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5"/>
  </p:notesMasterIdLst>
  <p:sldIdLst>
    <p:sldId id="256" r:id="rId2"/>
    <p:sldId id="262" r:id="rId3"/>
    <p:sldId id="282" r:id="rId4"/>
    <p:sldId id="272" r:id="rId5"/>
    <p:sldId id="281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851E7D-87BA-4A2D-89A2-C1BA6A20E02A}" v="2" dt="2024-11-28T08:53:16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UR Christophe SI" userId="a0bda02c-4e6d-4ba6-bae4-63d8a5b4dc4b" providerId="ADAL" clId="{4B851E7D-87BA-4A2D-89A2-C1BA6A20E02A}"/>
    <pc:docChg chg="custSel modSld modMainMaster">
      <pc:chgData name="LESUR Christophe SI" userId="a0bda02c-4e6d-4ba6-bae4-63d8a5b4dc4b" providerId="ADAL" clId="{4B851E7D-87BA-4A2D-89A2-C1BA6A20E02A}" dt="2024-11-28T08:53:20.505" v="3" actId="2696"/>
      <pc:docMkLst>
        <pc:docMk/>
      </pc:docMkLst>
      <pc:sldChg chg="delSp modSp mod modClrScheme chgLayout">
        <pc:chgData name="LESUR Christophe SI" userId="a0bda02c-4e6d-4ba6-bae4-63d8a5b4dc4b" providerId="ADAL" clId="{4B851E7D-87BA-4A2D-89A2-C1BA6A20E02A}" dt="2024-11-28T08:52:48.570" v="1" actId="700"/>
        <pc:sldMkLst>
          <pc:docMk/>
          <pc:sldMk cId="0" sldId="262"/>
        </pc:sldMkLst>
        <pc:spChg chg="del mod">
          <ac:chgData name="LESUR Christophe SI" userId="a0bda02c-4e6d-4ba6-bae4-63d8a5b4dc4b" providerId="ADAL" clId="{4B851E7D-87BA-4A2D-89A2-C1BA6A20E02A}" dt="2024-11-28T08:52:48.570" v="1" actId="700"/>
          <ac:spMkLst>
            <pc:docMk/>
            <pc:sldMk cId="0" sldId="262"/>
            <ac:spMk id="2" creationId="{6837E267-CF5F-491D-9221-7EADF33DBB4E}"/>
          </ac:spMkLst>
        </pc:spChg>
        <pc:spChg chg="mod ord">
          <ac:chgData name="LESUR Christophe SI" userId="a0bda02c-4e6d-4ba6-bae4-63d8a5b4dc4b" providerId="ADAL" clId="{4B851E7D-87BA-4A2D-89A2-C1BA6A20E02A}" dt="2024-11-28T08:52:48.570" v="1" actId="700"/>
          <ac:spMkLst>
            <pc:docMk/>
            <pc:sldMk cId="0" sldId="262"/>
            <ac:spMk id="5122" creationId="{BC74DABF-D4E8-46D2-A059-5A94A793B490}"/>
          </ac:spMkLst>
        </pc:spChg>
      </pc:sldChg>
      <pc:sldChg chg="modSp">
        <pc:chgData name="LESUR Christophe SI" userId="a0bda02c-4e6d-4ba6-bae4-63d8a5b4dc4b" providerId="ADAL" clId="{4B851E7D-87BA-4A2D-89A2-C1BA6A20E02A}" dt="2024-11-28T08:52:41.112" v="0"/>
        <pc:sldMkLst>
          <pc:docMk/>
          <pc:sldMk cId="0" sldId="272"/>
        </pc:sldMkLst>
        <pc:spChg chg="mod">
          <ac:chgData name="LESUR Christophe SI" userId="a0bda02c-4e6d-4ba6-bae4-63d8a5b4dc4b" providerId="ADAL" clId="{4B851E7D-87BA-4A2D-89A2-C1BA6A20E02A}" dt="2024-11-28T08:52:41.112" v="0"/>
          <ac:spMkLst>
            <pc:docMk/>
            <pc:sldMk cId="0" sldId="272"/>
            <ac:spMk id="6146" creationId="{E635389D-855C-414C-999C-9FDB43A4E62F}"/>
          </ac:spMkLst>
        </pc:spChg>
      </pc:sldChg>
      <pc:sldChg chg="modSp">
        <pc:chgData name="LESUR Christophe SI" userId="a0bda02c-4e6d-4ba6-bae4-63d8a5b4dc4b" providerId="ADAL" clId="{4B851E7D-87BA-4A2D-89A2-C1BA6A20E02A}" dt="2024-11-28T08:52:41.112" v="0"/>
        <pc:sldMkLst>
          <pc:docMk/>
          <pc:sldMk cId="0" sldId="273"/>
        </pc:sldMkLst>
        <pc:spChg chg="mod">
          <ac:chgData name="LESUR Christophe SI" userId="a0bda02c-4e6d-4ba6-bae4-63d8a5b4dc4b" providerId="ADAL" clId="{4B851E7D-87BA-4A2D-89A2-C1BA6A20E02A}" dt="2024-11-28T08:52:41.112" v="0"/>
          <ac:spMkLst>
            <pc:docMk/>
            <pc:sldMk cId="0" sldId="273"/>
            <ac:spMk id="7170" creationId="{01586C23-841F-46FC-8989-B2956D07BAB6}"/>
          </ac:spMkLst>
        </pc:spChg>
      </pc:sldChg>
      <pc:sldChg chg="modSp">
        <pc:chgData name="LESUR Christophe SI" userId="a0bda02c-4e6d-4ba6-bae4-63d8a5b4dc4b" providerId="ADAL" clId="{4B851E7D-87BA-4A2D-89A2-C1BA6A20E02A}" dt="2024-11-28T08:52:41.112" v="0"/>
        <pc:sldMkLst>
          <pc:docMk/>
          <pc:sldMk cId="0" sldId="274"/>
        </pc:sldMkLst>
        <pc:spChg chg="mod">
          <ac:chgData name="LESUR Christophe SI" userId="a0bda02c-4e6d-4ba6-bae4-63d8a5b4dc4b" providerId="ADAL" clId="{4B851E7D-87BA-4A2D-89A2-C1BA6A20E02A}" dt="2024-11-28T08:52:41.112" v="0"/>
          <ac:spMkLst>
            <pc:docMk/>
            <pc:sldMk cId="0" sldId="274"/>
            <ac:spMk id="8194" creationId="{776508A3-C735-4C65-BB73-5AE673E6BA33}"/>
          </ac:spMkLst>
        </pc:spChg>
      </pc:sldChg>
      <pc:sldChg chg="modSp">
        <pc:chgData name="LESUR Christophe SI" userId="a0bda02c-4e6d-4ba6-bae4-63d8a5b4dc4b" providerId="ADAL" clId="{4B851E7D-87BA-4A2D-89A2-C1BA6A20E02A}" dt="2024-11-28T08:52:41.112" v="0"/>
        <pc:sldMkLst>
          <pc:docMk/>
          <pc:sldMk cId="0" sldId="275"/>
        </pc:sldMkLst>
        <pc:spChg chg="mod">
          <ac:chgData name="LESUR Christophe SI" userId="a0bda02c-4e6d-4ba6-bae4-63d8a5b4dc4b" providerId="ADAL" clId="{4B851E7D-87BA-4A2D-89A2-C1BA6A20E02A}" dt="2024-11-28T08:52:41.112" v="0"/>
          <ac:spMkLst>
            <pc:docMk/>
            <pc:sldMk cId="0" sldId="275"/>
            <ac:spMk id="9219" creationId="{6447CBDB-C91C-4731-9C3A-B340C4BD0EFC}"/>
          </ac:spMkLst>
        </pc:spChg>
      </pc:sldChg>
      <pc:sldChg chg="modSp">
        <pc:chgData name="LESUR Christophe SI" userId="a0bda02c-4e6d-4ba6-bae4-63d8a5b4dc4b" providerId="ADAL" clId="{4B851E7D-87BA-4A2D-89A2-C1BA6A20E02A}" dt="2024-11-28T08:52:41.112" v="0"/>
        <pc:sldMkLst>
          <pc:docMk/>
          <pc:sldMk cId="0" sldId="276"/>
        </pc:sldMkLst>
        <pc:spChg chg="mod">
          <ac:chgData name="LESUR Christophe SI" userId="a0bda02c-4e6d-4ba6-bae4-63d8a5b4dc4b" providerId="ADAL" clId="{4B851E7D-87BA-4A2D-89A2-C1BA6A20E02A}" dt="2024-11-28T08:52:41.112" v="0"/>
          <ac:spMkLst>
            <pc:docMk/>
            <pc:sldMk cId="0" sldId="276"/>
            <ac:spMk id="10242" creationId="{C5C02B9A-1E49-4CBD-82C5-44D6D27E9F24}"/>
          </ac:spMkLst>
        </pc:spChg>
      </pc:sldChg>
      <pc:sldChg chg="modSp">
        <pc:chgData name="LESUR Christophe SI" userId="a0bda02c-4e6d-4ba6-bae4-63d8a5b4dc4b" providerId="ADAL" clId="{4B851E7D-87BA-4A2D-89A2-C1BA6A20E02A}" dt="2024-11-28T08:52:41.112" v="0"/>
        <pc:sldMkLst>
          <pc:docMk/>
          <pc:sldMk cId="0" sldId="277"/>
        </pc:sldMkLst>
        <pc:spChg chg="mod">
          <ac:chgData name="LESUR Christophe SI" userId="a0bda02c-4e6d-4ba6-bae4-63d8a5b4dc4b" providerId="ADAL" clId="{4B851E7D-87BA-4A2D-89A2-C1BA6A20E02A}" dt="2024-11-28T08:52:41.112" v="0"/>
          <ac:spMkLst>
            <pc:docMk/>
            <pc:sldMk cId="0" sldId="277"/>
            <ac:spMk id="11266" creationId="{E02A1837-4056-40C3-8E2B-B801C5EB1497}"/>
          </ac:spMkLst>
        </pc:spChg>
      </pc:sldChg>
      <pc:sldChg chg="modSp">
        <pc:chgData name="LESUR Christophe SI" userId="a0bda02c-4e6d-4ba6-bae4-63d8a5b4dc4b" providerId="ADAL" clId="{4B851E7D-87BA-4A2D-89A2-C1BA6A20E02A}" dt="2024-11-28T08:52:41.112" v="0"/>
        <pc:sldMkLst>
          <pc:docMk/>
          <pc:sldMk cId="0" sldId="278"/>
        </pc:sldMkLst>
        <pc:spChg chg="mod">
          <ac:chgData name="LESUR Christophe SI" userId="a0bda02c-4e6d-4ba6-bae4-63d8a5b4dc4b" providerId="ADAL" clId="{4B851E7D-87BA-4A2D-89A2-C1BA6A20E02A}" dt="2024-11-28T08:52:41.112" v="0"/>
          <ac:spMkLst>
            <pc:docMk/>
            <pc:sldMk cId="0" sldId="278"/>
            <ac:spMk id="12292" creationId="{81B227B5-56C4-4C20-8512-CB049A082F74}"/>
          </ac:spMkLst>
        </pc:spChg>
      </pc:sldChg>
      <pc:sldChg chg="modSp">
        <pc:chgData name="LESUR Christophe SI" userId="a0bda02c-4e6d-4ba6-bae4-63d8a5b4dc4b" providerId="ADAL" clId="{4B851E7D-87BA-4A2D-89A2-C1BA6A20E02A}" dt="2024-11-28T08:52:41.112" v="0"/>
        <pc:sldMkLst>
          <pc:docMk/>
          <pc:sldMk cId="0" sldId="279"/>
        </pc:sldMkLst>
        <pc:spChg chg="mod">
          <ac:chgData name="LESUR Christophe SI" userId="a0bda02c-4e6d-4ba6-bae4-63d8a5b4dc4b" providerId="ADAL" clId="{4B851E7D-87BA-4A2D-89A2-C1BA6A20E02A}" dt="2024-11-28T08:52:41.112" v="0"/>
          <ac:spMkLst>
            <pc:docMk/>
            <pc:sldMk cId="0" sldId="279"/>
            <ac:spMk id="14338" creationId="{2F82E806-B073-4118-AE58-01B0B0BC1989}"/>
          </ac:spMkLst>
        </pc:spChg>
      </pc:sldChg>
      <pc:sldChg chg="modSp">
        <pc:chgData name="LESUR Christophe SI" userId="a0bda02c-4e6d-4ba6-bae4-63d8a5b4dc4b" providerId="ADAL" clId="{4B851E7D-87BA-4A2D-89A2-C1BA6A20E02A}" dt="2024-11-28T08:52:41.112" v="0"/>
        <pc:sldMkLst>
          <pc:docMk/>
          <pc:sldMk cId="0" sldId="280"/>
        </pc:sldMkLst>
        <pc:spChg chg="mod">
          <ac:chgData name="LESUR Christophe SI" userId="a0bda02c-4e6d-4ba6-bae4-63d8a5b4dc4b" providerId="ADAL" clId="{4B851E7D-87BA-4A2D-89A2-C1BA6A20E02A}" dt="2024-11-28T08:52:41.112" v="0"/>
          <ac:spMkLst>
            <pc:docMk/>
            <pc:sldMk cId="0" sldId="280"/>
            <ac:spMk id="15362" creationId="{D147F5E4-C5BB-42F1-9C3D-EB60937A82B4}"/>
          </ac:spMkLst>
        </pc:spChg>
      </pc:sldChg>
      <pc:sldChg chg="modSp">
        <pc:chgData name="LESUR Christophe SI" userId="a0bda02c-4e6d-4ba6-bae4-63d8a5b4dc4b" providerId="ADAL" clId="{4B851E7D-87BA-4A2D-89A2-C1BA6A20E02A}" dt="2024-11-28T08:52:41.112" v="0"/>
        <pc:sldMkLst>
          <pc:docMk/>
          <pc:sldMk cId="440194128" sldId="281"/>
        </pc:sldMkLst>
        <pc:spChg chg="mod">
          <ac:chgData name="LESUR Christophe SI" userId="a0bda02c-4e6d-4ba6-bae4-63d8a5b4dc4b" providerId="ADAL" clId="{4B851E7D-87BA-4A2D-89A2-C1BA6A20E02A}" dt="2024-11-28T08:52:41.112" v="0"/>
          <ac:spMkLst>
            <pc:docMk/>
            <pc:sldMk cId="440194128" sldId="281"/>
            <ac:spMk id="11266" creationId="{E02A1837-4056-40C3-8E2B-B801C5EB1497}"/>
          </ac:spMkLst>
        </pc:spChg>
      </pc:sldChg>
      <pc:sldChg chg="modSp">
        <pc:chgData name="LESUR Christophe SI" userId="a0bda02c-4e6d-4ba6-bae4-63d8a5b4dc4b" providerId="ADAL" clId="{4B851E7D-87BA-4A2D-89A2-C1BA6A20E02A}" dt="2024-11-28T08:52:41.112" v="0"/>
        <pc:sldMkLst>
          <pc:docMk/>
          <pc:sldMk cId="466813502" sldId="282"/>
        </pc:sldMkLst>
        <pc:spChg chg="mod">
          <ac:chgData name="LESUR Christophe SI" userId="a0bda02c-4e6d-4ba6-bae4-63d8a5b4dc4b" providerId="ADAL" clId="{4B851E7D-87BA-4A2D-89A2-C1BA6A20E02A}" dt="2024-11-28T08:52:41.112" v="0"/>
          <ac:spMkLst>
            <pc:docMk/>
            <pc:sldMk cId="466813502" sldId="282"/>
            <ac:spMk id="2" creationId="{590F2437-289B-4B22-8DFF-BB739D523EFD}"/>
          </ac:spMkLst>
        </pc:spChg>
      </pc:sldChg>
      <pc:sldMasterChg chg="delSldLayout modSldLayout">
        <pc:chgData name="LESUR Christophe SI" userId="a0bda02c-4e6d-4ba6-bae4-63d8a5b4dc4b" providerId="ADAL" clId="{4B851E7D-87BA-4A2D-89A2-C1BA6A20E02A}" dt="2024-11-28T08:53:20.505" v="3" actId="2696"/>
        <pc:sldMasterMkLst>
          <pc:docMk/>
          <pc:sldMasterMk cId="3391790938" sldId="2147483738"/>
        </pc:sldMasterMkLst>
        <pc:sldLayoutChg chg="addSp delSp">
          <pc:chgData name="LESUR Christophe SI" userId="a0bda02c-4e6d-4ba6-bae4-63d8a5b4dc4b" providerId="ADAL" clId="{4B851E7D-87BA-4A2D-89A2-C1BA6A20E02A}" dt="2024-11-28T08:53:16.837" v="2" actId="478"/>
          <pc:sldLayoutMkLst>
            <pc:docMk/>
            <pc:sldMasterMk cId="3391790938" sldId="2147483738"/>
            <pc:sldLayoutMk cId="2695658977" sldId="2147483741"/>
          </pc:sldLayoutMkLst>
          <pc:spChg chg="add del">
            <ac:chgData name="LESUR Christophe SI" userId="a0bda02c-4e6d-4ba6-bae4-63d8a5b4dc4b" providerId="ADAL" clId="{4B851E7D-87BA-4A2D-89A2-C1BA6A20E02A}" dt="2024-11-28T08:53:16.837" v="2" actId="478"/>
            <ac:spMkLst>
              <pc:docMk/>
              <pc:sldMasterMk cId="3391790938" sldId="2147483738"/>
              <pc:sldLayoutMk cId="2695658977" sldId="2147483741"/>
              <ac:spMk id="4" creationId="{C310018A-E86A-D064-A51A-55762B24504E}"/>
            </ac:spMkLst>
          </pc:spChg>
        </pc:sldLayoutChg>
        <pc:sldLayoutChg chg="del">
          <pc:chgData name="LESUR Christophe SI" userId="a0bda02c-4e6d-4ba6-bae4-63d8a5b4dc4b" providerId="ADAL" clId="{4B851E7D-87BA-4A2D-89A2-C1BA6A20E02A}" dt="2024-11-28T08:53:20.505" v="3" actId="2696"/>
          <pc:sldLayoutMkLst>
            <pc:docMk/>
            <pc:sldMasterMk cId="3391790938" sldId="2147483738"/>
            <pc:sldLayoutMk cId="1104678196" sldId="2147483742"/>
          </pc:sldLayoutMkLst>
        </pc:sldLayoutChg>
      </pc:sldMasterChg>
    </pc:docChg>
  </pc:docChgLst>
  <pc:docChgLst>
    <pc:chgData name="LESUR Christophe SI" userId="a0bda02c-4e6d-4ba6-bae4-63d8a5b4dc4b" providerId="ADAL" clId="{0369BC13-13B3-430C-B08A-894AD9B55EB6}"/>
    <pc:docChg chg="undo custSel modMainMaster">
      <pc:chgData name="LESUR Christophe SI" userId="a0bda02c-4e6d-4ba6-bae4-63d8a5b4dc4b" providerId="ADAL" clId="{0369BC13-13B3-430C-B08A-894AD9B55EB6}" dt="2024-11-25T14:41:01.718" v="3" actId="20577"/>
      <pc:docMkLst>
        <pc:docMk/>
      </pc:docMkLst>
      <pc:sldMasterChg chg="modSldLayout">
        <pc:chgData name="LESUR Christophe SI" userId="a0bda02c-4e6d-4ba6-bae4-63d8a5b4dc4b" providerId="ADAL" clId="{0369BC13-13B3-430C-B08A-894AD9B55EB6}" dt="2024-11-25T14:41:01.718" v="3" actId="20577"/>
        <pc:sldMasterMkLst>
          <pc:docMk/>
          <pc:sldMasterMk cId="0" sldId="2147483712"/>
        </pc:sldMasterMkLst>
        <pc:sldLayoutChg chg="modSp mod">
          <pc:chgData name="LESUR Christophe SI" userId="a0bda02c-4e6d-4ba6-bae4-63d8a5b4dc4b" providerId="ADAL" clId="{0369BC13-13B3-430C-B08A-894AD9B55EB6}" dt="2024-11-25T14:41:01.718" v="3" actId="20577"/>
          <pc:sldLayoutMkLst>
            <pc:docMk/>
            <pc:sldMasterMk cId="0" sldId="2147483712"/>
            <pc:sldLayoutMk cId="1456988619" sldId="2147483736"/>
          </pc:sldLayoutMkLst>
          <pc:spChg chg="mod">
            <ac:chgData name="LESUR Christophe SI" userId="a0bda02c-4e6d-4ba6-bae4-63d8a5b4dc4b" providerId="ADAL" clId="{0369BC13-13B3-430C-B08A-894AD9B55EB6}" dt="2024-11-25T14:41:01.718" v="3" actId="20577"/>
            <ac:spMkLst>
              <pc:docMk/>
              <pc:sldMasterMk cId="0" sldId="2147483712"/>
              <pc:sldLayoutMk cId="1456988619" sldId="2147483736"/>
              <ac:spMk id="6" creationId="{1FB8BFBD-2449-4E81-95C5-358C33C46F5C}"/>
            </ac:spMkLst>
          </pc:spChg>
        </pc:sldLayoutChg>
      </pc:sldMasterChg>
    </pc:docChg>
  </pc:docChgLst>
  <pc:docChgLst>
    <pc:chgData name="LESUR Christophe SI" userId="a0bda02c-4e6d-4ba6-bae4-63d8a5b4dc4b" providerId="ADAL" clId="{8263D72E-56F6-4331-9E61-AF8326475820}"/>
    <pc:docChg chg="modMainMaster">
      <pc:chgData name="LESUR Christophe SI" userId="a0bda02c-4e6d-4ba6-bae4-63d8a5b4dc4b" providerId="ADAL" clId="{8263D72E-56F6-4331-9E61-AF8326475820}" dt="2024-11-25T14:43:26.205" v="1" actId="20577"/>
      <pc:docMkLst>
        <pc:docMk/>
      </pc:docMkLst>
      <pc:sldMasterChg chg="modSldLayout">
        <pc:chgData name="LESUR Christophe SI" userId="a0bda02c-4e6d-4ba6-bae4-63d8a5b4dc4b" providerId="ADAL" clId="{8263D72E-56F6-4331-9E61-AF8326475820}" dt="2024-11-25T14:43:26.205" v="1" actId="20577"/>
        <pc:sldMasterMkLst>
          <pc:docMk/>
          <pc:sldMasterMk cId="0" sldId="2147483712"/>
        </pc:sldMasterMkLst>
        <pc:sldLayoutChg chg="modSp mod">
          <pc:chgData name="LESUR Christophe SI" userId="a0bda02c-4e6d-4ba6-bae4-63d8a5b4dc4b" providerId="ADAL" clId="{8263D72E-56F6-4331-9E61-AF8326475820}" dt="2024-11-25T14:43:26.205" v="1" actId="20577"/>
          <pc:sldLayoutMkLst>
            <pc:docMk/>
            <pc:sldMasterMk cId="0" sldId="2147483712"/>
            <pc:sldLayoutMk cId="2184049840" sldId="2147483737"/>
          </pc:sldLayoutMkLst>
          <pc:spChg chg="mod">
            <ac:chgData name="LESUR Christophe SI" userId="a0bda02c-4e6d-4ba6-bae4-63d8a5b4dc4b" providerId="ADAL" clId="{8263D72E-56F6-4331-9E61-AF8326475820}" dt="2024-11-25T14:43:26.205" v="1" actId="20577"/>
            <ac:spMkLst>
              <pc:docMk/>
              <pc:sldMasterMk cId="0" sldId="2147483712"/>
              <pc:sldLayoutMk cId="2184049840" sldId="2147483737"/>
              <ac:spMk id="4" creationId="{FC7AE4F0-051B-4320-9F4D-BC16F167A3A6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C5576-3712-4706-8644-A742D8FD07C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D7D4F-D5C8-4D9C-9223-5B74DF1DC58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7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Espace réservé de l'image des diapositives 1">
            <a:extLst>
              <a:ext uri="{FF2B5EF4-FFF2-40B4-BE49-F238E27FC236}">
                <a16:creationId xmlns:a16="http://schemas.microsoft.com/office/drawing/2014/main" id="{CD918158-BC47-41DD-9A5E-F7A5798048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Espace réservé des commentaires 2">
            <a:extLst>
              <a:ext uri="{FF2B5EF4-FFF2-40B4-BE49-F238E27FC236}">
                <a16:creationId xmlns:a16="http://schemas.microsoft.com/office/drawing/2014/main" id="{F2F0347A-8900-4C2D-88DD-44A9BF3018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3315" name="Espace réservé du numéro de diapositive 3">
            <a:extLst>
              <a:ext uri="{FF2B5EF4-FFF2-40B4-BE49-F238E27FC236}">
                <a16:creationId xmlns:a16="http://schemas.microsoft.com/office/drawing/2014/main" id="{55406230-A022-420A-B83A-E6B68BD5BE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667388-A084-400E-9201-4FAA6874F13E}" type="slidenum">
              <a:rPr lang="fr-FR" alt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6E754EC6-00E6-4276-8852-D2996778C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6116638"/>
            <a:ext cx="28924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67" b="1" dirty="0">
                <a:solidFill>
                  <a:schemeClr val="bg1"/>
                </a:solidFill>
                <a:latin typeface="+mn-lt"/>
              </a:rPr>
              <a:t>A service provided to medicine by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F34EE923-8927-4C87-B9F2-5E01C75E0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884363"/>
            <a:ext cx="36195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96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595731" y="1845105"/>
            <a:ext cx="6006088" cy="3167789"/>
          </a:xfrm>
        </p:spPr>
        <p:txBody>
          <a:bodyPr/>
          <a:lstStyle>
            <a:lvl1pPr algn="ctr">
              <a:defRPr sz="666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F88F06B-3777-E92A-EB9A-73138B90AC3F}"/>
              </a:ext>
            </a:extLst>
          </p:cNvPr>
          <p:cNvSpPr txBox="1"/>
          <p:nvPr/>
        </p:nvSpPr>
        <p:spPr>
          <a:xfrm>
            <a:off x="411762" y="559479"/>
            <a:ext cx="4985185" cy="5355312"/>
          </a:xfrm>
          <a:prstGeom prst="rect">
            <a:avLst/>
          </a:prstGeom>
          <a:solidFill>
            <a:srgbClr val="F8F8F8">
              <a:alpha val="3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Thank you for using SMART for your presentations! </a:t>
            </a:r>
          </a:p>
          <a:p>
            <a:endParaRPr lang="en-US" b="1" dirty="0"/>
          </a:p>
          <a:p>
            <a:r>
              <a:rPr lang="en-US" dirty="0"/>
              <a:t>Our images are designed to be versatile and easy to use in PowerPoint.</a:t>
            </a:r>
          </a:p>
          <a:p>
            <a:endParaRPr lang="en-US" dirty="0"/>
          </a:p>
          <a:p>
            <a:r>
              <a:rPr lang="en-US" dirty="0"/>
              <a:t>How to Use SMART Images Effectively: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Edit with Ease: Ungroup the illustrations to customize colors, labels, or elements directly in PowerPoint.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Combine and Create: Mix elements from different slides to tailor visuals for your specific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Preserve Quality: Ensure proper scaling by maintaining the vector format for clear and professional visuals.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We appreciate your trust in SMART and hope our images bring value to your work.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9D4673C-3B3D-5E9E-95D4-E235724CE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62" y="6298521"/>
            <a:ext cx="91957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All SMART images are licensed under Creative Commons Attribution 4.0 – Share, adapt, and enhance your presentations with the power of open collaboration.</a:t>
            </a:r>
            <a:endParaRPr lang="en-US" altLang="fr-FR" sz="1000" b="1" dirty="0">
              <a:solidFill>
                <a:srgbClr val="D4D4D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7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362" y="74712"/>
            <a:ext cx="11406157" cy="133806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621F775F-CDA8-72F1-4246-48A84AE0F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06" y="6567844"/>
            <a:ext cx="91957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All SMART images are licensed under Creative Commons Attribution 4.0 – Share, adapt, and enhance your presentations with the power of open collaboration.</a:t>
            </a:r>
            <a:endParaRPr lang="en-US" altLang="fr-FR" sz="1000" b="1" dirty="0">
              <a:solidFill>
                <a:srgbClr val="D4D4D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5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2B59B7-7774-49B4-9DE2-D64F63732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350" y="2755900"/>
            <a:ext cx="7034213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0"/>
            <a:endParaRPr lang="fr-FR" altLang="fr-FR" dirty="0"/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E6B54D-5BF8-4036-9D21-977352DFF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8350" y="1220788"/>
            <a:ext cx="71929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67CDD8-7327-49AC-8800-397D84F52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309" y="5973417"/>
            <a:ext cx="1945059" cy="64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9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bg2"/>
          </a:solidFill>
          <a:latin typeface="Georgia" charset="0"/>
          <a:ea typeface="Georgia" charset="0"/>
          <a:cs typeface="Georgia" charset="0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847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02A1837-4056-40C3-8E2B-B801C5EB1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Larynx</a:t>
            </a:r>
          </a:p>
        </p:txBody>
      </p:sp>
      <p:grpSp>
        <p:nvGrpSpPr>
          <p:cNvPr id="19458" name="Group 3">
            <a:extLst>
              <a:ext uri="{FF2B5EF4-FFF2-40B4-BE49-F238E27FC236}">
                <a16:creationId xmlns:a16="http://schemas.microsoft.com/office/drawing/2014/main" id="{7B208499-9AF1-4739-947F-FE54EF256003}"/>
              </a:ext>
            </a:extLst>
          </p:cNvPr>
          <p:cNvGrpSpPr>
            <a:grpSpLocks/>
          </p:cNvGrpSpPr>
          <p:nvPr/>
        </p:nvGrpSpPr>
        <p:grpSpPr bwMode="auto">
          <a:xfrm>
            <a:off x="2549843" y="1217613"/>
            <a:ext cx="2754312" cy="5281612"/>
            <a:chOff x="2003" y="767"/>
            <a:chExt cx="1735" cy="3327"/>
          </a:xfrm>
        </p:grpSpPr>
        <p:sp>
          <p:nvSpPr>
            <p:cNvPr id="19459" name="Freeform 4">
              <a:extLst>
                <a:ext uri="{FF2B5EF4-FFF2-40B4-BE49-F238E27FC236}">
                  <a16:creationId xmlns:a16="http://schemas.microsoft.com/office/drawing/2014/main" id="{57B9AEE4-4754-4B93-BD8F-2ED32D02A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" y="2637"/>
              <a:ext cx="747" cy="1457"/>
            </a:xfrm>
            <a:custGeom>
              <a:avLst/>
              <a:gdLst>
                <a:gd name="T0" fmla="*/ 0 w 551"/>
                <a:gd name="T1" fmla="*/ 134 h 1075"/>
                <a:gd name="T2" fmla="*/ 76 w 551"/>
                <a:gd name="T3" fmla="*/ 647 h 1075"/>
                <a:gd name="T4" fmla="*/ 107 w 551"/>
                <a:gd name="T5" fmla="*/ 946 h 1075"/>
                <a:gd name="T6" fmla="*/ 161 w 551"/>
                <a:gd name="T7" fmla="*/ 2347 h 1075"/>
                <a:gd name="T8" fmla="*/ 1268 w 551"/>
                <a:gd name="T9" fmla="*/ 2347 h 1075"/>
                <a:gd name="T10" fmla="*/ 1283 w 551"/>
                <a:gd name="T11" fmla="*/ 924 h 1075"/>
                <a:gd name="T12" fmla="*/ 1373 w 551"/>
                <a:gd name="T13" fmla="*/ 92 h 1075"/>
                <a:gd name="T14" fmla="*/ 0 w 551"/>
                <a:gd name="T15" fmla="*/ 134 h 10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1" h="1075">
                  <a:moveTo>
                    <a:pt x="0" y="54"/>
                  </a:moveTo>
                  <a:cubicBezTo>
                    <a:pt x="0" y="54"/>
                    <a:pt x="28" y="222"/>
                    <a:pt x="30" y="260"/>
                  </a:cubicBezTo>
                  <a:cubicBezTo>
                    <a:pt x="32" y="299"/>
                    <a:pt x="43" y="380"/>
                    <a:pt x="43" y="380"/>
                  </a:cubicBezTo>
                  <a:cubicBezTo>
                    <a:pt x="43" y="380"/>
                    <a:pt x="69" y="391"/>
                    <a:pt x="65" y="943"/>
                  </a:cubicBezTo>
                  <a:cubicBezTo>
                    <a:pt x="65" y="943"/>
                    <a:pt x="253" y="1075"/>
                    <a:pt x="509" y="943"/>
                  </a:cubicBezTo>
                  <a:cubicBezTo>
                    <a:pt x="509" y="943"/>
                    <a:pt x="503" y="457"/>
                    <a:pt x="515" y="371"/>
                  </a:cubicBezTo>
                  <a:cubicBezTo>
                    <a:pt x="551" y="37"/>
                    <a:pt x="551" y="37"/>
                    <a:pt x="551" y="37"/>
                  </a:cubicBezTo>
                  <a:cubicBezTo>
                    <a:pt x="551" y="37"/>
                    <a:pt x="189" y="0"/>
                    <a:pt x="0" y="54"/>
                  </a:cubicBezTo>
                  <a:close/>
                </a:path>
              </a:pathLst>
            </a:custGeom>
            <a:solidFill>
              <a:srgbClr val="F6C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" name="Freeform 5">
              <a:extLst>
                <a:ext uri="{FF2B5EF4-FFF2-40B4-BE49-F238E27FC236}">
                  <a16:creationId xmlns:a16="http://schemas.microsoft.com/office/drawing/2014/main" id="{F601E3E7-BF8B-43F9-9D53-3F399A77F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3095"/>
              <a:ext cx="646" cy="160"/>
            </a:xfrm>
            <a:custGeom>
              <a:avLst/>
              <a:gdLst>
                <a:gd name="T0" fmla="*/ 1176 w 477"/>
                <a:gd name="T1" fmla="*/ 92 h 118"/>
                <a:gd name="T2" fmla="*/ 1171 w 477"/>
                <a:gd name="T3" fmla="*/ 92 h 118"/>
                <a:gd name="T4" fmla="*/ 1067 w 477"/>
                <a:gd name="T5" fmla="*/ 9 h 118"/>
                <a:gd name="T6" fmla="*/ 576 w 477"/>
                <a:gd name="T7" fmla="*/ 184 h 118"/>
                <a:gd name="T8" fmla="*/ 92 w 477"/>
                <a:gd name="T9" fmla="*/ 15 h 118"/>
                <a:gd name="T10" fmla="*/ 0 w 477"/>
                <a:gd name="T11" fmla="*/ 72 h 118"/>
                <a:gd name="T12" fmla="*/ 1 w 477"/>
                <a:gd name="T13" fmla="*/ 104 h 118"/>
                <a:gd name="T14" fmla="*/ 15 w 477"/>
                <a:gd name="T15" fmla="*/ 140 h 118"/>
                <a:gd name="T16" fmla="*/ 92 w 477"/>
                <a:gd name="T17" fmla="*/ 125 h 118"/>
                <a:gd name="T18" fmla="*/ 576 w 477"/>
                <a:gd name="T19" fmla="*/ 294 h 118"/>
                <a:gd name="T20" fmla="*/ 1067 w 477"/>
                <a:gd name="T21" fmla="*/ 119 h 118"/>
                <a:gd name="T22" fmla="*/ 1169 w 477"/>
                <a:gd name="T23" fmla="*/ 167 h 118"/>
                <a:gd name="T24" fmla="*/ 1176 w 477"/>
                <a:gd name="T25" fmla="*/ 92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7" h="118">
                  <a:moveTo>
                    <a:pt x="473" y="37"/>
                  </a:moveTo>
                  <a:cubicBezTo>
                    <a:pt x="472" y="37"/>
                    <a:pt x="472" y="37"/>
                    <a:pt x="472" y="37"/>
                  </a:cubicBezTo>
                  <a:cubicBezTo>
                    <a:pt x="472" y="37"/>
                    <a:pt x="477" y="0"/>
                    <a:pt x="430" y="4"/>
                  </a:cubicBezTo>
                  <a:cubicBezTo>
                    <a:pt x="369" y="9"/>
                    <a:pt x="336" y="74"/>
                    <a:pt x="232" y="74"/>
                  </a:cubicBezTo>
                  <a:cubicBezTo>
                    <a:pt x="128" y="74"/>
                    <a:pt x="87" y="14"/>
                    <a:pt x="37" y="6"/>
                  </a:cubicBezTo>
                  <a:cubicBezTo>
                    <a:pt x="6" y="2"/>
                    <a:pt x="0" y="17"/>
                    <a:pt x="0" y="29"/>
                  </a:cubicBezTo>
                  <a:cubicBezTo>
                    <a:pt x="1" y="37"/>
                    <a:pt x="1" y="42"/>
                    <a:pt x="1" y="42"/>
                  </a:cubicBezTo>
                  <a:cubicBezTo>
                    <a:pt x="1" y="42"/>
                    <a:pt x="3" y="43"/>
                    <a:pt x="6" y="56"/>
                  </a:cubicBezTo>
                  <a:cubicBezTo>
                    <a:pt x="11" y="51"/>
                    <a:pt x="21" y="48"/>
                    <a:pt x="37" y="50"/>
                  </a:cubicBezTo>
                  <a:cubicBezTo>
                    <a:pt x="87" y="58"/>
                    <a:pt x="128" y="118"/>
                    <a:pt x="232" y="118"/>
                  </a:cubicBezTo>
                  <a:cubicBezTo>
                    <a:pt x="336" y="118"/>
                    <a:pt x="369" y="53"/>
                    <a:pt x="430" y="48"/>
                  </a:cubicBezTo>
                  <a:cubicBezTo>
                    <a:pt x="457" y="46"/>
                    <a:pt x="467" y="57"/>
                    <a:pt x="470" y="67"/>
                  </a:cubicBezTo>
                  <a:cubicBezTo>
                    <a:pt x="471" y="55"/>
                    <a:pt x="472" y="44"/>
                    <a:pt x="473" y="37"/>
                  </a:cubicBezTo>
                  <a:close/>
                </a:path>
              </a:pathLst>
            </a:custGeom>
            <a:solidFill>
              <a:srgbClr val="F4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1" name="Freeform 6">
              <a:extLst>
                <a:ext uri="{FF2B5EF4-FFF2-40B4-BE49-F238E27FC236}">
                  <a16:creationId xmlns:a16="http://schemas.microsoft.com/office/drawing/2014/main" id="{D914B3F4-A02A-46EC-A677-BDA200FB7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3717"/>
              <a:ext cx="599" cy="224"/>
            </a:xfrm>
            <a:custGeom>
              <a:avLst/>
              <a:gdLst>
                <a:gd name="T0" fmla="*/ 1100 w 442"/>
                <a:gd name="T1" fmla="*/ 0 h 165"/>
                <a:gd name="T2" fmla="*/ 1058 w 442"/>
                <a:gd name="T3" fmla="*/ 37 h 165"/>
                <a:gd name="T4" fmla="*/ 41 w 442"/>
                <a:gd name="T5" fmla="*/ 62 h 165"/>
                <a:gd name="T6" fmla="*/ 0 w 442"/>
                <a:gd name="T7" fmla="*/ 33 h 165"/>
                <a:gd name="T8" fmla="*/ 0 w 442"/>
                <a:gd name="T9" fmla="*/ 143 h 165"/>
                <a:gd name="T10" fmla="*/ 41 w 442"/>
                <a:gd name="T11" fmla="*/ 174 h 165"/>
                <a:gd name="T12" fmla="*/ 1058 w 442"/>
                <a:gd name="T13" fmla="*/ 148 h 165"/>
                <a:gd name="T14" fmla="*/ 1100 w 442"/>
                <a:gd name="T15" fmla="*/ 110 h 165"/>
                <a:gd name="T16" fmla="*/ 1100 w 442"/>
                <a:gd name="T17" fmla="*/ 0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2" h="165">
                  <a:moveTo>
                    <a:pt x="442" y="0"/>
                  </a:moveTo>
                  <a:cubicBezTo>
                    <a:pt x="437" y="6"/>
                    <a:pt x="431" y="11"/>
                    <a:pt x="425" y="15"/>
                  </a:cubicBezTo>
                  <a:cubicBezTo>
                    <a:pt x="380" y="38"/>
                    <a:pt x="191" y="121"/>
                    <a:pt x="16" y="25"/>
                  </a:cubicBezTo>
                  <a:cubicBezTo>
                    <a:pt x="10" y="21"/>
                    <a:pt x="4" y="17"/>
                    <a:pt x="0" y="13"/>
                  </a:cubicBezTo>
                  <a:cubicBezTo>
                    <a:pt x="0" y="27"/>
                    <a:pt x="0" y="42"/>
                    <a:pt x="0" y="57"/>
                  </a:cubicBezTo>
                  <a:cubicBezTo>
                    <a:pt x="4" y="61"/>
                    <a:pt x="10" y="65"/>
                    <a:pt x="16" y="69"/>
                  </a:cubicBezTo>
                  <a:cubicBezTo>
                    <a:pt x="191" y="165"/>
                    <a:pt x="380" y="82"/>
                    <a:pt x="425" y="59"/>
                  </a:cubicBezTo>
                  <a:cubicBezTo>
                    <a:pt x="432" y="55"/>
                    <a:pt x="437" y="50"/>
                    <a:pt x="442" y="44"/>
                  </a:cubicBezTo>
                  <a:cubicBezTo>
                    <a:pt x="442" y="30"/>
                    <a:pt x="442" y="16"/>
                    <a:pt x="442" y="0"/>
                  </a:cubicBezTo>
                  <a:close/>
                </a:path>
              </a:pathLst>
            </a:custGeom>
            <a:solidFill>
              <a:srgbClr val="F4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Freeform 7">
              <a:extLst>
                <a:ext uri="{FF2B5EF4-FFF2-40B4-BE49-F238E27FC236}">
                  <a16:creationId xmlns:a16="http://schemas.microsoft.com/office/drawing/2014/main" id="{CDBDE0D0-8A62-416D-AD62-631F80845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3414"/>
              <a:ext cx="605" cy="223"/>
            </a:xfrm>
            <a:custGeom>
              <a:avLst/>
              <a:gdLst>
                <a:gd name="T0" fmla="*/ 1069 w 446"/>
                <a:gd name="T1" fmla="*/ 35 h 165"/>
                <a:gd name="T2" fmla="*/ 50 w 446"/>
                <a:gd name="T3" fmla="*/ 58 h 165"/>
                <a:gd name="T4" fmla="*/ 0 w 446"/>
                <a:gd name="T5" fmla="*/ 22 h 165"/>
                <a:gd name="T6" fmla="*/ 1 w 446"/>
                <a:gd name="T7" fmla="*/ 134 h 165"/>
                <a:gd name="T8" fmla="*/ 50 w 446"/>
                <a:gd name="T9" fmla="*/ 168 h 165"/>
                <a:gd name="T10" fmla="*/ 1069 w 446"/>
                <a:gd name="T11" fmla="*/ 142 h 165"/>
                <a:gd name="T12" fmla="*/ 1114 w 446"/>
                <a:gd name="T13" fmla="*/ 108 h 165"/>
                <a:gd name="T14" fmla="*/ 1114 w 446"/>
                <a:gd name="T15" fmla="*/ 0 h 165"/>
                <a:gd name="T16" fmla="*/ 1069 w 446"/>
                <a:gd name="T17" fmla="*/ 35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6" h="165">
                  <a:moveTo>
                    <a:pt x="428" y="14"/>
                  </a:moveTo>
                  <a:cubicBezTo>
                    <a:pt x="384" y="38"/>
                    <a:pt x="195" y="121"/>
                    <a:pt x="20" y="24"/>
                  </a:cubicBezTo>
                  <a:cubicBezTo>
                    <a:pt x="12" y="20"/>
                    <a:pt x="5" y="15"/>
                    <a:pt x="0" y="9"/>
                  </a:cubicBezTo>
                  <a:cubicBezTo>
                    <a:pt x="1" y="23"/>
                    <a:pt x="1" y="38"/>
                    <a:pt x="1" y="54"/>
                  </a:cubicBezTo>
                  <a:cubicBezTo>
                    <a:pt x="6" y="59"/>
                    <a:pt x="12" y="64"/>
                    <a:pt x="20" y="68"/>
                  </a:cubicBezTo>
                  <a:cubicBezTo>
                    <a:pt x="195" y="165"/>
                    <a:pt x="384" y="82"/>
                    <a:pt x="428" y="58"/>
                  </a:cubicBezTo>
                  <a:cubicBezTo>
                    <a:pt x="435" y="55"/>
                    <a:pt x="441" y="50"/>
                    <a:pt x="446" y="44"/>
                  </a:cubicBezTo>
                  <a:cubicBezTo>
                    <a:pt x="446" y="29"/>
                    <a:pt x="446" y="14"/>
                    <a:pt x="446" y="0"/>
                  </a:cubicBezTo>
                  <a:cubicBezTo>
                    <a:pt x="441" y="6"/>
                    <a:pt x="435" y="11"/>
                    <a:pt x="428" y="14"/>
                  </a:cubicBezTo>
                  <a:close/>
                </a:path>
              </a:pathLst>
            </a:custGeom>
            <a:solidFill>
              <a:srgbClr val="F4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Freeform 8">
              <a:extLst>
                <a:ext uri="{FF2B5EF4-FFF2-40B4-BE49-F238E27FC236}">
                  <a16:creationId xmlns:a16="http://schemas.microsoft.com/office/drawing/2014/main" id="{95F09DF4-3952-4889-A20D-A189E851B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" y="2716"/>
              <a:ext cx="658" cy="153"/>
            </a:xfrm>
            <a:custGeom>
              <a:avLst/>
              <a:gdLst>
                <a:gd name="T0" fmla="*/ 68 w 485"/>
                <a:gd name="T1" fmla="*/ 233 h 113"/>
                <a:gd name="T2" fmla="*/ 166 w 485"/>
                <a:gd name="T3" fmla="*/ 213 h 113"/>
                <a:gd name="T4" fmla="*/ 608 w 485"/>
                <a:gd name="T5" fmla="*/ 280 h 113"/>
                <a:gd name="T6" fmla="*/ 1008 w 485"/>
                <a:gd name="T7" fmla="*/ 198 h 113"/>
                <a:gd name="T8" fmla="*/ 1149 w 485"/>
                <a:gd name="T9" fmla="*/ 240 h 113"/>
                <a:gd name="T10" fmla="*/ 1212 w 485"/>
                <a:gd name="T11" fmla="*/ 77 h 113"/>
                <a:gd name="T12" fmla="*/ 1008 w 485"/>
                <a:gd name="T13" fmla="*/ 0 h 113"/>
                <a:gd name="T14" fmla="*/ 608 w 485"/>
                <a:gd name="T15" fmla="*/ 83 h 113"/>
                <a:gd name="T16" fmla="*/ 166 w 485"/>
                <a:gd name="T17" fmla="*/ 15 h 113"/>
                <a:gd name="T18" fmla="*/ 0 w 485"/>
                <a:gd name="T19" fmla="*/ 77 h 113"/>
                <a:gd name="T20" fmla="*/ 68 w 485"/>
                <a:gd name="T21" fmla="*/ 233 h 1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85" h="113">
                  <a:moveTo>
                    <a:pt x="27" y="94"/>
                  </a:moveTo>
                  <a:cubicBezTo>
                    <a:pt x="38" y="89"/>
                    <a:pt x="51" y="86"/>
                    <a:pt x="66" y="86"/>
                  </a:cubicBezTo>
                  <a:cubicBezTo>
                    <a:pt x="120" y="86"/>
                    <a:pt x="174" y="113"/>
                    <a:pt x="243" y="113"/>
                  </a:cubicBezTo>
                  <a:cubicBezTo>
                    <a:pt x="312" y="113"/>
                    <a:pt x="352" y="80"/>
                    <a:pt x="404" y="80"/>
                  </a:cubicBezTo>
                  <a:cubicBezTo>
                    <a:pt x="426" y="80"/>
                    <a:pt x="443" y="88"/>
                    <a:pt x="460" y="97"/>
                  </a:cubicBezTo>
                  <a:cubicBezTo>
                    <a:pt x="472" y="72"/>
                    <a:pt x="480" y="48"/>
                    <a:pt x="485" y="31"/>
                  </a:cubicBezTo>
                  <a:cubicBezTo>
                    <a:pt x="460" y="18"/>
                    <a:pt x="437" y="0"/>
                    <a:pt x="404" y="0"/>
                  </a:cubicBezTo>
                  <a:cubicBezTo>
                    <a:pt x="352" y="0"/>
                    <a:pt x="312" y="33"/>
                    <a:pt x="243" y="33"/>
                  </a:cubicBezTo>
                  <a:cubicBezTo>
                    <a:pt x="174" y="33"/>
                    <a:pt x="120" y="6"/>
                    <a:pt x="66" y="6"/>
                  </a:cubicBezTo>
                  <a:cubicBezTo>
                    <a:pt x="36" y="6"/>
                    <a:pt x="17" y="19"/>
                    <a:pt x="0" y="31"/>
                  </a:cubicBezTo>
                  <a:cubicBezTo>
                    <a:pt x="4" y="44"/>
                    <a:pt x="12" y="68"/>
                    <a:pt x="27" y="94"/>
                  </a:cubicBezTo>
                  <a:close/>
                </a:path>
              </a:pathLst>
            </a:custGeom>
            <a:solidFill>
              <a:srgbClr val="F4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Freeform 9">
              <a:extLst>
                <a:ext uri="{FF2B5EF4-FFF2-40B4-BE49-F238E27FC236}">
                  <a16:creationId xmlns:a16="http://schemas.microsoft.com/office/drawing/2014/main" id="{B9D54F67-D387-4D5F-AC6A-32DE2D573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2633"/>
              <a:ext cx="734" cy="177"/>
            </a:xfrm>
            <a:custGeom>
              <a:avLst/>
              <a:gdLst>
                <a:gd name="T0" fmla="*/ 76 w 541"/>
                <a:gd name="T1" fmla="*/ 237 h 130"/>
                <a:gd name="T2" fmla="*/ 212 w 541"/>
                <a:gd name="T3" fmla="*/ 195 h 130"/>
                <a:gd name="T4" fmla="*/ 666 w 541"/>
                <a:gd name="T5" fmla="*/ 328 h 130"/>
                <a:gd name="T6" fmla="*/ 1099 w 541"/>
                <a:gd name="T7" fmla="*/ 181 h 130"/>
                <a:gd name="T8" fmla="*/ 1279 w 541"/>
                <a:gd name="T9" fmla="*/ 245 h 130"/>
                <a:gd name="T10" fmla="*/ 1351 w 541"/>
                <a:gd name="T11" fmla="*/ 78 h 130"/>
                <a:gd name="T12" fmla="*/ 1126 w 541"/>
                <a:gd name="T13" fmla="*/ 0 h 130"/>
                <a:gd name="T14" fmla="*/ 677 w 541"/>
                <a:gd name="T15" fmla="*/ 83 h 130"/>
                <a:gd name="T16" fmla="*/ 185 w 541"/>
                <a:gd name="T17" fmla="*/ 15 h 130"/>
                <a:gd name="T18" fmla="*/ 0 w 541"/>
                <a:gd name="T19" fmla="*/ 78 h 130"/>
                <a:gd name="T20" fmla="*/ 76 w 541"/>
                <a:gd name="T21" fmla="*/ 237 h 1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1" h="130">
                  <a:moveTo>
                    <a:pt x="30" y="94"/>
                  </a:moveTo>
                  <a:cubicBezTo>
                    <a:pt x="42" y="89"/>
                    <a:pt x="68" y="77"/>
                    <a:pt x="85" y="77"/>
                  </a:cubicBezTo>
                  <a:cubicBezTo>
                    <a:pt x="146" y="77"/>
                    <a:pt x="190" y="130"/>
                    <a:pt x="267" y="130"/>
                  </a:cubicBezTo>
                  <a:cubicBezTo>
                    <a:pt x="344" y="130"/>
                    <a:pt x="382" y="72"/>
                    <a:pt x="440" y="72"/>
                  </a:cubicBezTo>
                  <a:cubicBezTo>
                    <a:pt x="464" y="72"/>
                    <a:pt x="494" y="88"/>
                    <a:pt x="512" y="97"/>
                  </a:cubicBezTo>
                  <a:cubicBezTo>
                    <a:pt x="527" y="71"/>
                    <a:pt x="536" y="48"/>
                    <a:pt x="541" y="31"/>
                  </a:cubicBezTo>
                  <a:cubicBezTo>
                    <a:pt x="513" y="18"/>
                    <a:pt x="488" y="0"/>
                    <a:pt x="451" y="0"/>
                  </a:cubicBezTo>
                  <a:cubicBezTo>
                    <a:pt x="393" y="0"/>
                    <a:pt x="348" y="33"/>
                    <a:pt x="271" y="33"/>
                  </a:cubicBezTo>
                  <a:cubicBezTo>
                    <a:pt x="194" y="33"/>
                    <a:pt x="134" y="6"/>
                    <a:pt x="74" y="6"/>
                  </a:cubicBezTo>
                  <a:cubicBezTo>
                    <a:pt x="40" y="6"/>
                    <a:pt x="19" y="19"/>
                    <a:pt x="0" y="31"/>
                  </a:cubicBezTo>
                  <a:cubicBezTo>
                    <a:pt x="4" y="44"/>
                    <a:pt x="14" y="67"/>
                    <a:pt x="30" y="94"/>
                  </a:cubicBezTo>
                  <a:close/>
                </a:path>
              </a:pathLst>
            </a:custGeom>
            <a:solidFill>
              <a:srgbClr val="EA9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10">
              <a:extLst>
                <a:ext uri="{FF2B5EF4-FFF2-40B4-BE49-F238E27FC236}">
                  <a16:creationId xmlns:a16="http://schemas.microsoft.com/office/drawing/2014/main" id="{B5926444-ECD2-45CC-A57F-E8DBFBFF6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858"/>
              <a:ext cx="385" cy="145"/>
            </a:xfrm>
            <a:custGeom>
              <a:avLst/>
              <a:gdLst>
                <a:gd name="T0" fmla="*/ 22 w 284"/>
                <a:gd name="T1" fmla="*/ 30 h 107"/>
                <a:gd name="T2" fmla="*/ 423 w 284"/>
                <a:gd name="T3" fmla="*/ 69 h 107"/>
                <a:gd name="T4" fmla="*/ 615 w 284"/>
                <a:gd name="T5" fmla="*/ 35 h 107"/>
                <a:gd name="T6" fmla="*/ 691 w 284"/>
                <a:gd name="T7" fmla="*/ 121 h 107"/>
                <a:gd name="T8" fmla="*/ 362 w 284"/>
                <a:gd name="T9" fmla="*/ 257 h 107"/>
                <a:gd name="T10" fmla="*/ 79 w 284"/>
                <a:gd name="T11" fmla="*/ 172 h 107"/>
                <a:gd name="T12" fmla="*/ 20 w 284"/>
                <a:gd name="T13" fmla="*/ 35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4" h="107">
                  <a:moveTo>
                    <a:pt x="9" y="12"/>
                  </a:moveTo>
                  <a:cubicBezTo>
                    <a:pt x="62" y="0"/>
                    <a:pt x="116" y="28"/>
                    <a:pt x="170" y="28"/>
                  </a:cubicBezTo>
                  <a:cubicBezTo>
                    <a:pt x="198" y="28"/>
                    <a:pt x="220" y="20"/>
                    <a:pt x="247" y="14"/>
                  </a:cubicBezTo>
                  <a:cubicBezTo>
                    <a:pt x="274" y="8"/>
                    <a:pt x="284" y="23"/>
                    <a:pt x="277" y="49"/>
                  </a:cubicBezTo>
                  <a:cubicBezTo>
                    <a:pt x="262" y="97"/>
                    <a:pt x="188" y="107"/>
                    <a:pt x="145" y="103"/>
                  </a:cubicBezTo>
                  <a:cubicBezTo>
                    <a:pt x="110" y="101"/>
                    <a:pt x="60" y="90"/>
                    <a:pt x="32" y="69"/>
                  </a:cubicBezTo>
                  <a:cubicBezTo>
                    <a:pt x="18" y="59"/>
                    <a:pt x="0" y="31"/>
                    <a:pt x="8" y="14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11">
              <a:extLst>
                <a:ext uri="{FF2B5EF4-FFF2-40B4-BE49-F238E27FC236}">
                  <a16:creationId xmlns:a16="http://schemas.microsoft.com/office/drawing/2014/main" id="{E4E8892A-D599-420E-A48E-50AECA702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" y="3167"/>
              <a:ext cx="619" cy="146"/>
            </a:xfrm>
            <a:custGeom>
              <a:avLst/>
              <a:gdLst>
                <a:gd name="T0" fmla="*/ 1114 w 456"/>
                <a:gd name="T1" fmla="*/ 97 h 108"/>
                <a:gd name="T2" fmla="*/ 1087 w 456"/>
                <a:gd name="T3" fmla="*/ 26 h 108"/>
                <a:gd name="T4" fmla="*/ 948 w 456"/>
                <a:gd name="T5" fmla="*/ 62 h 108"/>
                <a:gd name="T6" fmla="*/ 728 w 456"/>
                <a:gd name="T7" fmla="*/ 150 h 108"/>
                <a:gd name="T8" fmla="*/ 273 w 456"/>
                <a:gd name="T9" fmla="*/ 124 h 108"/>
                <a:gd name="T10" fmla="*/ 77 w 456"/>
                <a:gd name="T11" fmla="*/ 43 h 108"/>
                <a:gd name="T12" fmla="*/ 299 w 456"/>
                <a:gd name="T13" fmla="*/ 230 h 108"/>
                <a:gd name="T14" fmla="*/ 660 w 456"/>
                <a:gd name="T15" fmla="*/ 239 h 108"/>
                <a:gd name="T16" fmla="*/ 973 w 456"/>
                <a:gd name="T17" fmla="*/ 173 h 108"/>
                <a:gd name="T18" fmla="*/ 1114 w 456"/>
                <a:gd name="T19" fmla="*/ 89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6" h="108">
                  <a:moveTo>
                    <a:pt x="446" y="39"/>
                  </a:moveTo>
                  <a:cubicBezTo>
                    <a:pt x="456" y="28"/>
                    <a:pt x="447" y="14"/>
                    <a:pt x="435" y="10"/>
                  </a:cubicBezTo>
                  <a:cubicBezTo>
                    <a:pt x="415" y="4"/>
                    <a:pt x="396" y="18"/>
                    <a:pt x="379" y="25"/>
                  </a:cubicBezTo>
                  <a:cubicBezTo>
                    <a:pt x="348" y="37"/>
                    <a:pt x="321" y="50"/>
                    <a:pt x="291" y="61"/>
                  </a:cubicBezTo>
                  <a:cubicBezTo>
                    <a:pt x="234" y="81"/>
                    <a:pt x="162" y="82"/>
                    <a:pt x="109" y="50"/>
                  </a:cubicBezTo>
                  <a:cubicBezTo>
                    <a:pt x="90" y="39"/>
                    <a:pt x="56" y="0"/>
                    <a:pt x="31" y="18"/>
                  </a:cubicBezTo>
                  <a:cubicBezTo>
                    <a:pt x="0" y="40"/>
                    <a:pt x="103" y="88"/>
                    <a:pt x="119" y="93"/>
                  </a:cubicBezTo>
                  <a:cubicBezTo>
                    <a:pt x="167" y="108"/>
                    <a:pt x="215" y="101"/>
                    <a:pt x="264" y="97"/>
                  </a:cubicBezTo>
                  <a:cubicBezTo>
                    <a:pt x="309" y="94"/>
                    <a:pt x="349" y="90"/>
                    <a:pt x="389" y="70"/>
                  </a:cubicBezTo>
                  <a:cubicBezTo>
                    <a:pt x="409" y="60"/>
                    <a:pt x="428" y="46"/>
                    <a:pt x="446" y="36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12">
              <a:extLst>
                <a:ext uri="{FF2B5EF4-FFF2-40B4-BE49-F238E27FC236}">
                  <a16:creationId xmlns:a16="http://schemas.microsoft.com/office/drawing/2014/main" id="{3C2C427C-8D49-49F2-B029-55084FD95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3510"/>
              <a:ext cx="603" cy="181"/>
            </a:xfrm>
            <a:custGeom>
              <a:avLst/>
              <a:gdLst>
                <a:gd name="T0" fmla="*/ 57 w 445"/>
                <a:gd name="T1" fmla="*/ 20 h 134"/>
                <a:gd name="T2" fmla="*/ 1070 w 445"/>
                <a:gd name="T3" fmla="*/ 0 h 134"/>
                <a:gd name="T4" fmla="*/ 1064 w 445"/>
                <a:gd name="T5" fmla="*/ 49 h 134"/>
                <a:gd name="T6" fmla="*/ 79 w 445"/>
                <a:gd name="T7" fmla="*/ 84 h 134"/>
                <a:gd name="T8" fmla="*/ 57 w 445"/>
                <a:gd name="T9" fmla="*/ 2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5" h="134">
                  <a:moveTo>
                    <a:pt x="23" y="8"/>
                  </a:moveTo>
                  <a:cubicBezTo>
                    <a:pt x="23" y="8"/>
                    <a:pt x="203" y="116"/>
                    <a:pt x="430" y="0"/>
                  </a:cubicBezTo>
                  <a:cubicBezTo>
                    <a:pt x="430" y="0"/>
                    <a:pt x="445" y="6"/>
                    <a:pt x="427" y="20"/>
                  </a:cubicBezTo>
                  <a:cubicBezTo>
                    <a:pt x="409" y="34"/>
                    <a:pt x="223" y="134"/>
                    <a:pt x="32" y="34"/>
                  </a:cubicBezTo>
                  <a:cubicBezTo>
                    <a:pt x="32" y="34"/>
                    <a:pt x="0" y="4"/>
                    <a:pt x="23" y="8"/>
                  </a:cubicBezTo>
                  <a:close/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13">
              <a:extLst>
                <a:ext uri="{FF2B5EF4-FFF2-40B4-BE49-F238E27FC236}">
                  <a16:creationId xmlns:a16="http://schemas.microsoft.com/office/drawing/2014/main" id="{C3932672-C870-43D7-B7EA-B150A4D67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3829"/>
              <a:ext cx="661" cy="185"/>
            </a:xfrm>
            <a:custGeom>
              <a:avLst/>
              <a:gdLst>
                <a:gd name="T0" fmla="*/ 167 w 488"/>
                <a:gd name="T1" fmla="*/ 22 h 136"/>
                <a:gd name="T2" fmla="*/ 1073 w 488"/>
                <a:gd name="T3" fmla="*/ 15 h 136"/>
                <a:gd name="T4" fmla="*/ 1123 w 488"/>
                <a:gd name="T5" fmla="*/ 97 h 136"/>
                <a:gd name="T6" fmla="*/ 198 w 488"/>
                <a:gd name="T7" fmla="*/ 139 h 136"/>
                <a:gd name="T8" fmla="*/ 167 w 488"/>
                <a:gd name="T9" fmla="*/ 22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8" h="136">
                  <a:moveTo>
                    <a:pt x="67" y="9"/>
                  </a:moveTo>
                  <a:cubicBezTo>
                    <a:pt x="67" y="9"/>
                    <a:pt x="252" y="96"/>
                    <a:pt x="432" y="6"/>
                  </a:cubicBezTo>
                  <a:cubicBezTo>
                    <a:pt x="444" y="0"/>
                    <a:pt x="488" y="2"/>
                    <a:pt x="452" y="38"/>
                  </a:cubicBezTo>
                  <a:cubicBezTo>
                    <a:pt x="416" y="74"/>
                    <a:pt x="235" y="136"/>
                    <a:pt x="80" y="55"/>
                  </a:cubicBezTo>
                  <a:cubicBezTo>
                    <a:pt x="0" y="13"/>
                    <a:pt x="67" y="9"/>
                    <a:pt x="67" y="9"/>
                  </a:cubicBezTo>
                  <a:close/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14">
              <a:extLst>
                <a:ext uri="{FF2B5EF4-FFF2-40B4-BE49-F238E27FC236}">
                  <a16:creationId xmlns:a16="http://schemas.microsoft.com/office/drawing/2014/main" id="{476AAC06-3B2F-43B5-87D2-A9CEB3AAD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854"/>
              <a:ext cx="20" cy="1124"/>
            </a:xfrm>
            <a:custGeom>
              <a:avLst/>
              <a:gdLst>
                <a:gd name="T0" fmla="*/ 0 w 15"/>
                <a:gd name="T1" fmla="*/ 0 h 830"/>
                <a:gd name="T2" fmla="*/ 0 w 15"/>
                <a:gd name="T3" fmla="*/ 2061 h 830"/>
                <a:gd name="T4" fmla="*/ 0 w 15"/>
                <a:gd name="T5" fmla="*/ 0 h 8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830">
                  <a:moveTo>
                    <a:pt x="0" y="0"/>
                  </a:moveTo>
                  <a:cubicBezTo>
                    <a:pt x="0" y="0"/>
                    <a:pt x="0" y="650"/>
                    <a:pt x="0" y="830"/>
                  </a:cubicBezTo>
                  <a:cubicBezTo>
                    <a:pt x="0" y="830"/>
                    <a:pt x="15" y="22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15">
              <a:extLst>
                <a:ext uri="{FF2B5EF4-FFF2-40B4-BE49-F238E27FC236}">
                  <a16:creationId xmlns:a16="http://schemas.microsoft.com/office/drawing/2014/main" id="{C1D55D51-417D-4742-9F50-FBCF1849C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2849"/>
              <a:ext cx="38" cy="1090"/>
            </a:xfrm>
            <a:custGeom>
              <a:avLst/>
              <a:gdLst>
                <a:gd name="T0" fmla="*/ 0 w 28"/>
                <a:gd name="T1" fmla="*/ 0 h 805"/>
                <a:gd name="T2" fmla="*/ 0 w 28"/>
                <a:gd name="T3" fmla="*/ 1999 h 805"/>
                <a:gd name="T4" fmla="*/ 0 w 28"/>
                <a:gd name="T5" fmla="*/ 0 h 8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805">
                  <a:moveTo>
                    <a:pt x="0" y="0"/>
                  </a:moveTo>
                  <a:cubicBezTo>
                    <a:pt x="0" y="0"/>
                    <a:pt x="17" y="679"/>
                    <a:pt x="0" y="805"/>
                  </a:cubicBezTo>
                  <a:cubicBezTo>
                    <a:pt x="0" y="805"/>
                    <a:pt x="28" y="3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16">
              <a:extLst>
                <a:ext uri="{FF2B5EF4-FFF2-40B4-BE49-F238E27FC236}">
                  <a16:creationId xmlns:a16="http://schemas.microsoft.com/office/drawing/2014/main" id="{53507F34-AD4D-4FC8-A756-36498213B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2861"/>
              <a:ext cx="38" cy="1058"/>
            </a:xfrm>
            <a:custGeom>
              <a:avLst/>
              <a:gdLst>
                <a:gd name="T0" fmla="*/ 48 w 28"/>
                <a:gd name="T1" fmla="*/ 0 h 781"/>
                <a:gd name="T2" fmla="*/ 71 w 28"/>
                <a:gd name="T3" fmla="*/ 1941 h 781"/>
                <a:gd name="T4" fmla="*/ 48 w 28"/>
                <a:gd name="T5" fmla="*/ 0 h 7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781">
                  <a:moveTo>
                    <a:pt x="19" y="0"/>
                  </a:moveTo>
                  <a:cubicBezTo>
                    <a:pt x="19" y="0"/>
                    <a:pt x="9" y="670"/>
                    <a:pt x="28" y="781"/>
                  </a:cubicBezTo>
                  <a:cubicBezTo>
                    <a:pt x="28" y="781"/>
                    <a:pt x="0" y="397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17">
              <a:extLst>
                <a:ext uri="{FF2B5EF4-FFF2-40B4-BE49-F238E27FC236}">
                  <a16:creationId xmlns:a16="http://schemas.microsoft.com/office/drawing/2014/main" id="{F97DE22C-17F4-4033-A0F2-A578DD194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2929"/>
              <a:ext cx="37" cy="949"/>
            </a:xfrm>
            <a:custGeom>
              <a:avLst/>
              <a:gdLst>
                <a:gd name="T0" fmla="*/ 0 w 27"/>
                <a:gd name="T1" fmla="*/ 0 h 701"/>
                <a:gd name="T2" fmla="*/ 30 w 27"/>
                <a:gd name="T3" fmla="*/ 1740 h 701"/>
                <a:gd name="T4" fmla="*/ 0 w 27"/>
                <a:gd name="T5" fmla="*/ 0 h 7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701">
                  <a:moveTo>
                    <a:pt x="0" y="0"/>
                  </a:moveTo>
                  <a:cubicBezTo>
                    <a:pt x="0" y="0"/>
                    <a:pt x="19" y="537"/>
                    <a:pt x="12" y="701"/>
                  </a:cubicBezTo>
                  <a:cubicBezTo>
                    <a:pt x="12" y="701"/>
                    <a:pt x="27" y="30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18">
              <a:extLst>
                <a:ext uri="{FF2B5EF4-FFF2-40B4-BE49-F238E27FC236}">
                  <a16:creationId xmlns:a16="http://schemas.microsoft.com/office/drawing/2014/main" id="{0E2B1030-FA87-484E-8A6E-36A394392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2944"/>
              <a:ext cx="37" cy="900"/>
            </a:xfrm>
            <a:custGeom>
              <a:avLst/>
              <a:gdLst>
                <a:gd name="T0" fmla="*/ 55 w 27"/>
                <a:gd name="T1" fmla="*/ 0 h 665"/>
                <a:gd name="T2" fmla="*/ 70 w 27"/>
                <a:gd name="T3" fmla="*/ 1648 h 665"/>
                <a:gd name="T4" fmla="*/ 55 w 27"/>
                <a:gd name="T5" fmla="*/ 0 h 6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665">
                  <a:moveTo>
                    <a:pt x="21" y="0"/>
                  </a:moveTo>
                  <a:cubicBezTo>
                    <a:pt x="21" y="0"/>
                    <a:pt x="13" y="537"/>
                    <a:pt x="27" y="665"/>
                  </a:cubicBezTo>
                  <a:cubicBezTo>
                    <a:pt x="27" y="665"/>
                    <a:pt x="0" y="374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19">
              <a:extLst>
                <a:ext uri="{FF2B5EF4-FFF2-40B4-BE49-F238E27FC236}">
                  <a16:creationId xmlns:a16="http://schemas.microsoft.com/office/drawing/2014/main" id="{32708444-536C-4954-828F-3F4A30B21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" y="3056"/>
              <a:ext cx="29" cy="822"/>
            </a:xfrm>
            <a:custGeom>
              <a:avLst/>
              <a:gdLst>
                <a:gd name="T0" fmla="*/ 0 w 21"/>
                <a:gd name="T1" fmla="*/ 0 h 607"/>
                <a:gd name="T2" fmla="*/ 6 w 21"/>
                <a:gd name="T3" fmla="*/ 1507 h 607"/>
                <a:gd name="T4" fmla="*/ 0 w 21"/>
                <a:gd name="T5" fmla="*/ 0 h 6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607">
                  <a:moveTo>
                    <a:pt x="0" y="0"/>
                  </a:moveTo>
                  <a:cubicBezTo>
                    <a:pt x="0" y="0"/>
                    <a:pt x="13" y="452"/>
                    <a:pt x="2" y="607"/>
                  </a:cubicBezTo>
                  <a:cubicBezTo>
                    <a:pt x="2" y="607"/>
                    <a:pt x="21" y="22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Freeform 20">
              <a:extLst>
                <a:ext uri="{FF2B5EF4-FFF2-40B4-BE49-F238E27FC236}">
                  <a16:creationId xmlns:a16="http://schemas.microsoft.com/office/drawing/2014/main" id="{6907DF5E-8C80-4166-B535-D74196E11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3084"/>
              <a:ext cx="31" cy="754"/>
            </a:xfrm>
            <a:custGeom>
              <a:avLst/>
              <a:gdLst>
                <a:gd name="T0" fmla="*/ 57 w 23"/>
                <a:gd name="T1" fmla="*/ 0 h 556"/>
                <a:gd name="T2" fmla="*/ 57 w 23"/>
                <a:gd name="T3" fmla="*/ 1387 h 556"/>
                <a:gd name="T4" fmla="*/ 57 w 23"/>
                <a:gd name="T5" fmla="*/ 0 h 5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556">
                  <a:moveTo>
                    <a:pt x="23" y="0"/>
                  </a:moveTo>
                  <a:cubicBezTo>
                    <a:pt x="23" y="0"/>
                    <a:pt x="6" y="439"/>
                    <a:pt x="23" y="556"/>
                  </a:cubicBezTo>
                  <a:cubicBezTo>
                    <a:pt x="23" y="556"/>
                    <a:pt x="0" y="214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21">
              <a:extLst>
                <a:ext uri="{FF2B5EF4-FFF2-40B4-BE49-F238E27FC236}">
                  <a16:creationId xmlns:a16="http://schemas.microsoft.com/office/drawing/2014/main" id="{31CFE229-5A1B-4602-ACF5-AB1E5F8AE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" y="1004"/>
              <a:ext cx="1405" cy="1162"/>
            </a:xfrm>
            <a:custGeom>
              <a:avLst/>
              <a:gdLst>
                <a:gd name="T0" fmla="*/ 61 w 1036"/>
                <a:gd name="T1" fmla="*/ 149 h 858"/>
                <a:gd name="T2" fmla="*/ 0 w 1036"/>
                <a:gd name="T3" fmla="*/ 1717 h 858"/>
                <a:gd name="T4" fmla="*/ 435 w 1036"/>
                <a:gd name="T5" fmla="*/ 1751 h 858"/>
                <a:gd name="T6" fmla="*/ 1290 w 1036"/>
                <a:gd name="T7" fmla="*/ 2106 h 858"/>
                <a:gd name="T8" fmla="*/ 2021 w 1036"/>
                <a:gd name="T9" fmla="*/ 1660 h 858"/>
                <a:gd name="T10" fmla="*/ 2567 w 1036"/>
                <a:gd name="T11" fmla="*/ 1650 h 858"/>
                <a:gd name="T12" fmla="*/ 2584 w 1036"/>
                <a:gd name="T13" fmla="*/ 0 h 858"/>
                <a:gd name="T14" fmla="*/ 61 w 1036"/>
                <a:gd name="T15" fmla="*/ 149 h 8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6" h="858">
                  <a:moveTo>
                    <a:pt x="24" y="60"/>
                  </a:moveTo>
                  <a:cubicBezTo>
                    <a:pt x="24" y="60"/>
                    <a:pt x="43" y="511"/>
                    <a:pt x="0" y="691"/>
                  </a:cubicBezTo>
                  <a:cubicBezTo>
                    <a:pt x="0" y="691"/>
                    <a:pt x="22" y="726"/>
                    <a:pt x="175" y="705"/>
                  </a:cubicBezTo>
                  <a:cubicBezTo>
                    <a:pt x="328" y="685"/>
                    <a:pt x="370" y="838"/>
                    <a:pt x="517" y="848"/>
                  </a:cubicBezTo>
                  <a:cubicBezTo>
                    <a:pt x="663" y="858"/>
                    <a:pt x="744" y="662"/>
                    <a:pt x="810" y="668"/>
                  </a:cubicBezTo>
                  <a:cubicBezTo>
                    <a:pt x="876" y="674"/>
                    <a:pt x="998" y="699"/>
                    <a:pt x="1029" y="664"/>
                  </a:cubicBezTo>
                  <a:cubicBezTo>
                    <a:pt x="1029" y="664"/>
                    <a:pt x="959" y="188"/>
                    <a:pt x="1036" y="0"/>
                  </a:cubicBezTo>
                  <a:cubicBezTo>
                    <a:pt x="1036" y="0"/>
                    <a:pt x="616" y="441"/>
                    <a:pt x="24" y="60"/>
                  </a:cubicBezTo>
                  <a:close/>
                </a:path>
              </a:pathLst>
            </a:custGeom>
            <a:solidFill>
              <a:srgbClr val="F6C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22">
              <a:extLst>
                <a:ext uri="{FF2B5EF4-FFF2-40B4-BE49-F238E27FC236}">
                  <a16:creationId xmlns:a16="http://schemas.microsoft.com/office/drawing/2014/main" id="{79E68932-BD96-41EE-817B-305F76296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" y="2637"/>
              <a:ext cx="747" cy="1278"/>
            </a:xfrm>
            <a:custGeom>
              <a:avLst/>
              <a:gdLst>
                <a:gd name="T0" fmla="*/ 1268 w 551"/>
                <a:gd name="T1" fmla="*/ 2347 h 943"/>
                <a:gd name="T2" fmla="*/ 1283 w 551"/>
                <a:gd name="T3" fmla="*/ 924 h 943"/>
                <a:gd name="T4" fmla="*/ 1373 w 551"/>
                <a:gd name="T5" fmla="*/ 92 h 943"/>
                <a:gd name="T6" fmla="*/ 0 w 551"/>
                <a:gd name="T7" fmla="*/ 134 h 943"/>
                <a:gd name="T8" fmla="*/ 76 w 551"/>
                <a:gd name="T9" fmla="*/ 646 h 943"/>
                <a:gd name="T10" fmla="*/ 107 w 551"/>
                <a:gd name="T11" fmla="*/ 946 h 943"/>
                <a:gd name="T12" fmla="*/ 161 w 551"/>
                <a:gd name="T13" fmla="*/ 2347 h 9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1" h="943">
                  <a:moveTo>
                    <a:pt x="509" y="943"/>
                  </a:moveTo>
                  <a:cubicBezTo>
                    <a:pt x="509" y="943"/>
                    <a:pt x="503" y="457"/>
                    <a:pt x="515" y="371"/>
                  </a:cubicBezTo>
                  <a:cubicBezTo>
                    <a:pt x="551" y="37"/>
                    <a:pt x="551" y="37"/>
                    <a:pt x="551" y="37"/>
                  </a:cubicBezTo>
                  <a:cubicBezTo>
                    <a:pt x="551" y="37"/>
                    <a:pt x="189" y="0"/>
                    <a:pt x="0" y="54"/>
                  </a:cubicBezTo>
                  <a:cubicBezTo>
                    <a:pt x="0" y="54"/>
                    <a:pt x="28" y="222"/>
                    <a:pt x="30" y="260"/>
                  </a:cubicBezTo>
                  <a:cubicBezTo>
                    <a:pt x="32" y="299"/>
                    <a:pt x="43" y="380"/>
                    <a:pt x="43" y="380"/>
                  </a:cubicBezTo>
                  <a:cubicBezTo>
                    <a:pt x="43" y="380"/>
                    <a:pt x="69" y="391"/>
                    <a:pt x="65" y="94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Freeform 23">
              <a:extLst>
                <a:ext uri="{FF2B5EF4-FFF2-40B4-BE49-F238E27FC236}">
                  <a16:creationId xmlns:a16="http://schemas.microsoft.com/office/drawing/2014/main" id="{8D0DF99F-8FDF-42E5-9F2A-FC3216362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" y="2872"/>
              <a:ext cx="88" cy="141"/>
            </a:xfrm>
            <a:custGeom>
              <a:avLst/>
              <a:gdLst>
                <a:gd name="T0" fmla="*/ 26 w 65"/>
                <a:gd name="T1" fmla="*/ 41 h 104"/>
                <a:gd name="T2" fmla="*/ 69 w 65"/>
                <a:gd name="T3" fmla="*/ 15 h 104"/>
                <a:gd name="T4" fmla="*/ 131 w 65"/>
                <a:gd name="T5" fmla="*/ 9 h 104"/>
                <a:gd name="T6" fmla="*/ 161 w 65"/>
                <a:gd name="T7" fmla="*/ 259 h 104"/>
                <a:gd name="T8" fmla="*/ 0 w 65"/>
                <a:gd name="T9" fmla="*/ 191 h 104"/>
                <a:gd name="T10" fmla="*/ 26 w 65"/>
                <a:gd name="T11" fmla="*/ 41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104">
                  <a:moveTo>
                    <a:pt x="10" y="16"/>
                  </a:moveTo>
                  <a:cubicBezTo>
                    <a:pt x="10" y="16"/>
                    <a:pt x="18" y="2"/>
                    <a:pt x="28" y="6"/>
                  </a:cubicBezTo>
                  <a:cubicBezTo>
                    <a:pt x="38" y="9"/>
                    <a:pt x="43" y="8"/>
                    <a:pt x="53" y="4"/>
                  </a:cubicBezTo>
                  <a:cubicBezTo>
                    <a:pt x="63" y="0"/>
                    <a:pt x="65" y="104"/>
                    <a:pt x="65" y="104"/>
                  </a:cubicBezTo>
                  <a:cubicBezTo>
                    <a:pt x="65" y="104"/>
                    <a:pt x="12" y="102"/>
                    <a:pt x="0" y="77"/>
                  </a:cubicBezTo>
                  <a:lnTo>
                    <a:pt x="10" y="16"/>
                  </a:lnTo>
                  <a:close/>
                </a:path>
              </a:pathLst>
            </a:custGeom>
            <a:solidFill>
              <a:srgbClr val="F6C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24">
              <a:extLst>
                <a:ext uri="{FF2B5EF4-FFF2-40B4-BE49-F238E27FC236}">
                  <a16:creationId xmlns:a16="http://schemas.microsoft.com/office/drawing/2014/main" id="{AE422F9A-8CFF-4A65-A83C-351401C8A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946"/>
              <a:ext cx="89" cy="64"/>
            </a:xfrm>
            <a:custGeom>
              <a:avLst/>
              <a:gdLst>
                <a:gd name="T0" fmla="*/ 7 w 65"/>
                <a:gd name="T1" fmla="*/ 0 h 47"/>
                <a:gd name="T2" fmla="*/ 0 w 65"/>
                <a:gd name="T3" fmla="*/ 48 h 47"/>
                <a:gd name="T4" fmla="*/ 167 w 65"/>
                <a:gd name="T5" fmla="*/ 118 h 47"/>
                <a:gd name="T6" fmla="*/ 167 w 65"/>
                <a:gd name="T7" fmla="*/ 57 h 47"/>
                <a:gd name="T8" fmla="*/ 7 w 65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47">
                  <a:moveTo>
                    <a:pt x="3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2" y="44"/>
                    <a:pt x="65" y="47"/>
                    <a:pt x="65" y="47"/>
                  </a:cubicBezTo>
                  <a:cubicBezTo>
                    <a:pt x="65" y="47"/>
                    <a:pt x="65" y="37"/>
                    <a:pt x="65" y="23"/>
                  </a:cubicBezTo>
                  <a:cubicBezTo>
                    <a:pt x="59" y="23"/>
                    <a:pt x="18" y="19"/>
                    <a:pt x="3" y="0"/>
                  </a:cubicBezTo>
                  <a:close/>
                </a:path>
              </a:pathLst>
            </a:custGeom>
            <a:solidFill>
              <a:srgbClr val="F4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25">
              <a:extLst>
                <a:ext uri="{FF2B5EF4-FFF2-40B4-BE49-F238E27FC236}">
                  <a16:creationId xmlns:a16="http://schemas.microsoft.com/office/drawing/2014/main" id="{5992C9FF-D3B9-42F1-A57F-E54EB8313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" y="1615"/>
              <a:ext cx="1394" cy="432"/>
            </a:xfrm>
            <a:custGeom>
              <a:avLst/>
              <a:gdLst>
                <a:gd name="T0" fmla="*/ 2522 w 1028"/>
                <a:gd name="T1" fmla="*/ 555 h 319"/>
                <a:gd name="T2" fmla="*/ 2563 w 1028"/>
                <a:gd name="T3" fmla="*/ 534 h 319"/>
                <a:gd name="T4" fmla="*/ 2551 w 1028"/>
                <a:gd name="T5" fmla="*/ 435 h 319"/>
                <a:gd name="T6" fmla="*/ 2320 w 1028"/>
                <a:gd name="T7" fmla="*/ 336 h 319"/>
                <a:gd name="T8" fmla="*/ 2004 w 1028"/>
                <a:gd name="T9" fmla="*/ 103 h 319"/>
                <a:gd name="T10" fmla="*/ 1616 w 1028"/>
                <a:gd name="T11" fmla="*/ 164 h 319"/>
                <a:gd name="T12" fmla="*/ 1280 w 1028"/>
                <a:gd name="T13" fmla="*/ 643 h 319"/>
                <a:gd name="T14" fmla="*/ 1016 w 1028"/>
                <a:gd name="T15" fmla="*/ 223 h 319"/>
                <a:gd name="T16" fmla="*/ 541 w 1028"/>
                <a:gd name="T17" fmla="*/ 176 h 319"/>
                <a:gd name="T18" fmla="*/ 243 w 1028"/>
                <a:gd name="T19" fmla="*/ 364 h 319"/>
                <a:gd name="T20" fmla="*/ 22 w 1028"/>
                <a:gd name="T21" fmla="*/ 477 h 319"/>
                <a:gd name="T22" fmla="*/ 5 w 1028"/>
                <a:gd name="T23" fmla="*/ 570 h 319"/>
                <a:gd name="T24" fmla="*/ 0 w 1028"/>
                <a:gd name="T25" fmla="*/ 597 h 319"/>
                <a:gd name="T26" fmla="*/ 30 w 1028"/>
                <a:gd name="T27" fmla="*/ 618 h 319"/>
                <a:gd name="T28" fmla="*/ 233 w 1028"/>
                <a:gd name="T29" fmla="*/ 447 h 319"/>
                <a:gd name="T30" fmla="*/ 553 w 1028"/>
                <a:gd name="T31" fmla="*/ 226 h 319"/>
                <a:gd name="T32" fmla="*/ 1013 w 1028"/>
                <a:gd name="T33" fmla="*/ 255 h 319"/>
                <a:gd name="T34" fmla="*/ 1280 w 1028"/>
                <a:gd name="T35" fmla="*/ 792 h 319"/>
                <a:gd name="T36" fmla="*/ 1627 w 1028"/>
                <a:gd name="T37" fmla="*/ 209 h 319"/>
                <a:gd name="T38" fmla="*/ 2004 w 1028"/>
                <a:gd name="T39" fmla="*/ 209 h 319"/>
                <a:gd name="T40" fmla="*/ 2346 w 1028"/>
                <a:gd name="T41" fmla="*/ 436 h 319"/>
                <a:gd name="T42" fmla="*/ 2522 w 1028"/>
                <a:gd name="T43" fmla="*/ 555 h 3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28" h="319">
                  <a:moveTo>
                    <a:pt x="1012" y="224"/>
                  </a:moveTo>
                  <a:cubicBezTo>
                    <a:pt x="1019" y="222"/>
                    <a:pt x="1024" y="219"/>
                    <a:pt x="1028" y="215"/>
                  </a:cubicBezTo>
                  <a:cubicBezTo>
                    <a:pt x="1026" y="202"/>
                    <a:pt x="1025" y="189"/>
                    <a:pt x="1023" y="175"/>
                  </a:cubicBezTo>
                  <a:cubicBezTo>
                    <a:pt x="1007" y="159"/>
                    <a:pt x="962" y="146"/>
                    <a:pt x="931" y="135"/>
                  </a:cubicBezTo>
                  <a:cubicBezTo>
                    <a:pt x="891" y="121"/>
                    <a:pt x="830" y="59"/>
                    <a:pt x="804" y="41"/>
                  </a:cubicBezTo>
                  <a:cubicBezTo>
                    <a:pt x="777" y="22"/>
                    <a:pt x="689" y="0"/>
                    <a:pt x="648" y="66"/>
                  </a:cubicBezTo>
                  <a:cubicBezTo>
                    <a:pt x="606" y="131"/>
                    <a:pt x="566" y="259"/>
                    <a:pt x="513" y="259"/>
                  </a:cubicBezTo>
                  <a:cubicBezTo>
                    <a:pt x="460" y="259"/>
                    <a:pt x="457" y="158"/>
                    <a:pt x="407" y="90"/>
                  </a:cubicBezTo>
                  <a:cubicBezTo>
                    <a:pt x="358" y="22"/>
                    <a:pt x="263" y="37"/>
                    <a:pt x="217" y="71"/>
                  </a:cubicBezTo>
                  <a:cubicBezTo>
                    <a:pt x="167" y="107"/>
                    <a:pt x="124" y="130"/>
                    <a:pt x="97" y="147"/>
                  </a:cubicBezTo>
                  <a:cubicBezTo>
                    <a:pt x="77" y="160"/>
                    <a:pt x="30" y="173"/>
                    <a:pt x="9" y="192"/>
                  </a:cubicBezTo>
                  <a:cubicBezTo>
                    <a:pt x="7" y="205"/>
                    <a:pt x="4" y="218"/>
                    <a:pt x="2" y="230"/>
                  </a:cubicBezTo>
                  <a:cubicBezTo>
                    <a:pt x="1" y="234"/>
                    <a:pt x="1" y="237"/>
                    <a:pt x="0" y="241"/>
                  </a:cubicBezTo>
                  <a:cubicBezTo>
                    <a:pt x="2" y="242"/>
                    <a:pt x="5" y="245"/>
                    <a:pt x="12" y="249"/>
                  </a:cubicBezTo>
                  <a:cubicBezTo>
                    <a:pt x="34" y="229"/>
                    <a:pt x="75" y="192"/>
                    <a:pt x="94" y="180"/>
                  </a:cubicBezTo>
                  <a:cubicBezTo>
                    <a:pt x="121" y="163"/>
                    <a:pt x="169" y="112"/>
                    <a:pt x="222" y="91"/>
                  </a:cubicBezTo>
                  <a:cubicBezTo>
                    <a:pt x="276" y="69"/>
                    <a:pt x="357" y="35"/>
                    <a:pt x="406" y="103"/>
                  </a:cubicBezTo>
                  <a:cubicBezTo>
                    <a:pt x="456" y="171"/>
                    <a:pt x="460" y="319"/>
                    <a:pt x="513" y="319"/>
                  </a:cubicBezTo>
                  <a:cubicBezTo>
                    <a:pt x="566" y="319"/>
                    <a:pt x="612" y="149"/>
                    <a:pt x="653" y="84"/>
                  </a:cubicBezTo>
                  <a:cubicBezTo>
                    <a:pt x="694" y="19"/>
                    <a:pt x="777" y="65"/>
                    <a:pt x="804" y="84"/>
                  </a:cubicBezTo>
                  <a:cubicBezTo>
                    <a:pt x="830" y="103"/>
                    <a:pt x="901" y="161"/>
                    <a:pt x="941" y="176"/>
                  </a:cubicBezTo>
                  <a:cubicBezTo>
                    <a:pt x="965" y="185"/>
                    <a:pt x="994" y="208"/>
                    <a:pt x="1012" y="224"/>
                  </a:cubicBezTo>
                  <a:close/>
                </a:path>
              </a:pathLst>
            </a:custGeom>
            <a:solidFill>
              <a:srgbClr val="F4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26">
              <a:extLst>
                <a:ext uri="{FF2B5EF4-FFF2-40B4-BE49-F238E27FC236}">
                  <a16:creationId xmlns:a16="http://schemas.microsoft.com/office/drawing/2014/main" id="{DB1A7517-C1D3-45E3-B487-013909281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1654"/>
              <a:ext cx="1402" cy="431"/>
            </a:xfrm>
            <a:custGeom>
              <a:avLst/>
              <a:gdLst>
                <a:gd name="T0" fmla="*/ 2537 w 1034"/>
                <a:gd name="T1" fmla="*/ 554 h 318"/>
                <a:gd name="T2" fmla="*/ 2578 w 1034"/>
                <a:gd name="T3" fmla="*/ 558 h 318"/>
                <a:gd name="T4" fmla="*/ 2564 w 1034"/>
                <a:gd name="T5" fmla="*/ 434 h 318"/>
                <a:gd name="T6" fmla="*/ 2335 w 1034"/>
                <a:gd name="T7" fmla="*/ 336 h 318"/>
                <a:gd name="T8" fmla="*/ 2016 w 1034"/>
                <a:gd name="T9" fmla="*/ 99 h 318"/>
                <a:gd name="T10" fmla="*/ 1627 w 1034"/>
                <a:gd name="T11" fmla="*/ 161 h 318"/>
                <a:gd name="T12" fmla="*/ 1295 w 1034"/>
                <a:gd name="T13" fmla="*/ 642 h 318"/>
                <a:gd name="T14" fmla="*/ 1029 w 1034"/>
                <a:gd name="T15" fmla="*/ 224 h 318"/>
                <a:gd name="T16" fmla="*/ 553 w 1034"/>
                <a:gd name="T17" fmla="*/ 175 h 318"/>
                <a:gd name="T18" fmla="*/ 258 w 1034"/>
                <a:gd name="T19" fmla="*/ 363 h 318"/>
                <a:gd name="T20" fmla="*/ 22 w 1034"/>
                <a:gd name="T21" fmla="*/ 455 h 318"/>
                <a:gd name="T22" fmla="*/ 5 w 1034"/>
                <a:gd name="T23" fmla="*/ 520 h 318"/>
                <a:gd name="T24" fmla="*/ 0 w 1034"/>
                <a:gd name="T25" fmla="*/ 611 h 318"/>
                <a:gd name="T26" fmla="*/ 83 w 1034"/>
                <a:gd name="T27" fmla="*/ 583 h 318"/>
                <a:gd name="T28" fmla="*/ 249 w 1034"/>
                <a:gd name="T29" fmla="*/ 446 h 318"/>
                <a:gd name="T30" fmla="*/ 568 w 1034"/>
                <a:gd name="T31" fmla="*/ 224 h 318"/>
                <a:gd name="T32" fmla="*/ 1028 w 1034"/>
                <a:gd name="T33" fmla="*/ 253 h 318"/>
                <a:gd name="T34" fmla="*/ 1295 w 1034"/>
                <a:gd name="T35" fmla="*/ 792 h 318"/>
                <a:gd name="T36" fmla="*/ 1643 w 1034"/>
                <a:gd name="T37" fmla="*/ 206 h 318"/>
                <a:gd name="T38" fmla="*/ 2016 w 1034"/>
                <a:gd name="T39" fmla="*/ 206 h 318"/>
                <a:gd name="T40" fmla="*/ 2361 w 1034"/>
                <a:gd name="T41" fmla="*/ 435 h 318"/>
                <a:gd name="T42" fmla="*/ 2537 w 1034"/>
                <a:gd name="T43" fmla="*/ 554 h 3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34" h="318">
                  <a:moveTo>
                    <a:pt x="1018" y="223"/>
                  </a:moveTo>
                  <a:cubicBezTo>
                    <a:pt x="1024" y="221"/>
                    <a:pt x="1030" y="228"/>
                    <a:pt x="1034" y="224"/>
                  </a:cubicBezTo>
                  <a:cubicBezTo>
                    <a:pt x="1033" y="215"/>
                    <a:pt x="1033" y="198"/>
                    <a:pt x="1029" y="174"/>
                  </a:cubicBezTo>
                  <a:cubicBezTo>
                    <a:pt x="1013" y="159"/>
                    <a:pt x="967" y="146"/>
                    <a:pt x="937" y="135"/>
                  </a:cubicBezTo>
                  <a:cubicBezTo>
                    <a:pt x="897" y="120"/>
                    <a:pt x="836" y="59"/>
                    <a:pt x="809" y="40"/>
                  </a:cubicBezTo>
                  <a:cubicBezTo>
                    <a:pt x="783" y="21"/>
                    <a:pt x="695" y="0"/>
                    <a:pt x="653" y="65"/>
                  </a:cubicBezTo>
                  <a:cubicBezTo>
                    <a:pt x="612" y="130"/>
                    <a:pt x="572" y="258"/>
                    <a:pt x="519" y="258"/>
                  </a:cubicBezTo>
                  <a:cubicBezTo>
                    <a:pt x="465" y="258"/>
                    <a:pt x="462" y="158"/>
                    <a:pt x="413" y="90"/>
                  </a:cubicBezTo>
                  <a:cubicBezTo>
                    <a:pt x="363" y="22"/>
                    <a:pt x="268" y="36"/>
                    <a:pt x="222" y="70"/>
                  </a:cubicBezTo>
                  <a:cubicBezTo>
                    <a:pt x="172" y="106"/>
                    <a:pt x="129" y="129"/>
                    <a:pt x="103" y="146"/>
                  </a:cubicBezTo>
                  <a:cubicBezTo>
                    <a:pt x="83" y="159"/>
                    <a:pt x="30" y="164"/>
                    <a:pt x="9" y="183"/>
                  </a:cubicBezTo>
                  <a:cubicBezTo>
                    <a:pt x="6" y="196"/>
                    <a:pt x="5" y="197"/>
                    <a:pt x="2" y="209"/>
                  </a:cubicBezTo>
                  <a:cubicBezTo>
                    <a:pt x="1" y="213"/>
                    <a:pt x="1" y="243"/>
                    <a:pt x="0" y="246"/>
                  </a:cubicBezTo>
                  <a:cubicBezTo>
                    <a:pt x="1" y="248"/>
                    <a:pt x="26" y="231"/>
                    <a:pt x="33" y="234"/>
                  </a:cubicBezTo>
                  <a:cubicBezTo>
                    <a:pt x="55" y="214"/>
                    <a:pt x="81" y="192"/>
                    <a:pt x="100" y="179"/>
                  </a:cubicBezTo>
                  <a:cubicBezTo>
                    <a:pt x="127" y="162"/>
                    <a:pt x="175" y="111"/>
                    <a:pt x="228" y="90"/>
                  </a:cubicBezTo>
                  <a:cubicBezTo>
                    <a:pt x="281" y="69"/>
                    <a:pt x="363" y="34"/>
                    <a:pt x="412" y="102"/>
                  </a:cubicBezTo>
                  <a:cubicBezTo>
                    <a:pt x="461" y="170"/>
                    <a:pt x="465" y="318"/>
                    <a:pt x="519" y="318"/>
                  </a:cubicBezTo>
                  <a:cubicBezTo>
                    <a:pt x="572" y="318"/>
                    <a:pt x="617" y="149"/>
                    <a:pt x="659" y="83"/>
                  </a:cubicBezTo>
                  <a:cubicBezTo>
                    <a:pt x="700" y="18"/>
                    <a:pt x="783" y="65"/>
                    <a:pt x="809" y="83"/>
                  </a:cubicBezTo>
                  <a:cubicBezTo>
                    <a:pt x="836" y="102"/>
                    <a:pt x="907" y="161"/>
                    <a:pt x="947" y="175"/>
                  </a:cubicBezTo>
                  <a:cubicBezTo>
                    <a:pt x="971" y="184"/>
                    <a:pt x="999" y="207"/>
                    <a:pt x="1018" y="223"/>
                  </a:cubicBezTo>
                  <a:close/>
                </a:path>
              </a:pathLst>
            </a:custGeom>
            <a:solidFill>
              <a:srgbClr val="EC9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27">
              <a:extLst>
                <a:ext uri="{FF2B5EF4-FFF2-40B4-BE49-F238E27FC236}">
                  <a16:creationId xmlns:a16="http://schemas.microsoft.com/office/drawing/2014/main" id="{57863913-8711-4375-AE29-3D56586C5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2883"/>
              <a:ext cx="89" cy="135"/>
            </a:xfrm>
            <a:custGeom>
              <a:avLst/>
              <a:gdLst>
                <a:gd name="T0" fmla="*/ 0 w 66"/>
                <a:gd name="T1" fmla="*/ 7 h 100"/>
                <a:gd name="T2" fmla="*/ 63 w 66"/>
                <a:gd name="T3" fmla="*/ 12 h 100"/>
                <a:gd name="T4" fmla="*/ 108 w 66"/>
                <a:gd name="T5" fmla="*/ 42 h 100"/>
                <a:gd name="T6" fmla="*/ 162 w 66"/>
                <a:gd name="T7" fmla="*/ 161 h 100"/>
                <a:gd name="T8" fmla="*/ 5 w 66"/>
                <a:gd name="T9" fmla="*/ 246 h 100"/>
                <a:gd name="T10" fmla="*/ 0 w 66"/>
                <a:gd name="T11" fmla="*/ 7 h 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100">
                  <a:moveTo>
                    <a:pt x="0" y="3"/>
                  </a:moveTo>
                  <a:cubicBezTo>
                    <a:pt x="0" y="3"/>
                    <a:pt x="21" y="0"/>
                    <a:pt x="26" y="5"/>
                  </a:cubicBezTo>
                  <a:cubicBezTo>
                    <a:pt x="32" y="10"/>
                    <a:pt x="48" y="1"/>
                    <a:pt x="44" y="17"/>
                  </a:cubicBezTo>
                  <a:cubicBezTo>
                    <a:pt x="41" y="33"/>
                    <a:pt x="64" y="63"/>
                    <a:pt x="66" y="65"/>
                  </a:cubicBezTo>
                  <a:cubicBezTo>
                    <a:pt x="66" y="65"/>
                    <a:pt x="25" y="92"/>
                    <a:pt x="2" y="10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6C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28">
              <a:extLst>
                <a:ext uri="{FF2B5EF4-FFF2-40B4-BE49-F238E27FC236}">
                  <a16:creationId xmlns:a16="http://schemas.microsoft.com/office/drawing/2014/main" id="{E27C5D79-E0D3-4F5B-90F8-9554BDA5D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2950"/>
              <a:ext cx="88" cy="69"/>
            </a:xfrm>
            <a:custGeom>
              <a:avLst/>
              <a:gdLst>
                <a:gd name="T0" fmla="*/ 134 w 65"/>
                <a:gd name="T1" fmla="*/ 0 h 51"/>
                <a:gd name="T2" fmla="*/ 0 w 65"/>
                <a:gd name="T3" fmla="*/ 72 h 51"/>
                <a:gd name="T4" fmla="*/ 1 w 65"/>
                <a:gd name="T5" fmla="*/ 126 h 51"/>
                <a:gd name="T6" fmla="*/ 161 w 65"/>
                <a:gd name="T7" fmla="*/ 41 h 51"/>
                <a:gd name="T8" fmla="*/ 134 w 65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51">
                  <a:moveTo>
                    <a:pt x="54" y="0"/>
                  </a:moveTo>
                  <a:cubicBezTo>
                    <a:pt x="42" y="7"/>
                    <a:pt x="18" y="22"/>
                    <a:pt x="0" y="29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23" y="43"/>
                    <a:pt x="65" y="16"/>
                    <a:pt x="65" y="16"/>
                  </a:cubicBezTo>
                  <a:cubicBezTo>
                    <a:pt x="64" y="15"/>
                    <a:pt x="59" y="9"/>
                    <a:pt x="54" y="0"/>
                  </a:cubicBezTo>
                  <a:close/>
                </a:path>
              </a:pathLst>
            </a:custGeom>
            <a:solidFill>
              <a:srgbClr val="F4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Freeform 29">
              <a:extLst>
                <a:ext uri="{FF2B5EF4-FFF2-40B4-BE49-F238E27FC236}">
                  <a16:creationId xmlns:a16="http://schemas.microsoft.com/office/drawing/2014/main" id="{E974CD4D-F542-4570-8D5F-E5022A58E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" y="2872"/>
              <a:ext cx="88" cy="141"/>
            </a:xfrm>
            <a:custGeom>
              <a:avLst/>
              <a:gdLst>
                <a:gd name="T0" fmla="*/ 26 w 65"/>
                <a:gd name="T1" fmla="*/ 41 h 104"/>
                <a:gd name="T2" fmla="*/ 69 w 65"/>
                <a:gd name="T3" fmla="*/ 15 h 104"/>
                <a:gd name="T4" fmla="*/ 131 w 65"/>
                <a:gd name="T5" fmla="*/ 9 h 104"/>
                <a:gd name="T6" fmla="*/ 161 w 65"/>
                <a:gd name="T7" fmla="*/ 259 h 104"/>
                <a:gd name="T8" fmla="*/ 0 w 65"/>
                <a:gd name="T9" fmla="*/ 191 h 104"/>
                <a:gd name="T10" fmla="*/ 26 w 65"/>
                <a:gd name="T11" fmla="*/ 41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104">
                  <a:moveTo>
                    <a:pt x="10" y="16"/>
                  </a:moveTo>
                  <a:cubicBezTo>
                    <a:pt x="10" y="16"/>
                    <a:pt x="18" y="2"/>
                    <a:pt x="28" y="6"/>
                  </a:cubicBezTo>
                  <a:cubicBezTo>
                    <a:pt x="38" y="9"/>
                    <a:pt x="43" y="8"/>
                    <a:pt x="53" y="4"/>
                  </a:cubicBezTo>
                  <a:cubicBezTo>
                    <a:pt x="63" y="0"/>
                    <a:pt x="65" y="104"/>
                    <a:pt x="65" y="104"/>
                  </a:cubicBezTo>
                  <a:cubicBezTo>
                    <a:pt x="65" y="104"/>
                    <a:pt x="12" y="102"/>
                    <a:pt x="0" y="77"/>
                  </a:cubicBezTo>
                  <a:lnTo>
                    <a:pt x="10" y="16"/>
                  </a:lnTo>
                  <a:close/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Freeform 30">
              <a:extLst>
                <a:ext uri="{FF2B5EF4-FFF2-40B4-BE49-F238E27FC236}">
                  <a16:creationId xmlns:a16="http://schemas.microsoft.com/office/drawing/2014/main" id="{9BDE90EC-5FCE-478A-8ED6-CBEB0952A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2883"/>
              <a:ext cx="89" cy="135"/>
            </a:xfrm>
            <a:custGeom>
              <a:avLst/>
              <a:gdLst>
                <a:gd name="T0" fmla="*/ 0 w 66"/>
                <a:gd name="T1" fmla="*/ 7 h 100"/>
                <a:gd name="T2" fmla="*/ 63 w 66"/>
                <a:gd name="T3" fmla="*/ 12 h 100"/>
                <a:gd name="T4" fmla="*/ 108 w 66"/>
                <a:gd name="T5" fmla="*/ 42 h 100"/>
                <a:gd name="T6" fmla="*/ 162 w 66"/>
                <a:gd name="T7" fmla="*/ 161 h 100"/>
                <a:gd name="T8" fmla="*/ 5 w 66"/>
                <a:gd name="T9" fmla="*/ 246 h 100"/>
                <a:gd name="T10" fmla="*/ 0 w 66"/>
                <a:gd name="T11" fmla="*/ 7 h 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100">
                  <a:moveTo>
                    <a:pt x="0" y="3"/>
                  </a:moveTo>
                  <a:cubicBezTo>
                    <a:pt x="0" y="3"/>
                    <a:pt x="21" y="0"/>
                    <a:pt x="26" y="5"/>
                  </a:cubicBezTo>
                  <a:cubicBezTo>
                    <a:pt x="32" y="10"/>
                    <a:pt x="48" y="1"/>
                    <a:pt x="44" y="17"/>
                  </a:cubicBezTo>
                  <a:cubicBezTo>
                    <a:pt x="41" y="33"/>
                    <a:pt x="64" y="63"/>
                    <a:pt x="66" y="65"/>
                  </a:cubicBezTo>
                  <a:cubicBezTo>
                    <a:pt x="66" y="65"/>
                    <a:pt x="25" y="92"/>
                    <a:pt x="2" y="100"/>
                  </a:cubicBezTo>
                  <a:lnTo>
                    <a:pt x="0" y="3"/>
                  </a:lnTo>
                  <a:close/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Freeform 31">
              <a:extLst>
                <a:ext uri="{FF2B5EF4-FFF2-40B4-BE49-F238E27FC236}">
                  <a16:creationId xmlns:a16="http://schemas.microsoft.com/office/drawing/2014/main" id="{B98058C5-F476-4957-B584-AC5F6D11C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2723"/>
              <a:ext cx="786" cy="473"/>
            </a:xfrm>
            <a:custGeom>
              <a:avLst/>
              <a:gdLst>
                <a:gd name="T0" fmla="*/ 1323 w 580"/>
                <a:gd name="T1" fmla="*/ 777 h 349"/>
                <a:gd name="T2" fmla="*/ 1389 w 580"/>
                <a:gd name="T3" fmla="*/ 688 h 349"/>
                <a:gd name="T4" fmla="*/ 1436 w 580"/>
                <a:gd name="T5" fmla="*/ 42 h 349"/>
                <a:gd name="T6" fmla="*/ 1332 w 580"/>
                <a:gd name="T7" fmla="*/ 0 h 349"/>
                <a:gd name="T8" fmla="*/ 735 w 580"/>
                <a:gd name="T9" fmla="*/ 560 h 349"/>
                <a:gd name="T10" fmla="*/ 103 w 580"/>
                <a:gd name="T11" fmla="*/ 41 h 349"/>
                <a:gd name="T12" fmla="*/ 1 w 580"/>
                <a:gd name="T13" fmla="*/ 83 h 349"/>
                <a:gd name="T14" fmla="*/ 51 w 580"/>
                <a:gd name="T15" fmla="*/ 663 h 349"/>
                <a:gd name="T16" fmla="*/ 149 w 580"/>
                <a:gd name="T17" fmla="*/ 790 h 349"/>
                <a:gd name="T18" fmla="*/ 239 w 580"/>
                <a:gd name="T19" fmla="*/ 699 h 349"/>
                <a:gd name="T20" fmla="*/ 724 w 580"/>
                <a:gd name="T21" fmla="*/ 869 h 349"/>
                <a:gd name="T22" fmla="*/ 1217 w 580"/>
                <a:gd name="T23" fmla="*/ 694 h 349"/>
                <a:gd name="T24" fmla="*/ 1323 w 580"/>
                <a:gd name="T25" fmla="*/ 777 h 3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80" h="349">
                  <a:moveTo>
                    <a:pt x="531" y="312"/>
                  </a:moveTo>
                  <a:cubicBezTo>
                    <a:pt x="539" y="306"/>
                    <a:pt x="549" y="295"/>
                    <a:pt x="558" y="277"/>
                  </a:cubicBezTo>
                  <a:cubicBezTo>
                    <a:pt x="580" y="235"/>
                    <a:pt x="577" y="17"/>
                    <a:pt x="577" y="17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0"/>
                    <a:pt x="500" y="225"/>
                    <a:pt x="295" y="225"/>
                  </a:cubicBezTo>
                  <a:cubicBezTo>
                    <a:pt x="90" y="225"/>
                    <a:pt x="41" y="16"/>
                    <a:pt x="41" y="16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67"/>
                    <a:pt x="18" y="218"/>
                    <a:pt x="21" y="266"/>
                  </a:cubicBezTo>
                  <a:cubicBezTo>
                    <a:pt x="23" y="295"/>
                    <a:pt x="44" y="310"/>
                    <a:pt x="60" y="317"/>
                  </a:cubicBezTo>
                  <a:cubicBezTo>
                    <a:pt x="60" y="317"/>
                    <a:pt x="47" y="274"/>
                    <a:pt x="96" y="281"/>
                  </a:cubicBezTo>
                  <a:cubicBezTo>
                    <a:pt x="146" y="289"/>
                    <a:pt x="187" y="349"/>
                    <a:pt x="291" y="349"/>
                  </a:cubicBezTo>
                  <a:cubicBezTo>
                    <a:pt x="395" y="349"/>
                    <a:pt x="428" y="284"/>
                    <a:pt x="489" y="279"/>
                  </a:cubicBezTo>
                  <a:cubicBezTo>
                    <a:pt x="536" y="275"/>
                    <a:pt x="531" y="312"/>
                    <a:pt x="531" y="312"/>
                  </a:cubicBezTo>
                  <a:close/>
                </a:path>
              </a:pathLst>
            </a:custGeom>
            <a:solidFill>
              <a:srgbClr val="E1E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Freeform 32">
              <a:extLst>
                <a:ext uri="{FF2B5EF4-FFF2-40B4-BE49-F238E27FC236}">
                  <a16:creationId xmlns:a16="http://schemas.microsoft.com/office/drawing/2014/main" id="{208AB0E8-4C63-4ED8-8CB9-15EAA0914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3037"/>
              <a:ext cx="737" cy="159"/>
            </a:xfrm>
            <a:custGeom>
              <a:avLst/>
              <a:gdLst>
                <a:gd name="T0" fmla="*/ 1231 w 544"/>
                <a:gd name="T1" fmla="*/ 7 h 117"/>
                <a:gd name="T2" fmla="*/ 673 w 544"/>
                <a:gd name="T3" fmla="*/ 246 h 117"/>
                <a:gd name="T4" fmla="*/ 107 w 544"/>
                <a:gd name="T5" fmla="*/ 14 h 117"/>
                <a:gd name="T6" fmla="*/ 0 w 544"/>
                <a:gd name="T7" fmla="*/ 56 h 117"/>
                <a:gd name="T8" fmla="*/ 1 w 544"/>
                <a:gd name="T9" fmla="*/ 86 h 117"/>
                <a:gd name="T10" fmla="*/ 99 w 544"/>
                <a:gd name="T11" fmla="*/ 215 h 117"/>
                <a:gd name="T12" fmla="*/ 190 w 544"/>
                <a:gd name="T13" fmla="*/ 124 h 117"/>
                <a:gd name="T14" fmla="*/ 673 w 544"/>
                <a:gd name="T15" fmla="*/ 294 h 117"/>
                <a:gd name="T16" fmla="*/ 1165 w 544"/>
                <a:gd name="T17" fmla="*/ 118 h 117"/>
                <a:gd name="T18" fmla="*/ 1271 w 544"/>
                <a:gd name="T19" fmla="*/ 201 h 117"/>
                <a:gd name="T20" fmla="*/ 1339 w 544"/>
                <a:gd name="T21" fmla="*/ 113 h 117"/>
                <a:gd name="T22" fmla="*/ 1352 w 544"/>
                <a:gd name="T23" fmla="*/ 72 h 117"/>
                <a:gd name="T24" fmla="*/ 1231 w 544"/>
                <a:gd name="T25" fmla="*/ 7 h 1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4" h="117">
                  <a:moveTo>
                    <a:pt x="495" y="3"/>
                  </a:moveTo>
                  <a:cubicBezTo>
                    <a:pt x="426" y="8"/>
                    <a:pt x="391" y="98"/>
                    <a:pt x="271" y="98"/>
                  </a:cubicBezTo>
                  <a:cubicBezTo>
                    <a:pt x="151" y="98"/>
                    <a:pt x="100" y="13"/>
                    <a:pt x="43" y="5"/>
                  </a:cubicBezTo>
                  <a:cubicBezTo>
                    <a:pt x="13" y="1"/>
                    <a:pt x="3" y="12"/>
                    <a:pt x="0" y="22"/>
                  </a:cubicBezTo>
                  <a:cubicBezTo>
                    <a:pt x="0" y="27"/>
                    <a:pt x="1" y="31"/>
                    <a:pt x="1" y="34"/>
                  </a:cubicBezTo>
                  <a:cubicBezTo>
                    <a:pt x="3" y="63"/>
                    <a:pt x="24" y="78"/>
                    <a:pt x="40" y="85"/>
                  </a:cubicBezTo>
                  <a:cubicBezTo>
                    <a:pt x="40" y="85"/>
                    <a:pt x="27" y="42"/>
                    <a:pt x="76" y="49"/>
                  </a:cubicBezTo>
                  <a:cubicBezTo>
                    <a:pt x="126" y="57"/>
                    <a:pt x="167" y="117"/>
                    <a:pt x="271" y="117"/>
                  </a:cubicBezTo>
                  <a:cubicBezTo>
                    <a:pt x="375" y="117"/>
                    <a:pt x="408" y="52"/>
                    <a:pt x="469" y="47"/>
                  </a:cubicBezTo>
                  <a:cubicBezTo>
                    <a:pt x="516" y="43"/>
                    <a:pt x="511" y="80"/>
                    <a:pt x="511" y="80"/>
                  </a:cubicBezTo>
                  <a:cubicBezTo>
                    <a:pt x="519" y="74"/>
                    <a:pt x="529" y="63"/>
                    <a:pt x="538" y="45"/>
                  </a:cubicBezTo>
                  <a:cubicBezTo>
                    <a:pt x="540" y="41"/>
                    <a:pt x="542" y="35"/>
                    <a:pt x="544" y="29"/>
                  </a:cubicBezTo>
                  <a:cubicBezTo>
                    <a:pt x="542" y="18"/>
                    <a:pt x="534" y="0"/>
                    <a:pt x="495" y="3"/>
                  </a:cubicBezTo>
                  <a:close/>
                </a:path>
              </a:pathLst>
            </a:custGeom>
            <a:solidFill>
              <a:srgbClr val="C2D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Freeform 33">
              <a:extLst>
                <a:ext uri="{FF2B5EF4-FFF2-40B4-BE49-F238E27FC236}">
                  <a16:creationId xmlns:a16="http://schemas.microsoft.com/office/drawing/2014/main" id="{AEB63804-F7AD-45AF-A5F0-6445091E1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3212"/>
              <a:ext cx="682" cy="366"/>
            </a:xfrm>
            <a:custGeom>
              <a:avLst/>
              <a:gdLst>
                <a:gd name="T0" fmla="*/ 167 w 503"/>
                <a:gd name="T1" fmla="*/ 127 h 270"/>
                <a:gd name="T2" fmla="*/ 1100 w 503"/>
                <a:gd name="T3" fmla="*/ 79 h 270"/>
                <a:gd name="T4" fmla="*/ 1228 w 503"/>
                <a:gd name="T5" fmla="*/ 72 h 270"/>
                <a:gd name="T6" fmla="*/ 1142 w 503"/>
                <a:gd name="T7" fmla="*/ 407 h 270"/>
                <a:gd name="T8" fmla="*/ 125 w 503"/>
                <a:gd name="T9" fmla="*/ 432 h 270"/>
                <a:gd name="T10" fmla="*/ 27 w 503"/>
                <a:gd name="T11" fmla="*/ 146 h 270"/>
                <a:gd name="T12" fmla="*/ 167 w 503"/>
                <a:gd name="T13" fmla="*/ 127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3" h="270">
                  <a:moveTo>
                    <a:pt x="67" y="51"/>
                  </a:moveTo>
                  <a:cubicBezTo>
                    <a:pt x="67" y="51"/>
                    <a:pt x="250" y="148"/>
                    <a:pt x="441" y="32"/>
                  </a:cubicBezTo>
                  <a:cubicBezTo>
                    <a:pt x="470" y="15"/>
                    <a:pt x="484" y="0"/>
                    <a:pt x="493" y="29"/>
                  </a:cubicBezTo>
                  <a:cubicBezTo>
                    <a:pt x="502" y="59"/>
                    <a:pt x="503" y="140"/>
                    <a:pt x="458" y="163"/>
                  </a:cubicBezTo>
                  <a:cubicBezTo>
                    <a:pt x="414" y="187"/>
                    <a:pt x="225" y="270"/>
                    <a:pt x="50" y="173"/>
                  </a:cubicBezTo>
                  <a:cubicBezTo>
                    <a:pt x="0" y="146"/>
                    <a:pt x="10" y="86"/>
                    <a:pt x="11" y="59"/>
                  </a:cubicBezTo>
                  <a:cubicBezTo>
                    <a:pt x="13" y="20"/>
                    <a:pt x="35" y="29"/>
                    <a:pt x="67" y="51"/>
                  </a:cubicBezTo>
                  <a:close/>
                </a:path>
              </a:pathLst>
            </a:custGeom>
            <a:solidFill>
              <a:srgbClr val="E1E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Freeform 34">
              <a:extLst>
                <a:ext uri="{FF2B5EF4-FFF2-40B4-BE49-F238E27FC236}">
                  <a16:creationId xmlns:a16="http://schemas.microsoft.com/office/drawing/2014/main" id="{CAC7B803-A118-415A-BD65-ED8C021C3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3290"/>
              <a:ext cx="666" cy="288"/>
            </a:xfrm>
            <a:custGeom>
              <a:avLst/>
              <a:gdLst>
                <a:gd name="T0" fmla="*/ 1120 w 491"/>
                <a:gd name="T1" fmla="*/ 202 h 212"/>
                <a:gd name="T2" fmla="*/ 103 w 491"/>
                <a:gd name="T3" fmla="*/ 228 h 212"/>
                <a:gd name="T4" fmla="*/ 1 w 491"/>
                <a:gd name="T5" fmla="*/ 53 h 212"/>
                <a:gd name="T6" fmla="*/ 103 w 491"/>
                <a:gd name="T7" fmla="*/ 288 h 212"/>
                <a:gd name="T8" fmla="*/ 1120 w 491"/>
                <a:gd name="T9" fmla="*/ 264 h 212"/>
                <a:gd name="T10" fmla="*/ 1218 w 491"/>
                <a:gd name="T11" fmla="*/ 0 h 212"/>
                <a:gd name="T12" fmla="*/ 1120 w 491"/>
                <a:gd name="T13" fmla="*/ 202 h 2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1" h="212">
                  <a:moveTo>
                    <a:pt x="449" y="81"/>
                  </a:moveTo>
                  <a:cubicBezTo>
                    <a:pt x="405" y="105"/>
                    <a:pt x="216" y="188"/>
                    <a:pt x="41" y="91"/>
                  </a:cubicBezTo>
                  <a:cubicBezTo>
                    <a:pt x="11" y="75"/>
                    <a:pt x="3" y="47"/>
                    <a:pt x="1" y="21"/>
                  </a:cubicBezTo>
                  <a:cubicBezTo>
                    <a:pt x="0" y="51"/>
                    <a:pt x="1" y="93"/>
                    <a:pt x="41" y="115"/>
                  </a:cubicBezTo>
                  <a:cubicBezTo>
                    <a:pt x="216" y="212"/>
                    <a:pt x="405" y="129"/>
                    <a:pt x="449" y="105"/>
                  </a:cubicBezTo>
                  <a:cubicBezTo>
                    <a:pt x="483" y="87"/>
                    <a:pt x="491" y="36"/>
                    <a:pt x="488" y="0"/>
                  </a:cubicBezTo>
                  <a:cubicBezTo>
                    <a:pt x="487" y="32"/>
                    <a:pt x="476" y="67"/>
                    <a:pt x="449" y="81"/>
                  </a:cubicBezTo>
                  <a:close/>
                </a:path>
              </a:pathLst>
            </a:custGeom>
            <a:solidFill>
              <a:srgbClr val="C2D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35">
              <a:extLst>
                <a:ext uri="{FF2B5EF4-FFF2-40B4-BE49-F238E27FC236}">
                  <a16:creationId xmlns:a16="http://schemas.microsoft.com/office/drawing/2014/main" id="{823470DF-D97F-4B33-A48A-F5D574E37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3513"/>
              <a:ext cx="682" cy="365"/>
            </a:xfrm>
            <a:custGeom>
              <a:avLst/>
              <a:gdLst>
                <a:gd name="T0" fmla="*/ 167 w 503"/>
                <a:gd name="T1" fmla="*/ 126 h 270"/>
                <a:gd name="T2" fmla="*/ 1100 w 503"/>
                <a:gd name="T3" fmla="*/ 78 h 270"/>
                <a:gd name="T4" fmla="*/ 1228 w 503"/>
                <a:gd name="T5" fmla="*/ 74 h 270"/>
                <a:gd name="T6" fmla="*/ 1142 w 503"/>
                <a:gd name="T7" fmla="*/ 406 h 270"/>
                <a:gd name="T8" fmla="*/ 125 w 503"/>
                <a:gd name="T9" fmla="*/ 430 h 270"/>
                <a:gd name="T10" fmla="*/ 27 w 503"/>
                <a:gd name="T11" fmla="*/ 149 h 270"/>
                <a:gd name="T12" fmla="*/ 167 w 503"/>
                <a:gd name="T13" fmla="*/ 126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3" h="270">
                  <a:moveTo>
                    <a:pt x="67" y="51"/>
                  </a:moveTo>
                  <a:cubicBezTo>
                    <a:pt x="67" y="51"/>
                    <a:pt x="250" y="149"/>
                    <a:pt x="441" y="32"/>
                  </a:cubicBezTo>
                  <a:cubicBezTo>
                    <a:pt x="470" y="15"/>
                    <a:pt x="484" y="0"/>
                    <a:pt x="493" y="30"/>
                  </a:cubicBezTo>
                  <a:cubicBezTo>
                    <a:pt x="502" y="60"/>
                    <a:pt x="503" y="140"/>
                    <a:pt x="458" y="164"/>
                  </a:cubicBezTo>
                  <a:cubicBezTo>
                    <a:pt x="414" y="187"/>
                    <a:pt x="225" y="270"/>
                    <a:pt x="50" y="174"/>
                  </a:cubicBezTo>
                  <a:cubicBezTo>
                    <a:pt x="0" y="146"/>
                    <a:pt x="10" y="86"/>
                    <a:pt x="11" y="60"/>
                  </a:cubicBezTo>
                  <a:cubicBezTo>
                    <a:pt x="13" y="20"/>
                    <a:pt x="35" y="30"/>
                    <a:pt x="67" y="51"/>
                  </a:cubicBezTo>
                  <a:close/>
                </a:path>
              </a:pathLst>
            </a:custGeom>
            <a:solidFill>
              <a:srgbClr val="E1E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Freeform 36">
              <a:extLst>
                <a:ext uri="{FF2B5EF4-FFF2-40B4-BE49-F238E27FC236}">
                  <a16:creationId xmlns:a16="http://schemas.microsoft.com/office/drawing/2014/main" id="{9D19CEE0-F5DC-447C-92AC-D3ABE874C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3591"/>
              <a:ext cx="666" cy="287"/>
            </a:xfrm>
            <a:custGeom>
              <a:avLst/>
              <a:gdLst>
                <a:gd name="T0" fmla="*/ 1120 w 491"/>
                <a:gd name="T1" fmla="*/ 203 h 212"/>
                <a:gd name="T2" fmla="*/ 103 w 491"/>
                <a:gd name="T3" fmla="*/ 229 h 212"/>
                <a:gd name="T4" fmla="*/ 1 w 491"/>
                <a:gd name="T5" fmla="*/ 56 h 212"/>
                <a:gd name="T6" fmla="*/ 103 w 491"/>
                <a:gd name="T7" fmla="*/ 288 h 212"/>
                <a:gd name="T8" fmla="*/ 1120 w 491"/>
                <a:gd name="T9" fmla="*/ 264 h 212"/>
                <a:gd name="T10" fmla="*/ 1219 w 491"/>
                <a:gd name="T11" fmla="*/ 0 h 212"/>
                <a:gd name="T12" fmla="*/ 1120 w 491"/>
                <a:gd name="T13" fmla="*/ 203 h 2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1" h="212">
                  <a:moveTo>
                    <a:pt x="449" y="82"/>
                  </a:moveTo>
                  <a:cubicBezTo>
                    <a:pt x="405" y="105"/>
                    <a:pt x="216" y="188"/>
                    <a:pt x="41" y="92"/>
                  </a:cubicBezTo>
                  <a:cubicBezTo>
                    <a:pt x="11" y="75"/>
                    <a:pt x="3" y="47"/>
                    <a:pt x="1" y="22"/>
                  </a:cubicBezTo>
                  <a:cubicBezTo>
                    <a:pt x="0" y="51"/>
                    <a:pt x="1" y="94"/>
                    <a:pt x="41" y="116"/>
                  </a:cubicBezTo>
                  <a:cubicBezTo>
                    <a:pt x="216" y="212"/>
                    <a:pt x="405" y="129"/>
                    <a:pt x="449" y="106"/>
                  </a:cubicBezTo>
                  <a:cubicBezTo>
                    <a:pt x="483" y="88"/>
                    <a:pt x="491" y="37"/>
                    <a:pt x="489" y="0"/>
                  </a:cubicBezTo>
                  <a:cubicBezTo>
                    <a:pt x="487" y="33"/>
                    <a:pt x="476" y="68"/>
                    <a:pt x="449" y="82"/>
                  </a:cubicBezTo>
                  <a:close/>
                </a:path>
              </a:pathLst>
            </a:custGeom>
            <a:solidFill>
              <a:srgbClr val="C2D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Freeform 37">
              <a:extLst>
                <a:ext uri="{FF2B5EF4-FFF2-40B4-BE49-F238E27FC236}">
                  <a16:creationId xmlns:a16="http://schemas.microsoft.com/office/drawing/2014/main" id="{1039020A-A400-4B44-A0B3-A84CAB4F5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2723"/>
              <a:ext cx="786" cy="473"/>
            </a:xfrm>
            <a:custGeom>
              <a:avLst/>
              <a:gdLst>
                <a:gd name="T0" fmla="*/ 1323 w 580"/>
                <a:gd name="T1" fmla="*/ 777 h 349"/>
                <a:gd name="T2" fmla="*/ 1389 w 580"/>
                <a:gd name="T3" fmla="*/ 688 h 349"/>
                <a:gd name="T4" fmla="*/ 1436 w 580"/>
                <a:gd name="T5" fmla="*/ 42 h 349"/>
                <a:gd name="T6" fmla="*/ 1332 w 580"/>
                <a:gd name="T7" fmla="*/ 0 h 349"/>
                <a:gd name="T8" fmla="*/ 735 w 580"/>
                <a:gd name="T9" fmla="*/ 560 h 349"/>
                <a:gd name="T10" fmla="*/ 103 w 580"/>
                <a:gd name="T11" fmla="*/ 41 h 349"/>
                <a:gd name="T12" fmla="*/ 1 w 580"/>
                <a:gd name="T13" fmla="*/ 83 h 349"/>
                <a:gd name="T14" fmla="*/ 51 w 580"/>
                <a:gd name="T15" fmla="*/ 663 h 349"/>
                <a:gd name="T16" fmla="*/ 149 w 580"/>
                <a:gd name="T17" fmla="*/ 790 h 349"/>
                <a:gd name="T18" fmla="*/ 239 w 580"/>
                <a:gd name="T19" fmla="*/ 699 h 349"/>
                <a:gd name="T20" fmla="*/ 724 w 580"/>
                <a:gd name="T21" fmla="*/ 869 h 349"/>
                <a:gd name="T22" fmla="*/ 1217 w 580"/>
                <a:gd name="T23" fmla="*/ 694 h 349"/>
                <a:gd name="T24" fmla="*/ 1323 w 580"/>
                <a:gd name="T25" fmla="*/ 777 h 3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80" h="349">
                  <a:moveTo>
                    <a:pt x="531" y="312"/>
                  </a:moveTo>
                  <a:cubicBezTo>
                    <a:pt x="539" y="306"/>
                    <a:pt x="549" y="295"/>
                    <a:pt x="558" y="277"/>
                  </a:cubicBezTo>
                  <a:cubicBezTo>
                    <a:pt x="580" y="235"/>
                    <a:pt x="577" y="17"/>
                    <a:pt x="577" y="17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0"/>
                    <a:pt x="500" y="225"/>
                    <a:pt x="295" y="225"/>
                  </a:cubicBezTo>
                  <a:cubicBezTo>
                    <a:pt x="90" y="225"/>
                    <a:pt x="41" y="16"/>
                    <a:pt x="41" y="16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67"/>
                    <a:pt x="18" y="218"/>
                    <a:pt x="21" y="266"/>
                  </a:cubicBezTo>
                  <a:cubicBezTo>
                    <a:pt x="23" y="295"/>
                    <a:pt x="44" y="310"/>
                    <a:pt x="60" y="317"/>
                  </a:cubicBezTo>
                  <a:cubicBezTo>
                    <a:pt x="60" y="317"/>
                    <a:pt x="47" y="274"/>
                    <a:pt x="96" y="281"/>
                  </a:cubicBezTo>
                  <a:cubicBezTo>
                    <a:pt x="146" y="289"/>
                    <a:pt x="187" y="349"/>
                    <a:pt x="291" y="349"/>
                  </a:cubicBezTo>
                  <a:cubicBezTo>
                    <a:pt x="395" y="349"/>
                    <a:pt x="428" y="284"/>
                    <a:pt x="489" y="279"/>
                  </a:cubicBezTo>
                  <a:cubicBezTo>
                    <a:pt x="536" y="275"/>
                    <a:pt x="531" y="312"/>
                    <a:pt x="531" y="312"/>
                  </a:cubicBez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Freeform 38">
              <a:extLst>
                <a:ext uri="{FF2B5EF4-FFF2-40B4-BE49-F238E27FC236}">
                  <a16:creationId xmlns:a16="http://schemas.microsoft.com/office/drawing/2014/main" id="{67280B92-8B38-411B-8D20-34F2487A1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3212"/>
              <a:ext cx="682" cy="366"/>
            </a:xfrm>
            <a:custGeom>
              <a:avLst/>
              <a:gdLst>
                <a:gd name="T0" fmla="*/ 167 w 503"/>
                <a:gd name="T1" fmla="*/ 127 h 270"/>
                <a:gd name="T2" fmla="*/ 1100 w 503"/>
                <a:gd name="T3" fmla="*/ 79 h 270"/>
                <a:gd name="T4" fmla="*/ 1228 w 503"/>
                <a:gd name="T5" fmla="*/ 72 h 270"/>
                <a:gd name="T6" fmla="*/ 1142 w 503"/>
                <a:gd name="T7" fmla="*/ 407 h 270"/>
                <a:gd name="T8" fmla="*/ 125 w 503"/>
                <a:gd name="T9" fmla="*/ 432 h 270"/>
                <a:gd name="T10" fmla="*/ 27 w 503"/>
                <a:gd name="T11" fmla="*/ 146 h 270"/>
                <a:gd name="T12" fmla="*/ 167 w 503"/>
                <a:gd name="T13" fmla="*/ 127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3" h="270">
                  <a:moveTo>
                    <a:pt x="67" y="51"/>
                  </a:moveTo>
                  <a:cubicBezTo>
                    <a:pt x="67" y="51"/>
                    <a:pt x="250" y="148"/>
                    <a:pt x="441" y="32"/>
                  </a:cubicBezTo>
                  <a:cubicBezTo>
                    <a:pt x="470" y="15"/>
                    <a:pt x="484" y="0"/>
                    <a:pt x="493" y="29"/>
                  </a:cubicBezTo>
                  <a:cubicBezTo>
                    <a:pt x="502" y="59"/>
                    <a:pt x="503" y="140"/>
                    <a:pt x="458" y="163"/>
                  </a:cubicBezTo>
                  <a:cubicBezTo>
                    <a:pt x="414" y="187"/>
                    <a:pt x="225" y="270"/>
                    <a:pt x="50" y="173"/>
                  </a:cubicBezTo>
                  <a:cubicBezTo>
                    <a:pt x="0" y="146"/>
                    <a:pt x="10" y="86"/>
                    <a:pt x="11" y="59"/>
                  </a:cubicBezTo>
                  <a:cubicBezTo>
                    <a:pt x="13" y="20"/>
                    <a:pt x="35" y="29"/>
                    <a:pt x="67" y="51"/>
                  </a:cubicBez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Freeform 39">
              <a:extLst>
                <a:ext uri="{FF2B5EF4-FFF2-40B4-BE49-F238E27FC236}">
                  <a16:creationId xmlns:a16="http://schemas.microsoft.com/office/drawing/2014/main" id="{38122219-3AD0-42A7-8659-832A248A5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3513"/>
              <a:ext cx="682" cy="365"/>
            </a:xfrm>
            <a:custGeom>
              <a:avLst/>
              <a:gdLst>
                <a:gd name="T0" fmla="*/ 167 w 503"/>
                <a:gd name="T1" fmla="*/ 126 h 270"/>
                <a:gd name="T2" fmla="*/ 1100 w 503"/>
                <a:gd name="T3" fmla="*/ 78 h 270"/>
                <a:gd name="T4" fmla="*/ 1228 w 503"/>
                <a:gd name="T5" fmla="*/ 74 h 270"/>
                <a:gd name="T6" fmla="*/ 1142 w 503"/>
                <a:gd name="T7" fmla="*/ 406 h 270"/>
                <a:gd name="T8" fmla="*/ 125 w 503"/>
                <a:gd name="T9" fmla="*/ 430 h 270"/>
                <a:gd name="T10" fmla="*/ 27 w 503"/>
                <a:gd name="T11" fmla="*/ 149 h 270"/>
                <a:gd name="T12" fmla="*/ 167 w 503"/>
                <a:gd name="T13" fmla="*/ 126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3" h="270">
                  <a:moveTo>
                    <a:pt x="67" y="51"/>
                  </a:moveTo>
                  <a:cubicBezTo>
                    <a:pt x="67" y="51"/>
                    <a:pt x="250" y="149"/>
                    <a:pt x="441" y="32"/>
                  </a:cubicBezTo>
                  <a:cubicBezTo>
                    <a:pt x="470" y="15"/>
                    <a:pt x="484" y="0"/>
                    <a:pt x="493" y="30"/>
                  </a:cubicBezTo>
                  <a:cubicBezTo>
                    <a:pt x="502" y="60"/>
                    <a:pt x="503" y="140"/>
                    <a:pt x="458" y="164"/>
                  </a:cubicBezTo>
                  <a:cubicBezTo>
                    <a:pt x="414" y="187"/>
                    <a:pt x="225" y="270"/>
                    <a:pt x="50" y="174"/>
                  </a:cubicBezTo>
                  <a:cubicBezTo>
                    <a:pt x="0" y="146"/>
                    <a:pt x="10" y="86"/>
                    <a:pt x="11" y="60"/>
                  </a:cubicBezTo>
                  <a:cubicBezTo>
                    <a:pt x="13" y="20"/>
                    <a:pt x="35" y="30"/>
                    <a:pt x="67" y="51"/>
                  </a:cubicBez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Freeform 40">
              <a:extLst>
                <a:ext uri="{FF2B5EF4-FFF2-40B4-BE49-F238E27FC236}">
                  <a16:creationId xmlns:a16="http://schemas.microsoft.com/office/drawing/2014/main" id="{E9FF698F-6844-41D1-BE4D-FAFCFCDF9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7" y="1004"/>
              <a:ext cx="1409" cy="1162"/>
            </a:xfrm>
            <a:custGeom>
              <a:avLst/>
              <a:gdLst>
                <a:gd name="T0" fmla="*/ 68 w 1039"/>
                <a:gd name="T1" fmla="*/ 149 h 858"/>
                <a:gd name="T2" fmla="*/ 0 w 1039"/>
                <a:gd name="T3" fmla="*/ 1766 h 858"/>
                <a:gd name="T4" fmla="*/ 443 w 1039"/>
                <a:gd name="T5" fmla="*/ 1751 h 858"/>
                <a:gd name="T6" fmla="*/ 1296 w 1039"/>
                <a:gd name="T7" fmla="*/ 2106 h 858"/>
                <a:gd name="T8" fmla="*/ 2029 w 1039"/>
                <a:gd name="T9" fmla="*/ 1660 h 858"/>
                <a:gd name="T10" fmla="*/ 2582 w 1039"/>
                <a:gd name="T11" fmla="*/ 1724 h 858"/>
                <a:gd name="T12" fmla="*/ 2592 w 1039"/>
                <a:gd name="T13" fmla="*/ 0 h 858"/>
                <a:gd name="T14" fmla="*/ 68 w 1039"/>
                <a:gd name="T15" fmla="*/ 149 h 8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9" h="858">
                  <a:moveTo>
                    <a:pt x="27" y="60"/>
                  </a:moveTo>
                  <a:cubicBezTo>
                    <a:pt x="27" y="60"/>
                    <a:pt x="43" y="531"/>
                    <a:pt x="0" y="711"/>
                  </a:cubicBezTo>
                  <a:cubicBezTo>
                    <a:pt x="0" y="711"/>
                    <a:pt x="25" y="726"/>
                    <a:pt x="178" y="705"/>
                  </a:cubicBezTo>
                  <a:cubicBezTo>
                    <a:pt x="331" y="685"/>
                    <a:pt x="373" y="838"/>
                    <a:pt x="520" y="848"/>
                  </a:cubicBezTo>
                  <a:cubicBezTo>
                    <a:pt x="666" y="858"/>
                    <a:pt x="747" y="662"/>
                    <a:pt x="813" y="668"/>
                  </a:cubicBezTo>
                  <a:cubicBezTo>
                    <a:pt x="879" y="674"/>
                    <a:pt x="1004" y="729"/>
                    <a:pt x="1035" y="694"/>
                  </a:cubicBezTo>
                  <a:cubicBezTo>
                    <a:pt x="1035" y="694"/>
                    <a:pt x="962" y="188"/>
                    <a:pt x="1039" y="0"/>
                  </a:cubicBezTo>
                  <a:cubicBezTo>
                    <a:pt x="1039" y="0"/>
                    <a:pt x="619" y="441"/>
                    <a:pt x="27" y="60"/>
                  </a:cubicBez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Freeform 41">
              <a:extLst>
                <a:ext uri="{FF2B5EF4-FFF2-40B4-BE49-F238E27FC236}">
                  <a16:creationId xmlns:a16="http://schemas.microsoft.com/office/drawing/2014/main" id="{987D5AD5-8DE0-4C11-904D-32AD456B2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" y="938"/>
              <a:ext cx="731" cy="288"/>
            </a:xfrm>
            <a:custGeom>
              <a:avLst/>
              <a:gdLst>
                <a:gd name="T0" fmla="*/ 0 w 539"/>
                <a:gd name="T1" fmla="*/ 373 h 213"/>
                <a:gd name="T2" fmla="*/ 170 w 539"/>
                <a:gd name="T3" fmla="*/ 142 h 213"/>
                <a:gd name="T4" fmla="*/ 350 w 539"/>
                <a:gd name="T5" fmla="*/ 7 h 213"/>
                <a:gd name="T6" fmla="*/ 686 w 539"/>
                <a:gd name="T7" fmla="*/ 97 h 213"/>
                <a:gd name="T8" fmla="*/ 1024 w 539"/>
                <a:gd name="T9" fmla="*/ 5 h 213"/>
                <a:gd name="T10" fmla="*/ 1344 w 539"/>
                <a:gd name="T11" fmla="*/ 326 h 213"/>
                <a:gd name="T12" fmla="*/ 1084 w 539"/>
                <a:gd name="T13" fmla="*/ 462 h 213"/>
                <a:gd name="T14" fmla="*/ 755 w 539"/>
                <a:gd name="T15" fmla="*/ 472 h 213"/>
                <a:gd name="T16" fmla="*/ 460 w 539"/>
                <a:gd name="T17" fmla="*/ 450 h 213"/>
                <a:gd name="T18" fmla="*/ 0 w 539"/>
                <a:gd name="T19" fmla="*/ 373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39" h="213">
                  <a:moveTo>
                    <a:pt x="0" y="151"/>
                  </a:moveTo>
                  <a:cubicBezTo>
                    <a:pt x="0" y="151"/>
                    <a:pt x="53" y="96"/>
                    <a:pt x="68" y="58"/>
                  </a:cubicBezTo>
                  <a:cubicBezTo>
                    <a:pt x="83" y="20"/>
                    <a:pt x="107" y="0"/>
                    <a:pt x="140" y="3"/>
                  </a:cubicBezTo>
                  <a:cubicBezTo>
                    <a:pt x="186" y="9"/>
                    <a:pt x="213" y="39"/>
                    <a:pt x="275" y="39"/>
                  </a:cubicBezTo>
                  <a:cubicBezTo>
                    <a:pt x="337" y="39"/>
                    <a:pt x="358" y="2"/>
                    <a:pt x="411" y="2"/>
                  </a:cubicBezTo>
                  <a:cubicBezTo>
                    <a:pt x="464" y="2"/>
                    <a:pt x="483" y="101"/>
                    <a:pt x="539" y="132"/>
                  </a:cubicBezTo>
                  <a:cubicBezTo>
                    <a:pt x="539" y="132"/>
                    <a:pt x="478" y="186"/>
                    <a:pt x="434" y="187"/>
                  </a:cubicBezTo>
                  <a:cubicBezTo>
                    <a:pt x="390" y="188"/>
                    <a:pt x="349" y="169"/>
                    <a:pt x="303" y="191"/>
                  </a:cubicBezTo>
                  <a:cubicBezTo>
                    <a:pt x="257" y="213"/>
                    <a:pt x="214" y="191"/>
                    <a:pt x="184" y="182"/>
                  </a:cubicBezTo>
                  <a:cubicBezTo>
                    <a:pt x="155" y="173"/>
                    <a:pt x="13" y="212"/>
                    <a:pt x="0" y="151"/>
                  </a:cubicBezTo>
                  <a:close/>
                </a:path>
              </a:pathLst>
            </a:custGeom>
            <a:solidFill>
              <a:srgbClr val="E1E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Freeform 42">
              <a:extLst>
                <a:ext uri="{FF2B5EF4-FFF2-40B4-BE49-F238E27FC236}">
                  <a16:creationId xmlns:a16="http://schemas.microsoft.com/office/drawing/2014/main" id="{9FD8612F-5D19-4126-B612-65BCC72D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" y="938"/>
              <a:ext cx="731" cy="288"/>
            </a:xfrm>
            <a:custGeom>
              <a:avLst/>
              <a:gdLst>
                <a:gd name="T0" fmla="*/ 0 w 539"/>
                <a:gd name="T1" fmla="*/ 373 h 213"/>
                <a:gd name="T2" fmla="*/ 170 w 539"/>
                <a:gd name="T3" fmla="*/ 142 h 213"/>
                <a:gd name="T4" fmla="*/ 350 w 539"/>
                <a:gd name="T5" fmla="*/ 7 h 213"/>
                <a:gd name="T6" fmla="*/ 686 w 539"/>
                <a:gd name="T7" fmla="*/ 97 h 213"/>
                <a:gd name="T8" fmla="*/ 1024 w 539"/>
                <a:gd name="T9" fmla="*/ 5 h 213"/>
                <a:gd name="T10" fmla="*/ 1344 w 539"/>
                <a:gd name="T11" fmla="*/ 326 h 213"/>
                <a:gd name="T12" fmla="*/ 1084 w 539"/>
                <a:gd name="T13" fmla="*/ 462 h 213"/>
                <a:gd name="T14" fmla="*/ 755 w 539"/>
                <a:gd name="T15" fmla="*/ 472 h 213"/>
                <a:gd name="T16" fmla="*/ 460 w 539"/>
                <a:gd name="T17" fmla="*/ 450 h 213"/>
                <a:gd name="T18" fmla="*/ 0 w 539"/>
                <a:gd name="T19" fmla="*/ 373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39" h="213">
                  <a:moveTo>
                    <a:pt x="0" y="151"/>
                  </a:moveTo>
                  <a:cubicBezTo>
                    <a:pt x="0" y="151"/>
                    <a:pt x="53" y="96"/>
                    <a:pt x="68" y="58"/>
                  </a:cubicBezTo>
                  <a:cubicBezTo>
                    <a:pt x="83" y="20"/>
                    <a:pt x="107" y="0"/>
                    <a:pt x="140" y="3"/>
                  </a:cubicBezTo>
                  <a:cubicBezTo>
                    <a:pt x="186" y="9"/>
                    <a:pt x="213" y="39"/>
                    <a:pt x="275" y="39"/>
                  </a:cubicBezTo>
                  <a:cubicBezTo>
                    <a:pt x="337" y="39"/>
                    <a:pt x="358" y="2"/>
                    <a:pt x="411" y="2"/>
                  </a:cubicBezTo>
                  <a:cubicBezTo>
                    <a:pt x="464" y="2"/>
                    <a:pt x="483" y="101"/>
                    <a:pt x="539" y="132"/>
                  </a:cubicBezTo>
                  <a:cubicBezTo>
                    <a:pt x="539" y="132"/>
                    <a:pt x="478" y="186"/>
                    <a:pt x="434" y="187"/>
                  </a:cubicBezTo>
                  <a:cubicBezTo>
                    <a:pt x="390" y="188"/>
                    <a:pt x="349" y="169"/>
                    <a:pt x="303" y="191"/>
                  </a:cubicBezTo>
                  <a:cubicBezTo>
                    <a:pt x="257" y="213"/>
                    <a:pt x="214" y="191"/>
                    <a:pt x="184" y="182"/>
                  </a:cubicBezTo>
                  <a:cubicBezTo>
                    <a:pt x="155" y="173"/>
                    <a:pt x="13" y="212"/>
                    <a:pt x="0" y="151"/>
                  </a:cubicBez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Freeform 43">
              <a:extLst>
                <a:ext uri="{FF2B5EF4-FFF2-40B4-BE49-F238E27FC236}">
                  <a16:creationId xmlns:a16="http://schemas.microsoft.com/office/drawing/2014/main" id="{FFE43537-7A3A-45E9-8F3D-C8868D155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767"/>
              <a:ext cx="1735" cy="661"/>
            </a:xfrm>
            <a:custGeom>
              <a:avLst/>
              <a:gdLst>
                <a:gd name="T0" fmla="*/ 218 w 1280"/>
                <a:gd name="T1" fmla="*/ 69 h 488"/>
                <a:gd name="T2" fmla="*/ 404 w 1280"/>
                <a:gd name="T3" fmla="*/ 233 h 488"/>
                <a:gd name="T4" fmla="*/ 430 w 1280"/>
                <a:gd name="T5" fmla="*/ 387 h 488"/>
                <a:gd name="T6" fmla="*/ 580 w 1280"/>
                <a:gd name="T7" fmla="*/ 664 h 488"/>
                <a:gd name="T8" fmla="*/ 868 w 1280"/>
                <a:gd name="T9" fmla="*/ 673 h 488"/>
                <a:gd name="T10" fmla="*/ 839 w 1280"/>
                <a:gd name="T11" fmla="*/ 486 h 488"/>
                <a:gd name="T12" fmla="*/ 1025 w 1280"/>
                <a:gd name="T13" fmla="*/ 692 h 488"/>
                <a:gd name="T14" fmla="*/ 1444 w 1280"/>
                <a:gd name="T15" fmla="*/ 692 h 488"/>
                <a:gd name="T16" fmla="*/ 1612 w 1280"/>
                <a:gd name="T17" fmla="*/ 668 h 488"/>
                <a:gd name="T18" fmla="*/ 1774 w 1280"/>
                <a:gd name="T19" fmla="*/ 699 h 488"/>
                <a:gd name="T20" fmla="*/ 2045 w 1280"/>
                <a:gd name="T21" fmla="*/ 703 h 488"/>
                <a:gd name="T22" fmla="*/ 2270 w 1280"/>
                <a:gd name="T23" fmla="*/ 545 h 488"/>
                <a:gd name="T24" fmla="*/ 2394 w 1280"/>
                <a:gd name="T25" fmla="*/ 563 h 488"/>
                <a:gd name="T26" fmla="*/ 2341 w 1280"/>
                <a:gd name="T27" fmla="*/ 738 h 488"/>
                <a:gd name="T28" fmla="*/ 2552 w 1280"/>
                <a:gd name="T29" fmla="*/ 630 h 488"/>
                <a:gd name="T30" fmla="*/ 2734 w 1280"/>
                <a:gd name="T31" fmla="*/ 440 h 488"/>
                <a:gd name="T32" fmla="*/ 2817 w 1280"/>
                <a:gd name="T33" fmla="*/ 211 h 488"/>
                <a:gd name="T34" fmla="*/ 3048 w 1280"/>
                <a:gd name="T35" fmla="*/ 114 h 488"/>
                <a:gd name="T36" fmla="*/ 2997 w 1280"/>
                <a:gd name="T37" fmla="*/ 371 h 488"/>
                <a:gd name="T38" fmla="*/ 2864 w 1280"/>
                <a:gd name="T39" fmla="*/ 486 h 488"/>
                <a:gd name="T40" fmla="*/ 2723 w 1280"/>
                <a:gd name="T41" fmla="*/ 757 h 488"/>
                <a:gd name="T42" fmla="*/ 2388 w 1280"/>
                <a:gd name="T43" fmla="*/ 926 h 488"/>
                <a:gd name="T44" fmla="*/ 2181 w 1280"/>
                <a:gd name="T45" fmla="*/ 1077 h 488"/>
                <a:gd name="T46" fmla="*/ 2005 w 1280"/>
                <a:gd name="T47" fmla="*/ 1169 h 488"/>
                <a:gd name="T48" fmla="*/ 1815 w 1280"/>
                <a:gd name="T49" fmla="*/ 1164 h 488"/>
                <a:gd name="T50" fmla="*/ 1674 w 1280"/>
                <a:gd name="T51" fmla="*/ 1150 h 488"/>
                <a:gd name="T52" fmla="*/ 1556 w 1280"/>
                <a:gd name="T53" fmla="*/ 1155 h 488"/>
                <a:gd name="T54" fmla="*/ 1427 w 1280"/>
                <a:gd name="T55" fmla="*/ 1169 h 488"/>
                <a:gd name="T56" fmla="*/ 1172 w 1280"/>
                <a:gd name="T57" fmla="*/ 1150 h 488"/>
                <a:gd name="T58" fmla="*/ 904 w 1280"/>
                <a:gd name="T59" fmla="*/ 956 h 488"/>
                <a:gd name="T60" fmla="*/ 686 w 1280"/>
                <a:gd name="T61" fmla="*/ 849 h 488"/>
                <a:gd name="T62" fmla="*/ 378 w 1280"/>
                <a:gd name="T63" fmla="*/ 646 h 488"/>
                <a:gd name="T64" fmla="*/ 249 w 1280"/>
                <a:gd name="T65" fmla="*/ 398 h 488"/>
                <a:gd name="T66" fmla="*/ 218 w 1280"/>
                <a:gd name="T67" fmla="*/ 69 h 4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80" h="488">
                  <a:moveTo>
                    <a:pt x="88" y="28"/>
                  </a:moveTo>
                  <a:cubicBezTo>
                    <a:pt x="125" y="11"/>
                    <a:pt x="162" y="46"/>
                    <a:pt x="162" y="94"/>
                  </a:cubicBezTo>
                  <a:cubicBezTo>
                    <a:pt x="162" y="143"/>
                    <a:pt x="161" y="122"/>
                    <a:pt x="173" y="156"/>
                  </a:cubicBezTo>
                  <a:cubicBezTo>
                    <a:pt x="185" y="191"/>
                    <a:pt x="187" y="248"/>
                    <a:pt x="233" y="267"/>
                  </a:cubicBezTo>
                  <a:cubicBezTo>
                    <a:pt x="280" y="286"/>
                    <a:pt x="372" y="312"/>
                    <a:pt x="348" y="271"/>
                  </a:cubicBezTo>
                  <a:cubicBezTo>
                    <a:pt x="324" y="229"/>
                    <a:pt x="308" y="203"/>
                    <a:pt x="337" y="196"/>
                  </a:cubicBezTo>
                  <a:cubicBezTo>
                    <a:pt x="367" y="189"/>
                    <a:pt x="373" y="262"/>
                    <a:pt x="412" y="278"/>
                  </a:cubicBezTo>
                  <a:cubicBezTo>
                    <a:pt x="467" y="300"/>
                    <a:pt x="535" y="255"/>
                    <a:pt x="580" y="278"/>
                  </a:cubicBezTo>
                  <a:cubicBezTo>
                    <a:pt x="625" y="300"/>
                    <a:pt x="623" y="269"/>
                    <a:pt x="647" y="269"/>
                  </a:cubicBezTo>
                  <a:cubicBezTo>
                    <a:pt x="672" y="269"/>
                    <a:pt x="675" y="300"/>
                    <a:pt x="713" y="281"/>
                  </a:cubicBezTo>
                  <a:cubicBezTo>
                    <a:pt x="751" y="262"/>
                    <a:pt x="770" y="269"/>
                    <a:pt x="821" y="283"/>
                  </a:cubicBezTo>
                  <a:cubicBezTo>
                    <a:pt x="871" y="297"/>
                    <a:pt x="899" y="243"/>
                    <a:pt x="912" y="219"/>
                  </a:cubicBezTo>
                  <a:cubicBezTo>
                    <a:pt x="926" y="194"/>
                    <a:pt x="963" y="191"/>
                    <a:pt x="961" y="227"/>
                  </a:cubicBezTo>
                  <a:cubicBezTo>
                    <a:pt x="959" y="264"/>
                    <a:pt x="928" y="297"/>
                    <a:pt x="940" y="297"/>
                  </a:cubicBezTo>
                  <a:cubicBezTo>
                    <a:pt x="952" y="297"/>
                    <a:pt x="989" y="262"/>
                    <a:pt x="1025" y="253"/>
                  </a:cubicBezTo>
                  <a:cubicBezTo>
                    <a:pt x="1061" y="245"/>
                    <a:pt x="1082" y="214"/>
                    <a:pt x="1098" y="177"/>
                  </a:cubicBezTo>
                  <a:cubicBezTo>
                    <a:pt x="1113" y="141"/>
                    <a:pt x="1131" y="108"/>
                    <a:pt x="1131" y="85"/>
                  </a:cubicBezTo>
                  <a:cubicBezTo>
                    <a:pt x="1131" y="63"/>
                    <a:pt x="1169" y="0"/>
                    <a:pt x="1224" y="46"/>
                  </a:cubicBezTo>
                  <a:cubicBezTo>
                    <a:pt x="1280" y="91"/>
                    <a:pt x="1221" y="137"/>
                    <a:pt x="1203" y="149"/>
                  </a:cubicBezTo>
                  <a:cubicBezTo>
                    <a:pt x="1186" y="162"/>
                    <a:pt x="1160" y="175"/>
                    <a:pt x="1150" y="196"/>
                  </a:cubicBezTo>
                  <a:cubicBezTo>
                    <a:pt x="1139" y="217"/>
                    <a:pt x="1117" y="291"/>
                    <a:pt x="1093" y="305"/>
                  </a:cubicBezTo>
                  <a:cubicBezTo>
                    <a:pt x="1068" y="319"/>
                    <a:pt x="994" y="357"/>
                    <a:pt x="959" y="373"/>
                  </a:cubicBezTo>
                  <a:cubicBezTo>
                    <a:pt x="925" y="388"/>
                    <a:pt x="894" y="425"/>
                    <a:pt x="876" y="433"/>
                  </a:cubicBezTo>
                  <a:cubicBezTo>
                    <a:pt x="828" y="456"/>
                    <a:pt x="838" y="468"/>
                    <a:pt x="805" y="470"/>
                  </a:cubicBezTo>
                  <a:cubicBezTo>
                    <a:pt x="772" y="472"/>
                    <a:pt x="744" y="477"/>
                    <a:pt x="729" y="468"/>
                  </a:cubicBezTo>
                  <a:cubicBezTo>
                    <a:pt x="713" y="459"/>
                    <a:pt x="687" y="453"/>
                    <a:pt x="672" y="463"/>
                  </a:cubicBezTo>
                  <a:cubicBezTo>
                    <a:pt x="656" y="473"/>
                    <a:pt x="634" y="472"/>
                    <a:pt x="625" y="465"/>
                  </a:cubicBezTo>
                  <a:cubicBezTo>
                    <a:pt x="616" y="458"/>
                    <a:pt x="583" y="466"/>
                    <a:pt x="573" y="470"/>
                  </a:cubicBezTo>
                  <a:cubicBezTo>
                    <a:pt x="563" y="473"/>
                    <a:pt x="519" y="488"/>
                    <a:pt x="471" y="463"/>
                  </a:cubicBezTo>
                  <a:cubicBezTo>
                    <a:pt x="414" y="433"/>
                    <a:pt x="391" y="401"/>
                    <a:pt x="363" y="385"/>
                  </a:cubicBezTo>
                  <a:cubicBezTo>
                    <a:pt x="336" y="369"/>
                    <a:pt x="292" y="340"/>
                    <a:pt x="275" y="342"/>
                  </a:cubicBezTo>
                  <a:cubicBezTo>
                    <a:pt x="258" y="343"/>
                    <a:pt x="166" y="347"/>
                    <a:pt x="152" y="260"/>
                  </a:cubicBezTo>
                  <a:cubicBezTo>
                    <a:pt x="138" y="174"/>
                    <a:pt x="116" y="162"/>
                    <a:pt x="100" y="160"/>
                  </a:cubicBezTo>
                  <a:cubicBezTo>
                    <a:pt x="84" y="158"/>
                    <a:pt x="0" y="70"/>
                    <a:pt x="88" y="28"/>
                  </a:cubicBezTo>
                  <a:close/>
                </a:path>
              </a:pathLst>
            </a:custGeom>
            <a:solidFill>
              <a:srgbClr val="F9E8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Freeform 44">
              <a:extLst>
                <a:ext uri="{FF2B5EF4-FFF2-40B4-BE49-F238E27FC236}">
                  <a16:creationId xmlns:a16="http://schemas.microsoft.com/office/drawing/2014/main" id="{C6B23625-EF4A-44B0-8DC8-624B6D683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920"/>
              <a:ext cx="36" cy="73"/>
            </a:xfrm>
            <a:custGeom>
              <a:avLst/>
              <a:gdLst>
                <a:gd name="T0" fmla="*/ 64 w 27"/>
                <a:gd name="T1" fmla="*/ 134 h 54"/>
                <a:gd name="T2" fmla="*/ 37 w 27"/>
                <a:gd name="T3" fmla="*/ 82 h 54"/>
                <a:gd name="T4" fmla="*/ 0 w 27"/>
                <a:gd name="T5" fmla="*/ 0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54">
                  <a:moveTo>
                    <a:pt x="27" y="54"/>
                  </a:moveTo>
                  <a:cubicBezTo>
                    <a:pt x="21" y="50"/>
                    <a:pt x="18" y="39"/>
                    <a:pt x="16" y="33"/>
                  </a:cubicBezTo>
                  <a:cubicBezTo>
                    <a:pt x="12" y="20"/>
                    <a:pt x="8" y="1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45">
              <a:extLst>
                <a:ext uri="{FF2B5EF4-FFF2-40B4-BE49-F238E27FC236}">
                  <a16:creationId xmlns:a16="http://schemas.microsoft.com/office/drawing/2014/main" id="{09012543-325C-4A32-98FA-A1EF80847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883"/>
              <a:ext cx="24" cy="65"/>
            </a:xfrm>
            <a:custGeom>
              <a:avLst/>
              <a:gdLst>
                <a:gd name="T0" fmla="*/ 43 w 18"/>
                <a:gd name="T1" fmla="*/ 119 h 48"/>
                <a:gd name="T2" fmla="*/ 27 w 18"/>
                <a:gd name="T3" fmla="*/ 62 h 48"/>
                <a:gd name="T4" fmla="*/ 0 w 18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48">
                  <a:moveTo>
                    <a:pt x="18" y="48"/>
                  </a:moveTo>
                  <a:cubicBezTo>
                    <a:pt x="16" y="40"/>
                    <a:pt x="15" y="32"/>
                    <a:pt x="11" y="25"/>
                  </a:cubicBezTo>
                  <a:cubicBezTo>
                    <a:pt x="6" y="17"/>
                    <a:pt x="3" y="8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Freeform 46">
              <a:extLst>
                <a:ext uri="{FF2B5EF4-FFF2-40B4-BE49-F238E27FC236}">
                  <a16:creationId xmlns:a16="http://schemas.microsoft.com/office/drawing/2014/main" id="{C08C3260-708B-4D4E-A190-D9A7C472D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" y="1142"/>
              <a:ext cx="22" cy="42"/>
            </a:xfrm>
            <a:custGeom>
              <a:avLst/>
              <a:gdLst>
                <a:gd name="T0" fmla="*/ 0 w 16"/>
                <a:gd name="T1" fmla="*/ 0 h 31"/>
                <a:gd name="T2" fmla="*/ 14 w 16"/>
                <a:gd name="T3" fmla="*/ 30 h 31"/>
                <a:gd name="T4" fmla="*/ 41 w 16"/>
                <a:gd name="T5" fmla="*/ 77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31">
                  <a:moveTo>
                    <a:pt x="0" y="0"/>
                  </a:moveTo>
                  <a:cubicBezTo>
                    <a:pt x="2" y="6"/>
                    <a:pt x="3" y="8"/>
                    <a:pt x="5" y="12"/>
                  </a:cubicBezTo>
                  <a:cubicBezTo>
                    <a:pt x="8" y="19"/>
                    <a:pt x="13" y="25"/>
                    <a:pt x="16" y="31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Freeform 47">
              <a:extLst>
                <a:ext uri="{FF2B5EF4-FFF2-40B4-BE49-F238E27FC236}">
                  <a16:creationId xmlns:a16="http://schemas.microsoft.com/office/drawing/2014/main" id="{110D2893-8CFC-4C2F-AED0-2D3C1A48E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1158"/>
              <a:ext cx="20" cy="33"/>
            </a:xfrm>
            <a:custGeom>
              <a:avLst/>
              <a:gdLst>
                <a:gd name="T0" fmla="*/ 36 w 15"/>
                <a:gd name="T1" fmla="*/ 0 h 24"/>
                <a:gd name="T2" fmla="*/ 0 w 15"/>
                <a:gd name="T3" fmla="*/ 62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4">
                  <a:moveTo>
                    <a:pt x="15" y="0"/>
                  </a:moveTo>
                  <a:cubicBezTo>
                    <a:pt x="9" y="7"/>
                    <a:pt x="6" y="16"/>
                    <a:pt x="0" y="24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Freeform 48">
              <a:extLst>
                <a:ext uri="{FF2B5EF4-FFF2-40B4-BE49-F238E27FC236}">
                  <a16:creationId xmlns:a16="http://schemas.microsoft.com/office/drawing/2014/main" id="{43958901-36E1-4447-AEE8-800DB7440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1152"/>
              <a:ext cx="59" cy="25"/>
            </a:xfrm>
            <a:custGeom>
              <a:avLst/>
              <a:gdLst>
                <a:gd name="T0" fmla="*/ 0 w 44"/>
                <a:gd name="T1" fmla="*/ 0 h 19"/>
                <a:gd name="T2" fmla="*/ 51 w 44"/>
                <a:gd name="T3" fmla="*/ 24 h 19"/>
                <a:gd name="T4" fmla="*/ 106 w 44"/>
                <a:gd name="T5" fmla="*/ 43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19">
                  <a:moveTo>
                    <a:pt x="0" y="0"/>
                  </a:moveTo>
                  <a:cubicBezTo>
                    <a:pt x="8" y="2"/>
                    <a:pt x="14" y="7"/>
                    <a:pt x="21" y="11"/>
                  </a:cubicBezTo>
                  <a:cubicBezTo>
                    <a:pt x="29" y="14"/>
                    <a:pt x="36" y="18"/>
                    <a:pt x="44" y="19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Freeform 49">
              <a:extLst>
                <a:ext uri="{FF2B5EF4-FFF2-40B4-BE49-F238E27FC236}">
                  <a16:creationId xmlns:a16="http://schemas.microsoft.com/office/drawing/2014/main" id="{45CB7A77-3849-4560-AF80-6B955D2CD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878"/>
              <a:ext cx="29" cy="41"/>
            </a:xfrm>
            <a:custGeom>
              <a:avLst/>
              <a:gdLst>
                <a:gd name="T0" fmla="*/ 0 w 21"/>
                <a:gd name="T1" fmla="*/ 77 h 30"/>
                <a:gd name="T2" fmla="*/ 26 w 21"/>
                <a:gd name="T3" fmla="*/ 42 h 30"/>
                <a:gd name="T4" fmla="*/ 55 w 21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0">
                  <a:moveTo>
                    <a:pt x="0" y="30"/>
                  </a:moveTo>
                  <a:cubicBezTo>
                    <a:pt x="4" y="23"/>
                    <a:pt x="8" y="20"/>
                    <a:pt x="10" y="17"/>
                  </a:cubicBezTo>
                  <a:cubicBezTo>
                    <a:pt x="15" y="12"/>
                    <a:pt x="18" y="6"/>
                    <a:pt x="21" y="0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Freeform 50">
              <a:extLst>
                <a:ext uri="{FF2B5EF4-FFF2-40B4-BE49-F238E27FC236}">
                  <a16:creationId xmlns:a16="http://schemas.microsoft.com/office/drawing/2014/main" id="{40C703C9-B8D8-4A8B-9DA6-D9F083CAB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" y="931"/>
              <a:ext cx="41" cy="69"/>
            </a:xfrm>
            <a:custGeom>
              <a:avLst/>
              <a:gdLst>
                <a:gd name="T0" fmla="*/ 0 w 30"/>
                <a:gd name="T1" fmla="*/ 126 h 51"/>
                <a:gd name="T2" fmla="*/ 77 w 30"/>
                <a:gd name="T3" fmla="*/ 0 h 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51">
                  <a:moveTo>
                    <a:pt x="0" y="51"/>
                  </a:moveTo>
                  <a:cubicBezTo>
                    <a:pt x="9" y="34"/>
                    <a:pt x="16" y="14"/>
                    <a:pt x="30" y="0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Freeform 51">
              <a:extLst>
                <a:ext uri="{FF2B5EF4-FFF2-40B4-BE49-F238E27FC236}">
                  <a16:creationId xmlns:a16="http://schemas.microsoft.com/office/drawing/2014/main" id="{979F8028-2018-4A4C-B5F8-ED7EC5B1F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1015"/>
              <a:ext cx="75" cy="118"/>
            </a:xfrm>
            <a:custGeom>
              <a:avLst/>
              <a:gdLst>
                <a:gd name="T0" fmla="*/ 119 w 55"/>
                <a:gd name="T1" fmla="*/ 217 h 87"/>
                <a:gd name="T2" fmla="*/ 78 w 55"/>
                <a:gd name="T3" fmla="*/ 71 h 87"/>
                <a:gd name="T4" fmla="*/ 0 w 55"/>
                <a:gd name="T5" fmla="*/ 0 h 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87">
                  <a:moveTo>
                    <a:pt x="47" y="87"/>
                  </a:moveTo>
                  <a:cubicBezTo>
                    <a:pt x="47" y="87"/>
                    <a:pt x="55" y="46"/>
                    <a:pt x="31" y="28"/>
                  </a:cubicBezTo>
                  <a:cubicBezTo>
                    <a:pt x="8" y="10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52">
              <a:extLst>
                <a:ext uri="{FF2B5EF4-FFF2-40B4-BE49-F238E27FC236}">
                  <a16:creationId xmlns:a16="http://schemas.microsoft.com/office/drawing/2014/main" id="{289CEDA3-7777-4CC8-837C-3C93CD193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011"/>
              <a:ext cx="80" cy="123"/>
            </a:xfrm>
            <a:custGeom>
              <a:avLst/>
              <a:gdLst>
                <a:gd name="T0" fmla="*/ 30 w 59"/>
                <a:gd name="T1" fmla="*/ 224 h 91"/>
                <a:gd name="T2" fmla="*/ 42 w 59"/>
                <a:gd name="T3" fmla="*/ 89 h 91"/>
                <a:gd name="T4" fmla="*/ 146 w 59"/>
                <a:gd name="T5" fmla="*/ 0 h 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1">
                  <a:moveTo>
                    <a:pt x="12" y="91"/>
                  </a:moveTo>
                  <a:cubicBezTo>
                    <a:pt x="12" y="91"/>
                    <a:pt x="0" y="52"/>
                    <a:pt x="17" y="36"/>
                  </a:cubicBezTo>
                  <a:cubicBezTo>
                    <a:pt x="34" y="20"/>
                    <a:pt x="59" y="0"/>
                    <a:pt x="59" y="0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Freeform 53">
              <a:extLst>
                <a:ext uri="{FF2B5EF4-FFF2-40B4-BE49-F238E27FC236}">
                  <a16:creationId xmlns:a16="http://schemas.microsoft.com/office/drawing/2014/main" id="{DF6D87A7-BEF2-4B5F-A40D-EEE85BA60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1542"/>
              <a:ext cx="1604" cy="1461"/>
            </a:xfrm>
            <a:custGeom>
              <a:avLst/>
              <a:gdLst>
                <a:gd name="T0" fmla="*/ 262 w 1183"/>
                <a:gd name="T1" fmla="*/ 9 h 1079"/>
                <a:gd name="T2" fmla="*/ 262 w 1183"/>
                <a:gd name="T3" fmla="*/ 9 h 1079"/>
                <a:gd name="T4" fmla="*/ 45 w 1183"/>
                <a:gd name="T5" fmla="*/ 693 h 1079"/>
                <a:gd name="T6" fmla="*/ 68 w 1183"/>
                <a:gd name="T7" fmla="*/ 1193 h 1079"/>
                <a:gd name="T8" fmla="*/ 373 w 1183"/>
                <a:gd name="T9" fmla="*/ 1989 h 1079"/>
                <a:gd name="T10" fmla="*/ 450 w 1183"/>
                <a:gd name="T11" fmla="*/ 2176 h 1079"/>
                <a:gd name="T12" fmla="*/ 561 w 1183"/>
                <a:gd name="T13" fmla="*/ 2468 h 1079"/>
                <a:gd name="T14" fmla="*/ 708 w 1183"/>
                <a:gd name="T15" fmla="*/ 2631 h 1079"/>
                <a:gd name="T16" fmla="*/ 708 w 1183"/>
                <a:gd name="T17" fmla="*/ 2445 h 1079"/>
                <a:gd name="T18" fmla="*/ 618 w 1183"/>
                <a:gd name="T19" fmla="*/ 2319 h 1079"/>
                <a:gd name="T20" fmla="*/ 610 w 1183"/>
                <a:gd name="T21" fmla="*/ 2181 h 1079"/>
                <a:gd name="T22" fmla="*/ 790 w 1183"/>
                <a:gd name="T23" fmla="*/ 2280 h 1079"/>
                <a:gd name="T24" fmla="*/ 1055 w 1183"/>
                <a:gd name="T25" fmla="*/ 2166 h 1079"/>
                <a:gd name="T26" fmla="*/ 1497 w 1183"/>
                <a:gd name="T27" fmla="*/ 2236 h 1079"/>
                <a:gd name="T28" fmla="*/ 1897 w 1183"/>
                <a:gd name="T29" fmla="*/ 2153 h 1079"/>
                <a:gd name="T30" fmla="*/ 2211 w 1183"/>
                <a:gd name="T31" fmla="*/ 2263 h 1079"/>
                <a:gd name="T32" fmla="*/ 2401 w 1183"/>
                <a:gd name="T33" fmla="*/ 2139 h 1079"/>
                <a:gd name="T34" fmla="*/ 2396 w 1183"/>
                <a:gd name="T35" fmla="*/ 2284 h 1079"/>
                <a:gd name="T36" fmla="*/ 2300 w 1183"/>
                <a:gd name="T37" fmla="*/ 2475 h 1079"/>
                <a:gd name="T38" fmla="*/ 2293 w 1183"/>
                <a:gd name="T39" fmla="*/ 2624 h 1079"/>
                <a:gd name="T40" fmla="*/ 2455 w 1183"/>
                <a:gd name="T41" fmla="*/ 2462 h 1079"/>
                <a:gd name="T42" fmla="*/ 2583 w 1183"/>
                <a:gd name="T43" fmla="*/ 2019 h 1079"/>
                <a:gd name="T44" fmla="*/ 2873 w 1183"/>
                <a:gd name="T45" fmla="*/ 1257 h 1079"/>
                <a:gd name="T46" fmla="*/ 2899 w 1183"/>
                <a:gd name="T47" fmla="*/ 666 h 1079"/>
                <a:gd name="T48" fmla="*/ 2697 w 1183"/>
                <a:gd name="T49" fmla="*/ 0 h 1079"/>
                <a:gd name="T50" fmla="*/ 2767 w 1183"/>
                <a:gd name="T51" fmla="*/ 737 h 1079"/>
                <a:gd name="T52" fmla="*/ 2541 w 1183"/>
                <a:gd name="T53" fmla="*/ 570 h 1079"/>
                <a:gd name="T54" fmla="*/ 2199 w 1183"/>
                <a:gd name="T55" fmla="*/ 343 h 1079"/>
                <a:gd name="T56" fmla="*/ 1822 w 1183"/>
                <a:gd name="T57" fmla="*/ 343 h 1079"/>
                <a:gd name="T58" fmla="*/ 1472 w 1183"/>
                <a:gd name="T59" fmla="*/ 926 h 1079"/>
                <a:gd name="T60" fmla="*/ 1205 w 1183"/>
                <a:gd name="T61" fmla="*/ 390 h 1079"/>
                <a:gd name="T62" fmla="*/ 748 w 1183"/>
                <a:gd name="T63" fmla="*/ 359 h 1079"/>
                <a:gd name="T64" fmla="*/ 428 w 1183"/>
                <a:gd name="T65" fmla="*/ 581 h 1079"/>
                <a:gd name="T66" fmla="*/ 187 w 1183"/>
                <a:gd name="T67" fmla="*/ 787 h 1079"/>
                <a:gd name="T68" fmla="*/ 237 w 1183"/>
                <a:gd name="T69" fmla="*/ 450 h 1079"/>
                <a:gd name="T70" fmla="*/ 262 w 1183"/>
                <a:gd name="T71" fmla="*/ 9 h 10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83" h="1079">
                  <a:moveTo>
                    <a:pt x="105" y="4"/>
                  </a:moveTo>
                  <a:cubicBezTo>
                    <a:pt x="105" y="4"/>
                    <a:pt x="105" y="4"/>
                    <a:pt x="105" y="4"/>
                  </a:cubicBezTo>
                  <a:cubicBezTo>
                    <a:pt x="100" y="5"/>
                    <a:pt x="60" y="10"/>
                    <a:pt x="18" y="279"/>
                  </a:cubicBezTo>
                  <a:cubicBezTo>
                    <a:pt x="8" y="339"/>
                    <a:pt x="0" y="397"/>
                    <a:pt x="27" y="481"/>
                  </a:cubicBezTo>
                  <a:cubicBezTo>
                    <a:pt x="54" y="564"/>
                    <a:pt x="119" y="766"/>
                    <a:pt x="150" y="801"/>
                  </a:cubicBezTo>
                  <a:cubicBezTo>
                    <a:pt x="181" y="836"/>
                    <a:pt x="171" y="838"/>
                    <a:pt x="181" y="877"/>
                  </a:cubicBezTo>
                  <a:cubicBezTo>
                    <a:pt x="190" y="916"/>
                    <a:pt x="204" y="967"/>
                    <a:pt x="225" y="994"/>
                  </a:cubicBezTo>
                  <a:cubicBezTo>
                    <a:pt x="247" y="1021"/>
                    <a:pt x="268" y="1079"/>
                    <a:pt x="284" y="1060"/>
                  </a:cubicBezTo>
                  <a:cubicBezTo>
                    <a:pt x="299" y="1040"/>
                    <a:pt x="301" y="1000"/>
                    <a:pt x="284" y="985"/>
                  </a:cubicBezTo>
                  <a:cubicBezTo>
                    <a:pt x="268" y="970"/>
                    <a:pt x="247" y="948"/>
                    <a:pt x="248" y="934"/>
                  </a:cubicBezTo>
                  <a:cubicBezTo>
                    <a:pt x="248" y="919"/>
                    <a:pt x="246" y="883"/>
                    <a:pt x="245" y="879"/>
                  </a:cubicBezTo>
                  <a:cubicBezTo>
                    <a:pt x="245" y="879"/>
                    <a:pt x="283" y="924"/>
                    <a:pt x="317" y="919"/>
                  </a:cubicBezTo>
                  <a:cubicBezTo>
                    <a:pt x="351" y="914"/>
                    <a:pt x="369" y="873"/>
                    <a:pt x="423" y="873"/>
                  </a:cubicBezTo>
                  <a:cubicBezTo>
                    <a:pt x="477" y="873"/>
                    <a:pt x="531" y="900"/>
                    <a:pt x="600" y="900"/>
                  </a:cubicBezTo>
                  <a:cubicBezTo>
                    <a:pt x="669" y="900"/>
                    <a:pt x="709" y="867"/>
                    <a:pt x="761" y="867"/>
                  </a:cubicBezTo>
                  <a:cubicBezTo>
                    <a:pt x="813" y="867"/>
                    <a:pt x="840" y="911"/>
                    <a:pt x="887" y="911"/>
                  </a:cubicBezTo>
                  <a:cubicBezTo>
                    <a:pt x="934" y="911"/>
                    <a:pt x="963" y="862"/>
                    <a:pt x="963" y="862"/>
                  </a:cubicBezTo>
                  <a:cubicBezTo>
                    <a:pt x="963" y="862"/>
                    <a:pt x="967" y="900"/>
                    <a:pt x="961" y="920"/>
                  </a:cubicBezTo>
                  <a:cubicBezTo>
                    <a:pt x="955" y="940"/>
                    <a:pt x="948" y="987"/>
                    <a:pt x="923" y="997"/>
                  </a:cubicBezTo>
                  <a:cubicBezTo>
                    <a:pt x="898" y="1007"/>
                    <a:pt x="896" y="1051"/>
                    <a:pt x="920" y="1057"/>
                  </a:cubicBezTo>
                  <a:cubicBezTo>
                    <a:pt x="944" y="1063"/>
                    <a:pt x="976" y="1025"/>
                    <a:pt x="985" y="992"/>
                  </a:cubicBezTo>
                  <a:cubicBezTo>
                    <a:pt x="994" y="959"/>
                    <a:pt x="1024" y="866"/>
                    <a:pt x="1036" y="813"/>
                  </a:cubicBezTo>
                  <a:cubicBezTo>
                    <a:pt x="1048" y="760"/>
                    <a:pt x="1137" y="562"/>
                    <a:pt x="1153" y="506"/>
                  </a:cubicBezTo>
                  <a:cubicBezTo>
                    <a:pt x="1169" y="450"/>
                    <a:pt x="1183" y="376"/>
                    <a:pt x="1163" y="268"/>
                  </a:cubicBezTo>
                  <a:cubicBezTo>
                    <a:pt x="1143" y="160"/>
                    <a:pt x="1142" y="23"/>
                    <a:pt x="1082" y="0"/>
                  </a:cubicBezTo>
                  <a:cubicBezTo>
                    <a:pt x="1082" y="0"/>
                    <a:pt x="1097" y="215"/>
                    <a:pt x="1110" y="297"/>
                  </a:cubicBezTo>
                  <a:cubicBezTo>
                    <a:pt x="1110" y="297"/>
                    <a:pt x="1059" y="245"/>
                    <a:pt x="1019" y="230"/>
                  </a:cubicBezTo>
                  <a:cubicBezTo>
                    <a:pt x="979" y="215"/>
                    <a:pt x="908" y="157"/>
                    <a:pt x="882" y="138"/>
                  </a:cubicBezTo>
                  <a:cubicBezTo>
                    <a:pt x="855" y="119"/>
                    <a:pt x="772" y="73"/>
                    <a:pt x="731" y="138"/>
                  </a:cubicBezTo>
                  <a:cubicBezTo>
                    <a:pt x="690" y="203"/>
                    <a:pt x="644" y="373"/>
                    <a:pt x="591" y="373"/>
                  </a:cubicBezTo>
                  <a:cubicBezTo>
                    <a:pt x="538" y="373"/>
                    <a:pt x="534" y="225"/>
                    <a:pt x="484" y="157"/>
                  </a:cubicBezTo>
                  <a:cubicBezTo>
                    <a:pt x="435" y="89"/>
                    <a:pt x="354" y="123"/>
                    <a:pt x="300" y="145"/>
                  </a:cubicBezTo>
                  <a:cubicBezTo>
                    <a:pt x="247" y="166"/>
                    <a:pt x="199" y="217"/>
                    <a:pt x="172" y="234"/>
                  </a:cubicBezTo>
                  <a:cubicBezTo>
                    <a:pt x="146" y="251"/>
                    <a:pt x="75" y="317"/>
                    <a:pt x="75" y="317"/>
                  </a:cubicBezTo>
                  <a:cubicBezTo>
                    <a:pt x="75" y="317"/>
                    <a:pt x="87" y="235"/>
                    <a:pt x="95" y="181"/>
                  </a:cubicBezTo>
                  <a:cubicBezTo>
                    <a:pt x="103" y="126"/>
                    <a:pt x="106" y="33"/>
                    <a:pt x="105" y="4"/>
                  </a:cubicBezTo>
                  <a:close/>
                </a:path>
              </a:pathLst>
            </a:custGeom>
            <a:solidFill>
              <a:srgbClr val="E1E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Freeform 54">
              <a:extLst>
                <a:ext uri="{FF2B5EF4-FFF2-40B4-BE49-F238E27FC236}">
                  <a16:creationId xmlns:a16="http://schemas.microsoft.com/office/drawing/2014/main" id="{4FBB282A-87EE-4D18-9A86-03F966AFF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1542"/>
              <a:ext cx="1604" cy="1461"/>
            </a:xfrm>
            <a:custGeom>
              <a:avLst/>
              <a:gdLst>
                <a:gd name="T0" fmla="*/ 262 w 1183"/>
                <a:gd name="T1" fmla="*/ 9 h 1079"/>
                <a:gd name="T2" fmla="*/ 262 w 1183"/>
                <a:gd name="T3" fmla="*/ 9 h 1079"/>
                <a:gd name="T4" fmla="*/ 45 w 1183"/>
                <a:gd name="T5" fmla="*/ 693 h 1079"/>
                <a:gd name="T6" fmla="*/ 68 w 1183"/>
                <a:gd name="T7" fmla="*/ 1193 h 1079"/>
                <a:gd name="T8" fmla="*/ 373 w 1183"/>
                <a:gd name="T9" fmla="*/ 1989 h 1079"/>
                <a:gd name="T10" fmla="*/ 450 w 1183"/>
                <a:gd name="T11" fmla="*/ 2176 h 1079"/>
                <a:gd name="T12" fmla="*/ 561 w 1183"/>
                <a:gd name="T13" fmla="*/ 2468 h 1079"/>
                <a:gd name="T14" fmla="*/ 708 w 1183"/>
                <a:gd name="T15" fmla="*/ 2631 h 1079"/>
                <a:gd name="T16" fmla="*/ 708 w 1183"/>
                <a:gd name="T17" fmla="*/ 2445 h 1079"/>
                <a:gd name="T18" fmla="*/ 618 w 1183"/>
                <a:gd name="T19" fmla="*/ 2319 h 1079"/>
                <a:gd name="T20" fmla="*/ 610 w 1183"/>
                <a:gd name="T21" fmla="*/ 2181 h 1079"/>
                <a:gd name="T22" fmla="*/ 790 w 1183"/>
                <a:gd name="T23" fmla="*/ 2280 h 1079"/>
                <a:gd name="T24" fmla="*/ 1055 w 1183"/>
                <a:gd name="T25" fmla="*/ 2166 h 1079"/>
                <a:gd name="T26" fmla="*/ 1497 w 1183"/>
                <a:gd name="T27" fmla="*/ 2236 h 1079"/>
                <a:gd name="T28" fmla="*/ 1897 w 1183"/>
                <a:gd name="T29" fmla="*/ 2153 h 1079"/>
                <a:gd name="T30" fmla="*/ 2211 w 1183"/>
                <a:gd name="T31" fmla="*/ 2263 h 1079"/>
                <a:gd name="T32" fmla="*/ 2401 w 1183"/>
                <a:gd name="T33" fmla="*/ 2139 h 1079"/>
                <a:gd name="T34" fmla="*/ 2396 w 1183"/>
                <a:gd name="T35" fmla="*/ 2284 h 1079"/>
                <a:gd name="T36" fmla="*/ 2300 w 1183"/>
                <a:gd name="T37" fmla="*/ 2475 h 1079"/>
                <a:gd name="T38" fmla="*/ 2293 w 1183"/>
                <a:gd name="T39" fmla="*/ 2624 h 1079"/>
                <a:gd name="T40" fmla="*/ 2455 w 1183"/>
                <a:gd name="T41" fmla="*/ 2462 h 1079"/>
                <a:gd name="T42" fmla="*/ 2583 w 1183"/>
                <a:gd name="T43" fmla="*/ 2019 h 1079"/>
                <a:gd name="T44" fmla="*/ 2873 w 1183"/>
                <a:gd name="T45" fmla="*/ 1257 h 1079"/>
                <a:gd name="T46" fmla="*/ 2899 w 1183"/>
                <a:gd name="T47" fmla="*/ 666 h 1079"/>
                <a:gd name="T48" fmla="*/ 2697 w 1183"/>
                <a:gd name="T49" fmla="*/ 0 h 1079"/>
                <a:gd name="T50" fmla="*/ 2767 w 1183"/>
                <a:gd name="T51" fmla="*/ 737 h 1079"/>
                <a:gd name="T52" fmla="*/ 2541 w 1183"/>
                <a:gd name="T53" fmla="*/ 570 h 1079"/>
                <a:gd name="T54" fmla="*/ 2199 w 1183"/>
                <a:gd name="T55" fmla="*/ 343 h 1079"/>
                <a:gd name="T56" fmla="*/ 1822 w 1183"/>
                <a:gd name="T57" fmla="*/ 343 h 1079"/>
                <a:gd name="T58" fmla="*/ 1472 w 1183"/>
                <a:gd name="T59" fmla="*/ 926 h 1079"/>
                <a:gd name="T60" fmla="*/ 1205 w 1183"/>
                <a:gd name="T61" fmla="*/ 390 h 1079"/>
                <a:gd name="T62" fmla="*/ 748 w 1183"/>
                <a:gd name="T63" fmla="*/ 359 h 1079"/>
                <a:gd name="T64" fmla="*/ 428 w 1183"/>
                <a:gd name="T65" fmla="*/ 581 h 1079"/>
                <a:gd name="T66" fmla="*/ 187 w 1183"/>
                <a:gd name="T67" fmla="*/ 787 h 1079"/>
                <a:gd name="T68" fmla="*/ 237 w 1183"/>
                <a:gd name="T69" fmla="*/ 450 h 1079"/>
                <a:gd name="T70" fmla="*/ 262 w 1183"/>
                <a:gd name="T71" fmla="*/ 9 h 10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83" h="1079">
                  <a:moveTo>
                    <a:pt x="105" y="4"/>
                  </a:moveTo>
                  <a:cubicBezTo>
                    <a:pt x="105" y="4"/>
                    <a:pt x="105" y="4"/>
                    <a:pt x="105" y="4"/>
                  </a:cubicBezTo>
                  <a:cubicBezTo>
                    <a:pt x="100" y="5"/>
                    <a:pt x="60" y="10"/>
                    <a:pt x="18" y="279"/>
                  </a:cubicBezTo>
                  <a:cubicBezTo>
                    <a:pt x="8" y="339"/>
                    <a:pt x="0" y="397"/>
                    <a:pt x="27" y="481"/>
                  </a:cubicBezTo>
                  <a:cubicBezTo>
                    <a:pt x="54" y="564"/>
                    <a:pt x="119" y="766"/>
                    <a:pt x="150" y="801"/>
                  </a:cubicBezTo>
                  <a:cubicBezTo>
                    <a:pt x="181" y="836"/>
                    <a:pt x="171" y="838"/>
                    <a:pt x="181" y="877"/>
                  </a:cubicBezTo>
                  <a:cubicBezTo>
                    <a:pt x="190" y="916"/>
                    <a:pt x="204" y="967"/>
                    <a:pt x="225" y="994"/>
                  </a:cubicBezTo>
                  <a:cubicBezTo>
                    <a:pt x="247" y="1021"/>
                    <a:pt x="268" y="1079"/>
                    <a:pt x="284" y="1060"/>
                  </a:cubicBezTo>
                  <a:cubicBezTo>
                    <a:pt x="299" y="1040"/>
                    <a:pt x="301" y="1000"/>
                    <a:pt x="284" y="985"/>
                  </a:cubicBezTo>
                  <a:cubicBezTo>
                    <a:pt x="268" y="970"/>
                    <a:pt x="247" y="948"/>
                    <a:pt x="248" y="934"/>
                  </a:cubicBezTo>
                  <a:cubicBezTo>
                    <a:pt x="248" y="919"/>
                    <a:pt x="246" y="883"/>
                    <a:pt x="245" y="879"/>
                  </a:cubicBezTo>
                  <a:cubicBezTo>
                    <a:pt x="245" y="879"/>
                    <a:pt x="283" y="924"/>
                    <a:pt x="317" y="919"/>
                  </a:cubicBezTo>
                  <a:cubicBezTo>
                    <a:pt x="351" y="914"/>
                    <a:pt x="369" y="873"/>
                    <a:pt x="423" y="873"/>
                  </a:cubicBezTo>
                  <a:cubicBezTo>
                    <a:pt x="477" y="873"/>
                    <a:pt x="531" y="900"/>
                    <a:pt x="600" y="900"/>
                  </a:cubicBezTo>
                  <a:cubicBezTo>
                    <a:pt x="669" y="900"/>
                    <a:pt x="709" y="867"/>
                    <a:pt x="761" y="867"/>
                  </a:cubicBezTo>
                  <a:cubicBezTo>
                    <a:pt x="813" y="867"/>
                    <a:pt x="840" y="911"/>
                    <a:pt x="887" y="911"/>
                  </a:cubicBezTo>
                  <a:cubicBezTo>
                    <a:pt x="934" y="911"/>
                    <a:pt x="963" y="862"/>
                    <a:pt x="963" y="862"/>
                  </a:cubicBezTo>
                  <a:cubicBezTo>
                    <a:pt x="963" y="862"/>
                    <a:pt x="967" y="900"/>
                    <a:pt x="961" y="920"/>
                  </a:cubicBezTo>
                  <a:cubicBezTo>
                    <a:pt x="955" y="940"/>
                    <a:pt x="948" y="987"/>
                    <a:pt x="923" y="997"/>
                  </a:cubicBezTo>
                  <a:cubicBezTo>
                    <a:pt x="898" y="1007"/>
                    <a:pt x="896" y="1051"/>
                    <a:pt x="920" y="1057"/>
                  </a:cubicBezTo>
                  <a:cubicBezTo>
                    <a:pt x="944" y="1063"/>
                    <a:pt x="976" y="1025"/>
                    <a:pt x="985" y="992"/>
                  </a:cubicBezTo>
                  <a:cubicBezTo>
                    <a:pt x="994" y="959"/>
                    <a:pt x="1024" y="866"/>
                    <a:pt x="1036" y="813"/>
                  </a:cubicBezTo>
                  <a:cubicBezTo>
                    <a:pt x="1048" y="760"/>
                    <a:pt x="1137" y="562"/>
                    <a:pt x="1153" y="506"/>
                  </a:cubicBezTo>
                  <a:cubicBezTo>
                    <a:pt x="1169" y="450"/>
                    <a:pt x="1183" y="376"/>
                    <a:pt x="1163" y="268"/>
                  </a:cubicBezTo>
                  <a:cubicBezTo>
                    <a:pt x="1143" y="160"/>
                    <a:pt x="1142" y="23"/>
                    <a:pt x="1082" y="0"/>
                  </a:cubicBezTo>
                  <a:cubicBezTo>
                    <a:pt x="1082" y="0"/>
                    <a:pt x="1091" y="163"/>
                    <a:pt x="1110" y="297"/>
                  </a:cubicBezTo>
                  <a:cubicBezTo>
                    <a:pt x="1110" y="297"/>
                    <a:pt x="1059" y="245"/>
                    <a:pt x="1019" y="230"/>
                  </a:cubicBezTo>
                  <a:cubicBezTo>
                    <a:pt x="979" y="215"/>
                    <a:pt x="908" y="157"/>
                    <a:pt x="882" y="138"/>
                  </a:cubicBezTo>
                  <a:cubicBezTo>
                    <a:pt x="855" y="119"/>
                    <a:pt x="772" y="73"/>
                    <a:pt x="731" y="138"/>
                  </a:cubicBezTo>
                  <a:cubicBezTo>
                    <a:pt x="690" y="203"/>
                    <a:pt x="644" y="373"/>
                    <a:pt x="591" y="373"/>
                  </a:cubicBezTo>
                  <a:cubicBezTo>
                    <a:pt x="538" y="373"/>
                    <a:pt x="534" y="225"/>
                    <a:pt x="484" y="157"/>
                  </a:cubicBezTo>
                  <a:cubicBezTo>
                    <a:pt x="435" y="89"/>
                    <a:pt x="354" y="123"/>
                    <a:pt x="300" y="145"/>
                  </a:cubicBezTo>
                  <a:cubicBezTo>
                    <a:pt x="247" y="166"/>
                    <a:pt x="199" y="217"/>
                    <a:pt x="172" y="234"/>
                  </a:cubicBezTo>
                  <a:cubicBezTo>
                    <a:pt x="146" y="251"/>
                    <a:pt x="75" y="317"/>
                    <a:pt x="75" y="317"/>
                  </a:cubicBezTo>
                  <a:cubicBezTo>
                    <a:pt x="75" y="317"/>
                    <a:pt x="87" y="235"/>
                    <a:pt x="95" y="181"/>
                  </a:cubicBezTo>
                  <a:cubicBezTo>
                    <a:pt x="103" y="126"/>
                    <a:pt x="106" y="33"/>
                    <a:pt x="105" y="4"/>
                  </a:cubicBez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Freeform 55">
              <a:extLst>
                <a:ext uri="{FF2B5EF4-FFF2-40B4-BE49-F238E27FC236}">
                  <a16:creationId xmlns:a16="http://schemas.microsoft.com/office/drawing/2014/main" id="{6CF32B5F-825B-44F9-954B-AC3BD044A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7" y="2682"/>
              <a:ext cx="61" cy="50"/>
            </a:xfrm>
            <a:custGeom>
              <a:avLst/>
              <a:gdLst>
                <a:gd name="T0" fmla="*/ 113 w 45"/>
                <a:gd name="T1" fmla="*/ 92 h 37"/>
                <a:gd name="T2" fmla="*/ 72 w 45"/>
                <a:gd name="T3" fmla="*/ 35 h 37"/>
                <a:gd name="T4" fmla="*/ 0 w 45"/>
                <a:gd name="T5" fmla="*/ 0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37">
                  <a:moveTo>
                    <a:pt x="45" y="37"/>
                  </a:moveTo>
                  <a:cubicBezTo>
                    <a:pt x="38" y="25"/>
                    <a:pt x="43" y="18"/>
                    <a:pt x="29" y="14"/>
                  </a:cubicBezTo>
                  <a:cubicBezTo>
                    <a:pt x="20" y="11"/>
                    <a:pt x="2" y="11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Freeform 56">
              <a:extLst>
                <a:ext uri="{FF2B5EF4-FFF2-40B4-BE49-F238E27FC236}">
                  <a16:creationId xmlns:a16="http://schemas.microsoft.com/office/drawing/2014/main" id="{7E1500AA-852E-4DD4-BF5A-BFE3DB210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" y="2667"/>
              <a:ext cx="61" cy="42"/>
            </a:xfrm>
            <a:custGeom>
              <a:avLst/>
              <a:gdLst>
                <a:gd name="T0" fmla="*/ 0 w 45"/>
                <a:gd name="T1" fmla="*/ 77 h 31"/>
                <a:gd name="T2" fmla="*/ 41 w 45"/>
                <a:gd name="T3" fmla="*/ 33 h 31"/>
                <a:gd name="T4" fmla="*/ 113 w 45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31">
                  <a:moveTo>
                    <a:pt x="0" y="31"/>
                  </a:moveTo>
                  <a:cubicBezTo>
                    <a:pt x="5" y="21"/>
                    <a:pt x="5" y="16"/>
                    <a:pt x="16" y="13"/>
                  </a:cubicBezTo>
                  <a:cubicBezTo>
                    <a:pt x="28" y="10"/>
                    <a:pt x="36" y="9"/>
                    <a:pt x="45" y="0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Freeform 57">
              <a:extLst>
                <a:ext uri="{FF2B5EF4-FFF2-40B4-BE49-F238E27FC236}">
                  <a16:creationId xmlns:a16="http://schemas.microsoft.com/office/drawing/2014/main" id="{0843ADBF-A65C-4CAC-A5EB-9AA1DD90B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" y="1941"/>
              <a:ext cx="47" cy="31"/>
            </a:xfrm>
            <a:custGeom>
              <a:avLst/>
              <a:gdLst>
                <a:gd name="T0" fmla="*/ 0 w 35"/>
                <a:gd name="T1" fmla="*/ 0 h 23"/>
                <a:gd name="T2" fmla="*/ 27 w 35"/>
                <a:gd name="T3" fmla="*/ 40 h 23"/>
                <a:gd name="T4" fmla="*/ 85 w 35"/>
                <a:gd name="T5" fmla="*/ 54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23">
                  <a:moveTo>
                    <a:pt x="0" y="0"/>
                  </a:moveTo>
                  <a:cubicBezTo>
                    <a:pt x="3" y="5"/>
                    <a:pt x="7" y="12"/>
                    <a:pt x="11" y="16"/>
                  </a:cubicBezTo>
                  <a:cubicBezTo>
                    <a:pt x="19" y="23"/>
                    <a:pt x="26" y="22"/>
                    <a:pt x="35" y="22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Freeform 58">
              <a:extLst>
                <a:ext uri="{FF2B5EF4-FFF2-40B4-BE49-F238E27FC236}">
                  <a16:creationId xmlns:a16="http://schemas.microsoft.com/office/drawing/2014/main" id="{F729CA51-1445-4232-8B83-6C5530C91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" y="1971"/>
              <a:ext cx="42" cy="41"/>
            </a:xfrm>
            <a:custGeom>
              <a:avLst/>
              <a:gdLst>
                <a:gd name="T0" fmla="*/ 77 w 31"/>
                <a:gd name="T1" fmla="*/ 0 h 30"/>
                <a:gd name="T2" fmla="*/ 47 w 31"/>
                <a:gd name="T3" fmla="*/ 40 h 30"/>
                <a:gd name="T4" fmla="*/ 0 w 31"/>
                <a:gd name="T5" fmla="*/ 77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30">
                  <a:moveTo>
                    <a:pt x="31" y="0"/>
                  </a:moveTo>
                  <a:cubicBezTo>
                    <a:pt x="28" y="5"/>
                    <a:pt x="23" y="10"/>
                    <a:pt x="19" y="15"/>
                  </a:cubicBezTo>
                  <a:cubicBezTo>
                    <a:pt x="14" y="22"/>
                    <a:pt x="8" y="26"/>
                    <a:pt x="0" y="30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59">
              <a:extLst>
                <a:ext uri="{FF2B5EF4-FFF2-40B4-BE49-F238E27FC236}">
                  <a16:creationId xmlns:a16="http://schemas.microsoft.com/office/drawing/2014/main" id="{9B55F675-6FB1-4DEB-9449-2253D9F53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1217"/>
              <a:ext cx="229" cy="124"/>
            </a:xfrm>
            <a:custGeom>
              <a:avLst/>
              <a:gdLst>
                <a:gd name="T0" fmla="*/ 77 w 169"/>
                <a:gd name="T1" fmla="*/ 225 h 92"/>
                <a:gd name="T2" fmla="*/ 56 w 169"/>
                <a:gd name="T3" fmla="*/ 213 h 92"/>
                <a:gd name="T4" fmla="*/ 27 w 169"/>
                <a:gd name="T5" fmla="*/ 189 h 92"/>
                <a:gd name="T6" fmla="*/ 1 w 169"/>
                <a:gd name="T7" fmla="*/ 127 h 92"/>
                <a:gd name="T8" fmla="*/ 92 w 169"/>
                <a:gd name="T9" fmla="*/ 32 h 92"/>
                <a:gd name="T10" fmla="*/ 226 w 169"/>
                <a:gd name="T11" fmla="*/ 7 h 92"/>
                <a:gd name="T12" fmla="*/ 299 w 169"/>
                <a:gd name="T13" fmla="*/ 27 h 92"/>
                <a:gd name="T14" fmla="*/ 388 w 169"/>
                <a:gd name="T15" fmla="*/ 40 h 92"/>
                <a:gd name="T16" fmla="*/ 420 w 169"/>
                <a:gd name="T17" fmla="*/ 42 h 92"/>
                <a:gd name="T18" fmla="*/ 358 w 169"/>
                <a:gd name="T19" fmla="*/ 54 h 92"/>
                <a:gd name="T20" fmla="*/ 289 w 169"/>
                <a:gd name="T21" fmla="*/ 62 h 92"/>
                <a:gd name="T22" fmla="*/ 125 w 169"/>
                <a:gd name="T23" fmla="*/ 105 h 92"/>
                <a:gd name="T24" fmla="*/ 72 w 169"/>
                <a:gd name="T25" fmla="*/ 177 h 92"/>
                <a:gd name="T26" fmla="*/ 76 w 169"/>
                <a:gd name="T27" fmla="*/ 220 h 92"/>
                <a:gd name="T28" fmla="*/ 77 w 169"/>
                <a:gd name="T29" fmla="*/ 220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" h="92">
                  <a:moveTo>
                    <a:pt x="31" y="92"/>
                  </a:moveTo>
                  <a:cubicBezTo>
                    <a:pt x="29" y="90"/>
                    <a:pt x="25" y="89"/>
                    <a:pt x="22" y="87"/>
                  </a:cubicBezTo>
                  <a:cubicBezTo>
                    <a:pt x="19" y="84"/>
                    <a:pt x="15" y="80"/>
                    <a:pt x="11" y="77"/>
                  </a:cubicBezTo>
                  <a:cubicBezTo>
                    <a:pt x="4" y="71"/>
                    <a:pt x="1" y="62"/>
                    <a:pt x="1" y="52"/>
                  </a:cubicBezTo>
                  <a:cubicBezTo>
                    <a:pt x="0" y="31"/>
                    <a:pt x="20" y="20"/>
                    <a:pt x="37" y="13"/>
                  </a:cubicBezTo>
                  <a:cubicBezTo>
                    <a:pt x="55" y="5"/>
                    <a:pt x="71" y="0"/>
                    <a:pt x="91" y="3"/>
                  </a:cubicBezTo>
                  <a:cubicBezTo>
                    <a:pt x="101" y="5"/>
                    <a:pt x="111" y="9"/>
                    <a:pt x="120" y="11"/>
                  </a:cubicBezTo>
                  <a:cubicBezTo>
                    <a:pt x="132" y="13"/>
                    <a:pt x="144" y="16"/>
                    <a:pt x="156" y="16"/>
                  </a:cubicBezTo>
                  <a:cubicBezTo>
                    <a:pt x="160" y="16"/>
                    <a:pt x="166" y="16"/>
                    <a:pt x="169" y="17"/>
                  </a:cubicBezTo>
                  <a:cubicBezTo>
                    <a:pt x="161" y="20"/>
                    <a:pt x="152" y="22"/>
                    <a:pt x="144" y="22"/>
                  </a:cubicBezTo>
                  <a:cubicBezTo>
                    <a:pt x="134" y="22"/>
                    <a:pt x="125" y="23"/>
                    <a:pt x="116" y="25"/>
                  </a:cubicBezTo>
                  <a:cubicBezTo>
                    <a:pt x="94" y="30"/>
                    <a:pt x="69" y="31"/>
                    <a:pt x="50" y="43"/>
                  </a:cubicBezTo>
                  <a:cubicBezTo>
                    <a:pt x="40" y="51"/>
                    <a:pt x="29" y="59"/>
                    <a:pt x="29" y="72"/>
                  </a:cubicBezTo>
                  <a:cubicBezTo>
                    <a:pt x="28" y="78"/>
                    <a:pt x="28" y="85"/>
                    <a:pt x="30" y="90"/>
                  </a:cubicBezTo>
                  <a:cubicBezTo>
                    <a:pt x="31" y="90"/>
                    <a:pt x="31" y="90"/>
                    <a:pt x="31" y="90"/>
                  </a:cubicBezTo>
                </a:path>
              </a:pathLst>
            </a:custGeom>
            <a:solidFill>
              <a:srgbClr val="F6D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60">
              <a:extLst>
                <a:ext uri="{FF2B5EF4-FFF2-40B4-BE49-F238E27FC236}">
                  <a16:creationId xmlns:a16="http://schemas.microsoft.com/office/drawing/2014/main" id="{38903584-A106-4F3C-8C99-C6A68BC46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" y="1211"/>
              <a:ext cx="192" cy="122"/>
            </a:xfrm>
            <a:custGeom>
              <a:avLst/>
              <a:gdLst>
                <a:gd name="T0" fmla="*/ 5 w 141"/>
                <a:gd name="T1" fmla="*/ 9 h 90"/>
                <a:gd name="T2" fmla="*/ 65 w 141"/>
                <a:gd name="T3" fmla="*/ 7 h 90"/>
                <a:gd name="T4" fmla="*/ 128 w 141"/>
                <a:gd name="T5" fmla="*/ 16 h 90"/>
                <a:gd name="T6" fmla="*/ 211 w 141"/>
                <a:gd name="T7" fmla="*/ 30 h 90"/>
                <a:gd name="T8" fmla="*/ 286 w 141"/>
                <a:gd name="T9" fmla="*/ 47 h 90"/>
                <a:gd name="T10" fmla="*/ 286 w 141"/>
                <a:gd name="T11" fmla="*/ 224 h 90"/>
                <a:gd name="T12" fmla="*/ 286 w 141"/>
                <a:gd name="T13" fmla="*/ 125 h 90"/>
                <a:gd name="T14" fmla="*/ 240 w 141"/>
                <a:gd name="T15" fmla="*/ 89 h 90"/>
                <a:gd name="T16" fmla="*/ 161 w 141"/>
                <a:gd name="T17" fmla="*/ 87 h 90"/>
                <a:gd name="T18" fmla="*/ 109 w 141"/>
                <a:gd name="T19" fmla="*/ 70 h 90"/>
                <a:gd name="T20" fmla="*/ 48 w 141"/>
                <a:gd name="T21" fmla="*/ 45 h 90"/>
                <a:gd name="T22" fmla="*/ 0 w 141"/>
                <a:gd name="T23" fmla="*/ 20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1" h="90">
                  <a:moveTo>
                    <a:pt x="2" y="4"/>
                  </a:moveTo>
                  <a:cubicBezTo>
                    <a:pt x="8" y="0"/>
                    <a:pt x="19" y="2"/>
                    <a:pt x="26" y="3"/>
                  </a:cubicBezTo>
                  <a:cubicBezTo>
                    <a:pt x="34" y="4"/>
                    <a:pt x="42" y="5"/>
                    <a:pt x="51" y="7"/>
                  </a:cubicBezTo>
                  <a:cubicBezTo>
                    <a:pt x="62" y="8"/>
                    <a:pt x="73" y="10"/>
                    <a:pt x="84" y="12"/>
                  </a:cubicBezTo>
                  <a:cubicBezTo>
                    <a:pt x="94" y="14"/>
                    <a:pt x="104" y="14"/>
                    <a:pt x="113" y="19"/>
                  </a:cubicBezTo>
                  <a:cubicBezTo>
                    <a:pt x="141" y="34"/>
                    <a:pt x="138" y="73"/>
                    <a:pt x="113" y="90"/>
                  </a:cubicBezTo>
                  <a:cubicBezTo>
                    <a:pt x="124" y="78"/>
                    <a:pt x="122" y="62"/>
                    <a:pt x="113" y="50"/>
                  </a:cubicBezTo>
                  <a:cubicBezTo>
                    <a:pt x="108" y="44"/>
                    <a:pt x="102" y="38"/>
                    <a:pt x="95" y="36"/>
                  </a:cubicBezTo>
                  <a:cubicBezTo>
                    <a:pt x="86" y="33"/>
                    <a:pt x="74" y="36"/>
                    <a:pt x="64" y="35"/>
                  </a:cubicBezTo>
                  <a:cubicBezTo>
                    <a:pt x="57" y="34"/>
                    <a:pt x="50" y="31"/>
                    <a:pt x="43" y="28"/>
                  </a:cubicBezTo>
                  <a:cubicBezTo>
                    <a:pt x="35" y="24"/>
                    <a:pt x="27" y="21"/>
                    <a:pt x="19" y="18"/>
                  </a:cubicBezTo>
                  <a:cubicBezTo>
                    <a:pt x="12" y="15"/>
                    <a:pt x="4" y="15"/>
                    <a:pt x="0" y="8"/>
                  </a:cubicBezTo>
                </a:path>
              </a:pathLst>
            </a:custGeom>
            <a:solidFill>
              <a:srgbClr val="F6D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61">
              <a:extLst>
                <a:ext uri="{FF2B5EF4-FFF2-40B4-BE49-F238E27FC236}">
                  <a16:creationId xmlns:a16="http://schemas.microsoft.com/office/drawing/2014/main" id="{9CD6B0C3-F94B-4383-8832-390782500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1073"/>
              <a:ext cx="403" cy="297"/>
            </a:xfrm>
            <a:custGeom>
              <a:avLst/>
              <a:gdLst>
                <a:gd name="T0" fmla="*/ 0 w 297"/>
                <a:gd name="T1" fmla="*/ 0 h 219"/>
                <a:gd name="T2" fmla="*/ 12 w 297"/>
                <a:gd name="T3" fmla="*/ 92 h 219"/>
                <a:gd name="T4" fmla="*/ 216 w 297"/>
                <a:gd name="T5" fmla="*/ 274 h 219"/>
                <a:gd name="T6" fmla="*/ 522 w 297"/>
                <a:gd name="T7" fmla="*/ 378 h 219"/>
                <a:gd name="T8" fmla="*/ 742 w 297"/>
                <a:gd name="T9" fmla="*/ 547 h 219"/>
                <a:gd name="T10" fmla="*/ 562 w 297"/>
                <a:gd name="T11" fmla="*/ 370 h 219"/>
                <a:gd name="T12" fmla="*/ 278 w 297"/>
                <a:gd name="T13" fmla="*/ 231 h 219"/>
                <a:gd name="T14" fmla="*/ 0 w 297"/>
                <a:gd name="T15" fmla="*/ 0 h 2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7" h="219">
                  <a:moveTo>
                    <a:pt x="0" y="0"/>
                  </a:moveTo>
                  <a:cubicBezTo>
                    <a:pt x="0" y="0"/>
                    <a:pt x="3" y="28"/>
                    <a:pt x="5" y="37"/>
                  </a:cubicBezTo>
                  <a:cubicBezTo>
                    <a:pt x="8" y="45"/>
                    <a:pt x="19" y="106"/>
                    <a:pt x="86" y="110"/>
                  </a:cubicBezTo>
                  <a:cubicBezTo>
                    <a:pt x="144" y="113"/>
                    <a:pt x="151" y="117"/>
                    <a:pt x="209" y="152"/>
                  </a:cubicBezTo>
                  <a:cubicBezTo>
                    <a:pt x="267" y="188"/>
                    <a:pt x="270" y="205"/>
                    <a:pt x="297" y="219"/>
                  </a:cubicBezTo>
                  <a:cubicBezTo>
                    <a:pt x="297" y="219"/>
                    <a:pt x="263" y="176"/>
                    <a:pt x="225" y="148"/>
                  </a:cubicBezTo>
                  <a:cubicBezTo>
                    <a:pt x="187" y="120"/>
                    <a:pt x="150" y="96"/>
                    <a:pt x="111" y="92"/>
                  </a:cubicBezTo>
                  <a:cubicBezTo>
                    <a:pt x="72" y="89"/>
                    <a:pt x="27" y="104"/>
                    <a:pt x="0" y="0"/>
                  </a:cubicBezTo>
                  <a:close/>
                </a:path>
              </a:pathLst>
            </a:custGeom>
            <a:solidFill>
              <a:srgbClr val="F6D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62">
              <a:extLst>
                <a:ext uri="{FF2B5EF4-FFF2-40B4-BE49-F238E27FC236}">
                  <a16:creationId xmlns:a16="http://schemas.microsoft.com/office/drawing/2014/main" id="{8F6DFB9A-FB7C-4264-827D-68DA60FDE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051"/>
              <a:ext cx="414" cy="329"/>
            </a:xfrm>
            <a:custGeom>
              <a:avLst/>
              <a:gdLst>
                <a:gd name="T0" fmla="*/ 763 w 305"/>
                <a:gd name="T1" fmla="*/ 0 h 243"/>
                <a:gd name="T2" fmla="*/ 608 w 305"/>
                <a:gd name="T3" fmla="*/ 248 h 243"/>
                <a:gd name="T4" fmla="*/ 194 w 305"/>
                <a:gd name="T5" fmla="*/ 477 h 243"/>
                <a:gd name="T6" fmla="*/ 0 w 305"/>
                <a:gd name="T7" fmla="*/ 602 h 243"/>
                <a:gd name="T8" fmla="*/ 105 w 305"/>
                <a:gd name="T9" fmla="*/ 493 h 243"/>
                <a:gd name="T10" fmla="*/ 413 w 305"/>
                <a:gd name="T11" fmla="*/ 286 h 243"/>
                <a:gd name="T12" fmla="*/ 763 w 305"/>
                <a:gd name="T13" fmla="*/ 0 h 2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5" h="243">
                  <a:moveTo>
                    <a:pt x="305" y="0"/>
                  </a:moveTo>
                  <a:cubicBezTo>
                    <a:pt x="305" y="0"/>
                    <a:pt x="283" y="83"/>
                    <a:pt x="243" y="100"/>
                  </a:cubicBezTo>
                  <a:cubicBezTo>
                    <a:pt x="203" y="117"/>
                    <a:pt x="111" y="159"/>
                    <a:pt x="77" y="192"/>
                  </a:cubicBezTo>
                  <a:cubicBezTo>
                    <a:pt x="43" y="226"/>
                    <a:pt x="22" y="223"/>
                    <a:pt x="0" y="243"/>
                  </a:cubicBezTo>
                  <a:cubicBezTo>
                    <a:pt x="0" y="243"/>
                    <a:pt x="12" y="214"/>
                    <a:pt x="42" y="199"/>
                  </a:cubicBezTo>
                  <a:cubicBezTo>
                    <a:pt x="73" y="184"/>
                    <a:pt x="118" y="133"/>
                    <a:pt x="165" y="115"/>
                  </a:cubicBezTo>
                  <a:cubicBezTo>
                    <a:pt x="211" y="98"/>
                    <a:pt x="276" y="74"/>
                    <a:pt x="305" y="0"/>
                  </a:cubicBezTo>
                  <a:close/>
                </a:path>
              </a:pathLst>
            </a:custGeom>
            <a:solidFill>
              <a:srgbClr val="F6D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63">
              <a:extLst>
                <a:ext uri="{FF2B5EF4-FFF2-40B4-BE49-F238E27FC236}">
                  <a16:creationId xmlns:a16="http://schemas.microsoft.com/office/drawing/2014/main" id="{F3B91823-63D2-4AE5-A94E-97A039F6C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" y="1039"/>
              <a:ext cx="69" cy="149"/>
            </a:xfrm>
            <a:custGeom>
              <a:avLst/>
              <a:gdLst>
                <a:gd name="T0" fmla="*/ 26 w 51"/>
                <a:gd name="T1" fmla="*/ 1 h 110"/>
                <a:gd name="T2" fmla="*/ 0 w 51"/>
                <a:gd name="T3" fmla="*/ 41 h 110"/>
                <a:gd name="T4" fmla="*/ 32 w 51"/>
                <a:gd name="T5" fmla="*/ 107 h 110"/>
                <a:gd name="T6" fmla="*/ 77 w 51"/>
                <a:gd name="T7" fmla="*/ 187 h 110"/>
                <a:gd name="T8" fmla="*/ 126 w 51"/>
                <a:gd name="T9" fmla="*/ 274 h 110"/>
                <a:gd name="T10" fmla="*/ 93 w 51"/>
                <a:gd name="T11" fmla="*/ 202 h 110"/>
                <a:gd name="T12" fmla="*/ 62 w 51"/>
                <a:gd name="T13" fmla="*/ 104 h 110"/>
                <a:gd name="T14" fmla="*/ 22 w 51"/>
                <a:gd name="T15" fmla="*/ 42 h 110"/>
                <a:gd name="T16" fmla="*/ 22 w 51"/>
                <a:gd name="T17" fmla="*/ 1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110">
                  <a:moveTo>
                    <a:pt x="10" y="1"/>
                  </a:moveTo>
                  <a:cubicBezTo>
                    <a:pt x="3" y="0"/>
                    <a:pt x="0" y="10"/>
                    <a:pt x="0" y="16"/>
                  </a:cubicBezTo>
                  <a:cubicBezTo>
                    <a:pt x="2" y="26"/>
                    <a:pt x="8" y="35"/>
                    <a:pt x="13" y="43"/>
                  </a:cubicBezTo>
                  <a:cubicBezTo>
                    <a:pt x="20" y="53"/>
                    <a:pt x="27" y="63"/>
                    <a:pt x="31" y="75"/>
                  </a:cubicBezTo>
                  <a:cubicBezTo>
                    <a:pt x="35" y="88"/>
                    <a:pt x="41" y="100"/>
                    <a:pt x="51" y="110"/>
                  </a:cubicBezTo>
                  <a:cubicBezTo>
                    <a:pt x="47" y="100"/>
                    <a:pt x="41" y="91"/>
                    <a:pt x="38" y="81"/>
                  </a:cubicBezTo>
                  <a:cubicBezTo>
                    <a:pt x="35" y="67"/>
                    <a:pt x="32" y="55"/>
                    <a:pt x="25" y="42"/>
                  </a:cubicBezTo>
                  <a:cubicBezTo>
                    <a:pt x="20" y="34"/>
                    <a:pt x="13" y="26"/>
                    <a:pt x="9" y="17"/>
                  </a:cubicBezTo>
                  <a:cubicBezTo>
                    <a:pt x="7" y="11"/>
                    <a:pt x="8" y="6"/>
                    <a:pt x="9" y="1"/>
                  </a:cubicBezTo>
                </a:path>
              </a:pathLst>
            </a:custGeom>
            <a:solidFill>
              <a:srgbClr val="F6D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64">
              <a:extLst>
                <a:ext uri="{FF2B5EF4-FFF2-40B4-BE49-F238E27FC236}">
                  <a16:creationId xmlns:a16="http://schemas.microsoft.com/office/drawing/2014/main" id="{69EE4D5B-9C21-4A25-9016-BD735BED0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" y="1143"/>
              <a:ext cx="35" cy="28"/>
            </a:xfrm>
            <a:custGeom>
              <a:avLst/>
              <a:gdLst>
                <a:gd name="T0" fmla="*/ 63 w 26"/>
                <a:gd name="T1" fmla="*/ 0 h 20"/>
                <a:gd name="T2" fmla="*/ 0 w 26"/>
                <a:gd name="T3" fmla="*/ 29 h 20"/>
                <a:gd name="T4" fmla="*/ 63 w 26"/>
                <a:gd name="T5" fmla="*/ 55 h 20"/>
                <a:gd name="T6" fmla="*/ 42 w 26"/>
                <a:gd name="T7" fmla="*/ 29 h 20"/>
                <a:gd name="T8" fmla="*/ 58 w 26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0">
                  <a:moveTo>
                    <a:pt x="26" y="0"/>
                  </a:moveTo>
                  <a:cubicBezTo>
                    <a:pt x="16" y="1"/>
                    <a:pt x="11" y="13"/>
                    <a:pt x="0" y="11"/>
                  </a:cubicBezTo>
                  <a:cubicBezTo>
                    <a:pt x="7" y="15"/>
                    <a:pt x="18" y="20"/>
                    <a:pt x="26" y="20"/>
                  </a:cubicBezTo>
                  <a:cubicBezTo>
                    <a:pt x="23" y="17"/>
                    <a:pt x="18" y="15"/>
                    <a:pt x="17" y="11"/>
                  </a:cubicBezTo>
                  <a:cubicBezTo>
                    <a:pt x="16" y="6"/>
                    <a:pt x="20" y="3"/>
                    <a:pt x="24" y="1"/>
                  </a:cubicBezTo>
                </a:path>
              </a:pathLst>
            </a:custGeom>
            <a:solidFill>
              <a:srgbClr val="F6D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65">
              <a:extLst>
                <a:ext uri="{FF2B5EF4-FFF2-40B4-BE49-F238E27FC236}">
                  <a16:creationId xmlns:a16="http://schemas.microsoft.com/office/drawing/2014/main" id="{CC532F09-5642-4BAB-80B5-182E854FB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1046"/>
              <a:ext cx="55" cy="153"/>
            </a:xfrm>
            <a:custGeom>
              <a:avLst/>
              <a:gdLst>
                <a:gd name="T0" fmla="*/ 75 w 41"/>
                <a:gd name="T1" fmla="*/ 0 h 113"/>
                <a:gd name="T2" fmla="*/ 99 w 41"/>
                <a:gd name="T3" fmla="*/ 42 h 113"/>
                <a:gd name="T4" fmla="*/ 79 w 41"/>
                <a:gd name="T5" fmla="*/ 118 h 113"/>
                <a:gd name="T6" fmla="*/ 38 w 41"/>
                <a:gd name="T7" fmla="*/ 202 h 113"/>
                <a:gd name="T8" fmla="*/ 15 w 41"/>
                <a:gd name="T9" fmla="*/ 240 h 113"/>
                <a:gd name="T10" fmla="*/ 0 w 41"/>
                <a:gd name="T11" fmla="*/ 280 h 113"/>
                <a:gd name="T12" fmla="*/ 0 w 41"/>
                <a:gd name="T13" fmla="*/ 280 h 113"/>
                <a:gd name="T14" fmla="*/ 31 w 41"/>
                <a:gd name="T15" fmla="*/ 188 h 113"/>
                <a:gd name="T16" fmla="*/ 68 w 41"/>
                <a:gd name="T17" fmla="*/ 107 h 113"/>
                <a:gd name="T18" fmla="*/ 75 w 41"/>
                <a:gd name="T19" fmla="*/ 1 h 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113">
                  <a:moveTo>
                    <a:pt x="31" y="0"/>
                  </a:moveTo>
                  <a:cubicBezTo>
                    <a:pt x="37" y="4"/>
                    <a:pt x="41" y="9"/>
                    <a:pt x="41" y="17"/>
                  </a:cubicBezTo>
                  <a:cubicBezTo>
                    <a:pt x="41" y="27"/>
                    <a:pt x="37" y="38"/>
                    <a:pt x="33" y="47"/>
                  </a:cubicBezTo>
                  <a:cubicBezTo>
                    <a:pt x="28" y="59"/>
                    <a:pt x="23" y="70"/>
                    <a:pt x="16" y="81"/>
                  </a:cubicBezTo>
                  <a:cubicBezTo>
                    <a:pt x="13" y="86"/>
                    <a:pt x="9" y="91"/>
                    <a:pt x="6" y="97"/>
                  </a:cubicBezTo>
                  <a:cubicBezTo>
                    <a:pt x="4" y="102"/>
                    <a:pt x="3" y="108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01"/>
                    <a:pt x="7" y="87"/>
                    <a:pt x="13" y="76"/>
                  </a:cubicBezTo>
                  <a:cubicBezTo>
                    <a:pt x="18" y="65"/>
                    <a:pt x="24" y="55"/>
                    <a:pt x="28" y="43"/>
                  </a:cubicBezTo>
                  <a:cubicBezTo>
                    <a:pt x="33" y="29"/>
                    <a:pt x="36" y="14"/>
                    <a:pt x="31" y="1"/>
                  </a:cubicBezTo>
                </a:path>
              </a:pathLst>
            </a:custGeom>
            <a:solidFill>
              <a:srgbClr val="F6D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66">
              <a:extLst>
                <a:ext uri="{FF2B5EF4-FFF2-40B4-BE49-F238E27FC236}">
                  <a16:creationId xmlns:a16="http://schemas.microsoft.com/office/drawing/2014/main" id="{1F1252BD-4DCC-4B8A-B397-754C80732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" y="832"/>
              <a:ext cx="82" cy="152"/>
            </a:xfrm>
            <a:custGeom>
              <a:avLst/>
              <a:gdLst>
                <a:gd name="T0" fmla="*/ 0 w 60"/>
                <a:gd name="T1" fmla="*/ 280 h 112"/>
                <a:gd name="T2" fmla="*/ 19 w 60"/>
                <a:gd name="T3" fmla="*/ 246 h 112"/>
                <a:gd name="T4" fmla="*/ 40 w 60"/>
                <a:gd name="T5" fmla="*/ 216 h 112"/>
                <a:gd name="T6" fmla="*/ 51 w 60"/>
                <a:gd name="T7" fmla="*/ 187 h 112"/>
                <a:gd name="T8" fmla="*/ 70 w 60"/>
                <a:gd name="T9" fmla="*/ 170 h 112"/>
                <a:gd name="T10" fmla="*/ 107 w 60"/>
                <a:gd name="T11" fmla="*/ 91 h 112"/>
                <a:gd name="T12" fmla="*/ 105 w 60"/>
                <a:gd name="T13" fmla="*/ 7 h 112"/>
                <a:gd name="T14" fmla="*/ 97 w 60"/>
                <a:gd name="T15" fmla="*/ 0 h 112"/>
                <a:gd name="T16" fmla="*/ 138 w 60"/>
                <a:gd name="T17" fmla="*/ 50 h 112"/>
                <a:gd name="T18" fmla="*/ 152 w 60"/>
                <a:gd name="T19" fmla="*/ 118 h 112"/>
                <a:gd name="T20" fmla="*/ 62 w 60"/>
                <a:gd name="T21" fmla="*/ 232 h 112"/>
                <a:gd name="T22" fmla="*/ 0 w 60"/>
                <a:gd name="T23" fmla="*/ 27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112">
                  <a:moveTo>
                    <a:pt x="0" y="112"/>
                  </a:moveTo>
                  <a:cubicBezTo>
                    <a:pt x="0" y="109"/>
                    <a:pt x="5" y="102"/>
                    <a:pt x="7" y="98"/>
                  </a:cubicBezTo>
                  <a:cubicBezTo>
                    <a:pt x="10" y="94"/>
                    <a:pt x="13" y="90"/>
                    <a:pt x="15" y="86"/>
                  </a:cubicBezTo>
                  <a:cubicBezTo>
                    <a:pt x="17" y="82"/>
                    <a:pt x="18" y="79"/>
                    <a:pt x="20" y="75"/>
                  </a:cubicBezTo>
                  <a:cubicBezTo>
                    <a:pt x="22" y="73"/>
                    <a:pt x="25" y="71"/>
                    <a:pt x="27" y="68"/>
                  </a:cubicBezTo>
                  <a:cubicBezTo>
                    <a:pt x="33" y="59"/>
                    <a:pt x="39" y="47"/>
                    <a:pt x="42" y="36"/>
                  </a:cubicBezTo>
                  <a:cubicBezTo>
                    <a:pt x="45" y="25"/>
                    <a:pt x="49" y="12"/>
                    <a:pt x="41" y="3"/>
                  </a:cubicBezTo>
                  <a:cubicBezTo>
                    <a:pt x="40" y="2"/>
                    <a:pt x="39" y="1"/>
                    <a:pt x="38" y="0"/>
                  </a:cubicBezTo>
                  <a:cubicBezTo>
                    <a:pt x="44" y="4"/>
                    <a:pt x="51" y="14"/>
                    <a:pt x="54" y="20"/>
                  </a:cubicBezTo>
                  <a:cubicBezTo>
                    <a:pt x="58" y="28"/>
                    <a:pt x="60" y="38"/>
                    <a:pt x="59" y="47"/>
                  </a:cubicBezTo>
                  <a:cubicBezTo>
                    <a:pt x="55" y="67"/>
                    <a:pt x="40" y="82"/>
                    <a:pt x="24" y="93"/>
                  </a:cubicBezTo>
                  <a:cubicBezTo>
                    <a:pt x="16" y="98"/>
                    <a:pt x="5" y="103"/>
                    <a:pt x="0" y="111"/>
                  </a:cubicBezTo>
                </a:path>
              </a:pathLst>
            </a:custGeom>
            <a:solidFill>
              <a:srgbClr val="F6D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67">
              <a:extLst>
                <a:ext uri="{FF2B5EF4-FFF2-40B4-BE49-F238E27FC236}">
                  <a16:creationId xmlns:a16="http://schemas.microsoft.com/office/drawing/2014/main" id="{140302E6-E69A-4CA9-9948-F30E6E945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" y="818"/>
              <a:ext cx="67" cy="159"/>
            </a:xfrm>
            <a:custGeom>
              <a:avLst/>
              <a:gdLst>
                <a:gd name="T0" fmla="*/ 63 w 49"/>
                <a:gd name="T1" fmla="*/ 1 h 117"/>
                <a:gd name="T2" fmla="*/ 42 w 49"/>
                <a:gd name="T3" fmla="*/ 15 h 117"/>
                <a:gd name="T4" fmla="*/ 22 w 49"/>
                <a:gd name="T5" fmla="*/ 35 h 117"/>
                <a:gd name="T6" fmla="*/ 5 w 49"/>
                <a:gd name="T7" fmla="*/ 88 h 117"/>
                <a:gd name="T8" fmla="*/ 51 w 49"/>
                <a:gd name="T9" fmla="*/ 230 h 117"/>
                <a:gd name="T10" fmla="*/ 126 w 49"/>
                <a:gd name="T11" fmla="*/ 294 h 117"/>
                <a:gd name="T12" fmla="*/ 97 w 49"/>
                <a:gd name="T13" fmla="*/ 226 h 117"/>
                <a:gd name="T14" fmla="*/ 55 w 49"/>
                <a:gd name="T15" fmla="*/ 154 h 117"/>
                <a:gd name="T16" fmla="*/ 55 w 49"/>
                <a:gd name="T17" fmla="*/ 41 h 117"/>
                <a:gd name="T18" fmla="*/ 67 w 49"/>
                <a:gd name="T19" fmla="*/ 14 h 117"/>
                <a:gd name="T20" fmla="*/ 71 w 49"/>
                <a:gd name="T21" fmla="*/ 0 h 117"/>
                <a:gd name="T22" fmla="*/ 67 w 49"/>
                <a:gd name="T23" fmla="*/ 0 h 1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9" h="117">
                  <a:moveTo>
                    <a:pt x="25" y="1"/>
                  </a:moveTo>
                  <a:cubicBezTo>
                    <a:pt x="24" y="1"/>
                    <a:pt x="18" y="5"/>
                    <a:pt x="17" y="6"/>
                  </a:cubicBezTo>
                  <a:cubicBezTo>
                    <a:pt x="13" y="8"/>
                    <a:pt x="11" y="11"/>
                    <a:pt x="9" y="14"/>
                  </a:cubicBezTo>
                  <a:cubicBezTo>
                    <a:pt x="4" y="21"/>
                    <a:pt x="3" y="28"/>
                    <a:pt x="2" y="35"/>
                  </a:cubicBezTo>
                  <a:cubicBezTo>
                    <a:pt x="0" y="55"/>
                    <a:pt x="5" y="76"/>
                    <a:pt x="20" y="91"/>
                  </a:cubicBezTo>
                  <a:cubicBezTo>
                    <a:pt x="29" y="100"/>
                    <a:pt x="37" y="111"/>
                    <a:pt x="49" y="117"/>
                  </a:cubicBezTo>
                  <a:cubicBezTo>
                    <a:pt x="43" y="109"/>
                    <a:pt x="42" y="99"/>
                    <a:pt x="38" y="90"/>
                  </a:cubicBezTo>
                  <a:cubicBezTo>
                    <a:pt x="33" y="80"/>
                    <a:pt x="27" y="71"/>
                    <a:pt x="21" y="61"/>
                  </a:cubicBezTo>
                  <a:cubicBezTo>
                    <a:pt x="12" y="48"/>
                    <a:pt x="16" y="30"/>
                    <a:pt x="21" y="16"/>
                  </a:cubicBezTo>
                  <a:cubicBezTo>
                    <a:pt x="22" y="12"/>
                    <a:pt x="25" y="8"/>
                    <a:pt x="26" y="5"/>
                  </a:cubicBezTo>
                  <a:cubicBezTo>
                    <a:pt x="27" y="3"/>
                    <a:pt x="27" y="2"/>
                    <a:pt x="28" y="0"/>
                  </a:cubicBezTo>
                  <a:cubicBezTo>
                    <a:pt x="28" y="0"/>
                    <a:pt x="27" y="0"/>
                    <a:pt x="26" y="0"/>
                  </a:cubicBezTo>
                </a:path>
              </a:pathLst>
            </a:custGeom>
            <a:solidFill>
              <a:srgbClr val="F6D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Freeform 68">
              <a:extLst>
                <a:ext uri="{FF2B5EF4-FFF2-40B4-BE49-F238E27FC236}">
                  <a16:creationId xmlns:a16="http://schemas.microsoft.com/office/drawing/2014/main" id="{4EB0280D-1BF8-4E72-959F-2CF609A90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1360"/>
              <a:ext cx="330" cy="48"/>
            </a:xfrm>
            <a:custGeom>
              <a:avLst/>
              <a:gdLst>
                <a:gd name="T0" fmla="*/ 0 w 243"/>
                <a:gd name="T1" fmla="*/ 82 h 35"/>
                <a:gd name="T2" fmla="*/ 84 w 243"/>
                <a:gd name="T3" fmla="*/ 62 h 35"/>
                <a:gd name="T4" fmla="*/ 208 w 243"/>
                <a:gd name="T5" fmla="*/ 60 h 35"/>
                <a:gd name="T6" fmla="*/ 308 w 243"/>
                <a:gd name="T7" fmla="*/ 51 h 35"/>
                <a:gd name="T8" fmla="*/ 428 w 243"/>
                <a:gd name="T9" fmla="*/ 49 h 35"/>
                <a:gd name="T10" fmla="*/ 608 w 243"/>
                <a:gd name="T11" fmla="*/ 75 h 35"/>
                <a:gd name="T12" fmla="*/ 475 w 243"/>
                <a:gd name="T13" fmla="*/ 51 h 35"/>
                <a:gd name="T14" fmla="*/ 293 w 243"/>
                <a:gd name="T15" fmla="*/ 22 h 35"/>
                <a:gd name="T16" fmla="*/ 125 w 243"/>
                <a:gd name="T17" fmla="*/ 29 h 35"/>
                <a:gd name="T18" fmla="*/ 0 w 243"/>
                <a:gd name="T19" fmla="*/ 82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3" h="35">
                  <a:moveTo>
                    <a:pt x="0" y="32"/>
                  </a:moveTo>
                  <a:cubicBezTo>
                    <a:pt x="0" y="32"/>
                    <a:pt x="19" y="28"/>
                    <a:pt x="34" y="24"/>
                  </a:cubicBezTo>
                  <a:cubicBezTo>
                    <a:pt x="50" y="20"/>
                    <a:pt x="74" y="15"/>
                    <a:pt x="83" y="23"/>
                  </a:cubicBezTo>
                  <a:cubicBezTo>
                    <a:pt x="93" y="31"/>
                    <a:pt x="109" y="30"/>
                    <a:pt x="123" y="20"/>
                  </a:cubicBezTo>
                  <a:cubicBezTo>
                    <a:pt x="138" y="11"/>
                    <a:pt x="163" y="14"/>
                    <a:pt x="171" y="19"/>
                  </a:cubicBezTo>
                  <a:cubicBezTo>
                    <a:pt x="179" y="24"/>
                    <a:pt x="192" y="35"/>
                    <a:pt x="243" y="29"/>
                  </a:cubicBezTo>
                  <a:cubicBezTo>
                    <a:pt x="243" y="29"/>
                    <a:pt x="206" y="32"/>
                    <a:pt x="190" y="20"/>
                  </a:cubicBezTo>
                  <a:cubicBezTo>
                    <a:pt x="174" y="9"/>
                    <a:pt x="133" y="0"/>
                    <a:pt x="117" y="9"/>
                  </a:cubicBezTo>
                  <a:cubicBezTo>
                    <a:pt x="100" y="17"/>
                    <a:pt x="75" y="3"/>
                    <a:pt x="50" y="11"/>
                  </a:cubicBezTo>
                  <a:cubicBezTo>
                    <a:pt x="24" y="18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6D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Freeform 69">
              <a:extLst>
                <a:ext uri="{FF2B5EF4-FFF2-40B4-BE49-F238E27FC236}">
                  <a16:creationId xmlns:a16="http://schemas.microsoft.com/office/drawing/2014/main" id="{4B08B9C7-3BBD-4CE3-90AE-96707084D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1150"/>
              <a:ext cx="186" cy="130"/>
            </a:xfrm>
            <a:custGeom>
              <a:avLst/>
              <a:gdLst>
                <a:gd name="T0" fmla="*/ 0 w 137"/>
                <a:gd name="T1" fmla="*/ 238 h 96"/>
                <a:gd name="T2" fmla="*/ 77 w 137"/>
                <a:gd name="T3" fmla="*/ 139 h 96"/>
                <a:gd name="T4" fmla="*/ 343 w 137"/>
                <a:gd name="T5" fmla="*/ 114 h 96"/>
                <a:gd name="T6" fmla="*/ 0 w 137"/>
                <a:gd name="T7" fmla="*/ 238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7" h="96">
                  <a:moveTo>
                    <a:pt x="0" y="96"/>
                  </a:moveTo>
                  <a:cubicBezTo>
                    <a:pt x="0" y="96"/>
                    <a:pt x="0" y="71"/>
                    <a:pt x="31" y="56"/>
                  </a:cubicBezTo>
                  <a:cubicBezTo>
                    <a:pt x="62" y="41"/>
                    <a:pt x="68" y="34"/>
                    <a:pt x="137" y="46"/>
                  </a:cubicBezTo>
                  <a:cubicBezTo>
                    <a:pt x="137" y="46"/>
                    <a:pt x="5" y="0"/>
                    <a:pt x="0" y="96"/>
                  </a:cubicBezTo>
                  <a:close/>
                </a:path>
              </a:pathLst>
            </a:custGeom>
            <a:solidFill>
              <a:srgbClr val="F9F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Freeform 70">
              <a:extLst>
                <a:ext uri="{FF2B5EF4-FFF2-40B4-BE49-F238E27FC236}">
                  <a16:creationId xmlns:a16="http://schemas.microsoft.com/office/drawing/2014/main" id="{6FDC16AC-9AA7-488B-B104-8D02D8734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1173"/>
              <a:ext cx="141" cy="107"/>
            </a:xfrm>
            <a:custGeom>
              <a:avLst/>
              <a:gdLst>
                <a:gd name="T0" fmla="*/ 222 w 104"/>
                <a:gd name="T1" fmla="*/ 196 h 79"/>
                <a:gd name="T2" fmla="*/ 0 w 104"/>
                <a:gd name="T3" fmla="*/ 61 h 79"/>
                <a:gd name="T4" fmla="*/ 222 w 104"/>
                <a:gd name="T5" fmla="*/ 196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79">
                  <a:moveTo>
                    <a:pt x="89" y="79"/>
                  </a:moveTo>
                  <a:cubicBezTo>
                    <a:pt x="89" y="79"/>
                    <a:pt x="102" y="25"/>
                    <a:pt x="0" y="24"/>
                  </a:cubicBezTo>
                  <a:cubicBezTo>
                    <a:pt x="0" y="24"/>
                    <a:pt x="104" y="0"/>
                    <a:pt x="89" y="79"/>
                  </a:cubicBezTo>
                  <a:close/>
                </a:path>
              </a:pathLst>
            </a:custGeom>
            <a:solidFill>
              <a:srgbClr val="F9F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Freeform 71">
              <a:extLst>
                <a:ext uri="{FF2B5EF4-FFF2-40B4-BE49-F238E27FC236}">
                  <a16:creationId xmlns:a16="http://schemas.microsoft.com/office/drawing/2014/main" id="{8D2FB6CA-FD83-4529-8802-2DFD4279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043"/>
              <a:ext cx="80" cy="99"/>
            </a:xfrm>
            <a:custGeom>
              <a:avLst/>
              <a:gdLst>
                <a:gd name="T0" fmla="*/ 146 w 59"/>
                <a:gd name="T1" fmla="*/ 9 h 73"/>
                <a:gd name="T2" fmla="*/ 76 w 59"/>
                <a:gd name="T3" fmla="*/ 83 h 73"/>
                <a:gd name="T4" fmla="*/ 45 w 59"/>
                <a:gd name="T5" fmla="*/ 140 h 73"/>
                <a:gd name="T6" fmla="*/ 0 w 59"/>
                <a:gd name="T7" fmla="*/ 180 h 73"/>
                <a:gd name="T8" fmla="*/ 57 w 59"/>
                <a:gd name="T9" fmla="*/ 145 h 73"/>
                <a:gd name="T10" fmla="*/ 104 w 59"/>
                <a:gd name="T11" fmla="*/ 87 h 73"/>
                <a:gd name="T12" fmla="*/ 146 w 59"/>
                <a:gd name="T13" fmla="*/ 7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73">
                  <a:moveTo>
                    <a:pt x="59" y="4"/>
                  </a:moveTo>
                  <a:cubicBezTo>
                    <a:pt x="45" y="0"/>
                    <a:pt x="34" y="23"/>
                    <a:pt x="30" y="33"/>
                  </a:cubicBezTo>
                  <a:cubicBezTo>
                    <a:pt x="26" y="41"/>
                    <a:pt x="22" y="48"/>
                    <a:pt x="18" y="56"/>
                  </a:cubicBezTo>
                  <a:cubicBezTo>
                    <a:pt x="13" y="63"/>
                    <a:pt x="7" y="67"/>
                    <a:pt x="0" y="72"/>
                  </a:cubicBezTo>
                  <a:cubicBezTo>
                    <a:pt x="8" y="73"/>
                    <a:pt x="17" y="63"/>
                    <a:pt x="23" y="58"/>
                  </a:cubicBezTo>
                  <a:cubicBezTo>
                    <a:pt x="30" y="52"/>
                    <a:pt x="37" y="44"/>
                    <a:pt x="42" y="35"/>
                  </a:cubicBezTo>
                  <a:cubicBezTo>
                    <a:pt x="48" y="25"/>
                    <a:pt x="50" y="10"/>
                    <a:pt x="59" y="3"/>
                  </a:cubicBezTo>
                </a:path>
              </a:pathLst>
            </a:custGeom>
            <a:solidFill>
              <a:srgbClr val="F9F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72">
              <a:extLst>
                <a:ext uri="{FF2B5EF4-FFF2-40B4-BE49-F238E27FC236}">
                  <a16:creationId xmlns:a16="http://schemas.microsoft.com/office/drawing/2014/main" id="{C8930FA7-5D83-4AD7-9F45-15063FA49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1040"/>
              <a:ext cx="70" cy="93"/>
            </a:xfrm>
            <a:custGeom>
              <a:avLst/>
              <a:gdLst>
                <a:gd name="T0" fmla="*/ 0 w 52"/>
                <a:gd name="T1" fmla="*/ 5 h 68"/>
                <a:gd name="T2" fmla="*/ 30 w 52"/>
                <a:gd name="T3" fmla="*/ 19 h 68"/>
                <a:gd name="T4" fmla="*/ 62 w 52"/>
                <a:gd name="T5" fmla="*/ 64 h 68"/>
                <a:gd name="T6" fmla="*/ 96 w 52"/>
                <a:gd name="T7" fmla="*/ 131 h 68"/>
                <a:gd name="T8" fmla="*/ 127 w 52"/>
                <a:gd name="T9" fmla="*/ 174 h 68"/>
                <a:gd name="T10" fmla="*/ 47 w 52"/>
                <a:gd name="T11" fmla="*/ 62 h 68"/>
                <a:gd name="T12" fmla="*/ 1 w 52"/>
                <a:gd name="T13" fmla="*/ 1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68">
                  <a:moveTo>
                    <a:pt x="0" y="2"/>
                  </a:moveTo>
                  <a:cubicBezTo>
                    <a:pt x="6" y="0"/>
                    <a:pt x="9" y="2"/>
                    <a:pt x="12" y="7"/>
                  </a:cubicBezTo>
                  <a:cubicBezTo>
                    <a:pt x="17" y="13"/>
                    <a:pt x="20" y="19"/>
                    <a:pt x="25" y="25"/>
                  </a:cubicBezTo>
                  <a:cubicBezTo>
                    <a:pt x="30" y="33"/>
                    <a:pt x="34" y="43"/>
                    <a:pt x="39" y="51"/>
                  </a:cubicBezTo>
                  <a:cubicBezTo>
                    <a:pt x="43" y="57"/>
                    <a:pt x="47" y="63"/>
                    <a:pt x="52" y="68"/>
                  </a:cubicBezTo>
                  <a:cubicBezTo>
                    <a:pt x="37" y="57"/>
                    <a:pt x="27" y="41"/>
                    <a:pt x="19" y="24"/>
                  </a:cubicBezTo>
                  <a:cubicBezTo>
                    <a:pt x="15" y="17"/>
                    <a:pt x="11" y="1"/>
                    <a:pt x="1" y="1"/>
                  </a:cubicBezTo>
                </a:path>
              </a:pathLst>
            </a:custGeom>
            <a:solidFill>
              <a:srgbClr val="F9F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73">
              <a:extLst>
                <a:ext uri="{FF2B5EF4-FFF2-40B4-BE49-F238E27FC236}">
                  <a16:creationId xmlns:a16="http://schemas.microsoft.com/office/drawing/2014/main" id="{7EB88AE7-C93C-412F-80A3-5844C2AE2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1135"/>
              <a:ext cx="160" cy="46"/>
            </a:xfrm>
            <a:custGeom>
              <a:avLst/>
              <a:gdLst>
                <a:gd name="T0" fmla="*/ 0 w 118"/>
                <a:gd name="T1" fmla="*/ 7 h 34"/>
                <a:gd name="T2" fmla="*/ 50 w 118"/>
                <a:gd name="T3" fmla="*/ 27 h 34"/>
                <a:gd name="T4" fmla="*/ 114 w 118"/>
                <a:gd name="T5" fmla="*/ 55 h 34"/>
                <a:gd name="T6" fmla="*/ 197 w 118"/>
                <a:gd name="T7" fmla="*/ 22 h 34"/>
                <a:gd name="T8" fmla="*/ 294 w 118"/>
                <a:gd name="T9" fmla="*/ 37 h 34"/>
                <a:gd name="T10" fmla="*/ 259 w 118"/>
                <a:gd name="T11" fmla="*/ 32 h 34"/>
                <a:gd name="T12" fmla="*/ 210 w 118"/>
                <a:gd name="T13" fmla="*/ 42 h 34"/>
                <a:gd name="T14" fmla="*/ 118 w 118"/>
                <a:gd name="T15" fmla="*/ 78 h 34"/>
                <a:gd name="T16" fmla="*/ 50 w 118"/>
                <a:gd name="T17" fmla="*/ 55 h 34"/>
                <a:gd name="T18" fmla="*/ 0 w 118"/>
                <a:gd name="T19" fmla="*/ 12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" h="34">
                  <a:moveTo>
                    <a:pt x="0" y="3"/>
                  </a:moveTo>
                  <a:cubicBezTo>
                    <a:pt x="6" y="0"/>
                    <a:pt x="16" y="8"/>
                    <a:pt x="20" y="11"/>
                  </a:cubicBezTo>
                  <a:cubicBezTo>
                    <a:pt x="28" y="18"/>
                    <a:pt x="35" y="22"/>
                    <a:pt x="46" y="22"/>
                  </a:cubicBezTo>
                  <a:cubicBezTo>
                    <a:pt x="59" y="22"/>
                    <a:pt x="67" y="13"/>
                    <a:pt x="79" y="9"/>
                  </a:cubicBezTo>
                  <a:cubicBezTo>
                    <a:pt x="93" y="5"/>
                    <a:pt x="108" y="4"/>
                    <a:pt x="118" y="15"/>
                  </a:cubicBezTo>
                  <a:cubicBezTo>
                    <a:pt x="114" y="15"/>
                    <a:pt x="109" y="13"/>
                    <a:pt x="104" y="13"/>
                  </a:cubicBezTo>
                  <a:cubicBezTo>
                    <a:pt x="97" y="13"/>
                    <a:pt x="90" y="15"/>
                    <a:pt x="84" y="17"/>
                  </a:cubicBezTo>
                  <a:cubicBezTo>
                    <a:pt x="71" y="21"/>
                    <a:pt x="60" y="29"/>
                    <a:pt x="47" y="32"/>
                  </a:cubicBezTo>
                  <a:cubicBezTo>
                    <a:pt x="36" y="34"/>
                    <a:pt x="28" y="29"/>
                    <a:pt x="20" y="22"/>
                  </a:cubicBezTo>
                  <a:cubicBezTo>
                    <a:pt x="13" y="16"/>
                    <a:pt x="9" y="7"/>
                    <a:pt x="0" y="5"/>
                  </a:cubicBezTo>
                </a:path>
              </a:pathLst>
            </a:custGeom>
            <a:solidFill>
              <a:srgbClr val="F9F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74">
              <a:extLst>
                <a:ext uri="{FF2B5EF4-FFF2-40B4-BE49-F238E27FC236}">
                  <a16:creationId xmlns:a16="http://schemas.microsoft.com/office/drawing/2014/main" id="{F7FFA122-D339-4F37-A416-95A8AFC4C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806"/>
              <a:ext cx="87" cy="46"/>
            </a:xfrm>
            <a:custGeom>
              <a:avLst/>
              <a:gdLst>
                <a:gd name="T0" fmla="*/ 20 w 64"/>
                <a:gd name="T1" fmla="*/ 9 h 34"/>
                <a:gd name="T2" fmla="*/ 68 w 64"/>
                <a:gd name="T3" fmla="*/ 0 h 34"/>
                <a:gd name="T4" fmla="*/ 117 w 64"/>
                <a:gd name="T5" fmla="*/ 20 h 34"/>
                <a:gd name="T6" fmla="*/ 128 w 64"/>
                <a:gd name="T7" fmla="*/ 83 h 34"/>
                <a:gd name="T8" fmla="*/ 83 w 64"/>
                <a:gd name="T9" fmla="*/ 55 h 34"/>
                <a:gd name="T10" fmla="*/ 30 w 64"/>
                <a:gd name="T11" fmla="*/ 47 h 34"/>
                <a:gd name="T12" fmla="*/ 1 w 64"/>
                <a:gd name="T13" fmla="*/ 32 h 34"/>
                <a:gd name="T14" fmla="*/ 19 w 64"/>
                <a:gd name="T15" fmla="*/ 9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34">
                  <a:moveTo>
                    <a:pt x="8" y="4"/>
                  </a:moveTo>
                  <a:cubicBezTo>
                    <a:pt x="9" y="0"/>
                    <a:pt x="23" y="0"/>
                    <a:pt x="27" y="0"/>
                  </a:cubicBezTo>
                  <a:cubicBezTo>
                    <a:pt x="34" y="1"/>
                    <a:pt x="41" y="3"/>
                    <a:pt x="46" y="8"/>
                  </a:cubicBezTo>
                  <a:cubicBezTo>
                    <a:pt x="50" y="11"/>
                    <a:pt x="64" y="34"/>
                    <a:pt x="51" y="33"/>
                  </a:cubicBezTo>
                  <a:cubicBezTo>
                    <a:pt x="45" y="33"/>
                    <a:pt x="38" y="25"/>
                    <a:pt x="33" y="22"/>
                  </a:cubicBezTo>
                  <a:cubicBezTo>
                    <a:pt x="26" y="19"/>
                    <a:pt x="20" y="18"/>
                    <a:pt x="12" y="19"/>
                  </a:cubicBezTo>
                  <a:cubicBezTo>
                    <a:pt x="8" y="19"/>
                    <a:pt x="1" y="19"/>
                    <a:pt x="1" y="13"/>
                  </a:cubicBezTo>
                  <a:cubicBezTo>
                    <a:pt x="0" y="9"/>
                    <a:pt x="4" y="6"/>
                    <a:pt x="7" y="4"/>
                  </a:cubicBezTo>
                </a:path>
              </a:pathLst>
            </a:custGeom>
            <a:solidFill>
              <a:srgbClr val="F9F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Freeform 75">
              <a:extLst>
                <a:ext uri="{FF2B5EF4-FFF2-40B4-BE49-F238E27FC236}">
                  <a16:creationId xmlns:a16="http://schemas.microsoft.com/office/drawing/2014/main" id="{F22F7114-381F-4B71-9437-22EE8755E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" y="973"/>
              <a:ext cx="148" cy="180"/>
            </a:xfrm>
            <a:custGeom>
              <a:avLst/>
              <a:gdLst>
                <a:gd name="T0" fmla="*/ 14 w 109"/>
                <a:gd name="T1" fmla="*/ 0 h 133"/>
                <a:gd name="T2" fmla="*/ 42 w 109"/>
                <a:gd name="T3" fmla="*/ 97 h 133"/>
                <a:gd name="T4" fmla="*/ 273 w 109"/>
                <a:gd name="T5" fmla="*/ 330 h 133"/>
                <a:gd name="T6" fmla="*/ 48 w 109"/>
                <a:gd name="T7" fmla="*/ 177 h 133"/>
                <a:gd name="T8" fmla="*/ 14 w 109"/>
                <a:gd name="T9" fmla="*/ 0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133">
                  <a:moveTo>
                    <a:pt x="5" y="0"/>
                  </a:moveTo>
                  <a:cubicBezTo>
                    <a:pt x="5" y="0"/>
                    <a:pt x="14" y="22"/>
                    <a:pt x="17" y="39"/>
                  </a:cubicBezTo>
                  <a:cubicBezTo>
                    <a:pt x="19" y="56"/>
                    <a:pt x="29" y="119"/>
                    <a:pt x="109" y="133"/>
                  </a:cubicBezTo>
                  <a:cubicBezTo>
                    <a:pt x="109" y="133"/>
                    <a:pt x="39" y="133"/>
                    <a:pt x="19" y="72"/>
                  </a:cubicBezTo>
                  <a:cubicBezTo>
                    <a:pt x="0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9F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76">
              <a:extLst>
                <a:ext uri="{FF2B5EF4-FFF2-40B4-BE49-F238E27FC236}">
                  <a16:creationId xmlns:a16="http://schemas.microsoft.com/office/drawing/2014/main" id="{7736FAD7-AB7B-4C7D-8AD2-6BDF6FA2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813"/>
              <a:ext cx="78" cy="41"/>
            </a:xfrm>
            <a:custGeom>
              <a:avLst/>
              <a:gdLst>
                <a:gd name="T0" fmla="*/ 120 w 57"/>
                <a:gd name="T1" fmla="*/ 15 h 30"/>
                <a:gd name="T2" fmla="*/ 41 w 57"/>
                <a:gd name="T3" fmla="*/ 14 h 30"/>
                <a:gd name="T4" fmla="*/ 7 w 57"/>
                <a:gd name="T5" fmla="*/ 42 h 30"/>
                <a:gd name="T6" fmla="*/ 21 w 57"/>
                <a:gd name="T7" fmla="*/ 71 h 30"/>
                <a:gd name="T8" fmla="*/ 41 w 57"/>
                <a:gd name="T9" fmla="*/ 57 h 30"/>
                <a:gd name="T10" fmla="*/ 71 w 57"/>
                <a:gd name="T11" fmla="*/ 51 h 30"/>
                <a:gd name="T12" fmla="*/ 133 w 57"/>
                <a:gd name="T13" fmla="*/ 51 h 30"/>
                <a:gd name="T14" fmla="*/ 141 w 57"/>
                <a:gd name="T15" fmla="*/ 26 h 30"/>
                <a:gd name="T16" fmla="*/ 123 w 57"/>
                <a:gd name="T17" fmla="*/ 14 h 30"/>
                <a:gd name="T18" fmla="*/ 123 w 57"/>
                <a:gd name="T19" fmla="*/ 14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" h="30">
                  <a:moveTo>
                    <a:pt x="47" y="6"/>
                  </a:moveTo>
                  <a:cubicBezTo>
                    <a:pt x="37" y="3"/>
                    <a:pt x="27" y="0"/>
                    <a:pt x="16" y="5"/>
                  </a:cubicBezTo>
                  <a:cubicBezTo>
                    <a:pt x="11" y="8"/>
                    <a:pt x="7" y="12"/>
                    <a:pt x="3" y="17"/>
                  </a:cubicBezTo>
                  <a:cubicBezTo>
                    <a:pt x="1" y="21"/>
                    <a:pt x="0" y="30"/>
                    <a:pt x="8" y="28"/>
                  </a:cubicBezTo>
                  <a:cubicBezTo>
                    <a:pt x="11" y="28"/>
                    <a:pt x="13" y="24"/>
                    <a:pt x="16" y="23"/>
                  </a:cubicBezTo>
                  <a:cubicBezTo>
                    <a:pt x="20" y="20"/>
                    <a:pt x="24" y="20"/>
                    <a:pt x="28" y="20"/>
                  </a:cubicBezTo>
                  <a:cubicBezTo>
                    <a:pt x="36" y="21"/>
                    <a:pt x="44" y="24"/>
                    <a:pt x="52" y="20"/>
                  </a:cubicBezTo>
                  <a:cubicBezTo>
                    <a:pt x="55" y="18"/>
                    <a:pt x="57" y="14"/>
                    <a:pt x="55" y="10"/>
                  </a:cubicBezTo>
                  <a:cubicBezTo>
                    <a:pt x="54" y="8"/>
                    <a:pt x="50" y="7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</a:path>
              </a:pathLst>
            </a:custGeom>
            <a:solidFill>
              <a:srgbClr val="F9F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Freeform 77">
              <a:extLst>
                <a:ext uri="{FF2B5EF4-FFF2-40B4-BE49-F238E27FC236}">
                  <a16:creationId xmlns:a16="http://schemas.microsoft.com/office/drawing/2014/main" id="{7BE57F09-68F0-44CD-913C-68F6423DC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984"/>
              <a:ext cx="134" cy="153"/>
            </a:xfrm>
            <a:custGeom>
              <a:avLst/>
              <a:gdLst>
                <a:gd name="T0" fmla="*/ 0 w 99"/>
                <a:gd name="T1" fmla="*/ 255 h 113"/>
                <a:gd name="T2" fmla="*/ 68 w 99"/>
                <a:gd name="T3" fmla="*/ 238 h 113"/>
                <a:gd name="T4" fmla="*/ 245 w 99"/>
                <a:gd name="T5" fmla="*/ 0 h 113"/>
                <a:gd name="T6" fmla="*/ 145 w 99"/>
                <a:gd name="T7" fmla="*/ 213 h 113"/>
                <a:gd name="T8" fmla="*/ 0 w 99"/>
                <a:gd name="T9" fmla="*/ 255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113">
                  <a:moveTo>
                    <a:pt x="0" y="103"/>
                  </a:moveTo>
                  <a:cubicBezTo>
                    <a:pt x="0" y="103"/>
                    <a:pt x="16" y="98"/>
                    <a:pt x="27" y="96"/>
                  </a:cubicBezTo>
                  <a:cubicBezTo>
                    <a:pt x="37" y="93"/>
                    <a:pt x="71" y="78"/>
                    <a:pt x="99" y="0"/>
                  </a:cubicBezTo>
                  <a:cubicBezTo>
                    <a:pt x="99" y="0"/>
                    <a:pt x="86" y="59"/>
                    <a:pt x="58" y="86"/>
                  </a:cubicBezTo>
                  <a:cubicBezTo>
                    <a:pt x="29" y="113"/>
                    <a:pt x="0" y="103"/>
                    <a:pt x="0" y="103"/>
                  </a:cubicBezTo>
                  <a:close/>
                </a:path>
              </a:pathLst>
            </a:custGeom>
            <a:solidFill>
              <a:srgbClr val="F9F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78">
              <a:extLst>
                <a:ext uri="{FF2B5EF4-FFF2-40B4-BE49-F238E27FC236}">
                  <a16:creationId xmlns:a16="http://schemas.microsoft.com/office/drawing/2014/main" id="{C05A587E-FEDF-4F66-BBBD-FD8F05A98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1215"/>
              <a:ext cx="116" cy="88"/>
            </a:xfrm>
            <a:custGeom>
              <a:avLst/>
              <a:gdLst>
                <a:gd name="T0" fmla="*/ 34 w 85"/>
                <a:gd name="T1" fmla="*/ 161 h 65"/>
                <a:gd name="T2" fmla="*/ 66 w 85"/>
                <a:gd name="T3" fmla="*/ 56 h 65"/>
                <a:gd name="T4" fmla="*/ 216 w 85"/>
                <a:gd name="T5" fmla="*/ 22 h 65"/>
                <a:gd name="T6" fmla="*/ 35 w 85"/>
                <a:gd name="T7" fmla="*/ 161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" h="65">
                  <a:moveTo>
                    <a:pt x="13" y="65"/>
                  </a:moveTo>
                  <a:cubicBezTo>
                    <a:pt x="0" y="52"/>
                    <a:pt x="15" y="30"/>
                    <a:pt x="26" y="22"/>
                  </a:cubicBezTo>
                  <a:cubicBezTo>
                    <a:pt x="39" y="12"/>
                    <a:pt x="70" y="0"/>
                    <a:pt x="85" y="9"/>
                  </a:cubicBezTo>
                  <a:cubicBezTo>
                    <a:pt x="55" y="15"/>
                    <a:pt x="10" y="26"/>
                    <a:pt x="14" y="65"/>
                  </a:cubicBezTo>
                </a:path>
              </a:pathLst>
            </a:custGeom>
            <a:solidFill>
              <a:srgbClr val="E5B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Freeform 79">
              <a:extLst>
                <a:ext uri="{FF2B5EF4-FFF2-40B4-BE49-F238E27FC236}">
                  <a16:creationId xmlns:a16="http://schemas.microsoft.com/office/drawing/2014/main" id="{4D27C2ED-96E7-4E2E-8757-050FC4FD8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1226"/>
              <a:ext cx="81" cy="87"/>
            </a:xfrm>
            <a:custGeom>
              <a:avLst/>
              <a:gdLst>
                <a:gd name="T0" fmla="*/ 0 w 60"/>
                <a:gd name="T1" fmla="*/ 0 h 64"/>
                <a:gd name="T2" fmla="*/ 113 w 60"/>
                <a:gd name="T3" fmla="*/ 48 h 64"/>
                <a:gd name="T4" fmla="*/ 126 w 60"/>
                <a:gd name="T5" fmla="*/ 160 h 64"/>
                <a:gd name="T6" fmla="*/ 92 w 60"/>
                <a:gd name="T7" fmla="*/ 42 h 64"/>
                <a:gd name="T8" fmla="*/ 5 w 60"/>
                <a:gd name="T9" fmla="*/ 5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64">
                  <a:moveTo>
                    <a:pt x="0" y="0"/>
                  </a:moveTo>
                  <a:cubicBezTo>
                    <a:pt x="15" y="7"/>
                    <a:pt x="33" y="7"/>
                    <a:pt x="46" y="19"/>
                  </a:cubicBezTo>
                  <a:cubicBezTo>
                    <a:pt x="57" y="29"/>
                    <a:pt x="60" y="51"/>
                    <a:pt x="51" y="64"/>
                  </a:cubicBezTo>
                  <a:cubicBezTo>
                    <a:pt x="51" y="46"/>
                    <a:pt x="51" y="30"/>
                    <a:pt x="37" y="17"/>
                  </a:cubicBezTo>
                  <a:cubicBezTo>
                    <a:pt x="30" y="10"/>
                    <a:pt x="10" y="3"/>
                    <a:pt x="2" y="2"/>
                  </a:cubicBezTo>
                </a:path>
              </a:pathLst>
            </a:custGeom>
            <a:solidFill>
              <a:srgbClr val="E5B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80">
              <a:extLst>
                <a:ext uri="{FF2B5EF4-FFF2-40B4-BE49-F238E27FC236}">
                  <a16:creationId xmlns:a16="http://schemas.microsoft.com/office/drawing/2014/main" id="{6456BD27-9FA2-4D60-939A-A5C6C5032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1198"/>
              <a:ext cx="98" cy="52"/>
            </a:xfrm>
            <a:custGeom>
              <a:avLst/>
              <a:gdLst>
                <a:gd name="T0" fmla="*/ 0 w 72"/>
                <a:gd name="T1" fmla="*/ 92 h 39"/>
                <a:gd name="T2" fmla="*/ 181 w 72"/>
                <a:gd name="T3" fmla="*/ 15 h 39"/>
                <a:gd name="T4" fmla="*/ 0 w 72"/>
                <a:gd name="T5" fmla="*/ 92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" h="39">
                  <a:moveTo>
                    <a:pt x="0" y="39"/>
                  </a:moveTo>
                  <a:cubicBezTo>
                    <a:pt x="0" y="39"/>
                    <a:pt x="34" y="6"/>
                    <a:pt x="72" y="6"/>
                  </a:cubicBezTo>
                  <a:cubicBezTo>
                    <a:pt x="72" y="6"/>
                    <a:pt x="28" y="0"/>
                    <a:pt x="0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81">
              <a:extLst>
                <a:ext uri="{FF2B5EF4-FFF2-40B4-BE49-F238E27FC236}">
                  <a16:creationId xmlns:a16="http://schemas.microsoft.com/office/drawing/2014/main" id="{C04C2BD4-235B-4FEF-B5E1-50A41E73C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1207"/>
              <a:ext cx="73" cy="60"/>
            </a:xfrm>
            <a:custGeom>
              <a:avLst/>
              <a:gdLst>
                <a:gd name="T0" fmla="*/ 0 w 54"/>
                <a:gd name="T1" fmla="*/ 0 h 44"/>
                <a:gd name="T2" fmla="*/ 128 w 54"/>
                <a:gd name="T3" fmla="*/ 112 h 44"/>
                <a:gd name="T4" fmla="*/ 0 w 54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44">
                  <a:moveTo>
                    <a:pt x="0" y="0"/>
                  </a:moveTo>
                  <a:cubicBezTo>
                    <a:pt x="0" y="0"/>
                    <a:pt x="47" y="8"/>
                    <a:pt x="52" y="44"/>
                  </a:cubicBezTo>
                  <a:cubicBezTo>
                    <a:pt x="52" y="44"/>
                    <a:pt x="54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82">
              <a:extLst>
                <a:ext uri="{FF2B5EF4-FFF2-40B4-BE49-F238E27FC236}">
                  <a16:creationId xmlns:a16="http://schemas.microsoft.com/office/drawing/2014/main" id="{02ED6661-4205-4907-B99B-59800117A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" y="1049"/>
              <a:ext cx="35" cy="35"/>
            </a:xfrm>
            <a:custGeom>
              <a:avLst/>
              <a:gdLst>
                <a:gd name="T0" fmla="*/ 63 w 26"/>
                <a:gd name="T1" fmla="*/ 0 h 26"/>
                <a:gd name="T2" fmla="*/ 0 w 26"/>
                <a:gd name="T3" fmla="*/ 63 h 26"/>
                <a:gd name="T4" fmla="*/ 63 w 26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26">
                  <a:moveTo>
                    <a:pt x="26" y="0"/>
                  </a:moveTo>
                  <a:cubicBezTo>
                    <a:pt x="26" y="0"/>
                    <a:pt x="10" y="1"/>
                    <a:pt x="0" y="26"/>
                  </a:cubicBezTo>
                  <a:cubicBezTo>
                    <a:pt x="0" y="26"/>
                    <a:pt x="12" y="5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83">
              <a:extLst>
                <a:ext uri="{FF2B5EF4-FFF2-40B4-BE49-F238E27FC236}">
                  <a16:creationId xmlns:a16="http://schemas.microsoft.com/office/drawing/2014/main" id="{85383EFF-CBF0-4E36-A018-F6C0FF027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820"/>
              <a:ext cx="25" cy="19"/>
            </a:xfrm>
            <a:custGeom>
              <a:avLst/>
              <a:gdLst>
                <a:gd name="T0" fmla="*/ 40 w 18"/>
                <a:gd name="T1" fmla="*/ 0 h 14"/>
                <a:gd name="T2" fmla="*/ 6 w 18"/>
                <a:gd name="T3" fmla="*/ 15 h 14"/>
                <a:gd name="T4" fmla="*/ 8 w 18"/>
                <a:gd name="T5" fmla="*/ 33 h 14"/>
                <a:gd name="T6" fmla="*/ 25 w 18"/>
                <a:gd name="T7" fmla="*/ 22 h 14"/>
                <a:gd name="T8" fmla="*/ 49 w 18"/>
                <a:gd name="T9" fmla="*/ 14 h 14"/>
                <a:gd name="T10" fmla="*/ 36 w 18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4">
                  <a:moveTo>
                    <a:pt x="15" y="0"/>
                  </a:moveTo>
                  <a:cubicBezTo>
                    <a:pt x="11" y="1"/>
                    <a:pt x="5" y="2"/>
                    <a:pt x="2" y="6"/>
                  </a:cubicBezTo>
                  <a:cubicBezTo>
                    <a:pt x="1" y="8"/>
                    <a:pt x="0" y="12"/>
                    <a:pt x="3" y="13"/>
                  </a:cubicBezTo>
                  <a:cubicBezTo>
                    <a:pt x="5" y="14"/>
                    <a:pt x="7" y="10"/>
                    <a:pt x="9" y="9"/>
                  </a:cubicBezTo>
                  <a:cubicBezTo>
                    <a:pt x="12" y="7"/>
                    <a:pt x="17" y="8"/>
                    <a:pt x="18" y="5"/>
                  </a:cubicBezTo>
                  <a:cubicBezTo>
                    <a:pt x="18" y="3"/>
                    <a:pt x="17" y="1"/>
                    <a:pt x="1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84">
              <a:extLst>
                <a:ext uri="{FF2B5EF4-FFF2-40B4-BE49-F238E27FC236}">
                  <a16:creationId xmlns:a16="http://schemas.microsoft.com/office/drawing/2014/main" id="{D49709D0-B3A1-4AF9-AE16-2C40CD28B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810"/>
              <a:ext cx="35" cy="21"/>
            </a:xfrm>
            <a:custGeom>
              <a:avLst/>
              <a:gdLst>
                <a:gd name="T0" fmla="*/ 1 w 26"/>
                <a:gd name="T1" fmla="*/ 8 h 15"/>
                <a:gd name="T2" fmla="*/ 43 w 26"/>
                <a:gd name="T3" fmla="*/ 35 h 15"/>
                <a:gd name="T4" fmla="*/ 7 w 26"/>
                <a:gd name="T5" fmla="*/ 8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15">
                  <a:moveTo>
                    <a:pt x="1" y="3"/>
                  </a:moveTo>
                  <a:cubicBezTo>
                    <a:pt x="7" y="0"/>
                    <a:pt x="26" y="7"/>
                    <a:pt x="18" y="13"/>
                  </a:cubicBezTo>
                  <a:cubicBezTo>
                    <a:pt x="14" y="15"/>
                    <a:pt x="0" y="10"/>
                    <a:pt x="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Freeform 85">
              <a:extLst>
                <a:ext uri="{FF2B5EF4-FFF2-40B4-BE49-F238E27FC236}">
                  <a16:creationId xmlns:a16="http://schemas.microsoft.com/office/drawing/2014/main" id="{F4C43318-8B02-4BE1-9B72-C04EC5CD1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1038"/>
              <a:ext cx="28" cy="35"/>
            </a:xfrm>
            <a:custGeom>
              <a:avLst/>
              <a:gdLst>
                <a:gd name="T0" fmla="*/ 0 w 21"/>
                <a:gd name="T1" fmla="*/ 5 h 26"/>
                <a:gd name="T2" fmla="*/ 49 w 21"/>
                <a:gd name="T3" fmla="*/ 63 h 26"/>
                <a:gd name="T4" fmla="*/ 0 w 21"/>
                <a:gd name="T5" fmla="*/ 5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26">
                  <a:moveTo>
                    <a:pt x="0" y="2"/>
                  </a:moveTo>
                  <a:cubicBezTo>
                    <a:pt x="0" y="2"/>
                    <a:pt x="9" y="0"/>
                    <a:pt x="21" y="26"/>
                  </a:cubicBezTo>
                  <a:cubicBezTo>
                    <a:pt x="21" y="26"/>
                    <a:pt x="7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86">
              <a:extLst>
                <a:ext uri="{FF2B5EF4-FFF2-40B4-BE49-F238E27FC236}">
                  <a16:creationId xmlns:a16="http://schemas.microsoft.com/office/drawing/2014/main" id="{D2ACC86E-0054-4CA1-B57B-1BD78A18A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1022"/>
              <a:ext cx="1357" cy="581"/>
            </a:xfrm>
            <a:custGeom>
              <a:avLst/>
              <a:gdLst>
                <a:gd name="T0" fmla="*/ 2340 w 1001"/>
                <a:gd name="T1" fmla="*/ 290 h 429"/>
                <a:gd name="T2" fmla="*/ 2010 w 1001"/>
                <a:gd name="T3" fmla="*/ 460 h 429"/>
                <a:gd name="T4" fmla="*/ 1803 w 1001"/>
                <a:gd name="T5" fmla="*/ 609 h 429"/>
                <a:gd name="T6" fmla="*/ 1627 w 1001"/>
                <a:gd name="T7" fmla="*/ 700 h 429"/>
                <a:gd name="T8" fmla="*/ 1437 w 1001"/>
                <a:gd name="T9" fmla="*/ 695 h 429"/>
                <a:gd name="T10" fmla="*/ 1297 w 1001"/>
                <a:gd name="T11" fmla="*/ 683 h 429"/>
                <a:gd name="T12" fmla="*/ 1182 w 1001"/>
                <a:gd name="T13" fmla="*/ 688 h 429"/>
                <a:gd name="T14" fmla="*/ 1051 w 1001"/>
                <a:gd name="T15" fmla="*/ 700 h 429"/>
                <a:gd name="T16" fmla="*/ 800 w 1001"/>
                <a:gd name="T17" fmla="*/ 683 h 429"/>
                <a:gd name="T18" fmla="*/ 533 w 1001"/>
                <a:gd name="T19" fmla="*/ 490 h 429"/>
                <a:gd name="T20" fmla="*/ 315 w 1001"/>
                <a:gd name="T21" fmla="*/ 383 h 429"/>
                <a:gd name="T22" fmla="*/ 9 w 1001"/>
                <a:gd name="T23" fmla="*/ 180 h 429"/>
                <a:gd name="T24" fmla="*/ 0 w 1001"/>
                <a:gd name="T25" fmla="*/ 133 h 429"/>
                <a:gd name="T26" fmla="*/ 7 w 1001"/>
                <a:gd name="T27" fmla="*/ 378 h 429"/>
                <a:gd name="T28" fmla="*/ 9 w 1001"/>
                <a:gd name="T29" fmla="*/ 390 h 429"/>
                <a:gd name="T30" fmla="*/ 315 w 1001"/>
                <a:gd name="T31" fmla="*/ 590 h 429"/>
                <a:gd name="T32" fmla="*/ 454 w 1001"/>
                <a:gd name="T33" fmla="*/ 653 h 429"/>
                <a:gd name="T34" fmla="*/ 840 w 1001"/>
                <a:gd name="T35" fmla="*/ 1004 h 429"/>
                <a:gd name="T36" fmla="*/ 1051 w 1001"/>
                <a:gd name="T37" fmla="*/ 911 h 429"/>
                <a:gd name="T38" fmla="*/ 1182 w 1001"/>
                <a:gd name="T39" fmla="*/ 897 h 429"/>
                <a:gd name="T40" fmla="*/ 1297 w 1001"/>
                <a:gd name="T41" fmla="*/ 895 h 429"/>
                <a:gd name="T42" fmla="*/ 1437 w 1001"/>
                <a:gd name="T43" fmla="*/ 906 h 429"/>
                <a:gd name="T44" fmla="*/ 1604 w 1001"/>
                <a:gd name="T45" fmla="*/ 1005 h 429"/>
                <a:gd name="T46" fmla="*/ 2010 w 1001"/>
                <a:gd name="T47" fmla="*/ 672 h 429"/>
                <a:gd name="T48" fmla="*/ 2124 w 1001"/>
                <a:gd name="T49" fmla="*/ 615 h 429"/>
                <a:gd name="T50" fmla="*/ 2340 w 1001"/>
                <a:gd name="T51" fmla="*/ 502 h 429"/>
                <a:gd name="T52" fmla="*/ 2429 w 1001"/>
                <a:gd name="T53" fmla="*/ 363 h 429"/>
                <a:gd name="T54" fmla="*/ 2494 w 1001"/>
                <a:gd name="T55" fmla="*/ 0 h 429"/>
                <a:gd name="T56" fmla="*/ 2481 w 1001"/>
                <a:gd name="T57" fmla="*/ 20 h 429"/>
                <a:gd name="T58" fmla="*/ 2340 w 1001"/>
                <a:gd name="T59" fmla="*/ 290 h 42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01" h="429">
                  <a:moveTo>
                    <a:pt x="939" y="117"/>
                  </a:moveTo>
                  <a:cubicBezTo>
                    <a:pt x="915" y="131"/>
                    <a:pt x="841" y="169"/>
                    <a:pt x="807" y="185"/>
                  </a:cubicBezTo>
                  <a:cubicBezTo>
                    <a:pt x="772" y="200"/>
                    <a:pt x="742" y="237"/>
                    <a:pt x="724" y="245"/>
                  </a:cubicBezTo>
                  <a:cubicBezTo>
                    <a:pt x="676" y="268"/>
                    <a:pt x="686" y="280"/>
                    <a:pt x="653" y="282"/>
                  </a:cubicBezTo>
                  <a:cubicBezTo>
                    <a:pt x="620" y="284"/>
                    <a:pt x="593" y="289"/>
                    <a:pt x="577" y="280"/>
                  </a:cubicBezTo>
                  <a:cubicBezTo>
                    <a:pt x="562" y="271"/>
                    <a:pt x="536" y="265"/>
                    <a:pt x="521" y="275"/>
                  </a:cubicBezTo>
                  <a:cubicBezTo>
                    <a:pt x="505" y="285"/>
                    <a:pt x="483" y="284"/>
                    <a:pt x="474" y="277"/>
                  </a:cubicBezTo>
                  <a:cubicBezTo>
                    <a:pt x="465" y="270"/>
                    <a:pt x="433" y="278"/>
                    <a:pt x="422" y="282"/>
                  </a:cubicBezTo>
                  <a:cubicBezTo>
                    <a:pt x="412" y="285"/>
                    <a:pt x="369" y="300"/>
                    <a:pt x="321" y="275"/>
                  </a:cubicBezTo>
                  <a:cubicBezTo>
                    <a:pt x="264" y="245"/>
                    <a:pt x="241" y="213"/>
                    <a:pt x="214" y="197"/>
                  </a:cubicBezTo>
                  <a:cubicBezTo>
                    <a:pt x="186" y="181"/>
                    <a:pt x="143" y="152"/>
                    <a:pt x="126" y="154"/>
                  </a:cubicBezTo>
                  <a:cubicBezTo>
                    <a:pt x="109" y="155"/>
                    <a:pt x="17" y="159"/>
                    <a:pt x="4" y="72"/>
                  </a:cubicBezTo>
                  <a:cubicBezTo>
                    <a:pt x="3" y="65"/>
                    <a:pt x="1" y="59"/>
                    <a:pt x="0" y="53"/>
                  </a:cubicBezTo>
                  <a:cubicBezTo>
                    <a:pt x="1" y="66"/>
                    <a:pt x="2" y="103"/>
                    <a:pt x="3" y="152"/>
                  </a:cubicBezTo>
                  <a:cubicBezTo>
                    <a:pt x="3" y="154"/>
                    <a:pt x="3" y="155"/>
                    <a:pt x="4" y="157"/>
                  </a:cubicBezTo>
                  <a:cubicBezTo>
                    <a:pt x="17" y="244"/>
                    <a:pt x="122" y="255"/>
                    <a:pt x="126" y="238"/>
                  </a:cubicBezTo>
                  <a:cubicBezTo>
                    <a:pt x="135" y="202"/>
                    <a:pt x="155" y="247"/>
                    <a:pt x="182" y="263"/>
                  </a:cubicBezTo>
                  <a:cubicBezTo>
                    <a:pt x="210" y="278"/>
                    <a:pt x="280" y="374"/>
                    <a:pt x="337" y="404"/>
                  </a:cubicBezTo>
                  <a:cubicBezTo>
                    <a:pt x="385" y="429"/>
                    <a:pt x="412" y="370"/>
                    <a:pt x="422" y="367"/>
                  </a:cubicBezTo>
                  <a:cubicBezTo>
                    <a:pt x="433" y="363"/>
                    <a:pt x="465" y="354"/>
                    <a:pt x="474" y="361"/>
                  </a:cubicBezTo>
                  <a:cubicBezTo>
                    <a:pt x="483" y="368"/>
                    <a:pt x="505" y="370"/>
                    <a:pt x="521" y="360"/>
                  </a:cubicBezTo>
                  <a:cubicBezTo>
                    <a:pt x="536" y="349"/>
                    <a:pt x="562" y="356"/>
                    <a:pt x="577" y="365"/>
                  </a:cubicBezTo>
                  <a:cubicBezTo>
                    <a:pt x="593" y="373"/>
                    <a:pt x="622" y="428"/>
                    <a:pt x="644" y="405"/>
                  </a:cubicBezTo>
                  <a:cubicBezTo>
                    <a:pt x="724" y="320"/>
                    <a:pt x="792" y="304"/>
                    <a:pt x="807" y="270"/>
                  </a:cubicBezTo>
                  <a:cubicBezTo>
                    <a:pt x="824" y="228"/>
                    <a:pt x="835" y="256"/>
                    <a:pt x="853" y="247"/>
                  </a:cubicBezTo>
                  <a:cubicBezTo>
                    <a:pt x="887" y="230"/>
                    <a:pt x="924" y="211"/>
                    <a:pt x="939" y="202"/>
                  </a:cubicBezTo>
                  <a:cubicBezTo>
                    <a:pt x="952" y="195"/>
                    <a:pt x="964" y="170"/>
                    <a:pt x="975" y="146"/>
                  </a:cubicBezTo>
                  <a:cubicBezTo>
                    <a:pt x="979" y="90"/>
                    <a:pt x="987" y="40"/>
                    <a:pt x="1001" y="0"/>
                  </a:cubicBezTo>
                  <a:cubicBezTo>
                    <a:pt x="999" y="3"/>
                    <a:pt x="998" y="5"/>
                    <a:pt x="996" y="8"/>
                  </a:cubicBezTo>
                  <a:cubicBezTo>
                    <a:pt x="986" y="29"/>
                    <a:pt x="963" y="103"/>
                    <a:pt x="939" y="117"/>
                  </a:cubicBezTo>
                  <a:close/>
                </a:path>
              </a:pathLst>
            </a:custGeom>
            <a:solidFill>
              <a:srgbClr val="F4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87">
              <a:extLst>
                <a:ext uri="{FF2B5EF4-FFF2-40B4-BE49-F238E27FC236}">
                  <a16:creationId xmlns:a16="http://schemas.microsoft.com/office/drawing/2014/main" id="{6181731A-14D0-4E38-A38F-22E343944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1203"/>
              <a:ext cx="214" cy="146"/>
            </a:xfrm>
            <a:custGeom>
              <a:avLst/>
              <a:gdLst>
                <a:gd name="T0" fmla="*/ 129 w 158"/>
                <a:gd name="T1" fmla="*/ 210 h 108"/>
                <a:gd name="T2" fmla="*/ 271 w 158"/>
                <a:gd name="T3" fmla="*/ 261 h 108"/>
                <a:gd name="T4" fmla="*/ 371 w 158"/>
                <a:gd name="T5" fmla="*/ 168 h 108"/>
                <a:gd name="T6" fmla="*/ 257 w 158"/>
                <a:gd name="T7" fmla="*/ 30 h 108"/>
                <a:gd name="T8" fmla="*/ 119 w 158"/>
                <a:gd name="T9" fmla="*/ 16 h 108"/>
                <a:gd name="T10" fmla="*/ 1 w 158"/>
                <a:gd name="T11" fmla="*/ 12 h 108"/>
                <a:gd name="T12" fmla="*/ 0 w 158"/>
                <a:gd name="T13" fmla="*/ 9 h 108"/>
                <a:gd name="T14" fmla="*/ 133 w 158"/>
                <a:gd name="T15" fmla="*/ 9 h 108"/>
                <a:gd name="T16" fmla="*/ 268 w 158"/>
                <a:gd name="T17" fmla="*/ 20 h 108"/>
                <a:gd name="T18" fmla="*/ 383 w 158"/>
                <a:gd name="T19" fmla="*/ 161 h 108"/>
                <a:gd name="T20" fmla="*/ 283 w 158"/>
                <a:gd name="T21" fmla="*/ 254 h 108"/>
                <a:gd name="T22" fmla="*/ 129 w 158"/>
                <a:gd name="T23" fmla="*/ 208 h 108"/>
                <a:gd name="T24" fmla="*/ 129 w 158"/>
                <a:gd name="T25" fmla="*/ 21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8" h="108">
                  <a:moveTo>
                    <a:pt x="52" y="85"/>
                  </a:moveTo>
                  <a:cubicBezTo>
                    <a:pt x="62" y="99"/>
                    <a:pt x="91" y="105"/>
                    <a:pt x="109" y="106"/>
                  </a:cubicBezTo>
                  <a:cubicBezTo>
                    <a:pt x="133" y="108"/>
                    <a:pt x="147" y="92"/>
                    <a:pt x="149" y="68"/>
                  </a:cubicBezTo>
                  <a:cubicBezTo>
                    <a:pt x="153" y="34"/>
                    <a:pt x="134" y="19"/>
                    <a:pt x="103" y="12"/>
                  </a:cubicBezTo>
                  <a:cubicBezTo>
                    <a:pt x="86" y="8"/>
                    <a:pt x="66" y="7"/>
                    <a:pt x="48" y="7"/>
                  </a:cubicBezTo>
                  <a:cubicBezTo>
                    <a:pt x="33" y="8"/>
                    <a:pt x="14" y="1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3" y="0"/>
                    <a:pt x="38" y="5"/>
                    <a:pt x="53" y="4"/>
                  </a:cubicBezTo>
                  <a:cubicBezTo>
                    <a:pt x="71" y="3"/>
                    <a:pt x="91" y="4"/>
                    <a:pt x="108" y="8"/>
                  </a:cubicBezTo>
                  <a:cubicBezTo>
                    <a:pt x="139" y="16"/>
                    <a:pt x="158" y="31"/>
                    <a:pt x="154" y="65"/>
                  </a:cubicBezTo>
                  <a:cubicBezTo>
                    <a:pt x="152" y="88"/>
                    <a:pt x="138" y="105"/>
                    <a:pt x="114" y="103"/>
                  </a:cubicBezTo>
                  <a:cubicBezTo>
                    <a:pt x="96" y="101"/>
                    <a:pt x="62" y="98"/>
                    <a:pt x="52" y="84"/>
                  </a:cubicBezTo>
                  <a:lnTo>
                    <a:pt x="52" y="85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Freeform 88">
              <a:extLst>
                <a:ext uri="{FF2B5EF4-FFF2-40B4-BE49-F238E27FC236}">
                  <a16:creationId xmlns:a16="http://schemas.microsoft.com/office/drawing/2014/main" id="{BF5C95B8-CEB5-4962-AFF4-B42334AC6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1200"/>
              <a:ext cx="293" cy="166"/>
            </a:xfrm>
            <a:custGeom>
              <a:avLst/>
              <a:gdLst>
                <a:gd name="T0" fmla="*/ 539 w 216"/>
                <a:gd name="T1" fmla="*/ 30 h 122"/>
                <a:gd name="T2" fmla="*/ 321 w 216"/>
                <a:gd name="T3" fmla="*/ 27 h 122"/>
                <a:gd name="T4" fmla="*/ 79 w 216"/>
                <a:gd name="T5" fmla="*/ 82 h 122"/>
                <a:gd name="T6" fmla="*/ 138 w 216"/>
                <a:gd name="T7" fmla="*/ 278 h 122"/>
                <a:gd name="T8" fmla="*/ 378 w 216"/>
                <a:gd name="T9" fmla="*/ 246 h 122"/>
                <a:gd name="T10" fmla="*/ 378 w 216"/>
                <a:gd name="T11" fmla="*/ 245 h 122"/>
                <a:gd name="T12" fmla="*/ 128 w 216"/>
                <a:gd name="T13" fmla="*/ 272 h 122"/>
                <a:gd name="T14" fmla="*/ 71 w 216"/>
                <a:gd name="T15" fmla="*/ 76 h 122"/>
                <a:gd name="T16" fmla="*/ 309 w 216"/>
                <a:gd name="T17" fmla="*/ 22 h 122"/>
                <a:gd name="T18" fmla="*/ 533 w 216"/>
                <a:gd name="T19" fmla="*/ 33 h 122"/>
                <a:gd name="T20" fmla="*/ 539 w 216"/>
                <a:gd name="T21" fmla="*/ 30 h 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6" h="122">
                  <a:moveTo>
                    <a:pt x="216" y="12"/>
                  </a:moveTo>
                  <a:cubicBezTo>
                    <a:pt x="203" y="30"/>
                    <a:pt x="147" y="15"/>
                    <a:pt x="129" y="11"/>
                  </a:cubicBezTo>
                  <a:cubicBezTo>
                    <a:pt x="93" y="2"/>
                    <a:pt x="60" y="11"/>
                    <a:pt x="32" y="32"/>
                  </a:cubicBezTo>
                  <a:cubicBezTo>
                    <a:pt x="4" y="53"/>
                    <a:pt x="27" y="99"/>
                    <a:pt x="55" y="110"/>
                  </a:cubicBezTo>
                  <a:cubicBezTo>
                    <a:pt x="76" y="117"/>
                    <a:pt x="141" y="122"/>
                    <a:pt x="152" y="98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41" y="121"/>
                    <a:pt x="71" y="115"/>
                    <a:pt x="51" y="108"/>
                  </a:cubicBezTo>
                  <a:cubicBezTo>
                    <a:pt x="22" y="97"/>
                    <a:pt x="0" y="51"/>
                    <a:pt x="28" y="30"/>
                  </a:cubicBezTo>
                  <a:cubicBezTo>
                    <a:pt x="55" y="9"/>
                    <a:pt x="88" y="0"/>
                    <a:pt x="124" y="9"/>
                  </a:cubicBezTo>
                  <a:cubicBezTo>
                    <a:pt x="142" y="13"/>
                    <a:pt x="202" y="31"/>
                    <a:pt x="214" y="13"/>
                  </a:cubicBezTo>
                  <a:lnTo>
                    <a:pt x="216" y="12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Freeform 89">
              <a:extLst>
                <a:ext uri="{FF2B5EF4-FFF2-40B4-BE49-F238E27FC236}">
                  <a16:creationId xmlns:a16="http://schemas.microsoft.com/office/drawing/2014/main" id="{B5CE0E41-C38F-42B6-B043-B5C16FB36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1859"/>
              <a:ext cx="623" cy="455"/>
            </a:xfrm>
            <a:custGeom>
              <a:avLst/>
              <a:gdLst>
                <a:gd name="T0" fmla="*/ 22 w 459"/>
                <a:gd name="T1" fmla="*/ 765 h 336"/>
                <a:gd name="T2" fmla="*/ 27 w 459"/>
                <a:gd name="T3" fmla="*/ 517 h 336"/>
                <a:gd name="T4" fmla="*/ 187 w 459"/>
                <a:gd name="T5" fmla="*/ 279 h 336"/>
                <a:gd name="T6" fmla="*/ 623 w 459"/>
                <a:gd name="T7" fmla="*/ 30 h 336"/>
                <a:gd name="T8" fmla="*/ 919 w 459"/>
                <a:gd name="T9" fmla="*/ 367 h 336"/>
                <a:gd name="T10" fmla="*/ 958 w 459"/>
                <a:gd name="T11" fmla="*/ 632 h 336"/>
                <a:gd name="T12" fmla="*/ 1148 w 459"/>
                <a:gd name="T13" fmla="*/ 834 h 336"/>
                <a:gd name="T14" fmla="*/ 1146 w 459"/>
                <a:gd name="T15" fmla="*/ 833 h 336"/>
                <a:gd name="T16" fmla="*/ 973 w 459"/>
                <a:gd name="T17" fmla="*/ 605 h 336"/>
                <a:gd name="T18" fmla="*/ 937 w 459"/>
                <a:gd name="T19" fmla="*/ 351 h 336"/>
                <a:gd name="T20" fmla="*/ 618 w 459"/>
                <a:gd name="T21" fmla="*/ 7 h 336"/>
                <a:gd name="T22" fmla="*/ 185 w 459"/>
                <a:gd name="T23" fmla="*/ 253 h 336"/>
                <a:gd name="T24" fmla="*/ 26 w 459"/>
                <a:gd name="T25" fmla="*/ 492 h 336"/>
                <a:gd name="T26" fmla="*/ 20 w 459"/>
                <a:gd name="T27" fmla="*/ 741 h 336"/>
                <a:gd name="T28" fmla="*/ 22 w 459"/>
                <a:gd name="T29" fmla="*/ 765 h 3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59" h="336">
                  <a:moveTo>
                    <a:pt x="9" y="308"/>
                  </a:moveTo>
                  <a:cubicBezTo>
                    <a:pt x="11" y="273"/>
                    <a:pt x="1" y="244"/>
                    <a:pt x="11" y="208"/>
                  </a:cubicBezTo>
                  <a:cubicBezTo>
                    <a:pt x="22" y="169"/>
                    <a:pt x="47" y="140"/>
                    <a:pt x="75" y="112"/>
                  </a:cubicBezTo>
                  <a:cubicBezTo>
                    <a:pt x="119" y="65"/>
                    <a:pt x="181" y="15"/>
                    <a:pt x="249" y="12"/>
                  </a:cubicBezTo>
                  <a:cubicBezTo>
                    <a:pt x="325" y="9"/>
                    <a:pt x="350" y="87"/>
                    <a:pt x="368" y="148"/>
                  </a:cubicBezTo>
                  <a:cubicBezTo>
                    <a:pt x="378" y="183"/>
                    <a:pt x="379" y="220"/>
                    <a:pt x="383" y="255"/>
                  </a:cubicBezTo>
                  <a:cubicBezTo>
                    <a:pt x="389" y="301"/>
                    <a:pt x="418" y="316"/>
                    <a:pt x="459" y="336"/>
                  </a:cubicBezTo>
                  <a:cubicBezTo>
                    <a:pt x="458" y="335"/>
                    <a:pt x="458" y="335"/>
                    <a:pt x="458" y="335"/>
                  </a:cubicBezTo>
                  <a:cubicBezTo>
                    <a:pt x="418" y="315"/>
                    <a:pt x="395" y="290"/>
                    <a:pt x="389" y="244"/>
                  </a:cubicBezTo>
                  <a:cubicBezTo>
                    <a:pt x="385" y="209"/>
                    <a:pt x="384" y="175"/>
                    <a:pt x="374" y="141"/>
                  </a:cubicBezTo>
                  <a:cubicBezTo>
                    <a:pt x="356" y="79"/>
                    <a:pt x="324" y="0"/>
                    <a:pt x="247" y="3"/>
                  </a:cubicBezTo>
                  <a:cubicBezTo>
                    <a:pt x="180" y="5"/>
                    <a:pt x="118" y="56"/>
                    <a:pt x="74" y="102"/>
                  </a:cubicBezTo>
                  <a:cubicBezTo>
                    <a:pt x="46" y="131"/>
                    <a:pt x="21" y="159"/>
                    <a:pt x="10" y="198"/>
                  </a:cubicBezTo>
                  <a:cubicBezTo>
                    <a:pt x="0" y="234"/>
                    <a:pt x="10" y="263"/>
                    <a:pt x="8" y="298"/>
                  </a:cubicBezTo>
                  <a:lnTo>
                    <a:pt x="9" y="308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Freeform 90">
              <a:extLst>
                <a:ext uri="{FF2B5EF4-FFF2-40B4-BE49-F238E27FC236}">
                  <a16:creationId xmlns:a16="http://schemas.microsoft.com/office/drawing/2014/main" id="{A9CD8688-AF39-449E-94BA-598BE41A7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" y="1933"/>
              <a:ext cx="165" cy="424"/>
            </a:xfrm>
            <a:custGeom>
              <a:avLst/>
              <a:gdLst>
                <a:gd name="T0" fmla="*/ 120 w 122"/>
                <a:gd name="T1" fmla="*/ 776 h 313"/>
                <a:gd name="T2" fmla="*/ 280 w 122"/>
                <a:gd name="T3" fmla="*/ 289 h 313"/>
                <a:gd name="T4" fmla="*/ 176 w 122"/>
                <a:gd name="T5" fmla="*/ 140 h 313"/>
                <a:gd name="T6" fmla="*/ 0 w 122"/>
                <a:gd name="T7" fmla="*/ 5 h 313"/>
                <a:gd name="T8" fmla="*/ 0 w 122"/>
                <a:gd name="T9" fmla="*/ 0 h 313"/>
                <a:gd name="T10" fmla="*/ 192 w 122"/>
                <a:gd name="T11" fmla="*/ 134 h 313"/>
                <a:gd name="T12" fmla="*/ 296 w 122"/>
                <a:gd name="T13" fmla="*/ 286 h 313"/>
                <a:gd name="T14" fmla="*/ 126 w 122"/>
                <a:gd name="T15" fmla="*/ 778 h 313"/>
                <a:gd name="T16" fmla="*/ 120 w 122"/>
                <a:gd name="T17" fmla="*/ 776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313">
                  <a:moveTo>
                    <a:pt x="49" y="312"/>
                  </a:moveTo>
                  <a:cubicBezTo>
                    <a:pt x="87" y="259"/>
                    <a:pt x="109" y="180"/>
                    <a:pt x="113" y="116"/>
                  </a:cubicBezTo>
                  <a:cubicBezTo>
                    <a:pt x="116" y="83"/>
                    <a:pt x="95" y="73"/>
                    <a:pt x="71" y="56"/>
                  </a:cubicBezTo>
                  <a:cubicBezTo>
                    <a:pt x="47" y="38"/>
                    <a:pt x="26" y="1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10"/>
                    <a:pt x="54" y="36"/>
                    <a:pt x="78" y="54"/>
                  </a:cubicBezTo>
                  <a:cubicBezTo>
                    <a:pt x="102" y="72"/>
                    <a:pt x="122" y="82"/>
                    <a:pt x="120" y="115"/>
                  </a:cubicBezTo>
                  <a:cubicBezTo>
                    <a:pt x="116" y="179"/>
                    <a:pt x="88" y="260"/>
                    <a:pt x="51" y="313"/>
                  </a:cubicBezTo>
                  <a:lnTo>
                    <a:pt x="49" y="312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91">
              <a:extLst>
                <a:ext uri="{FF2B5EF4-FFF2-40B4-BE49-F238E27FC236}">
                  <a16:creationId xmlns:a16="http://schemas.microsoft.com/office/drawing/2014/main" id="{25ECA294-B36A-4DAF-8D22-B468BE82D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2368"/>
              <a:ext cx="20" cy="95"/>
            </a:xfrm>
            <a:custGeom>
              <a:avLst/>
              <a:gdLst>
                <a:gd name="T0" fmla="*/ 28 w 15"/>
                <a:gd name="T1" fmla="*/ 175 h 70"/>
                <a:gd name="T2" fmla="*/ 0 w 15"/>
                <a:gd name="T3" fmla="*/ 0 h 70"/>
                <a:gd name="T4" fmla="*/ 28 w 15"/>
                <a:gd name="T5" fmla="*/ 175 h 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70">
                  <a:moveTo>
                    <a:pt x="12" y="70"/>
                  </a:moveTo>
                  <a:cubicBezTo>
                    <a:pt x="12" y="44"/>
                    <a:pt x="5" y="24"/>
                    <a:pt x="0" y="0"/>
                  </a:cubicBezTo>
                  <a:cubicBezTo>
                    <a:pt x="0" y="0"/>
                    <a:pt x="15" y="31"/>
                    <a:pt x="12" y="70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Freeform 92">
              <a:extLst>
                <a:ext uri="{FF2B5EF4-FFF2-40B4-BE49-F238E27FC236}">
                  <a16:creationId xmlns:a16="http://schemas.microsoft.com/office/drawing/2014/main" id="{ECFD0A14-6DFE-47B1-A30B-246955732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376"/>
              <a:ext cx="22" cy="87"/>
            </a:xfrm>
            <a:custGeom>
              <a:avLst/>
              <a:gdLst>
                <a:gd name="T0" fmla="*/ 0 w 16"/>
                <a:gd name="T1" fmla="*/ 160 h 64"/>
                <a:gd name="T2" fmla="*/ 36 w 16"/>
                <a:gd name="T3" fmla="*/ 0 h 64"/>
                <a:gd name="T4" fmla="*/ 0 w 16"/>
                <a:gd name="T5" fmla="*/ 16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64">
                  <a:moveTo>
                    <a:pt x="0" y="64"/>
                  </a:moveTo>
                  <a:cubicBezTo>
                    <a:pt x="5" y="46"/>
                    <a:pt x="13" y="10"/>
                    <a:pt x="14" y="0"/>
                  </a:cubicBezTo>
                  <a:cubicBezTo>
                    <a:pt x="14" y="0"/>
                    <a:pt x="16" y="24"/>
                    <a:pt x="0" y="6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Freeform 93">
              <a:extLst>
                <a:ext uri="{FF2B5EF4-FFF2-40B4-BE49-F238E27FC236}">
                  <a16:creationId xmlns:a16="http://schemas.microsoft.com/office/drawing/2014/main" id="{9B95D44F-9717-4726-BF00-CBA0B7E9F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522"/>
              <a:ext cx="290" cy="86"/>
            </a:xfrm>
            <a:custGeom>
              <a:avLst/>
              <a:gdLst>
                <a:gd name="T0" fmla="*/ 0 w 214"/>
                <a:gd name="T1" fmla="*/ 160 h 63"/>
                <a:gd name="T2" fmla="*/ 161 w 214"/>
                <a:gd name="T3" fmla="*/ 97 h 63"/>
                <a:gd name="T4" fmla="*/ 272 w 214"/>
                <a:gd name="T5" fmla="*/ 48 h 63"/>
                <a:gd name="T6" fmla="*/ 408 w 214"/>
                <a:gd name="T7" fmla="*/ 14 h 63"/>
                <a:gd name="T8" fmla="*/ 531 w 214"/>
                <a:gd name="T9" fmla="*/ 82 h 63"/>
                <a:gd name="T10" fmla="*/ 533 w 214"/>
                <a:gd name="T11" fmla="*/ 82 h 63"/>
                <a:gd name="T12" fmla="*/ 413 w 214"/>
                <a:gd name="T13" fmla="*/ 30 h 63"/>
                <a:gd name="T14" fmla="*/ 274 w 214"/>
                <a:gd name="T15" fmla="*/ 66 h 63"/>
                <a:gd name="T16" fmla="*/ 167 w 214"/>
                <a:gd name="T17" fmla="*/ 112 h 63"/>
                <a:gd name="T18" fmla="*/ 0 w 214"/>
                <a:gd name="T19" fmla="*/ 16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4" h="63">
                  <a:moveTo>
                    <a:pt x="0" y="63"/>
                  </a:moveTo>
                  <a:cubicBezTo>
                    <a:pt x="22" y="54"/>
                    <a:pt x="42" y="41"/>
                    <a:pt x="65" y="38"/>
                  </a:cubicBezTo>
                  <a:cubicBezTo>
                    <a:pt x="82" y="35"/>
                    <a:pt x="94" y="26"/>
                    <a:pt x="109" y="19"/>
                  </a:cubicBezTo>
                  <a:cubicBezTo>
                    <a:pt x="127" y="10"/>
                    <a:pt x="143" y="0"/>
                    <a:pt x="164" y="5"/>
                  </a:cubicBezTo>
                  <a:cubicBezTo>
                    <a:pt x="181" y="9"/>
                    <a:pt x="198" y="28"/>
                    <a:pt x="213" y="32"/>
                  </a:cubicBezTo>
                  <a:cubicBezTo>
                    <a:pt x="214" y="32"/>
                    <a:pt x="214" y="32"/>
                    <a:pt x="214" y="32"/>
                  </a:cubicBezTo>
                  <a:cubicBezTo>
                    <a:pt x="199" y="27"/>
                    <a:pt x="182" y="16"/>
                    <a:pt x="166" y="12"/>
                  </a:cubicBezTo>
                  <a:cubicBezTo>
                    <a:pt x="145" y="7"/>
                    <a:pt x="129" y="17"/>
                    <a:pt x="110" y="26"/>
                  </a:cubicBezTo>
                  <a:cubicBezTo>
                    <a:pt x="95" y="33"/>
                    <a:pt x="84" y="42"/>
                    <a:pt x="67" y="44"/>
                  </a:cubicBezTo>
                  <a:cubicBezTo>
                    <a:pt x="43" y="48"/>
                    <a:pt x="22" y="54"/>
                    <a:pt x="0" y="63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94">
              <a:extLst>
                <a:ext uri="{FF2B5EF4-FFF2-40B4-BE49-F238E27FC236}">
                  <a16:creationId xmlns:a16="http://schemas.microsoft.com/office/drawing/2014/main" id="{710CD2BF-CD40-46C5-BEB5-F961B64AF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2517"/>
              <a:ext cx="359" cy="87"/>
            </a:xfrm>
            <a:custGeom>
              <a:avLst/>
              <a:gdLst>
                <a:gd name="T0" fmla="*/ 0 w 265"/>
                <a:gd name="T1" fmla="*/ 76 h 64"/>
                <a:gd name="T2" fmla="*/ 57 w 265"/>
                <a:gd name="T3" fmla="*/ 48 h 64"/>
                <a:gd name="T4" fmla="*/ 129 w 265"/>
                <a:gd name="T5" fmla="*/ 14 h 64"/>
                <a:gd name="T6" fmla="*/ 286 w 265"/>
                <a:gd name="T7" fmla="*/ 22 h 64"/>
                <a:gd name="T8" fmla="*/ 457 w 265"/>
                <a:gd name="T9" fmla="*/ 105 h 64"/>
                <a:gd name="T10" fmla="*/ 658 w 265"/>
                <a:gd name="T11" fmla="*/ 160 h 64"/>
                <a:gd name="T12" fmla="*/ 657 w 265"/>
                <a:gd name="T13" fmla="*/ 159 h 64"/>
                <a:gd name="T14" fmla="*/ 457 w 265"/>
                <a:gd name="T15" fmla="*/ 118 h 64"/>
                <a:gd name="T16" fmla="*/ 286 w 265"/>
                <a:gd name="T17" fmla="*/ 35 h 64"/>
                <a:gd name="T18" fmla="*/ 129 w 265"/>
                <a:gd name="T19" fmla="*/ 26 h 64"/>
                <a:gd name="T20" fmla="*/ 57 w 265"/>
                <a:gd name="T21" fmla="*/ 61 h 64"/>
                <a:gd name="T22" fmla="*/ 0 w 265"/>
                <a:gd name="T23" fmla="*/ 77 h 64"/>
                <a:gd name="T24" fmla="*/ 0 w 265"/>
                <a:gd name="T25" fmla="*/ 76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5" h="64">
                  <a:moveTo>
                    <a:pt x="0" y="30"/>
                  </a:moveTo>
                  <a:cubicBezTo>
                    <a:pt x="6" y="27"/>
                    <a:pt x="15" y="22"/>
                    <a:pt x="23" y="19"/>
                  </a:cubicBezTo>
                  <a:cubicBezTo>
                    <a:pt x="32" y="15"/>
                    <a:pt x="41" y="7"/>
                    <a:pt x="52" y="5"/>
                  </a:cubicBezTo>
                  <a:cubicBezTo>
                    <a:pt x="71" y="0"/>
                    <a:pt x="97" y="2"/>
                    <a:pt x="115" y="9"/>
                  </a:cubicBezTo>
                  <a:cubicBezTo>
                    <a:pt x="140" y="18"/>
                    <a:pt x="157" y="36"/>
                    <a:pt x="184" y="42"/>
                  </a:cubicBezTo>
                  <a:cubicBezTo>
                    <a:pt x="210" y="49"/>
                    <a:pt x="238" y="55"/>
                    <a:pt x="265" y="64"/>
                  </a:cubicBezTo>
                  <a:cubicBezTo>
                    <a:pt x="264" y="63"/>
                    <a:pt x="264" y="63"/>
                    <a:pt x="264" y="63"/>
                  </a:cubicBezTo>
                  <a:cubicBezTo>
                    <a:pt x="237" y="55"/>
                    <a:pt x="210" y="54"/>
                    <a:pt x="184" y="47"/>
                  </a:cubicBezTo>
                  <a:cubicBezTo>
                    <a:pt x="157" y="41"/>
                    <a:pt x="140" y="23"/>
                    <a:pt x="115" y="14"/>
                  </a:cubicBezTo>
                  <a:cubicBezTo>
                    <a:pt x="97" y="7"/>
                    <a:pt x="71" y="5"/>
                    <a:pt x="52" y="10"/>
                  </a:cubicBezTo>
                  <a:cubicBezTo>
                    <a:pt x="41" y="12"/>
                    <a:pt x="32" y="20"/>
                    <a:pt x="23" y="24"/>
                  </a:cubicBezTo>
                  <a:cubicBezTo>
                    <a:pt x="15" y="27"/>
                    <a:pt x="6" y="28"/>
                    <a:pt x="0" y="31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Freeform 95">
              <a:extLst>
                <a:ext uri="{FF2B5EF4-FFF2-40B4-BE49-F238E27FC236}">
                  <a16:creationId xmlns:a16="http://schemas.microsoft.com/office/drawing/2014/main" id="{5CDA95B3-93D7-4BCB-A24D-47933E54C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" y="1441"/>
              <a:ext cx="43" cy="61"/>
            </a:xfrm>
            <a:custGeom>
              <a:avLst/>
              <a:gdLst>
                <a:gd name="T0" fmla="*/ 0 w 32"/>
                <a:gd name="T1" fmla="*/ 30 h 45"/>
                <a:gd name="T2" fmla="*/ 63 w 32"/>
                <a:gd name="T3" fmla="*/ 42 h 45"/>
                <a:gd name="T4" fmla="*/ 54 w 32"/>
                <a:gd name="T5" fmla="*/ 113 h 45"/>
                <a:gd name="T6" fmla="*/ 73 w 32"/>
                <a:gd name="T7" fmla="*/ 84 h 45"/>
                <a:gd name="T8" fmla="*/ 75 w 32"/>
                <a:gd name="T9" fmla="*/ 47 h 45"/>
                <a:gd name="T10" fmla="*/ 51 w 32"/>
                <a:gd name="T11" fmla="*/ 9 h 45"/>
                <a:gd name="T12" fmla="*/ 20 w 32"/>
                <a:gd name="T13" fmla="*/ 9 h 45"/>
                <a:gd name="T14" fmla="*/ 0 w 32"/>
                <a:gd name="T15" fmla="*/ 27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45">
                  <a:moveTo>
                    <a:pt x="0" y="12"/>
                  </a:moveTo>
                  <a:cubicBezTo>
                    <a:pt x="7" y="0"/>
                    <a:pt x="21" y="7"/>
                    <a:pt x="26" y="17"/>
                  </a:cubicBezTo>
                  <a:cubicBezTo>
                    <a:pt x="30" y="28"/>
                    <a:pt x="24" y="36"/>
                    <a:pt x="22" y="45"/>
                  </a:cubicBezTo>
                  <a:cubicBezTo>
                    <a:pt x="24" y="41"/>
                    <a:pt x="28" y="38"/>
                    <a:pt x="30" y="34"/>
                  </a:cubicBezTo>
                  <a:cubicBezTo>
                    <a:pt x="32" y="29"/>
                    <a:pt x="32" y="24"/>
                    <a:pt x="31" y="19"/>
                  </a:cubicBezTo>
                  <a:cubicBezTo>
                    <a:pt x="30" y="12"/>
                    <a:pt x="28" y="6"/>
                    <a:pt x="21" y="4"/>
                  </a:cubicBezTo>
                  <a:cubicBezTo>
                    <a:pt x="17" y="2"/>
                    <a:pt x="12" y="2"/>
                    <a:pt x="8" y="4"/>
                  </a:cubicBezTo>
                  <a:cubicBezTo>
                    <a:pt x="4" y="6"/>
                    <a:pt x="3" y="8"/>
                    <a:pt x="0" y="11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Freeform 96">
              <a:extLst>
                <a:ext uri="{FF2B5EF4-FFF2-40B4-BE49-F238E27FC236}">
                  <a16:creationId xmlns:a16="http://schemas.microsoft.com/office/drawing/2014/main" id="{6256BB7B-E1FE-415B-9287-E197804B0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" y="1425"/>
              <a:ext cx="48" cy="65"/>
            </a:xfrm>
            <a:custGeom>
              <a:avLst/>
              <a:gdLst>
                <a:gd name="T0" fmla="*/ 91 w 35"/>
                <a:gd name="T1" fmla="*/ 27 h 48"/>
                <a:gd name="T2" fmla="*/ 7 w 35"/>
                <a:gd name="T3" fmla="*/ 45 h 48"/>
                <a:gd name="T4" fmla="*/ 14 w 35"/>
                <a:gd name="T5" fmla="*/ 99 h 48"/>
                <a:gd name="T6" fmla="*/ 55 w 35"/>
                <a:gd name="T7" fmla="*/ 104 h 48"/>
                <a:gd name="T8" fmla="*/ 91 w 35"/>
                <a:gd name="T9" fmla="*/ 2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48">
                  <a:moveTo>
                    <a:pt x="35" y="11"/>
                  </a:moveTo>
                  <a:cubicBezTo>
                    <a:pt x="23" y="2"/>
                    <a:pt x="9" y="0"/>
                    <a:pt x="3" y="18"/>
                  </a:cubicBezTo>
                  <a:cubicBezTo>
                    <a:pt x="1" y="24"/>
                    <a:pt x="1" y="35"/>
                    <a:pt x="5" y="40"/>
                  </a:cubicBezTo>
                  <a:cubicBezTo>
                    <a:pt x="9" y="45"/>
                    <a:pt x="17" y="48"/>
                    <a:pt x="21" y="42"/>
                  </a:cubicBezTo>
                  <a:cubicBezTo>
                    <a:pt x="1" y="41"/>
                    <a:pt x="0" y="2"/>
                    <a:pt x="35" y="11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97">
              <a:extLst>
                <a:ext uri="{FF2B5EF4-FFF2-40B4-BE49-F238E27FC236}">
                  <a16:creationId xmlns:a16="http://schemas.microsoft.com/office/drawing/2014/main" id="{10896F5D-9DE1-46B6-818F-F55C80201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823"/>
              <a:ext cx="278" cy="495"/>
            </a:xfrm>
            <a:custGeom>
              <a:avLst/>
              <a:gdLst>
                <a:gd name="T0" fmla="*/ 0 w 205"/>
                <a:gd name="T1" fmla="*/ 910 h 365"/>
                <a:gd name="T2" fmla="*/ 64 w 205"/>
                <a:gd name="T3" fmla="*/ 894 h 365"/>
                <a:gd name="T4" fmla="*/ 110 w 205"/>
                <a:gd name="T5" fmla="*/ 815 h 365"/>
                <a:gd name="T6" fmla="*/ 141 w 205"/>
                <a:gd name="T7" fmla="*/ 651 h 365"/>
                <a:gd name="T8" fmla="*/ 216 w 205"/>
                <a:gd name="T9" fmla="*/ 378 h 365"/>
                <a:gd name="T10" fmla="*/ 350 w 205"/>
                <a:gd name="T11" fmla="*/ 99 h 365"/>
                <a:gd name="T12" fmla="*/ 511 w 205"/>
                <a:gd name="T13" fmla="*/ 41 h 365"/>
                <a:gd name="T14" fmla="*/ 495 w 205"/>
                <a:gd name="T15" fmla="*/ 30 h 365"/>
                <a:gd name="T16" fmla="*/ 331 w 205"/>
                <a:gd name="T17" fmla="*/ 90 h 365"/>
                <a:gd name="T18" fmla="*/ 197 w 205"/>
                <a:gd name="T19" fmla="*/ 370 h 365"/>
                <a:gd name="T20" fmla="*/ 125 w 205"/>
                <a:gd name="T21" fmla="*/ 641 h 365"/>
                <a:gd name="T22" fmla="*/ 92 w 205"/>
                <a:gd name="T23" fmla="*/ 806 h 365"/>
                <a:gd name="T24" fmla="*/ 50 w 205"/>
                <a:gd name="T25" fmla="*/ 883 h 365"/>
                <a:gd name="T26" fmla="*/ 0 w 205"/>
                <a:gd name="T27" fmla="*/ 909 h 365"/>
                <a:gd name="T28" fmla="*/ 0 w 205"/>
                <a:gd name="T29" fmla="*/ 910 h 3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5" h="365">
                  <a:moveTo>
                    <a:pt x="0" y="365"/>
                  </a:moveTo>
                  <a:cubicBezTo>
                    <a:pt x="6" y="361"/>
                    <a:pt x="21" y="363"/>
                    <a:pt x="26" y="358"/>
                  </a:cubicBezTo>
                  <a:cubicBezTo>
                    <a:pt x="34" y="351"/>
                    <a:pt x="40" y="337"/>
                    <a:pt x="44" y="327"/>
                  </a:cubicBezTo>
                  <a:cubicBezTo>
                    <a:pt x="53" y="306"/>
                    <a:pt x="56" y="284"/>
                    <a:pt x="57" y="261"/>
                  </a:cubicBezTo>
                  <a:cubicBezTo>
                    <a:pt x="60" y="222"/>
                    <a:pt x="69" y="187"/>
                    <a:pt x="86" y="152"/>
                  </a:cubicBezTo>
                  <a:cubicBezTo>
                    <a:pt x="104" y="115"/>
                    <a:pt x="115" y="73"/>
                    <a:pt x="140" y="40"/>
                  </a:cubicBezTo>
                  <a:cubicBezTo>
                    <a:pt x="156" y="18"/>
                    <a:pt x="180" y="4"/>
                    <a:pt x="205" y="16"/>
                  </a:cubicBezTo>
                  <a:cubicBezTo>
                    <a:pt x="198" y="12"/>
                    <a:pt x="198" y="12"/>
                    <a:pt x="198" y="12"/>
                  </a:cubicBezTo>
                  <a:cubicBezTo>
                    <a:pt x="173" y="0"/>
                    <a:pt x="149" y="14"/>
                    <a:pt x="133" y="36"/>
                  </a:cubicBezTo>
                  <a:cubicBezTo>
                    <a:pt x="109" y="69"/>
                    <a:pt x="98" y="111"/>
                    <a:pt x="79" y="148"/>
                  </a:cubicBezTo>
                  <a:cubicBezTo>
                    <a:pt x="62" y="183"/>
                    <a:pt x="53" y="217"/>
                    <a:pt x="50" y="257"/>
                  </a:cubicBezTo>
                  <a:cubicBezTo>
                    <a:pt x="49" y="280"/>
                    <a:pt x="46" y="301"/>
                    <a:pt x="37" y="323"/>
                  </a:cubicBezTo>
                  <a:cubicBezTo>
                    <a:pt x="33" y="333"/>
                    <a:pt x="28" y="347"/>
                    <a:pt x="20" y="354"/>
                  </a:cubicBezTo>
                  <a:cubicBezTo>
                    <a:pt x="14" y="359"/>
                    <a:pt x="6" y="361"/>
                    <a:pt x="0" y="364"/>
                  </a:cubicBezTo>
                  <a:lnTo>
                    <a:pt x="0" y="365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98">
              <a:extLst>
                <a:ext uri="{FF2B5EF4-FFF2-40B4-BE49-F238E27FC236}">
                  <a16:creationId xmlns:a16="http://schemas.microsoft.com/office/drawing/2014/main" id="{12EC01CF-ED5D-42A3-A96A-909446F0A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1372"/>
              <a:ext cx="105" cy="336"/>
            </a:xfrm>
            <a:custGeom>
              <a:avLst/>
              <a:gdLst>
                <a:gd name="T0" fmla="*/ 0 w 77"/>
                <a:gd name="T1" fmla="*/ 0 h 248"/>
                <a:gd name="T2" fmla="*/ 195 w 77"/>
                <a:gd name="T3" fmla="*/ 616 h 248"/>
                <a:gd name="T4" fmla="*/ 0 w 77"/>
                <a:gd name="T5" fmla="*/ 0 h 2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7" h="248">
                  <a:moveTo>
                    <a:pt x="0" y="0"/>
                  </a:moveTo>
                  <a:cubicBezTo>
                    <a:pt x="0" y="0"/>
                    <a:pt x="66" y="82"/>
                    <a:pt x="77" y="248"/>
                  </a:cubicBezTo>
                  <a:cubicBezTo>
                    <a:pt x="77" y="248"/>
                    <a:pt x="67" y="117"/>
                    <a:pt x="0" y="0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Freeform 99">
              <a:extLst>
                <a:ext uri="{FF2B5EF4-FFF2-40B4-BE49-F238E27FC236}">
                  <a16:creationId xmlns:a16="http://schemas.microsoft.com/office/drawing/2014/main" id="{B7F2C6DC-4F95-414B-A6D7-7C9489912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1380"/>
              <a:ext cx="129" cy="335"/>
            </a:xfrm>
            <a:custGeom>
              <a:avLst/>
              <a:gdLst>
                <a:gd name="T0" fmla="*/ 238 w 95"/>
                <a:gd name="T1" fmla="*/ 0 h 247"/>
                <a:gd name="T2" fmla="*/ 53 w 95"/>
                <a:gd name="T3" fmla="*/ 616 h 247"/>
                <a:gd name="T4" fmla="*/ 238 w 95"/>
                <a:gd name="T5" fmla="*/ 0 h 2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247">
                  <a:moveTo>
                    <a:pt x="95" y="0"/>
                  </a:moveTo>
                  <a:cubicBezTo>
                    <a:pt x="95" y="0"/>
                    <a:pt x="17" y="129"/>
                    <a:pt x="21" y="247"/>
                  </a:cubicBezTo>
                  <a:cubicBezTo>
                    <a:pt x="21" y="247"/>
                    <a:pt x="0" y="136"/>
                    <a:pt x="95" y="0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Freeform 100">
              <a:extLst>
                <a:ext uri="{FF2B5EF4-FFF2-40B4-BE49-F238E27FC236}">
                  <a16:creationId xmlns:a16="http://schemas.microsoft.com/office/drawing/2014/main" id="{53EF9EDF-5EE2-4809-AC39-3B30C3723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1420"/>
              <a:ext cx="119" cy="593"/>
            </a:xfrm>
            <a:custGeom>
              <a:avLst/>
              <a:gdLst>
                <a:gd name="T0" fmla="*/ 0 w 88"/>
                <a:gd name="T1" fmla="*/ 0 h 438"/>
                <a:gd name="T2" fmla="*/ 119 w 88"/>
                <a:gd name="T3" fmla="*/ 1087 h 438"/>
                <a:gd name="T4" fmla="*/ 0 w 88"/>
                <a:gd name="T5" fmla="*/ 0 h 4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" h="438">
                  <a:moveTo>
                    <a:pt x="0" y="0"/>
                  </a:moveTo>
                  <a:cubicBezTo>
                    <a:pt x="0" y="0"/>
                    <a:pt x="79" y="190"/>
                    <a:pt x="48" y="438"/>
                  </a:cubicBezTo>
                  <a:cubicBezTo>
                    <a:pt x="48" y="438"/>
                    <a:pt x="88" y="175"/>
                    <a:pt x="0" y="0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Freeform 101">
              <a:extLst>
                <a:ext uri="{FF2B5EF4-FFF2-40B4-BE49-F238E27FC236}">
                  <a16:creationId xmlns:a16="http://schemas.microsoft.com/office/drawing/2014/main" id="{F928EFB9-2233-47D3-8066-6444A535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8" y="1416"/>
              <a:ext cx="99" cy="558"/>
            </a:xfrm>
            <a:custGeom>
              <a:avLst/>
              <a:gdLst>
                <a:gd name="T0" fmla="*/ 182 w 73"/>
                <a:gd name="T1" fmla="*/ 0 h 412"/>
                <a:gd name="T2" fmla="*/ 71 w 73"/>
                <a:gd name="T3" fmla="*/ 1024 h 412"/>
                <a:gd name="T4" fmla="*/ 182 w 73"/>
                <a:gd name="T5" fmla="*/ 0 h 4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3" h="412">
                  <a:moveTo>
                    <a:pt x="73" y="0"/>
                  </a:moveTo>
                  <a:cubicBezTo>
                    <a:pt x="73" y="0"/>
                    <a:pt x="8" y="275"/>
                    <a:pt x="28" y="412"/>
                  </a:cubicBezTo>
                  <a:cubicBezTo>
                    <a:pt x="28" y="412"/>
                    <a:pt x="0" y="202"/>
                    <a:pt x="73" y="0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Freeform 102">
              <a:extLst>
                <a:ext uri="{FF2B5EF4-FFF2-40B4-BE49-F238E27FC236}">
                  <a16:creationId xmlns:a16="http://schemas.microsoft.com/office/drawing/2014/main" id="{94242500-8C90-49A0-BC85-23DE85A62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1275"/>
              <a:ext cx="64" cy="426"/>
            </a:xfrm>
            <a:custGeom>
              <a:avLst/>
              <a:gdLst>
                <a:gd name="T0" fmla="*/ 0 w 47"/>
                <a:gd name="T1" fmla="*/ 0 h 315"/>
                <a:gd name="T2" fmla="*/ 53 w 47"/>
                <a:gd name="T3" fmla="*/ 779 h 315"/>
                <a:gd name="T4" fmla="*/ 0 w 47"/>
                <a:gd name="T5" fmla="*/ 0 h 3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315">
                  <a:moveTo>
                    <a:pt x="0" y="0"/>
                  </a:moveTo>
                  <a:cubicBezTo>
                    <a:pt x="14" y="60"/>
                    <a:pt x="47" y="185"/>
                    <a:pt x="21" y="315"/>
                  </a:cubicBezTo>
                  <a:cubicBezTo>
                    <a:pt x="21" y="315"/>
                    <a:pt x="38" y="164"/>
                    <a:pt x="0" y="0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Freeform 103">
              <a:extLst>
                <a:ext uri="{FF2B5EF4-FFF2-40B4-BE49-F238E27FC236}">
                  <a16:creationId xmlns:a16="http://schemas.microsoft.com/office/drawing/2014/main" id="{CDCE96E0-7BF5-4910-92EA-F25E176AA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" y="1288"/>
              <a:ext cx="99" cy="454"/>
            </a:xfrm>
            <a:custGeom>
              <a:avLst/>
              <a:gdLst>
                <a:gd name="T0" fmla="*/ 182 w 73"/>
                <a:gd name="T1" fmla="*/ 0 h 335"/>
                <a:gd name="T2" fmla="*/ 146 w 73"/>
                <a:gd name="T3" fmla="*/ 833 h 335"/>
                <a:gd name="T4" fmla="*/ 182 w 73"/>
                <a:gd name="T5" fmla="*/ 0 h 3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3" h="335">
                  <a:moveTo>
                    <a:pt x="73" y="0"/>
                  </a:moveTo>
                  <a:cubicBezTo>
                    <a:pt x="73" y="0"/>
                    <a:pt x="0" y="155"/>
                    <a:pt x="59" y="335"/>
                  </a:cubicBezTo>
                  <a:cubicBezTo>
                    <a:pt x="59" y="335"/>
                    <a:pt x="6" y="191"/>
                    <a:pt x="73" y="0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Freeform 104">
              <a:extLst>
                <a:ext uri="{FF2B5EF4-FFF2-40B4-BE49-F238E27FC236}">
                  <a16:creationId xmlns:a16="http://schemas.microsoft.com/office/drawing/2014/main" id="{810E9412-3F26-4788-AB13-34C633C8D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1260"/>
              <a:ext cx="96" cy="516"/>
            </a:xfrm>
            <a:custGeom>
              <a:avLst/>
              <a:gdLst>
                <a:gd name="T0" fmla="*/ 0 w 71"/>
                <a:gd name="T1" fmla="*/ 0 h 381"/>
                <a:gd name="T2" fmla="*/ 27 w 71"/>
                <a:gd name="T3" fmla="*/ 947 h 381"/>
                <a:gd name="T4" fmla="*/ 0 w 71"/>
                <a:gd name="T5" fmla="*/ 0 h 3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381">
                  <a:moveTo>
                    <a:pt x="0" y="0"/>
                  </a:moveTo>
                  <a:cubicBezTo>
                    <a:pt x="0" y="0"/>
                    <a:pt x="71" y="156"/>
                    <a:pt x="11" y="381"/>
                  </a:cubicBezTo>
                  <a:cubicBezTo>
                    <a:pt x="11" y="381"/>
                    <a:pt x="60" y="160"/>
                    <a:pt x="0" y="0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Freeform 105">
              <a:extLst>
                <a:ext uri="{FF2B5EF4-FFF2-40B4-BE49-F238E27FC236}">
                  <a16:creationId xmlns:a16="http://schemas.microsoft.com/office/drawing/2014/main" id="{86856EF3-2CBB-4912-9884-E8848A915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" y="1291"/>
              <a:ext cx="104" cy="477"/>
            </a:xfrm>
            <a:custGeom>
              <a:avLst/>
              <a:gdLst>
                <a:gd name="T0" fmla="*/ 189 w 77"/>
                <a:gd name="T1" fmla="*/ 0 h 352"/>
                <a:gd name="T2" fmla="*/ 167 w 77"/>
                <a:gd name="T3" fmla="*/ 875 h 352"/>
                <a:gd name="T4" fmla="*/ 189 w 77"/>
                <a:gd name="T5" fmla="*/ 0 h 3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7" h="352">
                  <a:moveTo>
                    <a:pt x="77" y="0"/>
                  </a:moveTo>
                  <a:cubicBezTo>
                    <a:pt x="77" y="0"/>
                    <a:pt x="0" y="162"/>
                    <a:pt x="68" y="352"/>
                  </a:cubicBezTo>
                  <a:cubicBezTo>
                    <a:pt x="68" y="352"/>
                    <a:pt x="6" y="190"/>
                    <a:pt x="77" y="0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Freeform 106">
              <a:extLst>
                <a:ext uri="{FF2B5EF4-FFF2-40B4-BE49-F238E27FC236}">
                  <a16:creationId xmlns:a16="http://schemas.microsoft.com/office/drawing/2014/main" id="{D037F773-B798-44CE-95D4-93880F49C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767"/>
              <a:ext cx="1735" cy="661"/>
            </a:xfrm>
            <a:custGeom>
              <a:avLst/>
              <a:gdLst>
                <a:gd name="T0" fmla="*/ 218 w 1280"/>
                <a:gd name="T1" fmla="*/ 69 h 488"/>
                <a:gd name="T2" fmla="*/ 404 w 1280"/>
                <a:gd name="T3" fmla="*/ 233 h 488"/>
                <a:gd name="T4" fmla="*/ 430 w 1280"/>
                <a:gd name="T5" fmla="*/ 387 h 488"/>
                <a:gd name="T6" fmla="*/ 580 w 1280"/>
                <a:gd name="T7" fmla="*/ 664 h 488"/>
                <a:gd name="T8" fmla="*/ 868 w 1280"/>
                <a:gd name="T9" fmla="*/ 673 h 488"/>
                <a:gd name="T10" fmla="*/ 839 w 1280"/>
                <a:gd name="T11" fmla="*/ 486 h 488"/>
                <a:gd name="T12" fmla="*/ 1025 w 1280"/>
                <a:gd name="T13" fmla="*/ 692 h 488"/>
                <a:gd name="T14" fmla="*/ 1444 w 1280"/>
                <a:gd name="T15" fmla="*/ 692 h 488"/>
                <a:gd name="T16" fmla="*/ 1612 w 1280"/>
                <a:gd name="T17" fmla="*/ 668 h 488"/>
                <a:gd name="T18" fmla="*/ 1774 w 1280"/>
                <a:gd name="T19" fmla="*/ 699 h 488"/>
                <a:gd name="T20" fmla="*/ 2045 w 1280"/>
                <a:gd name="T21" fmla="*/ 703 h 488"/>
                <a:gd name="T22" fmla="*/ 2270 w 1280"/>
                <a:gd name="T23" fmla="*/ 545 h 488"/>
                <a:gd name="T24" fmla="*/ 2394 w 1280"/>
                <a:gd name="T25" fmla="*/ 563 h 488"/>
                <a:gd name="T26" fmla="*/ 2341 w 1280"/>
                <a:gd name="T27" fmla="*/ 738 h 488"/>
                <a:gd name="T28" fmla="*/ 2552 w 1280"/>
                <a:gd name="T29" fmla="*/ 630 h 488"/>
                <a:gd name="T30" fmla="*/ 2734 w 1280"/>
                <a:gd name="T31" fmla="*/ 440 h 488"/>
                <a:gd name="T32" fmla="*/ 2817 w 1280"/>
                <a:gd name="T33" fmla="*/ 211 h 488"/>
                <a:gd name="T34" fmla="*/ 3048 w 1280"/>
                <a:gd name="T35" fmla="*/ 114 h 488"/>
                <a:gd name="T36" fmla="*/ 2997 w 1280"/>
                <a:gd name="T37" fmla="*/ 371 h 488"/>
                <a:gd name="T38" fmla="*/ 2864 w 1280"/>
                <a:gd name="T39" fmla="*/ 486 h 488"/>
                <a:gd name="T40" fmla="*/ 2723 w 1280"/>
                <a:gd name="T41" fmla="*/ 757 h 488"/>
                <a:gd name="T42" fmla="*/ 2388 w 1280"/>
                <a:gd name="T43" fmla="*/ 926 h 488"/>
                <a:gd name="T44" fmla="*/ 2181 w 1280"/>
                <a:gd name="T45" fmla="*/ 1077 h 488"/>
                <a:gd name="T46" fmla="*/ 2005 w 1280"/>
                <a:gd name="T47" fmla="*/ 1169 h 488"/>
                <a:gd name="T48" fmla="*/ 1815 w 1280"/>
                <a:gd name="T49" fmla="*/ 1164 h 488"/>
                <a:gd name="T50" fmla="*/ 1674 w 1280"/>
                <a:gd name="T51" fmla="*/ 1150 h 488"/>
                <a:gd name="T52" fmla="*/ 1556 w 1280"/>
                <a:gd name="T53" fmla="*/ 1155 h 488"/>
                <a:gd name="T54" fmla="*/ 1427 w 1280"/>
                <a:gd name="T55" fmla="*/ 1169 h 488"/>
                <a:gd name="T56" fmla="*/ 1172 w 1280"/>
                <a:gd name="T57" fmla="*/ 1150 h 488"/>
                <a:gd name="T58" fmla="*/ 904 w 1280"/>
                <a:gd name="T59" fmla="*/ 956 h 488"/>
                <a:gd name="T60" fmla="*/ 686 w 1280"/>
                <a:gd name="T61" fmla="*/ 849 h 488"/>
                <a:gd name="T62" fmla="*/ 378 w 1280"/>
                <a:gd name="T63" fmla="*/ 646 h 488"/>
                <a:gd name="T64" fmla="*/ 249 w 1280"/>
                <a:gd name="T65" fmla="*/ 398 h 488"/>
                <a:gd name="T66" fmla="*/ 218 w 1280"/>
                <a:gd name="T67" fmla="*/ 69 h 4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80" h="488">
                  <a:moveTo>
                    <a:pt x="88" y="28"/>
                  </a:moveTo>
                  <a:cubicBezTo>
                    <a:pt x="125" y="11"/>
                    <a:pt x="162" y="46"/>
                    <a:pt x="162" y="94"/>
                  </a:cubicBezTo>
                  <a:cubicBezTo>
                    <a:pt x="162" y="143"/>
                    <a:pt x="161" y="122"/>
                    <a:pt x="173" y="156"/>
                  </a:cubicBezTo>
                  <a:cubicBezTo>
                    <a:pt x="185" y="191"/>
                    <a:pt x="187" y="248"/>
                    <a:pt x="233" y="267"/>
                  </a:cubicBezTo>
                  <a:cubicBezTo>
                    <a:pt x="280" y="286"/>
                    <a:pt x="372" y="312"/>
                    <a:pt x="348" y="271"/>
                  </a:cubicBezTo>
                  <a:cubicBezTo>
                    <a:pt x="324" y="229"/>
                    <a:pt x="308" y="203"/>
                    <a:pt x="337" y="196"/>
                  </a:cubicBezTo>
                  <a:cubicBezTo>
                    <a:pt x="367" y="189"/>
                    <a:pt x="373" y="262"/>
                    <a:pt x="412" y="278"/>
                  </a:cubicBezTo>
                  <a:cubicBezTo>
                    <a:pt x="467" y="300"/>
                    <a:pt x="535" y="255"/>
                    <a:pt x="580" y="278"/>
                  </a:cubicBezTo>
                  <a:cubicBezTo>
                    <a:pt x="625" y="300"/>
                    <a:pt x="623" y="269"/>
                    <a:pt x="647" y="269"/>
                  </a:cubicBezTo>
                  <a:cubicBezTo>
                    <a:pt x="672" y="269"/>
                    <a:pt x="675" y="300"/>
                    <a:pt x="713" y="281"/>
                  </a:cubicBezTo>
                  <a:cubicBezTo>
                    <a:pt x="751" y="262"/>
                    <a:pt x="770" y="269"/>
                    <a:pt x="821" y="283"/>
                  </a:cubicBezTo>
                  <a:cubicBezTo>
                    <a:pt x="871" y="297"/>
                    <a:pt x="899" y="243"/>
                    <a:pt x="912" y="219"/>
                  </a:cubicBezTo>
                  <a:cubicBezTo>
                    <a:pt x="926" y="194"/>
                    <a:pt x="963" y="191"/>
                    <a:pt x="961" y="227"/>
                  </a:cubicBezTo>
                  <a:cubicBezTo>
                    <a:pt x="959" y="264"/>
                    <a:pt x="928" y="297"/>
                    <a:pt x="940" y="297"/>
                  </a:cubicBezTo>
                  <a:cubicBezTo>
                    <a:pt x="952" y="297"/>
                    <a:pt x="989" y="262"/>
                    <a:pt x="1025" y="253"/>
                  </a:cubicBezTo>
                  <a:cubicBezTo>
                    <a:pt x="1061" y="245"/>
                    <a:pt x="1082" y="214"/>
                    <a:pt x="1098" y="177"/>
                  </a:cubicBezTo>
                  <a:cubicBezTo>
                    <a:pt x="1113" y="141"/>
                    <a:pt x="1131" y="108"/>
                    <a:pt x="1131" y="85"/>
                  </a:cubicBezTo>
                  <a:cubicBezTo>
                    <a:pt x="1131" y="63"/>
                    <a:pt x="1169" y="0"/>
                    <a:pt x="1224" y="46"/>
                  </a:cubicBezTo>
                  <a:cubicBezTo>
                    <a:pt x="1280" y="91"/>
                    <a:pt x="1221" y="137"/>
                    <a:pt x="1203" y="149"/>
                  </a:cubicBezTo>
                  <a:cubicBezTo>
                    <a:pt x="1186" y="162"/>
                    <a:pt x="1160" y="175"/>
                    <a:pt x="1150" y="196"/>
                  </a:cubicBezTo>
                  <a:cubicBezTo>
                    <a:pt x="1139" y="217"/>
                    <a:pt x="1117" y="291"/>
                    <a:pt x="1093" y="305"/>
                  </a:cubicBezTo>
                  <a:cubicBezTo>
                    <a:pt x="1068" y="319"/>
                    <a:pt x="994" y="357"/>
                    <a:pt x="959" y="373"/>
                  </a:cubicBezTo>
                  <a:cubicBezTo>
                    <a:pt x="925" y="388"/>
                    <a:pt x="894" y="425"/>
                    <a:pt x="876" y="433"/>
                  </a:cubicBezTo>
                  <a:cubicBezTo>
                    <a:pt x="828" y="456"/>
                    <a:pt x="838" y="468"/>
                    <a:pt x="805" y="470"/>
                  </a:cubicBezTo>
                  <a:cubicBezTo>
                    <a:pt x="772" y="472"/>
                    <a:pt x="744" y="477"/>
                    <a:pt x="729" y="468"/>
                  </a:cubicBezTo>
                  <a:cubicBezTo>
                    <a:pt x="713" y="459"/>
                    <a:pt x="687" y="453"/>
                    <a:pt x="672" y="463"/>
                  </a:cubicBezTo>
                  <a:cubicBezTo>
                    <a:pt x="656" y="473"/>
                    <a:pt x="634" y="472"/>
                    <a:pt x="625" y="465"/>
                  </a:cubicBezTo>
                  <a:cubicBezTo>
                    <a:pt x="616" y="458"/>
                    <a:pt x="583" y="466"/>
                    <a:pt x="573" y="470"/>
                  </a:cubicBezTo>
                  <a:cubicBezTo>
                    <a:pt x="563" y="473"/>
                    <a:pt x="519" y="488"/>
                    <a:pt x="471" y="463"/>
                  </a:cubicBezTo>
                  <a:cubicBezTo>
                    <a:pt x="414" y="433"/>
                    <a:pt x="391" y="401"/>
                    <a:pt x="363" y="385"/>
                  </a:cubicBezTo>
                  <a:cubicBezTo>
                    <a:pt x="336" y="369"/>
                    <a:pt x="292" y="340"/>
                    <a:pt x="275" y="342"/>
                  </a:cubicBezTo>
                  <a:cubicBezTo>
                    <a:pt x="258" y="343"/>
                    <a:pt x="166" y="347"/>
                    <a:pt x="152" y="260"/>
                  </a:cubicBezTo>
                  <a:cubicBezTo>
                    <a:pt x="138" y="174"/>
                    <a:pt x="116" y="162"/>
                    <a:pt x="100" y="160"/>
                  </a:cubicBezTo>
                  <a:cubicBezTo>
                    <a:pt x="84" y="158"/>
                    <a:pt x="0" y="70"/>
                    <a:pt x="88" y="28"/>
                  </a:cubicBez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Freeform 107">
              <a:extLst>
                <a:ext uri="{FF2B5EF4-FFF2-40B4-BE49-F238E27FC236}">
                  <a16:creationId xmlns:a16="http://schemas.microsoft.com/office/drawing/2014/main" id="{19AF2525-29A3-48D8-BB61-83EF32DF1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1519"/>
              <a:ext cx="54" cy="185"/>
            </a:xfrm>
            <a:custGeom>
              <a:avLst/>
              <a:gdLst>
                <a:gd name="T0" fmla="*/ 30 w 40"/>
                <a:gd name="T1" fmla="*/ 5 h 137"/>
                <a:gd name="T2" fmla="*/ 99 w 40"/>
                <a:gd name="T3" fmla="*/ 338 h 137"/>
                <a:gd name="T4" fmla="*/ 0 w 40"/>
                <a:gd name="T5" fmla="*/ 0 h 137"/>
                <a:gd name="T6" fmla="*/ 30 w 40"/>
                <a:gd name="T7" fmla="*/ 5 h 1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137">
                  <a:moveTo>
                    <a:pt x="12" y="2"/>
                  </a:moveTo>
                  <a:cubicBezTo>
                    <a:pt x="12" y="2"/>
                    <a:pt x="40" y="78"/>
                    <a:pt x="40" y="137"/>
                  </a:cubicBezTo>
                  <a:cubicBezTo>
                    <a:pt x="40" y="137"/>
                    <a:pt x="22" y="39"/>
                    <a:pt x="0" y="0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F4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Freeform 108">
              <a:extLst>
                <a:ext uri="{FF2B5EF4-FFF2-40B4-BE49-F238E27FC236}">
                  <a16:creationId xmlns:a16="http://schemas.microsoft.com/office/drawing/2014/main" id="{86BFD18A-CE49-4306-A226-2AAE8A8F8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" y="1337"/>
              <a:ext cx="77" cy="409"/>
            </a:xfrm>
            <a:custGeom>
              <a:avLst/>
              <a:gdLst>
                <a:gd name="T0" fmla="*/ 69 w 57"/>
                <a:gd name="T1" fmla="*/ 1 h 302"/>
                <a:gd name="T2" fmla="*/ 63 w 57"/>
                <a:gd name="T3" fmla="*/ 750 h 302"/>
                <a:gd name="T4" fmla="*/ 0 w 57"/>
                <a:gd name="T5" fmla="*/ 0 h 302"/>
                <a:gd name="T6" fmla="*/ 69 w 57"/>
                <a:gd name="T7" fmla="*/ 1 h 3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302">
                  <a:moveTo>
                    <a:pt x="28" y="1"/>
                  </a:moveTo>
                  <a:cubicBezTo>
                    <a:pt x="28" y="1"/>
                    <a:pt x="56" y="112"/>
                    <a:pt x="26" y="302"/>
                  </a:cubicBezTo>
                  <a:cubicBezTo>
                    <a:pt x="26" y="302"/>
                    <a:pt x="57" y="57"/>
                    <a:pt x="0" y="0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F4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Freeform 109">
              <a:extLst>
                <a:ext uri="{FF2B5EF4-FFF2-40B4-BE49-F238E27FC236}">
                  <a16:creationId xmlns:a16="http://schemas.microsoft.com/office/drawing/2014/main" id="{647FFB99-75E8-425C-9077-6D7E67850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" y="1344"/>
              <a:ext cx="51" cy="324"/>
            </a:xfrm>
            <a:custGeom>
              <a:avLst/>
              <a:gdLst>
                <a:gd name="T0" fmla="*/ 36 w 37"/>
                <a:gd name="T1" fmla="*/ 41 h 239"/>
                <a:gd name="T2" fmla="*/ 57 w 37"/>
                <a:gd name="T3" fmla="*/ 595 h 239"/>
                <a:gd name="T4" fmla="*/ 0 w 37"/>
                <a:gd name="T5" fmla="*/ 0 h 239"/>
                <a:gd name="T6" fmla="*/ 36 w 37"/>
                <a:gd name="T7" fmla="*/ 41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239">
                  <a:moveTo>
                    <a:pt x="14" y="16"/>
                  </a:moveTo>
                  <a:cubicBezTo>
                    <a:pt x="14" y="16"/>
                    <a:pt x="37" y="160"/>
                    <a:pt x="22" y="239"/>
                  </a:cubicBezTo>
                  <a:cubicBezTo>
                    <a:pt x="22" y="239"/>
                    <a:pt x="26" y="87"/>
                    <a:pt x="0" y="0"/>
                  </a:cubicBezTo>
                  <a:lnTo>
                    <a:pt x="14" y="16"/>
                  </a:lnTo>
                  <a:close/>
                </a:path>
              </a:pathLst>
            </a:custGeom>
            <a:solidFill>
              <a:srgbClr val="F4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Freeform 110">
              <a:extLst>
                <a:ext uri="{FF2B5EF4-FFF2-40B4-BE49-F238E27FC236}">
                  <a16:creationId xmlns:a16="http://schemas.microsoft.com/office/drawing/2014/main" id="{D23FCD3F-64F6-479B-A28B-F23DCFEC6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1502"/>
              <a:ext cx="113" cy="462"/>
            </a:xfrm>
            <a:custGeom>
              <a:avLst/>
              <a:gdLst>
                <a:gd name="T0" fmla="*/ 82 w 83"/>
                <a:gd name="T1" fmla="*/ 0 h 341"/>
                <a:gd name="T2" fmla="*/ 161 w 83"/>
                <a:gd name="T3" fmla="*/ 848 h 341"/>
                <a:gd name="T4" fmla="*/ 0 w 83"/>
                <a:gd name="T5" fmla="*/ 35 h 341"/>
                <a:gd name="T6" fmla="*/ 82 w 83"/>
                <a:gd name="T7" fmla="*/ 0 h 3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3" h="341">
                  <a:moveTo>
                    <a:pt x="32" y="0"/>
                  </a:moveTo>
                  <a:cubicBezTo>
                    <a:pt x="32" y="0"/>
                    <a:pt x="83" y="160"/>
                    <a:pt x="64" y="341"/>
                  </a:cubicBezTo>
                  <a:cubicBezTo>
                    <a:pt x="64" y="341"/>
                    <a:pt x="60" y="22"/>
                    <a:pt x="0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F4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Freeform 111">
              <a:extLst>
                <a:ext uri="{FF2B5EF4-FFF2-40B4-BE49-F238E27FC236}">
                  <a16:creationId xmlns:a16="http://schemas.microsoft.com/office/drawing/2014/main" id="{CFB230BB-114C-4F27-A0A7-42CB2FC6D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494"/>
              <a:ext cx="98" cy="445"/>
            </a:xfrm>
            <a:custGeom>
              <a:avLst/>
              <a:gdLst>
                <a:gd name="T0" fmla="*/ 113 w 72"/>
                <a:gd name="T1" fmla="*/ 0 h 328"/>
                <a:gd name="T2" fmla="*/ 15 w 72"/>
                <a:gd name="T3" fmla="*/ 819 h 328"/>
                <a:gd name="T4" fmla="*/ 181 w 72"/>
                <a:gd name="T5" fmla="*/ 42 h 328"/>
                <a:gd name="T6" fmla="*/ 113 w 72"/>
                <a:gd name="T7" fmla="*/ 0 h 3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" h="328">
                  <a:moveTo>
                    <a:pt x="45" y="0"/>
                  </a:moveTo>
                  <a:cubicBezTo>
                    <a:pt x="45" y="0"/>
                    <a:pt x="0" y="206"/>
                    <a:pt x="6" y="328"/>
                  </a:cubicBezTo>
                  <a:cubicBezTo>
                    <a:pt x="6" y="328"/>
                    <a:pt x="35" y="12"/>
                    <a:pt x="72" y="17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F4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Freeform 112">
              <a:extLst>
                <a:ext uri="{FF2B5EF4-FFF2-40B4-BE49-F238E27FC236}">
                  <a16:creationId xmlns:a16="http://schemas.microsoft.com/office/drawing/2014/main" id="{CEF98AEF-CFE8-4B96-ACCE-6C862A7BC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" y="1524"/>
              <a:ext cx="62" cy="180"/>
            </a:xfrm>
            <a:custGeom>
              <a:avLst/>
              <a:gdLst>
                <a:gd name="T0" fmla="*/ 51 w 46"/>
                <a:gd name="T1" fmla="*/ 50 h 133"/>
                <a:gd name="T2" fmla="*/ 0 w 46"/>
                <a:gd name="T3" fmla="*/ 330 h 133"/>
                <a:gd name="T4" fmla="*/ 113 w 46"/>
                <a:gd name="T5" fmla="*/ 0 h 133"/>
                <a:gd name="T6" fmla="*/ 51 w 46"/>
                <a:gd name="T7" fmla="*/ 5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133">
                  <a:moveTo>
                    <a:pt x="21" y="20"/>
                  </a:moveTo>
                  <a:cubicBezTo>
                    <a:pt x="21" y="20"/>
                    <a:pt x="2" y="60"/>
                    <a:pt x="0" y="133"/>
                  </a:cubicBezTo>
                  <a:cubicBezTo>
                    <a:pt x="0" y="133"/>
                    <a:pt x="8" y="39"/>
                    <a:pt x="46" y="0"/>
                  </a:cubicBezTo>
                  <a:lnTo>
                    <a:pt x="21" y="20"/>
                  </a:lnTo>
                  <a:close/>
                </a:path>
              </a:pathLst>
            </a:custGeom>
            <a:solidFill>
              <a:srgbClr val="F4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Freeform 113">
              <a:extLst>
                <a:ext uri="{FF2B5EF4-FFF2-40B4-BE49-F238E27FC236}">
                  <a16:creationId xmlns:a16="http://schemas.microsoft.com/office/drawing/2014/main" id="{CAAD7D06-541D-425B-9A32-2E8BEF9DB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1343"/>
              <a:ext cx="79" cy="377"/>
            </a:xfrm>
            <a:custGeom>
              <a:avLst/>
              <a:gdLst>
                <a:gd name="T0" fmla="*/ 106 w 58"/>
                <a:gd name="T1" fmla="*/ 22 h 279"/>
                <a:gd name="T2" fmla="*/ 98 w 58"/>
                <a:gd name="T3" fmla="*/ 688 h 279"/>
                <a:gd name="T4" fmla="*/ 147 w 58"/>
                <a:gd name="T5" fmla="*/ 0 h 279"/>
                <a:gd name="T6" fmla="*/ 106 w 58"/>
                <a:gd name="T7" fmla="*/ 22 h 2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279">
                  <a:moveTo>
                    <a:pt x="42" y="9"/>
                  </a:moveTo>
                  <a:cubicBezTo>
                    <a:pt x="42" y="9"/>
                    <a:pt x="0" y="140"/>
                    <a:pt x="39" y="279"/>
                  </a:cubicBezTo>
                  <a:cubicBezTo>
                    <a:pt x="39" y="279"/>
                    <a:pt x="10" y="144"/>
                    <a:pt x="58" y="0"/>
                  </a:cubicBezTo>
                  <a:lnTo>
                    <a:pt x="42" y="9"/>
                  </a:lnTo>
                  <a:close/>
                </a:path>
              </a:pathLst>
            </a:custGeom>
            <a:solidFill>
              <a:srgbClr val="F4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Freeform 114">
              <a:extLst>
                <a:ext uri="{FF2B5EF4-FFF2-40B4-BE49-F238E27FC236}">
                  <a16:creationId xmlns:a16="http://schemas.microsoft.com/office/drawing/2014/main" id="{8BE49F58-C6A6-489B-902C-F20D94452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" y="1325"/>
              <a:ext cx="78" cy="402"/>
            </a:xfrm>
            <a:custGeom>
              <a:avLst/>
              <a:gdLst>
                <a:gd name="T0" fmla="*/ 107 w 57"/>
                <a:gd name="T1" fmla="*/ 30 h 297"/>
                <a:gd name="T2" fmla="*/ 85 w 57"/>
                <a:gd name="T3" fmla="*/ 736 h 297"/>
                <a:gd name="T4" fmla="*/ 146 w 57"/>
                <a:gd name="T5" fmla="*/ 0 h 297"/>
                <a:gd name="T6" fmla="*/ 107 w 57"/>
                <a:gd name="T7" fmla="*/ 30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297">
                  <a:moveTo>
                    <a:pt x="42" y="12"/>
                  </a:moveTo>
                  <a:cubicBezTo>
                    <a:pt x="42" y="12"/>
                    <a:pt x="0" y="148"/>
                    <a:pt x="33" y="297"/>
                  </a:cubicBezTo>
                  <a:cubicBezTo>
                    <a:pt x="33" y="297"/>
                    <a:pt x="8" y="153"/>
                    <a:pt x="57" y="0"/>
                  </a:cubicBezTo>
                  <a:lnTo>
                    <a:pt x="42" y="12"/>
                  </a:lnTo>
                  <a:close/>
                </a:path>
              </a:pathLst>
            </a:custGeom>
            <a:solidFill>
              <a:srgbClr val="F4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Freeform 115">
              <a:extLst>
                <a:ext uri="{FF2B5EF4-FFF2-40B4-BE49-F238E27FC236}">
                  <a16:creationId xmlns:a16="http://schemas.microsoft.com/office/drawing/2014/main" id="{ABD21163-4531-44E5-8A99-76DC044E6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5" y="1432"/>
              <a:ext cx="46" cy="24"/>
            </a:xfrm>
            <a:custGeom>
              <a:avLst/>
              <a:gdLst>
                <a:gd name="T0" fmla="*/ 0 w 34"/>
                <a:gd name="T1" fmla="*/ 37 h 18"/>
                <a:gd name="T2" fmla="*/ 42 w 34"/>
                <a:gd name="T3" fmla="*/ 12 h 18"/>
                <a:gd name="T4" fmla="*/ 84 w 34"/>
                <a:gd name="T5" fmla="*/ 43 h 18"/>
                <a:gd name="T6" fmla="*/ 68 w 34"/>
                <a:gd name="T7" fmla="*/ 7 h 18"/>
                <a:gd name="T8" fmla="*/ 35 w 34"/>
                <a:gd name="T9" fmla="*/ 1 h 18"/>
                <a:gd name="T10" fmla="*/ 0 w 34"/>
                <a:gd name="T11" fmla="*/ 36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8">
                  <a:moveTo>
                    <a:pt x="0" y="16"/>
                  </a:moveTo>
                  <a:cubicBezTo>
                    <a:pt x="4" y="10"/>
                    <a:pt x="10" y="5"/>
                    <a:pt x="17" y="5"/>
                  </a:cubicBezTo>
                  <a:cubicBezTo>
                    <a:pt x="26" y="5"/>
                    <a:pt x="31" y="11"/>
                    <a:pt x="34" y="18"/>
                  </a:cubicBezTo>
                  <a:cubicBezTo>
                    <a:pt x="32" y="13"/>
                    <a:pt x="32" y="6"/>
                    <a:pt x="27" y="3"/>
                  </a:cubicBezTo>
                  <a:cubicBezTo>
                    <a:pt x="23" y="0"/>
                    <a:pt x="18" y="0"/>
                    <a:pt x="14" y="1"/>
                  </a:cubicBezTo>
                  <a:cubicBezTo>
                    <a:pt x="6" y="3"/>
                    <a:pt x="1" y="7"/>
                    <a:pt x="0" y="15"/>
                  </a:cubicBezTo>
                </a:path>
              </a:pathLst>
            </a:custGeom>
            <a:solidFill>
              <a:srgbClr val="F8D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Freeform 116">
              <a:extLst>
                <a:ext uri="{FF2B5EF4-FFF2-40B4-BE49-F238E27FC236}">
                  <a16:creationId xmlns:a16="http://schemas.microsoft.com/office/drawing/2014/main" id="{80622DA1-0F53-4F71-8997-71CB0D383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1420"/>
              <a:ext cx="55" cy="39"/>
            </a:xfrm>
            <a:custGeom>
              <a:avLst/>
              <a:gdLst>
                <a:gd name="T0" fmla="*/ 102 w 40"/>
                <a:gd name="T1" fmla="*/ 23 h 29"/>
                <a:gd name="T2" fmla="*/ 36 w 40"/>
                <a:gd name="T3" fmla="*/ 16 h 29"/>
                <a:gd name="T4" fmla="*/ 11 w 40"/>
                <a:gd name="T5" fmla="*/ 70 h 29"/>
                <a:gd name="T6" fmla="*/ 15 w 40"/>
                <a:gd name="T7" fmla="*/ 20 h 29"/>
                <a:gd name="T8" fmla="*/ 54 w 40"/>
                <a:gd name="T9" fmla="*/ 0 h 29"/>
                <a:gd name="T10" fmla="*/ 105 w 40"/>
                <a:gd name="T11" fmla="*/ 2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29">
                  <a:moveTo>
                    <a:pt x="39" y="10"/>
                  </a:moveTo>
                  <a:cubicBezTo>
                    <a:pt x="31" y="6"/>
                    <a:pt x="22" y="1"/>
                    <a:pt x="14" y="7"/>
                  </a:cubicBezTo>
                  <a:cubicBezTo>
                    <a:pt x="7" y="12"/>
                    <a:pt x="3" y="21"/>
                    <a:pt x="4" y="29"/>
                  </a:cubicBezTo>
                  <a:cubicBezTo>
                    <a:pt x="0" y="24"/>
                    <a:pt x="3" y="14"/>
                    <a:pt x="6" y="8"/>
                  </a:cubicBezTo>
                  <a:cubicBezTo>
                    <a:pt x="8" y="3"/>
                    <a:pt x="14" y="0"/>
                    <a:pt x="20" y="0"/>
                  </a:cubicBezTo>
                  <a:cubicBezTo>
                    <a:pt x="27" y="0"/>
                    <a:pt x="37" y="4"/>
                    <a:pt x="40" y="11"/>
                  </a:cubicBezTo>
                </a:path>
              </a:pathLst>
            </a:custGeom>
            <a:solidFill>
              <a:srgbClr val="F8D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Freeform 117">
              <a:extLst>
                <a:ext uri="{FF2B5EF4-FFF2-40B4-BE49-F238E27FC236}">
                  <a16:creationId xmlns:a16="http://schemas.microsoft.com/office/drawing/2014/main" id="{BAA1791C-BE63-4268-AFC9-F16C3C136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" y="1441"/>
              <a:ext cx="41" cy="32"/>
            </a:xfrm>
            <a:custGeom>
              <a:avLst/>
              <a:gdLst>
                <a:gd name="T0" fmla="*/ 51 w 30"/>
                <a:gd name="T1" fmla="*/ 6 h 23"/>
                <a:gd name="T2" fmla="*/ 29 w 30"/>
                <a:gd name="T3" fmla="*/ 1 h 23"/>
                <a:gd name="T4" fmla="*/ 1 w 30"/>
                <a:gd name="T5" fmla="*/ 26 h 23"/>
                <a:gd name="T6" fmla="*/ 21 w 30"/>
                <a:gd name="T7" fmla="*/ 54 h 23"/>
                <a:gd name="T8" fmla="*/ 55 w 30"/>
                <a:gd name="T9" fmla="*/ 56 h 23"/>
                <a:gd name="T10" fmla="*/ 51 w 30"/>
                <a:gd name="T11" fmla="*/ 6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23">
                  <a:moveTo>
                    <a:pt x="20" y="2"/>
                  </a:moveTo>
                  <a:cubicBezTo>
                    <a:pt x="19" y="0"/>
                    <a:pt x="13" y="1"/>
                    <a:pt x="11" y="1"/>
                  </a:cubicBezTo>
                  <a:cubicBezTo>
                    <a:pt x="6" y="2"/>
                    <a:pt x="1" y="4"/>
                    <a:pt x="1" y="10"/>
                  </a:cubicBezTo>
                  <a:cubicBezTo>
                    <a:pt x="0" y="14"/>
                    <a:pt x="4" y="18"/>
                    <a:pt x="8" y="20"/>
                  </a:cubicBezTo>
                  <a:cubicBezTo>
                    <a:pt x="12" y="21"/>
                    <a:pt x="18" y="23"/>
                    <a:pt x="21" y="21"/>
                  </a:cubicBezTo>
                  <a:cubicBezTo>
                    <a:pt x="30" y="16"/>
                    <a:pt x="27" y="6"/>
                    <a:pt x="20" y="2"/>
                  </a:cubicBezTo>
                </a:path>
              </a:pathLst>
            </a:custGeom>
            <a:solidFill>
              <a:srgbClr val="F4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Freeform 118">
              <a:extLst>
                <a:ext uri="{FF2B5EF4-FFF2-40B4-BE49-F238E27FC236}">
                  <a16:creationId xmlns:a16="http://schemas.microsoft.com/office/drawing/2014/main" id="{A4EA5322-B637-4FA4-86BA-0FE568843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1448"/>
              <a:ext cx="38" cy="45"/>
            </a:xfrm>
            <a:custGeom>
              <a:avLst/>
              <a:gdLst>
                <a:gd name="T0" fmla="*/ 71 w 28"/>
                <a:gd name="T1" fmla="*/ 37 h 33"/>
                <a:gd name="T2" fmla="*/ 5 w 28"/>
                <a:gd name="T3" fmla="*/ 41 h 33"/>
                <a:gd name="T4" fmla="*/ 48 w 28"/>
                <a:gd name="T5" fmla="*/ 75 h 33"/>
                <a:gd name="T6" fmla="*/ 71 w 28"/>
                <a:gd name="T7" fmla="*/ 41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33">
                  <a:moveTo>
                    <a:pt x="28" y="15"/>
                  </a:moveTo>
                  <a:cubicBezTo>
                    <a:pt x="27" y="0"/>
                    <a:pt x="5" y="3"/>
                    <a:pt x="2" y="16"/>
                  </a:cubicBezTo>
                  <a:cubicBezTo>
                    <a:pt x="0" y="26"/>
                    <a:pt x="10" y="33"/>
                    <a:pt x="19" y="29"/>
                  </a:cubicBezTo>
                  <a:cubicBezTo>
                    <a:pt x="25" y="27"/>
                    <a:pt x="25" y="20"/>
                    <a:pt x="28" y="16"/>
                  </a:cubicBezTo>
                </a:path>
              </a:pathLst>
            </a:custGeom>
            <a:solidFill>
              <a:srgbClr val="F4B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Freeform 119">
              <a:extLst>
                <a:ext uri="{FF2B5EF4-FFF2-40B4-BE49-F238E27FC236}">
                  <a16:creationId xmlns:a16="http://schemas.microsoft.com/office/drawing/2014/main" id="{80883ED1-4C32-4416-AA6F-B387C7A11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" y="1527"/>
              <a:ext cx="61" cy="454"/>
            </a:xfrm>
            <a:custGeom>
              <a:avLst/>
              <a:gdLst>
                <a:gd name="T0" fmla="*/ 92 w 45"/>
                <a:gd name="T1" fmla="*/ 9 h 335"/>
                <a:gd name="T2" fmla="*/ 7 w 45"/>
                <a:gd name="T3" fmla="*/ 56 h 335"/>
                <a:gd name="T4" fmla="*/ 22 w 45"/>
                <a:gd name="T5" fmla="*/ 198 h 335"/>
                <a:gd name="T6" fmla="*/ 22 w 45"/>
                <a:gd name="T7" fmla="*/ 560 h 335"/>
                <a:gd name="T8" fmla="*/ 12 w 45"/>
                <a:gd name="T9" fmla="*/ 709 h 335"/>
                <a:gd name="T10" fmla="*/ 12 w 45"/>
                <a:gd name="T11" fmla="*/ 771 h 335"/>
                <a:gd name="T12" fmla="*/ 79 w 45"/>
                <a:gd name="T13" fmla="*/ 748 h 335"/>
                <a:gd name="T14" fmla="*/ 72 w 45"/>
                <a:gd name="T15" fmla="*/ 657 h 335"/>
                <a:gd name="T16" fmla="*/ 77 w 45"/>
                <a:gd name="T17" fmla="*/ 294 h 335"/>
                <a:gd name="T18" fmla="*/ 83 w 45"/>
                <a:gd name="T19" fmla="*/ 145 h 335"/>
                <a:gd name="T20" fmla="*/ 98 w 45"/>
                <a:gd name="T21" fmla="*/ 15 h 3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" h="335">
                  <a:moveTo>
                    <a:pt x="37" y="4"/>
                  </a:moveTo>
                  <a:cubicBezTo>
                    <a:pt x="19" y="4"/>
                    <a:pt x="6" y="0"/>
                    <a:pt x="3" y="22"/>
                  </a:cubicBezTo>
                  <a:cubicBezTo>
                    <a:pt x="0" y="39"/>
                    <a:pt x="8" y="62"/>
                    <a:pt x="9" y="80"/>
                  </a:cubicBezTo>
                  <a:cubicBezTo>
                    <a:pt x="11" y="128"/>
                    <a:pt x="13" y="178"/>
                    <a:pt x="9" y="225"/>
                  </a:cubicBezTo>
                  <a:cubicBezTo>
                    <a:pt x="7" y="245"/>
                    <a:pt x="6" y="264"/>
                    <a:pt x="5" y="285"/>
                  </a:cubicBezTo>
                  <a:cubicBezTo>
                    <a:pt x="4" y="300"/>
                    <a:pt x="1" y="295"/>
                    <a:pt x="5" y="310"/>
                  </a:cubicBezTo>
                  <a:cubicBezTo>
                    <a:pt x="13" y="335"/>
                    <a:pt x="32" y="300"/>
                    <a:pt x="32" y="300"/>
                  </a:cubicBezTo>
                  <a:cubicBezTo>
                    <a:pt x="36" y="281"/>
                    <a:pt x="29" y="284"/>
                    <a:pt x="29" y="264"/>
                  </a:cubicBezTo>
                  <a:cubicBezTo>
                    <a:pt x="29" y="215"/>
                    <a:pt x="31" y="167"/>
                    <a:pt x="31" y="118"/>
                  </a:cubicBezTo>
                  <a:cubicBezTo>
                    <a:pt x="31" y="97"/>
                    <a:pt x="31" y="78"/>
                    <a:pt x="33" y="58"/>
                  </a:cubicBezTo>
                  <a:cubicBezTo>
                    <a:pt x="34" y="43"/>
                    <a:pt x="45" y="17"/>
                    <a:pt x="39" y="6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Freeform 120">
              <a:extLst>
                <a:ext uri="{FF2B5EF4-FFF2-40B4-BE49-F238E27FC236}">
                  <a16:creationId xmlns:a16="http://schemas.microsoft.com/office/drawing/2014/main" id="{956A2FA6-FBA7-4F8C-A14B-0382AD851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1582"/>
              <a:ext cx="99" cy="304"/>
            </a:xfrm>
            <a:custGeom>
              <a:avLst/>
              <a:gdLst>
                <a:gd name="T0" fmla="*/ 0 w 73"/>
                <a:gd name="T1" fmla="*/ 35 h 224"/>
                <a:gd name="T2" fmla="*/ 110 w 73"/>
                <a:gd name="T3" fmla="*/ 15 h 224"/>
                <a:gd name="T4" fmla="*/ 145 w 73"/>
                <a:gd name="T5" fmla="*/ 181 h 224"/>
                <a:gd name="T6" fmla="*/ 175 w 73"/>
                <a:gd name="T7" fmla="*/ 561 h 224"/>
                <a:gd name="T8" fmla="*/ 134 w 73"/>
                <a:gd name="T9" fmla="*/ 376 h 224"/>
                <a:gd name="T10" fmla="*/ 84 w 73"/>
                <a:gd name="T11" fmla="*/ 251 h 224"/>
                <a:gd name="T12" fmla="*/ 0 w 73"/>
                <a:gd name="T13" fmla="*/ 41 h 2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224">
                  <a:moveTo>
                    <a:pt x="0" y="14"/>
                  </a:moveTo>
                  <a:cubicBezTo>
                    <a:pt x="10" y="8"/>
                    <a:pt x="34" y="0"/>
                    <a:pt x="44" y="6"/>
                  </a:cubicBezTo>
                  <a:cubicBezTo>
                    <a:pt x="59" y="16"/>
                    <a:pt x="56" y="56"/>
                    <a:pt x="58" y="72"/>
                  </a:cubicBezTo>
                  <a:cubicBezTo>
                    <a:pt x="65" y="122"/>
                    <a:pt x="73" y="172"/>
                    <a:pt x="70" y="224"/>
                  </a:cubicBezTo>
                  <a:cubicBezTo>
                    <a:pt x="55" y="211"/>
                    <a:pt x="57" y="169"/>
                    <a:pt x="54" y="150"/>
                  </a:cubicBezTo>
                  <a:cubicBezTo>
                    <a:pt x="50" y="131"/>
                    <a:pt x="44" y="116"/>
                    <a:pt x="34" y="100"/>
                  </a:cubicBezTo>
                  <a:cubicBezTo>
                    <a:pt x="17" y="71"/>
                    <a:pt x="7" y="47"/>
                    <a:pt x="0" y="16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Freeform 121">
              <a:extLst>
                <a:ext uri="{FF2B5EF4-FFF2-40B4-BE49-F238E27FC236}">
                  <a16:creationId xmlns:a16="http://schemas.microsoft.com/office/drawing/2014/main" id="{587CAF61-F604-4DCF-9662-FB5F816DC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580"/>
              <a:ext cx="95" cy="292"/>
            </a:xfrm>
            <a:custGeom>
              <a:avLst/>
              <a:gdLst>
                <a:gd name="T0" fmla="*/ 110 w 70"/>
                <a:gd name="T1" fmla="*/ 0 h 216"/>
                <a:gd name="T2" fmla="*/ 160 w 70"/>
                <a:gd name="T3" fmla="*/ 124 h 216"/>
                <a:gd name="T4" fmla="*/ 130 w 70"/>
                <a:gd name="T5" fmla="*/ 261 h 216"/>
                <a:gd name="T6" fmla="*/ 30 w 70"/>
                <a:gd name="T7" fmla="*/ 534 h 216"/>
                <a:gd name="T8" fmla="*/ 50 w 70"/>
                <a:gd name="T9" fmla="*/ 370 h 216"/>
                <a:gd name="T10" fmla="*/ 84 w 70"/>
                <a:gd name="T11" fmla="*/ 197 h 216"/>
                <a:gd name="T12" fmla="*/ 110 w 70"/>
                <a:gd name="T13" fmla="*/ 0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216">
                  <a:moveTo>
                    <a:pt x="44" y="0"/>
                  </a:moveTo>
                  <a:cubicBezTo>
                    <a:pt x="62" y="21"/>
                    <a:pt x="70" y="20"/>
                    <a:pt x="64" y="50"/>
                  </a:cubicBezTo>
                  <a:cubicBezTo>
                    <a:pt x="61" y="68"/>
                    <a:pt x="58" y="88"/>
                    <a:pt x="52" y="106"/>
                  </a:cubicBezTo>
                  <a:cubicBezTo>
                    <a:pt x="41" y="143"/>
                    <a:pt x="20" y="176"/>
                    <a:pt x="12" y="216"/>
                  </a:cubicBezTo>
                  <a:cubicBezTo>
                    <a:pt x="0" y="204"/>
                    <a:pt x="17" y="166"/>
                    <a:pt x="20" y="150"/>
                  </a:cubicBezTo>
                  <a:cubicBezTo>
                    <a:pt x="25" y="127"/>
                    <a:pt x="30" y="104"/>
                    <a:pt x="34" y="80"/>
                  </a:cubicBezTo>
                  <a:cubicBezTo>
                    <a:pt x="39" y="54"/>
                    <a:pt x="38" y="26"/>
                    <a:pt x="44" y="0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Freeform 122">
              <a:extLst>
                <a:ext uri="{FF2B5EF4-FFF2-40B4-BE49-F238E27FC236}">
                  <a16:creationId xmlns:a16="http://schemas.microsoft.com/office/drawing/2014/main" id="{44549EB6-EB2D-439F-9C2E-9D3CE3AA3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1447"/>
              <a:ext cx="158" cy="236"/>
            </a:xfrm>
            <a:custGeom>
              <a:avLst/>
              <a:gdLst>
                <a:gd name="T0" fmla="*/ 1 w 117"/>
                <a:gd name="T1" fmla="*/ 350 h 174"/>
                <a:gd name="T2" fmla="*/ 7 w 117"/>
                <a:gd name="T3" fmla="*/ 99 h 174"/>
                <a:gd name="T4" fmla="*/ 55 w 117"/>
                <a:gd name="T5" fmla="*/ 61 h 174"/>
                <a:gd name="T6" fmla="*/ 150 w 117"/>
                <a:gd name="T7" fmla="*/ 167 h 174"/>
                <a:gd name="T8" fmla="*/ 244 w 117"/>
                <a:gd name="T9" fmla="*/ 254 h 174"/>
                <a:gd name="T10" fmla="*/ 269 w 117"/>
                <a:gd name="T11" fmla="*/ 378 h 174"/>
                <a:gd name="T12" fmla="*/ 36 w 117"/>
                <a:gd name="T13" fmla="*/ 355 h 174"/>
                <a:gd name="T14" fmla="*/ 16 w 117"/>
                <a:gd name="T15" fmla="*/ 350 h 1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7" h="174">
                  <a:moveTo>
                    <a:pt x="1" y="140"/>
                  </a:moveTo>
                  <a:cubicBezTo>
                    <a:pt x="8" y="108"/>
                    <a:pt x="8" y="73"/>
                    <a:pt x="3" y="40"/>
                  </a:cubicBezTo>
                  <a:cubicBezTo>
                    <a:pt x="0" y="16"/>
                    <a:pt x="1" y="0"/>
                    <a:pt x="22" y="24"/>
                  </a:cubicBezTo>
                  <a:cubicBezTo>
                    <a:pt x="36" y="39"/>
                    <a:pt x="44" y="55"/>
                    <a:pt x="61" y="67"/>
                  </a:cubicBezTo>
                  <a:cubicBezTo>
                    <a:pt x="77" y="79"/>
                    <a:pt x="91" y="84"/>
                    <a:pt x="99" y="102"/>
                  </a:cubicBezTo>
                  <a:cubicBezTo>
                    <a:pt x="104" y="111"/>
                    <a:pt x="117" y="140"/>
                    <a:pt x="109" y="152"/>
                  </a:cubicBezTo>
                  <a:cubicBezTo>
                    <a:pt x="92" y="174"/>
                    <a:pt x="33" y="143"/>
                    <a:pt x="15" y="142"/>
                  </a:cubicBezTo>
                  <a:cubicBezTo>
                    <a:pt x="12" y="141"/>
                    <a:pt x="8" y="140"/>
                    <a:pt x="7" y="140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Freeform 123">
              <a:extLst>
                <a:ext uri="{FF2B5EF4-FFF2-40B4-BE49-F238E27FC236}">
                  <a16:creationId xmlns:a16="http://schemas.microsoft.com/office/drawing/2014/main" id="{5C0BAB0E-E04B-464B-9B08-9EA68ED23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464"/>
              <a:ext cx="149" cy="178"/>
            </a:xfrm>
            <a:custGeom>
              <a:avLst/>
              <a:gdLst>
                <a:gd name="T0" fmla="*/ 274 w 110"/>
                <a:gd name="T1" fmla="*/ 323 h 131"/>
                <a:gd name="T2" fmla="*/ 253 w 110"/>
                <a:gd name="T3" fmla="*/ 177 h 131"/>
                <a:gd name="T4" fmla="*/ 259 w 110"/>
                <a:gd name="T5" fmla="*/ 42 h 131"/>
                <a:gd name="T6" fmla="*/ 61 w 110"/>
                <a:gd name="T7" fmla="*/ 174 h 131"/>
                <a:gd name="T8" fmla="*/ 0 w 110"/>
                <a:gd name="T9" fmla="*/ 268 h 131"/>
                <a:gd name="T10" fmla="*/ 69 w 110"/>
                <a:gd name="T11" fmla="*/ 299 h 131"/>
                <a:gd name="T12" fmla="*/ 268 w 110"/>
                <a:gd name="T13" fmla="*/ 319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" h="131">
                  <a:moveTo>
                    <a:pt x="110" y="129"/>
                  </a:moveTo>
                  <a:cubicBezTo>
                    <a:pt x="103" y="113"/>
                    <a:pt x="103" y="89"/>
                    <a:pt x="102" y="71"/>
                  </a:cubicBezTo>
                  <a:cubicBezTo>
                    <a:pt x="102" y="61"/>
                    <a:pt x="108" y="24"/>
                    <a:pt x="104" y="17"/>
                  </a:cubicBezTo>
                  <a:cubicBezTo>
                    <a:pt x="94" y="0"/>
                    <a:pt x="37" y="58"/>
                    <a:pt x="24" y="69"/>
                  </a:cubicBezTo>
                  <a:cubicBezTo>
                    <a:pt x="12" y="80"/>
                    <a:pt x="0" y="90"/>
                    <a:pt x="0" y="107"/>
                  </a:cubicBezTo>
                  <a:cubicBezTo>
                    <a:pt x="0" y="131"/>
                    <a:pt x="10" y="124"/>
                    <a:pt x="28" y="119"/>
                  </a:cubicBezTo>
                  <a:cubicBezTo>
                    <a:pt x="56" y="112"/>
                    <a:pt x="84" y="111"/>
                    <a:pt x="108" y="127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Freeform 124">
              <a:extLst>
                <a:ext uri="{FF2B5EF4-FFF2-40B4-BE49-F238E27FC236}">
                  <a16:creationId xmlns:a16="http://schemas.microsoft.com/office/drawing/2014/main" id="{E41BC869-8A14-4EEE-B4BD-A5869ABC9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1329"/>
              <a:ext cx="89" cy="347"/>
            </a:xfrm>
            <a:custGeom>
              <a:avLst/>
              <a:gdLst>
                <a:gd name="T0" fmla="*/ 162 w 66"/>
                <a:gd name="T1" fmla="*/ 83 h 256"/>
                <a:gd name="T2" fmla="*/ 12 w 66"/>
                <a:gd name="T3" fmla="*/ 0 h 256"/>
                <a:gd name="T4" fmla="*/ 20 w 66"/>
                <a:gd name="T5" fmla="*/ 637 h 256"/>
                <a:gd name="T6" fmla="*/ 71 w 66"/>
                <a:gd name="T7" fmla="*/ 285 h 256"/>
                <a:gd name="T8" fmla="*/ 150 w 66"/>
                <a:gd name="T9" fmla="*/ 8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256">
                  <a:moveTo>
                    <a:pt x="66" y="33"/>
                  </a:moveTo>
                  <a:cubicBezTo>
                    <a:pt x="35" y="38"/>
                    <a:pt x="27" y="6"/>
                    <a:pt x="5" y="0"/>
                  </a:cubicBezTo>
                  <a:cubicBezTo>
                    <a:pt x="0" y="85"/>
                    <a:pt x="9" y="171"/>
                    <a:pt x="8" y="256"/>
                  </a:cubicBezTo>
                  <a:cubicBezTo>
                    <a:pt x="23" y="212"/>
                    <a:pt x="32" y="161"/>
                    <a:pt x="29" y="114"/>
                  </a:cubicBezTo>
                  <a:cubicBezTo>
                    <a:pt x="28" y="89"/>
                    <a:pt x="23" y="34"/>
                    <a:pt x="61" y="35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Freeform 125">
              <a:extLst>
                <a:ext uri="{FF2B5EF4-FFF2-40B4-BE49-F238E27FC236}">
                  <a16:creationId xmlns:a16="http://schemas.microsoft.com/office/drawing/2014/main" id="{2CF579EE-DA2E-49C1-9099-F15CE3FED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1318"/>
              <a:ext cx="107" cy="337"/>
            </a:xfrm>
            <a:custGeom>
              <a:avLst/>
              <a:gdLst>
                <a:gd name="T0" fmla="*/ 196 w 79"/>
                <a:gd name="T1" fmla="*/ 617 h 249"/>
                <a:gd name="T2" fmla="*/ 161 w 79"/>
                <a:gd name="T3" fmla="*/ 279 h 249"/>
                <a:gd name="T4" fmla="*/ 154 w 79"/>
                <a:gd name="T5" fmla="*/ 0 h 249"/>
                <a:gd name="T6" fmla="*/ 16 w 79"/>
                <a:gd name="T7" fmla="*/ 100 h 249"/>
                <a:gd name="T8" fmla="*/ 56 w 79"/>
                <a:gd name="T9" fmla="*/ 141 h 249"/>
                <a:gd name="T10" fmla="*/ 118 w 79"/>
                <a:gd name="T11" fmla="*/ 218 h 249"/>
                <a:gd name="T12" fmla="*/ 191 w 79"/>
                <a:gd name="T13" fmla="*/ 602 h 2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249">
                  <a:moveTo>
                    <a:pt x="79" y="249"/>
                  </a:moveTo>
                  <a:cubicBezTo>
                    <a:pt x="74" y="204"/>
                    <a:pt x="67" y="158"/>
                    <a:pt x="65" y="112"/>
                  </a:cubicBezTo>
                  <a:cubicBezTo>
                    <a:pt x="64" y="76"/>
                    <a:pt x="56" y="36"/>
                    <a:pt x="62" y="0"/>
                  </a:cubicBezTo>
                  <a:cubicBezTo>
                    <a:pt x="51" y="20"/>
                    <a:pt x="16" y="21"/>
                    <a:pt x="7" y="41"/>
                  </a:cubicBezTo>
                  <a:cubicBezTo>
                    <a:pt x="0" y="58"/>
                    <a:pt x="10" y="52"/>
                    <a:pt x="22" y="57"/>
                  </a:cubicBezTo>
                  <a:cubicBezTo>
                    <a:pt x="37" y="63"/>
                    <a:pt x="43" y="73"/>
                    <a:pt x="47" y="88"/>
                  </a:cubicBezTo>
                  <a:cubicBezTo>
                    <a:pt x="63" y="137"/>
                    <a:pt x="53" y="198"/>
                    <a:pt x="77" y="243"/>
                  </a:cubicBezTo>
                </a:path>
              </a:pathLst>
            </a:custGeom>
            <a:solidFill>
              <a:srgbClr val="F8D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Freeform 126">
              <a:extLst>
                <a:ext uri="{FF2B5EF4-FFF2-40B4-BE49-F238E27FC236}">
                  <a16:creationId xmlns:a16="http://schemas.microsoft.com/office/drawing/2014/main" id="{C6B3477D-91B8-43E3-9F5D-1548F5659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" y="1481"/>
              <a:ext cx="84" cy="518"/>
            </a:xfrm>
            <a:custGeom>
              <a:avLst/>
              <a:gdLst>
                <a:gd name="T0" fmla="*/ 0 w 62"/>
                <a:gd name="T1" fmla="*/ 0 h 383"/>
                <a:gd name="T2" fmla="*/ 61 w 62"/>
                <a:gd name="T3" fmla="*/ 948 h 383"/>
                <a:gd name="T4" fmla="*/ 0 w 62"/>
                <a:gd name="T5" fmla="*/ 0 h 3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383">
                  <a:moveTo>
                    <a:pt x="0" y="0"/>
                  </a:moveTo>
                  <a:cubicBezTo>
                    <a:pt x="0" y="0"/>
                    <a:pt x="55" y="174"/>
                    <a:pt x="24" y="383"/>
                  </a:cubicBezTo>
                  <a:cubicBezTo>
                    <a:pt x="24" y="383"/>
                    <a:pt x="62" y="19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Freeform 127">
              <a:extLst>
                <a:ext uri="{FF2B5EF4-FFF2-40B4-BE49-F238E27FC236}">
                  <a16:creationId xmlns:a16="http://schemas.microsoft.com/office/drawing/2014/main" id="{AC1F1F70-A1EC-4BD0-A97E-02FF37102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1489"/>
              <a:ext cx="63" cy="229"/>
            </a:xfrm>
            <a:custGeom>
              <a:avLst/>
              <a:gdLst>
                <a:gd name="T0" fmla="*/ 118 w 46"/>
                <a:gd name="T1" fmla="*/ 0 h 169"/>
                <a:gd name="T2" fmla="*/ 47 w 46"/>
                <a:gd name="T3" fmla="*/ 420 h 169"/>
                <a:gd name="T4" fmla="*/ 118 w 46"/>
                <a:gd name="T5" fmla="*/ 0 h 1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169">
                  <a:moveTo>
                    <a:pt x="46" y="0"/>
                  </a:moveTo>
                  <a:cubicBezTo>
                    <a:pt x="46" y="0"/>
                    <a:pt x="10" y="86"/>
                    <a:pt x="18" y="169"/>
                  </a:cubicBezTo>
                  <a:cubicBezTo>
                    <a:pt x="18" y="169"/>
                    <a:pt x="0" y="87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Freeform 128">
              <a:extLst>
                <a:ext uri="{FF2B5EF4-FFF2-40B4-BE49-F238E27FC236}">
                  <a16:creationId xmlns:a16="http://schemas.microsoft.com/office/drawing/2014/main" id="{9202800D-48BF-4FDB-B376-1B6A698F1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1498"/>
              <a:ext cx="56" cy="474"/>
            </a:xfrm>
            <a:custGeom>
              <a:avLst/>
              <a:gdLst>
                <a:gd name="T0" fmla="*/ 0 w 41"/>
                <a:gd name="T1" fmla="*/ 0 h 350"/>
                <a:gd name="T2" fmla="*/ 36 w 41"/>
                <a:gd name="T3" fmla="*/ 869 h 350"/>
                <a:gd name="T4" fmla="*/ 0 w 41"/>
                <a:gd name="T5" fmla="*/ 0 h 3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50">
                  <a:moveTo>
                    <a:pt x="0" y="0"/>
                  </a:moveTo>
                  <a:cubicBezTo>
                    <a:pt x="0" y="0"/>
                    <a:pt x="31" y="190"/>
                    <a:pt x="14" y="350"/>
                  </a:cubicBezTo>
                  <a:cubicBezTo>
                    <a:pt x="14" y="350"/>
                    <a:pt x="41" y="22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Freeform 129">
              <a:extLst>
                <a:ext uri="{FF2B5EF4-FFF2-40B4-BE49-F238E27FC236}">
                  <a16:creationId xmlns:a16="http://schemas.microsoft.com/office/drawing/2014/main" id="{0D837E38-4681-40C2-88D4-A9C55E4F5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" y="1475"/>
              <a:ext cx="47" cy="225"/>
            </a:xfrm>
            <a:custGeom>
              <a:avLst/>
              <a:gdLst>
                <a:gd name="T0" fmla="*/ 0 w 34"/>
                <a:gd name="T1" fmla="*/ 0 h 166"/>
                <a:gd name="T2" fmla="*/ 90 w 34"/>
                <a:gd name="T3" fmla="*/ 413 h 166"/>
                <a:gd name="T4" fmla="*/ 0 w 34"/>
                <a:gd name="T5" fmla="*/ 0 h 1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66">
                  <a:moveTo>
                    <a:pt x="0" y="0"/>
                  </a:moveTo>
                  <a:cubicBezTo>
                    <a:pt x="0" y="0"/>
                    <a:pt x="29" y="80"/>
                    <a:pt x="34" y="166"/>
                  </a:cubicBezTo>
                  <a:cubicBezTo>
                    <a:pt x="34" y="166"/>
                    <a:pt x="34" y="7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Freeform 130">
              <a:extLst>
                <a:ext uri="{FF2B5EF4-FFF2-40B4-BE49-F238E27FC236}">
                  <a16:creationId xmlns:a16="http://schemas.microsoft.com/office/drawing/2014/main" id="{4F3E9B75-7472-4CCE-9ECB-785F140FC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1399"/>
              <a:ext cx="43" cy="323"/>
            </a:xfrm>
            <a:custGeom>
              <a:avLst/>
              <a:gdLst>
                <a:gd name="T0" fmla="*/ 12 w 32"/>
                <a:gd name="T1" fmla="*/ 0 h 238"/>
                <a:gd name="T2" fmla="*/ 0 w 32"/>
                <a:gd name="T3" fmla="*/ 594 h 238"/>
                <a:gd name="T4" fmla="*/ 12 w 32"/>
                <a:gd name="T5" fmla="*/ 0 h 2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238">
                  <a:moveTo>
                    <a:pt x="5" y="0"/>
                  </a:moveTo>
                  <a:cubicBezTo>
                    <a:pt x="5" y="0"/>
                    <a:pt x="24" y="163"/>
                    <a:pt x="0" y="238"/>
                  </a:cubicBezTo>
                  <a:cubicBezTo>
                    <a:pt x="0" y="238"/>
                    <a:pt x="32" y="153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Freeform 131">
              <a:extLst>
                <a:ext uri="{FF2B5EF4-FFF2-40B4-BE49-F238E27FC236}">
                  <a16:creationId xmlns:a16="http://schemas.microsoft.com/office/drawing/2014/main" id="{2A462DEC-CBC3-4E4F-8C3B-277471017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1433"/>
              <a:ext cx="55" cy="298"/>
            </a:xfrm>
            <a:custGeom>
              <a:avLst/>
              <a:gdLst>
                <a:gd name="T0" fmla="*/ 72 w 41"/>
                <a:gd name="T1" fmla="*/ 0 h 220"/>
                <a:gd name="T2" fmla="*/ 99 w 41"/>
                <a:gd name="T3" fmla="*/ 547 h 220"/>
                <a:gd name="T4" fmla="*/ 72 w 41"/>
                <a:gd name="T5" fmla="*/ 0 h 2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20">
                  <a:moveTo>
                    <a:pt x="30" y="0"/>
                  </a:moveTo>
                  <a:cubicBezTo>
                    <a:pt x="30" y="0"/>
                    <a:pt x="8" y="112"/>
                    <a:pt x="41" y="220"/>
                  </a:cubicBezTo>
                  <a:cubicBezTo>
                    <a:pt x="41" y="220"/>
                    <a:pt x="0" y="133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Freeform 132">
              <a:extLst>
                <a:ext uri="{FF2B5EF4-FFF2-40B4-BE49-F238E27FC236}">
                  <a16:creationId xmlns:a16="http://schemas.microsoft.com/office/drawing/2014/main" id="{1EA440DE-1A16-4BCD-B9C2-0B57F01F2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1371"/>
              <a:ext cx="75" cy="378"/>
            </a:xfrm>
            <a:custGeom>
              <a:avLst/>
              <a:gdLst>
                <a:gd name="T0" fmla="*/ 130 w 55"/>
                <a:gd name="T1" fmla="*/ 0 h 279"/>
                <a:gd name="T2" fmla="*/ 139 w 55"/>
                <a:gd name="T3" fmla="*/ 694 h 279"/>
                <a:gd name="T4" fmla="*/ 130 w 55"/>
                <a:gd name="T5" fmla="*/ 0 h 2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279">
                  <a:moveTo>
                    <a:pt x="51" y="0"/>
                  </a:moveTo>
                  <a:cubicBezTo>
                    <a:pt x="51" y="0"/>
                    <a:pt x="9" y="120"/>
                    <a:pt x="55" y="279"/>
                  </a:cubicBezTo>
                  <a:cubicBezTo>
                    <a:pt x="55" y="279"/>
                    <a:pt x="0" y="151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Freeform 133">
              <a:extLst>
                <a:ext uri="{FF2B5EF4-FFF2-40B4-BE49-F238E27FC236}">
                  <a16:creationId xmlns:a16="http://schemas.microsoft.com/office/drawing/2014/main" id="{F10EF87E-A877-45BB-8853-50A6BDEDC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" y="1341"/>
              <a:ext cx="65" cy="401"/>
            </a:xfrm>
            <a:custGeom>
              <a:avLst/>
              <a:gdLst>
                <a:gd name="T0" fmla="*/ 9 w 48"/>
                <a:gd name="T1" fmla="*/ 0 h 296"/>
                <a:gd name="T2" fmla="*/ 0 w 48"/>
                <a:gd name="T3" fmla="*/ 736 h 296"/>
                <a:gd name="T4" fmla="*/ 9 w 48"/>
                <a:gd name="T5" fmla="*/ 0 h 2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296">
                  <a:moveTo>
                    <a:pt x="4" y="0"/>
                  </a:moveTo>
                  <a:cubicBezTo>
                    <a:pt x="4" y="0"/>
                    <a:pt x="41" y="145"/>
                    <a:pt x="0" y="296"/>
                  </a:cubicBezTo>
                  <a:cubicBezTo>
                    <a:pt x="0" y="296"/>
                    <a:pt x="48" y="18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Freeform 134">
              <a:extLst>
                <a:ext uri="{FF2B5EF4-FFF2-40B4-BE49-F238E27FC236}">
                  <a16:creationId xmlns:a16="http://schemas.microsoft.com/office/drawing/2014/main" id="{B4DB7896-8C88-4D59-A6DE-57ACCEFBB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1295"/>
              <a:ext cx="66" cy="633"/>
            </a:xfrm>
            <a:custGeom>
              <a:avLst/>
              <a:gdLst>
                <a:gd name="T0" fmla="*/ 69 w 49"/>
                <a:gd name="T1" fmla="*/ 0 h 467"/>
                <a:gd name="T2" fmla="*/ 0 w 49"/>
                <a:gd name="T3" fmla="*/ 1163 h 467"/>
                <a:gd name="T4" fmla="*/ 69 w 49"/>
                <a:gd name="T5" fmla="*/ 0 h 4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467">
                  <a:moveTo>
                    <a:pt x="28" y="0"/>
                  </a:moveTo>
                  <a:cubicBezTo>
                    <a:pt x="28" y="0"/>
                    <a:pt x="35" y="300"/>
                    <a:pt x="0" y="467"/>
                  </a:cubicBezTo>
                  <a:cubicBezTo>
                    <a:pt x="0" y="467"/>
                    <a:pt x="49" y="305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Freeform 135">
              <a:extLst>
                <a:ext uri="{FF2B5EF4-FFF2-40B4-BE49-F238E27FC236}">
                  <a16:creationId xmlns:a16="http://schemas.microsoft.com/office/drawing/2014/main" id="{0D86D319-F7BE-4DE0-88CB-DE9D39F59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272"/>
              <a:ext cx="75" cy="622"/>
            </a:xfrm>
            <a:custGeom>
              <a:avLst/>
              <a:gdLst>
                <a:gd name="T0" fmla="*/ 65 w 55"/>
                <a:gd name="T1" fmla="*/ 0 h 459"/>
                <a:gd name="T2" fmla="*/ 139 w 55"/>
                <a:gd name="T3" fmla="*/ 1142 h 459"/>
                <a:gd name="T4" fmla="*/ 65 w 55"/>
                <a:gd name="T5" fmla="*/ 0 h 4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459">
                  <a:moveTo>
                    <a:pt x="26" y="0"/>
                  </a:moveTo>
                  <a:cubicBezTo>
                    <a:pt x="26" y="0"/>
                    <a:pt x="13" y="252"/>
                    <a:pt x="55" y="459"/>
                  </a:cubicBezTo>
                  <a:cubicBezTo>
                    <a:pt x="55" y="459"/>
                    <a:pt x="0" y="274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Freeform 136">
              <a:extLst>
                <a:ext uri="{FF2B5EF4-FFF2-40B4-BE49-F238E27FC236}">
                  <a16:creationId xmlns:a16="http://schemas.microsoft.com/office/drawing/2014/main" id="{D10805D0-7235-4E92-AA3C-5AD7F17F1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1337"/>
              <a:ext cx="69" cy="446"/>
            </a:xfrm>
            <a:custGeom>
              <a:avLst/>
              <a:gdLst>
                <a:gd name="T0" fmla="*/ 126 w 51"/>
                <a:gd name="T1" fmla="*/ 0 h 329"/>
                <a:gd name="T2" fmla="*/ 104 w 51"/>
                <a:gd name="T3" fmla="*/ 820 h 329"/>
                <a:gd name="T4" fmla="*/ 126 w 51"/>
                <a:gd name="T5" fmla="*/ 0 h 3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329">
                  <a:moveTo>
                    <a:pt x="51" y="0"/>
                  </a:moveTo>
                  <a:cubicBezTo>
                    <a:pt x="51" y="0"/>
                    <a:pt x="10" y="66"/>
                    <a:pt x="42" y="329"/>
                  </a:cubicBezTo>
                  <a:cubicBezTo>
                    <a:pt x="42" y="329"/>
                    <a:pt x="0" y="97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137">
              <a:extLst>
                <a:ext uri="{FF2B5EF4-FFF2-40B4-BE49-F238E27FC236}">
                  <a16:creationId xmlns:a16="http://schemas.microsoft.com/office/drawing/2014/main" id="{73101C39-AD27-456E-96F2-099FBB431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1355"/>
              <a:ext cx="47" cy="416"/>
            </a:xfrm>
            <a:custGeom>
              <a:avLst/>
              <a:gdLst>
                <a:gd name="T0" fmla="*/ 14 w 34"/>
                <a:gd name="T1" fmla="*/ 0 h 307"/>
                <a:gd name="T2" fmla="*/ 0 w 34"/>
                <a:gd name="T3" fmla="*/ 764 h 307"/>
                <a:gd name="T4" fmla="*/ 14 w 34"/>
                <a:gd name="T5" fmla="*/ 0 h 3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307">
                  <a:moveTo>
                    <a:pt x="5" y="0"/>
                  </a:moveTo>
                  <a:cubicBezTo>
                    <a:pt x="5" y="0"/>
                    <a:pt x="26" y="218"/>
                    <a:pt x="0" y="307"/>
                  </a:cubicBezTo>
                  <a:cubicBezTo>
                    <a:pt x="0" y="307"/>
                    <a:pt x="34" y="213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Freeform 138">
              <a:extLst>
                <a:ext uri="{FF2B5EF4-FFF2-40B4-BE49-F238E27FC236}">
                  <a16:creationId xmlns:a16="http://schemas.microsoft.com/office/drawing/2014/main" id="{D226C1F1-5210-4A44-B7C7-DD5FDADE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" y="1016"/>
              <a:ext cx="73" cy="134"/>
            </a:xfrm>
            <a:custGeom>
              <a:avLst/>
              <a:gdLst>
                <a:gd name="T0" fmla="*/ 124 w 54"/>
                <a:gd name="T1" fmla="*/ 223 h 99"/>
                <a:gd name="T2" fmla="*/ 35 w 54"/>
                <a:gd name="T3" fmla="*/ 219 h 99"/>
                <a:gd name="T4" fmla="*/ 15 w 54"/>
                <a:gd name="T5" fmla="*/ 119 h 99"/>
                <a:gd name="T6" fmla="*/ 92 w 54"/>
                <a:gd name="T7" fmla="*/ 26 h 99"/>
                <a:gd name="T8" fmla="*/ 124 w 54"/>
                <a:gd name="T9" fmla="*/ 32 h 99"/>
                <a:gd name="T10" fmla="*/ 77 w 54"/>
                <a:gd name="T11" fmla="*/ 104 h 99"/>
                <a:gd name="T12" fmla="*/ 77 w 54"/>
                <a:gd name="T13" fmla="*/ 183 h 99"/>
                <a:gd name="T14" fmla="*/ 124 w 54"/>
                <a:gd name="T15" fmla="*/ 223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" h="99">
                  <a:moveTo>
                    <a:pt x="50" y="90"/>
                  </a:moveTo>
                  <a:cubicBezTo>
                    <a:pt x="42" y="99"/>
                    <a:pt x="23" y="95"/>
                    <a:pt x="14" y="89"/>
                  </a:cubicBezTo>
                  <a:cubicBezTo>
                    <a:pt x="2" y="79"/>
                    <a:pt x="0" y="63"/>
                    <a:pt x="6" y="48"/>
                  </a:cubicBezTo>
                  <a:cubicBezTo>
                    <a:pt x="12" y="33"/>
                    <a:pt x="23" y="19"/>
                    <a:pt x="37" y="10"/>
                  </a:cubicBezTo>
                  <a:cubicBezTo>
                    <a:pt x="44" y="5"/>
                    <a:pt x="54" y="0"/>
                    <a:pt x="50" y="13"/>
                  </a:cubicBezTo>
                  <a:cubicBezTo>
                    <a:pt x="46" y="24"/>
                    <a:pt x="36" y="32"/>
                    <a:pt x="31" y="42"/>
                  </a:cubicBezTo>
                  <a:cubicBezTo>
                    <a:pt x="25" y="54"/>
                    <a:pt x="23" y="63"/>
                    <a:pt x="31" y="74"/>
                  </a:cubicBezTo>
                  <a:cubicBezTo>
                    <a:pt x="37" y="81"/>
                    <a:pt x="45" y="83"/>
                    <a:pt x="50" y="90"/>
                  </a:cubicBezTo>
                </a:path>
              </a:pathLst>
            </a:custGeom>
            <a:solidFill>
              <a:srgbClr val="C2D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Freeform 139">
              <a:extLst>
                <a:ext uri="{FF2B5EF4-FFF2-40B4-BE49-F238E27FC236}">
                  <a16:creationId xmlns:a16="http://schemas.microsoft.com/office/drawing/2014/main" id="{BD311A45-6CDC-4691-9BE7-E1C58E767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1031"/>
              <a:ext cx="57" cy="123"/>
            </a:xfrm>
            <a:custGeom>
              <a:avLst/>
              <a:gdLst>
                <a:gd name="T0" fmla="*/ 0 w 42"/>
                <a:gd name="T1" fmla="*/ 0 h 91"/>
                <a:gd name="T2" fmla="*/ 61 w 42"/>
                <a:gd name="T3" fmla="*/ 55 h 91"/>
                <a:gd name="T4" fmla="*/ 98 w 42"/>
                <a:gd name="T5" fmla="*/ 124 h 91"/>
                <a:gd name="T6" fmla="*/ 19 w 42"/>
                <a:gd name="T7" fmla="*/ 182 h 91"/>
                <a:gd name="T8" fmla="*/ 61 w 42"/>
                <a:gd name="T9" fmla="*/ 150 h 91"/>
                <a:gd name="T10" fmla="*/ 61 w 42"/>
                <a:gd name="T11" fmla="*/ 87 h 91"/>
                <a:gd name="T12" fmla="*/ 10 w 42"/>
                <a:gd name="T13" fmla="*/ 7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91">
                  <a:moveTo>
                    <a:pt x="0" y="0"/>
                  </a:moveTo>
                  <a:cubicBezTo>
                    <a:pt x="8" y="2"/>
                    <a:pt x="18" y="15"/>
                    <a:pt x="24" y="22"/>
                  </a:cubicBezTo>
                  <a:cubicBezTo>
                    <a:pt x="31" y="31"/>
                    <a:pt x="37" y="38"/>
                    <a:pt x="39" y="50"/>
                  </a:cubicBezTo>
                  <a:cubicBezTo>
                    <a:pt x="42" y="66"/>
                    <a:pt x="24" y="91"/>
                    <a:pt x="7" y="74"/>
                  </a:cubicBezTo>
                  <a:cubicBezTo>
                    <a:pt x="11" y="68"/>
                    <a:pt x="20" y="68"/>
                    <a:pt x="24" y="61"/>
                  </a:cubicBezTo>
                  <a:cubicBezTo>
                    <a:pt x="28" y="53"/>
                    <a:pt x="26" y="43"/>
                    <a:pt x="24" y="35"/>
                  </a:cubicBezTo>
                  <a:cubicBezTo>
                    <a:pt x="20" y="22"/>
                    <a:pt x="14" y="12"/>
                    <a:pt x="4" y="3"/>
                  </a:cubicBezTo>
                </a:path>
              </a:pathLst>
            </a:custGeom>
            <a:solidFill>
              <a:srgbClr val="C2D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Freeform 140">
              <a:extLst>
                <a:ext uri="{FF2B5EF4-FFF2-40B4-BE49-F238E27FC236}">
                  <a16:creationId xmlns:a16="http://schemas.microsoft.com/office/drawing/2014/main" id="{CA9BDDCC-8762-4020-B5AF-FB50C5AC0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" y="1842"/>
              <a:ext cx="481" cy="335"/>
            </a:xfrm>
            <a:custGeom>
              <a:avLst/>
              <a:gdLst>
                <a:gd name="T0" fmla="*/ 0 w 355"/>
                <a:gd name="T1" fmla="*/ 616 h 247"/>
                <a:gd name="T2" fmla="*/ 248 w 355"/>
                <a:gd name="T3" fmla="*/ 232 h 247"/>
                <a:gd name="T4" fmla="*/ 803 w 355"/>
                <a:gd name="T5" fmla="*/ 264 h 247"/>
                <a:gd name="T6" fmla="*/ 881 w 355"/>
                <a:gd name="T7" fmla="*/ 538 h 247"/>
                <a:gd name="T8" fmla="*/ 584 w 355"/>
                <a:gd name="T9" fmla="*/ 187 h 247"/>
                <a:gd name="T10" fmla="*/ 0 w 355"/>
                <a:gd name="T11" fmla="*/ 616 h 2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5" h="247">
                  <a:moveTo>
                    <a:pt x="0" y="247"/>
                  </a:moveTo>
                  <a:cubicBezTo>
                    <a:pt x="0" y="247"/>
                    <a:pt x="5" y="159"/>
                    <a:pt x="100" y="93"/>
                  </a:cubicBezTo>
                  <a:cubicBezTo>
                    <a:pt x="196" y="26"/>
                    <a:pt x="275" y="0"/>
                    <a:pt x="323" y="106"/>
                  </a:cubicBezTo>
                  <a:cubicBezTo>
                    <a:pt x="355" y="176"/>
                    <a:pt x="354" y="216"/>
                    <a:pt x="354" y="216"/>
                  </a:cubicBezTo>
                  <a:cubicBezTo>
                    <a:pt x="354" y="216"/>
                    <a:pt x="323" y="85"/>
                    <a:pt x="235" y="75"/>
                  </a:cubicBezTo>
                  <a:cubicBezTo>
                    <a:pt x="147" y="66"/>
                    <a:pt x="41" y="126"/>
                    <a:pt x="0" y="247"/>
                  </a:cubicBezTo>
                  <a:close/>
                </a:path>
              </a:pathLst>
            </a:custGeom>
            <a:solidFill>
              <a:srgbClr val="C2D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Freeform 141">
              <a:extLst>
                <a:ext uri="{FF2B5EF4-FFF2-40B4-BE49-F238E27FC236}">
                  <a16:creationId xmlns:a16="http://schemas.microsoft.com/office/drawing/2014/main" id="{F7FA1372-2CFF-40C0-8BCD-6B39CBB23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1822"/>
              <a:ext cx="552" cy="367"/>
            </a:xfrm>
            <a:custGeom>
              <a:avLst/>
              <a:gdLst>
                <a:gd name="T0" fmla="*/ 0 w 407"/>
                <a:gd name="T1" fmla="*/ 673 h 271"/>
                <a:gd name="T2" fmla="*/ 68 w 407"/>
                <a:gd name="T3" fmla="*/ 418 h 271"/>
                <a:gd name="T4" fmla="*/ 336 w 407"/>
                <a:gd name="T5" fmla="*/ 61 h 271"/>
                <a:gd name="T6" fmla="*/ 785 w 407"/>
                <a:gd name="T7" fmla="*/ 290 h 271"/>
                <a:gd name="T8" fmla="*/ 951 w 407"/>
                <a:gd name="T9" fmla="*/ 641 h 271"/>
                <a:gd name="T10" fmla="*/ 838 w 407"/>
                <a:gd name="T11" fmla="*/ 420 h 271"/>
                <a:gd name="T12" fmla="*/ 448 w 407"/>
                <a:gd name="T13" fmla="*/ 211 h 271"/>
                <a:gd name="T14" fmla="*/ 175 w 407"/>
                <a:gd name="T15" fmla="*/ 367 h 271"/>
                <a:gd name="T16" fmla="*/ 0 w 407"/>
                <a:gd name="T17" fmla="*/ 673 h 2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271">
                  <a:moveTo>
                    <a:pt x="0" y="271"/>
                  </a:moveTo>
                  <a:cubicBezTo>
                    <a:pt x="0" y="271"/>
                    <a:pt x="1" y="203"/>
                    <a:pt x="27" y="168"/>
                  </a:cubicBezTo>
                  <a:cubicBezTo>
                    <a:pt x="53" y="132"/>
                    <a:pt x="66" y="0"/>
                    <a:pt x="135" y="24"/>
                  </a:cubicBezTo>
                  <a:cubicBezTo>
                    <a:pt x="204" y="49"/>
                    <a:pt x="279" y="83"/>
                    <a:pt x="315" y="117"/>
                  </a:cubicBezTo>
                  <a:cubicBezTo>
                    <a:pt x="352" y="152"/>
                    <a:pt x="407" y="152"/>
                    <a:pt x="381" y="258"/>
                  </a:cubicBezTo>
                  <a:cubicBezTo>
                    <a:pt x="381" y="258"/>
                    <a:pt x="397" y="196"/>
                    <a:pt x="336" y="169"/>
                  </a:cubicBezTo>
                  <a:cubicBezTo>
                    <a:pt x="275" y="142"/>
                    <a:pt x="204" y="104"/>
                    <a:pt x="179" y="85"/>
                  </a:cubicBezTo>
                  <a:cubicBezTo>
                    <a:pt x="155" y="67"/>
                    <a:pt x="113" y="37"/>
                    <a:pt x="70" y="148"/>
                  </a:cubicBezTo>
                  <a:cubicBezTo>
                    <a:pt x="53" y="192"/>
                    <a:pt x="31" y="150"/>
                    <a:pt x="0" y="271"/>
                  </a:cubicBezTo>
                  <a:close/>
                </a:path>
              </a:pathLst>
            </a:custGeom>
            <a:solidFill>
              <a:srgbClr val="C2D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Freeform 142">
              <a:extLst>
                <a:ext uri="{FF2B5EF4-FFF2-40B4-BE49-F238E27FC236}">
                  <a16:creationId xmlns:a16="http://schemas.microsoft.com/office/drawing/2014/main" id="{FDD75DA7-27AB-427C-B602-ED6873CBC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" y="2310"/>
              <a:ext cx="140" cy="231"/>
            </a:xfrm>
            <a:custGeom>
              <a:avLst/>
              <a:gdLst>
                <a:gd name="T0" fmla="*/ 194 w 103"/>
                <a:gd name="T1" fmla="*/ 0 h 171"/>
                <a:gd name="T2" fmla="*/ 124 w 103"/>
                <a:gd name="T3" fmla="*/ 51 h 171"/>
                <a:gd name="T4" fmla="*/ 91 w 103"/>
                <a:gd name="T5" fmla="*/ 126 h 171"/>
                <a:gd name="T6" fmla="*/ 37 w 103"/>
                <a:gd name="T7" fmla="*/ 286 h 171"/>
                <a:gd name="T8" fmla="*/ 86 w 103"/>
                <a:gd name="T9" fmla="*/ 394 h 171"/>
                <a:gd name="T10" fmla="*/ 170 w 103"/>
                <a:gd name="T11" fmla="*/ 358 h 171"/>
                <a:gd name="T12" fmla="*/ 258 w 103"/>
                <a:gd name="T13" fmla="*/ 339 h 171"/>
                <a:gd name="T14" fmla="*/ 140 w 103"/>
                <a:gd name="T15" fmla="*/ 336 h 171"/>
                <a:gd name="T16" fmla="*/ 105 w 103"/>
                <a:gd name="T17" fmla="*/ 259 h 171"/>
                <a:gd name="T18" fmla="*/ 194 w 103"/>
                <a:gd name="T19" fmla="*/ 9 h 1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3" h="171">
                  <a:moveTo>
                    <a:pt x="77" y="0"/>
                  </a:moveTo>
                  <a:cubicBezTo>
                    <a:pt x="69" y="9"/>
                    <a:pt x="57" y="12"/>
                    <a:pt x="49" y="21"/>
                  </a:cubicBezTo>
                  <a:cubicBezTo>
                    <a:pt x="42" y="29"/>
                    <a:pt x="40" y="41"/>
                    <a:pt x="36" y="51"/>
                  </a:cubicBezTo>
                  <a:cubicBezTo>
                    <a:pt x="27" y="71"/>
                    <a:pt x="22" y="95"/>
                    <a:pt x="15" y="116"/>
                  </a:cubicBezTo>
                  <a:cubicBezTo>
                    <a:pt x="9" y="136"/>
                    <a:pt x="0" y="171"/>
                    <a:pt x="34" y="160"/>
                  </a:cubicBezTo>
                  <a:cubicBezTo>
                    <a:pt x="46" y="156"/>
                    <a:pt x="57" y="149"/>
                    <a:pt x="68" y="145"/>
                  </a:cubicBezTo>
                  <a:cubicBezTo>
                    <a:pt x="80" y="141"/>
                    <a:pt x="92" y="142"/>
                    <a:pt x="103" y="138"/>
                  </a:cubicBezTo>
                  <a:cubicBezTo>
                    <a:pt x="90" y="127"/>
                    <a:pt x="71" y="134"/>
                    <a:pt x="56" y="136"/>
                  </a:cubicBezTo>
                  <a:cubicBezTo>
                    <a:pt x="28" y="140"/>
                    <a:pt x="34" y="126"/>
                    <a:pt x="42" y="105"/>
                  </a:cubicBezTo>
                  <a:cubicBezTo>
                    <a:pt x="54" y="74"/>
                    <a:pt x="48" y="28"/>
                    <a:pt x="77" y="4"/>
                  </a:cubicBezTo>
                </a:path>
              </a:pathLst>
            </a:custGeom>
            <a:solidFill>
              <a:srgbClr val="C2D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Freeform 143">
              <a:extLst>
                <a:ext uri="{FF2B5EF4-FFF2-40B4-BE49-F238E27FC236}">
                  <a16:creationId xmlns:a16="http://schemas.microsoft.com/office/drawing/2014/main" id="{8D949DE3-FDE0-4E66-B54D-6E316FD5A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2621"/>
              <a:ext cx="926" cy="184"/>
            </a:xfrm>
            <a:custGeom>
              <a:avLst/>
              <a:gdLst>
                <a:gd name="T0" fmla="*/ 0 w 683"/>
                <a:gd name="T1" fmla="*/ 244 h 136"/>
                <a:gd name="T2" fmla="*/ 160 w 683"/>
                <a:gd name="T3" fmla="*/ 268 h 136"/>
                <a:gd name="T4" fmla="*/ 498 w 683"/>
                <a:gd name="T5" fmla="*/ 193 h 136"/>
                <a:gd name="T6" fmla="*/ 1053 w 683"/>
                <a:gd name="T7" fmla="*/ 193 h 136"/>
                <a:gd name="T8" fmla="*/ 1388 w 683"/>
                <a:gd name="T9" fmla="*/ 216 h 136"/>
                <a:gd name="T10" fmla="*/ 1702 w 683"/>
                <a:gd name="T11" fmla="*/ 160 h 136"/>
                <a:gd name="T12" fmla="*/ 1493 w 683"/>
                <a:gd name="T13" fmla="*/ 168 h 136"/>
                <a:gd name="T14" fmla="*/ 925 w 683"/>
                <a:gd name="T15" fmla="*/ 191 h 136"/>
                <a:gd name="T16" fmla="*/ 259 w 683"/>
                <a:gd name="T17" fmla="*/ 118 h 136"/>
                <a:gd name="T18" fmla="*/ 0 w 683"/>
                <a:gd name="T19" fmla="*/ 244 h 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83" h="136">
                  <a:moveTo>
                    <a:pt x="0" y="98"/>
                  </a:moveTo>
                  <a:cubicBezTo>
                    <a:pt x="0" y="98"/>
                    <a:pt x="23" y="134"/>
                    <a:pt x="64" y="108"/>
                  </a:cubicBezTo>
                  <a:cubicBezTo>
                    <a:pt x="106" y="82"/>
                    <a:pt x="125" y="57"/>
                    <a:pt x="200" y="78"/>
                  </a:cubicBezTo>
                  <a:cubicBezTo>
                    <a:pt x="275" y="99"/>
                    <a:pt x="355" y="108"/>
                    <a:pt x="423" y="78"/>
                  </a:cubicBezTo>
                  <a:cubicBezTo>
                    <a:pt x="491" y="49"/>
                    <a:pt x="524" y="68"/>
                    <a:pt x="557" y="87"/>
                  </a:cubicBezTo>
                  <a:cubicBezTo>
                    <a:pt x="590" y="106"/>
                    <a:pt x="631" y="136"/>
                    <a:pt x="683" y="64"/>
                  </a:cubicBezTo>
                  <a:cubicBezTo>
                    <a:pt x="683" y="64"/>
                    <a:pt x="643" y="108"/>
                    <a:pt x="599" y="68"/>
                  </a:cubicBezTo>
                  <a:cubicBezTo>
                    <a:pt x="528" y="3"/>
                    <a:pt x="453" y="28"/>
                    <a:pt x="371" y="77"/>
                  </a:cubicBezTo>
                  <a:cubicBezTo>
                    <a:pt x="289" y="125"/>
                    <a:pt x="172" y="0"/>
                    <a:pt x="104" y="47"/>
                  </a:cubicBezTo>
                  <a:cubicBezTo>
                    <a:pt x="36" y="94"/>
                    <a:pt x="38" y="115"/>
                    <a:pt x="0" y="98"/>
                  </a:cubicBezTo>
                  <a:close/>
                </a:path>
              </a:pathLst>
            </a:custGeom>
            <a:solidFill>
              <a:srgbClr val="C2D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Freeform 144">
              <a:extLst>
                <a:ext uri="{FF2B5EF4-FFF2-40B4-BE49-F238E27FC236}">
                  <a16:creationId xmlns:a16="http://schemas.microsoft.com/office/drawing/2014/main" id="{52AE413F-5EEF-407B-8758-97992CD52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2700"/>
              <a:ext cx="117" cy="249"/>
            </a:xfrm>
            <a:custGeom>
              <a:avLst/>
              <a:gdLst>
                <a:gd name="T0" fmla="*/ 5 w 86"/>
                <a:gd name="T1" fmla="*/ 0 h 184"/>
                <a:gd name="T2" fmla="*/ 37 w 86"/>
                <a:gd name="T3" fmla="*/ 15 h 184"/>
                <a:gd name="T4" fmla="*/ 68 w 86"/>
                <a:gd name="T5" fmla="*/ 26 h 184"/>
                <a:gd name="T6" fmla="*/ 98 w 86"/>
                <a:gd name="T7" fmla="*/ 110 h 184"/>
                <a:gd name="T8" fmla="*/ 159 w 86"/>
                <a:gd name="T9" fmla="*/ 317 h 184"/>
                <a:gd name="T10" fmla="*/ 199 w 86"/>
                <a:gd name="T11" fmla="*/ 363 h 184"/>
                <a:gd name="T12" fmla="*/ 210 w 86"/>
                <a:gd name="T13" fmla="*/ 456 h 184"/>
                <a:gd name="T14" fmla="*/ 154 w 86"/>
                <a:gd name="T15" fmla="*/ 346 h 184"/>
                <a:gd name="T16" fmla="*/ 63 w 86"/>
                <a:gd name="T17" fmla="*/ 218 h 184"/>
                <a:gd name="T18" fmla="*/ 63 w 86"/>
                <a:gd name="T19" fmla="*/ 64 h 184"/>
                <a:gd name="T20" fmla="*/ 0 w 86"/>
                <a:gd name="T21" fmla="*/ 1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6" h="184">
                  <a:moveTo>
                    <a:pt x="2" y="0"/>
                  </a:moveTo>
                  <a:cubicBezTo>
                    <a:pt x="3" y="0"/>
                    <a:pt x="12" y="4"/>
                    <a:pt x="15" y="6"/>
                  </a:cubicBezTo>
                  <a:cubicBezTo>
                    <a:pt x="19" y="7"/>
                    <a:pt x="23" y="7"/>
                    <a:pt x="27" y="10"/>
                  </a:cubicBezTo>
                  <a:cubicBezTo>
                    <a:pt x="38" y="18"/>
                    <a:pt x="39" y="32"/>
                    <a:pt x="39" y="44"/>
                  </a:cubicBezTo>
                  <a:cubicBezTo>
                    <a:pt x="39" y="75"/>
                    <a:pt x="38" y="106"/>
                    <a:pt x="63" y="128"/>
                  </a:cubicBezTo>
                  <a:cubicBezTo>
                    <a:pt x="69" y="134"/>
                    <a:pt x="75" y="138"/>
                    <a:pt x="79" y="146"/>
                  </a:cubicBezTo>
                  <a:cubicBezTo>
                    <a:pt x="86" y="157"/>
                    <a:pt x="85" y="171"/>
                    <a:pt x="83" y="184"/>
                  </a:cubicBezTo>
                  <a:cubicBezTo>
                    <a:pt x="84" y="168"/>
                    <a:pt x="72" y="149"/>
                    <a:pt x="61" y="140"/>
                  </a:cubicBezTo>
                  <a:cubicBezTo>
                    <a:pt x="43" y="125"/>
                    <a:pt x="27" y="113"/>
                    <a:pt x="25" y="88"/>
                  </a:cubicBezTo>
                  <a:cubicBezTo>
                    <a:pt x="23" y="68"/>
                    <a:pt x="33" y="45"/>
                    <a:pt x="25" y="26"/>
                  </a:cubicBezTo>
                  <a:cubicBezTo>
                    <a:pt x="20" y="14"/>
                    <a:pt x="9" y="10"/>
                    <a:pt x="0" y="1"/>
                  </a:cubicBezTo>
                </a:path>
              </a:pathLst>
            </a:custGeom>
            <a:solidFill>
              <a:srgbClr val="C2D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Freeform 145">
              <a:extLst>
                <a:ext uri="{FF2B5EF4-FFF2-40B4-BE49-F238E27FC236}">
                  <a16:creationId xmlns:a16="http://schemas.microsoft.com/office/drawing/2014/main" id="{1C7DA976-ED58-494A-9A84-35276906C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2830"/>
              <a:ext cx="7" cy="19"/>
            </a:xfrm>
            <a:custGeom>
              <a:avLst/>
              <a:gdLst>
                <a:gd name="T0" fmla="*/ 0 w 5"/>
                <a:gd name="T1" fmla="*/ 35 h 14"/>
                <a:gd name="T2" fmla="*/ 14 w 5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4">
                  <a:moveTo>
                    <a:pt x="0" y="14"/>
                  </a:moveTo>
                  <a:cubicBezTo>
                    <a:pt x="1" y="9"/>
                    <a:pt x="3" y="4"/>
                    <a:pt x="5" y="0"/>
                  </a:cubicBezTo>
                </a:path>
              </a:pathLst>
            </a:custGeom>
            <a:solidFill>
              <a:srgbClr val="C2D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Freeform 146">
              <a:extLst>
                <a:ext uri="{FF2B5EF4-FFF2-40B4-BE49-F238E27FC236}">
                  <a16:creationId xmlns:a16="http://schemas.microsoft.com/office/drawing/2014/main" id="{6E9F56A8-B2A0-4FB7-B3E9-4B5D15D77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2679"/>
              <a:ext cx="128" cy="262"/>
            </a:xfrm>
            <a:custGeom>
              <a:avLst/>
              <a:gdLst>
                <a:gd name="T0" fmla="*/ 237 w 94"/>
                <a:gd name="T1" fmla="*/ 0 h 193"/>
                <a:gd name="T2" fmla="*/ 159 w 94"/>
                <a:gd name="T3" fmla="*/ 61 h 193"/>
                <a:gd name="T4" fmla="*/ 155 w 94"/>
                <a:gd name="T5" fmla="*/ 138 h 193"/>
                <a:gd name="T6" fmla="*/ 138 w 94"/>
                <a:gd name="T7" fmla="*/ 225 h 193"/>
                <a:gd name="T8" fmla="*/ 82 w 94"/>
                <a:gd name="T9" fmla="*/ 360 h 193"/>
                <a:gd name="T10" fmla="*/ 50 w 94"/>
                <a:gd name="T11" fmla="*/ 403 h 193"/>
                <a:gd name="T12" fmla="*/ 15 w 94"/>
                <a:gd name="T13" fmla="*/ 429 h 193"/>
                <a:gd name="T14" fmla="*/ 0 w 94"/>
                <a:gd name="T15" fmla="*/ 483 h 193"/>
                <a:gd name="T16" fmla="*/ 46 w 94"/>
                <a:gd name="T17" fmla="*/ 428 h 193"/>
                <a:gd name="T18" fmla="*/ 103 w 94"/>
                <a:gd name="T19" fmla="*/ 372 h 193"/>
                <a:gd name="T20" fmla="*/ 169 w 94"/>
                <a:gd name="T21" fmla="*/ 195 h 193"/>
                <a:gd name="T22" fmla="*/ 181 w 94"/>
                <a:gd name="T23" fmla="*/ 71 h 193"/>
                <a:gd name="T24" fmla="*/ 237 w 94"/>
                <a:gd name="T25" fmla="*/ 1 h 1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193">
                  <a:moveTo>
                    <a:pt x="94" y="0"/>
                  </a:moveTo>
                  <a:cubicBezTo>
                    <a:pt x="86" y="8"/>
                    <a:pt x="65" y="9"/>
                    <a:pt x="63" y="24"/>
                  </a:cubicBezTo>
                  <a:cubicBezTo>
                    <a:pt x="61" y="34"/>
                    <a:pt x="63" y="45"/>
                    <a:pt x="62" y="55"/>
                  </a:cubicBezTo>
                  <a:cubicBezTo>
                    <a:pt x="62" y="68"/>
                    <a:pt x="58" y="78"/>
                    <a:pt x="54" y="90"/>
                  </a:cubicBezTo>
                  <a:cubicBezTo>
                    <a:pt x="47" y="108"/>
                    <a:pt x="42" y="127"/>
                    <a:pt x="32" y="144"/>
                  </a:cubicBezTo>
                  <a:cubicBezTo>
                    <a:pt x="29" y="150"/>
                    <a:pt x="25" y="155"/>
                    <a:pt x="20" y="161"/>
                  </a:cubicBezTo>
                  <a:cubicBezTo>
                    <a:pt x="16" y="165"/>
                    <a:pt x="10" y="168"/>
                    <a:pt x="6" y="172"/>
                  </a:cubicBezTo>
                  <a:cubicBezTo>
                    <a:pt x="0" y="178"/>
                    <a:pt x="0" y="185"/>
                    <a:pt x="0" y="193"/>
                  </a:cubicBezTo>
                  <a:cubicBezTo>
                    <a:pt x="0" y="184"/>
                    <a:pt x="12" y="176"/>
                    <a:pt x="18" y="171"/>
                  </a:cubicBezTo>
                  <a:cubicBezTo>
                    <a:pt x="26" y="164"/>
                    <a:pt x="35" y="158"/>
                    <a:pt x="41" y="149"/>
                  </a:cubicBezTo>
                  <a:cubicBezTo>
                    <a:pt x="54" y="128"/>
                    <a:pt x="63" y="103"/>
                    <a:pt x="67" y="78"/>
                  </a:cubicBezTo>
                  <a:cubicBezTo>
                    <a:pt x="69" y="63"/>
                    <a:pt x="66" y="43"/>
                    <a:pt x="72" y="28"/>
                  </a:cubicBezTo>
                  <a:cubicBezTo>
                    <a:pt x="76" y="17"/>
                    <a:pt x="89" y="12"/>
                    <a:pt x="94" y="1"/>
                  </a:cubicBezTo>
                </a:path>
              </a:pathLst>
            </a:custGeom>
            <a:solidFill>
              <a:srgbClr val="C2D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Freeform 147">
              <a:extLst>
                <a:ext uri="{FF2B5EF4-FFF2-40B4-BE49-F238E27FC236}">
                  <a16:creationId xmlns:a16="http://schemas.microsoft.com/office/drawing/2014/main" id="{2C804096-FF12-4979-89BE-B0598F197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2770"/>
              <a:ext cx="78" cy="138"/>
            </a:xfrm>
            <a:custGeom>
              <a:avLst/>
              <a:gdLst>
                <a:gd name="T0" fmla="*/ 7 w 57"/>
                <a:gd name="T1" fmla="*/ 43 h 102"/>
                <a:gd name="T2" fmla="*/ 82 w 57"/>
                <a:gd name="T3" fmla="*/ 0 h 102"/>
                <a:gd name="T4" fmla="*/ 146 w 57"/>
                <a:gd name="T5" fmla="*/ 135 h 102"/>
                <a:gd name="T6" fmla="*/ 21 w 57"/>
                <a:gd name="T7" fmla="*/ 253 h 102"/>
                <a:gd name="T8" fmla="*/ 14 w 57"/>
                <a:gd name="T9" fmla="*/ 146 h 102"/>
                <a:gd name="T10" fmla="*/ 5 w 57"/>
                <a:gd name="T11" fmla="*/ 55 h 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102">
                  <a:moveTo>
                    <a:pt x="3" y="18"/>
                  </a:moveTo>
                  <a:cubicBezTo>
                    <a:pt x="15" y="15"/>
                    <a:pt x="24" y="7"/>
                    <a:pt x="32" y="0"/>
                  </a:cubicBezTo>
                  <a:cubicBezTo>
                    <a:pt x="37" y="8"/>
                    <a:pt x="57" y="46"/>
                    <a:pt x="57" y="55"/>
                  </a:cubicBezTo>
                  <a:cubicBezTo>
                    <a:pt x="49" y="64"/>
                    <a:pt x="23" y="72"/>
                    <a:pt x="8" y="102"/>
                  </a:cubicBezTo>
                  <a:cubicBezTo>
                    <a:pt x="3" y="89"/>
                    <a:pt x="6" y="73"/>
                    <a:pt x="5" y="59"/>
                  </a:cubicBezTo>
                  <a:cubicBezTo>
                    <a:pt x="4" y="47"/>
                    <a:pt x="0" y="34"/>
                    <a:pt x="2" y="22"/>
                  </a:cubicBezTo>
                </a:path>
              </a:pathLst>
            </a:custGeom>
            <a:solidFill>
              <a:srgbClr val="C2D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Freeform 148">
              <a:extLst>
                <a:ext uri="{FF2B5EF4-FFF2-40B4-BE49-F238E27FC236}">
                  <a16:creationId xmlns:a16="http://schemas.microsoft.com/office/drawing/2014/main" id="{E25FF939-56CC-441E-A626-2067B7204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2769"/>
              <a:ext cx="81" cy="134"/>
            </a:xfrm>
            <a:custGeom>
              <a:avLst/>
              <a:gdLst>
                <a:gd name="T0" fmla="*/ 58 w 60"/>
                <a:gd name="T1" fmla="*/ 0 h 99"/>
                <a:gd name="T2" fmla="*/ 147 w 60"/>
                <a:gd name="T3" fmla="*/ 26 h 99"/>
                <a:gd name="T4" fmla="*/ 146 w 60"/>
                <a:gd name="T5" fmla="*/ 245 h 99"/>
                <a:gd name="T6" fmla="*/ 0 w 60"/>
                <a:gd name="T7" fmla="*/ 145 h 99"/>
                <a:gd name="T8" fmla="*/ 58 w 60"/>
                <a:gd name="T9" fmla="*/ 1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99">
                  <a:moveTo>
                    <a:pt x="24" y="0"/>
                  </a:moveTo>
                  <a:cubicBezTo>
                    <a:pt x="33" y="6"/>
                    <a:pt x="48" y="11"/>
                    <a:pt x="60" y="10"/>
                  </a:cubicBezTo>
                  <a:cubicBezTo>
                    <a:pt x="60" y="21"/>
                    <a:pt x="60" y="88"/>
                    <a:pt x="59" y="99"/>
                  </a:cubicBezTo>
                  <a:cubicBezTo>
                    <a:pt x="39" y="75"/>
                    <a:pt x="18" y="64"/>
                    <a:pt x="0" y="58"/>
                  </a:cubicBezTo>
                  <a:cubicBezTo>
                    <a:pt x="9" y="41"/>
                    <a:pt x="12" y="14"/>
                    <a:pt x="24" y="1"/>
                  </a:cubicBezTo>
                </a:path>
              </a:pathLst>
            </a:custGeom>
            <a:solidFill>
              <a:srgbClr val="C2D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Freeform 149">
              <a:extLst>
                <a:ext uri="{FF2B5EF4-FFF2-40B4-BE49-F238E27FC236}">
                  <a16:creationId xmlns:a16="http://schemas.microsoft.com/office/drawing/2014/main" id="{28B542CD-56A6-45D9-B687-322D037EC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949"/>
              <a:ext cx="438" cy="272"/>
            </a:xfrm>
            <a:custGeom>
              <a:avLst/>
              <a:gdLst>
                <a:gd name="T0" fmla="*/ 0 w 323"/>
                <a:gd name="T1" fmla="*/ 55 h 201"/>
                <a:gd name="T2" fmla="*/ 805 w 323"/>
                <a:gd name="T3" fmla="*/ 0 h 201"/>
                <a:gd name="T4" fmla="*/ 0 w 323"/>
                <a:gd name="T5" fmla="*/ 55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3" h="201">
                  <a:moveTo>
                    <a:pt x="0" y="22"/>
                  </a:moveTo>
                  <a:cubicBezTo>
                    <a:pt x="0" y="22"/>
                    <a:pt x="171" y="152"/>
                    <a:pt x="323" y="0"/>
                  </a:cubicBezTo>
                  <a:cubicBezTo>
                    <a:pt x="323" y="0"/>
                    <a:pt x="194" y="201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Freeform 150">
              <a:extLst>
                <a:ext uri="{FF2B5EF4-FFF2-40B4-BE49-F238E27FC236}">
                  <a16:creationId xmlns:a16="http://schemas.microsoft.com/office/drawing/2014/main" id="{498CEC87-EC24-429F-A380-84A32A984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" y="3275"/>
              <a:ext cx="486" cy="193"/>
            </a:xfrm>
            <a:custGeom>
              <a:avLst/>
              <a:gdLst>
                <a:gd name="T0" fmla="*/ 0 w 358"/>
                <a:gd name="T1" fmla="*/ 37 h 142"/>
                <a:gd name="T2" fmla="*/ 896 w 358"/>
                <a:gd name="T3" fmla="*/ 0 h 142"/>
                <a:gd name="T4" fmla="*/ 0 w 358"/>
                <a:gd name="T5" fmla="*/ 37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8" h="142">
                  <a:moveTo>
                    <a:pt x="0" y="15"/>
                  </a:moveTo>
                  <a:cubicBezTo>
                    <a:pt x="0" y="15"/>
                    <a:pt x="195" y="108"/>
                    <a:pt x="358" y="0"/>
                  </a:cubicBezTo>
                  <a:cubicBezTo>
                    <a:pt x="358" y="0"/>
                    <a:pt x="213" y="142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Freeform 151">
              <a:extLst>
                <a:ext uri="{FF2B5EF4-FFF2-40B4-BE49-F238E27FC236}">
                  <a16:creationId xmlns:a16="http://schemas.microsoft.com/office/drawing/2014/main" id="{D5D414E6-93CA-4BD7-8928-D981CBA04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3576"/>
              <a:ext cx="489" cy="187"/>
            </a:xfrm>
            <a:custGeom>
              <a:avLst/>
              <a:gdLst>
                <a:gd name="T0" fmla="*/ 0 w 361"/>
                <a:gd name="T1" fmla="*/ 42 h 138"/>
                <a:gd name="T2" fmla="*/ 897 w 361"/>
                <a:gd name="T3" fmla="*/ 0 h 138"/>
                <a:gd name="T4" fmla="*/ 0 w 361"/>
                <a:gd name="T5" fmla="*/ 42 h 1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1" h="138">
                  <a:moveTo>
                    <a:pt x="0" y="17"/>
                  </a:moveTo>
                  <a:cubicBezTo>
                    <a:pt x="0" y="17"/>
                    <a:pt x="184" y="104"/>
                    <a:pt x="361" y="0"/>
                  </a:cubicBezTo>
                  <a:cubicBezTo>
                    <a:pt x="361" y="0"/>
                    <a:pt x="209" y="138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Freeform 152">
              <a:extLst>
                <a:ext uri="{FF2B5EF4-FFF2-40B4-BE49-F238E27FC236}">
                  <a16:creationId xmlns:a16="http://schemas.microsoft.com/office/drawing/2014/main" id="{01947F0E-BF44-4178-B79D-359047EF3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1536"/>
              <a:ext cx="608" cy="547"/>
            </a:xfrm>
            <a:custGeom>
              <a:avLst/>
              <a:gdLst>
                <a:gd name="T0" fmla="*/ 0 w 448"/>
                <a:gd name="T1" fmla="*/ 673 h 404"/>
                <a:gd name="T2" fmla="*/ 736 w 448"/>
                <a:gd name="T3" fmla="*/ 336 h 404"/>
                <a:gd name="T4" fmla="*/ 1120 w 448"/>
                <a:gd name="T5" fmla="*/ 968 h 404"/>
                <a:gd name="T6" fmla="*/ 947 w 448"/>
                <a:gd name="T7" fmla="*/ 802 h 404"/>
                <a:gd name="T8" fmla="*/ 0 w 448"/>
                <a:gd name="T9" fmla="*/ 673 h 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8" h="404">
                  <a:moveTo>
                    <a:pt x="0" y="271"/>
                  </a:moveTo>
                  <a:cubicBezTo>
                    <a:pt x="0" y="271"/>
                    <a:pt x="188" y="96"/>
                    <a:pt x="294" y="135"/>
                  </a:cubicBezTo>
                  <a:cubicBezTo>
                    <a:pt x="400" y="175"/>
                    <a:pt x="368" y="390"/>
                    <a:pt x="448" y="390"/>
                  </a:cubicBezTo>
                  <a:cubicBezTo>
                    <a:pt x="448" y="390"/>
                    <a:pt x="402" y="404"/>
                    <a:pt x="379" y="323"/>
                  </a:cubicBezTo>
                  <a:cubicBezTo>
                    <a:pt x="357" y="242"/>
                    <a:pt x="350" y="0"/>
                    <a:pt x="0" y="2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8" name="Freeform 153">
              <a:extLst>
                <a:ext uri="{FF2B5EF4-FFF2-40B4-BE49-F238E27FC236}">
                  <a16:creationId xmlns:a16="http://schemas.microsoft.com/office/drawing/2014/main" id="{FA51B03C-BF10-4994-A768-DAD842BB9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1674"/>
              <a:ext cx="342" cy="214"/>
            </a:xfrm>
            <a:custGeom>
              <a:avLst/>
              <a:gdLst>
                <a:gd name="T0" fmla="*/ 0 w 252"/>
                <a:gd name="T1" fmla="*/ 393 h 158"/>
                <a:gd name="T2" fmla="*/ 174 w 252"/>
                <a:gd name="T3" fmla="*/ 64 h 158"/>
                <a:gd name="T4" fmla="*/ 630 w 252"/>
                <a:gd name="T5" fmla="*/ 244 h 158"/>
                <a:gd name="T6" fmla="*/ 225 w 252"/>
                <a:gd name="T7" fmla="*/ 87 h 158"/>
                <a:gd name="T8" fmla="*/ 0 w 252"/>
                <a:gd name="T9" fmla="*/ 393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" h="158">
                  <a:moveTo>
                    <a:pt x="0" y="158"/>
                  </a:moveTo>
                  <a:cubicBezTo>
                    <a:pt x="0" y="158"/>
                    <a:pt x="28" y="53"/>
                    <a:pt x="69" y="26"/>
                  </a:cubicBezTo>
                  <a:cubicBezTo>
                    <a:pt x="109" y="0"/>
                    <a:pt x="162" y="21"/>
                    <a:pt x="252" y="98"/>
                  </a:cubicBezTo>
                  <a:cubicBezTo>
                    <a:pt x="252" y="98"/>
                    <a:pt x="146" y="15"/>
                    <a:pt x="90" y="35"/>
                  </a:cubicBezTo>
                  <a:cubicBezTo>
                    <a:pt x="34" y="54"/>
                    <a:pt x="0" y="158"/>
                    <a:pt x="0" y="1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Freeform 154">
              <a:extLst>
                <a:ext uri="{FF2B5EF4-FFF2-40B4-BE49-F238E27FC236}">
                  <a16:creationId xmlns:a16="http://schemas.microsoft.com/office/drawing/2014/main" id="{DB995536-424A-48D8-BC27-9A83E73F3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1562"/>
              <a:ext cx="80" cy="261"/>
            </a:xfrm>
            <a:custGeom>
              <a:avLst/>
              <a:gdLst>
                <a:gd name="T0" fmla="*/ 0 w 59"/>
                <a:gd name="T1" fmla="*/ 0 h 193"/>
                <a:gd name="T2" fmla="*/ 146 w 59"/>
                <a:gd name="T3" fmla="*/ 477 h 193"/>
                <a:gd name="T4" fmla="*/ 1 w 59"/>
                <a:gd name="T5" fmla="*/ 74 h 193"/>
                <a:gd name="T6" fmla="*/ 0 w 59"/>
                <a:gd name="T7" fmla="*/ 0 h 1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193">
                  <a:moveTo>
                    <a:pt x="0" y="0"/>
                  </a:moveTo>
                  <a:cubicBezTo>
                    <a:pt x="0" y="0"/>
                    <a:pt x="35" y="0"/>
                    <a:pt x="59" y="193"/>
                  </a:cubicBezTo>
                  <a:cubicBezTo>
                    <a:pt x="59" y="193"/>
                    <a:pt x="24" y="3"/>
                    <a:pt x="1" y="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Freeform 155">
              <a:extLst>
                <a:ext uri="{FF2B5EF4-FFF2-40B4-BE49-F238E27FC236}">
                  <a16:creationId xmlns:a16="http://schemas.microsoft.com/office/drawing/2014/main" id="{65A1E175-0E13-4BDC-89F9-B1489E90F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1561"/>
              <a:ext cx="95" cy="300"/>
            </a:xfrm>
            <a:custGeom>
              <a:avLst/>
              <a:gdLst>
                <a:gd name="T0" fmla="*/ 175 w 70"/>
                <a:gd name="T1" fmla="*/ 0 h 222"/>
                <a:gd name="T2" fmla="*/ 0 w 70"/>
                <a:gd name="T3" fmla="*/ 547 h 222"/>
                <a:gd name="T4" fmla="*/ 170 w 70"/>
                <a:gd name="T5" fmla="*/ 93 h 222"/>
                <a:gd name="T6" fmla="*/ 175 w 70"/>
                <a:gd name="T7" fmla="*/ 0 h 2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222">
                  <a:moveTo>
                    <a:pt x="70" y="0"/>
                  </a:moveTo>
                  <a:cubicBezTo>
                    <a:pt x="70" y="0"/>
                    <a:pt x="42" y="22"/>
                    <a:pt x="0" y="222"/>
                  </a:cubicBezTo>
                  <a:cubicBezTo>
                    <a:pt x="0" y="222"/>
                    <a:pt x="39" y="53"/>
                    <a:pt x="68" y="38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Freeform 156">
              <a:extLst>
                <a:ext uri="{FF2B5EF4-FFF2-40B4-BE49-F238E27FC236}">
                  <a16:creationId xmlns:a16="http://schemas.microsoft.com/office/drawing/2014/main" id="{59F3F41A-A248-459C-8D92-E6169DE3A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2078"/>
              <a:ext cx="219" cy="244"/>
            </a:xfrm>
            <a:custGeom>
              <a:avLst/>
              <a:gdLst>
                <a:gd name="T0" fmla="*/ 0 w 162"/>
                <a:gd name="T1" fmla="*/ 0 h 180"/>
                <a:gd name="T2" fmla="*/ 43 w 162"/>
                <a:gd name="T3" fmla="*/ 241 h 180"/>
                <a:gd name="T4" fmla="*/ 212 w 162"/>
                <a:gd name="T5" fmla="*/ 397 h 180"/>
                <a:gd name="T6" fmla="*/ 399 w 162"/>
                <a:gd name="T7" fmla="*/ 358 h 180"/>
                <a:gd name="T8" fmla="*/ 308 w 162"/>
                <a:gd name="T9" fmla="*/ 352 h 180"/>
                <a:gd name="T10" fmla="*/ 192 w 162"/>
                <a:gd name="T11" fmla="*/ 327 h 180"/>
                <a:gd name="T12" fmla="*/ 58 w 162"/>
                <a:gd name="T13" fmla="*/ 198 h 180"/>
                <a:gd name="T14" fmla="*/ 7 w 162"/>
                <a:gd name="T15" fmla="*/ 5 h 1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2" h="180">
                  <a:moveTo>
                    <a:pt x="0" y="0"/>
                  </a:moveTo>
                  <a:cubicBezTo>
                    <a:pt x="16" y="28"/>
                    <a:pt x="7" y="67"/>
                    <a:pt x="18" y="97"/>
                  </a:cubicBezTo>
                  <a:cubicBezTo>
                    <a:pt x="30" y="129"/>
                    <a:pt x="57" y="145"/>
                    <a:pt x="86" y="159"/>
                  </a:cubicBezTo>
                  <a:cubicBezTo>
                    <a:pt x="103" y="167"/>
                    <a:pt x="161" y="180"/>
                    <a:pt x="161" y="144"/>
                  </a:cubicBezTo>
                  <a:cubicBezTo>
                    <a:pt x="162" y="130"/>
                    <a:pt x="137" y="142"/>
                    <a:pt x="125" y="142"/>
                  </a:cubicBezTo>
                  <a:cubicBezTo>
                    <a:pt x="109" y="143"/>
                    <a:pt x="93" y="138"/>
                    <a:pt x="78" y="131"/>
                  </a:cubicBezTo>
                  <a:cubicBezTo>
                    <a:pt x="51" y="120"/>
                    <a:pt x="35" y="108"/>
                    <a:pt x="24" y="80"/>
                  </a:cubicBezTo>
                  <a:cubicBezTo>
                    <a:pt x="14" y="55"/>
                    <a:pt x="14" y="27"/>
                    <a:pt x="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Freeform 157">
              <a:extLst>
                <a:ext uri="{FF2B5EF4-FFF2-40B4-BE49-F238E27FC236}">
                  <a16:creationId xmlns:a16="http://schemas.microsoft.com/office/drawing/2014/main" id="{2041DE3F-FE46-4AF6-9BAA-0A1BCF5D8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2547"/>
              <a:ext cx="332" cy="62"/>
            </a:xfrm>
            <a:custGeom>
              <a:avLst/>
              <a:gdLst>
                <a:gd name="T0" fmla="*/ 0 w 245"/>
                <a:gd name="T1" fmla="*/ 113 h 46"/>
                <a:gd name="T2" fmla="*/ 134 w 245"/>
                <a:gd name="T3" fmla="*/ 77 h 46"/>
                <a:gd name="T4" fmla="*/ 274 w 245"/>
                <a:gd name="T5" fmla="*/ 12 h 46"/>
                <a:gd name="T6" fmla="*/ 435 w 245"/>
                <a:gd name="T7" fmla="*/ 49 h 46"/>
                <a:gd name="T8" fmla="*/ 610 w 245"/>
                <a:gd name="T9" fmla="*/ 58 h 46"/>
                <a:gd name="T10" fmla="*/ 465 w 245"/>
                <a:gd name="T11" fmla="*/ 89 h 46"/>
                <a:gd name="T12" fmla="*/ 314 w 245"/>
                <a:gd name="T13" fmla="*/ 42 h 46"/>
                <a:gd name="T14" fmla="*/ 241 w 245"/>
                <a:gd name="T15" fmla="*/ 51 h 46"/>
                <a:gd name="T16" fmla="*/ 184 w 245"/>
                <a:gd name="T17" fmla="*/ 85 h 46"/>
                <a:gd name="T18" fmla="*/ 56 w 245"/>
                <a:gd name="T19" fmla="*/ 90 h 46"/>
                <a:gd name="T20" fmla="*/ 12 w 245"/>
                <a:gd name="T21" fmla="*/ 113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5" h="46">
                  <a:moveTo>
                    <a:pt x="0" y="46"/>
                  </a:moveTo>
                  <a:cubicBezTo>
                    <a:pt x="16" y="33"/>
                    <a:pt x="35" y="38"/>
                    <a:pt x="54" y="31"/>
                  </a:cubicBezTo>
                  <a:cubicBezTo>
                    <a:pt x="72" y="25"/>
                    <a:pt x="90" y="9"/>
                    <a:pt x="110" y="5"/>
                  </a:cubicBezTo>
                  <a:cubicBezTo>
                    <a:pt x="132" y="0"/>
                    <a:pt x="154" y="14"/>
                    <a:pt x="175" y="20"/>
                  </a:cubicBezTo>
                  <a:cubicBezTo>
                    <a:pt x="195" y="26"/>
                    <a:pt x="224" y="30"/>
                    <a:pt x="245" y="24"/>
                  </a:cubicBezTo>
                  <a:cubicBezTo>
                    <a:pt x="226" y="31"/>
                    <a:pt x="209" y="39"/>
                    <a:pt x="187" y="36"/>
                  </a:cubicBezTo>
                  <a:cubicBezTo>
                    <a:pt x="165" y="32"/>
                    <a:pt x="148" y="17"/>
                    <a:pt x="126" y="17"/>
                  </a:cubicBezTo>
                  <a:cubicBezTo>
                    <a:pt x="116" y="17"/>
                    <a:pt x="106" y="17"/>
                    <a:pt x="97" y="21"/>
                  </a:cubicBezTo>
                  <a:cubicBezTo>
                    <a:pt x="89" y="25"/>
                    <a:pt x="83" y="32"/>
                    <a:pt x="74" y="35"/>
                  </a:cubicBezTo>
                  <a:cubicBezTo>
                    <a:pt x="57" y="41"/>
                    <a:pt x="39" y="34"/>
                    <a:pt x="22" y="37"/>
                  </a:cubicBezTo>
                  <a:cubicBezTo>
                    <a:pt x="16" y="38"/>
                    <a:pt x="7" y="43"/>
                    <a:pt x="5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Freeform 158">
              <a:extLst>
                <a:ext uri="{FF2B5EF4-FFF2-40B4-BE49-F238E27FC236}">
                  <a16:creationId xmlns:a16="http://schemas.microsoft.com/office/drawing/2014/main" id="{D2C43735-A46D-403F-81BD-0EC38DF8E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2530"/>
              <a:ext cx="209" cy="57"/>
            </a:xfrm>
            <a:custGeom>
              <a:avLst/>
              <a:gdLst>
                <a:gd name="T0" fmla="*/ 0 w 154"/>
                <a:gd name="T1" fmla="*/ 42 h 42"/>
                <a:gd name="T2" fmla="*/ 105 w 154"/>
                <a:gd name="T3" fmla="*/ 7 h 42"/>
                <a:gd name="T4" fmla="*/ 201 w 154"/>
                <a:gd name="T5" fmla="*/ 20 h 42"/>
                <a:gd name="T6" fmla="*/ 289 w 154"/>
                <a:gd name="T7" fmla="*/ 61 h 42"/>
                <a:gd name="T8" fmla="*/ 385 w 154"/>
                <a:gd name="T9" fmla="*/ 105 h 42"/>
                <a:gd name="T10" fmla="*/ 176 w 154"/>
                <a:gd name="T11" fmla="*/ 37 h 42"/>
                <a:gd name="T12" fmla="*/ 92 w 154"/>
                <a:gd name="T13" fmla="*/ 20 h 42"/>
                <a:gd name="T14" fmla="*/ 14 w 154"/>
                <a:gd name="T15" fmla="*/ 42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4" h="42">
                  <a:moveTo>
                    <a:pt x="0" y="17"/>
                  </a:moveTo>
                  <a:cubicBezTo>
                    <a:pt x="11" y="10"/>
                    <a:pt x="28" y="6"/>
                    <a:pt x="42" y="3"/>
                  </a:cubicBezTo>
                  <a:cubicBezTo>
                    <a:pt x="58" y="0"/>
                    <a:pt x="65" y="2"/>
                    <a:pt x="80" y="8"/>
                  </a:cubicBezTo>
                  <a:cubicBezTo>
                    <a:pt x="93" y="13"/>
                    <a:pt x="104" y="17"/>
                    <a:pt x="116" y="24"/>
                  </a:cubicBezTo>
                  <a:cubicBezTo>
                    <a:pt x="129" y="31"/>
                    <a:pt x="140" y="40"/>
                    <a:pt x="154" y="42"/>
                  </a:cubicBezTo>
                  <a:cubicBezTo>
                    <a:pt x="125" y="42"/>
                    <a:pt x="98" y="26"/>
                    <a:pt x="71" y="15"/>
                  </a:cubicBezTo>
                  <a:cubicBezTo>
                    <a:pt x="61" y="11"/>
                    <a:pt x="48" y="6"/>
                    <a:pt x="37" y="8"/>
                  </a:cubicBezTo>
                  <a:cubicBezTo>
                    <a:pt x="26" y="9"/>
                    <a:pt x="16" y="18"/>
                    <a:pt x="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Freeform 159">
              <a:extLst>
                <a:ext uri="{FF2B5EF4-FFF2-40B4-BE49-F238E27FC236}">
                  <a16:creationId xmlns:a16="http://schemas.microsoft.com/office/drawing/2014/main" id="{5FBC7159-96BB-42A7-9EB0-0EF061E5A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1917"/>
              <a:ext cx="163" cy="141"/>
            </a:xfrm>
            <a:custGeom>
              <a:avLst/>
              <a:gdLst>
                <a:gd name="T0" fmla="*/ 37 w 120"/>
                <a:gd name="T1" fmla="*/ 149 h 104"/>
                <a:gd name="T2" fmla="*/ 56 w 120"/>
                <a:gd name="T3" fmla="*/ 212 h 104"/>
                <a:gd name="T4" fmla="*/ 134 w 120"/>
                <a:gd name="T5" fmla="*/ 155 h 104"/>
                <a:gd name="T6" fmla="*/ 221 w 120"/>
                <a:gd name="T7" fmla="*/ 76 h 104"/>
                <a:gd name="T8" fmla="*/ 300 w 120"/>
                <a:gd name="T9" fmla="*/ 0 h 104"/>
                <a:gd name="T10" fmla="*/ 174 w 120"/>
                <a:gd name="T11" fmla="*/ 160 h 104"/>
                <a:gd name="T12" fmla="*/ 76 w 120"/>
                <a:gd name="T13" fmla="*/ 249 h 104"/>
                <a:gd name="T14" fmla="*/ 7 w 120"/>
                <a:gd name="T15" fmla="*/ 218 h 104"/>
                <a:gd name="T16" fmla="*/ 30 w 120"/>
                <a:gd name="T17" fmla="*/ 149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" h="104">
                  <a:moveTo>
                    <a:pt x="15" y="60"/>
                  </a:moveTo>
                  <a:cubicBezTo>
                    <a:pt x="9" y="68"/>
                    <a:pt x="9" y="83"/>
                    <a:pt x="22" y="85"/>
                  </a:cubicBezTo>
                  <a:cubicBezTo>
                    <a:pt x="36" y="86"/>
                    <a:pt x="46" y="71"/>
                    <a:pt x="54" y="62"/>
                  </a:cubicBezTo>
                  <a:cubicBezTo>
                    <a:pt x="64" y="51"/>
                    <a:pt x="77" y="41"/>
                    <a:pt x="88" y="30"/>
                  </a:cubicBezTo>
                  <a:cubicBezTo>
                    <a:pt x="98" y="20"/>
                    <a:pt x="112" y="11"/>
                    <a:pt x="120" y="0"/>
                  </a:cubicBezTo>
                  <a:cubicBezTo>
                    <a:pt x="100" y="20"/>
                    <a:pt x="86" y="42"/>
                    <a:pt x="69" y="64"/>
                  </a:cubicBezTo>
                  <a:cubicBezTo>
                    <a:pt x="59" y="78"/>
                    <a:pt x="46" y="95"/>
                    <a:pt x="30" y="100"/>
                  </a:cubicBezTo>
                  <a:cubicBezTo>
                    <a:pt x="19" y="104"/>
                    <a:pt x="7" y="99"/>
                    <a:pt x="3" y="88"/>
                  </a:cubicBezTo>
                  <a:cubicBezTo>
                    <a:pt x="0" y="76"/>
                    <a:pt x="9" y="69"/>
                    <a:pt x="12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Freeform 160">
              <a:extLst>
                <a:ext uri="{FF2B5EF4-FFF2-40B4-BE49-F238E27FC236}">
                  <a16:creationId xmlns:a16="http://schemas.microsoft.com/office/drawing/2014/main" id="{18612E19-882A-4B03-92B9-F81E7F36A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907"/>
              <a:ext cx="138" cy="103"/>
            </a:xfrm>
            <a:custGeom>
              <a:avLst/>
              <a:gdLst>
                <a:gd name="T0" fmla="*/ 5 w 102"/>
                <a:gd name="T1" fmla="*/ 5 h 76"/>
                <a:gd name="T2" fmla="*/ 55 w 102"/>
                <a:gd name="T3" fmla="*/ 27 h 76"/>
                <a:gd name="T4" fmla="*/ 93 w 102"/>
                <a:gd name="T5" fmla="*/ 64 h 76"/>
                <a:gd name="T6" fmla="*/ 161 w 102"/>
                <a:gd name="T7" fmla="*/ 138 h 76"/>
                <a:gd name="T8" fmla="*/ 218 w 102"/>
                <a:gd name="T9" fmla="*/ 140 h 76"/>
                <a:gd name="T10" fmla="*/ 198 w 102"/>
                <a:gd name="T11" fmla="*/ 89 h 76"/>
                <a:gd name="T12" fmla="*/ 237 w 102"/>
                <a:gd name="T13" fmla="*/ 107 h 76"/>
                <a:gd name="T14" fmla="*/ 250 w 102"/>
                <a:gd name="T15" fmla="*/ 141 h 76"/>
                <a:gd name="T16" fmla="*/ 162 w 102"/>
                <a:gd name="T17" fmla="*/ 175 h 76"/>
                <a:gd name="T18" fmla="*/ 69 w 102"/>
                <a:gd name="T19" fmla="*/ 79 h 76"/>
                <a:gd name="T20" fmla="*/ 0 w 102"/>
                <a:gd name="T21" fmla="*/ 5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2" h="76">
                  <a:moveTo>
                    <a:pt x="2" y="2"/>
                  </a:moveTo>
                  <a:cubicBezTo>
                    <a:pt x="7" y="0"/>
                    <a:pt x="17" y="8"/>
                    <a:pt x="22" y="11"/>
                  </a:cubicBezTo>
                  <a:cubicBezTo>
                    <a:pt x="28" y="15"/>
                    <a:pt x="34" y="21"/>
                    <a:pt x="38" y="26"/>
                  </a:cubicBezTo>
                  <a:cubicBezTo>
                    <a:pt x="47" y="36"/>
                    <a:pt x="53" y="48"/>
                    <a:pt x="65" y="55"/>
                  </a:cubicBezTo>
                  <a:cubicBezTo>
                    <a:pt x="72" y="58"/>
                    <a:pt x="83" y="63"/>
                    <a:pt x="88" y="56"/>
                  </a:cubicBezTo>
                  <a:cubicBezTo>
                    <a:pt x="94" y="48"/>
                    <a:pt x="89" y="38"/>
                    <a:pt x="80" y="36"/>
                  </a:cubicBezTo>
                  <a:cubicBezTo>
                    <a:pt x="85" y="39"/>
                    <a:pt x="91" y="38"/>
                    <a:pt x="95" y="43"/>
                  </a:cubicBezTo>
                  <a:cubicBezTo>
                    <a:pt x="99" y="46"/>
                    <a:pt x="101" y="52"/>
                    <a:pt x="101" y="57"/>
                  </a:cubicBezTo>
                  <a:cubicBezTo>
                    <a:pt x="102" y="76"/>
                    <a:pt x="78" y="74"/>
                    <a:pt x="66" y="70"/>
                  </a:cubicBezTo>
                  <a:cubicBezTo>
                    <a:pt x="46" y="64"/>
                    <a:pt x="38" y="48"/>
                    <a:pt x="28" y="32"/>
                  </a:cubicBezTo>
                  <a:cubicBezTo>
                    <a:pt x="20" y="20"/>
                    <a:pt x="10" y="10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Freeform 161">
              <a:extLst>
                <a:ext uri="{FF2B5EF4-FFF2-40B4-BE49-F238E27FC236}">
                  <a16:creationId xmlns:a16="http://schemas.microsoft.com/office/drawing/2014/main" id="{13978FAF-3012-4FA2-B66F-51634D53B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954"/>
              <a:ext cx="254" cy="104"/>
            </a:xfrm>
            <a:custGeom>
              <a:avLst/>
              <a:gdLst>
                <a:gd name="T0" fmla="*/ 0 w 188"/>
                <a:gd name="T1" fmla="*/ 188 h 77"/>
                <a:gd name="T2" fmla="*/ 82 w 188"/>
                <a:gd name="T3" fmla="*/ 36 h 77"/>
                <a:gd name="T4" fmla="*/ 197 w 188"/>
                <a:gd name="T5" fmla="*/ 1 h 77"/>
                <a:gd name="T6" fmla="*/ 308 w 188"/>
                <a:gd name="T7" fmla="*/ 35 h 77"/>
                <a:gd name="T8" fmla="*/ 463 w 188"/>
                <a:gd name="T9" fmla="*/ 77 h 77"/>
                <a:gd name="T10" fmla="*/ 332 w 188"/>
                <a:gd name="T11" fmla="*/ 69 h 77"/>
                <a:gd name="T12" fmla="*/ 170 w 188"/>
                <a:gd name="T13" fmla="*/ 41 h 77"/>
                <a:gd name="T14" fmla="*/ 77 w 188"/>
                <a:gd name="T15" fmla="*/ 124 h 77"/>
                <a:gd name="T16" fmla="*/ 7 w 188"/>
                <a:gd name="T17" fmla="*/ 189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8" h="77">
                  <a:moveTo>
                    <a:pt x="0" y="76"/>
                  </a:moveTo>
                  <a:cubicBezTo>
                    <a:pt x="19" y="63"/>
                    <a:pt x="17" y="32"/>
                    <a:pt x="33" y="15"/>
                  </a:cubicBezTo>
                  <a:cubicBezTo>
                    <a:pt x="45" y="2"/>
                    <a:pt x="63" y="0"/>
                    <a:pt x="80" y="1"/>
                  </a:cubicBezTo>
                  <a:cubicBezTo>
                    <a:pt x="95" y="2"/>
                    <a:pt x="110" y="10"/>
                    <a:pt x="125" y="14"/>
                  </a:cubicBezTo>
                  <a:cubicBezTo>
                    <a:pt x="146" y="20"/>
                    <a:pt x="168" y="24"/>
                    <a:pt x="188" y="31"/>
                  </a:cubicBezTo>
                  <a:cubicBezTo>
                    <a:pt x="173" y="39"/>
                    <a:pt x="150" y="32"/>
                    <a:pt x="135" y="28"/>
                  </a:cubicBezTo>
                  <a:cubicBezTo>
                    <a:pt x="114" y="22"/>
                    <a:pt x="91" y="15"/>
                    <a:pt x="69" y="16"/>
                  </a:cubicBezTo>
                  <a:cubicBezTo>
                    <a:pt x="47" y="18"/>
                    <a:pt x="42" y="32"/>
                    <a:pt x="31" y="50"/>
                  </a:cubicBezTo>
                  <a:cubicBezTo>
                    <a:pt x="24" y="61"/>
                    <a:pt x="14" y="70"/>
                    <a:pt x="3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Freeform 162">
              <a:extLst>
                <a:ext uri="{FF2B5EF4-FFF2-40B4-BE49-F238E27FC236}">
                  <a16:creationId xmlns:a16="http://schemas.microsoft.com/office/drawing/2014/main" id="{E8A6D550-4B9B-43DB-A367-EC839B283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1012"/>
              <a:ext cx="75" cy="70"/>
            </a:xfrm>
            <a:custGeom>
              <a:avLst/>
              <a:gdLst>
                <a:gd name="T0" fmla="*/ 139 w 55"/>
                <a:gd name="T1" fmla="*/ 1 h 52"/>
                <a:gd name="T2" fmla="*/ 61 w 55"/>
                <a:gd name="T3" fmla="*/ 58 h 52"/>
                <a:gd name="T4" fmla="*/ 26 w 55"/>
                <a:gd name="T5" fmla="*/ 127 h 52"/>
                <a:gd name="T6" fmla="*/ 138 w 55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2">
                  <a:moveTo>
                    <a:pt x="55" y="1"/>
                  </a:moveTo>
                  <a:cubicBezTo>
                    <a:pt x="45" y="7"/>
                    <a:pt x="33" y="16"/>
                    <a:pt x="24" y="24"/>
                  </a:cubicBezTo>
                  <a:cubicBezTo>
                    <a:pt x="16" y="32"/>
                    <a:pt x="13" y="41"/>
                    <a:pt x="10" y="52"/>
                  </a:cubicBezTo>
                  <a:cubicBezTo>
                    <a:pt x="0" y="21"/>
                    <a:pt x="35" y="13"/>
                    <a:pt x="5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Freeform 163">
              <a:extLst>
                <a:ext uri="{FF2B5EF4-FFF2-40B4-BE49-F238E27FC236}">
                  <a16:creationId xmlns:a16="http://schemas.microsoft.com/office/drawing/2014/main" id="{707406EC-FE9B-45CB-924A-ECDCC9693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" y="948"/>
              <a:ext cx="122" cy="90"/>
            </a:xfrm>
            <a:custGeom>
              <a:avLst/>
              <a:gdLst>
                <a:gd name="T0" fmla="*/ 0 w 90"/>
                <a:gd name="T1" fmla="*/ 20 h 66"/>
                <a:gd name="T2" fmla="*/ 121 w 90"/>
                <a:gd name="T3" fmla="*/ 22 h 66"/>
                <a:gd name="T4" fmla="*/ 169 w 90"/>
                <a:gd name="T5" fmla="*/ 86 h 66"/>
                <a:gd name="T6" fmla="*/ 197 w 90"/>
                <a:gd name="T7" fmla="*/ 134 h 66"/>
                <a:gd name="T8" fmla="*/ 224 w 90"/>
                <a:gd name="T9" fmla="*/ 168 h 66"/>
                <a:gd name="T10" fmla="*/ 160 w 90"/>
                <a:gd name="T11" fmla="*/ 102 h 66"/>
                <a:gd name="T12" fmla="*/ 87 w 90"/>
                <a:gd name="T13" fmla="*/ 46 h 66"/>
                <a:gd name="T14" fmla="*/ 37 w 90"/>
                <a:gd name="T15" fmla="*/ 30 h 66"/>
                <a:gd name="T16" fmla="*/ 0 w 90"/>
                <a:gd name="T17" fmla="*/ 22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" h="66">
                  <a:moveTo>
                    <a:pt x="0" y="8"/>
                  </a:moveTo>
                  <a:cubicBezTo>
                    <a:pt x="12" y="0"/>
                    <a:pt x="38" y="0"/>
                    <a:pt x="49" y="9"/>
                  </a:cubicBezTo>
                  <a:cubicBezTo>
                    <a:pt x="57" y="16"/>
                    <a:pt x="63" y="25"/>
                    <a:pt x="68" y="34"/>
                  </a:cubicBezTo>
                  <a:cubicBezTo>
                    <a:pt x="71" y="40"/>
                    <a:pt x="74" y="47"/>
                    <a:pt x="79" y="53"/>
                  </a:cubicBezTo>
                  <a:cubicBezTo>
                    <a:pt x="82" y="57"/>
                    <a:pt x="88" y="60"/>
                    <a:pt x="90" y="66"/>
                  </a:cubicBezTo>
                  <a:cubicBezTo>
                    <a:pt x="83" y="56"/>
                    <a:pt x="72" y="49"/>
                    <a:pt x="64" y="40"/>
                  </a:cubicBezTo>
                  <a:cubicBezTo>
                    <a:pt x="56" y="30"/>
                    <a:pt x="47" y="23"/>
                    <a:pt x="35" y="18"/>
                  </a:cubicBezTo>
                  <a:cubicBezTo>
                    <a:pt x="28" y="15"/>
                    <a:pt x="22" y="12"/>
                    <a:pt x="15" y="12"/>
                  </a:cubicBezTo>
                  <a:cubicBezTo>
                    <a:pt x="9" y="11"/>
                    <a:pt x="4" y="13"/>
                    <a:pt x="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Freeform 164">
              <a:extLst>
                <a:ext uri="{FF2B5EF4-FFF2-40B4-BE49-F238E27FC236}">
                  <a16:creationId xmlns:a16="http://schemas.microsoft.com/office/drawing/2014/main" id="{E0DA14AC-3D27-4BF6-836E-9441654F4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2880"/>
              <a:ext cx="27" cy="23"/>
            </a:xfrm>
            <a:custGeom>
              <a:avLst/>
              <a:gdLst>
                <a:gd name="T0" fmla="*/ 0 w 20"/>
                <a:gd name="T1" fmla="*/ 20 h 17"/>
                <a:gd name="T2" fmla="*/ 49 w 20"/>
                <a:gd name="T3" fmla="*/ 26 h 17"/>
                <a:gd name="T4" fmla="*/ 1 w 20"/>
                <a:gd name="T5" fmla="*/ 26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7">
                  <a:moveTo>
                    <a:pt x="0" y="8"/>
                  </a:moveTo>
                  <a:cubicBezTo>
                    <a:pt x="3" y="0"/>
                    <a:pt x="14" y="10"/>
                    <a:pt x="20" y="10"/>
                  </a:cubicBezTo>
                  <a:cubicBezTo>
                    <a:pt x="17" y="15"/>
                    <a:pt x="2" y="17"/>
                    <a:pt x="1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Freeform 165">
              <a:extLst>
                <a:ext uri="{FF2B5EF4-FFF2-40B4-BE49-F238E27FC236}">
                  <a16:creationId xmlns:a16="http://schemas.microsoft.com/office/drawing/2014/main" id="{EA49C2CC-49D4-4222-B76F-755DA820C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" y="2895"/>
              <a:ext cx="20" cy="20"/>
            </a:xfrm>
            <a:custGeom>
              <a:avLst/>
              <a:gdLst>
                <a:gd name="T0" fmla="*/ 5 w 15"/>
                <a:gd name="T1" fmla="*/ 0 h 15"/>
                <a:gd name="T2" fmla="*/ 36 w 15"/>
                <a:gd name="T3" fmla="*/ 5 h 15"/>
                <a:gd name="T4" fmla="*/ 20 w 15"/>
                <a:gd name="T5" fmla="*/ 36 h 15"/>
                <a:gd name="T6" fmla="*/ 0 w 15"/>
                <a:gd name="T7" fmla="*/ 5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5">
                  <a:moveTo>
                    <a:pt x="2" y="0"/>
                  </a:moveTo>
                  <a:cubicBezTo>
                    <a:pt x="6" y="1"/>
                    <a:pt x="10" y="4"/>
                    <a:pt x="15" y="2"/>
                  </a:cubicBezTo>
                  <a:cubicBezTo>
                    <a:pt x="11" y="6"/>
                    <a:pt x="10" y="11"/>
                    <a:pt x="8" y="15"/>
                  </a:cubicBezTo>
                  <a:cubicBezTo>
                    <a:pt x="6" y="11"/>
                    <a:pt x="2" y="6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Freeform 166">
              <a:extLst>
                <a:ext uri="{FF2B5EF4-FFF2-40B4-BE49-F238E27FC236}">
                  <a16:creationId xmlns:a16="http://schemas.microsoft.com/office/drawing/2014/main" id="{3EC1B60A-A8C5-4CD5-8D71-BA4F69DB1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" y="2112"/>
              <a:ext cx="355" cy="470"/>
            </a:xfrm>
            <a:custGeom>
              <a:avLst/>
              <a:gdLst>
                <a:gd name="T0" fmla="*/ 141 w 262"/>
                <a:gd name="T1" fmla="*/ 0 h 347"/>
                <a:gd name="T2" fmla="*/ 64 w 262"/>
                <a:gd name="T3" fmla="*/ 512 h 347"/>
                <a:gd name="T4" fmla="*/ 336 w 262"/>
                <a:gd name="T5" fmla="*/ 855 h 347"/>
                <a:gd name="T6" fmla="*/ 652 w 262"/>
                <a:gd name="T7" fmla="*/ 718 h 347"/>
                <a:gd name="T8" fmla="*/ 448 w 262"/>
                <a:gd name="T9" fmla="*/ 561 h 347"/>
                <a:gd name="T10" fmla="*/ 180 w 262"/>
                <a:gd name="T11" fmla="*/ 316 h 347"/>
                <a:gd name="T12" fmla="*/ 134 w 262"/>
                <a:gd name="T13" fmla="*/ 22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2" h="347">
                  <a:moveTo>
                    <a:pt x="57" y="0"/>
                  </a:moveTo>
                  <a:cubicBezTo>
                    <a:pt x="0" y="23"/>
                    <a:pt x="13" y="161"/>
                    <a:pt x="26" y="206"/>
                  </a:cubicBezTo>
                  <a:cubicBezTo>
                    <a:pt x="44" y="268"/>
                    <a:pt x="66" y="336"/>
                    <a:pt x="135" y="344"/>
                  </a:cubicBezTo>
                  <a:cubicBezTo>
                    <a:pt x="164" y="347"/>
                    <a:pt x="262" y="333"/>
                    <a:pt x="262" y="289"/>
                  </a:cubicBezTo>
                  <a:cubicBezTo>
                    <a:pt x="262" y="258"/>
                    <a:pt x="201" y="238"/>
                    <a:pt x="180" y="226"/>
                  </a:cubicBezTo>
                  <a:cubicBezTo>
                    <a:pt x="141" y="204"/>
                    <a:pt x="94" y="167"/>
                    <a:pt x="72" y="127"/>
                  </a:cubicBezTo>
                  <a:cubicBezTo>
                    <a:pt x="52" y="91"/>
                    <a:pt x="54" y="49"/>
                    <a:pt x="54" y="9"/>
                  </a:cubicBezTo>
                </a:path>
              </a:pathLst>
            </a:custGeom>
            <a:solidFill>
              <a:srgbClr val="D7E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Freeform 167">
              <a:extLst>
                <a:ext uri="{FF2B5EF4-FFF2-40B4-BE49-F238E27FC236}">
                  <a16:creationId xmlns:a16="http://schemas.microsoft.com/office/drawing/2014/main" id="{B24FFB27-4FD0-4DD0-8962-EFC28BBA1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980"/>
              <a:ext cx="174" cy="157"/>
            </a:xfrm>
            <a:custGeom>
              <a:avLst/>
              <a:gdLst>
                <a:gd name="T0" fmla="*/ 14 w 128"/>
                <a:gd name="T1" fmla="*/ 259 h 116"/>
                <a:gd name="T2" fmla="*/ 86 w 128"/>
                <a:gd name="T3" fmla="*/ 177 h 116"/>
                <a:gd name="T4" fmla="*/ 160 w 128"/>
                <a:gd name="T5" fmla="*/ 83 h 116"/>
                <a:gd name="T6" fmla="*/ 314 w 128"/>
                <a:gd name="T7" fmla="*/ 104 h 116"/>
                <a:gd name="T8" fmla="*/ 201 w 128"/>
                <a:gd name="T9" fmla="*/ 265 h 116"/>
                <a:gd name="T10" fmla="*/ 22 w 128"/>
                <a:gd name="T11" fmla="*/ 259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8" h="116">
                  <a:moveTo>
                    <a:pt x="5" y="104"/>
                  </a:moveTo>
                  <a:cubicBezTo>
                    <a:pt x="0" y="92"/>
                    <a:pt x="26" y="80"/>
                    <a:pt x="34" y="72"/>
                  </a:cubicBezTo>
                  <a:cubicBezTo>
                    <a:pt x="46" y="60"/>
                    <a:pt x="53" y="46"/>
                    <a:pt x="64" y="33"/>
                  </a:cubicBezTo>
                  <a:cubicBezTo>
                    <a:pt x="82" y="11"/>
                    <a:pt x="121" y="0"/>
                    <a:pt x="125" y="42"/>
                  </a:cubicBezTo>
                  <a:cubicBezTo>
                    <a:pt x="128" y="65"/>
                    <a:pt x="101" y="99"/>
                    <a:pt x="80" y="107"/>
                  </a:cubicBezTo>
                  <a:cubicBezTo>
                    <a:pt x="66" y="112"/>
                    <a:pt x="19" y="116"/>
                    <a:pt x="9" y="104"/>
                  </a:cubicBezTo>
                </a:path>
              </a:pathLst>
            </a:custGeom>
            <a:solidFill>
              <a:srgbClr val="D7E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Graphique 2">
            <a:extLst>
              <a:ext uri="{FF2B5EF4-FFF2-40B4-BE49-F238E27FC236}">
                <a16:creationId xmlns:a16="http://schemas.microsoft.com/office/drawing/2014/main" id="{ED2FFF22-4ABB-4F6D-A5A9-AB00D5F27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291" y="1159161"/>
            <a:ext cx="2475865" cy="52629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2">
            <a:extLst>
              <a:ext uri="{FF2B5EF4-FFF2-40B4-BE49-F238E27FC236}">
                <a16:creationId xmlns:a16="http://schemas.microsoft.com/office/drawing/2014/main" id="{AC7071FA-F2D2-44E7-9FCB-A83B58967D9E}"/>
              </a:ext>
            </a:extLst>
          </p:cNvPr>
          <p:cNvGrpSpPr>
            <a:grpSpLocks/>
          </p:cNvGrpSpPr>
          <p:nvPr/>
        </p:nvGrpSpPr>
        <p:grpSpPr bwMode="auto">
          <a:xfrm>
            <a:off x="8029575" y="3271838"/>
            <a:ext cx="1174750" cy="1296987"/>
            <a:chOff x="4119" y="830"/>
            <a:chExt cx="740" cy="817"/>
          </a:xfrm>
        </p:grpSpPr>
        <p:sp>
          <p:nvSpPr>
            <p:cNvPr id="21422" name="Freeform 3">
              <a:extLst>
                <a:ext uri="{FF2B5EF4-FFF2-40B4-BE49-F238E27FC236}">
                  <a16:creationId xmlns:a16="http://schemas.microsoft.com/office/drawing/2014/main" id="{D5340E2F-0050-4CFF-977E-F349AD770E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0" y="856"/>
              <a:ext cx="419" cy="585"/>
            </a:xfrm>
            <a:custGeom>
              <a:avLst/>
              <a:gdLst>
                <a:gd name="T0" fmla="*/ 732 w 311"/>
                <a:gd name="T1" fmla="*/ 890 h 407"/>
                <a:gd name="T2" fmla="*/ 639 w 311"/>
                <a:gd name="T3" fmla="*/ 686 h 407"/>
                <a:gd name="T4" fmla="*/ 594 w 311"/>
                <a:gd name="T5" fmla="*/ 615 h 407"/>
                <a:gd name="T6" fmla="*/ 571 w 311"/>
                <a:gd name="T7" fmla="*/ 509 h 407"/>
                <a:gd name="T8" fmla="*/ 535 w 311"/>
                <a:gd name="T9" fmla="*/ 421 h 407"/>
                <a:gd name="T10" fmla="*/ 372 w 311"/>
                <a:gd name="T11" fmla="*/ 6 h 407"/>
                <a:gd name="T12" fmla="*/ 265 w 311"/>
                <a:gd name="T13" fmla="*/ 175 h 407"/>
                <a:gd name="T14" fmla="*/ 121 w 311"/>
                <a:gd name="T15" fmla="*/ 259 h 407"/>
                <a:gd name="T16" fmla="*/ 100 w 311"/>
                <a:gd name="T17" fmla="*/ 490 h 407"/>
                <a:gd name="T18" fmla="*/ 12 w 311"/>
                <a:gd name="T19" fmla="*/ 568 h 407"/>
                <a:gd name="T20" fmla="*/ 190 w 311"/>
                <a:gd name="T21" fmla="*/ 769 h 407"/>
                <a:gd name="T22" fmla="*/ 298 w 311"/>
                <a:gd name="T23" fmla="*/ 906 h 407"/>
                <a:gd name="T24" fmla="*/ 422 w 311"/>
                <a:gd name="T25" fmla="*/ 953 h 407"/>
                <a:gd name="T26" fmla="*/ 590 w 311"/>
                <a:gd name="T27" fmla="*/ 1120 h 407"/>
                <a:gd name="T28" fmla="*/ 688 w 311"/>
                <a:gd name="T29" fmla="*/ 1154 h 407"/>
                <a:gd name="T30" fmla="*/ 761 w 311"/>
                <a:gd name="T31" fmla="*/ 1111 h 407"/>
                <a:gd name="T32" fmla="*/ 732 w 311"/>
                <a:gd name="T33" fmla="*/ 890 h 407"/>
                <a:gd name="T34" fmla="*/ 163 w 311"/>
                <a:gd name="T35" fmla="*/ 312 h 407"/>
                <a:gd name="T36" fmla="*/ 265 w 311"/>
                <a:gd name="T37" fmla="*/ 246 h 407"/>
                <a:gd name="T38" fmla="*/ 338 w 311"/>
                <a:gd name="T39" fmla="*/ 529 h 407"/>
                <a:gd name="T40" fmla="*/ 148 w 311"/>
                <a:gd name="T41" fmla="*/ 487 h 407"/>
                <a:gd name="T42" fmla="*/ 163 w 311"/>
                <a:gd name="T43" fmla="*/ 312 h 407"/>
                <a:gd name="T44" fmla="*/ 58 w 311"/>
                <a:gd name="T45" fmla="*/ 596 h 407"/>
                <a:gd name="T46" fmla="*/ 110 w 311"/>
                <a:gd name="T47" fmla="*/ 549 h 407"/>
                <a:gd name="T48" fmla="*/ 155 w 311"/>
                <a:gd name="T49" fmla="*/ 699 h 407"/>
                <a:gd name="T50" fmla="*/ 58 w 311"/>
                <a:gd name="T51" fmla="*/ 596 h 407"/>
                <a:gd name="T52" fmla="*/ 234 w 311"/>
                <a:gd name="T53" fmla="*/ 722 h 407"/>
                <a:gd name="T54" fmla="*/ 162 w 311"/>
                <a:gd name="T55" fmla="*/ 552 h 407"/>
                <a:gd name="T56" fmla="*/ 325 w 311"/>
                <a:gd name="T57" fmla="*/ 576 h 407"/>
                <a:gd name="T58" fmla="*/ 375 w 311"/>
                <a:gd name="T59" fmla="*/ 637 h 407"/>
                <a:gd name="T60" fmla="*/ 357 w 311"/>
                <a:gd name="T61" fmla="*/ 759 h 407"/>
                <a:gd name="T62" fmla="*/ 234 w 311"/>
                <a:gd name="T63" fmla="*/ 722 h 407"/>
                <a:gd name="T64" fmla="*/ 330 w 311"/>
                <a:gd name="T65" fmla="*/ 861 h 407"/>
                <a:gd name="T66" fmla="*/ 261 w 311"/>
                <a:gd name="T67" fmla="*/ 788 h 407"/>
                <a:gd name="T68" fmla="*/ 380 w 311"/>
                <a:gd name="T69" fmla="*/ 814 h 407"/>
                <a:gd name="T70" fmla="*/ 407 w 311"/>
                <a:gd name="T71" fmla="*/ 841 h 407"/>
                <a:gd name="T72" fmla="*/ 330 w 311"/>
                <a:gd name="T73" fmla="*/ 861 h 407"/>
                <a:gd name="T74" fmla="*/ 387 w 311"/>
                <a:gd name="T75" fmla="*/ 515 h 407"/>
                <a:gd name="T76" fmla="*/ 315 w 311"/>
                <a:gd name="T77" fmla="*/ 246 h 407"/>
                <a:gd name="T78" fmla="*/ 449 w 311"/>
                <a:gd name="T79" fmla="*/ 368 h 407"/>
                <a:gd name="T80" fmla="*/ 387 w 311"/>
                <a:gd name="T81" fmla="*/ 515 h 407"/>
                <a:gd name="T82" fmla="*/ 318 w 311"/>
                <a:gd name="T83" fmla="*/ 181 h 407"/>
                <a:gd name="T84" fmla="*/ 399 w 311"/>
                <a:gd name="T85" fmla="*/ 49 h 407"/>
                <a:gd name="T86" fmla="*/ 474 w 311"/>
                <a:gd name="T87" fmla="*/ 287 h 407"/>
                <a:gd name="T88" fmla="*/ 318 w 311"/>
                <a:gd name="T89" fmla="*/ 181 h 4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11" h="407">
                  <a:moveTo>
                    <a:pt x="299" y="300"/>
                  </a:moveTo>
                  <a:cubicBezTo>
                    <a:pt x="298" y="284"/>
                    <a:pt x="284" y="243"/>
                    <a:pt x="261" y="231"/>
                  </a:cubicBezTo>
                  <a:cubicBezTo>
                    <a:pt x="237" y="219"/>
                    <a:pt x="244" y="216"/>
                    <a:pt x="243" y="207"/>
                  </a:cubicBezTo>
                  <a:cubicBezTo>
                    <a:pt x="242" y="197"/>
                    <a:pt x="245" y="179"/>
                    <a:pt x="234" y="171"/>
                  </a:cubicBezTo>
                  <a:cubicBezTo>
                    <a:pt x="223" y="163"/>
                    <a:pt x="219" y="158"/>
                    <a:pt x="219" y="142"/>
                  </a:cubicBezTo>
                  <a:cubicBezTo>
                    <a:pt x="219" y="127"/>
                    <a:pt x="228" y="0"/>
                    <a:pt x="152" y="2"/>
                  </a:cubicBezTo>
                  <a:cubicBezTo>
                    <a:pt x="113" y="2"/>
                    <a:pt x="108" y="59"/>
                    <a:pt x="108" y="59"/>
                  </a:cubicBezTo>
                  <a:cubicBezTo>
                    <a:pt x="108" y="59"/>
                    <a:pt x="66" y="61"/>
                    <a:pt x="50" y="87"/>
                  </a:cubicBezTo>
                  <a:cubicBezTo>
                    <a:pt x="37" y="109"/>
                    <a:pt x="32" y="135"/>
                    <a:pt x="41" y="165"/>
                  </a:cubicBezTo>
                  <a:cubicBezTo>
                    <a:pt x="41" y="165"/>
                    <a:pt x="9" y="167"/>
                    <a:pt x="5" y="191"/>
                  </a:cubicBezTo>
                  <a:cubicBezTo>
                    <a:pt x="0" y="215"/>
                    <a:pt x="34" y="244"/>
                    <a:pt x="78" y="259"/>
                  </a:cubicBezTo>
                  <a:cubicBezTo>
                    <a:pt x="78" y="259"/>
                    <a:pt x="97" y="298"/>
                    <a:pt x="122" y="305"/>
                  </a:cubicBezTo>
                  <a:cubicBezTo>
                    <a:pt x="147" y="312"/>
                    <a:pt x="172" y="321"/>
                    <a:pt x="172" y="321"/>
                  </a:cubicBezTo>
                  <a:cubicBezTo>
                    <a:pt x="241" y="377"/>
                    <a:pt x="241" y="377"/>
                    <a:pt x="241" y="377"/>
                  </a:cubicBezTo>
                  <a:cubicBezTo>
                    <a:pt x="241" y="377"/>
                    <a:pt x="270" y="387"/>
                    <a:pt x="281" y="389"/>
                  </a:cubicBezTo>
                  <a:cubicBezTo>
                    <a:pt x="292" y="391"/>
                    <a:pt x="311" y="407"/>
                    <a:pt x="311" y="374"/>
                  </a:cubicBezTo>
                  <a:cubicBezTo>
                    <a:pt x="311" y="341"/>
                    <a:pt x="301" y="317"/>
                    <a:pt x="299" y="300"/>
                  </a:cubicBezTo>
                  <a:close/>
                  <a:moveTo>
                    <a:pt x="67" y="105"/>
                  </a:moveTo>
                  <a:cubicBezTo>
                    <a:pt x="80" y="81"/>
                    <a:pt x="108" y="83"/>
                    <a:pt x="108" y="83"/>
                  </a:cubicBezTo>
                  <a:cubicBezTo>
                    <a:pt x="110" y="142"/>
                    <a:pt x="138" y="178"/>
                    <a:pt x="138" y="178"/>
                  </a:cubicBezTo>
                  <a:cubicBezTo>
                    <a:pt x="125" y="174"/>
                    <a:pt x="61" y="164"/>
                    <a:pt x="61" y="164"/>
                  </a:cubicBezTo>
                  <a:cubicBezTo>
                    <a:pt x="58" y="149"/>
                    <a:pt x="53" y="129"/>
                    <a:pt x="67" y="105"/>
                  </a:cubicBezTo>
                  <a:close/>
                  <a:moveTo>
                    <a:pt x="24" y="201"/>
                  </a:moveTo>
                  <a:cubicBezTo>
                    <a:pt x="21" y="186"/>
                    <a:pt x="45" y="185"/>
                    <a:pt x="45" y="185"/>
                  </a:cubicBezTo>
                  <a:cubicBezTo>
                    <a:pt x="45" y="185"/>
                    <a:pt x="58" y="227"/>
                    <a:pt x="63" y="235"/>
                  </a:cubicBezTo>
                  <a:cubicBezTo>
                    <a:pt x="63" y="235"/>
                    <a:pt x="27" y="219"/>
                    <a:pt x="24" y="201"/>
                  </a:cubicBezTo>
                  <a:close/>
                  <a:moveTo>
                    <a:pt x="96" y="243"/>
                  </a:moveTo>
                  <a:cubicBezTo>
                    <a:pt x="85" y="230"/>
                    <a:pt x="66" y="186"/>
                    <a:pt x="66" y="186"/>
                  </a:cubicBezTo>
                  <a:cubicBezTo>
                    <a:pt x="66" y="186"/>
                    <a:pt x="128" y="188"/>
                    <a:pt x="133" y="194"/>
                  </a:cubicBezTo>
                  <a:cubicBezTo>
                    <a:pt x="138" y="199"/>
                    <a:pt x="153" y="214"/>
                    <a:pt x="153" y="214"/>
                  </a:cubicBezTo>
                  <a:cubicBezTo>
                    <a:pt x="140" y="222"/>
                    <a:pt x="146" y="255"/>
                    <a:pt x="146" y="255"/>
                  </a:cubicBezTo>
                  <a:cubicBezTo>
                    <a:pt x="116" y="251"/>
                    <a:pt x="96" y="243"/>
                    <a:pt x="96" y="243"/>
                  </a:cubicBezTo>
                  <a:close/>
                  <a:moveTo>
                    <a:pt x="135" y="290"/>
                  </a:moveTo>
                  <a:cubicBezTo>
                    <a:pt x="121" y="286"/>
                    <a:pt x="107" y="265"/>
                    <a:pt x="107" y="265"/>
                  </a:cubicBezTo>
                  <a:cubicBezTo>
                    <a:pt x="115" y="268"/>
                    <a:pt x="151" y="270"/>
                    <a:pt x="155" y="274"/>
                  </a:cubicBezTo>
                  <a:cubicBezTo>
                    <a:pt x="159" y="277"/>
                    <a:pt x="166" y="283"/>
                    <a:pt x="166" y="283"/>
                  </a:cubicBezTo>
                  <a:cubicBezTo>
                    <a:pt x="152" y="283"/>
                    <a:pt x="135" y="290"/>
                    <a:pt x="135" y="290"/>
                  </a:cubicBezTo>
                  <a:close/>
                  <a:moveTo>
                    <a:pt x="158" y="173"/>
                  </a:moveTo>
                  <a:cubicBezTo>
                    <a:pt x="158" y="173"/>
                    <a:pt x="128" y="134"/>
                    <a:pt x="129" y="83"/>
                  </a:cubicBezTo>
                  <a:cubicBezTo>
                    <a:pt x="129" y="83"/>
                    <a:pt x="174" y="101"/>
                    <a:pt x="183" y="124"/>
                  </a:cubicBezTo>
                  <a:cubicBezTo>
                    <a:pt x="193" y="147"/>
                    <a:pt x="158" y="173"/>
                    <a:pt x="158" y="173"/>
                  </a:cubicBezTo>
                  <a:close/>
                  <a:moveTo>
                    <a:pt x="130" y="61"/>
                  </a:moveTo>
                  <a:cubicBezTo>
                    <a:pt x="130" y="61"/>
                    <a:pt x="134" y="15"/>
                    <a:pt x="163" y="17"/>
                  </a:cubicBezTo>
                  <a:cubicBezTo>
                    <a:pt x="193" y="18"/>
                    <a:pt x="194" y="97"/>
                    <a:pt x="194" y="97"/>
                  </a:cubicBezTo>
                  <a:cubicBezTo>
                    <a:pt x="194" y="97"/>
                    <a:pt x="164" y="65"/>
                    <a:pt x="130" y="61"/>
                  </a:cubicBezTo>
                  <a:close/>
                </a:path>
              </a:pathLst>
            </a:custGeom>
            <a:solidFill>
              <a:srgbClr val="E08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3" name="Freeform 4">
              <a:extLst>
                <a:ext uri="{FF2B5EF4-FFF2-40B4-BE49-F238E27FC236}">
                  <a16:creationId xmlns:a16="http://schemas.microsoft.com/office/drawing/2014/main" id="{49810033-203E-4C8E-AC19-C7A84D714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" y="972"/>
              <a:ext cx="115" cy="140"/>
            </a:xfrm>
            <a:custGeom>
              <a:avLst/>
              <a:gdLst>
                <a:gd name="T0" fmla="*/ 135 w 85"/>
                <a:gd name="T1" fmla="*/ 6 h 97"/>
                <a:gd name="T2" fmla="*/ 35 w 85"/>
                <a:gd name="T3" fmla="*/ 74 h 97"/>
                <a:gd name="T4" fmla="*/ 20 w 85"/>
                <a:gd name="T5" fmla="*/ 250 h 97"/>
                <a:gd name="T6" fmla="*/ 211 w 85"/>
                <a:gd name="T7" fmla="*/ 292 h 97"/>
                <a:gd name="T8" fmla="*/ 135 w 85"/>
                <a:gd name="T9" fmla="*/ 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97">
                  <a:moveTo>
                    <a:pt x="55" y="2"/>
                  </a:moveTo>
                  <a:cubicBezTo>
                    <a:pt x="55" y="2"/>
                    <a:pt x="27" y="0"/>
                    <a:pt x="14" y="24"/>
                  </a:cubicBezTo>
                  <a:cubicBezTo>
                    <a:pt x="0" y="48"/>
                    <a:pt x="5" y="68"/>
                    <a:pt x="8" y="83"/>
                  </a:cubicBezTo>
                  <a:cubicBezTo>
                    <a:pt x="8" y="83"/>
                    <a:pt x="72" y="93"/>
                    <a:pt x="85" y="97"/>
                  </a:cubicBezTo>
                  <a:cubicBezTo>
                    <a:pt x="85" y="97"/>
                    <a:pt x="57" y="61"/>
                    <a:pt x="55" y="2"/>
                  </a:cubicBezTo>
                  <a:close/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4" name="Freeform 5">
              <a:extLst>
                <a:ext uri="{FF2B5EF4-FFF2-40B4-BE49-F238E27FC236}">
                  <a16:creationId xmlns:a16="http://schemas.microsoft.com/office/drawing/2014/main" id="{D0899707-1CD2-4089-8E0F-F22B6A704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878"/>
              <a:ext cx="86" cy="117"/>
            </a:xfrm>
            <a:custGeom>
              <a:avLst/>
              <a:gdLst>
                <a:gd name="T0" fmla="*/ 0 w 64"/>
                <a:gd name="T1" fmla="*/ 134 h 82"/>
                <a:gd name="T2" fmla="*/ 79 w 64"/>
                <a:gd name="T3" fmla="*/ 6 h 82"/>
                <a:gd name="T4" fmla="*/ 156 w 64"/>
                <a:gd name="T5" fmla="*/ 238 h 82"/>
                <a:gd name="T6" fmla="*/ 0 w 64"/>
                <a:gd name="T7" fmla="*/ 134 h 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82">
                  <a:moveTo>
                    <a:pt x="0" y="46"/>
                  </a:moveTo>
                  <a:cubicBezTo>
                    <a:pt x="0" y="46"/>
                    <a:pt x="4" y="0"/>
                    <a:pt x="33" y="2"/>
                  </a:cubicBezTo>
                  <a:cubicBezTo>
                    <a:pt x="63" y="3"/>
                    <a:pt x="64" y="82"/>
                    <a:pt x="64" y="82"/>
                  </a:cubicBezTo>
                  <a:cubicBezTo>
                    <a:pt x="64" y="82"/>
                    <a:pt x="34" y="50"/>
                    <a:pt x="0" y="46"/>
                  </a:cubicBezTo>
                  <a:close/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5" name="Freeform 6">
              <a:extLst>
                <a:ext uri="{FF2B5EF4-FFF2-40B4-BE49-F238E27FC236}">
                  <a16:creationId xmlns:a16="http://schemas.microsoft.com/office/drawing/2014/main" id="{BCC7B264-AA7D-43DD-AE0A-40426E666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975"/>
              <a:ext cx="88" cy="130"/>
            </a:xfrm>
            <a:custGeom>
              <a:avLst/>
              <a:gdLst>
                <a:gd name="T0" fmla="*/ 1 w 65"/>
                <a:gd name="T1" fmla="*/ 0 h 90"/>
                <a:gd name="T2" fmla="*/ 135 w 65"/>
                <a:gd name="T3" fmla="*/ 123 h 90"/>
                <a:gd name="T4" fmla="*/ 76 w 65"/>
                <a:gd name="T5" fmla="*/ 272 h 90"/>
                <a:gd name="T6" fmla="*/ 1 w 65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90">
                  <a:moveTo>
                    <a:pt x="1" y="0"/>
                  </a:moveTo>
                  <a:cubicBezTo>
                    <a:pt x="1" y="0"/>
                    <a:pt x="46" y="18"/>
                    <a:pt x="55" y="41"/>
                  </a:cubicBezTo>
                  <a:cubicBezTo>
                    <a:pt x="65" y="64"/>
                    <a:pt x="30" y="90"/>
                    <a:pt x="30" y="90"/>
                  </a:cubicBezTo>
                  <a:cubicBezTo>
                    <a:pt x="30" y="90"/>
                    <a:pt x="0" y="51"/>
                    <a:pt x="1" y="0"/>
                  </a:cubicBezTo>
                  <a:close/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6" name="Freeform 7">
              <a:extLst>
                <a:ext uri="{FF2B5EF4-FFF2-40B4-BE49-F238E27FC236}">
                  <a16:creationId xmlns:a16="http://schemas.microsoft.com/office/drawing/2014/main" id="{260FC853-5B8F-4BC5-8602-E83160E84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1122"/>
              <a:ext cx="57" cy="72"/>
            </a:xfrm>
            <a:custGeom>
              <a:avLst/>
              <a:gdLst>
                <a:gd name="T0" fmla="*/ 61 w 42"/>
                <a:gd name="T1" fmla="*/ 0 h 50"/>
                <a:gd name="T2" fmla="*/ 105 w 42"/>
                <a:gd name="T3" fmla="*/ 150 h 50"/>
                <a:gd name="T4" fmla="*/ 7 w 42"/>
                <a:gd name="T5" fmla="*/ 48 h 50"/>
                <a:gd name="T6" fmla="*/ 61 w 42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50">
                  <a:moveTo>
                    <a:pt x="24" y="0"/>
                  </a:moveTo>
                  <a:cubicBezTo>
                    <a:pt x="24" y="0"/>
                    <a:pt x="37" y="42"/>
                    <a:pt x="42" y="50"/>
                  </a:cubicBezTo>
                  <a:cubicBezTo>
                    <a:pt x="42" y="50"/>
                    <a:pt x="6" y="34"/>
                    <a:pt x="3" y="16"/>
                  </a:cubicBezTo>
                  <a:cubicBezTo>
                    <a:pt x="0" y="1"/>
                    <a:pt x="24" y="0"/>
                    <a:pt x="24" y="0"/>
                  </a:cubicBezTo>
                  <a:close/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7" name="Freeform 8">
              <a:extLst>
                <a:ext uri="{FF2B5EF4-FFF2-40B4-BE49-F238E27FC236}">
                  <a16:creationId xmlns:a16="http://schemas.microsoft.com/office/drawing/2014/main" id="{F927849E-51E3-4BFF-9BE7-6AD10B5DA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123"/>
              <a:ext cx="117" cy="99"/>
            </a:xfrm>
            <a:custGeom>
              <a:avLst/>
              <a:gdLst>
                <a:gd name="T0" fmla="*/ 0 w 87"/>
                <a:gd name="T1" fmla="*/ 0 h 69"/>
                <a:gd name="T2" fmla="*/ 73 w 87"/>
                <a:gd name="T3" fmla="*/ 169 h 69"/>
                <a:gd name="T4" fmla="*/ 195 w 87"/>
                <a:gd name="T5" fmla="*/ 204 h 69"/>
                <a:gd name="T6" fmla="*/ 211 w 87"/>
                <a:gd name="T7" fmla="*/ 82 h 69"/>
                <a:gd name="T8" fmla="*/ 163 w 87"/>
                <a:gd name="T9" fmla="*/ 23 h 69"/>
                <a:gd name="T10" fmla="*/ 0 w 87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7" h="69">
                  <a:moveTo>
                    <a:pt x="0" y="0"/>
                  </a:moveTo>
                  <a:cubicBezTo>
                    <a:pt x="0" y="0"/>
                    <a:pt x="19" y="44"/>
                    <a:pt x="30" y="57"/>
                  </a:cubicBezTo>
                  <a:cubicBezTo>
                    <a:pt x="30" y="57"/>
                    <a:pt x="50" y="65"/>
                    <a:pt x="80" y="69"/>
                  </a:cubicBezTo>
                  <a:cubicBezTo>
                    <a:pt x="80" y="69"/>
                    <a:pt x="74" y="36"/>
                    <a:pt x="87" y="28"/>
                  </a:cubicBezTo>
                  <a:cubicBezTo>
                    <a:pt x="87" y="28"/>
                    <a:pt x="72" y="13"/>
                    <a:pt x="67" y="8"/>
                  </a:cubicBezTo>
                  <a:cubicBezTo>
                    <a:pt x="62" y="2"/>
                    <a:pt x="0" y="0"/>
                    <a:pt x="0" y="0"/>
                  </a:cubicBezTo>
                  <a:close/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8" name="Freeform 9">
              <a:extLst>
                <a:ext uri="{FF2B5EF4-FFF2-40B4-BE49-F238E27FC236}">
                  <a16:creationId xmlns:a16="http://schemas.microsoft.com/office/drawing/2014/main" id="{1649ABFB-D5C3-4ABB-9896-921951A1F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4" y="1237"/>
              <a:ext cx="80" cy="36"/>
            </a:xfrm>
            <a:custGeom>
              <a:avLst/>
              <a:gdLst>
                <a:gd name="T0" fmla="*/ 0 w 59"/>
                <a:gd name="T1" fmla="*/ 0 h 25"/>
                <a:gd name="T2" fmla="*/ 71 w 59"/>
                <a:gd name="T3" fmla="*/ 75 h 25"/>
                <a:gd name="T4" fmla="*/ 146 w 59"/>
                <a:gd name="T5" fmla="*/ 53 h 25"/>
                <a:gd name="T6" fmla="*/ 119 w 59"/>
                <a:gd name="T7" fmla="*/ 27 h 25"/>
                <a:gd name="T8" fmla="*/ 0 w 5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25">
                  <a:moveTo>
                    <a:pt x="0" y="0"/>
                  </a:moveTo>
                  <a:cubicBezTo>
                    <a:pt x="0" y="0"/>
                    <a:pt x="14" y="21"/>
                    <a:pt x="28" y="25"/>
                  </a:cubicBezTo>
                  <a:cubicBezTo>
                    <a:pt x="28" y="25"/>
                    <a:pt x="45" y="18"/>
                    <a:pt x="59" y="18"/>
                  </a:cubicBezTo>
                  <a:cubicBezTo>
                    <a:pt x="59" y="18"/>
                    <a:pt x="52" y="12"/>
                    <a:pt x="48" y="9"/>
                  </a:cubicBezTo>
                  <a:cubicBezTo>
                    <a:pt x="44" y="5"/>
                    <a:pt x="8" y="3"/>
                    <a:pt x="0" y="0"/>
                  </a:cubicBezTo>
                  <a:close/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9" name="Freeform 10">
              <a:extLst>
                <a:ext uri="{FF2B5EF4-FFF2-40B4-BE49-F238E27FC236}">
                  <a16:creationId xmlns:a16="http://schemas.microsoft.com/office/drawing/2014/main" id="{35A74BC3-AD20-4CE0-9E2B-CB5FE78DC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248"/>
              <a:ext cx="499" cy="399"/>
            </a:xfrm>
            <a:custGeom>
              <a:avLst/>
              <a:gdLst>
                <a:gd name="T0" fmla="*/ 339 w 370"/>
                <a:gd name="T1" fmla="*/ 207 h 278"/>
                <a:gd name="T2" fmla="*/ 569 w 370"/>
                <a:gd name="T3" fmla="*/ 6 h 278"/>
                <a:gd name="T4" fmla="*/ 724 w 370"/>
                <a:gd name="T5" fmla="*/ 578 h 278"/>
                <a:gd name="T6" fmla="*/ 225 w 370"/>
                <a:gd name="T7" fmla="*/ 577 h 278"/>
                <a:gd name="T8" fmla="*/ 0 w 370"/>
                <a:gd name="T9" fmla="*/ 138 h 278"/>
                <a:gd name="T10" fmla="*/ 339 w 370"/>
                <a:gd name="T11" fmla="*/ 207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0" h="278">
                  <a:moveTo>
                    <a:pt x="138" y="70"/>
                  </a:moveTo>
                  <a:cubicBezTo>
                    <a:pt x="138" y="70"/>
                    <a:pt x="156" y="0"/>
                    <a:pt x="232" y="2"/>
                  </a:cubicBezTo>
                  <a:cubicBezTo>
                    <a:pt x="308" y="4"/>
                    <a:pt x="370" y="111"/>
                    <a:pt x="295" y="196"/>
                  </a:cubicBezTo>
                  <a:cubicBezTo>
                    <a:pt x="223" y="278"/>
                    <a:pt x="111" y="213"/>
                    <a:pt x="92" y="195"/>
                  </a:cubicBezTo>
                  <a:cubicBezTo>
                    <a:pt x="50" y="154"/>
                    <a:pt x="44" y="73"/>
                    <a:pt x="0" y="47"/>
                  </a:cubicBezTo>
                  <a:lnTo>
                    <a:pt x="138" y="70"/>
                  </a:lnTo>
                  <a:close/>
                </a:path>
              </a:pathLst>
            </a:custGeom>
            <a:solidFill>
              <a:srgbClr val="E08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0" name="Freeform 11">
              <a:extLst>
                <a:ext uri="{FF2B5EF4-FFF2-40B4-BE49-F238E27FC236}">
                  <a16:creationId xmlns:a16="http://schemas.microsoft.com/office/drawing/2014/main" id="{5FDB90A7-6AA3-46CD-BD0F-34C0D0AFB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" y="1310"/>
              <a:ext cx="213" cy="217"/>
            </a:xfrm>
            <a:custGeom>
              <a:avLst/>
              <a:gdLst>
                <a:gd name="T0" fmla="*/ 36 w 158"/>
                <a:gd name="T1" fmla="*/ 80 h 151"/>
                <a:gd name="T2" fmla="*/ 152 w 158"/>
                <a:gd name="T3" fmla="*/ 394 h 151"/>
                <a:gd name="T4" fmla="*/ 386 w 158"/>
                <a:gd name="T5" fmla="*/ 181 h 151"/>
                <a:gd name="T6" fmla="*/ 228 w 158"/>
                <a:gd name="T7" fmla="*/ 9 h 151"/>
                <a:gd name="T8" fmla="*/ 119 w 158"/>
                <a:gd name="T9" fmla="*/ 178 h 151"/>
                <a:gd name="T10" fmla="*/ 216 w 158"/>
                <a:gd name="T11" fmla="*/ 297 h 151"/>
                <a:gd name="T12" fmla="*/ 275 w 158"/>
                <a:gd name="T13" fmla="*/ 197 h 151"/>
                <a:gd name="T14" fmla="*/ 210 w 158"/>
                <a:gd name="T15" fmla="*/ 151 h 151"/>
                <a:gd name="T16" fmla="*/ 224 w 158"/>
                <a:gd name="T17" fmla="*/ 218 h 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151">
                  <a:moveTo>
                    <a:pt x="15" y="27"/>
                  </a:moveTo>
                  <a:cubicBezTo>
                    <a:pt x="15" y="27"/>
                    <a:pt x="0" y="115"/>
                    <a:pt x="62" y="133"/>
                  </a:cubicBezTo>
                  <a:cubicBezTo>
                    <a:pt x="124" y="151"/>
                    <a:pt x="156" y="105"/>
                    <a:pt x="157" y="61"/>
                  </a:cubicBezTo>
                  <a:cubicBezTo>
                    <a:pt x="158" y="17"/>
                    <a:pt x="114" y="0"/>
                    <a:pt x="93" y="3"/>
                  </a:cubicBezTo>
                  <a:cubicBezTo>
                    <a:pt x="72" y="6"/>
                    <a:pt x="43" y="26"/>
                    <a:pt x="48" y="60"/>
                  </a:cubicBezTo>
                  <a:cubicBezTo>
                    <a:pt x="53" y="94"/>
                    <a:pt x="72" y="101"/>
                    <a:pt x="88" y="100"/>
                  </a:cubicBezTo>
                  <a:cubicBezTo>
                    <a:pt x="104" y="99"/>
                    <a:pt x="115" y="83"/>
                    <a:pt x="112" y="66"/>
                  </a:cubicBezTo>
                  <a:cubicBezTo>
                    <a:pt x="110" y="54"/>
                    <a:pt x="100" y="47"/>
                    <a:pt x="86" y="51"/>
                  </a:cubicBezTo>
                  <a:cubicBezTo>
                    <a:pt x="75" y="54"/>
                    <a:pt x="76" y="73"/>
                    <a:pt x="91" y="74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1" name="Freeform 12">
              <a:extLst>
                <a:ext uri="{FF2B5EF4-FFF2-40B4-BE49-F238E27FC236}">
                  <a16:creationId xmlns:a16="http://schemas.microsoft.com/office/drawing/2014/main" id="{594CA0A7-A17A-4B56-92BF-C5E381D25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" y="1100"/>
              <a:ext cx="119" cy="150"/>
            </a:xfrm>
            <a:custGeom>
              <a:avLst/>
              <a:gdLst>
                <a:gd name="T0" fmla="*/ 44 w 89"/>
                <a:gd name="T1" fmla="*/ 0 h 104"/>
                <a:gd name="T2" fmla="*/ 70 w 89"/>
                <a:gd name="T3" fmla="*/ 48 h 104"/>
                <a:gd name="T4" fmla="*/ 99 w 89"/>
                <a:gd name="T5" fmla="*/ 100 h 104"/>
                <a:gd name="T6" fmla="*/ 179 w 89"/>
                <a:gd name="T7" fmla="*/ 196 h 104"/>
                <a:gd name="T8" fmla="*/ 198 w 89"/>
                <a:gd name="T9" fmla="*/ 278 h 104"/>
                <a:gd name="T10" fmla="*/ 122 w 89"/>
                <a:gd name="T11" fmla="*/ 264 h 104"/>
                <a:gd name="T12" fmla="*/ 91 w 89"/>
                <a:gd name="T13" fmla="*/ 183 h 104"/>
                <a:gd name="T14" fmla="*/ 55 w 89"/>
                <a:gd name="T15" fmla="*/ 114 h 104"/>
                <a:gd name="T16" fmla="*/ 23 w 89"/>
                <a:gd name="T17" fmla="*/ 61 h 104"/>
                <a:gd name="T18" fmla="*/ 0 w 89"/>
                <a:gd name="T19" fmla="*/ 19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9" h="104">
                  <a:moveTo>
                    <a:pt x="19" y="0"/>
                  </a:moveTo>
                  <a:cubicBezTo>
                    <a:pt x="22" y="6"/>
                    <a:pt x="26" y="11"/>
                    <a:pt x="29" y="16"/>
                  </a:cubicBezTo>
                  <a:cubicBezTo>
                    <a:pt x="32" y="22"/>
                    <a:pt x="37" y="27"/>
                    <a:pt x="41" y="33"/>
                  </a:cubicBezTo>
                  <a:cubicBezTo>
                    <a:pt x="50" y="46"/>
                    <a:pt x="65" y="53"/>
                    <a:pt x="75" y="65"/>
                  </a:cubicBezTo>
                  <a:cubicBezTo>
                    <a:pt x="81" y="71"/>
                    <a:pt x="89" y="85"/>
                    <a:pt x="83" y="93"/>
                  </a:cubicBezTo>
                  <a:cubicBezTo>
                    <a:pt x="75" y="104"/>
                    <a:pt x="58" y="96"/>
                    <a:pt x="51" y="88"/>
                  </a:cubicBezTo>
                  <a:cubicBezTo>
                    <a:pt x="45" y="80"/>
                    <a:pt x="42" y="70"/>
                    <a:pt x="38" y="61"/>
                  </a:cubicBezTo>
                  <a:cubicBezTo>
                    <a:pt x="33" y="53"/>
                    <a:pt x="28" y="46"/>
                    <a:pt x="23" y="38"/>
                  </a:cubicBezTo>
                  <a:cubicBezTo>
                    <a:pt x="19" y="32"/>
                    <a:pt x="14" y="27"/>
                    <a:pt x="10" y="20"/>
                  </a:cubicBezTo>
                  <a:cubicBezTo>
                    <a:pt x="7" y="16"/>
                    <a:pt x="4" y="11"/>
                    <a:pt x="0" y="6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2" name="Freeform 13">
              <a:extLst>
                <a:ext uri="{FF2B5EF4-FFF2-40B4-BE49-F238E27FC236}">
                  <a16:creationId xmlns:a16="http://schemas.microsoft.com/office/drawing/2014/main" id="{646FA7A5-3D2D-4B82-A82C-3061B8A34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105"/>
              <a:ext cx="39" cy="41"/>
            </a:xfrm>
            <a:custGeom>
              <a:avLst/>
              <a:gdLst>
                <a:gd name="T0" fmla="*/ 0 w 29"/>
                <a:gd name="T1" fmla="*/ 0 h 29"/>
                <a:gd name="T2" fmla="*/ 62 w 29"/>
                <a:gd name="T3" fmla="*/ 34 h 29"/>
                <a:gd name="T4" fmla="*/ 40 w 29"/>
                <a:gd name="T5" fmla="*/ 81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29">
                  <a:moveTo>
                    <a:pt x="0" y="0"/>
                  </a:moveTo>
                  <a:cubicBezTo>
                    <a:pt x="10" y="0"/>
                    <a:pt x="21" y="1"/>
                    <a:pt x="25" y="12"/>
                  </a:cubicBezTo>
                  <a:cubicBezTo>
                    <a:pt x="29" y="20"/>
                    <a:pt x="26" y="29"/>
                    <a:pt x="16" y="28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3" name="Freeform 14">
              <a:extLst>
                <a:ext uri="{FF2B5EF4-FFF2-40B4-BE49-F238E27FC236}">
                  <a16:creationId xmlns:a16="http://schemas.microsoft.com/office/drawing/2014/main" id="{EF63FC00-C691-4CBC-B881-121EDE97D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1242"/>
              <a:ext cx="74" cy="35"/>
            </a:xfrm>
            <a:custGeom>
              <a:avLst/>
              <a:gdLst>
                <a:gd name="T0" fmla="*/ 0 w 55"/>
                <a:gd name="T1" fmla="*/ 42 h 24"/>
                <a:gd name="T2" fmla="*/ 94 w 55"/>
                <a:gd name="T3" fmla="*/ 60 h 24"/>
                <a:gd name="T4" fmla="*/ 104 w 55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24">
                  <a:moveTo>
                    <a:pt x="0" y="14"/>
                  </a:moveTo>
                  <a:cubicBezTo>
                    <a:pt x="0" y="14"/>
                    <a:pt x="23" y="24"/>
                    <a:pt x="39" y="19"/>
                  </a:cubicBezTo>
                  <a:cubicBezTo>
                    <a:pt x="55" y="15"/>
                    <a:pt x="48" y="5"/>
                    <a:pt x="42" y="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4" name="Freeform 15">
              <a:extLst>
                <a:ext uri="{FF2B5EF4-FFF2-40B4-BE49-F238E27FC236}">
                  <a16:creationId xmlns:a16="http://schemas.microsoft.com/office/drawing/2014/main" id="{EE5A3C71-1DD6-4D67-BE94-0BF842781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1222"/>
              <a:ext cx="56" cy="3"/>
            </a:xfrm>
            <a:custGeom>
              <a:avLst/>
              <a:gdLst>
                <a:gd name="T0" fmla="*/ 0 w 42"/>
                <a:gd name="T1" fmla="*/ 0 h 2"/>
                <a:gd name="T2" fmla="*/ 100 w 42"/>
                <a:gd name="T3" fmla="*/ 8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2">
                  <a:moveTo>
                    <a:pt x="0" y="0"/>
                  </a:moveTo>
                  <a:cubicBezTo>
                    <a:pt x="0" y="0"/>
                    <a:pt x="37" y="0"/>
                    <a:pt x="42" y="2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5" name="Freeform 16">
              <a:extLst>
                <a:ext uri="{FF2B5EF4-FFF2-40B4-BE49-F238E27FC236}">
                  <a16:creationId xmlns:a16="http://schemas.microsoft.com/office/drawing/2014/main" id="{CFE7649E-B6EA-4B6D-8E19-7F9B47FF6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" y="1227"/>
              <a:ext cx="45" cy="10"/>
            </a:xfrm>
            <a:custGeom>
              <a:avLst/>
              <a:gdLst>
                <a:gd name="T0" fmla="*/ 0 w 33"/>
                <a:gd name="T1" fmla="*/ 0 h 7"/>
                <a:gd name="T2" fmla="*/ 83 w 33"/>
                <a:gd name="T3" fmla="*/ 2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7">
                  <a:moveTo>
                    <a:pt x="0" y="0"/>
                  </a:moveTo>
                  <a:cubicBezTo>
                    <a:pt x="6" y="2"/>
                    <a:pt x="27" y="7"/>
                    <a:pt x="33" y="7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6" name="Freeform 17">
              <a:extLst>
                <a:ext uri="{FF2B5EF4-FFF2-40B4-BE49-F238E27FC236}">
                  <a16:creationId xmlns:a16="http://schemas.microsoft.com/office/drawing/2014/main" id="{5E64D437-C521-474E-97BD-9FF7363F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1192"/>
              <a:ext cx="50" cy="13"/>
            </a:xfrm>
            <a:custGeom>
              <a:avLst/>
              <a:gdLst>
                <a:gd name="T0" fmla="*/ 0 w 37"/>
                <a:gd name="T1" fmla="*/ 0 h 9"/>
                <a:gd name="T2" fmla="*/ 92 w 37"/>
                <a:gd name="T3" fmla="*/ 27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" h="9">
                  <a:moveTo>
                    <a:pt x="0" y="0"/>
                  </a:moveTo>
                  <a:cubicBezTo>
                    <a:pt x="23" y="8"/>
                    <a:pt x="35" y="9"/>
                    <a:pt x="37" y="9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7" name="Freeform 18">
              <a:extLst>
                <a:ext uri="{FF2B5EF4-FFF2-40B4-BE49-F238E27FC236}">
                  <a16:creationId xmlns:a16="http://schemas.microsoft.com/office/drawing/2014/main" id="{044F8340-8DBD-41F0-B254-C70A02963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1122"/>
              <a:ext cx="29" cy="1"/>
            </a:xfrm>
            <a:custGeom>
              <a:avLst/>
              <a:gdLst>
                <a:gd name="T0" fmla="*/ 0 w 22"/>
                <a:gd name="T1" fmla="*/ 0 h 1"/>
                <a:gd name="T2" fmla="*/ 50 w 22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1">
                  <a:moveTo>
                    <a:pt x="0" y="0"/>
                  </a:moveTo>
                  <a:cubicBezTo>
                    <a:pt x="0" y="0"/>
                    <a:pt x="11" y="0"/>
                    <a:pt x="22" y="1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8" name="Freeform 19">
              <a:extLst>
                <a:ext uri="{FF2B5EF4-FFF2-40B4-BE49-F238E27FC236}">
                  <a16:creationId xmlns:a16="http://schemas.microsoft.com/office/drawing/2014/main" id="{9D0BAF68-CC9B-4C5C-B957-2087337F1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939"/>
              <a:ext cx="31" cy="5"/>
            </a:xfrm>
            <a:custGeom>
              <a:avLst/>
              <a:gdLst>
                <a:gd name="T0" fmla="*/ 0 w 23"/>
                <a:gd name="T1" fmla="*/ 5 h 3"/>
                <a:gd name="T2" fmla="*/ 57 w 23"/>
                <a:gd name="T3" fmla="*/ 1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3">
                  <a:moveTo>
                    <a:pt x="0" y="1"/>
                  </a:moveTo>
                  <a:cubicBezTo>
                    <a:pt x="0" y="1"/>
                    <a:pt x="12" y="0"/>
                    <a:pt x="23" y="3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9" name="Freeform 20">
              <a:extLst>
                <a:ext uri="{FF2B5EF4-FFF2-40B4-BE49-F238E27FC236}">
                  <a16:creationId xmlns:a16="http://schemas.microsoft.com/office/drawing/2014/main" id="{D4CF3855-391F-47C4-BE9A-1DA704B0D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972"/>
              <a:ext cx="28" cy="5"/>
            </a:xfrm>
            <a:custGeom>
              <a:avLst/>
              <a:gdLst>
                <a:gd name="T0" fmla="*/ 49 w 21"/>
                <a:gd name="T1" fmla="*/ 13 h 3"/>
                <a:gd name="T2" fmla="*/ 0 w 21"/>
                <a:gd name="T3" fmla="*/ 5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3">
                  <a:moveTo>
                    <a:pt x="21" y="3"/>
                  </a:moveTo>
                  <a:cubicBezTo>
                    <a:pt x="21" y="3"/>
                    <a:pt x="16" y="0"/>
                    <a:pt x="0" y="1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0" name="Freeform 21">
              <a:extLst>
                <a:ext uri="{FF2B5EF4-FFF2-40B4-BE49-F238E27FC236}">
                  <a16:creationId xmlns:a16="http://schemas.microsoft.com/office/drawing/2014/main" id="{8F201EF3-D588-4638-8323-5E02F5150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1092"/>
              <a:ext cx="30" cy="1"/>
            </a:xfrm>
            <a:custGeom>
              <a:avLst/>
              <a:gdLst>
                <a:gd name="T0" fmla="*/ 0 w 22"/>
                <a:gd name="T1" fmla="*/ 1 h 1"/>
                <a:gd name="T2" fmla="*/ 56 w 22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1">
                  <a:moveTo>
                    <a:pt x="0" y="1"/>
                  </a:moveTo>
                  <a:cubicBezTo>
                    <a:pt x="0" y="1"/>
                    <a:pt x="13" y="0"/>
                    <a:pt x="22" y="1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1" name="Freeform 22">
              <a:extLst>
                <a:ext uri="{FF2B5EF4-FFF2-40B4-BE49-F238E27FC236}">
                  <a16:creationId xmlns:a16="http://schemas.microsoft.com/office/drawing/2014/main" id="{7C86B94D-EF45-47FC-A293-929154F4C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1132"/>
              <a:ext cx="34" cy="13"/>
            </a:xfrm>
            <a:custGeom>
              <a:avLst/>
              <a:gdLst>
                <a:gd name="T0" fmla="*/ 0 w 25"/>
                <a:gd name="T1" fmla="*/ 0 h 9"/>
                <a:gd name="T2" fmla="*/ 15 w 25"/>
                <a:gd name="T3" fmla="*/ 6 h 9"/>
                <a:gd name="T4" fmla="*/ 35 w 25"/>
                <a:gd name="T5" fmla="*/ 19 h 9"/>
                <a:gd name="T6" fmla="*/ 53 w 25"/>
                <a:gd name="T7" fmla="*/ 25 h 9"/>
                <a:gd name="T8" fmla="*/ 63 w 25"/>
                <a:gd name="T9" fmla="*/ 2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2" y="1"/>
                    <a:pt x="4" y="1"/>
                    <a:pt x="6" y="2"/>
                  </a:cubicBezTo>
                  <a:cubicBezTo>
                    <a:pt x="9" y="3"/>
                    <a:pt x="11" y="4"/>
                    <a:pt x="14" y="6"/>
                  </a:cubicBezTo>
                  <a:cubicBezTo>
                    <a:pt x="16" y="7"/>
                    <a:pt x="19" y="8"/>
                    <a:pt x="21" y="8"/>
                  </a:cubicBezTo>
                  <a:cubicBezTo>
                    <a:pt x="22" y="8"/>
                    <a:pt x="24" y="8"/>
                    <a:pt x="25" y="9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2" name="Freeform 23">
              <a:extLst>
                <a:ext uri="{FF2B5EF4-FFF2-40B4-BE49-F238E27FC236}">
                  <a16:creationId xmlns:a16="http://schemas.microsoft.com/office/drawing/2014/main" id="{F42678A4-5B0D-4E27-A40F-1458BEC98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1271"/>
              <a:ext cx="56" cy="49"/>
            </a:xfrm>
            <a:custGeom>
              <a:avLst/>
              <a:gdLst>
                <a:gd name="T0" fmla="*/ 69 w 42"/>
                <a:gd name="T1" fmla="*/ 0 h 34"/>
                <a:gd name="T2" fmla="*/ 91 w 42"/>
                <a:gd name="T3" fmla="*/ 53 h 34"/>
                <a:gd name="T4" fmla="*/ 0 w 42"/>
                <a:gd name="T5" fmla="*/ 81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34">
                  <a:moveTo>
                    <a:pt x="29" y="0"/>
                  </a:moveTo>
                  <a:cubicBezTo>
                    <a:pt x="35" y="1"/>
                    <a:pt x="42" y="13"/>
                    <a:pt x="38" y="18"/>
                  </a:cubicBezTo>
                  <a:cubicBezTo>
                    <a:pt x="38" y="18"/>
                    <a:pt x="31" y="34"/>
                    <a:pt x="0" y="27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3" name="Freeform 24">
              <a:extLst>
                <a:ext uri="{FF2B5EF4-FFF2-40B4-BE49-F238E27FC236}">
                  <a16:creationId xmlns:a16="http://schemas.microsoft.com/office/drawing/2014/main" id="{4C7B7468-D91B-40BE-962D-CD4A8634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" y="1224"/>
              <a:ext cx="37" cy="24"/>
            </a:xfrm>
            <a:custGeom>
              <a:avLst/>
              <a:gdLst>
                <a:gd name="T0" fmla="*/ 0 w 28"/>
                <a:gd name="T1" fmla="*/ 23 h 17"/>
                <a:gd name="T2" fmla="*/ 5 w 28"/>
                <a:gd name="T3" fmla="*/ 42 h 17"/>
                <a:gd name="T4" fmla="*/ 21 w 28"/>
                <a:gd name="T5" fmla="*/ 35 h 17"/>
                <a:gd name="T6" fmla="*/ 65 w 28"/>
                <a:gd name="T7" fmla="*/ 0 h 17"/>
                <a:gd name="T8" fmla="*/ 28 w 28"/>
                <a:gd name="T9" fmla="*/ 23 h 17"/>
                <a:gd name="T10" fmla="*/ 1 w 28"/>
                <a:gd name="T11" fmla="*/ 25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7">
                  <a:moveTo>
                    <a:pt x="0" y="8"/>
                  </a:moveTo>
                  <a:cubicBezTo>
                    <a:pt x="1" y="9"/>
                    <a:pt x="0" y="13"/>
                    <a:pt x="2" y="15"/>
                  </a:cubicBezTo>
                  <a:cubicBezTo>
                    <a:pt x="5" y="17"/>
                    <a:pt x="6" y="15"/>
                    <a:pt x="9" y="13"/>
                  </a:cubicBezTo>
                  <a:cubicBezTo>
                    <a:pt x="15" y="9"/>
                    <a:pt x="22" y="4"/>
                    <a:pt x="28" y="0"/>
                  </a:cubicBezTo>
                  <a:cubicBezTo>
                    <a:pt x="23" y="3"/>
                    <a:pt x="17" y="5"/>
                    <a:pt x="12" y="8"/>
                  </a:cubicBezTo>
                  <a:cubicBezTo>
                    <a:pt x="9" y="9"/>
                    <a:pt x="3" y="12"/>
                    <a:pt x="1" y="9"/>
                  </a:cubicBezTo>
                </a:path>
              </a:pathLst>
            </a:custGeom>
            <a:solidFill>
              <a:srgbClr val="E7C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4" name="Freeform 25">
              <a:extLst>
                <a:ext uri="{FF2B5EF4-FFF2-40B4-BE49-F238E27FC236}">
                  <a16:creationId xmlns:a16="http://schemas.microsoft.com/office/drawing/2014/main" id="{35CC5001-E935-4BBD-A5C8-C85AF6702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" y="1258"/>
              <a:ext cx="163" cy="168"/>
            </a:xfrm>
            <a:custGeom>
              <a:avLst/>
              <a:gdLst>
                <a:gd name="T0" fmla="*/ 282 w 121"/>
                <a:gd name="T1" fmla="*/ 27 h 117"/>
                <a:gd name="T2" fmla="*/ 106 w 121"/>
                <a:gd name="T3" fmla="*/ 33 h 117"/>
                <a:gd name="T4" fmla="*/ 7 w 121"/>
                <a:gd name="T5" fmla="*/ 198 h 117"/>
                <a:gd name="T6" fmla="*/ 12 w 121"/>
                <a:gd name="T7" fmla="*/ 307 h 117"/>
                <a:gd name="T8" fmla="*/ 40 w 121"/>
                <a:gd name="T9" fmla="*/ 346 h 117"/>
                <a:gd name="T10" fmla="*/ 48 w 121"/>
                <a:gd name="T11" fmla="*/ 293 h 117"/>
                <a:gd name="T12" fmla="*/ 148 w 121"/>
                <a:gd name="T13" fmla="*/ 76 h 117"/>
                <a:gd name="T14" fmla="*/ 247 w 121"/>
                <a:gd name="T15" fmla="*/ 67 h 117"/>
                <a:gd name="T16" fmla="*/ 276 w 121"/>
                <a:gd name="T17" fmla="*/ 29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" h="117">
                  <a:moveTo>
                    <a:pt x="115" y="9"/>
                  </a:moveTo>
                  <a:cubicBezTo>
                    <a:pt x="90" y="0"/>
                    <a:pt x="69" y="3"/>
                    <a:pt x="44" y="11"/>
                  </a:cubicBezTo>
                  <a:cubicBezTo>
                    <a:pt x="20" y="19"/>
                    <a:pt x="6" y="43"/>
                    <a:pt x="3" y="67"/>
                  </a:cubicBezTo>
                  <a:cubicBezTo>
                    <a:pt x="1" y="78"/>
                    <a:pt x="0" y="93"/>
                    <a:pt x="5" y="104"/>
                  </a:cubicBezTo>
                  <a:cubicBezTo>
                    <a:pt x="6" y="107"/>
                    <a:pt x="12" y="117"/>
                    <a:pt x="16" y="117"/>
                  </a:cubicBezTo>
                  <a:cubicBezTo>
                    <a:pt x="23" y="116"/>
                    <a:pt x="20" y="104"/>
                    <a:pt x="20" y="99"/>
                  </a:cubicBezTo>
                  <a:cubicBezTo>
                    <a:pt x="17" y="64"/>
                    <a:pt x="22" y="35"/>
                    <a:pt x="61" y="26"/>
                  </a:cubicBezTo>
                  <a:cubicBezTo>
                    <a:pt x="74" y="22"/>
                    <a:pt x="88" y="25"/>
                    <a:pt x="101" y="23"/>
                  </a:cubicBezTo>
                  <a:cubicBezTo>
                    <a:pt x="107" y="23"/>
                    <a:pt x="121" y="17"/>
                    <a:pt x="113" y="10"/>
                  </a:cubicBezTo>
                </a:path>
              </a:pathLst>
            </a:custGeom>
            <a:solidFill>
              <a:srgbClr val="E89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5" name="Freeform 26">
              <a:extLst>
                <a:ext uri="{FF2B5EF4-FFF2-40B4-BE49-F238E27FC236}">
                  <a16:creationId xmlns:a16="http://schemas.microsoft.com/office/drawing/2014/main" id="{FA9F4A16-F309-4C05-915E-F15A4277D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1314"/>
              <a:ext cx="111" cy="104"/>
            </a:xfrm>
            <a:custGeom>
              <a:avLst/>
              <a:gdLst>
                <a:gd name="T0" fmla="*/ 190 w 83"/>
                <a:gd name="T1" fmla="*/ 56 h 72"/>
                <a:gd name="T2" fmla="*/ 9 w 83"/>
                <a:gd name="T3" fmla="*/ 117 h 72"/>
                <a:gd name="T4" fmla="*/ 15 w 83"/>
                <a:gd name="T5" fmla="*/ 189 h 72"/>
                <a:gd name="T6" fmla="*/ 63 w 83"/>
                <a:gd name="T7" fmla="*/ 114 h 72"/>
                <a:gd name="T8" fmla="*/ 148 w 83"/>
                <a:gd name="T9" fmla="*/ 90 h 72"/>
                <a:gd name="T10" fmla="*/ 182 w 83"/>
                <a:gd name="T11" fmla="*/ 95 h 72"/>
                <a:gd name="T12" fmla="*/ 190 w 83"/>
                <a:gd name="T13" fmla="*/ 61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" h="72">
                  <a:moveTo>
                    <a:pt x="79" y="19"/>
                  </a:moveTo>
                  <a:cubicBezTo>
                    <a:pt x="52" y="0"/>
                    <a:pt x="16" y="3"/>
                    <a:pt x="4" y="39"/>
                  </a:cubicBezTo>
                  <a:cubicBezTo>
                    <a:pt x="2" y="45"/>
                    <a:pt x="0" y="58"/>
                    <a:pt x="6" y="63"/>
                  </a:cubicBezTo>
                  <a:cubicBezTo>
                    <a:pt x="16" y="72"/>
                    <a:pt x="21" y="44"/>
                    <a:pt x="26" y="38"/>
                  </a:cubicBezTo>
                  <a:cubicBezTo>
                    <a:pt x="37" y="26"/>
                    <a:pt x="48" y="26"/>
                    <a:pt x="62" y="30"/>
                  </a:cubicBezTo>
                  <a:cubicBezTo>
                    <a:pt x="65" y="31"/>
                    <a:pt x="73" y="33"/>
                    <a:pt x="76" y="32"/>
                  </a:cubicBezTo>
                  <a:cubicBezTo>
                    <a:pt x="82" y="30"/>
                    <a:pt x="83" y="24"/>
                    <a:pt x="79" y="20"/>
                  </a:cubicBezTo>
                </a:path>
              </a:pathLst>
            </a:custGeom>
            <a:solidFill>
              <a:srgbClr val="E89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6" name="Freeform 27">
              <a:extLst>
                <a:ext uri="{FF2B5EF4-FFF2-40B4-BE49-F238E27FC236}">
                  <a16:creationId xmlns:a16="http://schemas.microsoft.com/office/drawing/2014/main" id="{166D0C11-8675-49C1-B2AD-AC0F711BC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" y="1373"/>
              <a:ext cx="37" cy="36"/>
            </a:xfrm>
            <a:custGeom>
              <a:avLst/>
              <a:gdLst>
                <a:gd name="T0" fmla="*/ 67 w 27"/>
                <a:gd name="T1" fmla="*/ 39 h 25"/>
                <a:gd name="T2" fmla="*/ 49 w 27"/>
                <a:gd name="T3" fmla="*/ 75 h 25"/>
                <a:gd name="T4" fmla="*/ 70 w 27"/>
                <a:gd name="T5" fmla="*/ 39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25">
                  <a:moveTo>
                    <a:pt x="26" y="13"/>
                  </a:moveTo>
                  <a:cubicBezTo>
                    <a:pt x="16" y="0"/>
                    <a:pt x="0" y="24"/>
                    <a:pt x="19" y="25"/>
                  </a:cubicBezTo>
                  <a:cubicBezTo>
                    <a:pt x="17" y="15"/>
                    <a:pt x="22" y="18"/>
                    <a:pt x="27" y="13"/>
                  </a:cubicBezTo>
                </a:path>
              </a:pathLst>
            </a:custGeom>
            <a:solidFill>
              <a:srgbClr val="E89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7" name="Freeform 28">
              <a:extLst>
                <a:ext uri="{FF2B5EF4-FFF2-40B4-BE49-F238E27FC236}">
                  <a16:creationId xmlns:a16="http://schemas.microsoft.com/office/drawing/2014/main" id="{897EF708-E82A-4C9B-90A9-58C09CAE9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" y="934"/>
              <a:ext cx="164" cy="138"/>
            </a:xfrm>
            <a:custGeom>
              <a:avLst/>
              <a:gdLst>
                <a:gd name="T0" fmla="*/ 22 w 122"/>
                <a:gd name="T1" fmla="*/ 285 h 96"/>
                <a:gd name="T2" fmla="*/ 63 w 122"/>
                <a:gd name="T3" fmla="*/ 83 h 96"/>
                <a:gd name="T4" fmla="*/ 296 w 122"/>
                <a:gd name="T5" fmla="*/ 56 h 96"/>
                <a:gd name="T6" fmla="*/ 73 w 122"/>
                <a:gd name="T7" fmla="*/ 93 h 96"/>
                <a:gd name="T8" fmla="*/ 22 w 122"/>
                <a:gd name="T9" fmla="*/ 285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96">
                  <a:moveTo>
                    <a:pt x="9" y="96"/>
                  </a:moveTo>
                  <a:cubicBezTo>
                    <a:pt x="9" y="96"/>
                    <a:pt x="0" y="53"/>
                    <a:pt x="26" y="28"/>
                  </a:cubicBezTo>
                  <a:cubicBezTo>
                    <a:pt x="52" y="2"/>
                    <a:pt x="91" y="1"/>
                    <a:pt x="122" y="19"/>
                  </a:cubicBezTo>
                  <a:cubicBezTo>
                    <a:pt x="122" y="19"/>
                    <a:pt x="76" y="0"/>
                    <a:pt x="30" y="31"/>
                  </a:cubicBezTo>
                  <a:cubicBezTo>
                    <a:pt x="4" y="47"/>
                    <a:pt x="9" y="96"/>
                    <a:pt x="9" y="96"/>
                  </a:cubicBezTo>
                  <a:close/>
                </a:path>
              </a:pathLst>
            </a:custGeom>
            <a:solidFill>
              <a:srgbClr val="E89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8" name="Freeform 29">
              <a:extLst>
                <a:ext uri="{FF2B5EF4-FFF2-40B4-BE49-F238E27FC236}">
                  <a16:creationId xmlns:a16="http://schemas.microsoft.com/office/drawing/2014/main" id="{FB6162BF-1BE8-4AFA-A0E9-6A2F46E9F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858"/>
              <a:ext cx="109" cy="57"/>
            </a:xfrm>
            <a:custGeom>
              <a:avLst/>
              <a:gdLst>
                <a:gd name="T0" fmla="*/ 0 w 81"/>
                <a:gd name="T1" fmla="*/ 115 h 40"/>
                <a:gd name="T2" fmla="*/ 79 w 81"/>
                <a:gd name="T3" fmla="*/ 13 h 40"/>
                <a:gd name="T4" fmla="*/ 198 w 81"/>
                <a:gd name="T5" fmla="*/ 94 h 40"/>
                <a:gd name="T6" fmla="*/ 83 w 81"/>
                <a:gd name="T7" fmla="*/ 23 h 40"/>
                <a:gd name="T8" fmla="*/ 0 w 81"/>
                <a:gd name="T9" fmla="*/ 11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40">
                  <a:moveTo>
                    <a:pt x="0" y="40"/>
                  </a:moveTo>
                  <a:cubicBezTo>
                    <a:pt x="0" y="40"/>
                    <a:pt x="8" y="7"/>
                    <a:pt x="33" y="4"/>
                  </a:cubicBezTo>
                  <a:cubicBezTo>
                    <a:pt x="58" y="0"/>
                    <a:pt x="75" y="18"/>
                    <a:pt x="81" y="32"/>
                  </a:cubicBezTo>
                  <a:cubicBezTo>
                    <a:pt x="81" y="32"/>
                    <a:pt x="57" y="3"/>
                    <a:pt x="34" y="8"/>
                  </a:cubicBezTo>
                  <a:cubicBezTo>
                    <a:pt x="10" y="13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E89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9" name="Freeform 30">
              <a:extLst>
                <a:ext uri="{FF2B5EF4-FFF2-40B4-BE49-F238E27FC236}">
                  <a16:creationId xmlns:a16="http://schemas.microsoft.com/office/drawing/2014/main" id="{07900693-C22C-41FA-82B3-5C2FF9AE6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1099"/>
              <a:ext cx="47" cy="97"/>
            </a:xfrm>
            <a:custGeom>
              <a:avLst/>
              <a:gdLst>
                <a:gd name="T0" fmla="*/ 85 w 35"/>
                <a:gd name="T1" fmla="*/ 0 h 68"/>
                <a:gd name="T2" fmla="*/ 9 w 35"/>
                <a:gd name="T3" fmla="*/ 61 h 68"/>
                <a:gd name="T4" fmla="*/ 85 w 35"/>
                <a:gd name="T5" fmla="*/ 197 h 68"/>
                <a:gd name="T6" fmla="*/ 20 w 35"/>
                <a:gd name="T7" fmla="*/ 67 h 68"/>
                <a:gd name="T8" fmla="*/ 85 w 35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68">
                  <a:moveTo>
                    <a:pt x="35" y="0"/>
                  </a:moveTo>
                  <a:cubicBezTo>
                    <a:pt x="35" y="0"/>
                    <a:pt x="8" y="3"/>
                    <a:pt x="4" y="21"/>
                  </a:cubicBezTo>
                  <a:cubicBezTo>
                    <a:pt x="0" y="40"/>
                    <a:pt x="35" y="68"/>
                    <a:pt x="35" y="68"/>
                  </a:cubicBezTo>
                  <a:cubicBezTo>
                    <a:pt x="35" y="68"/>
                    <a:pt x="5" y="35"/>
                    <a:pt x="8" y="23"/>
                  </a:cubicBezTo>
                  <a:cubicBezTo>
                    <a:pt x="12" y="10"/>
                    <a:pt x="26" y="0"/>
                    <a:pt x="35" y="0"/>
                  </a:cubicBezTo>
                  <a:close/>
                </a:path>
              </a:pathLst>
            </a:custGeom>
            <a:solidFill>
              <a:srgbClr val="E89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0" name="Freeform 31">
              <a:extLst>
                <a:ext uri="{FF2B5EF4-FFF2-40B4-BE49-F238E27FC236}">
                  <a16:creationId xmlns:a16="http://schemas.microsoft.com/office/drawing/2014/main" id="{DA92DEE2-D87F-4483-8EBC-F4B5D31E1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" y="1169"/>
              <a:ext cx="59" cy="65"/>
            </a:xfrm>
            <a:custGeom>
              <a:avLst/>
              <a:gdLst>
                <a:gd name="T0" fmla="*/ 9 w 44"/>
                <a:gd name="T1" fmla="*/ 20 h 45"/>
                <a:gd name="T2" fmla="*/ 31 w 44"/>
                <a:gd name="T3" fmla="*/ 79 h 45"/>
                <a:gd name="T4" fmla="*/ 51 w 44"/>
                <a:gd name="T5" fmla="*/ 117 h 45"/>
                <a:gd name="T6" fmla="*/ 90 w 44"/>
                <a:gd name="T7" fmla="*/ 130 h 45"/>
                <a:gd name="T8" fmla="*/ 97 w 44"/>
                <a:gd name="T9" fmla="*/ 84 h 45"/>
                <a:gd name="T10" fmla="*/ 63 w 44"/>
                <a:gd name="T11" fmla="*/ 56 h 45"/>
                <a:gd name="T12" fmla="*/ 34 w 44"/>
                <a:gd name="T13" fmla="*/ 20 h 45"/>
                <a:gd name="T14" fmla="*/ 7 w 44"/>
                <a:gd name="T15" fmla="*/ 1 h 45"/>
                <a:gd name="T16" fmla="*/ 5 w 44"/>
                <a:gd name="T17" fmla="*/ 19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45">
                  <a:moveTo>
                    <a:pt x="4" y="7"/>
                  </a:moveTo>
                  <a:cubicBezTo>
                    <a:pt x="8" y="13"/>
                    <a:pt x="11" y="19"/>
                    <a:pt x="13" y="26"/>
                  </a:cubicBezTo>
                  <a:cubicBezTo>
                    <a:pt x="15" y="31"/>
                    <a:pt x="17" y="35"/>
                    <a:pt x="21" y="39"/>
                  </a:cubicBezTo>
                  <a:cubicBezTo>
                    <a:pt x="25" y="42"/>
                    <a:pt x="31" y="45"/>
                    <a:pt x="37" y="43"/>
                  </a:cubicBezTo>
                  <a:cubicBezTo>
                    <a:pt x="44" y="42"/>
                    <a:pt x="43" y="33"/>
                    <a:pt x="40" y="28"/>
                  </a:cubicBezTo>
                  <a:cubicBezTo>
                    <a:pt x="38" y="24"/>
                    <a:pt x="30" y="21"/>
                    <a:pt x="26" y="19"/>
                  </a:cubicBezTo>
                  <a:cubicBezTo>
                    <a:pt x="20" y="16"/>
                    <a:pt x="18" y="11"/>
                    <a:pt x="14" y="7"/>
                  </a:cubicBezTo>
                  <a:cubicBezTo>
                    <a:pt x="11" y="4"/>
                    <a:pt x="7" y="0"/>
                    <a:pt x="3" y="1"/>
                  </a:cubicBezTo>
                  <a:cubicBezTo>
                    <a:pt x="0" y="1"/>
                    <a:pt x="0" y="4"/>
                    <a:pt x="2" y="6"/>
                  </a:cubicBezTo>
                </a:path>
              </a:pathLst>
            </a:custGeom>
            <a:solidFill>
              <a:srgbClr val="E89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1" name="Freeform 32">
              <a:extLst>
                <a:ext uri="{FF2B5EF4-FFF2-40B4-BE49-F238E27FC236}">
                  <a16:creationId xmlns:a16="http://schemas.microsoft.com/office/drawing/2014/main" id="{3B23B6B0-F40B-4180-A930-6FA55B41C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1232"/>
              <a:ext cx="71" cy="33"/>
            </a:xfrm>
            <a:custGeom>
              <a:avLst/>
              <a:gdLst>
                <a:gd name="T0" fmla="*/ 0 w 53"/>
                <a:gd name="T1" fmla="*/ 6 h 23"/>
                <a:gd name="T2" fmla="*/ 38 w 53"/>
                <a:gd name="T3" fmla="*/ 39 h 23"/>
                <a:gd name="T4" fmla="*/ 72 w 53"/>
                <a:gd name="T5" fmla="*/ 60 h 23"/>
                <a:gd name="T6" fmla="*/ 127 w 53"/>
                <a:gd name="T7" fmla="*/ 47 h 23"/>
                <a:gd name="T8" fmla="*/ 104 w 53"/>
                <a:gd name="T9" fmla="*/ 29 h 23"/>
                <a:gd name="T10" fmla="*/ 63 w 53"/>
                <a:gd name="T11" fmla="*/ 19 h 23"/>
                <a:gd name="T12" fmla="*/ 31 w 53"/>
                <a:gd name="T13" fmla="*/ 0 h 23"/>
                <a:gd name="T14" fmla="*/ 15 w 53"/>
                <a:gd name="T15" fmla="*/ 0 h 23"/>
                <a:gd name="T16" fmla="*/ 0 w 53"/>
                <a:gd name="T17" fmla="*/ 1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23">
                  <a:moveTo>
                    <a:pt x="0" y="2"/>
                  </a:moveTo>
                  <a:cubicBezTo>
                    <a:pt x="7" y="3"/>
                    <a:pt x="12" y="9"/>
                    <a:pt x="16" y="13"/>
                  </a:cubicBezTo>
                  <a:cubicBezTo>
                    <a:pt x="20" y="16"/>
                    <a:pt x="25" y="19"/>
                    <a:pt x="30" y="20"/>
                  </a:cubicBezTo>
                  <a:cubicBezTo>
                    <a:pt x="34" y="21"/>
                    <a:pt x="52" y="23"/>
                    <a:pt x="53" y="16"/>
                  </a:cubicBezTo>
                  <a:cubicBezTo>
                    <a:pt x="53" y="11"/>
                    <a:pt x="46" y="10"/>
                    <a:pt x="43" y="10"/>
                  </a:cubicBezTo>
                  <a:cubicBezTo>
                    <a:pt x="37" y="9"/>
                    <a:pt x="32" y="9"/>
                    <a:pt x="26" y="6"/>
                  </a:cubicBezTo>
                  <a:cubicBezTo>
                    <a:pt x="22" y="4"/>
                    <a:pt x="17" y="1"/>
                    <a:pt x="13" y="0"/>
                  </a:cubicBezTo>
                  <a:cubicBezTo>
                    <a:pt x="11" y="0"/>
                    <a:pt x="8" y="0"/>
                    <a:pt x="6" y="0"/>
                  </a:cubicBezTo>
                  <a:cubicBezTo>
                    <a:pt x="3" y="1"/>
                    <a:pt x="2" y="3"/>
                    <a:pt x="0" y="4"/>
                  </a:cubicBezTo>
                </a:path>
              </a:pathLst>
            </a:custGeom>
            <a:solidFill>
              <a:srgbClr val="E89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2" name="Freeform 33">
              <a:extLst>
                <a:ext uri="{FF2B5EF4-FFF2-40B4-BE49-F238E27FC236}">
                  <a16:creationId xmlns:a16="http://schemas.microsoft.com/office/drawing/2014/main" id="{A90F215F-AFA9-4986-A976-3FD8BA590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1280"/>
              <a:ext cx="75" cy="24"/>
            </a:xfrm>
            <a:custGeom>
              <a:avLst/>
              <a:gdLst>
                <a:gd name="T0" fmla="*/ 0 w 56"/>
                <a:gd name="T1" fmla="*/ 8 h 17"/>
                <a:gd name="T2" fmla="*/ 44 w 56"/>
                <a:gd name="T3" fmla="*/ 25 h 17"/>
                <a:gd name="T4" fmla="*/ 78 w 56"/>
                <a:gd name="T5" fmla="*/ 42 h 17"/>
                <a:gd name="T6" fmla="*/ 99 w 56"/>
                <a:gd name="T7" fmla="*/ 32 h 17"/>
                <a:gd name="T8" fmla="*/ 127 w 56"/>
                <a:gd name="T9" fmla="*/ 23 h 17"/>
                <a:gd name="T10" fmla="*/ 106 w 56"/>
                <a:gd name="T11" fmla="*/ 6 h 17"/>
                <a:gd name="T12" fmla="*/ 86 w 56"/>
                <a:gd name="T13" fmla="*/ 0 h 17"/>
                <a:gd name="T14" fmla="*/ 68 w 56"/>
                <a:gd name="T15" fmla="*/ 1 h 17"/>
                <a:gd name="T16" fmla="*/ 33 w 56"/>
                <a:gd name="T17" fmla="*/ 0 h 17"/>
                <a:gd name="T18" fmla="*/ 20 w 56"/>
                <a:gd name="T19" fmla="*/ 0 h 17"/>
                <a:gd name="T20" fmla="*/ 9 w 56"/>
                <a:gd name="T21" fmla="*/ 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17">
                  <a:moveTo>
                    <a:pt x="0" y="3"/>
                  </a:moveTo>
                  <a:cubicBezTo>
                    <a:pt x="5" y="7"/>
                    <a:pt x="13" y="8"/>
                    <a:pt x="19" y="9"/>
                  </a:cubicBezTo>
                  <a:cubicBezTo>
                    <a:pt x="24" y="10"/>
                    <a:pt x="27" y="13"/>
                    <a:pt x="32" y="15"/>
                  </a:cubicBezTo>
                  <a:cubicBezTo>
                    <a:pt x="36" y="17"/>
                    <a:pt x="38" y="13"/>
                    <a:pt x="41" y="11"/>
                  </a:cubicBezTo>
                  <a:cubicBezTo>
                    <a:pt x="44" y="10"/>
                    <a:pt x="51" y="11"/>
                    <a:pt x="53" y="8"/>
                  </a:cubicBezTo>
                  <a:cubicBezTo>
                    <a:pt x="56" y="3"/>
                    <a:pt x="47" y="2"/>
                    <a:pt x="44" y="2"/>
                  </a:cubicBezTo>
                  <a:cubicBezTo>
                    <a:pt x="41" y="1"/>
                    <a:pt x="39" y="1"/>
                    <a:pt x="36" y="0"/>
                  </a:cubicBezTo>
                  <a:cubicBezTo>
                    <a:pt x="33" y="0"/>
                    <a:pt x="31" y="1"/>
                    <a:pt x="28" y="1"/>
                  </a:cubicBezTo>
                  <a:cubicBezTo>
                    <a:pt x="24" y="2"/>
                    <a:pt x="19" y="0"/>
                    <a:pt x="14" y="0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7" y="1"/>
                    <a:pt x="5" y="2"/>
                    <a:pt x="4" y="2"/>
                  </a:cubicBezTo>
                </a:path>
              </a:pathLst>
            </a:custGeom>
            <a:solidFill>
              <a:srgbClr val="E89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3" name="Freeform 34">
              <a:extLst>
                <a:ext uri="{FF2B5EF4-FFF2-40B4-BE49-F238E27FC236}">
                  <a16:creationId xmlns:a16="http://schemas.microsoft.com/office/drawing/2014/main" id="{BE595B78-9BA0-4A6F-87AB-AD9F00ED7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109"/>
              <a:ext cx="30" cy="30"/>
            </a:xfrm>
            <a:custGeom>
              <a:avLst/>
              <a:gdLst>
                <a:gd name="T0" fmla="*/ 1 w 22"/>
                <a:gd name="T1" fmla="*/ 0 h 21"/>
                <a:gd name="T2" fmla="*/ 14 w 22"/>
                <a:gd name="T3" fmla="*/ 1 h 21"/>
                <a:gd name="T4" fmla="*/ 27 w 22"/>
                <a:gd name="T5" fmla="*/ 9 h 21"/>
                <a:gd name="T6" fmla="*/ 42 w 22"/>
                <a:gd name="T7" fmla="*/ 20 h 21"/>
                <a:gd name="T8" fmla="*/ 48 w 22"/>
                <a:gd name="T9" fmla="*/ 53 h 21"/>
                <a:gd name="T10" fmla="*/ 37 w 22"/>
                <a:gd name="T11" fmla="*/ 59 h 21"/>
                <a:gd name="T12" fmla="*/ 27 w 22"/>
                <a:gd name="T13" fmla="*/ 41 h 21"/>
                <a:gd name="T14" fmla="*/ 14 w 22"/>
                <a:gd name="T15" fmla="*/ 20 h 21"/>
                <a:gd name="T16" fmla="*/ 0 w 22"/>
                <a:gd name="T17" fmla="*/ 6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1">
                  <a:moveTo>
                    <a:pt x="1" y="0"/>
                  </a:moveTo>
                  <a:cubicBezTo>
                    <a:pt x="2" y="1"/>
                    <a:pt x="3" y="1"/>
                    <a:pt x="5" y="1"/>
                  </a:cubicBezTo>
                  <a:cubicBezTo>
                    <a:pt x="7" y="2"/>
                    <a:pt x="9" y="2"/>
                    <a:pt x="11" y="3"/>
                  </a:cubicBezTo>
                  <a:cubicBezTo>
                    <a:pt x="13" y="4"/>
                    <a:pt x="16" y="5"/>
                    <a:pt x="17" y="7"/>
                  </a:cubicBezTo>
                  <a:cubicBezTo>
                    <a:pt x="21" y="10"/>
                    <a:pt x="22" y="14"/>
                    <a:pt x="19" y="18"/>
                  </a:cubicBezTo>
                  <a:cubicBezTo>
                    <a:pt x="18" y="19"/>
                    <a:pt x="17" y="21"/>
                    <a:pt x="15" y="20"/>
                  </a:cubicBezTo>
                  <a:cubicBezTo>
                    <a:pt x="13" y="18"/>
                    <a:pt x="12" y="16"/>
                    <a:pt x="11" y="14"/>
                  </a:cubicBezTo>
                  <a:cubicBezTo>
                    <a:pt x="9" y="11"/>
                    <a:pt x="8" y="9"/>
                    <a:pt x="5" y="7"/>
                  </a:cubicBezTo>
                  <a:cubicBezTo>
                    <a:pt x="4" y="5"/>
                    <a:pt x="0" y="4"/>
                    <a:pt x="0" y="2"/>
                  </a:cubicBezTo>
                </a:path>
              </a:pathLst>
            </a:custGeom>
            <a:solidFill>
              <a:srgbClr val="E89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4" name="Freeform 35">
              <a:extLst>
                <a:ext uri="{FF2B5EF4-FFF2-40B4-BE49-F238E27FC236}">
                  <a16:creationId xmlns:a16="http://schemas.microsoft.com/office/drawing/2014/main" id="{DA7444A1-C04B-46A6-A5A0-436FC3C7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1117"/>
              <a:ext cx="29" cy="22"/>
            </a:xfrm>
            <a:custGeom>
              <a:avLst/>
              <a:gdLst>
                <a:gd name="T0" fmla="*/ 28 w 22"/>
                <a:gd name="T1" fmla="*/ 0 h 15"/>
                <a:gd name="T2" fmla="*/ 32 w 22"/>
                <a:gd name="T3" fmla="*/ 9 h 15"/>
                <a:gd name="T4" fmla="*/ 44 w 22"/>
                <a:gd name="T5" fmla="*/ 32 h 15"/>
                <a:gd name="T6" fmla="*/ 50 w 22"/>
                <a:gd name="T7" fmla="*/ 45 h 15"/>
                <a:gd name="T8" fmla="*/ 42 w 22"/>
                <a:gd name="T9" fmla="*/ 45 h 15"/>
                <a:gd name="T10" fmla="*/ 20 w 22"/>
                <a:gd name="T11" fmla="*/ 19 h 15"/>
                <a:gd name="T12" fmla="*/ 5 w 22"/>
                <a:gd name="T13" fmla="*/ 9 h 15"/>
                <a:gd name="T14" fmla="*/ 0 w 22"/>
                <a:gd name="T15" fmla="*/ 9 h 15"/>
                <a:gd name="T16" fmla="*/ 22 w 22"/>
                <a:gd name="T17" fmla="*/ 1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">
                  <a:moveTo>
                    <a:pt x="12" y="0"/>
                  </a:moveTo>
                  <a:cubicBezTo>
                    <a:pt x="13" y="0"/>
                    <a:pt x="14" y="2"/>
                    <a:pt x="14" y="3"/>
                  </a:cubicBezTo>
                  <a:cubicBezTo>
                    <a:pt x="16" y="5"/>
                    <a:pt x="18" y="7"/>
                    <a:pt x="19" y="10"/>
                  </a:cubicBezTo>
                  <a:cubicBezTo>
                    <a:pt x="20" y="11"/>
                    <a:pt x="22" y="13"/>
                    <a:pt x="22" y="14"/>
                  </a:cubicBezTo>
                  <a:cubicBezTo>
                    <a:pt x="22" y="15"/>
                    <a:pt x="19" y="14"/>
                    <a:pt x="18" y="14"/>
                  </a:cubicBezTo>
                  <a:cubicBezTo>
                    <a:pt x="13" y="13"/>
                    <a:pt x="11" y="9"/>
                    <a:pt x="8" y="6"/>
                  </a:cubicBezTo>
                  <a:cubicBezTo>
                    <a:pt x="6" y="5"/>
                    <a:pt x="4" y="4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3" y="1"/>
                    <a:pt x="7" y="1"/>
                    <a:pt x="10" y="1"/>
                  </a:cubicBezTo>
                </a:path>
              </a:pathLst>
            </a:custGeom>
            <a:solidFill>
              <a:srgbClr val="E89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5" name="Freeform 36">
              <a:extLst>
                <a:ext uri="{FF2B5EF4-FFF2-40B4-BE49-F238E27FC236}">
                  <a16:creationId xmlns:a16="http://schemas.microsoft.com/office/drawing/2014/main" id="{D28DF9A0-3EE7-4D44-8486-2A550D47B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980"/>
              <a:ext cx="42" cy="129"/>
            </a:xfrm>
            <a:custGeom>
              <a:avLst/>
              <a:gdLst>
                <a:gd name="T0" fmla="*/ 0 w 31"/>
                <a:gd name="T1" fmla="*/ 0 h 90"/>
                <a:gd name="T2" fmla="*/ 77 w 31"/>
                <a:gd name="T3" fmla="*/ 265 h 90"/>
                <a:gd name="T4" fmla="*/ 0 w 31"/>
                <a:gd name="T5" fmla="*/ 0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90">
                  <a:moveTo>
                    <a:pt x="0" y="0"/>
                  </a:moveTo>
                  <a:cubicBezTo>
                    <a:pt x="0" y="0"/>
                    <a:pt x="0" y="48"/>
                    <a:pt x="31" y="90"/>
                  </a:cubicBezTo>
                  <a:cubicBezTo>
                    <a:pt x="31" y="90"/>
                    <a:pt x="1" y="23"/>
                    <a:pt x="0" y="0"/>
                  </a:cubicBezTo>
                  <a:close/>
                </a:path>
              </a:pathLst>
            </a:custGeom>
            <a:solidFill>
              <a:srgbClr val="E89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6" name="Freeform 37">
              <a:extLst>
                <a:ext uri="{FF2B5EF4-FFF2-40B4-BE49-F238E27FC236}">
                  <a16:creationId xmlns:a16="http://schemas.microsoft.com/office/drawing/2014/main" id="{37CE7E2C-D12E-48F0-85D0-E50B71D2A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1416"/>
              <a:ext cx="323" cy="138"/>
            </a:xfrm>
            <a:custGeom>
              <a:avLst/>
              <a:gdLst>
                <a:gd name="T0" fmla="*/ 0 w 240"/>
                <a:gd name="T1" fmla="*/ 33 h 96"/>
                <a:gd name="T2" fmla="*/ 36 w 240"/>
                <a:gd name="T3" fmla="*/ 39 h 96"/>
                <a:gd name="T4" fmla="*/ 73 w 240"/>
                <a:gd name="T5" fmla="*/ 6 h 96"/>
                <a:gd name="T6" fmla="*/ 147 w 240"/>
                <a:gd name="T7" fmla="*/ 116 h 96"/>
                <a:gd name="T8" fmla="*/ 293 w 240"/>
                <a:gd name="T9" fmla="*/ 197 h 96"/>
                <a:gd name="T10" fmla="*/ 386 w 240"/>
                <a:gd name="T11" fmla="*/ 190 h 96"/>
                <a:gd name="T12" fmla="*/ 480 w 240"/>
                <a:gd name="T13" fmla="*/ 141 h 96"/>
                <a:gd name="T14" fmla="*/ 544 w 240"/>
                <a:gd name="T15" fmla="*/ 33 h 96"/>
                <a:gd name="T16" fmla="*/ 507 w 240"/>
                <a:gd name="T17" fmla="*/ 183 h 96"/>
                <a:gd name="T18" fmla="*/ 429 w 240"/>
                <a:gd name="T19" fmla="*/ 246 h 96"/>
                <a:gd name="T20" fmla="*/ 310 w 240"/>
                <a:gd name="T21" fmla="*/ 283 h 96"/>
                <a:gd name="T22" fmla="*/ 106 w 240"/>
                <a:gd name="T23" fmla="*/ 208 h 96"/>
                <a:gd name="T24" fmla="*/ 35 w 240"/>
                <a:gd name="T25" fmla="*/ 124 h 96"/>
                <a:gd name="T26" fmla="*/ 9 w 240"/>
                <a:gd name="T27" fmla="*/ 56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0" h="96">
                  <a:moveTo>
                    <a:pt x="0" y="11"/>
                  </a:moveTo>
                  <a:cubicBezTo>
                    <a:pt x="5" y="12"/>
                    <a:pt x="10" y="15"/>
                    <a:pt x="15" y="13"/>
                  </a:cubicBezTo>
                  <a:cubicBezTo>
                    <a:pt x="21" y="11"/>
                    <a:pt x="24" y="3"/>
                    <a:pt x="30" y="2"/>
                  </a:cubicBezTo>
                  <a:cubicBezTo>
                    <a:pt x="45" y="0"/>
                    <a:pt x="51" y="31"/>
                    <a:pt x="60" y="39"/>
                  </a:cubicBezTo>
                  <a:cubicBezTo>
                    <a:pt x="78" y="55"/>
                    <a:pt x="97" y="61"/>
                    <a:pt x="120" y="66"/>
                  </a:cubicBezTo>
                  <a:cubicBezTo>
                    <a:pt x="134" y="68"/>
                    <a:pt x="144" y="66"/>
                    <a:pt x="158" y="64"/>
                  </a:cubicBezTo>
                  <a:cubicBezTo>
                    <a:pt x="170" y="61"/>
                    <a:pt x="187" y="56"/>
                    <a:pt x="197" y="47"/>
                  </a:cubicBezTo>
                  <a:cubicBezTo>
                    <a:pt x="204" y="41"/>
                    <a:pt x="209" y="8"/>
                    <a:pt x="223" y="11"/>
                  </a:cubicBezTo>
                  <a:cubicBezTo>
                    <a:pt x="240" y="15"/>
                    <a:pt x="213" y="55"/>
                    <a:pt x="208" y="61"/>
                  </a:cubicBezTo>
                  <a:cubicBezTo>
                    <a:pt x="199" y="71"/>
                    <a:pt x="189" y="79"/>
                    <a:pt x="176" y="83"/>
                  </a:cubicBezTo>
                  <a:cubicBezTo>
                    <a:pt x="161" y="88"/>
                    <a:pt x="143" y="95"/>
                    <a:pt x="127" y="95"/>
                  </a:cubicBezTo>
                  <a:cubicBezTo>
                    <a:pt x="98" y="96"/>
                    <a:pt x="68" y="85"/>
                    <a:pt x="44" y="70"/>
                  </a:cubicBezTo>
                  <a:cubicBezTo>
                    <a:pt x="32" y="63"/>
                    <a:pt x="22" y="53"/>
                    <a:pt x="14" y="42"/>
                  </a:cubicBezTo>
                  <a:cubicBezTo>
                    <a:pt x="11" y="37"/>
                    <a:pt x="1" y="25"/>
                    <a:pt x="4" y="19"/>
                  </a:cubicBezTo>
                </a:path>
              </a:pathLst>
            </a:custGeom>
            <a:solidFill>
              <a:srgbClr val="E89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7" name="Freeform 38">
              <a:extLst>
                <a:ext uri="{FF2B5EF4-FFF2-40B4-BE49-F238E27FC236}">
                  <a16:creationId xmlns:a16="http://schemas.microsoft.com/office/drawing/2014/main" id="{FB9C11D1-514D-48A7-8E40-60221C14F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313"/>
              <a:ext cx="53" cy="86"/>
            </a:xfrm>
            <a:custGeom>
              <a:avLst/>
              <a:gdLst>
                <a:gd name="T0" fmla="*/ 0 w 39"/>
                <a:gd name="T1" fmla="*/ 1 h 60"/>
                <a:gd name="T2" fmla="*/ 56 w 39"/>
                <a:gd name="T3" fmla="*/ 95 h 60"/>
                <a:gd name="T4" fmla="*/ 65 w 39"/>
                <a:gd name="T5" fmla="*/ 158 h 60"/>
                <a:gd name="T6" fmla="*/ 77 w 39"/>
                <a:gd name="T7" fmla="*/ 165 h 60"/>
                <a:gd name="T8" fmla="*/ 68 w 39"/>
                <a:gd name="T9" fmla="*/ 49 h 60"/>
                <a:gd name="T10" fmla="*/ 19 w 39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60">
                  <a:moveTo>
                    <a:pt x="0" y="1"/>
                  </a:moveTo>
                  <a:cubicBezTo>
                    <a:pt x="9" y="0"/>
                    <a:pt x="20" y="25"/>
                    <a:pt x="22" y="32"/>
                  </a:cubicBezTo>
                  <a:cubicBezTo>
                    <a:pt x="24" y="39"/>
                    <a:pt x="23" y="47"/>
                    <a:pt x="26" y="54"/>
                  </a:cubicBezTo>
                  <a:cubicBezTo>
                    <a:pt x="28" y="59"/>
                    <a:pt x="27" y="60"/>
                    <a:pt x="31" y="56"/>
                  </a:cubicBezTo>
                  <a:cubicBezTo>
                    <a:pt x="39" y="47"/>
                    <a:pt x="31" y="25"/>
                    <a:pt x="27" y="17"/>
                  </a:cubicBezTo>
                  <a:cubicBezTo>
                    <a:pt x="22" y="8"/>
                    <a:pt x="15" y="3"/>
                    <a:pt x="7" y="0"/>
                  </a:cubicBezTo>
                </a:path>
              </a:pathLst>
            </a:custGeom>
            <a:solidFill>
              <a:srgbClr val="E89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8" name="Freeform 39">
              <a:extLst>
                <a:ext uri="{FF2B5EF4-FFF2-40B4-BE49-F238E27FC236}">
                  <a16:creationId xmlns:a16="http://schemas.microsoft.com/office/drawing/2014/main" id="{40B85744-AFA2-49C1-81D8-EC108DCEE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8" y="1399"/>
              <a:ext cx="118" cy="88"/>
            </a:xfrm>
            <a:custGeom>
              <a:avLst/>
              <a:gdLst>
                <a:gd name="T0" fmla="*/ 118 w 87"/>
                <a:gd name="T1" fmla="*/ 9 h 61"/>
                <a:gd name="T2" fmla="*/ 87 w 87"/>
                <a:gd name="T3" fmla="*/ 108 h 61"/>
                <a:gd name="T4" fmla="*/ 45 w 87"/>
                <a:gd name="T5" fmla="*/ 170 h 61"/>
                <a:gd name="T6" fmla="*/ 138 w 87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7" h="61">
                  <a:moveTo>
                    <a:pt x="47" y="3"/>
                  </a:moveTo>
                  <a:cubicBezTo>
                    <a:pt x="50" y="16"/>
                    <a:pt x="45" y="27"/>
                    <a:pt x="35" y="36"/>
                  </a:cubicBezTo>
                  <a:cubicBezTo>
                    <a:pt x="31" y="39"/>
                    <a:pt x="0" y="54"/>
                    <a:pt x="18" y="57"/>
                  </a:cubicBezTo>
                  <a:cubicBezTo>
                    <a:pt x="40" y="61"/>
                    <a:pt x="87" y="12"/>
                    <a:pt x="55" y="0"/>
                  </a:cubicBezTo>
                </a:path>
              </a:pathLst>
            </a:custGeom>
            <a:solidFill>
              <a:srgbClr val="E89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9" name="Freeform 40">
              <a:extLst>
                <a:ext uri="{FF2B5EF4-FFF2-40B4-BE49-F238E27FC236}">
                  <a16:creationId xmlns:a16="http://schemas.microsoft.com/office/drawing/2014/main" id="{D68FD197-DA75-4829-862D-FB1674CCC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1387"/>
              <a:ext cx="36" cy="44"/>
            </a:xfrm>
            <a:custGeom>
              <a:avLst/>
              <a:gdLst>
                <a:gd name="T0" fmla="*/ 43 w 27"/>
                <a:gd name="T1" fmla="*/ 54 h 30"/>
                <a:gd name="T2" fmla="*/ 52 w 27"/>
                <a:gd name="T3" fmla="*/ 66 h 30"/>
                <a:gd name="T4" fmla="*/ 36 w 27"/>
                <a:gd name="T5" fmla="*/ 73 h 30"/>
                <a:gd name="T6" fmla="*/ 12 w 27"/>
                <a:gd name="T7" fmla="*/ 34 h 30"/>
                <a:gd name="T8" fmla="*/ 12 w 27"/>
                <a:gd name="T9" fmla="*/ 9 h 30"/>
                <a:gd name="T10" fmla="*/ 7 w 27"/>
                <a:gd name="T11" fmla="*/ 13 h 30"/>
                <a:gd name="T12" fmla="*/ 23 w 27"/>
                <a:gd name="T13" fmla="*/ 87 h 30"/>
                <a:gd name="T14" fmla="*/ 55 w 27"/>
                <a:gd name="T15" fmla="*/ 87 h 30"/>
                <a:gd name="T16" fmla="*/ 63 w 27"/>
                <a:gd name="T17" fmla="*/ 56 h 30"/>
                <a:gd name="T18" fmla="*/ 48 w 27"/>
                <a:gd name="T19" fmla="*/ 47 h 30"/>
                <a:gd name="T20" fmla="*/ 41 w 27"/>
                <a:gd name="T21" fmla="*/ 50 h 30"/>
                <a:gd name="T22" fmla="*/ 43 w 27"/>
                <a:gd name="T23" fmla="*/ 56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30">
                  <a:moveTo>
                    <a:pt x="18" y="17"/>
                  </a:moveTo>
                  <a:cubicBezTo>
                    <a:pt x="20" y="18"/>
                    <a:pt x="22" y="18"/>
                    <a:pt x="22" y="21"/>
                  </a:cubicBezTo>
                  <a:cubicBezTo>
                    <a:pt x="22" y="24"/>
                    <a:pt x="18" y="23"/>
                    <a:pt x="15" y="23"/>
                  </a:cubicBezTo>
                  <a:cubicBezTo>
                    <a:pt x="9" y="22"/>
                    <a:pt x="6" y="17"/>
                    <a:pt x="5" y="11"/>
                  </a:cubicBezTo>
                  <a:cubicBezTo>
                    <a:pt x="5" y="8"/>
                    <a:pt x="5" y="6"/>
                    <a:pt x="5" y="3"/>
                  </a:cubicBezTo>
                  <a:cubicBezTo>
                    <a:pt x="5" y="0"/>
                    <a:pt x="3" y="3"/>
                    <a:pt x="3" y="4"/>
                  </a:cubicBezTo>
                  <a:cubicBezTo>
                    <a:pt x="0" y="12"/>
                    <a:pt x="3" y="22"/>
                    <a:pt x="10" y="27"/>
                  </a:cubicBezTo>
                  <a:cubicBezTo>
                    <a:pt x="14" y="29"/>
                    <a:pt x="19" y="30"/>
                    <a:pt x="23" y="27"/>
                  </a:cubicBezTo>
                  <a:cubicBezTo>
                    <a:pt x="25" y="25"/>
                    <a:pt x="27" y="21"/>
                    <a:pt x="26" y="18"/>
                  </a:cubicBezTo>
                  <a:cubicBezTo>
                    <a:pt x="24" y="16"/>
                    <a:pt x="22" y="15"/>
                    <a:pt x="20" y="15"/>
                  </a:cubicBezTo>
                  <a:cubicBezTo>
                    <a:pt x="19" y="15"/>
                    <a:pt x="18" y="15"/>
                    <a:pt x="17" y="16"/>
                  </a:cubicBezTo>
                  <a:cubicBezTo>
                    <a:pt x="17" y="16"/>
                    <a:pt x="18" y="17"/>
                    <a:pt x="18" y="18"/>
                  </a:cubicBezTo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0" name="Freeform 41">
              <a:extLst>
                <a:ext uri="{FF2B5EF4-FFF2-40B4-BE49-F238E27FC236}">
                  <a16:creationId xmlns:a16="http://schemas.microsoft.com/office/drawing/2014/main" id="{BAC2097B-8113-449F-9355-05FECBFA4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" y="1323"/>
              <a:ext cx="16" cy="126"/>
            </a:xfrm>
            <a:custGeom>
              <a:avLst/>
              <a:gdLst>
                <a:gd name="T0" fmla="*/ 1 w 12"/>
                <a:gd name="T1" fmla="*/ 0 h 88"/>
                <a:gd name="T2" fmla="*/ 15 w 12"/>
                <a:gd name="T3" fmla="*/ 109 h 88"/>
                <a:gd name="T4" fmla="*/ 28 w 12"/>
                <a:gd name="T5" fmla="*/ 258 h 88"/>
                <a:gd name="T6" fmla="*/ 1 w 12"/>
                <a:gd name="T7" fmla="*/ 115 h 88"/>
                <a:gd name="T8" fmla="*/ 0 w 12"/>
                <a:gd name="T9" fmla="*/ 9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8">
                  <a:moveTo>
                    <a:pt x="1" y="0"/>
                  </a:moveTo>
                  <a:cubicBezTo>
                    <a:pt x="4" y="12"/>
                    <a:pt x="6" y="24"/>
                    <a:pt x="6" y="37"/>
                  </a:cubicBezTo>
                  <a:cubicBezTo>
                    <a:pt x="6" y="55"/>
                    <a:pt x="6" y="71"/>
                    <a:pt x="12" y="88"/>
                  </a:cubicBezTo>
                  <a:cubicBezTo>
                    <a:pt x="2" y="75"/>
                    <a:pt x="2" y="55"/>
                    <a:pt x="1" y="39"/>
                  </a:cubicBezTo>
                  <a:cubicBezTo>
                    <a:pt x="1" y="27"/>
                    <a:pt x="0" y="15"/>
                    <a:pt x="0" y="3"/>
                  </a:cubicBezTo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1" name="Freeform 42">
              <a:extLst>
                <a:ext uri="{FF2B5EF4-FFF2-40B4-BE49-F238E27FC236}">
                  <a16:creationId xmlns:a16="http://schemas.microsoft.com/office/drawing/2014/main" id="{43101CA3-150F-434D-8385-D595BCC37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1398"/>
              <a:ext cx="60" cy="64"/>
            </a:xfrm>
            <a:custGeom>
              <a:avLst/>
              <a:gdLst>
                <a:gd name="T0" fmla="*/ 0 w 45"/>
                <a:gd name="T1" fmla="*/ 0 h 45"/>
                <a:gd name="T2" fmla="*/ 5 w 45"/>
                <a:gd name="T3" fmla="*/ 28 h 45"/>
                <a:gd name="T4" fmla="*/ 15 w 45"/>
                <a:gd name="T5" fmla="*/ 54 h 45"/>
                <a:gd name="T6" fmla="*/ 44 w 45"/>
                <a:gd name="T7" fmla="*/ 104 h 45"/>
                <a:gd name="T8" fmla="*/ 107 w 45"/>
                <a:gd name="T9" fmla="*/ 121 h 45"/>
                <a:gd name="T10" fmla="*/ 97 w 45"/>
                <a:gd name="T11" fmla="*/ 128 h 45"/>
                <a:gd name="T12" fmla="*/ 76 w 45"/>
                <a:gd name="T13" fmla="*/ 129 h 45"/>
                <a:gd name="T14" fmla="*/ 31 w 45"/>
                <a:gd name="T15" fmla="*/ 97 h 45"/>
                <a:gd name="T16" fmla="*/ 0 w 45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" h="45">
                  <a:moveTo>
                    <a:pt x="0" y="0"/>
                  </a:moveTo>
                  <a:cubicBezTo>
                    <a:pt x="1" y="3"/>
                    <a:pt x="1" y="6"/>
                    <a:pt x="2" y="10"/>
                  </a:cubicBezTo>
                  <a:cubicBezTo>
                    <a:pt x="3" y="13"/>
                    <a:pt x="4" y="16"/>
                    <a:pt x="6" y="19"/>
                  </a:cubicBezTo>
                  <a:cubicBezTo>
                    <a:pt x="8" y="26"/>
                    <a:pt x="13" y="32"/>
                    <a:pt x="19" y="36"/>
                  </a:cubicBezTo>
                  <a:cubicBezTo>
                    <a:pt x="26" y="41"/>
                    <a:pt x="36" y="44"/>
                    <a:pt x="45" y="42"/>
                  </a:cubicBezTo>
                  <a:cubicBezTo>
                    <a:pt x="44" y="44"/>
                    <a:pt x="42" y="44"/>
                    <a:pt x="41" y="44"/>
                  </a:cubicBezTo>
                  <a:cubicBezTo>
                    <a:pt x="38" y="44"/>
                    <a:pt x="34" y="45"/>
                    <a:pt x="32" y="45"/>
                  </a:cubicBezTo>
                  <a:cubicBezTo>
                    <a:pt x="24" y="44"/>
                    <a:pt x="18" y="40"/>
                    <a:pt x="13" y="34"/>
                  </a:cubicBezTo>
                  <a:cubicBezTo>
                    <a:pt x="5" y="26"/>
                    <a:pt x="0" y="12"/>
                    <a:pt x="0" y="0"/>
                  </a:cubicBezTo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2" name="Freeform 43">
              <a:extLst>
                <a:ext uri="{FF2B5EF4-FFF2-40B4-BE49-F238E27FC236}">
                  <a16:creationId xmlns:a16="http://schemas.microsoft.com/office/drawing/2014/main" id="{E11299C5-5B3E-4266-A17F-E78C3A14A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1346"/>
              <a:ext cx="14" cy="82"/>
            </a:xfrm>
            <a:custGeom>
              <a:avLst/>
              <a:gdLst>
                <a:gd name="T0" fmla="*/ 28 w 10"/>
                <a:gd name="T1" fmla="*/ 0 h 57"/>
                <a:gd name="T2" fmla="*/ 11 w 10"/>
                <a:gd name="T3" fmla="*/ 33 h 57"/>
                <a:gd name="T4" fmla="*/ 1 w 10"/>
                <a:gd name="T5" fmla="*/ 72 h 57"/>
                <a:gd name="T6" fmla="*/ 28 w 10"/>
                <a:gd name="T7" fmla="*/ 170 h 57"/>
                <a:gd name="T8" fmla="*/ 8 w 10"/>
                <a:gd name="T9" fmla="*/ 68 h 57"/>
                <a:gd name="T10" fmla="*/ 25 w 10"/>
                <a:gd name="T11" fmla="*/ 1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57">
                  <a:moveTo>
                    <a:pt x="10" y="0"/>
                  </a:moveTo>
                  <a:cubicBezTo>
                    <a:pt x="7" y="1"/>
                    <a:pt x="5" y="8"/>
                    <a:pt x="4" y="11"/>
                  </a:cubicBezTo>
                  <a:cubicBezTo>
                    <a:pt x="2" y="15"/>
                    <a:pt x="2" y="19"/>
                    <a:pt x="1" y="24"/>
                  </a:cubicBezTo>
                  <a:cubicBezTo>
                    <a:pt x="0" y="36"/>
                    <a:pt x="5" y="46"/>
                    <a:pt x="10" y="57"/>
                  </a:cubicBezTo>
                  <a:cubicBezTo>
                    <a:pt x="4" y="47"/>
                    <a:pt x="3" y="35"/>
                    <a:pt x="3" y="23"/>
                  </a:cubicBezTo>
                  <a:cubicBezTo>
                    <a:pt x="3" y="16"/>
                    <a:pt x="4" y="7"/>
                    <a:pt x="9" y="1"/>
                  </a:cubicBezTo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3" name="Freeform 44">
              <a:extLst>
                <a:ext uri="{FF2B5EF4-FFF2-40B4-BE49-F238E27FC236}">
                  <a16:creationId xmlns:a16="http://schemas.microsoft.com/office/drawing/2014/main" id="{6336D9EC-D866-41A7-8762-CCE3DAD08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" y="1376"/>
              <a:ext cx="27" cy="56"/>
            </a:xfrm>
            <a:custGeom>
              <a:avLst/>
              <a:gdLst>
                <a:gd name="T0" fmla="*/ 0 w 20"/>
                <a:gd name="T1" fmla="*/ 1 h 39"/>
                <a:gd name="T2" fmla="*/ 36 w 20"/>
                <a:gd name="T3" fmla="*/ 39 h 39"/>
                <a:gd name="T4" fmla="*/ 42 w 20"/>
                <a:gd name="T5" fmla="*/ 75 h 39"/>
                <a:gd name="T6" fmla="*/ 41 w 20"/>
                <a:gd name="T7" fmla="*/ 95 h 39"/>
                <a:gd name="T8" fmla="*/ 36 w 20"/>
                <a:gd name="T9" fmla="*/ 115 h 39"/>
                <a:gd name="T10" fmla="*/ 41 w 20"/>
                <a:gd name="T11" fmla="*/ 29 h 39"/>
                <a:gd name="T12" fmla="*/ 22 w 20"/>
                <a:gd name="T13" fmla="*/ 6 h 39"/>
                <a:gd name="T14" fmla="*/ 5 w 20"/>
                <a:gd name="T15" fmla="*/ 1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39">
                  <a:moveTo>
                    <a:pt x="0" y="1"/>
                  </a:moveTo>
                  <a:cubicBezTo>
                    <a:pt x="6" y="0"/>
                    <a:pt x="13" y="7"/>
                    <a:pt x="15" y="13"/>
                  </a:cubicBezTo>
                  <a:cubicBezTo>
                    <a:pt x="17" y="17"/>
                    <a:pt x="17" y="21"/>
                    <a:pt x="17" y="25"/>
                  </a:cubicBezTo>
                  <a:cubicBezTo>
                    <a:pt x="17" y="27"/>
                    <a:pt x="17" y="30"/>
                    <a:pt x="16" y="32"/>
                  </a:cubicBezTo>
                  <a:cubicBezTo>
                    <a:pt x="16" y="34"/>
                    <a:pt x="15" y="37"/>
                    <a:pt x="15" y="39"/>
                  </a:cubicBezTo>
                  <a:cubicBezTo>
                    <a:pt x="20" y="29"/>
                    <a:pt x="20" y="21"/>
                    <a:pt x="16" y="10"/>
                  </a:cubicBezTo>
                  <a:cubicBezTo>
                    <a:pt x="15" y="7"/>
                    <a:pt x="13" y="4"/>
                    <a:pt x="9" y="2"/>
                  </a:cubicBezTo>
                  <a:cubicBezTo>
                    <a:pt x="7" y="2"/>
                    <a:pt x="3" y="0"/>
                    <a:pt x="2" y="1"/>
                  </a:cubicBezTo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4" name="Freeform 45">
              <a:extLst>
                <a:ext uri="{FF2B5EF4-FFF2-40B4-BE49-F238E27FC236}">
                  <a16:creationId xmlns:a16="http://schemas.microsoft.com/office/drawing/2014/main" id="{A8AE0FE1-21A3-47BA-ABC3-6A4A5FF92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" y="1390"/>
              <a:ext cx="12" cy="32"/>
            </a:xfrm>
            <a:custGeom>
              <a:avLst/>
              <a:gdLst>
                <a:gd name="T0" fmla="*/ 0 w 9"/>
                <a:gd name="T1" fmla="*/ 0 h 22"/>
                <a:gd name="T2" fmla="*/ 15 w 9"/>
                <a:gd name="T3" fmla="*/ 28 h 22"/>
                <a:gd name="T4" fmla="*/ 9 w 9"/>
                <a:gd name="T5" fmla="*/ 68 h 22"/>
                <a:gd name="T6" fmla="*/ 20 w 9"/>
                <a:gd name="T7" fmla="*/ 32 h 22"/>
                <a:gd name="T8" fmla="*/ 5 w 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22">
                  <a:moveTo>
                    <a:pt x="0" y="0"/>
                  </a:moveTo>
                  <a:cubicBezTo>
                    <a:pt x="3" y="0"/>
                    <a:pt x="6" y="7"/>
                    <a:pt x="6" y="9"/>
                  </a:cubicBezTo>
                  <a:cubicBezTo>
                    <a:pt x="7" y="14"/>
                    <a:pt x="5" y="18"/>
                    <a:pt x="4" y="22"/>
                  </a:cubicBezTo>
                  <a:cubicBezTo>
                    <a:pt x="8" y="21"/>
                    <a:pt x="9" y="14"/>
                    <a:pt x="8" y="10"/>
                  </a:cubicBezTo>
                  <a:cubicBezTo>
                    <a:pt x="7" y="5"/>
                    <a:pt x="4" y="4"/>
                    <a:pt x="2" y="0"/>
                  </a:cubicBezTo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5" name="Freeform 46">
              <a:extLst>
                <a:ext uri="{FF2B5EF4-FFF2-40B4-BE49-F238E27FC236}">
                  <a16:creationId xmlns:a16="http://schemas.microsoft.com/office/drawing/2014/main" id="{596F35CC-7A79-4D8C-B87A-83940C326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" y="1329"/>
              <a:ext cx="60" cy="113"/>
            </a:xfrm>
            <a:custGeom>
              <a:avLst/>
              <a:gdLst>
                <a:gd name="T0" fmla="*/ 0 w 44"/>
                <a:gd name="T1" fmla="*/ 0 h 79"/>
                <a:gd name="T2" fmla="*/ 48 w 44"/>
                <a:gd name="T3" fmla="*/ 232 h 79"/>
                <a:gd name="T4" fmla="*/ 0 w 44"/>
                <a:gd name="T5" fmla="*/ 0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79">
                  <a:moveTo>
                    <a:pt x="0" y="0"/>
                  </a:moveTo>
                  <a:cubicBezTo>
                    <a:pt x="0" y="0"/>
                    <a:pt x="38" y="21"/>
                    <a:pt x="19" y="79"/>
                  </a:cubicBezTo>
                  <a:cubicBezTo>
                    <a:pt x="19" y="79"/>
                    <a:pt x="44" y="25"/>
                    <a:pt x="0" y="0"/>
                  </a:cubicBezTo>
                  <a:close/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6" name="Freeform 47">
              <a:extLst>
                <a:ext uri="{FF2B5EF4-FFF2-40B4-BE49-F238E27FC236}">
                  <a16:creationId xmlns:a16="http://schemas.microsoft.com/office/drawing/2014/main" id="{4CBA555B-E87A-40A3-8DB3-6234E9DBE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" y="1476"/>
              <a:ext cx="136" cy="77"/>
            </a:xfrm>
            <a:custGeom>
              <a:avLst/>
              <a:gdLst>
                <a:gd name="T0" fmla="*/ 0 w 101"/>
                <a:gd name="T1" fmla="*/ 32 h 53"/>
                <a:gd name="T2" fmla="*/ 246 w 101"/>
                <a:gd name="T3" fmla="*/ 0 h 53"/>
                <a:gd name="T4" fmla="*/ 0 w 101"/>
                <a:gd name="T5" fmla="*/ 32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1" h="53">
                  <a:moveTo>
                    <a:pt x="0" y="10"/>
                  </a:moveTo>
                  <a:cubicBezTo>
                    <a:pt x="0" y="10"/>
                    <a:pt x="53" y="49"/>
                    <a:pt x="101" y="0"/>
                  </a:cubicBezTo>
                  <a:cubicBezTo>
                    <a:pt x="101" y="0"/>
                    <a:pt x="60" y="53"/>
                    <a:pt x="0" y="10"/>
                  </a:cubicBezTo>
                  <a:close/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7" name="Freeform 48">
              <a:extLst>
                <a:ext uri="{FF2B5EF4-FFF2-40B4-BE49-F238E27FC236}">
                  <a16:creationId xmlns:a16="http://schemas.microsoft.com/office/drawing/2014/main" id="{A46BE7DA-D2F8-4E38-93D9-BB2692AF0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1228"/>
              <a:ext cx="130" cy="50"/>
            </a:xfrm>
            <a:custGeom>
              <a:avLst/>
              <a:gdLst>
                <a:gd name="T0" fmla="*/ 0 w 96"/>
                <a:gd name="T1" fmla="*/ 87 h 35"/>
                <a:gd name="T2" fmla="*/ 238 w 96"/>
                <a:gd name="T3" fmla="*/ 101 h 35"/>
                <a:gd name="T4" fmla="*/ 0 w 96"/>
                <a:gd name="T5" fmla="*/ 87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" h="35">
                  <a:moveTo>
                    <a:pt x="0" y="30"/>
                  </a:moveTo>
                  <a:cubicBezTo>
                    <a:pt x="0" y="30"/>
                    <a:pt x="42" y="0"/>
                    <a:pt x="96" y="35"/>
                  </a:cubicBezTo>
                  <a:cubicBezTo>
                    <a:pt x="96" y="35"/>
                    <a:pt x="57" y="5"/>
                    <a:pt x="0" y="30"/>
                  </a:cubicBezTo>
                  <a:close/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8" name="Freeform 49">
              <a:extLst>
                <a:ext uri="{FF2B5EF4-FFF2-40B4-BE49-F238E27FC236}">
                  <a16:creationId xmlns:a16="http://schemas.microsoft.com/office/drawing/2014/main" id="{C036CAF2-C3B2-4A7F-9579-7265F190E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1227"/>
              <a:ext cx="8" cy="21"/>
            </a:xfrm>
            <a:custGeom>
              <a:avLst/>
              <a:gdLst>
                <a:gd name="T0" fmla="*/ 15 w 6"/>
                <a:gd name="T1" fmla="*/ 0 h 15"/>
                <a:gd name="T2" fmla="*/ 5 w 6"/>
                <a:gd name="T3" fmla="*/ 20 h 15"/>
                <a:gd name="T4" fmla="*/ 9 w 6"/>
                <a:gd name="T5" fmla="*/ 41 h 15"/>
                <a:gd name="T6" fmla="*/ 1 w 6"/>
                <a:gd name="T7" fmla="*/ 20 h 15"/>
                <a:gd name="T8" fmla="*/ 9 w 6"/>
                <a:gd name="T9" fmla="*/ 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5">
                  <a:moveTo>
                    <a:pt x="6" y="0"/>
                  </a:moveTo>
                  <a:cubicBezTo>
                    <a:pt x="4" y="2"/>
                    <a:pt x="3" y="4"/>
                    <a:pt x="2" y="7"/>
                  </a:cubicBezTo>
                  <a:cubicBezTo>
                    <a:pt x="2" y="10"/>
                    <a:pt x="4" y="13"/>
                    <a:pt x="4" y="15"/>
                  </a:cubicBezTo>
                  <a:cubicBezTo>
                    <a:pt x="2" y="14"/>
                    <a:pt x="1" y="10"/>
                    <a:pt x="1" y="7"/>
                  </a:cubicBezTo>
                  <a:cubicBezTo>
                    <a:pt x="0" y="5"/>
                    <a:pt x="1" y="0"/>
                    <a:pt x="4" y="1"/>
                  </a:cubicBezTo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9" name="Freeform 50">
              <a:extLst>
                <a:ext uri="{FF2B5EF4-FFF2-40B4-BE49-F238E27FC236}">
                  <a16:creationId xmlns:a16="http://schemas.microsoft.com/office/drawing/2014/main" id="{E29CFBD0-C54D-4709-9D6E-D2BAF3F31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1264"/>
              <a:ext cx="9" cy="27"/>
            </a:xfrm>
            <a:custGeom>
              <a:avLst/>
              <a:gdLst>
                <a:gd name="T0" fmla="*/ 15 w 7"/>
                <a:gd name="T1" fmla="*/ 1 h 19"/>
                <a:gd name="T2" fmla="*/ 5 w 7"/>
                <a:gd name="T3" fmla="*/ 23 h 19"/>
                <a:gd name="T4" fmla="*/ 8 w 7"/>
                <a:gd name="T5" fmla="*/ 40 h 19"/>
                <a:gd name="T6" fmla="*/ 10 w 7"/>
                <a:gd name="T7" fmla="*/ 54 h 19"/>
                <a:gd name="T8" fmla="*/ 1 w 7"/>
                <a:gd name="T9" fmla="*/ 23 h 19"/>
                <a:gd name="T10" fmla="*/ 10 w 7"/>
                <a:gd name="T11" fmla="*/ 1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9">
                  <a:moveTo>
                    <a:pt x="7" y="1"/>
                  </a:moveTo>
                  <a:cubicBezTo>
                    <a:pt x="4" y="0"/>
                    <a:pt x="2" y="7"/>
                    <a:pt x="2" y="8"/>
                  </a:cubicBezTo>
                  <a:cubicBezTo>
                    <a:pt x="2" y="10"/>
                    <a:pt x="3" y="12"/>
                    <a:pt x="4" y="14"/>
                  </a:cubicBezTo>
                  <a:cubicBezTo>
                    <a:pt x="4" y="16"/>
                    <a:pt x="5" y="18"/>
                    <a:pt x="5" y="19"/>
                  </a:cubicBezTo>
                  <a:cubicBezTo>
                    <a:pt x="3" y="15"/>
                    <a:pt x="1" y="13"/>
                    <a:pt x="1" y="8"/>
                  </a:cubicBezTo>
                  <a:cubicBezTo>
                    <a:pt x="0" y="5"/>
                    <a:pt x="2" y="3"/>
                    <a:pt x="5" y="1"/>
                  </a:cubicBezTo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0" name="Freeform 51">
              <a:extLst>
                <a:ext uri="{FF2B5EF4-FFF2-40B4-BE49-F238E27FC236}">
                  <a16:creationId xmlns:a16="http://schemas.microsoft.com/office/drawing/2014/main" id="{9B521CDD-D186-4C6F-93A3-443F46FF5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162"/>
              <a:ext cx="13" cy="20"/>
            </a:xfrm>
            <a:custGeom>
              <a:avLst/>
              <a:gdLst>
                <a:gd name="T0" fmla="*/ 22 w 10"/>
                <a:gd name="T1" fmla="*/ 1 h 14"/>
                <a:gd name="T2" fmla="*/ 12 w 10"/>
                <a:gd name="T3" fmla="*/ 14 h 14"/>
                <a:gd name="T4" fmla="*/ 13 w 10"/>
                <a:gd name="T5" fmla="*/ 41 h 14"/>
                <a:gd name="T6" fmla="*/ 17 w 10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4">
                  <a:moveTo>
                    <a:pt x="10" y="1"/>
                  </a:moveTo>
                  <a:cubicBezTo>
                    <a:pt x="8" y="2"/>
                    <a:pt x="6" y="2"/>
                    <a:pt x="5" y="5"/>
                  </a:cubicBezTo>
                  <a:cubicBezTo>
                    <a:pt x="4" y="8"/>
                    <a:pt x="5" y="11"/>
                    <a:pt x="6" y="14"/>
                  </a:cubicBezTo>
                  <a:cubicBezTo>
                    <a:pt x="3" y="11"/>
                    <a:pt x="0" y="0"/>
                    <a:pt x="8" y="1"/>
                  </a:cubicBezTo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1" name="Freeform 52">
              <a:extLst>
                <a:ext uri="{FF2B5EF4-FFF2-40B4-BE49-F238E27FC236}">
                  <a16:creationId xmlns:a16="http://schemas.microsoft.com/office/drawing/2014/main" id="{E25CA094-7FE4-48C4-B24C-35ADB7BAF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232"/>
              <a:ext cx="13" cy="18"/>
            </a:xfrm>
            <a:custGeom>
              <a:avLst/>
              <a:gdLst>
                <a:gd name="T0" fmla="*/ 22 w 10"/>
                <a:gd name="T1" fmla="*/ 0 h 12"/>
                <a:gd name="T2" fmla="*/ 0 w 10"/>
                <a:gd name="T3" fmla="*/ 32 h 12"/>
                <a:gd name="T4" fmla="*/ 16 w 10"/>
                <a:gd name="T5" fmla="*/ 32 h 12"/>
                <a:gd name="T6" fmla="*/ 22 w 10"/>
                <a:gd name="T7" fmla="*/ 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cubicBezTo>
                    <a:pt x="10" y="4"/>
                    <a:pt x="4" y="10"/>
                    <a:pt x="0" y="9"/>
                  </a:cubicBezTo>
                  <a:cubicBezTo>
                    <a:pt x="2" y="11"/>
                    <a:pt x="5" y="12"/>
                    <a:pt x="7" y="9"/>
                  </a:cubicBezTo>
                  <a:cubicBezTo>
                    <a:pt x="9" y="7"/>
                    <a:pt x="10" y="4"/>
                    <a:pt x="10" y="1"/>
                  </a:cubicBezTo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2" name="Freeform 53">
              <a:extLst>
                <a:ext uri="{FF2B5EF4-FFF2-40B4-BE49-F238E27FC236}">
                  <a16:creationId xmlns:a16="http://schemas.microsoft.com/office/drawing/2014/main" id="{1D6E902B-3715-44CF-A8F1-2A8B881DE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1251"/>
              <a:ext cx="31" cy="26"/>
            </a:xfrm>
            <a:custGeom>
              <a:avLst/>
              <a:gdLst>
                <a:gd name="T0" fmla="*/ 43 w 23"/>
                <a:gd name="T1" fmla="*/ 0 h 18"/>
                <a:gd name="T2" fmla="*/ 35 w 23"/>
                <a:gd name="T3" fmla="*/ 42 h 18"/>
                <a:gd name="T4" fmla="*/ 16 w 23"/>
                <a:gd name="T5" fmla="*/ 52 h 18"/>
                <a:gd name="T6" fmla="*/ 7 w 23"/>
                <a:gd name="T7" fmla="*/ 52 h 18"/>
                <a:gd name="T8" fmla="*/ 0 w 23"/>
                <a:gd name="T9" fmla="*/ 52 h 18"/>
                <a:gd name="T10" fmla="*/ 20 w 23"/>
                <a:gd name="T11" fmla="*/ 55 h 18"/>
                <a:gd name="T12" fmla="*/ 43 w 23"/>
                <a:gd name="T13" fmla="*/ 42 h 18"/>
                <a:gd name="T14" fmla="*/ 47 w 23"/>
                <a:gd name="T15" fmla="*/ 1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18">
                  <a:moveTo>
                    <a:pt x="18" y="0"/>
                  </a:moveTo>
                  <a:cubicBezTo>
                    <a:pt x="19" y="5"/>
                    <a:pt x="20" y="11"/>
                    <a:pt x="14" y="14"/>
                  </a:cubicBezTo>
                  <a:cubicBezTo>
                    <a:pt x="12" y="15"/>
                    <a:pt x="10" y="16"/>
                    <a:pt x="7" y="17"/>
                  </a:cubicBezTo>
                  <a:cubicBezTo>
                    <a:pt x="5" y="17"/>
                    <a:pt x="4" y="17"/>
                    <a:pt x="3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2" y="16"/>
                    <a:pt x="6" y="17"/>
                    <a:pt x="8" y="18"/>
                  </a:cubicBezTo>
                  <a:cubicBezTo>
                    <a:pt x="12" y="18"/>
                    <a:pt x="15" y="17"/>
                    <a:pt x="18" y="14"/>
                  </a:cubicBezTo>
                  <a:cubicBezTo>
                    <a:pt x="23" y="10"/>
                    <a:pt x="21" y="5"/>
                    <a:pt x="19" y="1"/>
                  </a:cubicBezTo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3" name="Freeform 54">
              <a:extLst>
                <a:ext uri="{FF2B5EF4-FFF2-40B4-BE49-F238E27FC236}">
                  <a16:creationId xmlns:a16="http://schemas.microsoft.com/office/drawing/2014/main" id="{C5979258-670A-4C20-BF67-76E53639F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1278"/>
              <a:ext cx="14" cy="18"/>
            </a:xfrm>
            <a:custGeom>
              <a:avLst/>
              <a:gdLst>
                <a:gd name="T0" fmla="*/ 1 w 10"/>
                <a:gd name="T1" fmla="*/ 5 h 12"/>
                <a:gd name="T2" fmla="*/ 8 w 10"/>
                <a:gd name="T3" fmla="*/ 18 h 12"/>
                <a:gd name="T4" fmla="*/ 6 w 10"/>
                <a:gd name="T5" fmla="*/ 41 h 12"/>
                <a:gd name="T6" fmla="*/ 21 w 10"/>
                <a:gd name="T7" fmla="*/ 39 h 12"/>
                <a:gd name="T8" fmla="*/ 21 w 10"/>
                <a:gd name="T9" fmla="*/ 26 h 12"/>
                <a:gd name="T10" fmla="*/ 14 w 10"/>
                <a:gd name="T11" fmla="*/ 5 h 12"/>
                <a:gd name="T12" fmla="*/ 0 w 10"/>
                <a:gd name="T13" fmla="*/ 5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2">
                  <a:moveTo>
                    <a:pt x="1" y="1"/>
                  </a:moveTo>
                  <a:cubicBezTo>
                    <a:pt x="1" y="2"/>
                    <a:pt x="2" y="4"/>
                    <a:pt x="3" y="5"/>
                  </a:cubicBezTo>
                  <a:cubicBezTo>
                    <a:pt x="3" y="8"/>
                    <a:pt x="2" y="10"/>
                    <a:pt x="2" y="12"/>
                  </a:cubicBezTo>
                  <a:cubicBezTo>
                    <a:pt x="4" y="12"/>
                    <a:pt x="7" y="11"/>
                    <a:pt x="8" y="11"/>
                  </a:cubicBezTo>
                  <a:cubicBezTo>
                    <a:pt x="10" y="9"/>
                    <a:pt x="9" y="9"/>
                    <a:pt x="8" y="7"/>
                  </a:cubicBezTo>
                  <a:cubicBezTo>
                    <a:pt x="7" y="5"/>
                    <a:pt x="6" y="2"/>
                    <a:pt x="5" y="1"/>
                  </a:cubicBezTo>
                  <a:cubicBezTo>
                    <a:pt x="4" y="0"/>
                    <a:pt x="1" y="1"/>
                    <a:pt x="0" y="1"/>
                  </a:cubicBezTo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4" name="Freeform 55">
              <a:extLst>
                <a:ext uri="{FF2B5EF4-FFF2-40B4-BE49-F238E27FC236}">
                  <a16:creationId xmlns:a16="http://schemas.microsoft.com/office/drawing/2014/main" id="{629720FD-DFE3-47A1-AAA0-965BE3E4D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1165"/>
              <a:ext cx="23" cy="53"/>
            </a:xfrm>
            <a:custGeom>
              <a:avLst/>
              <a:gdLst>
                <a:gd name="T0" fmla="*/ 0 w 17"/>
                <a:gd name="T1" fmla="*/ 0 h 37"/>
                <a:gd name="T2" fmla="*/ 27 w 17"/>
                <a:gd name="T3" fmla="*/ 62 h 37"/>
                <a:gd name="T4" fmla="*/ 42 w 17"/>
                <a:gd name="T5" fmla="*/ 109 h 37"/>
                <a:gd name="T6" fmla="*/ 27 w 17"/>
                <a:gd name="T7" fmla="*/ 106 h 37"/>
                <a:gd name="T8" fmla="*/ 16 w 17"/>
                <a:gd name="T9" fmla="*/ 67 h 37"/>
                <a:gd name="T10" fmla="*/ 0 w 17"/>
                <a:gd name="T11" fmla="*/ 6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37">
                  <a:moveTo>
                    <a:pt x="0" y="0"/>
                  </a:moveTo>
                  <a:cubicBezTo>
                    <a:pt x="4" y="7"/>
                    <a:pt x="8" y="14"/>
                    <a:pt x="11" y="21"/>
                  </a:cubicBezTo>
                  <a:cubicBezTo>
                    <a:pt x="13" y="26"/>
                    <a:pt x="15" y="31"/>
                    <a:pt x="17" y="37"/>
                  </a:cubicBezTo>
                  <a:cubicBezTo>
                    <a:pt x="16" y="37"/>
                    <a:pt x="12" y="37"/>
                    <a:pt x="11" y="36"/>
                  </a:cubicBezTo>
                  <a:cubicBezTo>
                    <a:pt x="9" y="34"/>
                    <a:pt x="8" y="26"/>
                    <a:pt x="7" y="23"/>
                  </a:cubicBezTo>
                  <a:cubicBezTo>
                    <a:pt x="6" y="16"/>
                    <a:pt x="4" y="9"/>
                    <a:pt x="0" y="2"/>
                  </a:cubicBezTo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5" name="Freeform 56">
              <a:extLst>
                <a:ext uri="{FF2B5EF4-FFF2-40B4-BE49-F238E27FC236}">
                  <a16:creationId xmlns:a16="http://schemas.microsoft.com/office/drawing/2014/main" id="{C025C037-6110-448D-8959-09098D105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1172"/>
              <a:ext cx="12" cy="50"/>
            </a:xfrm>
            <a:custGeom>
              <a:avLst/>
              <a:gdLst>
                <a:gd name="T0" fmla="*/ 9 w 9"/>
                <a:gd name="T1" fmla="*/ 0 h 35"/>
                <a:gd name="T2" fmla="*/ 1 w 9"/>
                <a:gd name="T3" fmla="*/ 67 h 35"/>
                <a:gd name="T4" fmla="*/ 1 w 9"/>
                <a:gd name="T5" fmla="*/ 90 h 35"/>
                <a:gd name="T6" fmla="*/ 21 w 9"/>
                <a:gd name="T7" fmla="*/ 96 h 35"/>
                <a:gd name="T8" fmla="*/ 9 w 9"/>
                <a:gd name="T9" fmla="*/ 49 h 35"/>
                <a:gd name="T10" fmla="*/ 12 w 9"/>
                <a:gd name="T11" fmla="*/ 6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35">
                  <a:moveTo>
                    <a:pt x="4" y="0"/>
                  </a:moveTo>
                  <a:cubicBezTo>
                    <a:pt x="1" y="8"/>
                    <a:pt x="0" y="15"/>
                    <a:pt x="1" y="23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2" y="35"/>
                    <a:pt x="6" y="33"/>
                    <a:pt x="9" y="33"/>
                  </a:cubicBezTo>
                  <a:cubicBezTo>
                    <a:pt x="5" y="30"/>
                    <a:pt x="4" y="22"/>
                    <a:pt x="4" y="17"/>
                  </a:cubicBezTo>
                  <a:cubicBezTo>
                    <a:pt x="4" y="12"/>
                    <a:pt x="3" y="6"/>
                    <a:pt x="5" y="2"/>
                  </a:cubicBezTo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6" name="Freeform 57">
              <a:extLst>
                <a:ext uri="{FF2B5EF4-FFF2-40B4-BE49-F238E27FC236}">
                  <a16:creationId xmlns:a16="http://schemas.microsoft.com/office/drawing/2014/main" id="{370B66F1-2C0B-4FC4-B761-910D37890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" y="1116"/>
              <a:ext cx="19" cy="36"/>
            </a:xfrm>
            <a:custGeom>
              <a:avLst/>
              <a:gdLst>
                <a:gd name="T0" fmla="*/ 0 w 14"/>
                <a:gd name="T1" fmla="*/ 62 h 25"/>
                <a:gd name="T2" fmla="*/ 26 w 14"/>
                <a:gd name="T3" fmla="*/ 46 h 25"/>
                <a:gd name="T4" fmla="*/ 19 w 14"/>
                <a:gd name="T5" fmla="*/ 0 h 25"/>
                <a:gd name="T6" fmla="*/ 27 w 14"/>
                <a:gd name="T7" fmla="*/ 14 h 25"/>
                <a:gd name="T8" fmla="*/ 33 w 14"/>
                <a:gd name="T9" fmla="*/ 48 h 25"/>
                <a:gd name="T10" fmla="*/ 5 w 14"/>
                <a:gd name="T11" fmla="*/ 72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25">
                  <a:moveTo>
                    <a:pt x="0" y="21"/>
                  </a:moveTo>
                  <a:cubicBezTo>
                    <a:pt x="3" y="23"/>
                    <a:pt x="9" y="18"/>
                    <a:pt x="10" y="15"/>
                  </a:cubicBezTo>
                  <a:cubicBezTo>
                    <a:pt x="12" y="10"/>
                    <a:pt x="8" y="4"/>
                    <a:pt x="7" y="0"/>
                  </a:cubicBezTo>
                  <a:cubicBezTo>
                    <a:pt x="9" y="1"/>
                    <a:pt x="10" y="3"/>
                    <a:pt x="11" y="5"/>
                  </a:cubicBezTo>
                  <a:cubicBezTo>
                    <a:pt x="13" y="8"/>
                    <a:pt x="14" y="13"/>
                    <a:pt x="13" y="16"/>
                  </a:cubicBezTo>
                  <a:cubicBezTo>
                    <a:pt x="13" y="20"/>
                    <a:pt x="7" y="25"/>
                    <a:pt x="2" y="24"/>
                  </a:cubicBezTo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7" name="Freeform 58">
              <a:extLst>
                <a:ext uri="{FF2B5EF4-FFF2-40B4-BE49-F238E27FC236}">
                  <a16:creationId xmlns:a16="http://schemas.microsoft.com/office/drawing/2014/main" id="{3644A11C-095C-45E1-BCEF-D8B04AFD8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" y="939"/>
              <a:ext cx="184" cy="140"/>
            </a:xfrm>
            <a:custGeom>
              <a:avLst/>
              <a:gdLst>
                <a:gd name="T0" fmla="*/ 43 w 137"/>
                <a:gd name="T1" fmla="*/ 292 h 97"/>
                <a:gd name="T2" fmla="*/ 109 w 137"/>
                <a:gd name="T3" fmla="*/ 81 h 97"/>
                <a:gd name="T4" fmla="*/ 332 w 137"/>
                <a:gd name="T5" fmla="*/ 150 h 97"/>
                <a:gd name="T6" fmla="*/ 105 w 137"/>
                <a:gd name="T7" fmla="*/ 74 h 97"/>
                <a:gd name="T8" fmla="*/ 43 w 137"/>
                <a:gd name="T9" fmla="*/ 292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97">
                  <a:moveTo>
                    <a:pt x="18" y="97"/>
                  </a:moveTo>
                  <a:cubicBezTo>
                    <a:pt x="18" y="97"/>
                    <a:pt x="5" y="46"/>
                    <a:pt x="45" y="27"/>
                  </a:cubicBezTo>
                  <a:cubicBezTo>
                    <a:pt x="86" y="8"/>
                    <a:pt x="126" y="39"/>
                    <a:pt x="137" y="50"/>
                  </a:cubicBezTo>
                  <a:cubicBezTo>
                    <a:pt x="137" y="50"/>
                    <a:pt x="99" y="0"/>
                    <a:pt x="43" y="24"/>
                  </a:cubicBezTo>
                  <a:cubicBezTo>
                    <a:pt x="0" y="41"/>
                    <a:pt x="18" y="97"/>
                    <a:pt x="18" y="97"/>
                  </a:cubicBezTo>
                  <a:close/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8" name="Freeform 59">
              <a:extLst>
                <a:ext uri="{FF2B5EF4-FFF2-40B4-BE49-F238E27FC236}">
                  <a16:creationId xmlns:a16="http://schemas.microsoft.com/office/drawing/2014/main" id="{5A76DB4E-5829-41CC-BCA6-1F88CBB0A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845"/>
              <a:ext cx="61" cy="90"/>
            </a:xfrm>
            <a:custGeom>
              <a:avLst/>
              <a:gdLst>
                <a:gd name="T0" fmla="*/ 0 w 45"/>
                <a:gd name="T1" fmla="*/ 184 h 63"/>
                <a:gd name="T2" fmla="*/ 113 w 45"/>
                <a:gd name="T3" fmla="*/ 73 h 63"/>
                <a:gd name="T4" fmla="*/ 0 w 45"/>
                <a:gd name="T5" fmla="*/ 184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63">
                  <a:moveTo>
                    <a:pt x="0" y="63"/>
                  </a:moveTo>
                  <a:cubicBezTo>
                    <a:pt x="0" y="63"/>
                    <a:pt x="12" y="8"/>
                    <a:pt x="45" y="25"/>
                  </a:cubicBezTo>
                  <a:cubicBezTo>
                    <a:pt x="45" y="25"/>
                    <a:pt x="9" y="0"/>
                    <a:pt x="0" y="63"/>
                  </a:cubicBezTo>
                  <a:close/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9" name="Freeform 60">
              <a:extLst>
                <a:ext uri="{FF2B5EF4-FFF2-40B4-BE49-F238E27FC236}">
                  <a16:creationId xmlns:a16="http://schemas.microsoft.com/office/drawing/2014/main" id="{FEFE9779-19D8-472D-8D04-7A648E00E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1097"/>
              <a:ext cx="142" cy="52"/>
            </a:xfrm>
            <a:custGeom>
              <a:avLst/>
              <a:gdLst>
                <a:gd name="T0" fmla="*/ 27 w 105"/>
                <a:gd name="T1" fmla="*/ 108 h 36"/>
                <a:gd name="T2" fmla="*/ 100 w 105"/>
                <a:gd name="T3" fmla="*/ 42 h 36"/>
                <a:gd name="T4" fmla="*/ 260 w 105"/>
                <a:gd name="T5" fmla="*/ 56 h 36"/>
                <a:gd name="T6" fmla="*/ 41 w 105"/>
                <a:gd name="T7" fmla="*/ 48 h 36"/>
                <a:gd name="T8" fmla="*/ 27 w 105"/>
                <a:gd name="T9" fmla="*/ 10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36">
                  <a:moveTo>
                    <a:pt x="11" y="36"/>
                  </a:moveTo>
                  <a:cubicBezTo>
                    <a:pt x="11" y="36"/>
                    <a:pt x="0" y="16"/>
                    <a:pt x="41" y="14"/>
                  </a:cubicBezTo>
                  <a:cubicBezTo>
                    <a:pt x="82" y="12"/>
                    <a:pt x="105" y="19"/>
                    <a:pt x="105" y="19"/>
                  </a:cubicBezTo>
                  <a:cubicBezTo>
                    <a:pt x="105" y="19"/>
                    <a:pt x="46" y="0"/>
                    <a:pt x="16" y="16"/>
                  </a:cubicBezTo>
                  <a:cubicBezTo>
                    <a:pt x="0" y="25"/>
                    <a:pt x="11" y="36"/>
                    <a:pt x="11" y="36"/>
                  </a:cubicBezTo>
                  <a:close/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0" name="Freeform 61">
              <a:extLst>
                <a:ext uri="{FF2B5EF4-FFF2-40B4-BE49-F238E27FC236}">
                  <a16:creationId xmlns:a16="http://schemas.microsoft.com/office/drawing/2014/main" id="{70A1B37C-CA94-4D54-B487-AA2BF204B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1204"/>
              <a:ext cx="110" cy="34"/>
            </a:xfrm>
            <a:custGeom>
              <a:avLst/>
              <a:gdLst>
                <a:gd name="T0" fmla="*/ 0 w 82"/>
                <a:gd name="T1" fmla="*/ 0 h 24"/>
                <a:gd name="T2" fmla="*/ 199 w 82"/>
                <a:gd name="T3" fmla="*/ 68 h 24"/>
                <a:gd name="T4" fmla="*/ 0 w 82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24">
                  <a:moveTo>
                    <a:pt x="0" y="0"/>
                  </a:moveTo>
                  <a:cubicBezTo>
                    <a:pt x="0" y="0"/>
                    <a:pt x="44" y="21"/>
                    <a:pt x="82" y="24"/>
                  </a:cubicBezTo>
                  <a:cubicBezTo>
                    <a:pt x="82" y="24"/>
                    <a:pt x="6" y="7"/>
                    <a:pt x="0" y="0"/>
                  </a:cubicBezTo>
                  <a:close/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1" name="Freeform 62">
              <a:extLst>
                <a:ext uri="{FF2B5EF4-FFF2-40B4-BE49-F238E27FC236}">
                  <a16:creationId xmlns:a16="http://schemas.microsoft.com/office/drawing/2014/main" id="{3F85B8BA-428D-442B-93A5-E49D8022A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1049"/>
              <a:ext cx="30" cy="53"/>
            </a:xfrm>
            <a:custGeom>
              <a:avLst/>
              <a:gdLst>
                <a:gd name="T0" fmla="*/ 0 w 22"/>
                <a:gd name="T1" fmla="*/ 103 h 37"/>
                <a:gd name="T2" fmla="*/ 19 w 22"/>
                <a:gd name="T3" fmla="*/ 89 h 37"/>
                <a:gd name="T4" fmla="*/ 35 w 22"/>
                <a:gd name="T5" fmla="*/ 53 h 37"/>
                <a:gd name="T6" fmla="*/ 55 w 22"/>
                <a:gd name="T7" fmla="*/ 0 h 37"/>
                <a:gd name="T8" fmla="*/ 41 w 22"/>
                <a:gd name="T9" fmla="*/ 66 h 37"/>
                <a:gd name="T10" fmla="*/ 1 w 22"/>
                <a:gd name="T11" fmla="*/ 103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37">
                  <a:moveTo>
                    <a:pt x="0" y="35"/>
                  </a:moveTo>
                  <a:cubicBezTo>
                    <a:pt x="2" y="33"/>
                    <a:pt x="5" y="32"/>
                    <a:pt x="7" y="30"/>
                  </a:cubicBezTo>
                  <a:cubicBezTo>
                    <a:pt x="10" y="26"/>
                    <a:pt x="12" y="22"/>
                    <a:pt x="14" y="18"/>
                  </a:cubicBezTo>
                  <a:cubicBezTo>
                    <a:pt x="17" y="12"/>
                    <a:pt x="18" y="5"/>
                    <a:pt x="21" y="0"/>
                  </a:cubicBezTo>
                  <a:cubicBezTo>
                    <a:pt x="22" y="7"/>
                    <a:pt x="19" y="15"/>
                    <a:pt x="16" y="22"/>
                  </a:cubicBezTo>
                  <a:cubicBezTo>
                    <a:pt x="14" y="25"/>
                    <a:pt x="6" y="37"/>
                    <a:pt x="1" y="35"/>
                  </a:cubicBezTo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2" name="Freeform 63">
              <a:extLst>
                <a:ext uri="{FF2B5EF4-FFF2-40B4-BE49-F238E27FC236}">
                  <a16:creationId xmlns:a16="http://schemas.microsoft.com/office/drawing/2014/main" id="{A723CEBF-CF73-4835-9079-0F58AD3A4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1234"/>
              <a:ext cx="33" cy="14"/>
            </a:xfrm>
            <a:custGeom>
              <a:avLst/>
              <a:gdLst>
                <a:gd name="T0" fmla="*/ 0 w 24"/>
                <a:gd name="T1" fmla="*/ 0 h 10"/>
                <a:gd name="T2" fmla="*/ 36 w 24"/>
                <a:gd name="T3" fmla="*/ 8 h 10"/>
                <a:gd name="T4" fmla="*/ 62 w 24"/>
                <a:gd name="T5" fmla="*/ 21 h 10"/>
                <a:gd name="T6" fmla="*/ 26 w 24"/>
                <a:gd name="T7" fmla="*/ 25 h 10"/>
                <a:gd name="T8" fmla="*/ 1 w 24"/>
                <a:gd name="T9" fmla="*/ 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cubicBezTo>
                    <a:pt x="5" y="2"/>
                    <a:pt x="9" y="3"/>
                    <a:pt x="14" y="3"/>
                  </a:cubicBezTo>
                  <a:cubicBezTo>
                    <a:pt x="20" y="3"/>
                    <a:pt x="22" y="3"/>
                    <a:pt x="24" y="8"/>
                  </a:cubicBezTo>
                  <a:cubicBezTo>
                    <a:pt x="20" y="9"/>
                    <a:pt x="14" y="10"/>
                    <a:pt x="10" y="9"/>
                  </a:cubicBezTo>
                  <a:cubicBezTo>
                    <a:pt x="6" y="9"/>
                    <a:pt x="4" y="4"/>
                    <a:pt x="1" y="2"/>
                  </a:cubicBezTo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3" name="Freeform 64">
              <a:extLst>
                <a:ext uri="{FF2B5EF4-FFF2-40B4-BE49-F238E27FC236}">
                  <a16:creationId xmlns:a16="http://schemas.microsoft.com/office/drawing/2014/main" id="{B19EAE4F-BA76-4968-86B6-5CDDDE8FF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1123"/>
              <a:ext cx="25" cy="16"/>
            </a:xfrm>
            <a:custGeom>
              <a:avLst/>
              <a:gdLst>
                <a:gd name="T0" fmla="*/ 0 w 19"/>
                <a:gd name="T1" fmla="*/ 0 h 11"/>
                <a:gd name="T2" fmla="*/ 37 w 19"/>
                <a:gd name="T3" fmla="*/ 0 h 11"/>
                <a:gd name="T4" fmla="*/ 43 w 19"/>
                <a:gd name="T5" fmla="*/ 33 h 11"/>
                <a:gd name="T6" fmla="*/ 7 w 19"/>
                <a:gd name="T7" fmla="*/ 32 h 11"/>
                <a:gd name="T8" fmla="*/ 0 w 19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1">
                  <a:moveTo>
                    <a:pt x="0" y="0"/>
                  </a:moveTo>
                  <a:cubicBezTo>
                    <a:pt x="5" y="0"/>
                    <a:pt x="11" y="2"/>
                    <a:pt x="16" y="0"/>
                  </a:cubicBezTo>
                  <a:cubicBezTo>
                    <a:pt x="15" y="4"/>
                    <a:pt x="18" y="8"/>
                    <a:pt x="19" y="11"/>
                  </a:cubicBezTo>
                  <a:cubicBezTo>
                    <a:pt x="14" y="10"/>
                    <a:pt x="8" y="10"/>
                    <a:pt x="3" y="10"/>
                  </a:cubicBezTo>
                  <a:cubicBezTo>
                    <a:pt x="3" y="7"/>
                    <a:pt x="0" y="4"/>
                    <a:pt x="0" y="1"/>
                  </a:cubicBezTo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4" name="Freeform 65">
              <a:extLst>
                <a:ext uri="{FF2B5EF4-FFF2-40B4-BE49-F238E27FC236}">
                  <a16:creationId xmlns:a16="http://schemas.microsoft.com/office/drawing/2014/main" id="{DDBE3A90-8881-42A9-8152-87979F46D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1142"/>
              <a:ext cx="27" cy="26"/>
            </a:xfrm>
            <a:custGeom>
              <a:avLst/>
              <a:gdLst>
                <a:gd name="T0" fmla="*/ 0 w 20"/>
                <a:gd name="T1" fmla="*/ 0 h 18"/>
                <a:gd name="T2" fmla="*/ 30 w 20"/>
                <a:gd name="T3" fmla="*/ 13 h 18"/>
                <a:gd name="T4" fmla="*/ 49 w 20"/>
                <a:gd name="T5" fmla="*/ 36 h 18"/>
                <a:gd name="T6" fmla="*/ 27 w 20"/>
                <a:gd name="T7" fmla="*/ 27 h 18"/>
                <a:gd name="T8" fmla="*/ 5 w 2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cubicBezTo>
                    <a:pt x="4" y="0"/>
                    <a:pt x="9" y="3"/>
                    <a:pt x="12" y="4"/>
                  </a:cubicBezTo>
                  <a:cubicBezTo>
                    <a:pt x="15" y="5"/>
                    <a:pt x="20" y="9"/>
                    <a:pt x="20" y="12"/>
                  </a:cubicBezTo>
                  <a:cubicBezTo>
                    <a:pt x="20" y="18"/>
                    <a:pt x="13" y="10"/>
                    <a:pt x="11" y="9"/>
                  </a:cubicBezTo>
                  <a:cubicBezTo>
                    <a:pt x="8" y="6"/>
                    <a:pt x="5" y="3"/>
                    <a:pt x="2" y="0"/>
                  </a:cubicBezTo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5" name="Freeform 66">
              <a:extLst>
                <a:ext uri="{FF2B5EF4-FFF2-40B4-BE49-F238E27FC236}">
                  <a16:creationId xmlns:a16="http://schemas.microsoft.com/office/drawing/2014/main" id="{A40244B4-384D-4CCE-A805-44B11E2F6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990"/>
              <a:ext cx="19" cy="24"/>
            </a:xfrm>
            <a:custGeom>
              <a:avLst/>
              <a:gdLst>
                <a:gd name="T0" fmla="*/ 0 w 14"/>
                <a:gd name="T1" fmla="*/ 14 h 17"/>
                <a:gd name="T2" fmla="*/ 7 w 14"/>
                <a:gd name="T3" fmla="*/ 20 h 17"/>
                <a:gd name="T4" fmla="*/ 20 w 14"/>
                <a:gd name="T5" fmla="*/ 25 h 17"/>
                <a:gd name="T6" fmla="*/ 27 w 14"/>
                <a:gd name="T7" fmla="*/ 0 h 17"/>
                <a:gd name="T8" fmla="*/ 27 w 14"/>
                <a:gd name="T9" fmla="*/ 35 h 17"/>
                <a:gd name="T10" fmla="*/ 0 w 14"/>
                <a:gd name="T11" fmla="*/ 2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7">
                  <a:moveTo>
                    <a:pt x="0" y="5"/>
                  </a:moveTo>
                  <a:cubicBezTo>
                    <a:pt x="0" y="3"/>
                    <a:pt x="2" y="6"/>
                    <a:pt x="3" y="7"/>
                  </a:cubicBezTo>
                  <a:cubicBezTo>
                    <a:pt x="4" y="8"/>
                    <a:pt x="6" y="9"/>
                    <a:pt x="8" y="9"/>
                  </a:cubicBezTo>
                  <a:cubicBezTo>
                    <a:pt x="12" y="8"/>
                    <a:pt x="10" y="3"/>
                    <a:pt x="11" y="0"/>
                  </a:cubicBezTo>
                  <a:cubicBezTo>
                    <a:pt x="13" y="4"/>
                    <a:pt x="14" y="9"/>
                    <a:pt x="11" y="13"/>
                  </a:cubicBezTo>
                  <a:cubicBezTo>
                    <a:pt x="6" y="17"/>
                    <a:pt x="1" y="12"/>
                    <a:pt x="0" y="7"/>
                  </a:cubicBezTo>
                </a:path>
              </a:pathLst>
            </a:custGeom>
            <a:solidFill>
              <a:srgbClr val="E89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6" name="Freeform 67">
              <a:extLst>
                <a:ext uri="{FF2B5EF4-FFF2-40B4-BE49-F238E27FC236}">
                  <a16:creationId xmlns:a16="http://schemas.microsoft.com/office/drawing/2014/main" id="{16A342D3-EAB8-421C-BA75-72850FCE3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" y="1192"/>
              <a:ext cx="96" cy="167"/>
            </a:xfrm>
            <a:custGeom>
              <a:avLst/>
              <a:gdLst>
                <a:gd name="T0" fmla="*/ 35 w 71"/>
                <a:gd name="T1" fmla="*/ 6 h 116"/>
                <a:gd name="T2" fmla="*/ 84 w 71"/>
                <a:gd name="T3" fmla="*/ 24 h 116"/>
                <a:gd name="T4" fmla="*/ 119 w 71"/>
                <a:gd name="T5" fmla="*/ 56 h 116"/>
                <a:gd name="T6" fmla="*/ 168 w 71"/>
                <a:gd name="T7" fmla="*/ 168 h 116"/>
                <a:gd name="T8" fmla="*/ 170 w 71"/>
                <a:gd name="T9" fmla="*/ 301 h 116"/>
                <a:gd name="T10" fmla="*/ 161 w 71"/>
                <a:gd name="T11" fmla="*/ 340 h 116"/>
                <a:gd name="T12" fmla="*/ 120 w 71"/>
                <a:gd name="T13" fmla="*/ 298 h 116"/>
                <a:gd name="T14" fmla="*/ 37 w 71"/>
                <a:gd name="T15" fmla="*/ 230 h 116"/>
                <a:gd name="T16" fmla="*/ 16 w 71"/>
                <a:gd name="T17" fmla="*/ 128 h 116"/>
                <a:gd name="T18" fmla="*/ 9 w 71"/>
                <a:gd name="T19" fmla="*/ 42 h 116"/>
                <a:gd name="T20" fmla="*/ 41 w 71"/>
                <a:gd name="T21" fmla="*/ 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" h="116">
                  <a:moveTo>
                    <a:pt x="14" y="2"/>
                  </a:moveTo>
                  <a:cubicBezTo>
                    <a:pt x="21" y="5"/>
                    <a:pt x="27" y="5"/>
                    <a:pt x="34" y="8"/>
                  </a:cubicBezTo>
                  <a:cubicBezTo>
                    <a:pt x="39" y="10"/>
                    <a:pt x="43" y="14"/>
                    <a:pt x="48" y="19"/>
                  </a:cubicBezTo>
                  <a:cubicBezTo>
                    <a:pt x="58" y="30"/>
                    <a:pt x="64" y="41"/>
                    <a:pt x="68" y="56"/>
                  </a:cubicBezTo>
                  <a:cubicBezTo>
                    <a:pt x="71" y="70"/>
                    <a:pt x="71" y="87"/>
                    <a:pt x="69" y="101"/>
                  </a:cubicBezTo>
                  <a:cubicBezTo>
                    <a:pt x="69" y="105"/>
                    <a:pt x="69" y="113"/>
                    <a:pt x="65" y="114"/>
                  </a:cubicBezTo>
                  <a:cubicBezTo>
                    <a:pt x="58" y="116"/>
                    <a:pt x="52" y="105"/>
                    <a:pt x="49" y="100"/>
                  </a:cubicBezTo>
                  <a:cubicBezTo>
                    <a:pt x="40" y="88"/>
                    <a:pt x="29" y="84"/>
                    <a:pt x="15" y="77"/>
                  </a:cubicBezTo>
                  <a:cubicBezTo>
                    <a:pt x="0" y="71"/>
                    <a:pt x="5" y="57"/>
                    <a:pt x="7" y="43"/>
                  </a:cubicBezTo>
                  <a:cubicBezTo>
                    <a:pt x="8" y="33"/>
                    <a:pt x="4" y="24"/>
                    <a:pt x="4" y="14"/>
                  </a:cubicBezTo>
                  <a:cubicBezTo>
                    <a:pt x="4" y="8"/>
                    <a:pt x="8" y="0"/>
                    <a:pt x="16" y="2"/>
                  </a:cubicBezTo>
                </a:path>
              </a:pathLst>
            </a:custGeom>
            <a:solidFill>
              <a:srgbClr val="E89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7" name="Freeform 68">
              <a:extLst>
                <a:ext uri="{FF2B5EF4-FFF2-40B4-BE49-F238E27FC236}">
                  <a16:creationId xmlns:a16="http://schemas.microsoft.com/office/drawing/2014/main" id="{BCFD8EF4-4C42-49AF-812A-E02FED65A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" y="1049"/>
              <a:ext cx="68" cy="135"/>
            </a:xfrm>
            <a:custGeom>
              <a:avLst/>
              <a:gdLst>
                <a:gd name="T0" fmla="*/ 9 w 51"/>
                <a:gd name="T1" fmla="*/ 103 h 94"/>
                <a:gd name="T2" fmla="*/ 57 w 51"/>
                <a:gd name="T3" fmla="*/ 23 h 94"/>
                <a:gd name="T4" fmla="*/ 69 w 51"/>
                <a:gd name="T5" fmla="*/ 68 h 94"/>
                <a:gd name="T6" fmla="*/ 97 w 51"/>
                <a:gd name="T7" fmla="*/ 118 h 94"/>
                <a:gd name="T8" fmla="*/ 116 w 51"/>
                <a:gd name="T9" fmla="*/ 185 h 94"/>
                <a:gd name="T10" fmla="*/ 108 w 51"/>
                <a:gd name="T11" fmla="*/ 260 h 94"/>
                <a:gd name="T12" fmla="*/ 69 w 51"/>
                <a:gd name="T13" fmla="*/ 264 h 94"/>
                <a:gd name="T14" fmla="*/ 49 w 51"/>
                <a:gd name="T15" fmla="*/ 181 h 94"/>
                <a:gd name="T16" fmla="*/ 31 w 51"/>
                <a:gd name="T17" fmla="*/ 129 h 94"/>
                <a:gd name="T18" fmla="*/ 12 w 51"/>
                <a:gd name="T19" fmla="*/ 103 h 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" h="94">
                  <a:moveTo>
                    <a:pt x="4" y="35"/>
                  </a:moveTo>
                  <a:cubicBezTo>
                    <a:pt x="10" y="33"/>
                    <a:pt x="12" y="0"/>
                    <a:pt x="24" y="8"/>
                  </a:cubicBezTo>
                  <a:cubicBezTo>
                    <a:pt x="27" y="10"/>
                    <a:pt x="28" y="20"/>
                    <a:pt x="29" y="23"/>
                  </a:cubicBezTo>
                  <a:cubicBezTo>
                    <a:pt x="32" y="30"/>
                    <a:pt x="36" y="35"/>
                    <a:pt x="41" y="40"/>
                  </a:cubicBezTo>
                  <a:cubicBezTo>
                    <a:pt x="49" y="47"/>
                    <a:pt x="51" y="52"/>
                    <a:pt x="49" y="63"/>
                  </a:cubicBezTo>
                  <a:cubicBezTo>
                    <a:pt x="48" y="70"/>
                    <a:pt x="51" y="82"/>
                    <a:pt x="46" y="88"/>
                  </a:cubicBezTo>
                  <a:cubicBezTo>
                    <a:pt x="42" y="94"/>
                    <a:pt x="35" y="92"/>
                    <a:pt x="29" y="89"/>
                  </a:cubicBezTo>
                  <a:cubicBezTo>
                    <a:pt x="19" y="82"/>
                    <a:pt x="21" y="71"/>
                    <a:pt x="21" y="61"/>
                  </a:cubicBezTo>
                  <a:cubicBezTo>
                    <a:pt x="21" y="54"/>
                    <a:pt x="18" y="48"/>
                    <a:pt x="13" y="44"/>
                  </a:cubicBezTo>
                  <a:cubicBezTo>
                    <a:pt x="10" y="42"/>
                    <a:pt x="0" y="40"/>
                    <a:pt x="5" y="35"/>
                  </a:cubicBezTo>
                </a:path>
              </a:pathLst>
            </a:custGeom>
            <a:solidFill>
              <a:srgbClr val="E89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8" name="Freeform 69">
              <a:extLst>
                <a:ext uri="{FF2B5EF4-FFF2-40B4-BE49-F238E27FC236}">
                  <a16:creationId xmlns:a16="http://schemas.microsoft.com/office/drawing/2014/main" id="{856B23DF-637D-40FC-900C-0DFB4A797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1221"/>
              <a:ext cx="31" cy="16"/>
            </a:xfrm>
            <a:custGeom>
              <a:avLst/>
              <a:gdLst>
                <a:gd name="T0" fmla="*/ 0 w 23"/>
                <a:gd name="T1" fmla="*/ 0 h 11"/>
                <a:gd name="T2" fmla="*/ 32 w 23"/>
                <a:gd name="T3" fmla="*/ 28 h 11"/>
                <a:gd name="T4" fmla="*/ 57 w 23"/>
                <a:gd name="T5" fmla="*/ 1 h 11"/>
                <a:gd name="T6" fmla="*/ 7 w 23"/>
                <a:gd name="T7" fmla="*/ 6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4" y="3"/>
                    <a:pt x="7" y="8"/>
                    <a:pt x="13" y="9"/>
                  </a:cubicBezTo>
                  <a:cubicBezTo>
                    <a:pt x="19" y="11"/>
                    <a:pt x="23" y="7"/>
                    <a:pt x="23" y="1"/>
                  </a:cubicBezTo>
                  <a:cubicBezTo>
                    <a:pt x="22" y="9"/>
                    <a:pt x="6" y="6"/>
                    <a:pt x="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9" name="Freeform 70">
              <a:extLst>
                <a:ext uri="{FF2B5EF4-FFF2-40B4-BE49-F238E27FC236}">
                  <a16:creationId xmlns:a16="http://schemas.microsoft.com/office/drawing/2014/main" id="{39C7E103-09B0-48AD-89E3-789897B71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1252"/>
              <a:ext cx="23" cy="15"/>
            </a:xfrm>
            <a:custGeom>
              <a:avLst/>
              <a:gdLst>
                <a:gd name="T0" fmla="*/ 0 w 17"/>
                <a:gd name="T1" fmla="*/ 21 h 10"/>
                <a:gd name="T2" fmla="*/ 30 w 17"/>
                <a:gd name="T3" fmla="*/ 27 h 10"/>
                <a:gd name="T4" fmla="*/ 41 w 17"/>
                <a:gd name="T5" fmla="*/ 0 h 10"/>
                <a:gd name="T6" fmla="*/ 5 w 17"/>
                <a:gd name="T7" fmla="*/ 18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0">
                  <a:moveTo>
                    <a:pt x="0" y="6"/>
                  </a:moveTo>
                  <a:cubicBezTo>
                    <a:pt x="4" y="8"/>
                    <a:pt x="8" y="10"/>
                    <a:pt x="12" y="8"/>
                  </a:cubicBezTo>
                  <a:cubicBezTo>
                    <a:pt x="15" y="7"/>
                    <a:pt x="17" y="3"/>
                    <a:pt x="16" y="0"/>
                  </a:cubicBezTo>
                  <a:cubicBezTo>
                    <a:pt x="16" y="6"/>
                    <a:pt x="6" y="6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0" name="Freeform 71">
              <a:extLst>
                <a:ext uri="{FF2B5EF4-FFF2-40B4-BE49-F238E27FC236}">
                  <a16:creationId xmlns:a16="http://schemas.microsoft.com/office/drawing/2014/main" id="{AAE427D8-CE72-4077-8FAA-CB6AC9887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" y="1278"/>
              <a:ext cx="18" cy="19"/>
            </a:xfrm>
            <a:custGeom>
              <a:avLst/>
              <a:gdLst>
                <a:gd name="T0" fmla="*/ 0 w 13"/>
                <a:gd name="T1" fmla="*/ 1 h 13"/>
                <a:gd name="T2" fmla="*/ 15 w 13"/>
                <a:gd name="T3" fmla="*/ 41 h 13"/>
                <a:gd name="T4" fmla="*/ 8 w 13"/>
                <a:gd name="T5" fmla="*/ 1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3">
                  <a:moveTo>
                    <a:pt x="0" y="1"/>
                  </a:moveTo>
                  <a:cubicBezTo>
                    <a:pt x="5" y="0"/>
                    <a:pt x="11" y="10"/>
                    <a:pt x="6" y="13"/>
                  </a:cubicBezTo>
                  <a:cubicBezTo>
                    <a:pt x="13" y="10"/>
                    <a:pt x="11" y="1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1" name="Freeform 72">
              <a:extLst>
                <a:ext uri="{FF2B5EF4-FFF2-40B4-BE49-F238E27FC236}">
                  <a16:creationId xmlns:a16="http://schemas.microsoft.com/office/drawing/2014/main" id="{FF2F60D4-7CC3-4C4C-984D-E00FACFDD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113"/>
              <a:ext cx="22" cy="20"/>
            </a:xfrm>
            <a:custGeom>
              <a:avLst/>
              <a:gdLst>
                <a:gd name="T0" fmla="*/ 0 w 16"/>
                <a:gd name="T1" fmla="*/ 0 h 14"/>
                <a:gd name="T2" fmla="*/ 21 w 16"/>
                <a:gd name="T3" fmla="*/ 41 h 14"/>
                <a:gd name="T4" fmla="*/ 0 w 16"/>
                <a:gd name="T5" fmla="*/ 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4">
                  <a:moveTo>
                    <a:pt x="0" y="0"/>
                  </a:moveTo>
                  <a:cubicBezTo>
                    <a:pt x="6" y="4"/>
                    <a:pt x="8" y="8"/>
                    <a:pt x="8" y="14"/>
                  </a:cubicBezTo>
                  <a:cubicBezTo>
                    <a:pt x="16" y="10"/>
                    <a:pt x="3" y="3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2" name="Freeform 73">
              <a:extLst>
                <a:ext uri="{FF2B5EF4-FFF2-40B4-BE49-F238E27FC236}">
                  <a16:creationId xmlns:a16="http://schemas.microsoft.com/office/drawing/2014/main" id="{E6DAC7CC-18BC-45AB-B4AE-EF2D0559C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" y="939"/>
              <a:ext cx="95" cy="110"/>
            </a:xfrm>
            <a:custGeom>
              <a:avLst/>
              <a:gdLst>
                <a:gd name="T0" fmla="*/ 170 w 71"/>
                <a:gd name="T1" fmla="*/ 14 h 76"/>
                <a:gd name="T2" fmla="*/ 0 w 71"/>
                <a:gd name="T3" fmla="*/ 230 h 76"/>
                <a:gd name="T4" fmla="*/ 170 w 71"/>
                <a:gd name="T5" fmla="*/ 14 h 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" h="76">
                  <a:moveTo>
                    <a:pt x="71" y="5"/>
                  </a:moveTo>
                  <a:cubicBezTo>
                    <a:pt x="71" y="5"/>
                    <a:pt x="2" y="0"/>
                    <a:pt x="0" y="76"/>
                  </a:cubicBezTo>
                  <a:cubicBezTo>
                    <a:pt x="0" y="76"/>
                    <a:pt x="0" y="8"/>
                    <a:pt x="7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3" name="Freeform 74">
              <a:extLst>
                <a:ext uri="{FF2B5EF4-FFF2-40B4-BE49-F238E27FC236}">
                  <a16:creationId xmlns:a16="http://schemas.microsoft.com/office/drawing/2014/main" id="{5DF66512-AFD7-4597-9D1E-67E50745C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" y="1100"/>
              <a:ext cx="60" cy="62"/>
            </a:xfrm>
            <a:custGeom>
              <a:avLst/>
              <a:gdLst>
                <a:gd name="T0" fmla="*/ 112 w 44"/>
                <a:gd name="T1" fmla="*/ 0 h 43"/>
                <a:gd name="T2" fmla="*/ 56 w 44"/>
                <a:gd name="T3" fmla="*/ 128 h 43"/>
                <a:gd name="T4" fmla="*/ 112 w 44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43">
                  <a:moveTo>
                    <a:pt x="44" y="0"/>
                  </a:moveTo>
                  <a:cubicBezTo>
                    <a:pt x="44" y="0"/>
                    <a:pt x="0" y="10"/>
                    <a:pt x="22" y="43"/>
                  </a:cubicBezTo>
                  <a:cubicBezTo>
                    <a:pt x="22" y="43"/>
                    <a:pt x="2" y="14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4" name="Freeform 75">
              <a:extLst>
                <a:ext uri="{FF2B5EF4-FFF2-40B4-BE49-F238E27FC236}">
                  <a16:creationId xmlns:a16="http://schemas.microsoft.com/office/drawing/2014/main" id="{04AD2C9D-0880-4BC8-A062-2B38C018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" y="830"/>
              <a:ext cx="88" cy="76"/>
            </a:xfrm>
            <a:custGeom>
              <a:avLst/>
              <a:gdLst>
                <a:gd name="T0" fmla="*/ 0 w 65"/>
                <a:gd name="T1" fmla="*/ 156 h 53"/>
                <a:gd name="T2" fmla="*/ 161 w 65"/>
                <a:gd name="T3" fmla="*/ 96 h 53"/>
                <a:gd name="T4" fmla="*/ 0 w 65"/>
                <a:gd name="T5" fmla="*/ 156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53">
                  <a:moveTo>
                    <a:pt x="0" y="53"/>
                  </a:moveTo>
                  <a:cubicBezTo>
                    <a:pt x="0" y="53"/>
                    <a:pt x="15" y="0"/>
                    <a:pt x="65" y="33"/>
                  </a:cubicBezTo>
                  <a:cubicBezTo>
                    <a:pt x="65" y="33"/>
                    <a:pt x="23" y="1"/>
                    <a:pt x="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5" name="Freeform 76">
              <a:extLst>
                <a:ext uri="{FF2B5EF4-FFF2-40B4-BE49-F238E27FC236}">
                  <a16:creationId xmlns:a16="http://schemas.microsoft.com/office/drawing/2014/main" id="{2DF38FEB-FE55-4656-A1C8-DDF9B92B1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1020"/>
              <a:ext cx="65" cy="138"/>
            </a:xfrm>
            <a:custGeom>
              <a:avLst/>
              <a:gdLst>
                <a:gd name="T0" fmla="*/ 0 w 48"/>
                <a:gd name="T1" fmla="*/ 0 h 96"/>
                <a:gd name="T2" fmla="*/ 119 w 48"/>
                <a:gd name="T3" fmla="*/ 285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cubicBezTo>
                    <a:pt x="0" y="0"/>
                    <a:pt x="2" y="40"/>
                    <a:pt x="48" y="96"/>
                  </a:cubicBezTo>
                  <a:cubicBezTo>
                    <a:pt x="48" y="96"/>
                    <a:pt x="9" y="4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6" name="Freeform 77">
              <a:extLst>
                <a:ext uri="{FF2B5EF4-FFF2-40B4-BE49-F238E27FC236}">
                  <a16:creationId xmlns:a16="http://schemas.microsoft.com/office/drawing/2014/main" id="{95B5916C-A247-4105-A29A-E657F2E7A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" y="1077"/>
              <a:ext cx="35" cy="65"/>
            </a:xfrm>
            <a:custGeom>
              <a:avLst/>
              <a:gdLst>
                <a:gd name="T0" fmla="*/ 0 w 26"/>
                <a:gd name="T1" fmla="*/ 0 h 45"/>
                <a:gd name="T2" fmla="*/ 15 w 26"/>
                <a:gd name="T3" fmla="*/ 36 h 45"/>
                <a:gd name="T4" fmla="*/ 40 w 26"/>
                <a:gd name="T5" fmla="*/ 62 h 45"/>
                <a:gd name="T6" fmla="*/ 63 w 26"/>
                <a:gd name="T7" fmla="*/ 136 h 45"/>
                <a:gd name="T8" fmla="*/ 54 w 26"/>
                <a:gd name="T9" fmla="*/ 94 h 45"/>
                <a:gd name="T10" fmla="*/ 35 w 26"/>
                <a:gd name="T11" fmla="*/ 69 h 45"/>
                <a:gd name="T12" fmla="*/ 1 w 26"/>
                <a:gd name="T13" fmla="*/ 6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5">
                  <a:moveTo>
                    <a:pt x="0" y="0"/>
                  </a:moveTo>
                  <a:cubicBezTo>
                    <a:pt x="3" y="4"/>
                    <a:pt x="4" y="8"/>
                    <a:pt x="6" y="12"/>
                  </a:cubicBezTo>
                  <a:cubicBezTo>
                    <a:pt x="9" y="16"/>
                    <a:pt x="13" y="18"/>
                    <a:pt x="16" y="21"/>
                  </a:cubicBezTo>
                  <a:cubicBezTo>
                    <a:pt x="24" y="27"/>
                    <a:pt x="25" y="36"/>
                    <a:pt x="26" y="45"/>
                  </a:cubicBezTo>
                  <a:cubicBezTo>
                    <a:pt x="25" y="40"/>
                    <a:pt x="24" y="36"/>
                    <a:pt x="22" y="31"/>
                  </a:cubicBezTo>
                  <a:cubicBezTo>
                    <a:pt x="20" y="28"/>
                    <a:pt x="17" y="25"/>
                    <a:pt x="14" y="23"/>
                  </a:cubicBezTo>
                  <a:cubicBezTo>
                    <a:pt x="8" y="17"/>
                    <a:pt x="2" y="10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7" name="Freeform 78">
              <a:extLst>
                <a:ext uri="{FF2B5EF4-FFF2-40B4-BE49-F238E27FC236}">
                  <a16:creationId xmlns:a16="http://schemas.microsoft.com/office/drawing/2014/main" id="{1E2CDD8F-7CC6-4FAB-9AE9-EE7531F0F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1386"/>
              <a:ext cx="15" cy="24"/>
            </a:xfrm>
            <a:custGeom>
              <a:avLst/>
              <a:gdLst>
                <a:gd name="T0" fmla="*/ 27 w 11"/>
                <a:gd name="T1" fmla="*/ 1 h 17"/>
                <a:gd name="T2" fmla="*/ 10 w 11"/>
                <a:gd name="T3" fmla="*/ 34 h 17"/>
                <a:gd name="T4" fmla="*/ 19 w 11"/>
                <a:gd name="T5" fmla="*/ 23 h 17"/>
                <a:gd name="T6" fmla="*/ 27 w 11"/>
                <a:gd name="T7" fmla="*/ 6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7">
                  <a:moveTo>
                    <a:pt x="11" y="1"/>
                  </a:moveTo>
                  <a:cubicBezTo>
                    <a:pt x="6" y="0"/>
                    <a:pt x="0" y="8"/>
                    <a:pt x="4" y="12"/>
                  </a:cubicBezTo>
                  <a:cubicBezTo>
                    <a:pt x="9" y="17"/>
                    <a:pt x="7" y="10"/>
                    <a:pt x="7" y="8"/>
                  </a:cubicBezTo>
                  <a:cubicBezTo>
                    <a:pt x="7" y="5"/>
                    <a:pt x="11" y="3"/>
                    <a:pt x="1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8" name="Freeform 79">
              <a:extLst>
                <a:ext uri="{FF2B5EF4-FFF2-40B4-BE49-F238E27FC236}">
                  <a16:creationId xmlns:a16="http://schemas.microsoft.com/office/drawing/2014/main" id="{9F74987A-DC35-4338-AFB7-0D1D8B161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1310"/>
              <a:ext cx="99" cy="106"/>
            </a:xfrm>
            <a:custGeom>
              <a:avLst/>
              <a:gdLst>
                <a:gd name="T0" fmla="*/ 177 w 74"/>
                <a:gd name="T1" fmla="*/ 47 h 74"/>
                <a:gd name="T2" fmla="*/ 64 w 74"/>
                <a:gd name="T3" fmla="*/ 47 h 74"/>
                <a:gd name="T4" fmla="*/ 31 w 74"/>
                <a:gd name="T5" fmla="*/ 218 h 74"/>
                <a:gd name="T6" fmla="*/ 67 w 74"/>
                <a:gd name="T7" fmla="*/ 53 h 74"/>
                <a:gd name="T8" fmla="*/ 177 w 74"/>
                <a:gd name="T9" fmla="*/ 4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74">
                  <a:moveTo>
                    <a:pt x="74" y="16"/>
                  </a:moveTo>
                  <a:cubicBezTo>
                    <a:pt x="74" y="16"/>
                    <a:pt x="51" y="0"/>
                    <a:pt x="27" y="16"/>
                  </a:cubicBezTo>
                  <a:cubicBezTo>
                    <a:pt x="3" y="32"/>
                    <a:pt x="4" y="58"/>
                    <a:pt x="13" y="74"/>
                  </a:cubicBezTo>
                  <a:cubicBezTo>
                    <a:pt x="13" y="74"/>
                    <a:pt x="0" y="32"/>
                    <a:pt x="28" y="18"/>
                  </a:cubicBezTo>
                  <a:cubicBezTo>
                    <a:pt x="55" y="4"/>
                    <a:pt x="74" y="16"/>
                    <a:pt x="7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9" name="Freeform 80">
              <a:extLst>
                <a:ext uri="{FF2B5EF4-FFF2-40B4-BE49-F238E27FC236}">
                  <a16:creationId xmlns:a16="http://schemas.microsoft.com/office/drawing/2014/main" id="{8A0E4C5F-5F33-4FD6-BD8E-79C64142D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" y="1257"/>
              <a:ext cx="130" cy="159"/>
            </a:xfrm>
            <a:custGeom>
              <a:avLst/>
              <a:gdLst>
                <a:gd name="T0" fmla="*/ 238 w 96"/>
                <a:gd name="T1" fmla="*/ 9 h 111"/>
                <a:gd name="T2" fmla="*/ 69 w 96"/>
                <a:gd name="T3" fmla="*/ 82 h 111"/>
                <a:gd name="T4" fmla="*/ 20 w 96"/>
                <a:gd name="T5" fmla="*/ 327 h 111"/>
                <a:gd name="T6" fmla="*/ 76 w 96"/>
                <a:gd name="T7" fmla="*/ 89 h 111"/>
                <a:gd name="T8" fmla="*/ 238 w 96"/>
                <a:gd name="T9" fmla="*/ 9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111">
                  <a:moveTo>
                    <a:pt x="96" y="3"/>
                  </a:moveTo>
                  <a:cubicBezTo>
                    <a:pt x="96" y="3"/>
                    <a:pt x="48" y="0"/>
                    <a:pt x="28" y="28"/>
                  </a:cubicBezTo>
                  <a:cubicBezTo>
                    <a:pt x="8" y="56"/>
                    <a:pt x="0" y="80"/>
                    <a:pt x="8" y="111"/>
                  </a:cubicBezTo>
                  <a:cubicBezTo>
                    <a:pt x="8" y="111"/>
                    <a:pt x="2" y="68"/>
                    <a:pt x="30" y="30"/>
                  </a:cubicBezTo>
                  <a:cubicBezTo>
                    <a:pt x="50" y="2"/>
                    <a:pt x="96" y="3"/>
                    <a:pt x="9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0" name="Freeform 81">
              <a:extLst>
                <a:ext uri="{FF2B5EF4-FFF2-40B4-BE49-F238E27FC236}">
                  <a16:creationId xmlns:a16="http://schemas.microsoft.com/office/drawing/2014/main" id="{D41999A7-42B8-4C8F-A841-816BB2FE6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1449"/>
              <a:ext cx="145" cy="106"/>
            </a:xfrm>
            <a:custGeom>
              <a:avLst/>
              <a:gdLst>
                <a:gd name="T0" fmla="*/ 0 w 108"/>
                <a:gd name="T1" fmla="*/ 103 h 74"/>
                <a:gd name="T2" fmla="*/ 262 w 108"/>
                <a:gd name="T3" fmla="*/ 0 h 74"/>
                <a:gd name="T4" fmla="*/ 0 w 108"/>
                <a:gd name="T5" fmla="*/ 103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74">
                  <a:moveTo>
                    <a:pt x="0" y="35"/>
                  </a:moveTo>
                  <a:cubicBezTo>
                    <a:pt x="0" y="35"/>
                    <a:pt x="62" y="73"/>
                    <a:pt x="108" y="0"/>
                  </a:cubicBezTo>
                  <a:cubicBezTo>
                    <a:pt x="108" y="0"/>
                    <a:pt x="72" y="74"/>
                    <a:pt x="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1" name="Oval 82">
              <a:extLst>
                <a:ext uri="{FF2B5EF4-FFF2-40B4-BE49-F238E27FC236}">
                  <a16:creationId xmlns:a16="http://schemas.microsoft.com/office/drawing/2014/main" id="{03560531-510B-4785-B66A-E731A2F6A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3" y="1403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502" name="Oval 83">
              <a:extLst>
                <a:ext uri="{FF2B5EF4-FFF2-40B4-BE49-F238E27FC236}">
                  <a16:creationId xmlns:a16="http://schemas.microsoft.com/office/drawing/2014/main" id="{36E36FBF-0B63-4865-835B-C56803E9B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" y="1410"/>
              <a:ext cx="4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503" name="Oval 84">
              <a:extLst>
                <a:ext uri="{FF2B5EF4-FFF2-40B4-BE49-F238E27FC236}">
                  <a16:creationId xmlns:a16="http://schemas.microsoft.com/office/drawing/2014/main" id="{057927BE-1BC2-4BB4-8788-ABAD05366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1" y="1399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32768" name="Oval 85">
              <a:extLst>
                <a:ext uri="{FF2B5EF4-FFF2-40B4-BE49-F238E27FC236}">
                  <a16:creationId xmlns:a16="http://schemas.microsoft.com/office/drawing/2014/main" id="{729C0016-0AD4-494E-B6C6-685BC6079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3" y="1395"/>
              <a:ext cx="2" cy="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32769" name="Oval 86">
              <a:extLst>
                <a:ext uri="{FF2B5EF4-FFF2-40B4-BE49-F238E27FC236}">
                  <a16:creationId xmlns:a16="http://schemas.microsoft.com/office/drawing/2014/main" id="{F7EB98F9-01E0-4287-BA2C-122978BF0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" y="1326"/>
              <a:ext cx="3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32770" name="Oval 87">
              <a:extLst>
                <a:ext uri="{FF2B5EF4-FFF2-40B4-BE49-F238E27FC236}">
                  <a16:creationId xmlns:a16="http://schemas.microsoft.com/office/drawing/2014/main" id="{A200694D-81C0-4257-9FBB-105DFBFB6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5" y="1329"/>
              <a:ext cx="1" cy="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32771" name="Oval 88">
              <a:extLst>
                <a:ext uri="{FF2B5EF4-FFF2-40B4-BE49-F238E27FC236}">
                  <a16:creationId xmlns:a16="http://schemas.microsoft.com/office/drawing/2014/main" id="{A6B1B540-8D41-4748-B245-8429A65E3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1333"/>
              <a:ext cx="1" cy="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32772" name="Oval 89">
              <a:extLst>
                <a:ext uri="{FF2B5EF4-FFF2-40B4-BE49-F238E27FC236}">
                  <a16:creationId xmlns:a16="http://schemas.microsoft.com/office/drawing/2014/main" id="{54E8111A-3765-439B-9281-5106FDF26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" y="1382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32773" name="Oval 90">
              <a:extLst>
                <a:ext uri="{FF2B5EF4-FFF2-40B4-BE49-F238E27FC236}">
                  <a16:creationId xmlns:a16="http://schemas.microsoft.com/office/drawing/2014/main" id="{B285C28F-3A4E-4B8D-A0F7-6CA4FFBD9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3" y="1403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32774" name="Oval 91">
              <a:extLst>
                <a:ext uri="{FF2B5EF4-FFF2-40B4-BE49-F238E27FC236}">
                  <a16:creationId xmlns:a16="http://schemas.microsoft.com/office/drawing/2014/main" id="{B24E0A15-7493-4012-8D0E-64D93F0A1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1423"/>
              <a:ext cx="9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32775" name="Oval 92">
              <a:extLst>
                <a:ext uri="{FF2B5EF4-FFF2-40B4-BE49-F238E27FC236}">
                  <a16:creationId xmlns:a16="http://schemas.microsoft.com/office/drawing/2014/main" id="{1C597BFA-3100-45A3-9387-5E15C6D7D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19"/>
              <a:ext cx="8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32776" name="Oval 93">
              <a:extLst>
                <a:ext uri="{FF2B5EF4-FFF2-40B4-BE49-F238E27FC236}">
                  <a16:creationId xmlns:a16="http://schemas.microsoft.com/office/drawing/2014/main" id="{B7608C86-6D50-4FAE-94C9-53984161A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1139"/>
              <a:ext cx="8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32777" name="Oval 94">
              <a:extLst>
                <a:ext uri="{FF2B5EF4-FFF2-40B4-BE49-F238E27FC236}">
                  <a16:creationId xmlns:a16="http://schemas.microsoft.com/office/drawing/2014/main" id="{EAA23352-6586-4C10-88C3-4B484085B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" y="1133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32778" name="Oval 95">
              <a:extLst>
                <a:ext uri="{FF2B5EF4-FFF2-40B4-BE49-F238E27FC236}">
                  <a16:creationId xmlns:a16="http://schemas.microsoft.com/office/drawing/2014/main" id="{F41804BA-7DF0-467E-8A1F-3E3291A66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" y="1100"/>
              <a:ext cx="13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32779" name="Oval 96">
              <a:extLst>
                <a:ext uri="{FF2B5EF4-FFF2-40B4-BE49-F238E27FC236}">
                  <a16:creationId xmlns:a16="http://schemas.microsoft.com/office/drawing/2014/main" id="{9A466B5A-5658-44CB-84D1-B9EF279F9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" y="1117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32780" name="Freeform 97">
              <a:extLst>
                <a:ext uri="{FF2B5EF4-FFF2-40B4-BE49-F238E27FC236}">
                  <a16:creationId xmlns:a16="http://schemas.microsoft.com/office/drawing/2014/main" id="{9F306B22-AF68-40C9-894C-281DFFC968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0" y="856"/>
              <a:ext cx="729" cy="791"/>
            </a:xfrm>
            <a:custGeom>
              <a:avLst/>
              <a:gdLst>
                <a:gd name="T0" fmla="*/ 594 w 541"/>
                <a:gd name="T1" fmla="*/ 619 h 551"/>
                <a:gd name="T2" fmla="*/ 594 w 541"/>
                <a:gd name="T3" fmla="*/ 612 h 551"/>
                <a:gd name="T4" fmla="*/ 571 w 541"/>
                <a:gd name="T5" fmla="*/ 505 h 551"/>
                <a:gd name="T6" fmla="*/ 536 w 541"/>
                <a:gd name="T7" fmla="*/ 421 h 551"/>
                <a:gd name="T8" fmla="*/ 372 w 541"/>
                <a:gd name="T9" fmla="*/ 6 h 551"/>
                <a:gd name="T10" fmla="*/ 265 w 541"/>
                <a:gd name="T11" fmla="*/ 175 h 551"/>
                <a:gd name="T12" fmla="*/ 121 w 541"/>
                <a:gd name="T13" fmla="*/ 257 h 551"/>
                <a:gd name="T14" fmla="*/ 100 w 541"/>
                <a:gd name="T15" fmla="*/ 488 h 551"/>
                <a:gd name="T16" fmla="*/ 12 w 541"/>
                <a:gd name="T17" fmla="*/ 564 h 551"/>
                <a:gd name="T18" fmla="*/ 190 w 541"/>
                <a:gd name="T19" fmla="*/ 767 h 551"/>
                <a:gd name="T20" fmla="*/ 298 w 541"/>
                <a:gd name="T21" fmla="*/ 903 h 551"/>
                <a:gd name="T22" fmla="*/ 416 w 541"/>
                <a:gd name="T23" fmla="*/ 946 h 551"/>
                <a:gd name="T24" fmla="*/ 459 w 541"/>
                <a:gd name="T25" fmla="*/ 988 h 551"/>
                <a:gd name="T26" fmla="*/ 530 w 541"/>
                <a:gd name="T27" fmla="*/ 1136 h 551"/>
                <a:gd name="T28" fmla="*/ 643 w 541"/>
                <a:gd name="T29" fmla="*/ 1385 h 551"/>
                <a:gd name="T30" fmla="*/ 1140 w 541"/>
                <a:gd name="T31" fmla="*/ 1387 h 551"/>
                <a:gd name="T32" fmla="*/ 986 w 541"/>
                <a:gd name="T33" fmla="*/ 814 h 551"/>
                <a:gd name="T34" fmla="*/ 756 w 541"/>
                <a:gd name="T35" fmla="*/ 1014 h 551"/>
                <a:gd name="T36" fmla="*/ 753 w 541"/>
                <a:gd name="T37" fmla="*/ 1014 h 551"/>
                <a:gd name="T38" fmla="*/ 732 w 541"/>
                <a:gd name="T39" fmla="*/ 889 h 551"/>
                <a:gd name="T40" fmla="*/ 725 w 541"/>
                <a:gd name="T41" fmla="*/ 847 h 551"/>
                <a:gd name="T42" fmla="*/ 663 w 541"/>
                <a:gd name="T43" fmla="*/ 705 h 551"/>
                <a:gd name="T44" fmla="*/ 639 w 541"/>
                <a:gd name="T45" fmla="*/ 685 h 551"/>
                <a:gd name="T46" fmla="*/ 606 w 541"/>
                <a:gd name="T47" fmla="*/ 663 h 551"/>
                <a:gd name="T48" fmla="*/ 714 w 541"/>
                <a:gd name="T49" fmla="*/ 808 h 551"/>
                <a:gd name="T50" fmla="*/ 685 w 541"/>
                <a:gd name="T51" fmla="*/ 735 h 551"/>
                <a:gd name="T52" fmla="*/ 163 w 541"/>
                <a:gd name="T53" fmla="*/ 312 h 551"/>
                <a:gd name="T54" fmla="*/ 265 w 541"/>
                <a:gd name="T55" fmla="*/ 245 h 551"/>
                <a:gd name="T56" fmla="*/ 338 w 541"/>
                <a:gd name="T57" fmla="*/ 528 h 551"/>
                <a:gd name="T58" fmla="*/ 148 w 541"/>
                <a:gd name="T59" fmla="*/ 484 h 551"/>
                <a:gd name="T60" fmla="*/ 163 w 541"/>
                <a:gd name="T61" fmla="*/ 312 h 551"/>
                <a:gd name="T62" fmla="*/ 58 w 541"/>
                <a:gd name="T63" fmla="*/ 596 h 551"/>
                <a:gd name="T64" fmla="*/ 110 w 541"/>
                <a:gd name="T65" fmla="*/ 548 h 551"/>
                <a:gd name="T66" fmla="*/ 155 w 541"/>
                <a:gd name="T67" fmla="*/ 695 h 551"/>
                <a:gd name="T68" fmla="*/ 58 w 541"/>
                <a:gd name="T69" fmla="*/ 596 h 551"/>
                <a:gd name="T70" fmla="*/ 234 w 541"/>
                <a:gd name="T71" fmla="*/ 719 h 551"/>
                <a:gd name="T72" fmla="*/ 162 w 541"/>
                <a:gd name="T73" fmla="*/ 550 h 551"/>
                <a:gd name="T74" fmla="*/ 325 w 541"/>
                <a:gd name="T75" fmla="*/ 576 h 551"/>
                <a:gd name="T76" fmla="*/ 375 w 541"/>
                <a:gd name="T77" fmla="*/ 633 h 551"/>
                <a:gd name="T78" fmla="*/ 357 w 541"/>
                <a:gd name="T79" fmla="*/ 754 h 551"/>
                <a:gd name="T80" fmla="*/ 234 w 541"/>
                <a:gd name="T81" fmla="*/ 719 h 551"/>
                <a:gd name="T82" fmla="*/ 330 w 541"/>
                <a:gd name="T83" fmla="*/ 857 h 551"/>
                <a:gd name="T84" fmla="*/ 261 w 541"/>
                <a:gd name="T85" fmla="*/ 784 h 551"/>
                <a:gd name="T86" fmla="*/ 380 w 541"/>
                <a:gd name="T87" fmla="*/ 810 h 551"/>
                <a:gd name="T88" fmla="*/ 407 w 541"/>
                <a:gd name="T89" fmla="*/ 837 h 551"/>
                <a:gd name="T90" fmla="*/ 330 w 541"/>
                <a:gd name="T91" fmla="*/ 857 h 551"/>
                <a:gd name="T92" fmla="*/ 387 w 541"/>
                <a:gd name="T93" fmla="*/ 511 h 551"/>
                <a:gd name="T94" fmla="*/ 315 w 541"/>
                <a:gd name="T95" fmla="*/ 245 h 551"/>
                <a:gd name="T96" fmla="*/ 449 w 541"/>
                <a:gd name="T97" fmla="*/ 368 h 551"/>
                <a:gd name="T98" fmla="*/ 387 w 541"/>
                <a:gd name="T99" fmla="*/ 511 h 551"/>
                <a:gd name="T100" fmla="*/ 318 w 541"/>
                <a:gd name="T101" fmla="*/ 181 h 551"/>
                <a:gd name="T102" fmla="*/ 399 w 541"/>
                <a:gd name="T103" fmla="*/ 49 h 551"/>
                <a:gd name="T104" fmla="*/ 474 w 541"/>
                <a:gd name="T105" fmla="*/ 287 h 551"/>
                <a:gd name="T106" fmla="*/ 318 w 541"/>
                <a:gd name="T107" fmla="*/ 181 h 5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41" h="551">
                  <a:moveTo>
                    <a:pt x="243" y="209"/>
                  </a:moveTo>
                  <a:cubicBezTo>
                    <a:pt x="243" y="208"/>
                    <a:pt x="243" y="208"/>
                    <a:pt x="243" y="207"/>
                  </a:cubicBezTo>
                  <a:cubicBezTo>
                    <a:pt x="242" y="197"/>
                    <a:pt x="245" y="179"/>
                    <a:pt x="234" y="171"/>
                  </a:cubicBezTo>
                  <a:cubicBezTo>
                    <a:pt x="223" y="163"/>
                    <a:pt x="219" y="158"/>
                    <a:pt x="219" y="142"/>
                  </a:cubicBezTo>
                  <a:cubicBezTo>
                    <a:pt x="219" y="127"/>
                    <a:pt x="228" y="0"/>
                    <a:pt x="152" y="2"/>
                  </a:cubicBezTo>
                  <a:cubicBezTo>
                    <a:pt x="113" y="2"/>
                    <a:pt x="108" y="59"/>
                    <a:pt x="108" y="59"/>
                  </a:cubicBezTo>
                  <a:cubicBezTo>
                    <a:pt x="108" y="59"/>
                    <a:pt x="66" y="61"/>
                    <a:pt x="50" y="87"/>
                  </a:cubicBezTo>
                  <a:cubicBezTo>
                    <a:pt x="37" y="109"/>
                    <a:pt x="32" y="135"/>
                    <a:pt x="41" y="165"/>
                  </a:cubicBezTo>
                  <a:cubicBezTo>
                    <a:pt x="41" y="165"/>
                    <a:pt x="9" y="167"/>
                    <a:pt x="5" y="191"/>
                  </a:cubicBezTo>
                  <a:cubicBezTo>
                    <a:pt x="0" y="215"/>
                    <a:pt x="34" y="244"/>
                    <a:pt x="78" y="259"/>
                  </a:cubicBezTo>
                  <a:cubicBezTo>
                    <a:pt x="78" y="259"/>
                    <a:pt x="97" y="298"/>
                    <a:pt x="122" y="305"/>
                  </a:cubicBezTo>
                  <a:cubicBezTo>
                    <a:pt x="147" y="312"/>
                    <a:pt x="170" y="320"/>
                    <a:pt x="170" y="320"/>
                  </a:cubicBezTo>
                  <a:cubicBezTo>
                    <a:pt x="170" y="320"/>
                    <a:pt x="181" y="325"/>
                    <a:pt x="188" y="334"/>
                  </a:cubicBezTo>
                  <a:cubicBezTo>
                    <a:pt x="195" y="344"/>
                    <a:pt x="207" y="361"/>
                    <a:pt x="217" y="384"/>
                  </a:cubicBezTo>
                  <a:cubicBezTo>
                    <a:pt x="228" y="409"/>
                    <a:pt x="237" y="442"/>
                    <a:pt x="263" y="468"/>
                  </a:cubicBezTo>
                  <a:cubicBezTo>
                    <a:pt x="282" y="486"/>
                    <a:pt x="394" y="551"/>
                    <a:pt x="466" y="469"/>
                  </a:cubicBezTo>
                  <a:cubicBezTo>
                    <a:pt x="541" y="384"/>
                    <a:pt x="479" y="277"/>
                    <a:pt x="403" y="275"/>
                  </a:cubicBezTo>
                  <a:cubicBezTo>
                    <a:pt x="327" y="273"/>
                    <a:pt x="309" y="343"/>
                    <a:pt x="309" y="343"/>
                  </a:cubicBezTo>
                  <a:cubicBezTo>
                    <a:pt x="308" y="343"/>
                    <a:pt x="308" y="343"/>
                    <a:pt x="308" y="343"/>
                  </a:cubicBezTo>
                  <a:cubicBezTo>
                    <a:pt x="305" y="325"/>
                    <a:pt x="300" y="311"/>
                    <a:pt x="299" y="300"/>
                  </a:cubicBezTo>
                  <a:cubicBezTo>
                    <a:pt x="299" y="296"/>
                    <a:pt x="298" y="291"/>
                    <a:pt x="296" y="286"/>
                  </a:cubicBezTo>
                  <a:moveTo>
                    <a:pt x="271" y="238"/>
                  </a:moveTo>
                  <a:cubicBezTo>
                    <a:pt x="268" y="235"/>
                    <a:pt x="264" y="233"/>
                    <a:pt x="261" y="231"/>
                  </a:cubicBezTo>
                  <a:cubicBezTo>
                    <a:pt x="255" y="228"/>
                    <a:pt x="251" y="226"/>
                    <a:pt x="248" y="224"/>
                  </a:cubicBezTo>
                  <a:moveTo>
                    <a:pt x="292" y="273"/>
                  </a:moveTo>
                  <a:cubicBezTo>
                    <a:pt x="289" y="265"/>
                    <a:pt x="285" y="257"/>
                    <a:pt x="280" y="249"/>
                  </a:cubicBezTo>
                  <a:moveTo>
                    <a:pt x="67" y="105"/>
                  </a:moveTo>
                  <a:cubicBezTo>
                    <a:pt x="80" y="81"/>
                    <a:pt x="108" y="83"/>
                    <a:pt x="108" y="83"/>
                  </a:cubicBezTo>
                  <a:cubicBezTo>
                    <a:pt x="110" y="142"/>
                    <a:pt x="138" y="178"/>
                    <a:pt x="138" y="178"/>
                  </a:cubicBezTo>
                  <a:cubicBezTo>
                    <a:pt x="125" y="174"/>
                    <a:pt x="61" y="164"/>
                    <a:pt x="61" y="164"/>
                  </a:cubicBezTo>
                  <a:cubicBezTo>
                    <a:pt x="58" y="149"/>
                    <a:pt x="53" y="129"/>
                    <a:pt x="67" y="105"/>
                  </a:cubicBezTo>
                  <a:close/>
                  <a:moveTo>
                    <a:pt x="24" y="201"/>
                  </a:moveTo>
                  <a:cubicBezTo>
                    <a:pt x="21" y="186"/>
                    <a:pt x="45" y="185"/>
                    <a:pt x="45" y="185"/>
                  </a:cubicBezTo>
                  <a:cubicBezTo>
                    <a:pt x="45" y="185"/>
                    <a:pt x="58" y="227"/>
                    <a:pt x="63" y="235"/>
                  </a:cubicBezTo>
                  <a:cubicBezTo>
                    <a:pt x="63" y="235"/>
                    <a:pt x="27" y="219"/>
                    <a:pt x="24" y="201"/>
                  </a:cubicBezTo>
                  <a:close/>
                  <a:moveTo>
                    <a:pt x="96" y="243"/>
                  </a:moveTo>
                  <a:cubicBezTo>
                    <a:pt x="85" y="230"/>
                    <a:pt x="66" y="186"/>
                    <a:pt x="66" y="186"/>
                  </a:cubicBezTo>
                  <a:cubicBezTo>
                    <a:pt x="66" y="186"/>
                    <a:pt x="128" y="188"/>
                    <a:pt x="133" y="194"/>
                  </a:cubicBezTo>
                  <a:cubicBezTo>
                    <a:pt x="138" y="199"/>
                    <a:pt x="153" y="214"/>
                    <a:pt x="153" y="214"/>
                  </a:cubicBezTo>
                  <a:cubicBezTo>
                    <a:pt x="140" y="222"/>
                    <a:pt x="146" y="255"/>
                    <a:pt x="146" y="255"/>
                  </a:cubicBezTo>
                  <a:cubicBezTo>
                    <a:pt x="116" y="251"/>
                    <a:pt x="96" y="243"/>
                    <a:pt x="96" y="243"/>
                  </a:cubicBezTo>
                  <a:close/>
                  <a:moveTo>
                    <a:pt x="135" y="290"/>
                  </a:moveTo>
                  <a:cubicBezTo>
                    <a:pt x="121" y="286"/>
                    <a:pt x="107" y="265"/>
                    <a:pt x="107" y="265"/>
                  </a:cubicBezTo>
                  <a:cubicBezTo>
                    <a:pt x="115" y="268"/>
                    <a:pt x="151" y="270"/>
                    <a:pt x="155" y="274"/>
                  </a:cubicBezTo>
                  <a:cubicBezTo>
                    <a:pt x="159" y="277"/>
                    <a:pt x="166" y="283"/>
                    <a:pt x="166" y="283"/>
                  </a:cubicBezTo>
                  <a:cubicBezTo>
                    <a:pt x="152" y="283"/>
                    <a:pt x="135" y="290"/>
                    <a:pt x="135" y="290"/>
                  </a:cubicBezTo>
                  <a:close/>
                  <a:moveTo>
                    <a:pt x="158" y="173"/>
                  </a:moveTo>
                  <a:cubicBezTo>
                    <a:pt x="158" y="173"/>
                    <a:pt x="128" y="134"/>
                    <a:pt x="129" y="83"/>
                  </a:cubicBezTo>
                  <a:cubicBezTo>
                    <a:pt x="129" y="83"/>
                    <a:pt x="174" y="101"/>
                    <a:pt x="183" y="124"/>
                  </a:cubicBezTo>
                  <a:cubicBezTo>
                    <a:pt x="193" y="147"/>
                    <a:pt x="158" y="173"/>
                    <a:pt x="158" y="173"/>
                  </a:cubicBezTo>
                  <a:close/>
                  <a:moveTo>
                    <a:pt x="130" y="61"/>
                  </a:moveTo>
                  <a:cubicBezTo>
                    <a:pt x="130" y="61"/>
                    <a:pt x="134" y="15"/>
                    <a:pt x="163" y="17"/>
                  </a:cubicBezTo>
                  <a:cubicBezTo>
                    <a:pt x="193" y="18"/>
                    <a:pt x="194" y="97"/>
                    <a:pt x="194" y="97"/>
                  </a:cubicBezTo>
                  <a:cubicBezTo>
                    <a:pt x="194" y="97"/>
                    <a:pt x="164" y="65"/>
                    <a:pt x="130" y="61"/>
                  </a:cubicBezTo>
                  <a:close/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Freeform 98">
              <a:extLst>
                <a:ext uri="{FF2B5EF4-FFF2-40B4-BE49-F238E27FC236}">
                  <a16:creationId xmlns:a16="http://schemas.microsoft.com/office/drawing/2014/main" id="{6CEE7492-F123-428F-B7F7-CE156DB88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1298"/>
              <a:ext cx="109" cy="104"/>
            </a:xfrm>
            <a:custGeom>
              <a:avLst/>
              <a:gdLst>
                <a:gd name="T0" fmla="*/ 93 w 81"/>
                <a:gd name="T1" fmla="*/ 27 h 72"/>
                <a:gd name="T2" fmla="*/ 23 w 81"/>
                <a:gd name="T3" fmla="*/ 19 h 72"/>
                <a:gd name="T4" fmla="*/ 43 w 81"/>
                <a:gd name="T5" fmla="*/ 108 h 72"/>
                <a:gd name="T6" fmla="*/ 163 w 81"/>
                <a:gd name="T7" fmla="*/ 208 h 72"/>
                <a:gd name="T8" fmla="*/ 198 w 81"/>
                <a:gd name="T9" fmla="*/ 165 h 72"/>
                <a:gd name="T10" fmla="*/ 170 w 81"/>
                <a:gd name="T11" fmla="*/ 94 h 72"/>
                <a:gd name="T12" fmla="*/ 93 w 81"/>
                <a:gd name="T13" fmla="*/ 27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72">
                  <a:moveTo>
                    <a:pt x="38" y="9"/>
                  </a:moveTo>
                  <a:cubicBezTo>
                    <a:pt x="29" y="7"/>
                    <a:pt x="18" y="0"/>
                    <a:pt x="10" y="6"/>
                  </a:cubicBezTo>
                  <a:cubicBezTo>
                    <a:pt x="0" y="14"/>
                    <a:pt x="13" y="29"/>
                    <a:pt x="18" y="36"/>
                  </a:cubicBezTo>
                  <a:cubicBezTo>
                    <a:pt x="29" y="52"/>
                    <a:pt x="45" y="72"/>
                    <a:pt x="67" y="69"/>
                  </a:cubicBezTo>
                  <a:cubicBezTo>
                    <a:pt x="75" y="68"/>
                    <a:pt x="81" y="64"/>
                    <a:pt x="81" y="55"/>
                  </a:cubicBezTo>
                  <a:cubicBezTo>
                    <a:pt x="80" y="46"/>
                    <a:pt x="75" y="38"/>
                    <a:pt x="70" y="31"/>
                  </a:cubicBezTo>
                  <a:cubicBezTo>
                    <a:pt x="61" y="22"/>
                    <a:pt x="49" y="13"/>
                    <a:pt x="38" y="9"/>
                  </a:cubicBezTo>
                </a:path>
              </a:pathLst>
            </a:custGeom>
            <a:solidFill>
              <a:srgbClr val="9B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Freeform 99">
              <a:extLst>
                <a:ext uri="{FF2B5EF4-FFF2-40B4-BE49-F238E27FC236}">
                  <a16:creationId xmlns:a16="http://schemas.microsoft.com/office/drawing/2014/main" id="{3C7AEAF0-B596-4792-AF5B-5D6E97685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310"/>
              <a:ext cx="85" cy="88"/>
            </a:xfrm>
            <a:custGeom>
              <a:avLst/>
              <a:gdLst>
                <a:gd name="T0" fmla="*/ 30 w 63"/>
                <a:gd name="T1" fmla="*/ 0 h 61"/>
                <a:gd name="T2" fmla="*/ 9 w 63"/>
                <a:gd name="T3" fmla="*/ 42 h 61"/>
                <a:gd name="T4" fmla="*/ 35 w 63"/>
                <a:gd name="T5" fmla="*/ 75 h 61"/>
                <a:gd name="T6" fmla="*/ 57 w 63"/>
                <a:gd name="T7" fmla="*/ 114 h 61"/>
                <a:gd name="T8" fmla="*/ 127 w 63"/>
                <a:gd name="T9" fmla="*/ 177 h 61"/>
                <a:gd name="T10" fmla="*/ 152 w 63"/>
                <a:gd name="T11" fmla="*/ 156 h 61"/>
                <a:gd name="T12" fmla="*/ 127 w 63"/>
                <a:gd name="T13" fmla="*/ 121 h 61"/>
                <a:gd name="T14" fmla="*/ 62 w 63"/>
                <a:gd name="T15" fmla="*/ 42 h 61"/>
                <a:gd name="T16" fmla="*/ 27 w 63"/>
                <a:gd name="T17" fmla="*/ 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61">
                  <a:moveTo>
                    <a:pt x="12" y="0"/>
                  </a:moveTo>
                  <a:cubicBezTo>
                    <a:pt x="2" y="0"/>
                    <a:pt x="0" y="6"/>
                    <a:pt x="4" y="14"/>
                  </a:cubicBezTo>
                  <a:cubicBezTo>
                    <a:pt x="6" y="18"/>
                    <a:pt x="10" y="21"/>
                    <a:pt x="14" y="25"/>
                  </a:cubicBezTo>
                  <a:cubicBezTo>
                    <a:pt x="17" y="29"/>
                    <a:pt x="20" y="33"/>
                    <a:pt x="23" y="38"/>
                  </a:cubicBezTo>
                  <a:cubicBezTo>
                    <a:pt x="30" y="46"/>
                    <a:pt x="40" y="61"/>
                    <a:pt x="52" y="59"/>
                  </a:cubicBezTo>
                  <a:cubicBezTo>
                    <a:pt x="56" y="59"/>
                    <a:pt x="61" y="56"/>
                    <a:pt x="62" y="52"/>
                  </a:cubicBezTo>
                  <a:cubicBezTo>
                    <a:pt x="63" y="46"/>
                    <a:pt x="56" y="43"/>
                    <a:pt x="52" y="40"/>
                  </a:cubicBezTo>
                  <a:cubicBezTo>
                    <a:pt x="40" y="33"/>
                    <a:pt x="32" y="26"/>
                    <a:pt x="25" y="14"/>
                  </a:cubicBezTo>
                  <a:cubicBezTo>
                    <a:pt x="22" y="7"/>
                    <a:pt x="17" y="4"/>
                    <a:pt x="11" y="0"/>
                  </a:cubicBezTo>
                </a:path>
              </a:pathLst>
            </a:custGeom>
            <a:solidFill>
              <a:srgbClr val="875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Freeform 100">
              <a:extLst>
                <a:ext uri="{FF2B5EF4-FFF2-40B4-BE49-F238E27FC236}">
                  <a16:creationId xmlns:a16="http://schemas.microsoft.com/office/drawing/2014/main" id="{05D86D34-81C8-45A9-A3C0-23F8E3CD2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1298"/>
              <a:ext cx="109" cy="104"/>
            </a:xfrm>
            <a:custGeom>
              <a:avLst/>
              <a:gdLst>
                <a:gd name="T0" fmla="*/ 93 w 81"/>
                <a:gd name="T1" fmla="*/ 27 h 72"/>
                <a:gd name="T2" fmla="*/ 23 w 81"/>
                <a:gd name="T3" fmla="*/ 19 h 72"/>
                <a:gd name="T4" fmla="*/ 43 w 81"/>
                <a:gd name="T5" fmla="*/ 108 h 72"/>
                <a:gd name="T6" fmla="*/ 163 w 81"/>
                <a:gd name="T7" fmla="*/ 208 h 72"/>
                <a:gd name="T8" fmla="*/ 198 w 81"/>
                <a:gd name="T9" fmla="*/ 165 h 72"/>
                <a:gd name="T10" fmla="*/ 170 w 81"/>
                <a:gd name="T11" fmla="*/ 95 h 72"/>
                <a:gd name="T12" fmla="*/ 93 w 81"/>
                <a:gd name="T13" fmla="*/ 27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72">
                  <a:moveTo>
                    <a:pt x="38" y="9"/>
                  </a:moveTo>
                  <a:cubicBezTo>
                    <a:pt x="29" y="8"/>
                    <a:pt x="18" y="0"/>
                    <a:pt x="10" y="6"/>
                  </a:cubicBezTo>
                  <a:cubicBezTo>
                    <a:pt x="0" y="14"/>
                    <a:pt x="13" y="29"/>
                    <a:pt x="18" y="36"/>
                  </a:cubicBezTo>
                  <a:cubicBezTo>
                    <a:pt x="29" y="52"/>
                    <a:pt x="45" y="72"/>
                    <a:pt x="67" y="69"/>
                  </a:cubicBezTo>
                  <a:cubicBezTo>
                    <a:pt x="75" y="68"/>
                    <a:pt x="81" y="64"/>
                    <a:pt x="81" y="55"/>
                  </a:cubicBezTo>
                  <a:cubicBezTo>
                    <a:pt x="80" y="46"/>
                    <a:pt x="75" y="38"/>
                    <a:pt x="70" y="32"/>
                  </a:cubicBezTo>
                  <a:cubicBezTo>
                    <a:pt x="61" y="22"/>
                    <a:pt x="49" y="13"/>
                    <a:pt x="38" y="9"/>
                  </a:cubicBezTo>
                </a:path>
              </a:pathLst>
            </a:custGeom>
            <a:noFill/>
            <a:ln w="1588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Freeform 101">
              <a:extLst>
                <a:ext uri="{FF2B5EF4-FFF2-40B4-BE49-F238E27FC236}">
                  <a16:creationId xmlns:a16="http://schemas.microsoft.com/office/drawing/2014/main" id="{EC6C1661-AE43-4D25-8295-3B2A1EF3A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1389"/>
              <a:ext cx="63" cy="26"/>
            </a:xfrm>
            <a:custGeom>
              <a:avLst/>
              <a:gdLst>
                <a:gd name="T0" fmla="*/ 0 w 47"/>
                <a:gd name="T1" fmla="*/ 0 h 18"/>
                <a:gd name="T2" fmla="*/ 111 w 47"/>
                <a:gd name="T3" fmla="*/ 9 h 18"/>
                <a:gd name="T4" fmla="*/ 111 w 47"/>
                <a:gd name="T5" fmla="*/ 19 h 18"/>
                <a:gd name="T6" fmla="*/ 79 w 47"/>
                <a:gd name="T7" fmla="*/ 36 h 18"/>
                <a:gd name="T8" fmla="*/ 46 w 47"/>
                <a:gd name="T9" fmla="*/ 39 h 18"/>
                <a:gd name="T10" fmla="*/ 0 w 47"/>
                <a:gd name="T11" fmla="*/ 6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18">
                  <a:moveTo>
                    <a:pt x="0" y="0"/>
                  </a:moveTo>
                  <a:cubicBezTo>
                    <a:pt x="12" y="5"/>
                    <a:pt x="36" y="18"/>
                    <a:pt x="46" y="3"/>
                  </a:cubicBezTo>
                  <a:cubicBezTo>
                    <a:pt x="47" y="4"/>
                    <a:pt x="46" y="5"/>
                    <a:pt x="46" y="6"/>
                  </a:cubicBezTo>
                  <a:cubicBezTo>
                    <a:pt x="42" y="8"/>
                    <a:pt x="38" y="11"/>
                    <a:pt x="33" y="12"/>
                  </a:cubicBezTo>
                  <a:cubicBezTo>
                    <a:pt x="29" y="13"/>
                    <a:pt x="24" y="13"/>
                    <a:pt x="19" y="13"/>
                  </a:cubicBezTo>
                  <a:cubicBezTo>
                    <a:pt x="11" y="12"/>
                    <a:pt x="5" y="8"/>
                    <a:pt x="0" y="2"/>
                  </a:cubicBezTo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Freeform 102">
              <a:extLst>
                <a:ext uri="{FF2B5EF4-FFF2-40B4-BE49-F238E27FC236}">
                  <a16:creationId xmlns:a16="http://schemas.microsoft.com/office/drawing/2014/main" id="{07672100-821B-421F-B7C0-F323B4CDC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1294"/>
              <a:ext cx="68" cy="43"/>
            </a:xfrm>
            <a:custGeom>
              <a:avLst/>
              <a:gdLst>
                <a:gd name="T0" fmla="*/ 5 w 50"/>
                <a:gd name="T1" fmla="*/ 13 h 30"/>
                <a:gd name="T2" fmla="*/ 35 w 50"/>
                <a:gd name="T3" fmla="*/ 23 h 30"/>
                <a:gd name="T4" fmla="*/ 68 w 50"/>
                <a:gd name="T5" fmla="*/ 33 h 30"/>
                <a:gd name="T6" fmla="*/ 125 w 50"/>
                <a:gd name="T7" fmla="*/ 89 h 30"/>
                <a:gd name="T8" fmla="*/ 99 w 50"/>
                <a:gd name="T9" fmla="*/ 49 h 30"/>
                <a:gd name="T10" fmla="*/ 71 w 50"/>
                <a:gd name="T11" fmla="*/ 27 h 30"/>
                <a:gd name="T12" fmla="*/ 5 w 50"/>
                <a:gd name="T13" fmla="*/ 0 h 30"/>
                <a:gd name="T14" fmla="*/ 1 w 50"/>
                <a:gd name="T15" fmla="*/ 6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" h="30">
                  <a:moveTo>
                    <a:pt x="2" y="4"/>
                  </a:moveTo>
                  <a:cubicBezTo>
                    <a:pt x="7" y="4"/>
                    <a:pt x="10" y="7"/>
                    <a:pt x="14" y="8"/>
                  </a:cubicBezTo>
                  <a:cubicBezTo>
                    <a:pt x="18" y="9"/>
                    <a:pt x="23" y="9"/>
                    <a:pt x="27" y="11"/>
                  </a:cubicBezTo>
                  <a:cubicBezTo>
                    <a:pt x="36" y="16"/>
                    <a:pt x="42" y="24"/>
                    <a:pt x="50" y="30"/>
                  </a:cubicBezTo>
                  <a:cubicBezTo>
                    <a:pt x="49" y="26"/>
                    <a:pt x="43" y="21"/>
                    <a:pt x="40" y="17"/>
                  </a:cubicBezTo>
                  <a:cubicBezTo>
                    <a:pt x="37" y="13"/>
                    <a:pt x="32" y="11"/>
                    <a:pt x="28" y="9"/>
                  </a:cubicBezTo>
                  <a:cubicBezTo>
                    <a:pt x="20" y="5"/>
                    <a:pt x="10" y="3"/>
                    <a:pt x="2" y="0"/>
                  </a:cubicBezTo>
                  <a:cubicBezTo>
                    <a:pt x="0" y="1"/>
                    <a:pt x="1" y="1"/>
                    <a:pt x="1" y="2"/>
                  </a:cubicBezTo>
                </a:path>
              </a:pathLst>
            </a:custGeom>
            <a:solidFill>
              <a:srgbClr val="BC7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2" name="Group 103">
            <a:extLst>
              <a:ext uri="{FF2B5EF4-FFF2-40B4-BE49-F238E27FC236}">
                <a16:creationId xmlns:a16="http://schemas.microsoft.com/office/drawing/2014/main" id="{BF26C54A-AC0E-4E21-8EAF-D20DD700B6D8}"/>
              </a:ext>
            </a:extLst>
          </p:cNvPr>
          <p:cNvGrpSpPr>
            <a:grpSpLocks/>
          </p:cNvGrpSpPr>
          <p:nvPr/>
        </p:nvGrpSpPr>
        <p:grpSpPr bwMode="auto">
          <a:xfrm>
            <a:off x="7729538" y="3657600"/>
            <a:ext cx="579437" cy="665163"/>
            <a:chOff x="3930" y="1073"/>
            <a:chExt cx="365" cy="419"/>
          </a:xfrm>
        </p:grpSpPr>
        <p:sp>
          <p:nvSpPr>
            <p:cNvPr id="21399" name="Freeform 104">
              <a:extLst>
                <a:ext uri="{FF2B5EF4-FFF2-40B4-BE49-F238E27FC236}">
                  <a16:creationId xmlns:a16="http://schemas.microsoft.com/office/drawing/2014/main" id="{1E090E2B-93D1-47D7-BF2D-764150C04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073"/>
              <a:ext cx="365" cy="419"/>
            </a:xfrm>
            <a:custGeom>
              <a:avLst/>
              <a:gdLst>
                <a:gd name="T0" fmla="*/ 54 w 271"/>
                <a:gd name="T1" fmla="*/ 103 h 292"/>
                <a:gd name="T2" fmla="*/ 106 w 271"/>
                <a:gd name="T3" fmla="*/ 46 h 292"/>
                <a:gd name="T4" fmla="*/ 154 w 271"/>
                <a:gd name="T5" fmla="*/ 39 h 292"/>
                <a:gd name="T6" fmla="*/ 312 w 271"/>
                <a:gd name="T7" fmla="*/ 224 h 292"/>
                <a:gd name="T8" fmla="*/ 492 w 271"/>
                <a:gd name="T9" fmla="*/ 712 h 292"/>
                <a:gd name="T10" fmla="*/ 579 w 271"/>
                <a:gd name="T11" fmla="*/ 748 h 292"/>
                <a:gd name="T12" fmla="*/ 607 w 271"/>
                <a:gd name="T13" fmla="*/ 728 h 292"/>
                <a:gd name="T14" fmla="*/ 626 w 271"/>
                <a:gd name="T15" fmla="*/ 851 h 292"/>
                <a:gd name="T16" fmla="*/ 529 w 271"/>
                <a:gd name="T17" fmla="*/ 786 h 292"/>
                <a:gd name="T18" fmla="*/ 396 w 271"/>
                <a:gd name="T19" fmla="*/ 686 h 292"/>
                <a:gd name="T20" fmla="*/ 303 w 271"/>
                <a:gd name="T21" fmla="*/ 488 h 292"/>
                <a:gd name="T22" fmla="*/ 230 w 271"/>
                <a:gd name="T23" fmla="*/ 432 h 292"/>
                <a:gd name="T24" fmla="*/ 110 w 271"/>
                <a:gd name="T25" fmla="*/ 380 h 292"/>
                <a:gd name="T26" fmla="*/ 54 w 271"/>
                <a:gd name="T27" fmla="*/ 103 h 2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1" h="292">
                  <a:moveTo>
                    <a:pt x="22" y="35"/>
                  </a:moveTo>
                  <a:cubicBezTo>
                    <a:pt x="26" y="26"/>
                    <a:pt x="39" y="18"/>
                    <a:pt x="44" y="15"/>
                  </a:cubicBezTo>
                  <a:cubicBezTo>
                    <a:pt x="49" y="13"/>
                    <a:pt x="50" y="0"/>
                    <a:pt x="63" y="13"/>
                  </a:cubicBezTo>
                  <a:cubicBezTo>
                    <a:pt x="76" y="26"/>
                    <a:pt x="105" y="45"/>
                    <a:pt x="128" y="76"/>
                  </a:cubicBezTo>
                  <a:cubicBezTo>
                    <a:pt x="179" y="147"/>
                    <a:pt x="182" y="232"/>
                    <a:pt x="201" y="241"/>
                  </a:cubicBezTo>
                  <a:cubicBezTo>
                    <a:pt x="209" y="245"/>
                    <a:pt x="227" y="261"/>
                    <a:pt x="237" y="253"/>
                  </a:cubicBezTo>
                  <a:cubicBezTo>
                    <a:pt x="242" y="248"/>
                    <a:pt x="237" y="230"/>
                    <a:pt x="249" y="246"/>
                  </a:cubicBezTo>
                  <a:cubicBezTo>
                    <a:pt x="261" y="263"/>
                    <a:pt x="271" y="292"/>
                    <a:pt x="256" y="288"/>
                  </a:cubicBezTo>
                  <a:cubicBezTo>
                    <a:pt x="240" y="284"/>
                    <a:pt x="230" y="269"/>
                    <a:pt x="217" y="266"/>
                  </a:cubicBezTo>
                  <a:cubicBezTo>
                    <a:pt x="204" y="262"/>
                    <a:pt x="173" y="259"/>
                    <a:pt x="162" y="232"/>
                  </a:cubicBezTo>
                  <a:cubicBezTo>
                    <a:pt x="151" y="206"/>
                    <a:pt x="133" y="170"/>
                    <a:pt x="124" y="165"/>
                  </a:cubicBezTo>
                  <a:cubicBezTo>
                    <a:pt x="116" y="160"/>
                    <a:pt x="104" y="147"/>
                    <a:pt x="94" y="146"/>
                  </a:cubicBezTo>
                  <a:cubicBezTo>
                    <a:pt x="83" y="145"/>
                    <a:pt x="56" y="144"/>
                    <a:pt x="45" y="129"/>
                  </a:cubicBezTo>
                  <a:cubicBezTo>
                    <a:pt x="34" y="114"/>
                    <a:pt x="0" y="80"/>
                    <a:pt x="22" y="35"/>
                  </a:cubicBezTo>
                  <a:close/>
                </a:path>
              </a:pathLst>
            </a:custGeom>
            <a:solidFill>
              <a:srgbClr val="D4B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0" name="Freeform 105">
              <a:extLst>
                <a:ext uri="{FF2B5EF4-FFF2-40B4-BE49-F238E27FC236}">
                  <a16:creationId xmlns:a16="http://schemas.microsoft.com/office/drawing/2014/main" id="{6310B125-CB0B-4120-BB86-0BAC3B456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073"/>
              <a:ext cx="365" cy="419"/>
            </a:xfrm>
            <a:custGeom>
              <a:avLst/>
              <a:gdLst>
                <a:gd name="T0" fmla="*/ 54 w 271"/>
                <a:gd name="T1" fmla="*/ 103 h 292"/>
                <a:gd name="T2" fmla="*/ 106 w 271"/>
                <a:gd name="T3" fmla="*/ 46 h 292"/>
                <a:gd name="T4" fmla="*/ 154 w 271"/>
                <a:gd name="T5" fmla="*/ 39 h 292"/>
                <a:gd name="T6" fmla="*/ 312 w 271"/>
                <a:gd name="T7" fmla="*/ 224 h 292"/>
                <a:gd name="T8" fmla="*/ 492 w 271"/>
                <a:gd name="T9" fmla="*/ 712 h 292"/>
                <a:gd name="T10" fmla="*/ 579 w 271"/>
                <a:gd name="T11" fmla="*/ 748 h 292"/>
                <a:gd name="T12" fmla="*/ 607 w 271"/>
                <a:gd name="T13" fmla="*/ 728 h 292"/>
                <a:gd name="T14" fmla="*/ 626 w 271"/>
                <a:gd name="T15" fmla="*/ 851 h 292"/>
                <a:gd name="T16" fmla="*/ 529 w 271"/>
                <a:gd name="T17" fmla="*/ 786 h 292"/>
                <a:gd name="T18" fmla="*/ 396 w 271"/>
                <a:gd name="T19" fmla="*/ 686 h 292"/>
                <a:gd name="T20" fmla="*/ 303 w 271"/>
                <a:gd name="T21" fmla="*/ 488 h 292"/>
                <a:gd name="T22" fmla="*/ 230 w 271"/>
                <a:gd name="T23" fmla="*/ 432 h 292"/>
                <a:gd name="T24" fmla="*/ 110 w 271"/>
                <a:gd name="T25" fmla="*/ 380 h 292"/>
                <a:gd name="T26" fmla="*/ 54 w 271"/>
                <a:gd name="T27" fmla="*/ 103 h 2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1" h="292">
                  <a:moveTo>
                    <a:pt x="22" y="35"/>
                  </a:moveTo>
                  <a:cubicBezTo>
                    <a:pt x="26" y="26"/>
                    <a:pt x="39" y="18"/>
                    <a:pt x="44" y="15"/>
                  </a:cubicBezTo>
                  <a:cubicBezTo>
                    <a:pt x="49" y="13"/>
                    <a:pt x="50" y="0"/>
                    <a:pt x="63" y="13"/>
                  </a:cubicBezTo>
                  <a:cubicBezTo>
                    <a:pt x="76" y="26"/>
                    <a:pt x="105" y="45"/>
                    <a:pt x="128" y="76"/>
                  </a:cubicBezTo>
                  <a:cubicBezTo>
                    <a:pt x="179" y="147"/>
                    <a:pt x="182" y="232"/>
                    <a:pt x="201" y="241"/>
                  </a:cubicBezTo>
                  <a:cubicBezTo>
                    <a:pt x="209" y="245"/>
                    <a:pt x="227" y="261"/>
                    <a:pt x="237" y="253"/>
                  </a:cubicBezTo>
                  <a:cubicBezTo>
                    <a:pt x="242" y="248"/>
                    <a:pt x="237" y="230"/>
                    <a:pt x="249" y="246"/>
                  </a:cubicBezTo>
                  <a:cubicBezTo>
                    <a:pt x="261" y="263"/>
                    <a:pt x="271" y="292"/>
                    <a:pt x="256" y="288"/>
                  </a:cubicBezTo>
                  <a:cubicBezTo>
                    <a:pt x="240" y="284"/>
                    <a:pt x="230" y="269"/>
                    <a:pt x="217" y="266"/>
                  </a:cubicBezTo>
                  <a:cubicBezTo>
                    <a:pt x="204" y="262"/>
                    <a:pt x="173" y="259"/>
                    <a:pt x="162" y="232"/>
                  </a:cubicBezTo>
                  <a:cubicBezTo>
                    <a:pt x="151" y="206"/>
                    <a:pt x="133" y="170"/>
                    <a:pt x="124" y="165"/>
                  </a:cubicBezTo>
                  <a:cubicBezTo>
                    <a:pt x="116" y="160"/>
                    <a:pt x="104" y="147"/>
                    <a:pt x="94" y="146"/>
                  </a:cubicBezTo>
                  <a:cubicBezTo>
                    <a:pt x="83" y="145"/>
                    <a:pt x="56" y="144"/>
                    <a:pt x="45" y="129"/>
                  </a:cubicBezTo>
                  <a:cubicBezTo>
                    <a:pt x="34" y="114"/>
                    <a:pt x="0" y="80"/>
                    <a:pt x="22" y="35"/>
                  </a:cubicBezTo>
                  <a:close/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1" name="Freeform 106">
              <a:extLst>
                <a:ext uri="{FF2B5EF4-FFF2-40B4-BE49-F238E27FC236}">
                  <a16:creationId xmlns:a16="http://schemas.microsoft.com/office/drawing/2014/main" id="{0D73A4E0-A2B7-4DF2-BD48-BD827F3A4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424"/>
              <a:ext cx="24" cy="55"/>
            </a:xfrm>
            <a:custGeom>
              <a:avLst/>
              <a:gdLst>
                <a:gd name="T0" fmla="*/ 0 w 18"/>
                <a:gd name="T1" fmla="*/ 33 h 38"/>
                <a:gd name="T2" fmla="*/ 1 w 18"/>
                <a:gd name="T3" fmla="*/ 0 h 38"/>
                <a:gd name="T4" fmla="*/ 21 w 18"/>
                <a:gd name="T5" fmla="*/ 46 h 38"/>
                <a:gd name="T6" fmla="*/ 36 w 18"/>
                <a:gd name="T7" fmla="*/ 97 h 38"/>
                <a:gd name="T8" fmla="*/ 33 w 18"/>
                <a:gd name="T9" fmla="*/ 116 h 38"/>
                <a:gd name="T10" fmla="*/ 20 w 18"/>
                <a:gd name="T11" fmla="*/ 80 h 38"/>
                <a:gd name="T12" fmla="*/ 1 w 18"/>
                <a:gd name="T13" fmla="*/ 36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38">
                  <a:moveTo>
                    <a:pt x="0" y="11"/>
                  </a:moveTo>
                  <a:cubicBezTo>
                    <a:pt x="2" y="8"/>
                    <a:pt x="1" y="4"/>
                    <a:pt x="1" y="0"/>
                  </a:cubicBezTo>
                  <a:cubicBezTo>
                    <a:pt x="6" y="0"/>
                    <a:pt x="7" y="12"/>
                    <a:pt x="9" y="15"/>
                  </a:cubicBezTo>
                  <a:cubicBezTo>
                    <a:pt x="12" y="21"/>
                    <a:pt x="15" y="26"/>
                    <a:pt x="15" y="32"/>
                  </a:cubicBezTo>
                  <a:cubicBezTo>
                    <a:pt x="16" y="34"/>
                    <a:pt x="18" y="38"/>
                    <a:pt x="14" y="38"/>
                  </a:cubicBezTo>
                  <a:cubicBezTo>
                    <a:pt x="10" y="37"/>
                    <a:pt x="9" y="28"/>
                    <a:pt x="8" y="26"/>
                  </a:cubicBezTo>
                  <a:cubicBezTo>
                    <a:pt x="6" y="20"/>
                    <a:pt x="3" y="16"/>
                    <a:pt x="1" y="12"/>
                  </a:cubicBezTo>
                </a:path>
              </a:pathLst>
            </a:custGeom>
            <a:solidFill>
              <a:srgbClr val="E8C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2" name="Freeform 107">
              <a:extLst>
                <a:ext uri="{FF2B5EF4-FFF2-40B4-BE49-F238E27FC236}">
                  <a16:creationId xmlns:a16="http://schemas.microsoft.com/office/drawing/2014/main" id="{0C761135-B985-4B3E-B63F-3C02E0ECF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1268"/>
              <a:ext cx="96" cy="149"/>
            </a:xfrm>
            <a:custGeom>
              <a:avLst/>
              <a:gdLst>
                <a:gd name="T0" fmla="*/ 1 w 71"/>
                <a:gd name="T1" fmla="*/ 0 h 104"/>
                <a:gd name="T2" fmla="*/ 42 w 71"/>
                <a:gd name="T3" fmla="*/ 62 h 104"/>
                <a:gd name="T4" fmla="*/ 93 w 71"/>
                <a:gd name="T5" fmla="*/ 129 h 104"/>
                <a:gd name="T6" fmla="*/ 134 w 71"/>
                <a:gd name="T7" fmla="*/ 218 h 104"/>
                <a:gd name="T8" fmla="*/ 176 w 71"/>
                <a:gd name="T9" fmla="*/ 305 h 104"/>
                <a:gd name="T10" fmla="*/ 141 w 71"/>
                <a:gd name="T11" fmla="*/ 218 h 104"/>
                <a:gd name="T12" fmla="*/ 93 w 71"/>
                <a:gd name="T13" fmla="*/ 129 h 104"/>
                <a:gd name="T14" fmla="*/ 47 w 71"/>
                <a:gd name="T15" fmla="*/ 53 h 104"/>
                <a:gd name="T16" fmla="*/ 7 w 71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104">
                  <a:moveTo>
                    <a:pt x="1" y="0"/>
                  </a:moveTo>
                  <a:cubicBezTo>
                    <a:pt x="0" y="10"/>
                    <a:pt x="11" y="16"/>
                    <a:pt x="17" y="21"/>
                  </a:cubicBezTo>
                  <a:cubicBezTo>
                    <a:pt x="25" y="27"/>
                    <a:pt x="32" y="36"/>
                    <a:pt x="38" y="44"/>
                  </a:cubicBezTo>
                  <a:cubicBezTo>
                    <a:pt x="45" y="54"/>
                    <a:pt x="49" y="63"/>
                    <a:pt x="54" y="74"/>
                  </a:cubicBezTo>
                  <a:cubicBezTo>
                    <a:pt x="58" y="84"/>
                    <a:pt x="60" y="98"/>
                    <a:pt x="71" y="104"/>
                  </a:cubicBezTo>
                  <a:cubicBezTo>
                    <a:pt x="65" y="95"/>
                    <a:pt x="61" y="84"/>
                    <a:pt x="57" y="74"/>
                  </a:cubicBezTo>
                  <a:cubicBezTo>
                    <a:pt x="51" y="63"/>
                    <a:pt x="46" y="54"/>
                    <a:pt x="38" y="44"/>
                  </a:cubicBezTo>
                  <a:cubicBezTo>
                    <a:pt x="32" y="35"/>
                    <a:pt x="26" y="26"/>
                    <a:pt x="19" y="18"/>
                  </a:cubicBezTo>
                  <a:cubicBezTo>
                    <a:pt x="15" y="12"/>
                    <a:pt x="9" y="3"/>
                    <a:pt x="3" y="0"/>
                  </a:cubicBezTo>
                </a:path>
              </a:pathLst>
            </a:custGeom>
            <a:solidFill>
              <a:srgbClr val="E8C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3" name="Freeform 108">
              <a:extLst>
                <a:ext uri="{FF2B5EF4-FFF2-40B4-BE49-F238E27FC236}">
                  <a16:creationId xmlns:a16="http://schemas.microsoft.com/office/drawing/2014/main" id="{24035835-9A0F-4708-84B8-28B363781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" y="1423"/>
              <a:ext cx="23" cy="53"/>
            </a:xfrm>
            <a:custGeom>
              <a:avLst/>
              <a:gdLst>
                <a:gd name="T0" fmla="*/ 0 w 17"/>
                <a:gd name="T1" fmla="*/ 0 h 37"/>
                <a:gd name="T2" fmla="*/ 12 w 17"/>
                <a:gd name="T3" fmla="*/ 14 h 37"/>
                <a:gd name="T4" fmla="*/ 26 w 17"/>
                <a:gd name="T5" fmla="*/ 43 h 37"/>
                <a:gd name="T6" fmla="*/ 37 w 17"/>
                <a:gd name="T7" fmla="*/ 80 h 37"/>
                <a:gd name="T8" fmla="*/ 42 w 17"/>
                <a:gd name="T9" fmla="*/ 109 h 37"/>
                <a:gd name="T10" fmla="*/ 30 w 17"/>
                <a:gd name="T11" fmla="*/ 70 h 37"/>
                <a:gd name="T12" fmla="*/ 20 w 17"/>
                <a:gd name="T13" fmla="*/ 39 h 37"/>
                <a:gd name="T14" fmla="*/ 9 w 17"/>
                <a:gd name="T15" fmla="*/ 20 h 37"/>
                <a:gd name="T16" fmla="*/ 1 w 17"/>
                <a:gd name="T17" fmla="*/ 6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37">
                  <a:moveTo>
                    <a:pt x="0" y="0"/>
                  </a:moveTo>
                  <a:cubicBezTo>
                    <a:pt x="1" y="2"/>
                    <a:pt x="3" y="3"/>
                    <a:pt x="5" y="5"/>
                  </a:cubicBezTo>
                  <a:cubicBezTo>
                    <a:pt x="7" y="9"/>
                    <a:pt x="9" y="12"/>
                    <a:pt x="10" y="15"/>
                  </a:cubicBezTo>
                  <a:cubicBezTo>
                    <a:pt x="12" y="19"/>
                    <a:pt x="14" y="23"/>
                    <a:pt x="15" y="27"/>
                  </a:cubicBezTo>
                  <a:cubicBezTo>
                    <a:pt x="16" y="30"/>
                    <a:pt x="17" y="34"/>
                    <a:pt x="17" y="37"/>
                  </a:cubicBezTo>
                  <a:cubicBezTo>
                    <a:pt x="14" y="33"/>
                    <a:pt x="13" y="28"/>
                    <a:pt x="12" y="24"/>
                  </a:cubicBezTo>
                  <a:cubicBezTo>
                    <a:pt x="11" y="20"/>
                    <a:pt x="9" y="16"/>
                    <a:pt x="8" y="13"/>
                  </a:cubicBezTo>
                  <a:cubicBezTo>
                    <a:pt x="6" y="11"/>
                    <a:pt x="5" y="9"/>
                    <a:pt x="4" y="7"/>
                  </a:cubicBezTo>
                  <a:cubicBezTo>
                    <a:pt x="3" y="5"/>
                    <a:pt x="2" y="4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4" name="Oval 109">
              <a:extLst>
                <a:ext uri="{FF2B5EF4-FFF2-40B4-BE49-F238E27FC236}">
                  <a16:creationId xmlns:a16="http://schemas.microsoft.com/office/drawing/2014/main" id="{F7D39D3C-AB5C-4C0C-B952-48C2DEA60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" y="1466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405" name="Oval 110">
              <a:extLst>
                <a:ext uri="{FF2B5EF4-FFF2-40B4-BE49-F238E27FC236}">
                  <a16:creationId xmlns:a16="http://schemas.microsoft.com/office/drawing/2014/main" id="{0C84206D-1630-41CF-A4E9-3011C155B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" y="1476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406" name="Freeform 111">
              <a:extLst>
                <a:ext uri="{FF2B5EF4-FFF2-40B4-BE49-F238E27FC236}">
                  <a16:creationId xmlns:a16="http://schemas.microsoft.com/office/drawing/2014/main" id="{5EFA4621-6B57-4C67-838C-50016220B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1092"/>
              <a:ext cx="51" cy="63"/>
            </a:xfrm>
            <a:custGeom>
              <a:avLst/>
              <a:gdLst>
                <a:gd name="T0" fmla="*/ 0 w 38"/>
                <a:gd name="T1" fmla="*/ 23 h 44"/>
                <a:gd name="T2" fmla="*/ 54 w 38"/>
                <a:gd name="T3" fmla="*/ 56 h 44"/>
                <a:gd name="T4" fmla="*/ 75 w 38"/>
                <a:gd name="T5" fmla="*/ 90 h 44"/>
                <a:gd name="T6" fmla="*/ 90 w 38"/>
                <a:gd name="T7" fmla="*/ 129 h 44"/>
                <a:gd name="T8" fmla="*/ 72 w 38"/>
                <a:gd name="T9" fmla="*/ 76 h 44"/>
                <a:gd name="T10" fmla="*/ 47 w 38"/>
                <a:gd name="T11" fmla="*/ 34 h 44"/>
                <a:gd name="T12" fmla="*/ 1 w 38"/>
                <a:gd name="T13" fmla="*/ 2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44">
                  <a:moveTo>
                    <a:pt x="0" y="8"/>
                  </a:moveTo>
                  <a:cubicBezTo>
                    <a:pt x="6" y="7"/>
                    <a:pt x="17" y="14"/>
                    <a:pt x="22" y="19"/>
                  </a:cubicBezTo>
                  <a:cubicBezTo>
                    <a:pt x="25" y="22"/>
                    <a:pt x="28" y="27"/>
                    <a:pt x="31" y="31"/>
                  </a:cubicBezTo>
                  <a:cubicBezTo>
                    <a:pt x="33" y="34"/>
                    <a:pt x="34" y="43"/>
                    <a:pt x="37" y="44"/>
                  </a:cubicBezTo>
                  <a:cubicBezTo>
                    <a:pt x="38" y="40"/>
                    <a:pt x="33" y="30"/>
                    <a:pt x="30" y="26"/>
                  </a:cubicBezTo>
                  <a:cubicBezTo>
                    <a:pt x="27" y="21"/>
                    <a:pt x="24" y="16"/>
                    <a:pt x="19" y="12"/>
                  </a:cubicBezTo>
                  <a:cubicBezTo>
                    <a:pt x="14" y="7"/>
                    <a:pt x="7" y="0"/>
                    <a:pt x="1" y="8"/>
                  </a:cubicBezTo>
                </a:path>
              </a:pathLst>
            </a:custGeom>
            <a:solidFill>
              <a:srgbClr val="B9A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7" name="Freeform 112">
              <a:extLst>
                <a:ext uri="{FF2B5EF4-FFF2-40B4-BE49-F238E27FC236}">
                  <a16:creationId xmlns:a16="http://schemas.microsoft.com/office/drawing/2014/main" id="{111B1F22-CCE0-4C8F-86AF-8EA6D6EE7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1170"/>
              <a:ext cx="36" cy="104"/>
            </a:xfrm>
            <a:custGeom>
              <a:avLst/>
              <a:gdLst>
                <a:gd name="T0" fmla="*/ 0 w 27"/>
                <a:gd name="T1" fmla="*/ 202 h 72"/>
                <a:gd name="T2" fmla="*/ 27 w 27"/>
                <a:gd name="T3" fmla="*/ 130 h 72"/>
                <a:gd name="T4" fmla="*/ 41 w 27"/>
                <a:gd name="T5" fmla="*/ 0 h 72"/>
                <a:gd name="T6" fmla="*/ 15 w 27"/>
                <a:gd name="T7" fmla="*/ 208 h 72"/>
                <a:gd name="T8" fmla="*/ 0 w 27"/>
                <a:gd name="T9" fmla="*/ 20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72">
                  <a:moveTo>
                    <a:pt x="0" y="67"/>
                  </a:moveTo>
                  <a:cubicBezTo>
                    <a:pt x="0" y="67"/>
                    <a:pt x="9" y="51"/>
                    <a:pt x="11" y="43"/>
                  </a:cubicBezTo>
                  <a:cubicBezTo>
                    <a:pt x="14" y="36"/>
                    <a:pt x="19" y="13"/>
                    <a:pt x="17" y="0"/>
                  </a:cubicBezTo>
                  <a:cubicBezTo>
                    <a:pt x="17" y="0"/>
                    <a:pt x="27" y="30"/>
                    <a:pt x="6" y="69"/>
                  </a:cubicBezTo>
                  <a:cubicBezTo>
                    <a:pt x="6" y="69"/>
                    <a:pt x="3" y="72"/>
                    <a:pt x="0" y="67"/>
                  </a:cubicBezTo>
                  <a:close/>
                </a:path>
              </a:pathLst>
            </a:custGeom>
            <a:solidFill>
              <a:srgbClr val="B9A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8" name="Freeform 113">
              <a:extLst>
                <a:ext uri="{FF2B5EF4-FFF2-40B4-BE49-F238E27FC236}">
                  <a16:creationId xmlns:a16="http://schemas.microsoft.com/office/drawing/2014/main" id="{10C7BA46-F012-4BD0-AB7E-4F35C9585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1420"/>
              <a:ext cx="22" cy="33"/>
            </a:xfrm>
            <a:custGeom>
              <a:avLst/>
              <a:gdLst>
                <a:gd name="T0" fmla="*/ 1 w 16"/>
                <a:gd name="T1" fmla="*/ 0 h 23"/>
                <a:gd name="T2" fmla="*/ 26 w 16"/>
                <a:gd name="T3" fmla="*/ 33 h 23"/>
                <a:gd name="T4" fmla="*/ 41 w 16"/>
                <a:gd name="T5" fmla="*/ 67 h 23"/>
                <a:gd name="T6" fmla="*/ 19 w 16"/>
                <a:gd name="T7" fmla="*/ 29 h 23"/>
                <a:gd name="T8" fmla="*/ 1 w 1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3">
                  <a:moveTo>
                    <a:pt x="1" y="0"/>
                  </a:moveTo>
                  <a:cubicBezTo>
                    <a:pt x="4" y="3"/>
                    <a:pt x="8" y="7"/>
                    <a:pt x="10" y="11"/>
                  </a:cubicBezTo>
                  <a:cubicBezTo>
                    <a:pt x="12" y="14"/>
                    <a:pt x="16" y="19"/>
                    <a:pt x="16" y="23"/>
                  </a:cubicBezTo>
                  <a:cubicBezTo>
                    <a:pt x="13" y="19"/>
                    <a:pt x="10" y="14"/>
                    <a:pt x="7" y="10"/>
                  </a:cubicBezTo>
                  <a:cubicBezTo>
                    <a:pt x="6" y="7"/>
                    <a:pt x="0" y="3"/>
                    <a:pt x="1" y="0"/>
                  </a:cubicBezTo>
                </a:path>
              </a:pathLst>
            </a:custGeom>
            <a:solidFill>
              <a:srgbClr val="B9A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9" name="Freeform 114">
              <a:extLst>
                <a:ext uri="{FF2B5EF4-FFF2-40B4-BE49-F238E27FC236}">
                  <a16:creationId xmlns:a16="http://schemas.microsoft.com/office/drawing/2014/main" id="{75B68A46-A31A-4535-A42A-AC0204A3A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1450"/>
              <a:ext cx="47" cy="30"/>
            </a:xfrm>
            <a:custGeom>
              <a:avLst/>
              <a:gdLst>
                <a:gd name="T0" fmla="*/ 0 w 35"/>
                <a:gd name="T1" fmla="*/ 0 h 21"/>
                <a:gd name="T2" fmla="*/ 15 w 35"/>
                <a:gd name="T3" fmla="*/ 6 h 21"/>
                <a:gd name="T4" fmla="*/ 23 w 35"/>
                <a:gd name="T5" fmla="*/ 14 h 21"/>
                <a:gd name="T6" fmla="*/ 47 w 35"/>
                <a:gd name="T7" fmla="*/ 34 h 21"/>
                <a:gd name="T8" fmla="*/ 64 w 35"/>
                <a:gd name="T9" fmla="*/ 49 h 21"/>
                <a:gd name="T10" fmla="*/ 85 w 35"/>
                <a:gd name="T11" fmla="*/ 61 h 21"/>
                <a:gd name="T12" fmla="*/ 78 w 35"/>
                <a:gd name="T13" fmla="*/ 47 h 21"/>
                <a:gd name="T14" fmla="*/ 70 w 35"/>
                <a:gd name="T15" fmla="*/ 33 h 21"/>
                <a:gd name="T16" fmla="*/ 64 w 35"/>
                <a:gd name="T17" fmla="*/ 27 h 21"/>
                <a:gd name="T18" fmla="*/ 54 w 35"/>
                <a:gd name="T19" fmla="*/ 27 h 21"/>
                <a:gd name="T20" fmla="*/ 12 w 35"/>
                <a:gd name="T21" fmla="*/ 1 h 21"/>
                <a:gd name="T22" fmla="*/ 0 w 35"/>
                <a:gd name="T23" fmla="*/ 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" h="21">
                  <a:moveTo>
                    <a:pt x="0" y="0"/>
                  </a:moveTo>
                  <a:cubicBezTo>
                    <a:pt x="2" y="1"/>
                    <a:pt x="4" y="1"/>
                    <a:pt x="6" y="2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4" y="7"/>
                    <a:pt x="16" y="9"/>
                    <a:pt x="19" y="12"/>
                  </a:cubicBezTo>
                  <a:cubicBezTo>
                    <a:pt x="22" y="13"/>
                    <a:pt x="24" y="15"/>
                    <a:pt x="27" y="17"/>
                  </a:cubicBezTo>
                  <a:cubicBezTo>
                    <a:pt x="29" y="19"/>
                    <a:pt x="32" y="21"/>
                    <a:pt x="35" y="21"/>
                  </a:cubicBezTo>
                  <a:cubicBezTo>
                    <a:pt x="34" y="19"/>
                    <a:pt x="33" y="18"/>
                    <a:pt x="32" y="16"/>
                  </a:cubicBezTo>
                  <a:cubicBezTo>
                    <a:pt x="31" y="14"/>
                    <a:pt x="31" y="12"/>
                    <a:pt x="29" y="11"/>
                  </a:cubicBezTo>
                  <a:cubicBezTo>
                    <a:pt x="29" y="9"/>
                    <a:pt x="28" y="9"/>
                    <a:pt x="27" y="9"/>
                  </a:cubicBezTo>
                  <a:cubicBezTo>
                    <a:pt x="25" y="9"/>
                    <a:pt x="24" y="9"/>
                    <a:pt x="22" y="9"/>
                  </a:cubicBezTo>
                  <a:cubicBezTo>
                    <a:pt x="16" y="9"/>
                    <a:pt x="11" y="2"/>
                    <a:pt x="5" y="1"/>
                  </a:cubicBezTo>
                  <a:cubicBezTo>
                    <a:pt x="4" y="0"/>
                    <a:pt x="1" y="1"/>
                    <a:pt x="0" y="0"/>
                  </a:cubicBezTo>
                </a:path>
              </a:pathLst>
            </a:custGeom>
            <a:solidFill>
              <a:srgbClr val="B9A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0" name="Freeform 115">
              <a:extLst>
                <a:ext uri="{FF2B5EF4-FFF2-40B4-BE49-F238E27FC236}">
                  <a16:creationId xmlns:a16="http://schemas.microsoft.com/office/drawing/2014/main" id="{BA9161D9-803B-4BC5-848A-A82AB446A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1097"/>
              <a:ext cx="59" cy="155"/>
            </a:xfrm>
            <a:custGeom>
              <a:avLst/>
              <a:gdLst>
                <a:gd name="T0" fmla="*/ 0 w 44"/>
                <a:gd name="T1" fmla="*/ 0 h 108"/>
                <a:gd name="T2" fmla="*/ 79 w 44"/>
                <a:gd name="T3" fmla="*/ 319 h 108"/>
                <a:gd name="T4" fmla="*/ 0 w 44"/>
                <a:gd name="T5" fmla="*/ 0 h 1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cubicBezTo>
                    <a:pt x="0" y="0"/>
                    <a:pt x="44" y="13"/>
                    <a:pt x="33" y="108"/>
                  </a:cubicBezTo>
                  <a:cubicBezTo>
                    <a:pt x="33" y="108"/>
                    <a:pt x="42" y="2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1" name="Freeform 116">
              <a:extLst>
                <a:ext uri="{FF2B5EF4-FFF2-40B4-BE49-F238E27FC236}">
                  <a16:creationId xmlns:a16="http://schemas.microsoft.com/office/drawing/2014/main" id="{D82FA605-09F9-48E2-9AA0-E76A50760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" y="1238"/>
              <a:ext cx="18" cy="46"/>
            </a:xfrm>
            <a:custGeom>
              <a:avLst/>
              <a:gdLst>
                <a:gd name="T0" fmla="*/ 0 w 13"/>
                <a:gd name="T1" fmla="*/ 81 h 32"/>
                <a:gd name="T2" fmla="*/ 26 w 13"/>
                <a:gd name="T3" fmla="*/ 0 h 32"/>
                <a:gd name="T4" fmla="*/ 1 w 13"/>
                <a:gd name="T5" fmla="*/ 83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2">
                  <a:moveTo>
                    <a:pt x="0" y="27"/>
                  </a:moveTo>
                  <a:cubicBezTo>
                    <a:pt x="9" y="24"/>
                    <a:pt x="7" y="7"/>
                    <a:pt x="10" y="0"/>
                  </a:cubicBezTo>
                  <a:cubicBezTo>
                    <a:pt x="13" y="5"/>
                    <a:pt x="8" y="32"/>
                    <a:pt x="1" y="28"/>
                  </a:cubicBezTo>
                </a:path>
              </a:pathLst>
            </a:custGeom>
            <a:solidFill>
              <a:srgbClr val="B9A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2" name="Freeform 117">
              <a:extLst>
                <a:ext uri="{FF2B5EF4-FFF2-40B4-BE49-F238E27FC236}">
                  <a16:creationId xmlns:a16="http://schemas.microsoft.com/office/drawing/2014/main" id="{29CD13E8-E416-4B12-AD42-7D4A1B460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1163"/>
              <a:ext cx="98" cy="201"/>
            </a:xfrm>
            <a:custGeom>
              <a:avLst/>
              <a:gdLst>
                <a:gd name="T0" fmla="*/ 5 w 73"/>
                <a:gd name="T1" fmla="*/ 161 h 140"/>
                <a:gd name="T2" fmla="*/ 9 w 73"/>
                <a:gd name="T3" fmla="*/ 101 h 140"/>
                <a:gd name="T4" fmla="*/ 7 w 73"/>
                <a:gd name="T5" fmla="*/ 27 h 140"/>
                <a:gd name="T6" fmla="*/ 79 w 73"/>
                <a:gd name="T7" fmla="*/ 134 h 140"/>
                <a:gd name="T8" fmla="*/ 130 w 73"/>
                <a:gd name="T9" fmla="*/ 287 h 140"/>
                <a:gd name="T10" fmla="*/ 154 w 73"/>
                <a:gd name="T11" fmla="*/ 415 h 140"/>
                <a:gd name="T12" fmla="*/ 68 w 73"/>
                <a:gd name="T13" fmla="*/ 250 h 140"/>
                <a:gd name="T14" fmla="*/ 5 w 73"/>
                <a:gd name="T15" fmla="*/ 148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40">
                  <a:moveTo>
                    <a:pt x="2" y="54"/>
                  </a:moveTo>
                  <a:cubicBezTo>
                    <a:pt x="6" y="49"/>
                    <a:pt x="4" y="40"/>
                    <a:pt x="4" y="34"/>
                  </a:cubicBezTo>
                  <a:cubicBezTo>
                    <a:pt x="4" y="29"/>
                    <a:pt x="0" y="13"/>
                    <a:pt x="3" y="9"/>
                  </a:cubicBezTo>
                  <a:cubicBezTo>
                    <a:pt x="10" y="0"/>
                    <a:pt x="30" y="39"/>
                    <a:pt x="33" y="45"/>
                  </a:cubicBezTo>
                  <a:cubicBezTo>
                    <a:pt x="42" y="62"/>
                    <a:pt x="47" y="79"/>
                    <a:pt x="54" y="97"/>
                  </a:cubicBezTo>
                  <a:cubicBezTo>
                    <a:pt x="57" y="105"/>
                    <a:pt x="73" y="135"/>
                    <a:pt x="64" y="140"/>
                  </a:cubicBezTo>
                  <a:cubicBezTo>
                    <a:pt x="47" y="125"/>
                    <a:pt x="44" y="100"/>
                    <a:pt x="28" y="84"/>
                  </a:cubicBezTo>
                  <a:cubicBezTo>
                    <a:pt x="21" y="75"/>
                    <a:pt x="0" y="63"/>
                    <a:pt x="2" y="50"/>
                  </a:cubicBezTo>
                </a:path>
              </a:pathLst>
            </a:custGeom>
            <a:solidFill>
              <a:srgbClr val="DAB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3" name="Oval 118">
              <a:extLst>
                <a:ext uri="{FF2B5EF4-FFF2-40B4-BE49-F238E27FC236}">
                  <a16:creationId xmlns:a16="http://schemas.microsoft.com/office/drawing/2014/main" id="{A8C65AE6-209F-4815-B9A6-5F094CF63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" y="1226"/>
              <a:ext cx="7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414" name="Oval 119">
              <a:extLst>
                <a:ext uri="{FF2B5EF4-FFF2-40B4-BE49-F238E27FC236}">
                  <a16:creationId xmlns:a16="http://schemas.microsoft.com/office/drawing/2014/main" id="{5E9757D3-E13D-4F2F-8E2A-4E2C2AFBF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" y="1216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415" name="Freeform 120">
              <a:extLst>
                <a:ext uri="{FF2B5EF4-FFF2-40B4-BE49-F238E27FC236}">
                  <a16:creationId xmlns:a16="http://schemas.microsoft.com/office/drawing/2014/main" id="{041BF3B2-1507-4921-8AB4-01DC42FAA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" y="1269"/>
              <a:ext cx="82" cy="107"/>
            </a:xfrm>
            <a:custGeom>
              <a:avLst/>
              <a:gdLst>
                <a:gd name="T0" fmla="*/ 0 w 61"/>
                <a:gd name="T1" fmla="*/ 0 h 74"/>
                <a:gd name="T2" fmla="*/ 20 w 61"/>
                <a:gd name="T3" fmla="*/ 13 h 74"/>
                <a:gd name="T4" fmla="*/ 47 w 61"/>
                <a:gd name="T5" fmla="*/ 29 h 74"/>
                <a:gd name="T6" fmla="*/ 83 w 61"/>
                <a:gd name="T7" fmla="*/ 75 h 74"/>
                <a:gd name="T8" fmla="*/ 120 w 61"/>
                <a:gd name="T9" fmla="*/ 140 h 74"/>
                <a:gd name="T10" fmla="*/ 148 w 61"/>
                <a:gd name="T11" fmla="*/ 224 h 74"/>
                <a:gd name="T12" fmla="*/ 85 w 61"/>
                <a:gd name="T13" fmla="*/ 67 h 74"/>
                <a:gd name="T14" fmla="*/ 48 w 61"/>
                <a:gd name="T15" fmla="*/ 25 h 74"/>
                <a:gd name="T16" fmla="*/ 27 w 61"/>
                <a:gd name="T17" fmla="*/ 9 h 74"/>
                <a:gd name="T18" fmla="*/ 5 w 61"/>
                <a:gd name="T19" fmla="*/ 1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74">
                  <a:moveTo>
                    <a:pt x="0" y="0"/>
                  </a:moveTo>
                  <a:cubicBezTo>
                    <a:pt x="2" y="3"/>
                    <a:pt x="6" y="3"/>
                    <a:pt x="8" y="4"/>
                  </a:cubicBezTo>
                  <a:cubicBezTo>
                    <a:pt x="12" y="5"/>
                    <a:pt x="16" y="8"/>
                    <a:pt x="19" y="10"/>
                  </a:cubicBezTo>
                  <a:cubicBezTo>
                    <a:pt x="25" y="14"/>
                    <a:pt x="30" y="19"/>
                    <a:pt x="34" y="25"/>
                  </a:cubicBezTo>
                  <a:cubicBezTo>
                    <a:pt x="40" y="32"/>
                    <a:pt x="45" y="39"/>
                    <a:pt x="49" y="46"/>
                  </a:cubicBezTo>
                  <a:cubicBezTo>
                    <a:pt x="54" y="55"/>
                    <a:pt x="56" y="66"/>
                    <a:pt x="61" y="74"/>
                  </a:cubicBezTo>
                  <a:cubicBezTo>
                    <a:pt x="57" y="56"/>
                    <a:pt x="46" y="37"/>
                    <a:pt x="35" y="22"/>
                  </a:cubicBezTo>
                  <a:cubicBezTo>
                    <a:pt x="31" y="16"/>
                    <a:pt x="25" y="12"/>
                    <a:pt x="20" y="8"/>
                  </a:cubicBezTo>
                  <a:cubicBezTo>
                    <a:pt x="17" y="5"/>
                    <a:pt x="15" y="4"/>
                    <a:pt x="11" y="3"/>
                  </a:cubicBezTo>
                  <a:cubicBezTo>
                    <a:pt x="8" y="2"/>
                    <a:pt x="5" y="2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6" name="Freeform 121">
              <a:extLst>
                <a:ext uri="{FF2B5EF4-FFF2-40B4-BE49-F238E27FC236}">
                  <a16:creationId xmlns:a16="http://schemas.microsoft.com/office/drawing/2014/main" id="{AEA1FDDC-F89D-4A3C-90B7-8C73FAEC0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" y="1107"/>
              <a:ext cx="71" cy="141"/>
            </a:xfrm>
            <a:custGeom>
              <a:avLst/>
              <a:gdLst>
                <a:gd name="T0" fmla="*/ 64 w 53"/>
                <a:gd name="T1" fmla="*/ 14 h 98"/>
                <a:gd name="T2" fmla="*/ 7 w 53"/>
                <a:gd name="T3" fmla="*/ 94 h 98"/>
                <a:gd name="T4" fmla="*/ 48 w 53"/>
                <a:gd name="T5" fmla="*/ 242 h 98"/>
                <a:gd name="T6" fmla="*/ 84 w 53"/>
                <a:gd name="T7" fmla="*/ 292 h 98"/>
                <a:gd name="T8" fmla="*/ 96 w 53"/>
                <a:gd name="T9" fmla="*/ 270 h 98"/>
                <a:gd name="T10" fmla="*/ 100 w 53"/>
                <a:gd name="T11" fmla="*/ 226 h 98"/>
                <a:gd name="T12" fmla="*/ 106 w 53"/>
                <a:gd name="T13" fmla="*/ 62 h 98"/>
                <a:gd name="T14" fmla="*/ 64 w 53"/>
                <a:gd name="T15" fmla="*/ 13 h 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" h="98">
                  <a:moveTo>
                    <a:pt x="27" y="5"/>
                  </a:moveTo>
                  <a:cubicBezTo>
                    <a:pt x="12" y="0"/>
                    <a:pt x="5" y="20"/>
                    <a:pt x="3" y="31"/>
                  </a:cubicBezTo>
                  <a:cubicBezTo>
                    <a:pt x="0" y="50"/>
                    <a:pt x="11" y="65"/>
                    <a:pt x="20" y="81"/>
                  </a:cubicBezTo>
                  <a:cubicBezTo>
                    <a:pt x="23" y="86"/>
                    <a:pt x="29" y="98"/>
                    <a:pt x="35" y="98"/>
                  </a:cubicBezTo>
                  <a:cubicBezTo>
                    <a:pt x="38" y="98"/>
                    <a:pt x="39" y="94"/>
                    <a:pt x="40" y="91"/>
                  </a:cubicBezTo>
                  <a:cubicBezTo>
                    <a:pt x="41" y="86"/>
                    <a:pt x="40" y="82"/>
                    <a:pt x="42" y="76"/>
                  </a:cubicBezTo>
                  <a:cubicBezTo>
                    <a:pt x="48" y="58"/>
                    <a:pt x="53" y="39"/>
                    <a:pt x="44" y="21"/>
                  </a:cubicBezTo>
                  <a:cubicBezTo>
                    <a:pt x="40" y="13"/>
                    <a:pt x="35" y="7"/>
                    <a:pt x="27" y="4"/>
                  </a:cubicBezTo>
                </a:path>
              </a:pathLst>
            </a:custGeom>
            <a:solidFill>
              <a:srgbClr val="B9A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7" name="Freeform 122">
              <a:extLst>
                <a:ext uri="{FF2B5EF4-FFF2-40B4-BE49-F238E27FC236}">
                  <a16:creationId xmlns:a16="http://schemas.microsoft.com/office/drawing/2014/main" id="{5DFE7F82-CF2D-4741-AE04-483FB8506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1106"/>
              <a:ext cx="33" cy="80"/>
            </a:xfrm>
            <a:custGeom>
              <a:avLst/>
              <a:gdLst>
                <a:gd name="T0" fmla="*/ 62 w 24"/>
                <a:gd name="T1" fmla="*/ 6 h 56"/>
                <a:gd name="T2" fmla="*/ 32 w 24"/>
                <a:gd name="T3" fmla="*/ 23 h 56"/>
                <a:gd name="T4" fmla="*/ 11 w 24"/>
                <a:gd name="T5" fmla="*/ 59 h 56"/>
                <a:gd name="T6" fmla="*/ 1 w 24"/>
                <a:gd name="T7" fmla="*/ 114 h 56"/>
                <a:gd name="T8" fmla="*/ 11 w 24"/>
                <a:gd name="T9" fmla="*/ 163 h 56"/>
                <a:gd name="T10" fmla="*/ 15 w 24"/>
                <a:gd name="T11" fmla="*/ 67 h 56"/>
                <a:gd name="T12" fmla="*/ 34 w 24"/>
                <a:gd name="T13" fmla="*/ 27 h 56"/>
                <a:gd name="T14" fmla="*/ 62 w 24"/>
                <a:gd name="T15" fmla="*/ 9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56">
                  <a:moveTo>
                    <a:pt x="24" y="2"/>
                  </a:moveTo>
                  <a:cubicBezTo>
                    <a:pt x="20" y="0"/>
                    <a:pt x="15" y="5"/>
                    <a:pt x="12" y="8"/>
                  </a:cubicBezTo>
                  <a:cubicBezTo>
                    <a:pt x="8" y="11"/>
                    <a:pt x="6" y="16"/>
                    <a:pt x="4" y="20"/>
                  </a:cubicBezTo>
                  <a:cubicBezTo>
                    <a:pt x="2" y="26"/>
                    <a:pt x="2" y="33"/>
                    <a:pt x="1" y="39"/>
                  </a:cubicBezTo>
                  <a:cubicBezTo>
                    <a:pt x="0" y="44"/>
                    <a:pt x="0" y="53"/>
                    <a:pt x="4" y="56"/>
                  </a:cubicBezTo>
                  <a:cubicBezTo>
                    <a:pt x="4" y="45"/>
                    <a:pt x="3" y="34"/>
                    <a:pt x="6" y="23"/>
                  </a:cubicBezTo>
                  <a:cubicBezTo>
                    <a:pt x="8" y="18"/>
                    <a:pt x="10" y="13"/>
                    <a:pt x="13" y="9"/>
                  </a:cubicBezTo>
                  <a:cubicBezTo>
                    <a:pt x="16" y="7"/>
                    <a:pt x="24" y="5"/>
                    <a:pt x="24" y="3"/>
                  </a:cubicBezTo>
                </a:path>
              </a:pathLst>
            </a:custGeom>
            <a:solidFill>
              <a:srgbClr val="E8C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8" name="Freeform 123">
              <a:extLst>
                <a:ext uri="{FF2B5EF4-FFF2-40B4-BE49-F238E27FC236}">
                  <a16:creationId xmlns:a16="http://schemas.microsoft.com/office/drawing/2014/main" id="{3E9CB889-3C0F-4B1D-A8DB-281DA7C77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" y="1236"/>
              <a:ext cx="39" cy="35"/>
            </a:xfrm>
            <a:custGeom>
              <a:avLst/>
              <a:gdLst>
                <a:gd name="T0" fmla="*/ 7 w 29"/>
                <a:gd name="T1" fmla="*/ 6 h 24"/>
                <a:gd name="T2" fmla="*/ 35 w 29"/>
                <a:gd name="T3" fmla="*/ 38 h 24"/>
                <a:gd name="T4" fmla="*/ 58 w 29"/>
                <a:gd name="T5" fmla="*/ 0 h 24"/>
                <a:gd name="T6" fmla="*/ 35 w 29"/>
                <a:gd name="T7" fmla="*/ 55 h 24"/>
                <a:gd name="T8" fmla="*/ 7 w 29"/>
                <a:gd name="T9" fmla="*/ 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4">
                  <a:moveTo>
                    <a:pt x="3" y="2"/>
                  </a:moveTo>
                  <a:cubicBezTo>
                    <a:pt x="5" y="6"/>
                    <a:pt x="9" y="12"/>
                    <a:pt x="14" y="12"/>
                  </a:cubicBezTo>
                  <a:cubicBezTo>
                    <a:pt x="21" y="12"/>
                    <a:pt x="21" y="3"/>
                    <a:pt x="24" y="0"/>
                  </a:cubicBezTo>
                  <a:cubicBezTo>
                    <a:pt x="29" y="6"/>
                    <a:pt x="22" y="24"/>
                    <a:pt x="14" y="18"/>
                  </a:cubicBezTo>
                  <a:cubicBezTo>
                    <a:pt x="10" y="15"/>
                    <a:pt x="0" y="7"/>
                    <a:pt x="3" y="2"/>
                  </a:cubicBezTo>
                </a:path>
              </a:pathLst>
            </a:custGeom>
            <a:solidFill>
              <a:srgbClr val="E8C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9" name="Freeform 124">
              <a:extLst>
                <a:ext uri="{FF2B5EF4-FFF2-40B4-BE49-F238E27FC236}">
                  <a16:creationId xmlns:a16="http://schemas.microsoft.com/office/drawing/2014/main" id="{0CF12DC7-7A32-4E3F-B81A-D96F15C8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251"/>
              <a:ext cx="22" cy="10"/>
            </a:xfrm>
            <a:custGeom>
              <a:avLst/>
              <a:gdLst>
                <a:gd name="T0" fmla="*/ 0 w 16"/>
                <a:gd name="T1" fmla="*/ 0 h 7"/>
                <a:gd name="T2" fmla="*/ 19 w 16"/>
                <a:gd name="T3" fmla="*/ 13 h 7"/>
                <a:gd name="T4" fmla="*/ 36 w 16"/>
                <a:gd name="T5" fmla="*/ 1 h 7"/>
                <a:gd name="T6" fmla="*/ 6 w 16"/>
                <a:gd name="T7" fmla="*/ 6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2" y="2"/>
                    <a:pt x="4" y="4"/>
                    <a:pt x="7" y="4"/>
                  </a:cubicBezTo>
                  <a:cubicBezTo>
                    <a:pt x="11" y="4"/>
                    <a:pt x="11" y="3"/>
                    <a:pt x="14" y="1"/>
                  </a:cubicBezTo>
                  <a:cubicBezTo>
                    <a:pt x="16" y="7"/>
                    <a:pt x="4" y="6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0" name="Freeform 125">
              <a:extLst>
                <a:ext uri="{FF2B5EF4-FFF2-40B4-BE49-F238E27FC236}">
                  <a16:creationId xmlns:a16="http://schemas.microsoft.com/office/drawing/2014/main" id="{1F801189-0B69-4874-90DF-FF4549781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1193"/>
              <a:ext cx="31" cy="85"/>
            </a:xfrm>
            <a:custGeom>
              <a:avLst/>
              <a:gdLst>
                <a:gd name="T0" fmla="*/ 43 w 23"/>
                <a:gd name="T1" fmla="*/ 13 h 59"/>
                <a:gd name="T2" fmla="*/ 30 w 23"/>
                <a:gd name="T3" fmla="*/ 122 h 59"/>
                <a:gd name="T4" fmla="*/ 22 w 23"/>
                <a:gd name="T5" fmla="*/ 170 h 59"/>
                <a:gd name="T6" fmla="*/ 43 w 23"/>
                <a:gd name="T7" fmla="*/ 128 h 59"/>
                <a:gd name="T8" fmla="*/ 54 w 23"/>
                <a:gd name="T9" fmla="*/ 75 h 59"/>
                <a:gd name="T10" fmla="*/ 43 w 23"/>
                <a:gd name="T11" fmla="*/ 0 h 59"/>
                <a:gd name="T12" fmla="*/ 42 w 23"/>
                <a:gd name="T13" fmla="*/ 13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59">
                  <a:moveTo>
                    <a:pt x="18" y="4"/>
                  </a:moveTo>
                  <a:cubicBezTo>
                    <a:pt x="18" y="15"/>
                    <a:pt x="17" y="31"/>
                    <a:pt x="12" y="41"/>
                  </a:cubicBezTo>
                  <a:cubicBezTo>
                    <a:pt x="11" y="44"/>
                    <a:pt x="0" y="59"/>
                    <a:pt x="9" y="57"/>
                  </a:cubicBezTo>
                  <a:cubicBezTo>
                    <a:pt x="15" y="56"/>
                    <a:pt x="16" y="48"/>
                    <a:pt x="18" y="43"/>
                  </a:cubicBezTo>
                  <a:cubicBezTo>
                    <a:pt x="19" y="37"/>
                    <a:pt x="21" y="31"/>
                    <a:pt x="22" y="25"/>
                  </a:cubicBezTo>
                  <a:cubicBezTo>
                    <a:pt x="22" y="18"/>
                    <a:pt x="23" y="5"/>
                    <a:pt x="18" y="0"/>
                  </a:cubicBezTo>
                  <a:cubicBezTo>
                    <a:pt x="17" y="1"/>
                    <a:pt x="17" y="3"/>
                    <a:pt x="17" y="4"/>
                  </a:cubicBezTo>
                </a:path>
              </a:pathLst>
            </a:custGeom>
            <a:solidFill>
              <a:srgbClr val="E8C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1" name="Freeform 126">
              <a:extLst>
                <a:ext uri="{FF2B5EF4-FFF2-40B4-BE49-F238E27FC236}">
                  <a16:creationId xmlns:a16="http://schemas.microsoft.com/office/drawing/2014/main" id="{0F3061B6-8F9A-4DE8-A7AB-55A50D75A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" y="1086"/>
              <a:ext cx="17" cy="11"/>
            </a:xfrm>
            <a:custGeom>
              <a:avLst/>
              <a:gdLst>
                <a:gd name="T0" fmla="*/ 0 w 13"/>
                <a:gd name="T1" fmla="*/ 8 h 8"/>
                <a:gd name="T2" fmla="*/ 16 w 13"/>
                <a:gd name="T3" fmla="*/ 6 h 8"/>
                <a:gd name="T4" fmla="*/ 29 w 13"/>
                <a:gd name="T5" fmla="*/ 21 h 8"/>
                <a:gd name="T6" fmla="*/ 0 w 13"/>
                <a:gd name="T7" fmla="*/ 11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8">
                  <a:moveTo>
                    <a:pt x="0" y="3"/>
                  </a:moveTo>
                  <a:cubicBezTo>
                    <a:pt x="3" y="1"/>
                    <a:pt x="3" y="0"/>
                    <a:pt x="7" y="2"/>
                  </a:cubicBezTo>
                  <a:cubicBezTo>
                    <a:pt x="9" y="3"/>
                    <a:pt x="12" y="6"/>
                    <a:pt x="13" y="8"/>
                  </a:cubicBezTo>
                  <a:cubicBezTo>
                    <a:pt x="9" y="8"/>
                    <a:pt x="4" y="0"/>
                    <a:pt x="0" y="4"/>
                  </a:cubicBezTo>
                </a:path>
              </a:pathLst>
            </a:custGeom>
            <a:solidFill>
              <a:srgbClr val="E8C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2" name="Rectangle 127">
            <a:extLst>
              <a:ext uri="{FF2B5EF4-FFF2-40B4-BE49-F238E27FC236}">
                <a16:creationId xmlns:a16="http://schemas.microsoft.com/office/drawing/2014/main" id="{81B227B5-56C4-4C20-8512-CB049A082F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Ear</a:t>
            </a:r>
          </a:p>
        </p:txBody>
      </p:sp>
      <p:grpSp>
        <p:nvGrpSpPr>
          <p:cNvPr id="20484" name="Group 128">
            <a:extLst>
              <a:ext uri="{FF2B5EF4-FFF2-40B4-BE49-F238E27FC236}">
                <a16:creationId xmlns:a16="http://schemas.microsoft.com/office/drawing/2014/main" id="{47CF53CB-9C1D-4411-B955-1D38D3AFC210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528763"/>
            <a:ext cx="5278438" cy="4276725"/>
            <a:chOff x="320" y="963"/>
            <a:chExt cx="3325" cy="2694"/>
          </a:xfrm>
        </p:grpSpPr>
        <p:sp>
          <p:nvSpPr>
            <p:cNvPr id="20636" name="Freeform 129">
              <a:extLst>
                <a:ext uri="{FF2B5EF4-FFF2-40B4-BE49-F238E27FC236}">
                  <a16:creationId xmlns:a16="http://schemas.microsoft.com/office/drawing/2014/main" id="{AE4B4024-AC8B-4F21-9821-D336F7331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" y="964"/>
              <a:ext cx="3190" cy="2692"/>
            </a:xfrm>
            <a:custGeom>
              <a:avLst/>
              <a:gdLst>
                <a:gd name="T0" fmla="*/ 1606 w 2457"/>
                <a:gd name="T1" fmla="*/ 806 h 2070"/>
                <a:gd name="T2" fmla="*/ 1243 w 2457"/>
                <a:gd name="T3" fmla="*/ 895 h 2070"/>
                <a:gd name="T4" fmla="*/ 280 w 2457"/>
                <a:gd name="T5" fmla="*/ 771 h 2070"/>
                <a:gd name="T6" fmla="*/ 210 w 2457"/>
                <a:gd name="T7" fmla="*/ 1617 h 2070"/>
                <a:gd name="T8" fmla="*/ 417 w 2457"/>
                <a:gd name="T9" fmla="*/ 2894 h 2070"/>
                <a:gd name="T10" fmla="*/ 735 w 2457"/>
                <a:gd name="T11" fmla="*/ 3552 h 2070"/>
                <a:gd name="T12" fmla="*/ 1135 w 2457"/>
                <a:gd name="T13" fmla="*/ 4080 h 2070"/>
                <a:gd name="T14" fmla="*/ 1606 w 2457"/>
                <a:gd name="T15" fmla="*/ 4355 h 2070"/>
                <a:gd name="T16" fmla="*/ 1714 w 2457"/>
                <a:gd name="T17" fmla="*/ 3816 h 2070"/>
                <a:gd name="T18" fmla="*/ 1651 w 2457"/>
                <a:gd name="T19" fmla="*/ 3528 h 2070"/>
                <a:gd name="T20" fmla="*/ 1620 w 2457"/>
                <a:gd name="T21" fmla="*/ 3396 h 2070"/>
                <a:gd name="T22" fmla="*/ 1598 w 2457"/>
                <a:gd name="T23" fmla="*/ 3253 h 2070"/>
                <a:gd name="T24" fmla="*/ 1680 w 2457"/>
                <a:gd name="T25" fmla="*/ 3403 h 2070"/>
                <a:gd name="T26" fmla="*/ 1763 w 2457"/>
                <a:gd name="T27" fmla="*/ 3809 h 2070"/>
                <a:gd name="T28" fmla="*/ 1902 w 2457"/>
                <a:gd name="T29" fmla="*/ 4553 h 2070"/>
                <a:gd name="T30" fmla="*/ 5378 w 2457"/>
                <a:gd name="T31" fmla="*/ 4553 h 2070"/>
                <a:gd name="T32" fmla="*/ 5378 w 2457"/>
                <a:gd name="T33" fmla="*/ 0 h 2070"/>
                <a:gd name="T34" fmla="*/ 1700 w 2457"/>
                <a:gd name="T35" fmla="*/ 0 h 2070"/>
                <a:gd name="T36" fmla="*/ 1606 w 2457"/>
                <a:gd name="T37" fmla="*/ 806 h 20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457" h="2070">
                  <a:moveTo>
                    <a:pt x="734" y="367"/>
                  </a:moveTo>
                  <a:cubicBezTo>
                    <a:pt x="734" y="367"/>
                    <a:pt x="694" y="482"/>
                    <a:pt x="568" y="407"/>
                  </a:cubicBezTo>
                  <a:cubicBezTo>
                    <a:pt x="443" y="332"/>
                    <a:pt x="256" y="226"/>
                    <a:pt x="128" y="351"/>
                  </a:cubicBezTo>
                  <a:cubicBezTo>
                    <a:pt x="0" y="476"/>
                    <a:pt x="67" y="676"/>
                    <a:pt x="96" y="735"/>
                  </a:cubicBezTo>
                  <a:cubicBezTo>
                    <a:pt x="126" y="794"/>
                    <a:pt x="139" y="1186"/>
                    <a:pt x="190" y="1316"/>
                  </a:cubicBezTo>
                  <a:cubicBezTo>
                    <a:pt x="240" y="1447"/>
                    <a:pt x="306" y="1527"/>
                    <a:pt x="336" y="1615"/>
                  </a:cubicBezTo>
                  <a:cubicBezTo>
                    <a:pt x="379" y="1738"/>
                    <a:pt x="486" y="1786"/>
                    <a:pt x="518" y="1855"/>
                  </a:cubicBezTo>
                  <a:cubicBezTo>
                    <a:pt x="550" y="1924"/>
                    <a:pt x="643" y="2007"/>
                    <a:pt x="734" y="1980"/>
                  </a:cubicBezTo>
                  <a:cubicBezTo>
                    <a:pt x="824" y="1954"/>
                    <a:pt x="816" y="1842"/>
                    <a:pt x="783" y="1735"/>
                  </a:cubicBezTo>
                  <a:cubicBezTo>
                    <a:pt x="751" y="1629"/>
                    <a:pt x="759" y="1624"/>
                    <a:pt x="755" y="1604"/>
                  </a:cubicBezTo>
                  <a:cubicBezTo>
                    <a:pt x="752" y="1583"/>
                    <a:pt x="753" y="1569"/>
                    <a:pt x="740" y="1544"/>
                  </a:cubicBezTo>
                  <a:cubicBezTo>
                    <a:pt x="727" y="1519"/>
                    <a:pt x="717" y="1486"/>
                    <a:pt x="730" y="1479"/>
                  </a:cubicBezTo>
                  <a:cubicBezTo>
                    <a:pt x="743" y="1473"/>
                    <a:pt x="757" y="1514"/>
                    <a:pt x="768" y="1547"/>
                  </a:cubicBezTo>
                  <a:cubicBezTo>
                    <a:pt x="778" y="1580"/>
                    <a:pt x="799" y="1686"/>
                    <a:pt x="806" y="1732"/>
                  </a:cubicBezTo>
                  <a:cubicBezTo>
                    <a:pt x="812" y="1779"/>
                    <a:pt x="837" y="1996"/>
                    <a:pt x="869" y="2070"/>
                  </a:cubicBezTo>
                  <a:cubicBezTo>
                    <a:pt x="2457" y="2070"/>
                    <a:pt x="2457" y="2070"/>
                    <a:pt x="2457" y="2070"/>
                  </a:cubicBezTo>
                  <a:cubicBezTo>
                    <a:pt x="2457" y="0"/>
                    <a:pt x="2457" y="0"/>
                    <a:pt x="2457" y="0"/>
                  </a:cubicBezTo>
                  <a:cubicBezTo>
                    <a:pt x="776" y="0"/>
                    <a:pt x="776" y="0"/>
                    <a:pt x="776" y="0"/>
                  </a:cubicBezTo>
                  <a:cubicBezTo>
                    <a:pt x="776" y="0"/>
                    <a:pt x="793" y="256"/>
                    <a:pt x="734" y="367"/>
                  </a:cubicBezTo>
                  <a:close/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7" name="Freeform 130">
              <a:extLst>
                <a:ext uri="{FF2B5EF4-FFF2-40B4-BE49-F238E27FC236}">
                  <a16:creationId xmlns:a16="http://schemas.microsoft.com/office/drawing/2014/main" id="{4DF3FC40-716E-475D-80B7-EEA168B4A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" y="1904"/>
              <a:ext cx="1280" cy="1752"/>
            </a:xfrm>
            <a:custGeom>
              <a:avLst/>
              <a:gdLst>
                <a:gd name="T0" fmla="*/ 868 w 986"/>
                <a:gd name="T1" fmla="*/ 636 h 1347"/>
                <a:gd name="T2" fmla="*/ 878 w 986"/>
                <a:gd name="T3" fmla="*/ 819 h 1347"/>
                <a:gd name="T4" fmla="*/ 748 w 986"/>
                <a:gd name="T5" fmla="*/ 1068 h 1347"/>
                <a:gd name="T6" fmla="*/ 904 w 986"/>
                <a:gd name="T7" fmla="*/ 1458 h 1347"/>
                <a:gd name="T8" fmla="*/ 2155 w 986"/>
                <a:gd name="T9" fmla="*/ 2717 h 1347"/>
                <a:gd name="T10" fmla="*/ 2158 w 986"/>
                <a:gd name="T11" fmla="*/ 2964 h 1347"/>
                <a:gd name="T12" fmla="*/ 1869 w 986"/>
                <a:gd name="T13" fmla="*/ 2964 h 1347"/>
                <a:gd name="T14" fmla="*/ 1240 w 986"/>
                <a:gd name="T15" fmla="*/ 2240 h 1347"/>
                <a:gd name="T16" fmla="*/ 609 w 986"/>
                <a:gd name="T17" fmla="*/ 1411 h 1347"/>
                <a:gd name="T18" fmla="*/ 508 w 986"/>
                <a:gd name="T19" fmla="*/ 1340 h 1347"/>
                <a:gd name="T20" fmla="*/ 509 w 986"/>
                <a:gd name="T21" fmla="*/ 1341 h 1347"/>
                <a:gd name="T22" fmla="*/ 375 w 986"/>
                <a:gd name="T23" fmla="*/ 939 h 1347"/>
                <a:gd name="T24" fmla="*/ 299 w 986"/>
                <a:gd name="T25" fmla="*/ 753 h 1347"/>
                <a:gd name="T26" fmla="*/ 73 w 986"/>
                <a:gd name="T27" fmla="*/ 574 h 1347"/>
                <a:gd name="T28" fmla="*/ 21 w 986"/>
                <a:gd name="T29" fmla="*/ 502 h 1347"/>
                <a:gd name="T30" fmla="*/ 21 w 986"/>
                <a:gd name="T31" fmla="*/ 502 h 1347"/>
                <a:gd name="T32" fmla="*/ 39 w 986"/>
                <a:gd name="T33" fmla="*/ 473 h 1347"/>
                <a:gd name="T34" fmla="*/ 35 w 986"/>
                <a:gd name="T35" fmla="*/ 286 h 1347"/>
                <a:gd name="T36" fmla="*/ 119 w 986"/>
                <a:gd name="T37" fmla="*/ 23 h 1347"/>
                <a:gd name="T38" fmla="*/ 379 w 986"/>
                <a:gd name="T39" fmla="*/ 163 h 1347"/>
                <a:gd name="T40" fmla="*/ 439 w 986"/>
                <a:gd name="T41" fmla="*/ 185 h 1347"/>
                <a:gd name="T42" fmla="*/ 868 w 986"/>
                <a:gd name="T43" fmla="*/ 636 h 13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86" h="1347">
                  <a:moveTo>
                    <a:pt x="397" y="289"/>
                  </a:moveTo>
                  <a:cubicBezTo>
                    <a:pt x="402" y="313"/>
                    <a:pt x="403" y="340"/>
                    <a:pt x="401" y="372"/>
                  </a:cubicBezTo>
                  <a:cubicBezTo>
                    <a:pt x="395" y="447"/>
                    <a:pt x="357" y="436"/>
                    <a:pt x="342" y="485"/>
                  </a:cubicBezTo>
                  <a:cubicBezTo>
                    <a:pt x="327" y="535"/>
                    <a:pt x="366" y="601"/>
                    <a:pt x="413" y="663"/>
                  </a:cubicBezTo>
                  <a:cubicBezTo>
                    <a:pt x="761" y="1114"/>
                    <a:pt x="985" y="1235"/>
                    <a:pt x="985" y="1235"/>
                  </a:cubicBezTo>
                  <a:cubicBezTo>
                    <a:pt x="986" y="1347"/>
                    <a:pt x="986" y="1347"/>
                    <a:pt x="986" y="1347"/>
                  </a:cubicBezTo>
                  <a:cubicBezTo>
                    <a:pt x="854" y="1347"/>
                    <a:pt x="854" y="1347"/>
                    <a:pt x="854" y="1347"/>
                  </a:cubicBezTo>
                  <a:cubicBezTo>
                    <a:pt x="834" y="1333"/>
                    <a:pt x="567" y="1018"/>
                    <a:pt x="567" y="1018"/>
                  </a:cubicBezTo>
                  <a:cubicBezTo>
                    <a:pt x="538" y="995"/>
                    <a:pt x="327" y="697"/>
                    <a:pt x="278" y="641"/>
                  </a:cubicBezTo>
                  <a:cubicBezTo>
                    <a:pt x="265" y="627"/>
                    <a:pt x="249" y="616"/>
                    <a:pt x="232" y="609"/>
                  </a:cubicBezTo>
                  <a:cubicBezTo>
                    <a:pt x="233" y="610"/>
                    <a:pt x="233" y="610"/>
                    <a:pt x="233" y="610"/>
                  </a:cubicBezTo>
                  <a:cubicBezTo>
                    <a:pt x="174" y="566"/>
                    <a:pt x="177" y="486"/>
                    <a:pt x="172" y="427"/>
                  </a:cubicBezTo>
                  <a:cubicBezTo>
                    <a:pt x="167" y="368"/>
                    <a:pt x="156" y="356"/>
                    <a:pt x="136" y="342"/>
                  </a:cubicBezTo>
                  <a:cubicBezTo>
                    <a:pt x="112" y="324"/>
                    <a:pt x="44" y="269"/>
                    <a:pt x="33" y="261"/>
                  </a:cubicBezTo>
                  <a:cubicBezTo>
                    <a:pt x="24" y="254"/>
                    <a:pt x="12" y="233"/>
                    <a:pt x="9" y="228"/>
                  </a:cubicBezTo>
                  <a:cubicBezTo>
                    <a:pt x="9" y="228"/>
                    <a:pt x="9" y="228"/>
                    <a:pt x="9" y="228"/>
                  </a:cubicBezTo>
                  <a:cubicBezTo>
                    <a:pt x="13" y="224"/>
                    <a:pt x="16" y="220"/>
                    <a:pt x="18" y="215"/>
                  </a:cubicBezTo>
                  <a:cubicBezTo>
                    <a:pt x="21" y="206"/>
                    <a:pt x="30" y="173"/>
                    <a:pt x="16" y="130"/>
                  </a:cubicBezTo>
                  <a:cubicBezTo>
                    <a:pt x="2" y="87"/>
                    <a:pt x="0" y="22"/>
                    <a:pt x="55" y="11"/>
                  </a:cubicBezTo>
                  <a:cubicBezTo>
                    <a:pt x="111" y="0"/>
                    <a:pt x="154" y="55"/>
                    <a:pt x="173" y="74"/>
                  </a:cubicBezTo>
                  <a:cubicBezTo>
                    <a:pt x="182" y="83"/>
                    <a:pt x="192" y="85"/>
                    <a:pt x="200" y="84"/>
                  </a:cubicBezTo>
                  <a:cubicBezTo>
                    <a:pt x="200" y="84"/>
                    <a:pt x="394" y="110"/>
                    <a:pt x="397" y="289"/>
                  </a:cubicBezTo>
                  <a:close/>
                </a:path>
              </a:pathLst>
            </a:custGeom>
            <a:solidFill>
              <a:srgbClr val="E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8" name="Freeform 131">
              <a:extLst>
                <a:ext uri="{FF2B5EF4-FFF2-40B4-BE49-F238E27FC236}">
                  <a16:creationId xmlns:a16="http://schemas.microsoft.com/office/drawing/2014/main" id="{DD5BFCA2-389D-46D1-A2C9-D043F83A9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" y="2185"/>
              <a:ext cx="122" cy="327"/>
            </a:xfrm>
            <a:custGeom>
              <a:avLst/>
              <a:gdLst>
                <a:gd name="T0" fmla="*/ 13 w 94"/>
                <a:gd name="T1" fmla="*/ 0 h 251"/>
                <a:gd name="T2" fmla="*/ 177 w 94"/>
                <a:gd name="T3" fmla="*/ 224 h 251"/>
                <a:gd name="T4" fmla="*/ 169 w 94"/>
                <a:gd name="T5" fmla="*/ 414 h 251"/>
                <a:gd name="T6" fmla="*/ 29 w 94"/>
                <a:gd name="T7" fmla="*/ 473 h 251"/>
                <a:gd name="T8" fmla="*/ 90 w 94"/>
                <a:gd name="T9" fmla="*/ 352 h 251"/>
                <a:gd name="T10" fmla="*/ 108 w 94"/>
                <a:gd name="T11" fmla="*/ 190 h 251"/>
                <a:gd name="T12" fmla="*/ 55 w 94"/>
                <a:gd name="T13" fmla="*/ 86 h 251"/>
                <a:gd name="T14" fmla="*/ 0 w 94"/>
                <a:gd name="T15" fmla="*/ 13 h 2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" h="251">
                  <a:moveTo>
                    <a:pt x="6" y="0"/>
                  </a:moveTo>
                  <a:cubicBezTo>
                    <a:pt x="58" y="8"/>
                    <a:pt x="74" y="54"/>
                    <a:pt x="81" y="101"/>
                  </a:cubicBezTo>
                  <a:cubicBezTo>
                    <a:pt x="85" y="131"/>
                    <a:pt x="94" y="159"/>
                    <a:pt x="77" y="187"/>
                  </a:cubicBezTo>
                  <a:cubicBezTo>
                    <a:pt x="70" y="198"/>
                    <a:pt x="21" y="251"/>
                    <a:pt x="13" y="214"/>
                  </a:cubicBezTo>
                  <a:cubicBezTo>
                    <a:pt x="10" y="200"/>
                    <a:pt x="36" y="173"/>
                    <a:pt x="41" y="159"/>
                  </a:cubicBezTo>
                  <a:cubicBezTo>
                    <a:pt x="49" y="137"/>
                    <a:pt x="52" y="110"/>
                    <a:pt x="49" y="86"/>
                  </a:cubicBezTo>
                  <a:cubicBezTo>
                    <a:pt x="47" y="66"/>
                    <a:pt x="38" y="52"/>
                    <a:pt x="25" y="39"/>
                  </a:cubicBezTo>
                  <a:cubicBezTo>
                    <a:pt x="17" y="31"/>
                    <a:pt x="2" y="17"/>
                    <a:pt x="0" y="6"/>
                  </a:cubicBezTo>
                </a:path>
              </a:pathLst>
            </a:custGeom>
            <a:solidFill>
              <a:srgbClr val="CE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9" name="Freeform 132">
              <a:extLst>
                <a:ext uri="{FF2B5EF4-FFF2-40B4-BE49-F238E27FC236}">
                  <a16:creationId xmlns:a16="http://schemas.microsoft.com/office/drawing/2014/main" id="{90A8AE8A-2B0B-402E-93AC-A2D8AF947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" y="2614"/>
              <a:ext cx="414" cy="489"/>
            </a:xfrm>
            <a:custGeom>
              <a:avLst/>
              <a:gdLst>
                <a:gd name="T0" fmla="*/ 0 w 319"/>
                <a:gd name="T1" fmla="*/ 0 h 376"/>
                <a:gd name="T2" fmla="*/ 113 w 319"/>
                <a:gd name="T3" fmla="*/ 127 h 376"/>
                <a:gd name="T4" fmla="*/ 284 w 319"/>
                <a:gd name="T5" fmla="*/ 284 h 376"/>
                <a:gd name="T6" fmla="*/ 697 w 319"/>
                <a:gd name="T7" fmla="*/ 827 h 376"/>
                <a:gd name="T8" fmla="*/ 481 w 319"/>
                <a:gd name="T9" fmla="*/ 511 h 376"/>
                <a:gd name="T10" fmla="*/ 313 w 319"/>
                <a:gd name="T11" fmla="*/ 276 h 376"/>
                <a:gd name="T12" fmla="*/ 153 w 319"/>
                <a:gd name="T13" fmla="*/ 86 h 376"/>
                <a:gd name="T14" fmla="*/ 6 w 319"/>
                <a:gd name="T15" fmla="*/ 16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9" h="376">
                  <a:moveTo>
                    <a:pt x="0" y="0"/>
                  </a:moveTo>
                  <a:cubicBezTo>
                    <a:pt x="8" y="28"/>
                    <a:pt x="30" y="43"/>
                    <a:pt x="52" y="58"/>
                  </a:cubicBezTo>
                  <a:cubicBezTo>
                    <a:pt x="81" y="77"/>
                    <a:pt x="108" y="101"/>
                    <a:pt x="130" y="129"/>
                  </a:cubicBezTo>
                  <a:cubicBezTo>
                    <a:pt x="194" y="209"/>
                    <a:pt x="250" y="300"/>
                    <a:pt x="319" y="376"/>
                  </a:cubicBezTo>
                  <a:cubicBezTo>
                    <a:pt x="292" y="327"/>
                    <a:pt x="253" y="279"/>
                    <a:pt x="220" y="232"/>
                  </a:cubicBezTo>
                  <a:cubicBezTo>
                    <a:pt x="195" y="196"/>
                    <a:pt x="169" y="161"/>
                    <a:pt x="143" y="125"/>
                  </a:cubicBezTo>
                  <a:cubicBezTo>
                    <a:pt x="123" y="97"/>
                    <a:pt x="101" y="57"/>
                    <a:pt x="70" y="39"/>
                  </a:cubicBezTo>
                  <a:cubicBezTo>
                    <a:pt x="47" y="26"/>
                    <a:pt x="21" y="25"/>
                    <a:pt x="3" y="7"/>
                  </a:cubicBezTo>
                </a:path>
              </a:pathLst>
            </a:custGeom>
            <a:solidFill>
              <a:srgbClr val="CE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0" name="Freeform 133">
              <a:extLst>
                <a:ext uri="{FF2B5EF4-FFF2-40B4-BE49-F238E27FC236}">
                  <a16:creationId xmlns:a16="http://schemas.microsoft.com/office/drawing/2014/main" id="{449DB648-9609-4662-AFF0-5387F33F9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2960"/>
              <a:ext cx="586" cy="656"/>
            </a:xfrm>
            <a:custGeom>
              <a:avLst/>
              <a:gdLst>
                <a:gd name="T0" fmla="*/ 0 w 451"/>
                <a:gd name="T1" fmla="*/ 0 h 504"/>
                <a:gd name="T2" fmla="*/ 265 w 451"/>
                <a:gd name="T3" fmla="*/ 314 h 504"/>
                <a:gd name="T4" fmla="*/ 615 w 451"/>
                <a:gd name="T5" fmla="*/ 681 h 504"/>
                <a:gd name="T6" fmla="*/ 895 w 451"/>
                <a:gd name="T7" fmla="*/ 920 h 504"/>
                <a:gd name="T8" fmla="*/ 987 w 451"/>
                <a:gd name="T9" fmla="*/ 1112 h 504"/>
                <a:gd name="T10" fmla="*/ 845 w 451"/>
                <a:gd name="T11" fmla="*/ 1000 h 504"/>
                <a:gd name="T12" fmla="*/ 661 w 451"/>
                <a:gd name="T13" fmla="*/ 825 h 504"/>
                <a:gd name="T14" fmla="*/ 339 w 451"/>
                <a:gd name="T15" fmla="*/ 470 h 504"/>
                <a:gd name="T16" fmla="*/ 117 w 451"/>
                <a:gd name="T17" fmla="*/ 197 h 504"/>
                <a:gd name="T18" fmla="*/ 0 w 451"/>
                <a:gd name="T19" fmla="*/ 30 h 5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1" h="504">
                  <a:moveTo>
                    <a:pt x="0" y="0"/>
                  </a:moveTo>
                  <a:cubicBezTo>
                    <a:pt x="33" y="51"/>
                    <a:pt x="82" y="95"/>
                    <a:pt x="121" y="142"/>
                  </a:cubicBezTo>
                  <a:cubicBezTo>
                    <a:pt x="170" y="199"/>
                    <a:pt x="227" y="254"/>
                    <a:pt x="280" y="309"/>
                  </a:cubicBezTo>
                  <a:cubicBezTo>
                    <a:pt x="318" y="350"/>
                    <a:pt x="363" y="383"/>
                    <a:pt x="408" y="417"/>
                  </a:cubicBezTo>
                  <a:cubicBezTo>
                    <a:pt x="437" y="439"/>
                    <a:pt x="451" y="467"/>
                    <a:pt x="450" y="504"/>
                  </a:cubicBezTo>
                  <a:cubicBezTo>
                    <a:pt x="424" y="500"/>
                    <a:pt x="403" y="471"/>
                    <a:pt x="385" y="453"/>
                  </a:cubicBezTo>
                  <a:cubicBezTo>
                    <a:pt x="358" y="426"/>
                    <a:pt x="331" y="400"/>
                    <a:pt x="302" y="374"/>
                  </a:cubicBezTo>
                  <a:cubicBezTo>
                    <a:pt x="248" y="326"/>
                    <a:pt x="202" y="268"/>
                    <a:pt x="155" y="213"/>
                  </a:cubicBezTo>
                  <a:cubicBezTo>
                    <a:pt x="120" y="173"/>
                    <a:pt x="86" y="131"/>
                    <a:pt x="53" y="89"/>
                  </a:cubicBezTo>
                  <a:cubicBezTo>
                    <a:pt x="36" y="67"/>
                    <a:pt x="8" y="41"/>
                    <a:pt x="0" y="14"/>
                  </a:cubicBezTo>
                </a:path>
              </a:pathLst>
            </a:custGeom>
            <a:solidFill>
              <a:srgbClr val="E5A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1" name="Freeform 134">
              <a:extLst>
                <a:ext uri="{FF2B5EF4-FFF2-40B4-BE49-F238E27FC236}">
                  <a16:creationId xmlns:a16="http://schemas.microsoft.com/office/drawing/2014/main" id="{4606BFF2-BEE1-49AC-A5E6-7041192E7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1912"/>
              <a:ext cx="318" cy="588"/>
            </a:xfrm>
            <a:custGeom>
              <a:avLst/>
              <a:gdLst>
                <a:gd name="T0" fmla="*/ 337 w 245"/>
                <a:gd name="T1" fmla="*/ 170 h 452"/>
                <a:gd name="T2" fmla="*/ 92 w 245"/>
                <a:gd name="T3" fmla="*/ 38 h 452"/>
                <a:gd name="T4" fmla="*/ 8 w 245"/>
                <a:gd name="T5" fmla="*/ 176 h 452"/>
                <a:gd name="T6" fmla="*/ 52 w 245"/>
                <a:gd name="T7" fmla="*/ 416 h 452"/>
                <a:gd name="T8" fmla="*/ 23 w 245"/>
                <a:gd name="T9" fmla="*/ 502 h 452"/>
                <a:gd name="T10" fmla="*/ 153 w 245"/>
                <a:gd name="T11" fmla="*/ 636 h 452"/>
                <a:gd name="T12" fmla="*/ 279 w 245"/>
                <a:gd name="T13" fmla="*/ 739 h 452"/>
                <a:gd name="T14" fmla="*/ 332 w 245"/>
                <a:gd name="T15" fmla="*/ 805 h 452"/>
                <a:gd name="T16" fmla="*/ 373 w 245"/>
                <a:gd name="T17" fmla="*/ 922 h 452"/>
                <a:gd name="T18" fmla="*/ 435 w 245"/>
                <a:gd name="T19" fmla="*/ 821 h 452"/>
                <a:gd name="T20" fmla="*/ 493 w 245"/>
                <a:gd name="T21" fmla="*/ 631 h 452"/>
                <a:gd name="T22" fmla="*/ 504 w 245"/>
                <a:gd name="T23" fmla="*/ 356 h 452"/>
                <a:gd name="T24" fmla="*/ 337 w 245"/>
                <a:gd name="T25" fmla="*/ 170 h 4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5" h="452">
                  <a:moveTo>
                    <a:pt x="154" y="78"/>
                  </a:moveTo>
                  <a:cubicBezTo>
                    <a:pt x="132" y="65"/>
                    <a:pt x="70" y="0"/>
                    <a:pt x="42" y="17"/>
                  </a:cubicBezTo>
                  <a:cubicBezTo>
                    <a:pt x="13" y="34"/>
                    <a:pt x="9" y="39"/>
                    <a:pt x="4" y="80"/>
                  </a:cubicBezTo>
                  <a:cubicBezTo>
                    <a:pt x="0" y="104"/>
                    <a:pt x="30" y="177"/>
                    <a:pt x="24" y="189"/>
                  </a:cubicBezTo>
                  <a:cubicBezTo>
                    <a:pt x="18" y="199"/>
                    <a:pt x="12" y="216"/>
                    <a:pt x="11" y="228"/>
                  </a:cubicBezTo>
                  <a:cubicBezTo>
                    <a:pt x="8" y="255"/>
                    <a:pt x="52" y="277"/>
                    <a:pt x="70" y="289"/>
                  </a:cubicBezTo>
                  <a:cubicBezTo>
                    <a:pt x="93" y="304"/>
                    <a:pt x="108" y="319"/>
                    <a:pt x="128" y="336"/>
                  </a:cubicBezTo>
                  <a:cubicBezTo>
                    <a:pt x="139" y="346"/>
                    <a:pt x="146" y="354"/>
                    <a:pt x="152" y="366"/>
                  </a:cubicBezTo>
                  <a:cubicBezTo>
                    <a:pt x="161" y="383"/>
                    <a:pt x="159" y="405"/>
                    <a:pt x="170" y="419"/>
                  </a:cubicBezTo>
                  <a:cubicBezTo>
                    <a:pt x="197" y="452"/>
                    <a:pt x="202" y="386"/>
                    <a:pt x="199" y="373"/>
                  </a:cubicBezTo>
                  <a:cubicBezTo>
                    <a:pt x="192" y="341"/>
                    <a:pt x="211" y="318"/>
                    <a:pt x="226" y="287"/>
                  </a:cubicBezTo>
                  <a:cubicBezTo>
                    <a:pt x="245" y="248"/>
                    <a:pt x="244" y="205"/>
                    <a:pt x="230" y="162"/>
                  </a:cubicBezTo>
                  <a:cubicBezTo>
                    <a:pt x="221" y="135"/>
                    <a:pt x="185" y="83"/>
                    <a:pt x="154" y="78"/>
                  </a:cubicBezTo>
                </a:path>
              </a:pathLst>
            </a:custGeom>
            <a:solidFill>
              <a:srgbClr val="CE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2" name="Freeform 135">
              <a:extLst>
                <a:ext uri="{FF2B5EF4-FFF2-40B4-BE49-F238E27FC236}">
                  <a16:creationId xmlns:a16="http://schemas.microsoft.com/office/drawing/2014/main" id="{3D8C512C-A7C0-4BFB-B088-E4BC9F9BB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2176"/>
              <a:ext cx="206" cy="217"/>
            </a:xfrm>
            <a:custGeom>
              <a:avLst/>
              <a:gdLst>
                <a:gd name="T0" fmla="*/ 22 w 159"/>
                <a:gd name="T1" fmla="*/ 0 h 167"/>
                <a:gd name="T2" fmla="*/ 6 w 159"/>
                <a:gd name="T3" fmla="*/ 38 h 167"/>
                <a:gd name="T4" fmla="*/ 5 w 159"/>
                <a:gd name="T5" fmla="*/ 55 h 167"/>
                <a:gd name="T6" fmla="*/ 16 w 159"/>
                <a:gd name="T7" fmla="*/ 74 h 167"/>
                <a:gd name="T8" fmla="*/ 74 w 159"/>
                <a:gd name="T9" fmla="*/ 131 h 167"/>
                <a:gd name="T10" fmla="*/ 222 w 159"/>
                <a:gd name="T11" fmla="*/ 243 h 167"/>
                <a:gd name="T12" fmla="*/ 346 w 159"/>
                <a:gd name="T13" fmla="*/ 366 h 167"/>
                <a:gd name="T14" fmla="*/ 273 w 159"/>
                <a:gd name="T15" fmla="*/ 247 h 167"/>
                <a:gd name="T16" fmla="*/ 149 w 159"/>
                <a:gd name="T17" fmla="*/ 156 h 167"/>
                <a:gd name="T18" fmla="*/ 111 w 159"/>
                <a:gd name="T19" fmla="*/ 126 h 167"/>
                <a:gd name="T20" fmla="*/ 74 w 159"/>
                <a:gd name="T21" fmla="*/ 88 h 167"/>
                <a:gd name="T22" fmla="*/ 39 w 159"/>
                <a:gd name="T23" fmla="*/ 58 h 167"/>
                <a:gd name="T24" fmla="*/ 29 w 159"/>
                <a:gd name="T25" fmla="*/ 10 h 167"/>
                <a:gd name="T26" fmla="*/ 22 w 159"/>
                <a:gd name="T27" fmla="*/ 5 h 1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9" h="167">
                  <a:moveTo>
                    <a:pt x="10" y="0"/>
                  </a:moveTo>
                  <a:cubicBezTo>
                    <a:pt x="9" y="7"/>
                    <a:pt x="6" y="11"/>
                    <a:pt x="3" y="17"/>
                  </a:cubicBezTo>
                  <a:cubicBezTo>
                    <a:pt x="0" y="23"/>
                    <a:pt x="0" y="19"/>
                    <a:pt x="2" y="25"/>
                  </a:cubicBezTo>
                  <a:cubicBezTo>
                    <a:pt x="3" y="28"/>
                    <a:pt x="6" y="31"/>
                    <a:pt x="7" y="34"/>
                  </a:cubicBezTo>
                  <a:cubicBezTo>
                    <a:pt x="15" y="44"/>
                    <a:pt x="24" y="53"/>
                    <a:pt x="34" y="60"/>
                  </a:cubicBezTo>
                  <a:cubicBezTo>
                    <a:pt x="57" y="77"/>
                    <a:pt x="78" y="94"/>
                    <a:pt x="102" y="111"/>
                  </a:cubicBezTo>
                  <a:cubicBezTo>
                    <a:pt x="123" y="126"/>
                    <a:pt x="150" y="141"/>
                    <a:pt x="159" y="167"/>
                  </a:cubicBezTo>
                  <a:cubicBezTo>
                    <a:pt x="152" y="148"/>
                    <a:pt x="140" y="126"/>
                    <a:pt x="126" y="112"/>
                  </a:cubicBezTo>
                  <a:cubicBezTo>
                    <a:pt x="109" y="94"/>
                    <a:pt x="90" y="83"/>
                    <a:pt x="69" y="71"/>
                  </a:cubicBezTo>
                  <a:cubicBezTo>
                    <a:pt x="62" y="67"/>
                    <a:pt x="56" y="64"/>
                    <a:pt x="51" y="58"/>
                  </a:cubicBezTo>
                  <a:cubicBezTo>
                    <a:pt x="45" y="52"/>
                    <a:pt x="41" y="45"/>
                    <a:pt x="34" y="40"/>
                  </a:cubicBezTo>
                  <a:cubicBezTo>
                    <a:pt x="28" y="36"/>
                    <a:pt x="22" y="35"/>
                    <a:pt x="18" y="27"/>
                  </a:cubicBezTo>
                  <a:cubicBezTo>
                    <a:pt x="15" y="20"/>
                    <a:pt x="16" y="12"/>
                    <a:pt x="13" y="5"/>
                  </a:cubicBezTo>
                  <a:cubicBezTo>
                    <a:pt x="12" y="3"/>
                    <a:pt x="12" y="3"/>
                    <a:pt x="10" y="2"/>
                  </a:cubicBezTo>
                </a:path>
              </a:pathLst>
            </a:custGeom>
            <a:solidFill>
              <a:srgbClr val="AA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3" name="Freeform 136">
              <a:extLst>
                <a:ext uri="{FF2B5EF4-FFF2-40B4-BE49-F238E27FC236}">
                  <a16:creationId xmlns:a16="http://schemas.microsoft.com/office/drawing/2014/main" id="{EB6FAB0B-1AE8-4D9D-9937-5E25F8589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" y="964"/>
              <a:ext cx="946" cy="1288"/>
            </a:xfrm>
            <a:custGeom>
              <a:avLst/>
              <a:gdLst>
                <a:gd name="T0" fmla="*/ 1594 w 729"/>
                <a:gd name="T1" fmla="*/ 2053 h 990"/>
                <a:gd name="T2" fmla="*/ 1278 w 729"/>
                <a:gd name="T3" fmla="*/ 2057 h 990"/>
                <a:gd name="T4" fmla="*/ 831 w 729"/>
                <a:gd name="T5" fmla="*/ 2054 h 990"/>
                <a:gd name="T6" fmla="*/ 420 w 729"/>
                <a:gd name="T7" fmla="*/ 2099 h 990"/>
                <a:gd name="T8" fmla="*/ 250 w 729"/>
                <a:gd name="T9" fmla="*/ 2113 h 990"/>
                <a:gd name="T10" fmla="*/ 166 w 729"/>
                <a:gd name="T11" fmla="*/ 1911 h 990"/>
                <a:gd name="T12" fmla="*/ 64 w 729"/>
                <a:gd name="T13" fmla="*/ 1820 h 990"/>
                <a:gd name="T14" fmla="*/ 29 w 729"/>
                <a:gd name="T15" fmla="*/ 1462 h 990"/>
                <a:gd name="T16" fmla="*/ 61 w 729"/>
                <a:gd name="T17" fmla="*/ 1295 h 990"/>
                <a:gd name="T18" fmla="*/ 258 w 729"/>
                <a:gd name="T19" fmla="*/ 1047 h 990"/>
                <a:gd name="T20" fmla="*/ 463 w 729"/>
                <a:gd name="T21" fmla="*/ 510 h 990"/>
                <a:gd name="T22" fmla="*/ 475 w 729"/>
                <a:gd name="T23" fmla="*/ 0 h 990"/>
                <a:gd name="T24" fmla="*/ 507 w 729"/>
                <a:gd name="T25" fmla="*/ 0 h 990"/>
                <a:gd name="T26" fmla="*/ 770 w 729"/>
                <a:gd name="T27" fmla="*/ 909 h 990"/>
                <a:gd name="T28" fmla="*/ 1167 w 729"/>
                <a:gd name="T29" fmla="*/ 1587 h 990"/>
                <a:gd name="T30" fmla="*/ 1583 w 729"/>
                <a:gd name="T31" fmla="*/ 2050 h 9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29" h="990">
                  <a:moveTo>
                    <a:pt x="729" y="932"/>
                  </a:moveTo>
                  <a:cubicBezTo>
                    <a:pt x="687" y="937"/>
                    <a:pt x="602" y="934"/>
                    <a:pt x="585" y="934"/>
                  </a:cubicBezTo>
                  <a:cubicBezTo>
                    <a:pt x="567" y="935"/>
                    <a:pt x="400" y="936"/>
                    <a:pt x="380" y="933"/>
                  </a:cubicBezTo>
                  <a:cubicBezTo>
                    <a:pt x="360" y="930"/>
                    <a:pt x="224" y="939"/>
                    <a:pt x="193" y="953"/>
                  </a:cubicBezTo>
                  <a:cubicBezTo>
                    <a:pt x="161" y="967"/>
                    <a:pt x="118" y="990"/>
                    <a:pt x="115" y="959"/>
                  </a:cubicBezTo>
                  <a:cubicBezTo>
                    <a:pt x="111" y="926"/>
                    <a:pt x="110" y="883"/>
                    <a:pt x="76" y="868"/>
                  </a:cubicBezTo>
                  <a:cubicBezTo>
                    <a:pt x="41" y="852"/>
                    <a:pt x="33" y="852"/>
                    <a:pt x="29" y="826"/>
                  </a:cubicBezTo>
                  <a:cubicBezTo>
                    <a:pt x="24" y="799"/>
                    <a:pt x="15" y="679"/>
                    <a:pt x="13" y="664"/>
                  </a:cubicBezTo>
                  <a:cubicBezTo>
                    <a:pt x="11" y="648"/>
                    <a:pt x="0" y="606"/>
                    <a:pt x="28" y="588"/>
                  </a:cubicBezTo>
                  <a:cubicBezTo>
                    <a:pt x="57" y="570"/>
                    <a:pt x="99" y="516"/>
                    <a:pt x="118" y="476"/>
                  </a:cubicBezTo>
                  <a:cubicBezTo>
                    <a:pt x="137" y="435"/>
                    <a:pt x="197" y="349"/>
                    <a:pt x="212" y="231"/>
                  </a:cubicBezTo>
                  <a:cubicBezTo>
                    <a:pt x="212" y="231"/>
                    <a:pt x="227" y="43"/>
                    <a:pt x="217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352" y="413"/>
                    <a:pt x="352" y="413"/>
                    <a:pt x="352" y="413"/>
                  </a:cubicBezTo>
                  <a:cubicBezTo>
                    <a:pt x="534" y="721"/>
                    <a:pt x="534" y="721"/>
                    <a:pt x="534" y="721"/>
                  </a:cubicBezTo>
                  <a:cubicBezTo>
                    <a:pt x="724" y="931"/>
                    <a:pt x="724" y="931"/>
                    <a:pt x="724" y="931"/>
                  </a:cubicBezTo>
                </a:path>
              </a:pathLst>
            </a:custGeom>
            <a:solidFill>
              <a:srgbClr val="F9E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4" name="Freeform 137">
              <a:extLst>
                <a:ext uri="{FF2B5EF4-FFF2-40B4-BE49-F238E27FC236}">
                  <a16:creationId xmlns:a16="http://schemas.microsoft.com/office/drawing/2014/main" id="{13042864-4388-4195-86F1-5A40F70F6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2562"/>
              <a:ext cx="2205" cy="1093"/>
            </a:xfrm>
            <a:custGeom>
              <a:avLst/>
              <a:gdLst>
                <a:gd name="T0" fmla="*/ 3127 w 1698"/>
                <a:gd name="T1" fmla="*/ 1142 h 840"/>
                <a:gd name="T2" fmla="*/ 2814 w 1698"/>
                <a:gd name="T3" fmla="*/ 731 h 840"/>
                <a:gd name="T4" fmla="*/ 2474 w 1698"/>
                <a:gd name="T5" fmla="*/ 286 h 840"/>
                <a:gd name="T6" fmla="*/ 2201 w 1698"/>
                <a:gd name="T7" fmla="*/ 232 h 840"/>
                <a:gd name="T8" fmla="*/ 1526 w 1698"/>
                <a:gd name="T9" fmla="*/ 122 h 840"/>
                <a:gd name="T10" fmla="*/ 1193 w 1698"/>
                <a:gd name="T11" fmla="*/ 9 h 840"/>
                <a:gd name="T12" fmla="*/ 919 w 1698"/>
                <a:gd name="T13" fmla="*/ 38 h 840"/>
                <a:gd name="T14" fmla="*/ 461 w 1698"/>
                <a:gd name="T15" fmla="*/ 156 h 840"/>
                <a:gd name="T16" fmla="*/ 338 w 1698"/>
                <a:gd name="T17" fmla="*/ 146 h 840"/>
                <a:gd name="T18" fmla="*/ 155 w 1698"/>
                <a:gd name="T19" fmla="*/ 209 h 840"/>
                <a:gd name="T20" fmla="*/ 13 w 1698"/>
                <a:gd name="T21" fmla="*/ 364 h 840"/>
                <a:gd name="T22" fmla="*/ 79 w 1698"/>
                <a:gd name="T23" fmla="*/ 592 h 840"/>
                <a:gd name="T24" fmla="*/ 125 w 1698"/>
                <a:gd name="T25" fmla="*/ 876 h 840"/>
                <a:gd name="T26" fmla="*/ 201 w 1698"/>
                <a:gd name="T27" fmla="*/ 997 h 840"/>
                <a:gd name="T28" fmla="*/ 309 w 1698"/>
                <a:gd name="T29" fmla="*/ 861 h 840"/>
                <a:gd name="T30" fmla="*/ 287 w 1698"/>
                <a:gd name="T31" fmla="*/ 720 h 840"/>
                <a:gd name="T32" fmla="*/ 273 w 1698"/>
                <a:gd name="T33" fmla="*/ 505 h 840"/>
                <a:gd name="T34" fmla="*/ 405 w 1698"/>
                <a:gd name="T35" fmla="*/ 675 h 840"/>
                <a:gd name="T36" fmla="*/ 535 w 1698"/>
                <a:gd name="T37" fmla="*/ 1360 h 840"/>
                <a:gd name="T38" fmla="*/ 648 w 1698"/>
                <a:gd name="T39" fmla="*/ 1850 h 840"/>
                <a:gd name="T40" fmla="*/ 3718 w 1698"/>
                <a:gd name="T41" fmla="*/ 1850 h 840"/>
                <a:gd name="T42" fmla="*/ 3127 w 1698"/>
                <a:gd name="T43" fmla="*/ 1142 h 8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698" h="840">
                  <a:moveTo>
                    <a:pt x="1428" y="519"/>
                  </a:moveTo>
                  <a:cubicBezTo>
                    <a:pt x="1428" y="519"/>
                    <a:pt x="1308" y="361"/>
                    <a:pt x="1285" y="332"/>
                  </a:cubicBezTo>
                  <a:cubicBezTo>
                    <a:pt x="1262" y="304"/>
                    <a:pt x="1155" y="145"/>
                    <a:pt x="1130" y="130"/>
                  </a:cubicBezTo>
                  <a:cubicBezTo>
                    <a:pt x="1105" y="116"/>
                    <a:pt x="1059" y="99"/>
                    <a:pt x="1005" y="105"/>
                  </a:cubicBezTo>
                  <a:cubicBezTo>
                    <a:pt x="951" y="112"/>
                    <a:pt x="817" y="104"/>
                    <a:pt x="697" y="55"/>
                  </a:cubicBezTo>
                  <a:cubicBezTo>
                    <a:pt x="651" y="36"/>
                    <a:pt x="582" y="12"/>
                    <a:pt x="545" y="4"/>
                  </a:cubicBezTo>
                  <a:cubicBezTo>
                    <a:pt x="522" y="0"/>
                    <a:pt x="470" y="0"/>
                    <a:pt x="420" y="17"/>
                  </a:cubicBezTo>
                  <a:cubicBezTo>
                    <a:pt x="369" y="35"/>
                    <a:pt x="245" y="75"/>
                    <a:pt x="210" y="71"/>
                  </a:cubicBezTo>
                  <a:cubicBezTo>
                    <a:pt x="175" y="66"/>
                    <a:pt x="180" y="41"/>
                    <a:pt x="154" y="66"/>
                  </a:cubicBezTo>
                  <a:cubicBezTo>
                    <a:pt x="128" y="91"/>
                    <a:pt x="101" y="93"/>
                    <a:pt x="71" y="95"/>
                  </a:cubicBezTo>
                  <a:cubicBezTo>
                    <a:pt x="42" y="97"/>
                    <a:pt x="0" y="124"/>
                    <a:pt x="6" y="165"/>
                  </a:cubicBezTo>
                  <a:cubicBezTo>
                    <a:pt x="13" y="206"/>
                    <a:pt x="24" y="247"/>
                    <a:pt x="36" y="269"/>
                  </a:cubicBezTo>
                  <a:cubicBezTo>
                    <a:pt x="48" y="291"/>
                    <a:pt x="59" y="375"/>
                    <a:pt x="57" y="397"/>
                  </a:cubicBezTo>
                  <a:cubicBezTo>
                    <a:pt x="54" y="419"/>
                    <a:pt x="69" y="451"/>
                    <a:pt x="92" y="453"/>
                  </a:cubicBezTo>
                  <a:cubicBezTo>
                    <a:pt x="116" y="455"/>
                    <a:pt x="146" y="430"/>
                    <a:pt x="141" y="391"/>
                  </a:cubicBezTo>
                  <a:cubicBezTo>
                    <a:pt x="138" y="367"/>
                    <a:pt x="137" y="341"/>
                    <a:pt x="131" y="327"/>
                  </a:cubicBezTo>
                  <a:cubicBezTo>
                    <a:pt x="126" y="313"/>
                    <a:pt x="92" y="244"/>
                    <a:pt x="125" y="229"/>
                  </a:cubicBezTo>
                  <a:cubicBezTo>
                    <a:pt x="157" y="215"/>
                    <a:pt x="174" y="268"/>
                    <a:pt x="185" y="307"/>
                  </a:cubicBezTo>
                  <a:cubicBezTo>
                    <a:pt x="196" y="345"/>
                    <a:pt x="240" y="580"/>
                    <a:pt x="244" y="617"/>
                  </a:cubicBezTo>
                  <a:cubicBezTo>
                    <a:pt x="248" y="655"/>
                    <a:pt x="285" y="825"/>
                    <a:pt x="296" y="840"/>
                  </a:cubicBezTo>
                  <a:cubicBezTo>
                    <a:pt x="1698" y="840"/>
                    <a:pt x="1698" y="840"/>
                    <a:pt x="1698" y="840"/>
                  </a:cubicBezTo>
                  <a:lnTo>
                    <a:pt x="1428" y="519"/>
                  </a:lnTo>
                  <a:close/>
                </a:path>
              </a:pathLst>
            </a:custGeom>
            <a:solidFill>
              <a:srgbClr val="F9E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5" name="Freeform 138">
              <a:extLst>
                <a:ext uri="{FF2B5EF4-FFF2-40B4-BE49-F238E27FC236}">
                  <a16:creationId xmlns:a16="http://schemas.microsoft.com/office/drawing/2014/main" id="{B48A066C-D3D5-42A0-A10D-F73663F88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583"/>
              <a:ext cx="922" cy="507"/>
            </a:xfrm>
            <a:custGeom>
              <a:avLst/>
              <a:gdLst>
                <a:gd name="T0" fmla="*/ 199 w 710"/>
                <a:gd name="T1" fmla="*/ 12 h 390"/>
                <a:gd name="T2" fmla="*/ 412 w 710"/>
                <a:gd name="T3" fmla="*/ 90 h 390"/>
                <a:gd name="T4" fmla="*/ 1086 w 710"/>
                <a:gd name="T5" fmla="*/ 199 h 390"/>
                <a:gd name="T6" fmla="*/ 1360 w 710"/>
                <a:gd name="T7" fmla="*/ 255 h 390"/>
                <a:gd name="T8" fmla="*/ 1504 w 710"/>
                <a:gd name="T9" fmla="*/ 429 h 390"/>
                <a:gd name="T10" fmla="*/ 1512 w 710"/>
                <a:gd name="T11" fmla="*/ 533 h 390"/>
                <a:gd name="T12" fmla="*/ 1244 w 710"/>
                <a:gd name="T13" fmla="*/ 554 h 390"/>
                <a:gd name="T14" fmla="*/ 448 w 710"/>
                <a:gd name="T15" fmla="*/ 595 h 390"/>
                <a:gd name="T16" fmla="*/ 142 w 710"/>
                <a:gd name="T17" fmla="*/ 255 h 390"/>
                <a:gd name="T18" fmla="*/ 29 w 710"/>
                <a:gd name="T19" fmla="*/ 148 h 390"/>
                <a:gd name="T20" fmla="*/ 199 w 710"/>
                <a:gd name="T21" fmla="*/ 12 h 3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0" h="390">
                  <a:moveTo>
                    <a:pt x="91" y="5"/>
                  </a:moveTo>
                  <a:cubicBezTo>
                    <a:pt x="124" y="13"/>
                    <a:pt x="160" y="29"/>
                    <a:pt x="188" y="41"/>
                  </a:cubicBezTo>
                  <a:cubicBezTo>
                    <a:pt x="309" y="89"/>
                    <a:pt x="442" y="98"/>
                    <a:pt x="496" y="91"/>
                  </a:cubicBezTo>
                  <a:cubicBezTo>
                    <a:pt x="550" y="85"/>
                    <a:pt x="596" y="101"/>
                    <a:pt x="621" y="116"/>
                  </a:cubicBezTo>
                  <a:cubicBezTo>
                    <a:pt x="632" y="123"/>
                    <a:pt x="659" y="157"/>
                    <a:pt x="687" y="195"/>
                  </a:cubicBezTo>
                  <a:cubicBezTo>
                    <a:pt x="687" y="195"/>
                    <a:pt x="710" y="225"/>
                    <a:pt x="690" y="242"/>
                  </a:cubicBezTo>
                  <a:cubicBezTo>
                    <a:pt x="670" y="258"/>
                    <a:pt x="600" y="250"/>
                    <a:pt x="568" y="252"/>
                  </a:cubicBezTo>
                  <a:cubicBezTo>
                    <a:pt x="480" y="256"/>
                    <a:pt x="290" y="390"/>
                    <a:pt x="205" y="271"/>
                  </a:cubicBezTo>
                  <a:cubicBezTo>
                    <a:pt x="205" y="271"/>
                    <a:pt x="119" y="117"/>
                    <a:pt x="65" y="116"/>
                  </a:cubicBezTo>
                  <a:cubicBezTo>
                    <a:pt x="11" y="115"/>
                    <a:pt x="0" y="123"/>
                    <a:pt x="13" y="68"/>
                  </a:cubicBezTo>
                  <a:cubicBezTo>
                    <a:pt x="26" y="13"/>
                    <a:pt x="70" y="0"/>
                    <a:pt x="91" y="5"/>
                  </a:cubicBezTo>
                  <a:close/>
                </a:path>
              </a:pathLst>
            </a:custGeom>
            <a:solidFill>
              <a:srgbClr val="F9E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6" name="Freeform 139">
              <a:extLst>
                <a:ext uri="{FF2B5EF4-FFF2-40B4-BE49-F238E27FC236}">
                  <a16:creationId xmlns:a16="http://schemas.microsoft.com/office/drawing/2014/main" id="{59DE79D3-3AA7-4C03-ADF4-E68E54554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963"/>
              <a:ext cx="2062" cy="2471"/>
            </a:xfrm>
            <a:custGeom>
              <a:avLst/>
              <a:gdLst>
                <a:gd name="T0" fmla="*/ 1798 w 1588"/>
                <a:gd name="T1" fmla="*/ 1738 h 1900"/>
                <a:gd name="T2" fmla="*/ 1696 w 1588"/>
                <a:gd name="T3" fmla="*/ 1711 h 1900"/>
                <a:gd name="T4" fmla="*/ 1400 w 1588"/>
                <a:gd name="T5" fmla="*/ 1588 h 1900"/>
                <a:gd name="T6" fmla="*/ 1311 w 1588"/>
                <a:gd name="T7" fmla="*/ 1813 h 1900"/>
                <a:gd name="T8" fmla="*/ 1334 w 1588"/>
                <a:gd name="T9" fmla="*/ 2026 h 1900"/>
                <a:gd name="T10" fmla="*/ 1202 w 1588"/>
                <a:gd name="T11" fmla="*/ 2093 h 1900"/>
                <a:gd name="T12" fmla="*/ 970 w 1588"/>
                <a:gd name="T13" fmla="*/ 2052 h 1900"/>
                <a:gd name="T14" fmla="*/ 654 w 1588"/>
                <a:gd name="T15" fmla="*/ 2056 h 1900"/>
                <a:gd name="T16" fmla="*/ 482 w 1588"/>
                <a:gd name="T17" fmla="*/ 1887 h 1900"/>
                <a:gd name="T18" fmla="*/ 377 w 1588"/>
                <a:gd name="T19" fmla="*/ 1558 h 1900"/>
                <a:gd name="T20" fmla="*/ 322 w 1588"/>
                <a:gd name="T21" fmla="*/ 1263 h 1900"/>
                <a:gd name="T22" fmla="*/ 39 w 1588"/>
                <a:gd name="T23" fmla="*/ 412 h 1900"/>
                <a:gd name="T24" fmla="*/ 5 w 1588"/>
                <a:gd name="T25" fmla="*/ 0 h 1900"/>
                <a:gd name="T26" fmla="*/ 197 w 1588"/>
                <a:gd name="T27" fmla="*/ 0 h 1900"/>
                <a:gd name="T28" fmla="*/ 386 w 1588"/>
                <a:gd name="T29" fmla="*/ 602 h 1900"/>
                <a:gd name="T30" fmla="*/ 973 w 1588"/>
                <a:gd name="T31" fmla="*/ 1382 h 1900"/>
                <a:gd name="T32" fmla="*/ 1656 w 1588"/>
                <a:gd name="T33" fmla="*/ 1451 h 1900"/>
                <a:gd name="T34" fmla="*/ 2005 w 1588"/>
                <a:gd name="T35" fmla="*/ 1272 h 1900"/>
                <a:gd name="T36" fmla="*/ 2429 w 1588"/>
                <a:gd name="T37" fmla="*/ 1346 h 1900"/>
                <a:gd name="T38" fmla="*/ 2992 w 1588"/>
                <a:gd name="T39" fmla="*/ 1769 h 1900"/>
                <a:gd name="T40" fmla="*/ 3306 w 1588"/>
                <a:gd name="T41" fmla="*/ 2020 h 1900"/>
                <a:gd name="T42" fmla="*/ 3476 w 1588"/>
                <a:gd name="T43" fmla="*/ 2161 h 1900"/>
                <a:gd name="T44" fmla="*/ 3476 w 1588"/>
                <a:gd name="T45" fmla="*/ 4180 h 1900"/>
                <a:gd name="T46" fmla="*/ 2531 w 1588"/>
                <a:gd name="T47" fmla="*/ 3229 h 1900"/>
                <a:gd name="T48" fmla="*/ 2367 w 1588"/>
                <a:gd name="T49" fmla="*/ 3095 h 1900"/>
                <a:gd name="T50" fmla="*/ 2249 w 1588"/>
                <a:gd name="T51" fmla="*/ 3029 h 1900"/>
                <a:gd name="T52" fmla="*/ 2120 w 1588"/>
                <a:gd name="T53" fmla="*/ 2801 h 1900"/>
                <a:gd name="T54" fmla="*/ 2135 w 1588"/>
                <a:gd name="T55" fmla="*/ 2611 h 1900"/>
                <a:gd name="T56" fmla="*/ 2231 w 1588"/>
                <a:gd name="T57" fmla="*/ 2247 h 1900"/>
                <a:gd name="T58" fmla="*/ 2067 w 1588"/>
                <a:gd name="T59" fmla="*/ 2035 h 1900"/>
                <a:gd name="T60" fmla="*/ 1891 w 1588"/>
                <a:gd name="T61" fmla="*/ 1831 h 1900"/>
                <a:gd name="T62" fmla="*/ 1798 w 1588"/>
                <a:gd name="T63" fmla="*/ 1738 h 19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88" h="1900">
                  <a:moveTo>
                    <a:pt x="822" y="790"/>
                  </a:moveTo>
                  <a:cubicBezTo>
                    <a:pt x="822" y="790"/>
                    <a:pt x="788" y="802"/>
                    <a:pt x="775" y="778"/>
                  </a:cubicBezTo>
                  <a:cubicBezTo>
                    <a:pt x="761" y="754"/>
                    <a:pt x="688" y="690"/>
                    <a:pt x="639" y="722"/>
                  </a:cubicBezTo>
                  <a:cubicBezTo>
                    <a:pt x="589" y="754"/>
                    <a:pt x="597" y="789"/>
                    <a:pt x="599" y="824"/>
                  </a:cubicBezTo>
                  <a:cubicBezTo>
                    <a:pt x="602" y="858"/>
                    <a:pt x="618" y="892"/>
                    <a:pt x="609" y="921"/>
                  </a:cubicBezTo>
                  <a:cubicBezTo>
                    <a:pt x="600" y="950"/>
                    <a:pt x="573" y="952"/>
                    <a:pt x="549" y="951"/>
                  </a:cubicBezTo>
                  <a:cubicBezTo>
                    <a:pt x="526" y="949"/>
                    <a:pt x="486" y="928"/>
                    <a:pt x="443" y="933"/>
                  </a:cubicBezTo>
                  <a:cubicBezTo>
                    <a:pt x="401" y="938"/>
                    <a:pt x="316" y="935"/>
                    <a:pt x="299" y="935"/>
                  </a:cubicBezTo>
                  <a:cubicBezTo>
                    <a:pt x="299" y="935"/>
                    <a:pt x="239" y="932"/>
                    <a:pt x="220" y="858"/>
                  </a:cubicBezTo>
                  <a:cubicBezTo>
                    <a:pt x="200" y="783"/>
                    <a:pt x="193" y="740"/>
                    <a:pt x="172" y="708"/>
                  </a:cubicBezTo>
                  <a:cubicBezTo>
                    <a:pt x="138" y="657"/>
                    <a:pt x="159" y="626"/>
                    <a:pt x="147" y="574"/>
                  </a:cubicBezTo>
                  <a:cubicBezTo>
                    <a:pt x="134" y="522"/>
                    <a:pt x="36" y="300"/>
                    <a:pt x="18" y="188"/>
                  </a:cubicBezTo>
                  <a:cubicBezTo>
                    <a:pt x="0" y="76"/>
                    <a:pt x="2" y="0"/>
                    <a:pt x="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104" y="176"/>
                    <a:pt x="176" y="274"/>
                  </a:cubicBezTo>
                  <a:cubicBezTo>
                    <a:pt x="248" y="372"/>
                    <a:pt x="346" y="582"/>
                    <a:pt x="444" y="628"/>
                  </a:cubicBezTo>
                  <a:cubicBezTo>
                    <a:pt x="542" y="674"/>
                    <a:pt x="692" y="700"/>
                    <a:pt x="756" y="660"/>
                  </a:cubicBezTo>
                  <a:cubicBezTo>
                    <a:pt x="820" y="620"/>
                    <a:pt x="916" y="578"/>
                    <a:pt x="916" y="578"/>
                  </a:cubicBezTo>
                  <a:cubicBezTo>
                    <a:pt x="916" y="578"/>
                    <a:pt x="982" y="524"/>
                    <a:pt x="1110" y="612"/>
                  </a:cubicBezTo>
                  <a:cubicBezTo>
                    <a:pt x="1238" y="700"/>
                    <a:pt x="1332" y="766"/>
                    <a:pt x="1366" y="804"/>
                  </a:cubicBezTo>
                  <a:cubicBezTo>
                    <a:pt x="1400" y="842"/>
                    <a:pt x="1458" y="862"/>
                    <a:pt x="1510" y="918"/>
                  </a:cubicBezTo>
                  <a:cubicBezTo>
                    <a:pt x="1562" y="974"/>
                    <a:pt x="1588" y="983"/>
                    <a:pt x="1588" y="983"/>
                  </a:cubicBezTo>
                  <a:cubicBezTo>
                    <a:pt x="1588" y="1900"/>
                    <a:pt x="1588" y="1900"/>
                    <a:pt x="1588" y="1900"/>
                  </a:cubicBezTo>
                  <a:cubicBezTo>
                    <a:pt x="1588" y="1900"/>
                    <a:pt x="1203" y="1526"/>
                    <a:pt x="1156" y="1468"/>
                  </a:cubicBezTo>
                  <a:cubicBezTo>
                    <a:pt x="1133" y="1439"/>
                    <a:pt x="1095" y="1408"/>
                    <a:pt x="1081" y="1407"/>
                  </a:cubicBezTo>
                  <a:cubicBezTo>
                    <a:pt x="1068" y="1406"/>
                    <a:pt x="1048" y="1407"/>
                    <a:pt x="1027" y="1377"/>
                  </a:cubicBezTo>
                  <a:cubicBezTo>
                    <a:pt x="1006" y="1347"/>
                    <a:pt x="969" y="1273"/>
                    <a:pt x="969" y="1273"/>
                  </a:cubicBezTo>
                  <a:cubicBezTo>
                    <a:pt x="969" y="1273"/>
                    <a:pt x="940" y="1220"/>
                    <a:pt x="975" y="1187"/>
                  </a:cubicBezTo>
                  <a:cubicBezTo>
                    <a:pt x="1009" y="1153"/>
                    <a:pt x="1035" y="1094"/>
                    <a:pt x="1019" y="1022"/>
                  </a:cubicBezTo>
                  <a:cubicBezTo>
                    <a:pt x="1019" y="1022"/>
                    <a:pt x="1021" y="961"/>
                    <a:pt x="944" y="925"/>
                  </a:cubicBezTo>
                  <a:cubicBezTo>
                    <a:pt x="867" y="890"/>
                    <a:pt x="871" y="860"/>
                    <a:pt x="863" y="833"/>
                  </a:cubicBezTo>
                  <a:cubicBezTo>
                    <a:pt x="856" y="805"/>
                    <a:pt x="822" y="790"/>
                    <a:pt x="822" y="790"/>
                  </a:cubicBezTo>
                  <a:close/>
                </a:path>
              </a:pathLst>
            </a:custGeom>
            <a:solidFill>
              <a:srgbClr val="F9E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7" name="Freeform 140">
              <a:extLst>
                <a:ext uri="{FF2B5EF4-FFF2-40B4-BE49-F238E27FC236}">
                  <a16:creationId xmlns:a16="http://schemas.microsoft.com/office/drawing/2014/main" id="{507631DC-5057-4C16-87A8-6E7E86A36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" y="1813"/>
              <a:ext cx="573" cy="617"/>
            </a:xfrm>
            <a:custGeom>
              <a:avLst/>
              <a:gdLst>
                <a:gd name="T0" fmla="*/ 5 w 442"/>
                <a:gd name="T1" fmla="*/ 294 h 474"/>
                <a:gd name="T2" fmla="*/ 5 w 442"/>
                <a:gd name="T3" fmla="*/ 206 h 474"/>
                <a:gd name="T4" fmla="*/ 39 w 442"/>
                <a:gd name="T5" fmla="*/ 100 h 474"/>
                <a:gd name="T6" fmla="*/ 245 w 442"/>
                <a:gd name="T7" fmla="*/ 12 h 474"/>
                <a:gd name="T8" fmla="*/ 463 w 442"/>
                <a:gd name="T9" fmla="*/ 116 h 474"/>
                <a:gd name="T10" fmla="*/ 543 w 442"/>
                <a:gd name="T11" fmla="*/ 219 h 474"/>
                <a:gd name="T12" fmla="*/ 611 w 442"/>
                <a:gd name="T13" fmla="*/ 329 h 474"/>
                <a:gd name="T14" fmla="*/ 770 w 442"/>
                <a:gd name="T15" fmla="*/ 573 h 474"/>
                <a:gd name="T16" fmla="*/ 889 w 442"/>
                <a:gd name="T17" fmla="*/ 620 h 474"/>
                <a:gd name="T18" fmla="*/ 941 w 442"/>
                <a:gd name="T19" fmla="*/ 829 h 474"/>
                <a:gd name="T20" fmla="*/ 701 w 442"/>
                <a:gd name="T21" fmla="*/ 1040 h 474"/>
                <a:gd name="T22" fmla="*/ 487 w 442"/>
                <a:gd name="T23" fmla="*/ 937 h 474"/>
                <a:gd name="T24" fmla="*/ 472 w 442"/>
                <a:gd name="T25" fmla="*/ 824 h 474"/>
                <a:gd name="T26" fmla="*/ 441 w 442"/>
                <a:gd name="T27" fmla="*/ 712 h 474"/>
                <a:gd name="T28" fmla="*/ 390 w 442"/>
                <a:gd name="T29" fmla="*/ 634 h 474"/>
                <a:gd name="T30" fmla="*/ 249 w 442"/>
                <a:gd name="T31" fmla="*/ 547 h 474"/>
                <a:gd name="T32" fmla="*/ 197 w 442"/>
                <a:gd name="T33" fmla="*/ 454 h 474"/>
                <a:gd name="T34" fmla="*/ 124 w 442"/>
                <a:gd name="T35" fmla="*/ 381 h 474"/>
                <a:gd name="T36" fmla="*/ 101 w 442"/>
                <a:gd name="T37" fmla="*/ 371 h 474"/>
                <a:gd name="T38" fmla="*/ 44 w 442"/>
                <a:gd name="T39" fmla="*/ 349 h 474"/>
                <a:gd name="T40" fmla="*/ 6 w 442"/>
                <a:gd name="T41" fmla="*/ 305 h 4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42" h="474">
                  <a:moveTo>
                    <a:pt x="2" y="134"/>
                  </a:moveTo>
                  <a:cubicBezTo>
                    <a:pt x="3" y="121"/>
                    <a:pt x="0" y="107"/>
                    <a:pt x="2" y="93"/>
                  </a:cubicBezTo>
                  <a:cubicBezTo>
                    <a:pt x="5" y="76"/>
                    <a:pt x="9" y="60"/>
                    <a:pt x="18" y="45"/>
                  </a:cubicBezTo>
                  <a:cubicBezTo>
                    <a:pt x="37" y="15"/>
                    <a:pt x="78" y="0"/>
                    <a:pt x="113" y="5"/>
                  </a:cubicBezTo>
                  <a:cubicBezTo>
                    <a:pt x="149" y="9"/>
                    <a:pt x="185" y="28"/>
                    <a:pt x="212" y="52"/>
                  </a:cubicBezTo>
                  <a:cubicBezTo>
                    <a:pt x="227" y="65"/>
                    <a:pt x="237" y="83"/>
                    <a:pt x="249" y="99"/>
                  </a:cubicBezTo>
                  <a:cubicBezTo>
                    <a:pt x="261" y="114"/>
                    <a:pt x="272" y="131"/>
                    <a:pt x="280" y="149"/>
                  </a:cubicBezTo>
                  <a:cubicBezTo>
                    <a:pt x="298" y="186"/>
                    <a:pt x="304" y="253"/>
                    <a:pt x="353" y="260"/>
                  </a:cubicBezTo>
                  <a:cubicBezTo>
                    <a:pt x="375" y="263"/>
                    <a:pt x="390" y="264"/>
                    <a:pt x="408" y="281"/>
                  </a:cubicBezTo>
                  <a:cubicBezTo>
                    <a:pt x="437" y="308"/>
                    <a:pt x="442" y="340"/>
                    <a:pt x="432" y="376"/>
                  </a:cubicBezTo>
                  <a:cubicBezTo>
                    <a:pt x="419" y="421"/>
                    <a:pt x="368" y="467"/>
                    <a:pt x="322" y="472"/>
                  </a:cubicBezTo>
                  <a:cubicBezTo>
                    <a:pt x="290" y="474"/>
                    <a:pt x="237" y="457"/>
                    <a:pt x="224" y="425"/>
                  </a:cubicBezTo>
                  <a:cubicBezTo>
                    <a:pt x="217" y="409"/>
                    <a:pt x="220" y="390"/>
                    <a:pt x="217" y="373"/>
                  </a:cubicBezTo>
                  <a:cubicBezTo>
                    <a:pt x="215" y="356"/>
                    <a:pt x="210" y="339"/>
                    <a:pt x="202" y="323"/>
                  </a:cubicBezTo>
                  <a:cubicBezTo>
                    <a:pt x="196" y="310"/>
                    <a:pt x="187" y="298"/>
                    <a:pt x="179" y="287"/>
                  </a:cubicBezTo>
                  <a:cubicBezTo>
                    <a:pt x="166" y="269"/>
                    <a:pt x="131" y="262"/>
                    <a:pt x="114" y="248"/>
                  </a:cubicBezTo>
                  <a:cubicBezTo>
                    <a:pt x="100" y="237"/>
                    <a:pt x="105" y="215"/>
                    <a:pt x="90" y="206"/>
                  </a:cubicBezTo>
                  <a:cubicBezTo>
                    <a:pt x="74" y="196"/>
                    <a:pt x="64" y="191"/>
                    <a:pt x="57" y="173"/>
                  </a:cubicBezTo>
                  <a:cubicBezTo>
                    <a:pt x="54" y="167"/>
                    <a:pt x="52" y="172"/>
                    <a:pt x="46" y="168"/>
                  </a:cubicBezTo>
                  <a:cubicBezTo>
                    <a:pt x="41" y="164"/>
                    <a:pt x="26" y="160"/>
                    <a:pt x="20" y="158"/>
                  </a:cubicBezTo>
                  <a:cubicBezTo>
                    <a:pt x="11" y="156"/>
                    <a:pt x="3" y="150"/>
                    <a:pt x="3" y="138"/>
                  </a:cubicBezTo>
                </a:path>
              </a:pathLst>
            </a:custGeom>
            <a:solidFill>
              <a:srgbClr val="BF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8" name="Freeform 141">
              <a:extLst>
                <a:ext uri="{FF2B5EF4-FFF2-40B4-BE49-F238E27FC236}">
                  <a16:creationId xmlns:a16="http://schemas.microsoft.com/office/drawing/2014/main" id="{140CB8D1-C63F-434B-AF56-ABCC01DF6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" y="1874"/>
              <a:ext cx="66" cy="59"/>
            </a:xfrm>
            <a:custGeom>
              <a:avLst/>
              <a:gdLst>
                <a:gd name="T0" fmla="*/ 53 w 51"/>
                <a:gd name="T1" fmla="*/ 1 h 45"/>
                <a:gd name="T2" fmla="*/ 74 w 51"/>
                <a:gd name="T3" fmla="*/ 100 h 45"/>
                <a:gd name="T4" fmla="*/ 109 w 51"/>
                <a:gd name="T5" fmla="*/ 54 h 45"/>
                <a:gd name="T6" fmla="*/ 58 w 51"/>
                <a:gd name="T7" fmla="*/ 7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5">
                  <a:moveTo>
                    <a:pt x="25" y="1"/>
                  </a:moveTo>
                  <a:cubicBezTo>
                    <a:pt x="0" y="0"/>
                    <a:pt x="14" y="41"/>
                    <a:pt x="34" y="44"/>
                  </a:cubicBezTo>
                  <a:cubicBezTo>
                    <a:pt x="44" y="45"/>
                    <a:pt x="51" y="34"/>
                    <a:pt x="50" y="24"/>
                  </a:cubicBezTo>
                  <a:cubicBezTo>
                    <a:pt x="50" y="10"/>
                    <a:pt x="37" y="8"/>
                    <a:pt x="27" y="3"/>
                  </a:cubicBezTo>
                </a:path>
              </a:pathLst>
            </a:custGeom>
            <a:solidFill>
              <a:srgbClr val="A88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9" name="Freeform 142">
              <a:extLst>
                <a:ext uri="{FF2B5EF4-FFF2-40B4-BE49-F238E27FC236}">
                  <a16:creationId xmlns:a16="http://schemas.microsoft.com/office/drawing/2014/main" id="{1C098D22-1705-47EA-9F96-2AD29CAAC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1916"/>
              <a:ext cx="49" cy="75"/>
            </a:xfrm>
            <a:custGeom>
              <a:avLst/>
              <a:gdLst>
                <a:gd name="T0" fmla="*/ 9 w 37"/>
                <a:gd name="T1" fmla="*/ 6 h 58"/>
                <a:gd name="T2" fmla="*/ 77 w 37"/>
                <a:gd name="T3" fmla="*/ 97 h 58"/>
                <a:gd name="T4" fmla="*/ 20 w 37"/>
                <a:gd name="T5" fmla="*/ 102 h 58"/>
                <a:gd name="T6" fmla="*/ 15 w 37"/>
                <a:gd name="T7" fmla="*/ 17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58">
                  <a:moveTo>
                    <a:pt x="4" y="3"/>
                  </a:moveTo>
                  <a:cubicBezTo>
                    <a:pt x="19" y="0"/>
                    <a:pt x="37" y="33"/>
                    <a:pt x="33" y="45"/>
                  </a:cubicBezTo>
                  <a:cubicBezTo>
                    <a:pt x="28" y="58"/>
                    <a:pt x="15" y="57"/>
                    <a:pt x="8" y="47"/>
                  </a:cubicBezTo>
                  <a:cubicBezTo>
                    <a:pt x="0" y="35"/>
                    <a:pt x="1" y="20"/>
                    <a:pt x="6" y="8"/>
                  </a:cubicBezTo>
                </a:path>
              </a:pathLst>
            </a:custGeom>
            <a:solidFill>
              <a:srgbClr val="A88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0" name="Freeform 143">
              <a:extLst>
                <a:ext uri="{FF2B5EF4-FFF2-40B4-BE49-F238E27FC236}">
                  <a16:creationId xmlns:a16="http://schemas.microsoft.com/office/drawing/2014/main" id="{70CFDB27-CAC8-498D-B713-3990CAC26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002"/>
              <a:ext cx="66" cy="87"/>
            </a:xfrm>
            <a:custGeom>
              <a:avLst/>
              <a:gdLst>
                <a:gd name="T0" fmla="*/ 39 w 51"/>
                <a:gd name="T1" fmla="*/ 1 h 67"/>
                <a:gd name="T2" fmla="*/ 101 w 51"/>
                <a:gd name="T3" fmla="*/ 97 h 67"/>
                <a:gd name="T4" fmla="*/ 84 w 51"/>
                <a:gd name="T5" fmla="*/ 22 h 67"/>
                <a:gd name="T6" fmla="*/ 35 w 51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67">
                  <a:moveTo>
                    <a:pt x="18" y="1"/>
                  </a:moveTo>
                  <a:cubicBezTo>
                    <a:pt x="0" y="14"/>
                    <a:pt x="36" y="67"/>
                    <a:pt x="46" y="45"/>
                  </a:cubicBezTo>
                  <a:cubicBezTo>
                    <a:pt x="51" y="33"/>
                    <a:pt x="45" y="20"/>
                    <a:pt x="39" y="10"/>
                  </a:cubicBezTo>
                  <a:cubicBezTo>
                    <a:pt x="32" y="0"/>
                    <a:pt x="27" y="0"/>
                    <a:pt x="16" y="0"/>
                  </a:cubicBezTo>
                </a:path>
              </a:pathLst>
            </a:custGeom>
            <a:solidFill>
              <a:srgbClr val="A88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1" name="Freeform 144">
              <a:extLst>
                <a:ext uri="{FF2B5EF4-FFF2-40B4-BE49-F238E27FC236}">
                  <a16:creationId xmlns:a16="http://schemas.microsoft.com/office/drawing/2014/main" id="{19EEC3DB-9234-4477-8AC8-5881BFD8C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" y="1811"/>
              <a:ext cx="101" cy="49"/>
            </a:xfrm>
            <a:custGeom>
              <a:avLst/>
              <a:gdLst>
                <a:gd name="T0" fmla="*/ 0 w 78"/>
                <a:gd name="T1" fmla="*/ 19 h 38"/>
                <a:gd name="T2" fmla="*/ 170 w 78"/>
                <a:gd name="T3" fmla="*/ 41 h 38"/>
                <a:gd name="T4" fmla="*/ 102 w 78"/>
                <a:gd name="T5" fmla="*/ 81 h 38"/>
                <a:gd name="T6" fmla="*/ 0 w 78"/>
                <a:gd name="T7" fmla="*/ 19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38">
                  <a:moveTo>
                    <a:pt x="0" y="9"/>
                  </a:moveTo>
                  <a:cubicBezTo>
                    <a:pt x="0" y="9"/>
                    <a:pt x="35" y="0"/>
                    <a:pt x="78" y="19"/>
                  </a:cubicBezTo>
                  <a:cubicBezTo>
                    <a:pt x="78" y="19"/>
                    <a:pt x="73" y="37"/>
                    <a:pt x="47" y="38"/>
                  </a:cubicBezTo>
                  <a:cubicBezTo>
                    <a:pt x="22" y="38"/>
                    <a:pt x="6" y="24"/>
                    <a:pt x="0" y="9"/>
                  </a:cubicBezTo>
                  <a:close/>
                </a:path>
              </a:pathLst>
            </a:custGeom>
            <a:solidFill>
              <a:srgbClr val="A88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2" name="Freeform 145">
              <a:extLst>
                <a:ext uri="{FF2B5EF4-FFF2-40B4-BE49-F238E27FC236}">
                  <a16:creationId xmlns:a16="http://schemas.microsoft.com/office/drawing/2014/main" id="{5A4E4691-52A0-48D0-8FA0-B0A2D3B34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" y="1850"/>
              <a:ext cx="83" cy="70"/>
            </a:xfrm>
            <a:custGeom>
              <a:avLst/>
              <a:gdLst>
                <a:gd name="T0" fmla="*/ 32 w 64"/>
                <a:gd name="T1" fmla="*/ 0 h 54"/>
                <a:gd name="T2" fmla="*/ 140 w 64"/>
                <a:gd name="T3" fmla="*/ 91 h 54"/>
                <a:gd name="T4" fmla="*/ 61 w 64"/>
                <a:gd name="T5" fmla="*/ 91 h 54"/>
                <a:gd name="T6" fmla="*/ 32 w 64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54">
                  <a:moveTo>
                    <a:pt x="15" y="0"/>
                  </a:moveTo>
                  <a:cubicBezTo>
                    <a:pt x="15" y="0"/>
                    <a:pt x="60" y="32"/>
                    <a:pt x="64" y="42"/>
                  </a:cubicBezTo>
                  <a:cubicBezTo>
                    <a:pt x="64" y="42"/>
                    <a:pt x="42" y="54"/>
                    <a:pt x="28" y="42"/>
                  </a:cubicBezTo>
                  <a:cubicBezTo>
                    <a:pt x="15" y="30"/>
                    <a:pt x="0" y="17"/>
                    <a:pt x="15" y="0"/>
                  </a:cubicBezTo>
                  <a:close/>
                </a:path>
              </a:pathLst>
            </a:custGeom>
            <a:solidFill>
              <a:srgbClr val="A88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3" name="Freeform 146">
              <a:extLst>
                <a:ext uri="{FF2B5EF4-FFF2-40B4-BE49-F238E27FC236}">
                  <a16:creationId xmlns:a16="http://schemas.microsoft.com/office/drawing/2014/main" id="{533213E1-DA0A-474A-B320-F656EEF71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2012"/>
              <a:ext cx="42" cy="119"/>
            </a:xfrm>
            <a:custGeom>
              <a:avLst/>
              <a:gdLst>
                <a:gd name="T0" fmla="*/ 7 w 32"/>
                <a:gd name="T1" fmla="*/ 1 h 91"/>
                <a:gd name="T2" fmla="*/ 72 w 32"/>
                <a:gd name="T3" fmla="*/ 169 h 91"/>
                <a:gd name="T4" fmla="*/ 28 w 32"/>
                <a:gd name="T5" fmla="*/ 162 h 91"/>
                <a:gd name="T6" fmla="*/ 9 w 32"/>
                <a:gd name="T7" fmla="*/ 78 h 91"/>
                <a:gd name="T8" fmla="*/ 5 w 3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91">
                  <a:moveTo>
                    <a:pt x="3" y="1"/>
                  </a:moveTo>
                  <a:cubicBezTo>
                    <a:pt x="3" y="1"/>
                    <a:pt x="19" y="59"/>
                    <a:pt x="32" y="76"/>
                  </a:cubicBezTo>
                  <a:cubicBezTo>
                    <a:pt x="32" y="76"/>
                    <a:pt x="23" y="91"/>
                    <a:pt x="12" y="73"/>
                  </a:cubicBezTo>
                  <a:cubicBezTo>
                    <a:pt x="1" y="55"/>
                    <a:pt x="9" y="42"/>
                    <a:pt x="4" y="35"/>
                  </a:cubicBezTo>
                  <a:cubicBezTo>
                    <a:pt x="0" y="28"/>
                    <a:pt x="0" y="6"/>
                    <a:pt x="2" y="0"/>
                  </a:cubicBezTo>
                </a:path>
              </a:pathLst>
            </a:custGeom>
            <a:solidFill>
              <a:srgbClr val="A88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4" name="Freeform 147">
              <a:extLst>
                <a:ext uri="{FF2B5EF4-FFF2-40B4-BE49-F238E27FC236}">
                  <a16:creationId xmlns:a16="http://schemas.microsoft.com/office/drawing/2014/main" id="{0DDC8BCD-D0F7-4970-B061-5DB215E88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1859"/>
              <a:ext cx="59" cy="57"/>
            </a:xfrm>
            <a:custGeom>
              <a:avLst/>
              <a:gdLst>
                <a:gd name="T0" fmla="*/ 97 w 46"/>
                <a:gd name="T1" fmla="*/ 10 h 44"/>
                <a:gd name="T2" fmla="*/ 60 w 46"/>
                <a:gd name="T3" fmla="*/ 5 h 44"/>
                <a:gd name="T4" fmla="*/ 31 w 46"/>
                <a:gd name="T5" fmla="*/ 39 h 44"/>
                <a:gd name="T6" fmla="*/ 36 w 46"/>
                <a:gd name="T7" fmla="*/ 89 h 44"/>
                <a:gd name="T8" fmla="*/ 72 w 46"/>
                <a:gd name="T9" fmla="*/ 67 h 44"/>
                <a:gd name="T10" fmla="*/ 91 w 46"/>
                <a:gd name="T11" fmla="*/ 44 h 44"/>
                <a:gd name="T12" fmla="*/ 95 w 46"/>
                <a:gd name="T13" fmla="*/ 1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44">
                  <a:moveTo>
                    <a:pt x="46" y="5"/>
                  </a:moveTo>
                  <a:cubicBezTo>
                    <a:pt x="41" y="0"/>
                    <a:pt x="34" y="1"/>
                    <a:pt x="29" y="2"/>
                  </a:cubicBezTo>
                  <a:cubicBezTo>
                    <a:pt x="20" y="4"/>
                    <a:pt x="19" y="11"/>
                    <a:pt x="15" y="18"/>
                  </a:cubicBezTo>
                  <a:cubicBezTo>
                    <a:pt x="12" y="24"/>
                    <a:pt x="0" y="44"/>
                    <a:pt x="17" y="41"/>
                  </a:cubicBezTo>
                  <a:cubicBezTo>
                    <a:pt x="23" y="40"/>
                    <a:pt x="29" y="34"/>
                    <a:pt x="34" y="31"/>
                  </a:cubicBezTo>
                  <a:cubicBezTo>
                    <a:pt x="39" y="29"/>
                    <a:pt x="41" y="24"/>
                    <a:pt x="43" y="20"/>
                  </a:cubicBezTo>
                  <a:cubicBezTo>
                    <a:pt x="44" y="16"/>
                    <a:pt x="46" y="9"/>
                    <a:pt x="45" y="6"/>
                  </a:cubicBezTo>
                </a:path>
              </a:pathLst>
            </a:custGeom>
            <a:solidFill>
              <a:srgbClr val="A88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5" name="Freeform 148">
              <a:extLst>
                <a:ext uri="{FF2B5EF4-FFF2-40B4-BE49-F238E27FC236}">
                  <a16:creationId xmlns:a16="http://schemas.microsoft.com/office/drawing/2014/main" id="{CE5C97E7-9E93-4DA6-A79A-B61CC7384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" y="2016"/>
              <a:ext cx="42" cy="17"/>
            </a:xfrm>
            <a:custGeom>
              <a:avLst/>
              <a:gdLst>
                <a:gd name="T0" fmla="*/ 67 w 33"/>
                <a:gd name="T1" fmla="*/ 29 h 13"/>
                <a:gd name="T2" fmla="*/ 0 w 33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13">
                  <a:moveTo>
                    <a:pt x="33" y="13"/>
                  </a:moveTo>
                  <a:cubicBezTo>
                    <a:pt x="21" y="12"/>
                    <a:pt x="12" y="3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6" name="Freeform 149">
              <a:extLst>
                <a:ext uri="{FF2B5EF4-FFF2-40B4-BE49-F238E27FC236}">
                  <a16:creationId xmlns:a16="http://schemas.microsoft.com/office/drawing/2014/main" id="{D0D2F12B-52DA-45AB-A219-6B740DBF9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1874"/>
              <a:ext cx="30" cy="4"/>
            </a:xfrm>
            <a:custGeom>
              <a:avLst/>
              <a:gdLst>
                <a:gd name="T0" fmla="*/ 0 w 23"/>
                <a:gd name="T1" fmla="*/ 5 h 3"/>
                <a:gd name="T2" fmla="*/ 51 w 23"/>
                <a:gd name="T3" fmla="*/ 7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cubicBezTo>
                    <a:pt x="0" y="2"/>
                    <a:pt x="12" y="0"/>
                    <a:pt x="23" y="3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7" name="Freeform 150">
              <a:extLst>
                <a:ext uri="{FF2B5EF4-FFF2-40B4-BE49-F238E27FC236}">
                  <a16:creationId xmlns:a16="http://schemas.microsoft.com/office/drawing/2014/main" id="{D440FB9D-6281-4149-9623-0D981C979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1982"/>
              <a:ext cx="32" cy="3"/>
            </a:xfrm>
            <a:custGeom>
              <a:avLst/>
              <a:gdLst>
                <a:gd name="T0" fmla="*/ 0 w 24"/>
                <a:gd name="T1" fmla="*/ 8 h 2"/>
                <a:gd name="T2" fmla="*/ 57 w 24"/>
                <a:gd name="T3" fmla="*/ 5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2">
                  <a:moveTo>
                    <a:pt x="0" y="2"/>
                  </a:moveTo>
                  <a:cubicBezTo>
                    <a:pt x="0" y="2"/>
                    <a:pt x="8" y="0"/>
                    <a:pt x="24" y="1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8" name="Freeform 151">
              <a:extLst>
                <a:ext uri="{FF2B5EF4-FFF2-40B4-BE49-F238E27FC236}">
                  <a16:creationId xmlns:a16="http://schemas.microsoft.com/office/drawing/2014/main" id="{F90FBCAA-873F-4C18-8531-6B583E505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1946"/>
              <a:ext cx="131" cy="191"/>
            </a:xfrm>
            <a:custGeom>
              <a:avLst/>
              <a:gdLst>
                <a:gd name="T0" fmla="*/ 80 w 101"/>
                <a:gd name="T1" fmla="*/ 35 h 147"/>
                <a:gd name="T2" fmla="*/ 38 w 101"/>
                <a:gd name="T3" fmla="*/ 196 h 147"/>
                <a:gd name="T4" fmla="*/ 80 w 101"/>
                <a:gd name="T5" fmla="*/ 45 h 1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1" h="147">
                  <a:moveTo>
                    <a:pt x="37" y="16"/>
                  </a:moveTo>
                  <a:cubicBezTo>
                    <a:pt x="101" y="29"/>
                    <a:pt x="60" y="147"/>
                    <a:pt x="17" y="89"/>
                  </a:cubicBezTo>
                  <a:cubicBezTo>
                    <a:pt x="3" y="70"/>
                    <a:pt x="0" y="0"/>
                    <a:pt x="37" y="21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9" name="Freeform 152">
              <a:extLst>
                <a:ext uri="{FF2B5EF4-FFF2-40B4-BE49-F238E27FC236}">
                  <a16:creationId xmlns:a16="http://schemas.microsoft.com/office/drawing/2014/main" id="{9C6BD112-F2A6-4894-BDD9-E43CB72C0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968"/>
              <a:ext cx="250" cy="147"/>
            </a:xfrm>
            <a:custGeom>
              <a:avLst/>
              <a:gdLst>
                <a:gd name="T0" fmla="*/ 365 w 193"/>
                <a:gd name="T1" fmla="*/ 39 h 113"/>
                <a:gd name="T2" fmla="*/ 374 w 193"/>
                <a:gd name="T3" fmla="*/ 221 h 113"/>
                <a:gd name="T4" fmla="*/ 137 w 193"/>
                <a:gd name="T5" fmla="*/ 219 h 113"/>
                <a:gd name="T6" fmla="*/ 345 w 193"/>
                <a:gd name="T7" fmla="*/ 46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3" h="113">
                  <a:moveTo>
                    <a:pt x="168" y="18"/>
                  </a:moveTo>
                  <a:cubicBezTo>
                    <a:pt x="174" y="39"/>
                    <a:pt x="193" y="84"/>
                    <a:pt x="172" y="101"/>
                  </a:cubicBezTo>
                  <a:cubicBezTo>
                    <a:pt x="158" y="113"/>
                    <a:pt x="78" y="107"/>
                    <a:pt x="63" y="99"/>
                  </a:cubicBezTo>
                  <a:cubicBezTo>
                    <a:pt x="0" y="63"/>
                    <a:pt x="129" y="0"/>
                    <a:pt x="158" y="21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0" name="Freeform 153">
              <a:extLst>
                <a:ext uri="{FF2B5EF4-FFF2-40B4-BE49-F238E27FC236}">
                  <a16:creationId xmlns:a16="http://schemas.microsoft.com/office/drawing/2014/main" id="{CDD5296E-97E3-4FAB-892D-2E4FB3D08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1867"/>
              <a:ext cx="195" cy="98"/>
            </a:xfrm>
            <a:custGeom>
              <a:avLst/>
              <a:gdLst>
                <a:gd name="T0" fmla="*/ 51 w 150"/>
                <a:gd name="T1" fmla="*/ 119 h 76"/>
                <a:gd name="T2" fmla="*/ 270 w 150"/>
                <a:gd name="T3" fmla="*/ 128 h 76"/>
                <a:gd name="T4" fmla="*/ 241 w 150"/>
                <a:gd name="T5" fmla="*/ 22 h 76"/>
                <a:gd name="T6" fmla="*/ 39 w 150"/>
                <a:gd name="T7" fmla="*/ 113 h 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0" h="76">
                  <a:moveTo>
                    <a:pt x="23" y="55"/>
                  </a:moveTo>
                  <a:cubicBezTo>
                    <a:pt x="52" y="53"/>
                    <a:pt x="99" y="76"/>
                    <a:pt x="123" y="60"/>
                  </a:cubicBezTo>
                  <a:cubicBezTo>
                    <a:pt x="150" y="42"/>
                    <a:pt x="131" y="19"/>
                    <a:pt x="109" y="10"/>
                  </a:cubicBezTo>
                  <a:cubicBezTo>
                    <a:pt x="84" y="0"/>
                    <a:pt x="0" y="14"/>
                    <a:pt x="18" y="53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1" name="Freeform 154">
              <a:extLst>
                <a:ext uri="{FF2B5EF4-FFF2-40B4-BE49-F238E27FC236}">
                  <a16:creationId xmlns:a16="http://schemas.microsoft.com/office/drawing/2014/main" id="{BD1C1B02-A136-44D8-9722-63FE7F70A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1852"/>
              <a:ext cx="130" cy="181"/>
            </a:xfrm>
            <a:custGeom>
              <a:avLst/>
              <a:gdLst>
                <a:gd name="T0" fmla="*/ 144 w 100"/>
                <a:gd name="T1" fmla="*/ 34 h 139"/>
                <a:gd name="T2" fmla="*/ 185 w 100"/>
                <a:gd name="T3" fmla="*/ 232 h 139"/>
                <a:gd name="T4" fmla="*/ 78 w 100"/>
                <a:gd name="T5" fmla="*/ 247 h 139"/>
                <a:gd name="T6" fmla="*/ 9 w 100"/>
                <a:gd name="T7" fmla="*/ 74 h 139"/>
                <a:gd name="T8" fmla="*/ 127 w 100"/>
                <a:gd name="T9" fmla="*/ 34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139">
                  <a:moveTo>
                    <a:pt x="65" y="15"/>
                  </a:moveTo>
                  <a:cubicBezTo>
                    <a:pt x="77" y="46"/>
                    <a:pt x="100" y="72"/>
                    <a:pt x="84" y="105"/>
                  </a:cubicBezTo>
                  <a:cubicBezTo>
                    <a:pt x="70" y="134"/>
                    <a:pt x="51" y="139"/>
                    <a:pt x="35" y="112"/>
                  </a:cubicBezTo>
                  <a:cubicBezTo>
                    <a:pt x="24" y="93"/>
                    <a:pt x="0" y="57"/>
                    <a:pt x="4" y="34"/>
                  </a:cubicBezTo>
                  <a:cubicBezTo>
                    <a:pt x="9" y="11"/>
                    <a:pt x="39" y="0"/>
                    <a:pt x="58" y="15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2" name="Freeform 155">
              <a:extLst>
                <a:ext uri="{FF2B5EF4-FFF2-40B4-BE49-F238E27FC236}">
                  <a16:creationId xmlns:a16="http://schemas.microsoft.com/office/drawing/2014/main" id="{D8801C13-E6CE-4918-934C-CBA1FD18C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881"/>
              <a:ext cx="103" cy="70"/>
            </a:xfrm>
            <a:custGeom>
              <a:avLst/>
              <a:gdLst>
                <a:gd name="T0" fmla="*/ 0 w 79"/>
                <a:gd name="T1" fmla="*/ 10 h 54"/>
                <a:gd name="T2" fmla="*/ 146 w 79"/>
                <a:gd name="T3" fmla="*/ 64 h 54"/>
                <a:gd name="T4" fmla="*/ 17 w 79"/>
                <a:gd name="T5" fmla="*/ 5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9" h="54">
                  <a:moveTo>
                    <a:pt x="0" y="5"/>
                  </a:moveTo>
                  <a:cubicBezTo>
                    <a:pt x="1" y="25"/>
                    <a:pt x="54" y="54"/>
                    <a:pt x="66" y="29"/>
                  </a:cubicBezTo>
                  <a:cubicBezTo>
                    <a:pt x="79" y="0"/>
                    <a:pt x="22" y="3"/>
                    <a:pt x="8" y="2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3" name="Freeform 156">
              <a:extLst>
                <a:ext uri="{FF2B5EF4-FFF2-40B4-BE49-F238E27FC236}">
                  <a16:creationId xmlns:a16="http://schemas.microsoft.com/office/drawing/2014/main" id="{7E775E90-E3B4-4372-8BC0-2EE5F74C7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1962"/>
              <a:ext cx="48" cy="96"/>
            </a:xfrm>
            <a:custGeom>
              <a:avLst/>
              <a:gdLst>
                <a:gd name="T0" fmla="*/ 45 w 37"/>
                <a:gd name="T1" fmla="*/ 5 h 74"/>
                <a:gd name="T2" fmla="*/ 13 w 37"/>
                <a:gd name="T3" fmla="*/ 8 h 74"/>
                <a:gd name="T4" fmla="*/ 8 w 37"/>
                <a:gd name="T5" fmla="*/ 38 h 74"/>
                <a:gd name="T6" fmla="*/ 30 w 37"/>
                <a:gd name="T7" fmla="*/ 148 h 74"/>
                <a:gd name="T8" fmla="*/ 58 w 37"/>
                <a:gd name="T9" fmla="*/ 153 h 74"/>
                <a:gd name="T10" fmla="*/ 75 w 37"/>
                <a:gd name="T11" fmla="*/ 87 h 74"/>
                <a:gd name="T12" fmla="*/ 42 w 37"/>
                <a:gd name="T13" fmla="*/ 8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74">
                  <a:moveTo>
                    <a:pt x="21" y="2"/>
                  </a:moveTo>
                  <a:cubicBezTo>
                    <a:pt x="17" y="0"/>
                    <a:pt x="10" y="2"/>
                    <a:pt x="6" y="4"/>
                  </a:cubicBezTo>
                  <a:cubicBezTo>
                    <a:pt x="0" y="8"/>
                    <a:pt x="2" y="10"/>
                    <a:pt x="4" y="17"/>
                  </a:cubicBezTo>
                  <a:cubicBezTo>
                    <a:pt x="9" y="32"/>
                    <a:pt x="4" y="56"/>
                    <a:pt x="14" y="68"/>
                  </a:cubicBezTo>
                  <a:cubicBezTo>
                    <a:pt x="19" y="73"/>
                    <a:pt x="22" y="74"/>
                    <a:pt x="27" y="70"/>
                  </a:cubicBezTo>
                  <a:cubicBezTo>
                    <a:pt x="37" y="63"/>
                    <a:pt x="37" y="50"/>
                    <a:pt x="35" y="40"/>
                  </a:cubicBezTo>
                  <a:cubicBezTo>
                    <a:pt x="35" y="34"/>
                    <a:pt x="26" y="2"/>
                    <a:pt x="19" y="4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4" name="Freeform 157">
              <a:extLst>
                <a:ext uri="{FF2B5EF4-FFF2-40B4-BE49-F238E27FC236}">
                  <a16:creationId xmlns:a16="http://schemas.microsoft.com/office/drawing/2014/main" id="{21471BF8-3C41-4207-A9CB-3F4CF0198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" y="2086"/>
              <a:ext cx="99" cy="41"/>
            </a:xfrm>
            <a:custGeom>
              <a:avLst/>
              <a:gdLst>
                <a:gd name="T0" fmla="*/ 0 w 76"/>
                <a:gd name="T1" fmla="*/ 26 h 31"/>
                <a:gd name="T2" fmla="*/ 122 w 76"/>
                <a:gd name="T3" fmla="*/ 5 h 31"/>
                <a:gd name="T4" fmla="*/ 134 w 76"/>
                <a:gd name="T5" fmla="*/ 50 h 31"/>
                <a:gd name="T6" fmla="*/ 43 w 76"/>
                <a:gd name="T7" fmla="*/ 66 h 31"/>
                <a:gd name="T8" fmla="*/ 0 w 76"/>
                <a:gd name="T9" fmla="*/ 3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31">
                  <a:moveTo>
                    <a:pt x="0" y="11"/>
                  </a:moveTo>
                  <a:cubicBezTo>
                    <a:pt x="14" y="25"/>
                    <a:pt x="40" y="3"/>
                    <a:pt x="55" y="2"/>
                  </a:cubicBezTo>
                  <a:cubicBezTo>
                    <a:pt x="71" y="0"/>
                    <a:pt x="76" y="14"/>
                    <a:pt x="61" y="22"/>
                  </a:cubicBezTo>
                  <a:cubicBezTo>
                    <a:pt x="49" y="28"/>
                    <a:pt x="32" y="31"/>
                    <a:pt x="19" y="29"/>
                  </a:cubicBezTo>
                  <a:cubicBezTo>
                    <a:pt x="6" y="28"/>
                    <a:pt x="4" y="24"/>
                    <a:pt x="0" y="14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5" name="Freeform 158">
              <a:extLst>
                <a:ext uri="{FF2B5EF4-FFF2-40B4-BE49-F238E27FC236}">
                  <a16:creationId xmlns:a16="http://schemas.microsoft.com/office/drawing/2014/main" id="{5047B512-B340-4943-9591-D2A0C65B9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" y="2080"/>
              <a:ext cx="56" cy="53"/>
            </a:xfrm>
            <a:custGeom>
              <a:avLst/>
              <a:gdLst>
                <a:gd name="T0" fmla="*/ 34 w 43"/>
                <a:gd name="T1" fmla="*/ 21 h 41"/>
                <a:gd name="T2" fmla="*/ 12 w 43"/>
                <a:gd name="T3" fmla="*/ 74 h 41"/>
                <a:gd name="T4" fmla="*/ 57 w 43"/>
                <a:gd name="T5" fmla="*/ 72 h 41"/>
                <a:gd name="T6" fmla="*/ 35 w 43"/>
                <a:gd name="T7" fmla="*/ 23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41">
                  <a:moveTo>
                    <a:pt x="15" y="9"/>
                  </a:moveTo>
                  <a:cubicBezTo>
                    <a:pt x="13" y="17"/>
                    <a:pt x="0" y="25"/>
                    <a:pt x="5" y="34"/>
                  </a:cubicBezTo>
                  <a:cubicBezTo>
                    <a:pt x="9" y="41"/>
                    <a:pt x="21" y="38"/>
                    <a:pt x="26" y="33"/>
                  </a:cubicBezTo>
                  <a:cubicBezTo>
                    <a:pt x="43" y="22"/>
                    <a:pt x="23" y="0"/>
                    <a:pt x="16" y="11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6" name="Freeform 159">
              <a:extLst>
                <a:ext uri="{FF2B5EF4-FFF2-40B4-BE49-F238E27FC236}">
                  <a16:creationId xmlns:a16="http://schemas.microsoft.com/office/drawing/2014/main" id="{7060E2D3-C6A1-41ED-A315-AA9DF29F5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2108"/>
              <a:ext cx="53" cy="38"/>
            </a:xfrm>
            <a:custGeom>
              <a:avLst/>
              <a:gdLst>
                <a:gd name="T0" fmla="*/ 0 w 41"/>
                <a:gd name="T1" fmla="*/ 51 h 29"/>
                <a:gd name="T2" fmla="*/ 65 w 41"/>
                <a:gd name="T3" fmla="*/ 50 h 29"/>
                <a:gd name="T4" fmla="*/ 87 w 41"/>
                <a:gd name="T5" fmla="*/ 0 h 29"/>
                <a:gd name="T6" fmla="*/ 35 w 41"/>
                <a:gd name="T7" fmla="*/ 22 h 29"/>
                <a:gd name="T8" fmla="*/ 6 w 41"/>
                <a:gd name="T9" fmla="*/ 56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29">
                  <a:moveTo>
                    <a:pt x="0" y="23"/>
                  </a:moveTo>
                  <a:cubicBezTo>
                    <a:pt x="10" y="25"/>
                    <a:pt x="22" y="29"/>
                    <a:pt x="30" y="22"/>
                  </a:cubicBezTo>
                  <a:cubicBezTo>
                    <a:pt x="36" y="17"/>
                    <a:pt x="41" y="7"/>
                    <a:pt x="40" y="0"/>
                  </a:cubicBezTo>
                  <a:cubicBezTo>
                    <a:pt x="33" y="1"/>
                    <a:pt x="22" y="6"/>
                    <a:pt x="16" y="10"/>
                  </a:cubicBezTo>
                  <a:cubicBezTo>
                    <a:pt x="11" y="14"/>
                    <a:pt x="9" y="23"/>
                    <a:pt x="3" y="25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7" name="Freeform 160">
              <a:extLst>
                <a:ext uri="{FF2B5EF4-FFF2-40B4-BE49-F238E27FC236}">
                  <a16:creationId xmlns:a16="http://schemas.microsoft.com/office/drawing/2014/main" id="{46807BA2-ACEC-4F6C-A709-AAD50D27C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1869"/>
              <a:ext cx="36" cy="60"/>
            </a:xfrm>
            <a:custGeom>
              <a:avLst/>
              <a:gdLst>
                <a:gd name="T0" fmla="*/ 0 w 28"/>
                <a:gd name="T1" fmla="*/ 0 h 46"/>
                <a:gd name="T2" fmla="*/ 17 w 28"/>
                <a:gd name="T3" fmla="*/ 63 h 46"/>
                <a:gd name="T4" fmla="*/ 51 w 28"/>
                <a:gd name="T5" fmla="*/ 52 h 46"/>
                <a:gd name="T6" fmla="*/ 42 w 28"/>
                <a:gd name="T7" fmla="*/ 27 h 46"/>
                <a:gd name="T8" fmla="*/ 5 w 28"/>
                <a:gd name="T9" fmla="*/ 12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6">
                  <a:moveTo>
                    <a:pt x="0" y="0"/>
                  </a:moveTo>
                  <a:cubicBezTo>
                    <a:pt x="8" y="6"/>
                    <a:pt x="8" y="19"/>
                    <a:pt x="8" y="28"/>
                  </a:cubicBezTo>
                  <a:cubicBezTo>
                    <a:pt x="8" y="46"/>
                    <a:pt x="17" y="35"/>
                    <a:pt x="24" y="24"/>
                  </a:cubicBezTo>
                  <a:cubicBezTo>
                    <a:pt x="28" y="17"/>
                    <a:pt x="27" y="17"/>
                    <a:pt x="20" y="12"/>
                  </a:cubicBezTo>
                  <a:cubicBezTo>
                    <a:pt x="14" y="9"/>
                    <a:pt x="10" y="4"/>
                    <a:pt x="2" y="5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8" name="Freeform 161">
              <a:extLst>
                <a:ext uri="{FF2B5EF4-FFF2-40B4-BE49-F238E27FC236}">
                  <a16:creationId xmlns:a16="http://schemas.microsoft.com/office/drawing/2014/main" id="{F4017B44-3C54-41C1-BB68-1E62C6B3E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" y="1856"/>
              <a:ext cx="52" cy="39"/>
            </a:xfrm>
            <a:custGeom>
              <a:avLst/>
              <a:gdLst>
                <a:gd name="T0" fmla="*/ 1 w 40"/>
                <a:gd name="T1" fmla="*/ 27 h 30"/>
                <a:gd name="T2" fmla="*/ 72 w 40"/>
                <a:gd name="T3" fmla="*/ 13 h 30"/>
                <a:gd name="T4" fmla="*/ 0 w 40"/>
                <a:gd name="T5" fmla="*/ 27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0">
                  <a:moveTo>
                    <a:pt x="1" y="12"/>
                  </a:moveTo>
                  <a:cubicBezTo>
                    <a:pt x="10" y="30"/>
                    <a:pt x="40" y="13"/>
                    <a:pt x="32" y="6"/>
                  </a:cubicBezTo>
                  <a:cubicBezTo>
                    <a:pt x="25" y="0"/>
                    <a:pt x="5" y="17"/>
                    <a:pt x="0" y="12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9" name="Freeform 162">
              <a:extLst>
                <a:ext uri="{FF2B5EF4-FFF2-40B4-BE49-F238E27FC236}">
                  <a16:creationId xmlns:a16="http://schemas.microsoft.com/office/drawing/2014/main" id="{EC98F276-25F7-4071-9C6B-AE02F1D13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1860"/>
              <a:ext cx="110" cy="31"/>
            </a:xfrm>
            <a:custGeom>
              <a:avLst/>
              <a:gdLst>
                <a:gd name="T0" fmla="*/ 1 w 85"/>
                <a:gd name="T1" fmla="*/ 17 h 24"/>
                <a:gd name="T2" fmla="*/ 72 w 85"/>
                <a:gd name="T3" fmla="*/ 21 h 24"/>
                <a:gd name="T4" fmla="*/ 137 w 85"/>
                <a:gd name="T5" fmla="*/ 36 h 24"/>
                <a:gd name="T6" fmla="*/ 135 w 85"/>
                <a:gd name="T7" fmla="*/ 6 h 24"/>
                <a:gd name="T8" fmla="*/ 5 w 85"/>
                <a:gd name="T9" fmla="*/ 6 h 24"/>
                <a:gd name="T10" fmla="*/ 1 w 85"/>
                <a:gd name="T11" fmla="*/ 21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" h="24">
                  <a:moveTo>
                    <a:pt x="1" y="8"/>
                  </a:moveTo>
                  <a:cubicBezTo>
                    <a:pt x="7" y="14"/>
                    <a:pt x="25" y="9"/>
                    <a:pt x="33" y="9"/>
                  </a:cubicBezTo>
                  <a:cubicBezTo>
                    <a:pt x="45" y="9"/>
                    <a:pt x="52" y="14"/>
                    <a:pt x="63" y="17"/>
                  </a:cubicBezTo>
                  <a:cubicBezTo>
                    <a:pt x="85" y="24"/>
                    <a:pt x="79" y="6"/>
                    <a:pt x="62" y="3"/>
                  </a:cubicBezTo>
                  <a:cubicBezTo>
                    <a:pt x="42" y="0"/>
                    <a:pt x="22" y="1"/>
                    <a:pt x="2" y="3"/>
                  </a:cubicBezTo>
                  <a:cubicBezTo>
                    <a:pt x="1" y="5"/>
                    <a:pt x="0" y="7"/>
                    <a:pt x="1" y="9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0" name="Freeform 163">
              <a:extLst>
                <a:ext uri="{FF2B5EF4-FFF2-40B4-BE49-F238E27FC236}">
                  <a16:creationId xmlns:a16="http://schemas.microsoft.com/office/drawing/2014/main" id="{7619535B-61DA-4DFD-ACD1-D0612B51E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1829"/>
              <a:ext cx="56" cy="40"/>
            </a:xfrm>
            <a:custGeom>
              <a:avLst/>
              <a:gdLst>
                <a:gd name="T0" fmla="*/ 0 w 43"/>
                <a:gd name="T1" fmla="*/ 50 h 31"/>
                <a:gd name="T2" fmla="*/ 66 w 43"/>
                <a:gd name="T3" fmla="*/ 52 h 31"/>
                <a:gd name="T4" fmla="*/ 95 w 43"/>
                <a:gd name="T5" fmla="*/ 8 h 31"/>
                <a:gd name="T6" fmla="*/ 43 w 43"/>
                <a:gd name="T7" fmla="*/ 25 h 31"/>
                <a:gd name="T8" fmla="*/ 1 w 43"/>
                <a:gd name="T9" fmla="*/ 46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1">
                  <a:moveTo>
                    <a:pt x="0" y="23"/>
                  </a:moveTo>
                  <a:cubicBezTo>
                    <a:pt x="4" y="20"/>
                    <a:pt x="20" y="31"/>
                    <a:pt x="30" y="24"/>
                  </a:cubicBezTo>
                  <a:cubicBezTo>
                    <a:pt x="36" y="20"/>
                    <a:pt x="40" y="11"/>
                    <a:pt x="43" y="4"/>
                  </a:cubicBezTo>
                  <a:cubicBezTo>
                    <a:pt x="34" y="0"/>
                    <a:pt x="26" y="8"/>
                    <a:pt x="19" y="12"/>
                  </a:cubicBezTo>
                  <a:cubicBezTo>
                    <a:pt x="14" y="15"/>
                    <a:pt x="5" y="21"/>
                    <a:pt x="1" y="22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1" name="Freeform 164">
              <a:extLst>
                <a:ext uri="{FF2B5EF4-FFF2-40B4-BE49-F238E27FC236}">
                  <a16:creationId xmlns:a16="http://schemas.microsoft.com/office/drawing/2014/main" id="{671C3F30-20ED-4642-A6EA-E277E985C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865"/>
              <a:ext cx="80" cy="67"/>
            </a:xfrm>
            <a:custGeom>
              <a:avLst/>
              <a:gdLst>
                <a:gd name="T0" fmla="*/ 16 w 61"/>
                <a:gd name="T1" fmla="*/ 56 h 51"/>
                <a:gd name="T2" fmla="*/ 123 w 61"/>
                <a:gd name="T3" fmla="*/ 56 h 51"/>
                <a:gd name="T4" fmla="*/ 100 w 61"/>
                <a:gd name="T5" fmla="*/ 1 h 51"/>
                <a:gd name="T6" fmla="*/ 66 w 61"/>
                <a:gd name="T7" fmla="*/ 9 h 51"/>
                <a:gd name="T8" fmla="*/ 41 w 61"/>
                <a:gd name="T9" fmla="*/ 29 h 51"/>
                <a:gd name="T10" fmla="*/ 13 w 61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51">
                  <a:moveTo>
                    <a:pt x="7" y="25"/>
                  </a:moveTo>
                  <a:cubicBezTo>
                    <a:pt x="26" y="33"/>
                    <a:pt x="43" y="51"/>
                    <a:pt x="55" y="25"/>
                  </a:cubicBezTo>
                  <a:cubicBezTo>
                    <a:pt x="61" y="12"/>
                    <a:pt x="58" y="0"/>
                    <a:pt x="44" y="1"/>
                  </a:cubicBezTo>
                  <a:cubicBezTo>
                    <a:pt x="39" y="2"/>
                    <a:pt x="33" y="2"/>
                    <a:pt x="29" y="4"/>
                  </a:cubicBezTo>
                  <a:cubicBezTo>
                    <a:pt x="25" y="6"/>
                    <a:pt x="22" y="12"/>
                    <a:pt x="18" y="13"/>
                  </a:cubicBezTo>
                  <a:cubicBezTo>
                    <a:pt x="13" y="15"/>
                    <a:pt x="0" y="10"/>
                    <a:pt x="6" y="23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2" name="Freeform 165">
              <a:extLst>
                <a:ext uri="{FF2B5EF4-FFF2-40B4-BE49-F238E27FC236}">
                  <a16:creationId xmlns:a16="http://schemas.microsoft.com/office/drawing/2014/main" id="{2384DC77-DC7E-4262-BBD0-001837ECB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1932"/>
              <a:ext cx="87" cy="79"/>
            </a:xfrm>
            <a:custGeom>
              <a:avLst/>
              <a:gdLst>
                <a:gd name="T0" fmla="*/ 64 w 67"/>
                <a:gd name="T1" fmla="*/ 8 h 61"/>
                <a:gd name="T2" fmla="*/ 30 w 67"/>
                <a:gd name="T3" fmla="*/ 80 h 61"/>
                <a:gd name="T4" fmla="*/ 126 w 67"/>
                <a:gd name="T5" fmla="*/ 102 h 61"/>
                <a:gd name="T6" fmla="*/ 123 w 67"/>
                <a:gd name="T7" fmla="*/ 17 h 61"/>
                <a:gd name="T8" fmla="*/ 57 w 67"/>
                <a:gd name="T9" fmla="*/ 13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61">
                  <a:moveTo>
                    <a:pt x="29" y="4"/>
                  </a:moveTo>
                  <a:cubicBezTo>
                    <a:pt x="19" y="12"/>
                    <a:pt x="0" y="24"/>
                    <a:pt x="14" y="37"/>
                  </a:cubicBezTo>
                  <a:cubicBezTo>
                    <a:pt x="23" y="47"/>
                    <a:pt x="47" y="61"/>
                    <a:pt x="58" y="47"/>
                  </a:cubicBezTo>
                  <a:cubicBezTo>
                    <a:pt x="67" y="36"/>
                    <a:pt x="67" y="17"/>
                    <a:pt x="56" y="8"/>
                  </a:cubicBezTo>
                  <a:cubicBezTo>
                    <a:pt x="49" y="3"/>
                    <a:pt x="33" y="0"/>
                    <a:pt x="26" y="6"/>
                  </a:cubicBezTo>
                </a:path>
              </a:pathLst>
            </a:custGeom>
            <a:solidFill>
              <a:srgbClr val="A88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3" name="Freeform 166">
              <a:extLst>
                <a:ext uri="{FF2B5EF4-FFF2-40B4-BE49-F238E27FC236}">
                  <a16:creationId xmlns:a16="http://schemas.microsoft.com/office/drawing/2014/main" id="{BC02D05D-A0FD-4E78-BBBC-19C1F3F47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1795"/>
              <a:ext cx="70" cy="75"/>
            </a:xfrm>
            <a:custGeom>
              <a:avLst/>
              <a:gdLst>
                <a:gd name="T0" fmla="*/ 67 w 54"/>
                <a:gd name="T1" fmla="*/ 110 h 58"/>
                <a:gd name="T2" fmla="*/ 29 w 54"/>
                <a:gd name="T3" fmla="*/ 120 h 58"/>
                <a:gd name="T4" fmla="*/ 5 w 54"/>
                <a:gd name="T5" fmla="*/ 79 h 58"/>
                <a:gd name="T6" fmla="*/ 49 w 54"/>
                <a:gd name="T7" fmla="*/ 17 h 58"/>
                <a:gd name="T8" fmla="*/ 118 w 54"/>
                <a:gd name="T9" fmla="*/ 69 h 58"/>
                <a:gd name="T10" fmla="*/ 67 w 54"/>
                <a:gd name="T11" fmla="*/ 11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58">
                  <a:moveTo>
                    <a:pt x="31" y="51"/>
                  </a:moveTo>
                  <a:cubicBezTo>
                    <a:pt x="26" y="56"/>
                    <a:pt x="19" y="58"/>
                    <a:pt x="13" y="56"/>
                  </a:cubicBezTo>
                  <a:cubicBezTo>
                    <a:pt x="7" y="53"/>
                    <a:pt x="3" y="42"/>
                    <a:pt x="2" y="36"/>
                  </a:cubicBezTo>
                  <a:cubicBezTo>
                    <a:pt x="0" y="25"/>
                    <a:pt x="9" y="8"/>
                    <a:pt x="22" y="8"/>
                  </a:cubicBezTo>
                  <a:cubicBezTo>
                    <a:pt x="22" y="8"/>
                    <a:pt x="52" y="0"/>
                    <a:pt x="54" y="32"/>
                  </a:cubicBezTo>
                  <a:cubicBezTo>
                    <a:pt x="54" y="32"/>
                    <a:pt x="39" y="42"/>
                    <a:pt x="31" y="51"/>
                  </a:cubicBezTo>
                  <a:close/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4" name="Freeform 167">
              <a:extLst>
                <a:ext uri="{FF2B5EF4-FFF2-40B4-BE49-F238E27FC236}">
                  <a16:creationId xmlns:a16="http://schemas.microsoft.com/office/drawing/2014/main" id="{D9CD544E-A065-4411-BAF1-25C19E0ED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1782"/>
              <a:ext cx="102" cy="53"/>
            </a:xfrm>
            <a:custGeom>
              <a:avLst/>
              <a:gdLst>
                <a:gd name="T0" fmla="*/ 170 w 79"/>
                <a:gd name="T1" fmla="*/ 89 h 41"/>
                <a:gd name="T2" fmla="*/ 93 w 79"/>
                <a:gd name="T3" fmla="*/ 5 h 41"/>
                <a:gd name="T4" fmla="*/ 0 w 79"/>
                <a:gd name="T5" fmla="*/ 67 h 41"/>
                <a:gd name="T6" fmla="*/ 170 w 79"/>
                <a:gd name="T7" fmla="*/ 89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41">
                  <a:moveTo>
                    <a:pt x="79" y="41"/>
                  </a:moveTo>
                  <a:cubicBezTo>
                    <a:pt x="78" y="21"/>
                    <a:pt x="62" y="7"/>
                    <a:pt x="43" y="2"/>
                  </a:cubicBezTo>
                  <a:cubicBezTo>
                    <a:pt x="34" y="0"/>
                    <a:pt x="4" y="3"/>
                    <a:pt x="0" y="31"/>
                  </a:cubicBezTo>
                  <a:cubicBezTo>
                    <a:pt x="0" y="31"/>
                    <a:pt x="35" y="22"/>
                    <a:pt x="79" y="41"/>
                  </a:cubicBezTo>
                  <a:close/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5" name="Freeform 168">
              <a:extLst>
                <a:ext uri="{FF2B5EF4-FFF2-40B4-BE49-F238E27FC236}">
                  <a16:creationId xmlns:a16="http://schemas.microsoft.com/office/drawing/2014/main" id="{15C17F0F-928F-4A92-9D1E-53045880A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1899"/>
              <a:ext cx="73" cy="63"/>
            </a:xfrm>
            <a:custGeom>
              <a:avLst/>
              <a:gdLst>
                <a:gd name="T0" fmla="*/ 74 w 56"/>
                <a:gd name="T1" fmla="*/ 1 h 48"/>
                <a:gd name="T2" fmla="*/ 21 w 56"/>
                <a:gd name="T3" fmla="*/ 9 h 48"/>
                <a:gd name="T4" fmla="*/ 9 w 56"/>
                <a:gd name="T5" fmla="*/ 45 h 48"/>
                <a:gd name="T6" fmla="*/ 12 w 56"/>
                <a:gd name="T7" fmla="*/ 93 h 48"/>
                <a:gd name="T8" fmla="*/ 63 w 56"/>
                <a:gd name="T9" fmla="*/ 106 h 48"/>
                <a:gd name="T10" fmla="*/ 116 w 56"/>
                <a:gd name="T11" fmla="*/ 34 h 48"/>
                <a:gd name="T12" fmla="*/ 72 w 56"/>
                <a:gd name="T13" fmla="*/ 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48">
                  <a:moveTo>
                    <a:pt x="34" y="1"/>
                  </a:moveTo>
                  <a:cubicBezTo>
                    <a:pt x="27" y="1"/>
                    <a:pt x="16" y="0"/>
                    <a:pt x="9" y="4"/>
                  </a:cubicBezTo>
                  <a:cubicBezTo>
                    <a:pt x="2" y="8"/>
                    <a:pt x="4" y="12"/>
                    <a:pt x="4" y="20"/>
                  </a:cubicBezTo>
                  <a:cubicBezTo>
                    <a:pt x="4" y="26"/>
                    <a:pt x="0" y="36"/>
                    <a:pt x="5" y="41"/>
                  </a:cubicBezTo>
                  <a:cubicBezTo>
                    <a:pt x="9" y="45"/>
                    <a:pt x="23" y="46"/>
                    <a:pt x="28" y="47"/>
                  </a:cubicBezTo>
                  <a:cubicBezTo>
                    <a:pt x="42" y="48"/>
                    <a:pt x="56" y="28"/>
                    <a:pt x="52" y="15"/>
                  </a:cubicBezTo>
                  <a:cubicBezTo>
                    <a:pt x="49" y="7"/>
                    <a:pt x="39" y="5"/>
                    <a:pt x="32" y="3"/>
                  </a:cubicBezTo>
                </a:path>
              </a:pathLst>
            </a:custGeom>
            <a:solidFill>
              <a:srgbClr val="A88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6" name="Freeform 169">
              <a:extLst>
                <a:ext uri="{FF2B5EF4-FFF2-40B4-BE49-F238E27FC236}">
                  <a16:creationId xmlns:a16="http://schemas.microsoft.com/office/drawing/2014/main" id="{DA6D3139-CAE9-48C7-B39A-C982E2F39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730"/>
              <a:ext cx="99" cy="81"/>
            </a:xfrm>
            <a:custGeom>
              <a:avLst/>
              <a:gdLst>
                <a:gd name="T0" fmla="*/ 1 w 77"/>
                <a:gd name="T1" fmla="*/ 46 h 62"/>
                <a:gd name="T2" fmla="*/ 140 w 77"/>
                <a:gd name="T3" fmla="*/ 44 h 62"/>
                <a:gd name="T4" fmla="*/ 112 w 77"/>
                <a:gd name="T5" fmla="*/ 133 h 62"/>
                <a:gd name="T6" fmla="*/ 68 w 77"/>
                <a:gd name="T7" fmla="*/ 101 h 62"/>
                <a:gd name="T8" fmla="*/ 30 w 77"/>
                <a:gd name="T9" fmla="*/ 73 h 62"/>
                <a:gd name="T10" fmla="*/ 0 w 77"/>
                <a:gd name="T11" fmla="*/ 46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" h="62">
                  <a:moveTo>
                    <a:pt x="1" y="21"/>
                  </a:moveTo>
                  <a:cubicBezTo>
                    <a:pt x="19" y="11"/>
                    <a:pt x="50" y="0"/>
                    <a:pt x="66" y="20"/>
                  </a:cubicBezTo>
                  <a:cubicBezTo>
                    <a:pt x="77" y="33"/>
                    <a:pt x="75" y="62"/>
                    <a:pt x="53" y="60"/>
                  </a:cubicBezTo>
                  <a:cubicBezTo>
                    <a:pt x="43" y="59"/>
                    <a:pt x="39" y="50"/>
                    <a:pt x="32" y="45"/>
                  </a:cubicBezTo>
                  <a:cubicBezTo>
                    <a:pt x="26" y="40"/>
                    <a:pt x="20" y="37"/>
                    <a:pt x="14" y="33"/>
                  </a:cubicBezTo>
                  <a:cubicBezTo>
                    <a:pt x="10" y="30"/>
                    <a:pt x="2" y="25"/>
                    <a:pt x="0" y="21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7" name="Freeform 170">
              <a:extLst>
                <a:ext uri="{FF2B5EF4-FFF2-40B4-BE49-F238E27FC236}">
                  <a16:creationId xmlns:a16="http://schemas.microsoft.com/office/drawing/2014/main" id="{9A769C3B-95C8-4A27-B6E3-BF2BC2F3E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1804"/>
              <a:ext cx="84" cy="100"/>
            </a:xfrm>
            <a:custGeom>
              <a:avLst/>
              <a:gdLst>
                <a:gd name="T0" fmla="*/ 109 w 65"/>
                <a:gd name="T1" fmla="*/ 169 h 77"/>
                <a:gd name="T2" fmla="*/ 138 w 65"/>
                <a:gd name="T3" fmla="*/ 114 h 77"/>
                <a:gd name="T4" fmla="*/ 116 w 65"/>
                <a:gd name="T5" fmla="*/ 61 h 77"/>
                <a:gd name="T6" fmla="*/ 0 w 65"/>
                <a:gd name="T7" fmla="*/ 79 h 77"/>
                <a:gd name="T8" fmla="*/ 109 w 65"/>
                <a:gd name="T9" fmla="*/ 169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77">
                  <a:moveTo>
                    <a:pt x="50" y="77"/>
                  </a:moveTo>
                  <a:cubicBezTo>
                    <a:pt x="58" y="70"/>
                    <a:pt x="64" y="62"/>
                    <a:pt x="64" y="52"/>
                  </a:cubicBezTo>
                  <a:cubicBezTo>
                    <a:pt x="65" y="43"/>
                    <a:pt x="60" y="35"/>
                    <a:pt x="54" y="28"/>
                  </a:cubicBezTo>
                  <a:cubicBezTo>
                    <a:pt x="48" y="20"/>
                    <a:pt x="22" y="0"/>
                    <a:pt x="0" y="36"/>
                  </a:cubicBezTo>
                  <a:cubicBezTo>
                    <a:pt x="0" y="36"/>
                    <a:pt x="13" y="38"/>
                    <a:pt x="50" y="77"/>
                  </a:cubicBezTo>
                  <a:close/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8" name="Freeform 171">
              <a:extLst>
                <a:ext uri="{FF2B5EF4-FFF2-40B4-BE49-F238E27FC236}">
                  <a16:creationId xmlns:a16="http://schemas.microsoft.com/office/drawing/2014/main" id="{2F50FDFD-1CC5-479F-998E-F4CE1473E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" y="1929"/>
              <a:ext cx="97" cy="83"/>
            </a:xfrm>
            <a:custGeom>
              <a:avLst/>
              <a:gdLst>
                <a:gd name="T0" fmla="*/ 80 w 75"/>
                <a:gd name="T1" fmla="*/ 29 h 64"/>
                <a:gd name="T2" fmla="*/ 10 w 75"/>
                <a:gd name="T3" fmla="*/ 70 h 64"/>
                <a:gd name="T4" fmla="*/ 16 w 75"/>
                <a:gd name="T5" fmla="*/ 101 h 64"/>
                <a:gd name="T6" fmla="*/ 69 w 75"/>
                <a:gd name="T7" fmla="*/ 137 h 64"/>
                <a:gd name="T8" fmla="*/ 141 w 75"/>
                <a:gd name="T9" fmla="*/ 67 h 64"/>
                <a:gd name="T10" fmla="*/ 72 w 75"/>
                <a:gd name="T11" fmla="*/ 23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" h="64">
                  <a:moveTo>
                    <a:pt x="37" y="13"/>
                  </a:moveTo>
                  <a:cubicBezTo>
                    <a:pt x="22" y="0"/>
                    <a:pt x="11" y="21"/>
                    <a:pt x="5" y="32"/>
                  </a:cubicBezTo>
                  <a:cubicBezTo>
                    <a:pt x="1" y="39"/>
                    <a:pt x="0" y="41"/>
                    <a:pt x="7" y="46"/>
                  </a:cubicBezTo>
                  <a:cubicBezTo>
                    <a:pt x="13" y="51"/>
                    <a:pt x="24" y="62"/>
                    <a:pt x="32" y="63"/>
                  </a:cubicBezTo>
                  <a:cubicBezTo>
                    <a:pt x="46" y="64"/>
                    <a:pt x="75" y="46"/>
                    <a:pt x="65" y="31"/>
                  </a:cubicBezTo>
                  <a:cubicBezTo>
                    <a:pt x="59" y="22"/>
                    <a:pt x="42" y="13"/>
                    <a:pt x="33" y="11"/>
                  </a:cubicBezTo>
                </a:path>
              </a:pathLst>
            </a:custGeom>
            <a:solidFill>
              <a:srgbClr val="A88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9" name="Freeform 172">
              <a:extLst>
                <a:ext uri="{FF2B5EF4-FFF2-40B4-BE49-F238E27FC236}">
                  <a16:creationId xmlns:a16="http://schemas.microsoft.com/office/drawing/2014/main" id="{0485C7C5-67D3-425C-B7D2-7ED87F7D9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1982"/>
              <a:ext cx="56" cy="59"/>
            </a:xfrm>
            <a:custGeom>
              <a:avLst/>
              <a:gdLst>
                <a:gd name="T0" fmla="*/ 51 w 43"/>
                <a:gd name="T1" fmla="*/ 1 h 45"/>
                <a:gd name="T2" fmla="*/ 7 w 43"/>
                <a:gd name="T3" fmla="*/ 41 h 45"/>
                <a:gd name="T4" fmla="*/ 52 w 43"/>
                <a:gd name="T5" fmla="*/ 94 h 45"/>
                <a:gd name="T6" fmla="*/ 95 w 43"/>
                <a:gd name="T7" fmla="*/ 45 h 45"/>
                <a:gd name="T8" fmla="*/ 52 w 43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5">
                  <a:moveTo>
                    <a:pt x="23" y="1"/>
                  </a:moveTo>
                  <a:cubicBezTo>
                    <a:pt x="10" y="0"/>
                    <a:pt x="0" y="3"/>
                    <a:pt x="3" y="18"/>
                  </a:cubicBezTo>
                  <a:cubicBezTo>
                    <a:pt x="5" y="28"/>
                    <a:pt x="12" y="45"/>
                    <a:pt x="24" y="42"/>
                  </a:cubicBezTo>
                  <a:cubicBezTo>
                    <a:pt x="33" y="41"/>
                    <a:pt x="43" y="29"/>
                    <a:pt x="43" y="20"/>
                  </a:cubicBezTo>
                  <a:cubicBezTo>
                    <a:pt x="42" y="8"/>
                    <a:pt x="33" y="5"/>
                    <a:pt x="24" y="0"/>
                  </a:cubicBezTo>
                </a:path>
              </a:pathLst>
            </a:custGeom>
            <a:solidFill>
              <a:srgbClr val="A88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0" name="Freeform 173">
              <a:extLst>
                <a:ext uri="{FF2B5EF4-FFF2-40B4-BE49-F238E27FC236}">
                  <a16:creationId xmlns:a16="http://schemas.microsoft.com/office/drawing/2014/main" id="{483B9F61-68F8-4073-9519-F8E21C21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" y="2029"/>
              <a:ext cx="60" cy="66"/>
            </a:xfrm>
            <a:custGeom>
              <a:avLst/>
              <a:gdLst>
                <a:gd name="T0" fmla="*/ 46 w 46"/>
                <a:gd name="T1" fmla="*/ 6 h 51"/>
                <a:gd name="T2" fmla="*/ 9 w 46"/>
                <a:gd name="T3" fmla="*/ 74 h 51"/>
                <a:gd name="T4" fmla="*/ 82 w 46"/>
                <a:gd name="T5" fmla="*/ 91 h 51"/>
                <a:gd name="T6" fmla="*/ 90 w 46"/>
                <a:gd name="T7" fmla="*/ 16 h 51"/>
                <a:gd name="T8" fmla="*/ 51 w 46"/>
                <a:gd name="T9" fmla="*/ 5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51">
                  <a:moveTo>
                    <a:pt x="21" y="3"/>
                  </a:moveTo>
                  <a:cubicBezTo>
                    <a:pt x="13" y="0"/>
                    <a:pt x="0" y="26"/>
                    <a:pt x="4" y="34"/>
                  </a:cubicBezTo>
                  <a:cubicBezTo>
                    <a:pt x="9" y="46"/>
                    <a:pt x="29" y="51"/>
                    <a:pt x="37" y="42"/>
                  </a:cubicBezTo>
                  <a:cubicBezTo>
                    <a:pt x="44" y="36"/>
                    <a:pt x="46" y="16"/>
                    <a:pt x="41" y="7"/>
                  </a:cubicBezTo>
                  <a:cubicBezTo>
                    <a:pt x="38" y="0"/>
                    <a:pt x="31" y="4"/>
                    <a:pt x="23" y="2"/>
                  </a:cubicBezTo>
                </a:path>
              </a:pathLst>
            </a:custGeom>
            <a:solidFill>
              <a:srgbClr val="A88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1" name="Freeform 174">
              <a:extLst>
                <a:ext uri="{FF2B5EF4-FFF2-40B4-BE49-F238E27FC236}">
                  <a16:creationId xmlns:a16="http://schemas.microsoft.com/office/drawing/2014/main" id="{824201F1-4BD5-4FA3-8FD7-B0B24AAD3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1737"/>
              <a:ext cx="126" cy="124"/>
            </a:xfrm>
            <a:custGeom>
              <a:avLst/>
              <a:gdLst>
                <a:gd name="T0" fmla="*/ 27 w 97"/>
                <a:gd name="T1" fmla="*/ 41 h 96"/>
                <a:gd name="T2" fmla="*/ 105 w 97"/>
                <a:gd name="T3" fmla="*/ 177 h 96"/>
                <a:gd name="T4" fmla="*/ 192 w 97"/>
                <a:gd name="T5" fmla="*/ 124 h 96"/>
                <a:gd name="T6" fmla="*/ 29 w 97"/>
                <a:gd name="T7" fmla="*/ 44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96">
                  <a:moveTo>
                    <a:pt x="12" y="19"/>
                  </a:moveTo>
                  <a:cubicBezTo>
                    <a:pt x="0" y="42"/>
                    <a:pt x="29" y="71"/>
                    <a:pt x="48" y="82"/>
                  </a:cubicBezTo>
                  <a:cubicBezTo>
                    <a:pt x="74" y="96"/>
                    <a:pt x="97" y="92"/>
                    <a:pt x="88" y="57"/>
                  </a:cubicBezTo>
                  <a:cubicBezTo>
                    <a:pt x="82" y="36"/>
                    <a:pt x="33" y="0"/>
                    <a:pt x="13" y="20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2" name="Freeform 175">
              <a:extLst>
                <a:ext uri="{FF2B5EF4-FFF2-40B4-BE49-F238E27FC236}">
                  <a16:creationId xmlns:a16="http://schemas.microsoft.com/office/drawing/2014/main" id="{3E0852D4-2BDC-4202-8B32-F730A908B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1860"/>
              <a:ext cx="112" cy="138"/>
            </a:xfrm>
            <a:custGeom>
              <a:avLst/>
              <a:gdLst>
                <a:gd name="T0" fmla="*/ 86 w 86"/>
                <a:gd name="T1" fmla="*/ 234 h 106"/>
                <a:gd name="T2" fmla="*/ 137 w 86"/>
                <a:gd name="T3" fmla="*/ 195 h 106"/>
                <a:gd name="T4" fmla="*/ 178 w 86"/>
                <a:gd name="T5" fmla="*/ 108 h 106"/>
                <a:gd name="T6" fmla="*/ 0 w 86"/>
                <a:gd name="T7" fmla="*/ 102 h 106"/>
                <a:gd name="T8" fmla="*/ 86 w 86"/>
                <a:gd name="T9" fmla="*/ 234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106">
                  <a:moveTo>
                    <a:pt x="39" y="106"/>
                  </a:moveTo>
                  <a:cubicBezTo>
                    <a:pt x="47" y="99"/>
                    <a:pt x="55" y="92"/>
                    <a:pt x="62" y="88"/>
                  </a:cubicBezTo>
                  <a:cubicBezTo>
                    <a:pt x="75" y="79"/>
                    <a:pt x="86" y="66"/>
                    <a:pt x="81" y="49"/>
                  </a:cubicBezTo>
                  <a:cubicBezTo>
                    <a:pt x="77" y="37"/>
                    <a:pt x="54" y="0"/>
                    <a:pt x="0" y="46"/>
                  </a:cubicBezTo>
                  <a:cubicBezTo>
                    <a:pt x="0" y="46"/>
                    <a:pt x="34" y="93"/>
                    <a:pt x="39" y="106"/>
                  </a:cubicBezTo>
                  <a:close/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3" name="Freeform 176">
              <a:extLst>
                <a:ext uri="{FF2B5EF4-FFF2-40B4-BE49-F238E27FC236}">
                  <a16:creationId xmlns:a16="http://schemas.microsoft.com/office/drawing/2014/main" id="{147E1855-13FD-4B81-A6E0-406817648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023"/>
              <a:ext cx="77" cy="105"/>
            </a:xfrm>
            <a:custGeom>
              <a:avLst/>
              <a:gdLst>
                <a:gd name="T0" fmla="*/ 35 w 59"/>
                <a:gd name="T1" fmla="*/ 0 h 81"/>
                <a:gd name="T2" fmla="*/ 23 w 59"/>
                <a:gd name="T3" fmla="*/ 108 h 81"/>
                <a:gd name="T4" fmla="*/ 123 w 59"/>
                <a:gd name="T5" fmla="*/ 111 h 81"/>
                <a:gd name="T6" fmla="*/ 80 w 59"/>
                <a:gd name="T7" fmla="*/ 30 h 81"/>
                <a:gd name="T8" fmla="*/ 38 w 59"/>
                <a:gd name="T9" fmla="*/ 5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81">
                  <a:moveTo>
                    <a:pt x="16" y="0"/>
                  </a:moveTo>
                  <a:cubicBezTo>
                    <a:pt x="0" y="10"/>
                    <a:pt x="5" y="33"/>
                    <a:pt x="11" y="49"/>
                  </a:cubicBezTo>
                  <a:cubicBezTo>
                    <a:pt x="19" y="73"/>
                    <a:pt x="50" y="81"/>
                    <a:pt x="55" y="51"/>
                  </a:cubicBezTo>
                  <a:cubicBezTo>
                    <a:pt x="59" y="31"/>
                    <a:pt x="50" y="25"/>
                    <a:pt x="36" y="14"/>
                  </a:cubicBezTo>
                  <a:cubicBezTo>
                    <a:pt x="31" y="9"/>
                    <a:pt x="23" y="2"/>
                    <a:pt x="17" y="2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4" name="Freeform 177">
              <a:extLst>
                <a:ext uri="{FF2B5EF4-FFF2-40B4-BE49-F238E27FC236}">
                  <a16:creationId xmlns:a16="http://schemas.microsoft.com/office/drawing/2014/main" id="{A0C404B6-66D2-4061-8992-B8F9F13F2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2103"/>
              <a:ext cx="40" cy="69"/>
            </a:xfrm>
            <a:custGeom>
              <a:avLst/>
              <a:gdLst>
                <a:gd name="T0" fmla="*/ 5 w 31"/>
                <a:gd name="T1" fmla="*/ 0 h 53"/>
                <a:gd name="T2" fmla="*/ 53 w 31"/>
                <a:gd name="T3" fmla="*/ 64 h 53"/>
                <a:gd name="T4" fmla="*/ 0 w 31"/>
                <a:gd name="T5" fmla="*/ 12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53">
                  <a:moveTo>
                    <a:pt x="2" y="0"/>
                  </a:moveTo>
                  <a:cubicBezTo>
                    <a:pt x="2" y="11"/>
                    <a:pt x="17" y="53"/>
                    <a:pt x="25" y="29"/>
                  </a:cubicBezTo>
                  <a:cubicBezTo>
                    <a:pt x="31" y="10"/>
                    <a:pt x="11" y="9"/>
                    <a:pt x="0" y="5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" name="Freeform 178">
              <a:extLst>
                <a:ext uri="{FF2B5EF4-FFF2-40B4-BE49-F238E27FC236}">
                  <a16:creationId xmlns:a16="http://schemas.microsoft.com/office/drawing/2014/main" id="{A2D51CD8-AB30-4A59-B3BF-13705E09B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2002"/>
              <a:ext cx="71" cy="117"/>
            </a:xfrm>
            <a:custGeom>
              <a:avLst/>
              <a:gdLst>
                <a:gd name="T0" fmla="*/ 74 w 55"/>
                <a:gd name="T1" fmla="*/ 198 h 90"/>
                <a:gd name="T2" fmla="*/ 88 w 55"/>
                <a:gd name="T3" fmla="*/ 60 h 90"/>
                <a:gd name="T4" fmla="*/ 0 w 55"/>
                <a:gd name="T5" fmla="*/ 21 h 90"/>
                <a:gd name="T6" fmla="*/ 74 w 55"/>
                <a:gd name="T7" fmla="*/ 198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90">
                  <a:moveTo>
                    <a:pt x="34" y="90"/>
                  </a:moveTo>
                  <a:cubicBezTo>
                    <a:pt x="47" y="70"/>
                    <a:pt x="55" y="45"/>
                    <a:pt x="41" y="27"/>
                  </a:cubicBezTo>
                  <a:cubicBezTo>
                    <a:pt x="34" y="17"/>
                    <a:pt x="15" y="0"/>
                    <a:pt x="0" y="9"/>
                  </a:cubicBezTo>
                  <a:cubicBezTo>
                    <a:pt x="0" y="9"/>
                    <a:pt x="19" y="78"/>
                    <a:pt x="34" y="90"/>
                  </a:cubicBezTo>
                  <a:close/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" name="Freeform 179">
              <a:extLst>
                <a:ext uri="{FF2B5EF4-FFF2-40B4-BE49-F238E27FC236}">
                  <a16:creationId xmlns:a16="http://schemas.microsoft.com/office/drawing/2014/main" id="{8F577C84-7ED9-41D1-8258-94CE523E4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" y="1835"/>
              <a:ext cx="114" cy="106"/>
            </a:xfrm>
            <a:custGeom>
              <a:avLst/>
              <a:gdLst>
                <a:gd name="T0" fmla="*/ 0 w 88"/>
                <a:gd name="T1" fmla="*/ 76 h 81"/>
                <a:gd name="T2" fmla="*/ 118 w 88"/>
                <a:gd name="T3" fmla="*/ 177 h 81"/>
                <a:gd name="T4" fmla="*/ 159 w 88"/>
                <a:gd name="T5" fmla="*/ 73 h 81"/>
                <a:gd name="T6" fmla="*/ 1 w 88"/>
                <a:gd name="T7" fmla="*/ 56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" h="81">
                  <a:moveTo>
                    <a:pt x="0" y="34"/>
                  </a:moveTo>
                  <a:cubicBezTo>
                    <a:pt x="22" y="41"/>
                    <a:pt x="30" y="77"/>
                    <a:pt x="54" y="79"/>
                  </a:cubicBezTo>
                  <a:cubicBezTo>
                    <a:pt x="76" y="81"/>
                    <a:pt x="88" y="47"/>
                    <a:pt x="73" y="33"/>
                  </a:cubicBezTo>
                  <a:cubicBezTo>
                    <a:pt x="54" y="14"/>
                    <a:pt x="17" y="0"/>
                    <a:pt x="1" y="25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" name="Freeform 180">
              <a:extLst>
                <a:ext uri="{FF2B5EF4-FFF2-40B4-BE49-F238E27FC236}">
                  <a16:creationId xmlns:a16="http://schemas.microsoft.com/office/drawing/2014/main" id="{03B186C9-F9DF-45CD-B362-F933EBDCD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1968"/>
              <a:ext cx="203" cy="125"/>
            </a:xfrm>
            <a:custGeom>
              <a:avLst/>
              <a:gdLst>
                <a:gd name="T0" fmla="*/ 96 w 156"/>
                <a:gd name="T1" fmla="*/ 7 h 96"/>
                <a:gd name="T2" fmla="*/ 163 w 156"/>
                <a:gd name="T3" fmla="*/ 156 h 96"/>
                <a:gd name="T4" fmla="*/ 255 w 156"/>
                <a:gd name="T5" fmla="*/ 190 h 96"/>
                <a:gd name="T6" fmla="*/ 328 w 156"/>
                <a:gd name="T7" fmla="*/ 103 h 96"/>
                <a:gd name="T8" fmla="*/ 203 w 156"/>
                <a:gd name="T9" fmla="*/ 7 h 96"/>
                <a:gd name="T10" fmla="*/ 139 w 156"/>
                <a:gd name="T11" fmla="*/ 1 h 96"/>
                <a:gd name="T12" fmla="*/ 90 w 156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96">
                  <a:moveTo>
                    <a:pt x="44" y="3"/>
                  </a:moveTo>
                  <a:cubicBezTo>
                    <a:pt x="0" y="12"/>
                    <a:pt x="65" y="61"/>
                    <a:pt x="74" y="71"/>
                  </a:cubicBezTo>
                  <a:cubicBezTo>
                    <a:pt x="87" y="84"/>
                    <a:pt x="97" y="96"/>
                    <a:pt x="116" y="86"/>
                  </a:cubicBezTo>
                  <a:cubicBezTo>
                    <a:pt x="129" y="79"/>
                    <a:pt x="145" y="61"/>
                    <a:pt x="149" y="47"/>
                  </a:cubicBezTo>
                  <a:cubicBezTo>
                    <a:pt x="156" y="19"/>
                    <a:pt x="113" y="7"/>
                    <a:pt x="92" y="3"/>
                  </a:cubicBezTo>
                  <a:cubicBezTo>
                    <a:pt x="80" y="1"/>
                    <a:pt x="74" y="1"/>
                    <a:pt x="63" y="1"/>
                  </a:cubicBezTo>
                  <a:cubicBezTo>
                    <a:pt x="56" y="2"/>
                    <a:pt x="48" y="2"/>
                    <a:pt x="41" y="0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" name="Freeform 181">
              <a:extLst>
                <a:ext uri="{FF2B5EF4-FFF2-40B4-BE49-F238E27FC236}">
                  <a16:creationId xmlns:a16="http://schemas.microsoft.com/office/drawing/2014/main" id="{2878DF00-7ED9-4512-AA62-BA504A5BD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2123"/>
              <a:ext cx="98" cy="195"/>
            </a:xfrm>
            <a:custGeom>
              <a:avLst/>
              <a:gdLst>
                <a:gd name="T0" fmla="*/ 23 w 76"/>
                <a:gd name="T1" fmla="*/ 0 h 150"/>
                <a:gd name="T2" fmla="*/ 25 w 76"/>
                <a:gd name="T3" fmla="*/ 169 h 150"/>
                <a:gd name="T4" fmla="*/ 150 w 76"/>
                <a:gd name="T5" fmla="*/ 242 h 150"/>
                <a:gd name="T6" fmla="*/ 83 w 76"/>
                <a:gd name="T7" fmla="*/ 73 h 150"/>
                <a:gd name="T8" fmla="*/ 36 w 76"/>
                <a:gd name="T9" fmla="*/ 7 h 150"/>
                <a:gd name="T10" fmla="*/ 25 w 76"/>
                <a:gd name="T11" fmla="*/ 5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150">
                  <a:moveTo>
                    <a:pt x="11" y="0"/>
                  </a:moveTo>
                  <a:cubicBezTo>
                    <a:pt x="0" y="24"/>
                    <a:pt x="1" y="53"/>
                    <a:pt x="12" y="77"/>
                  </a:cubicBezTo>
                  <a:cubicBezTo>
                    <a:pt x="18" y="90"/>
                    <a:pt x="61" y="150"/>
                    <a:pt x="70" y="110"/>
                  </a:cubicBezTo>
                  <a:cubicBezTo>
                    <a:pt x="76" y="85"/>
                    <a:pt x="49" y="54"/>
                    <a:pt x="39" y="33"/>
                  </a:cubicBezTo>
                  <a:cubicBezTo>
                    <a:pt x="33" y="21"/>
                    <a:pt x="24" y="13"/>
                    <a:pt x="17" y="3"/>
                  </a:cubicBezTo>
                  <a:cubicBezTo>
                    <a:pt x="15" y="2"/>
                    <a:pt x="14" y="2"/>
                    <a:pt x="12" y="2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" name="Freeform 182">
              <a:extLst>
                <a:ext uri="{FF2B5EF4-FFF2-40B4-BE49-F238E27FC236}">
                  <a16:creationId xmlns:a16="http://schemas.microsoft.com/office/drawing/2014/main" id="{FC2013EE-9755-452F-A647-3FA718771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2093"/>
              <a:ext cx="139" cy="214"/>
            </a:xfrm>
            <a:custGeom>
              <a:avLst/>
              <a:gdLst>
                <a:gd name="T0" fmla="*/ 0 w 107"/>
                <a:gd name="T1" fmla="*/ 87 h 165"/>
                <a:gd name="T2" fmla="*/ 13 w 107"/>
                <a:gd name="T3" fmla="*/ 64 h 165"/>
                <a:gd name="T4" fmla="*/ 101 w 107"/>
                <a:gd name="T5" fmla="*/ 22 h 165"/>
                <a:gd name="T6" fmla="*/ 147 w 107"/>
                <a:gd name="T7" fmla="*/ 61 h 165"/>
                <a:gd name="T8" fmla="*/ 205 w 107"/>
                <a:gd name="T9" fmla="*/ 101 h 165"/>
                <a:gd name="T10" fmla="*/ 227 w 107"/>
                <a:gd name="T11" fmla="*/ 208 h 165"/>
                <a:gd name="T12" fmla="*/ 32 w 107"/>
                <a:gd name="T13" fmla="*/ 318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" h="165">
                  <a:moveTo>
                    <a:pt x="0" y="40"/>
                  </a:moveTo>
                  <a:cubicBezTo>
                    <a:pt x="2" y="35"/>
                    <a:pt x="4" y="31"/>
                    <a:pt x="6" y="29"/>
                  </a:cubicBezTo>
                  <a:cubicBezTo>
                    <a:pt x="16" y="13"/>
                    <a:pt x="26" y="0"/>
                    <a:pt x="46" y="10"/>
                  </a:cubicBezTo>
                  <a:cubicBezTo>
                    <a:pt x="54" y="14"/>
                    <a:pt x="60" y="22"/>
                    <a:pt x="67" y="28"/>
                  </a:cubicBezTo>
                  <a:cubicBezTo>
                    <a:pt x="75" y="34"/>
                    <a:pt x="87" y="38"/>
                    <a:pt x="94" y="46"/>
                  </a:cubicBezTo>
                  <a:cubicBezTo>
                    <a:pt x="105" y="56"/>
                    <a:pt x="107" y="80"/>
                    <a:pt x="104" y="95"/>
                  </a:cubicBezTo>
                  <a:cubicBezTo>
                    <a:pt x="98" y="126"/>
                    <a:pt x="46" y="165"/>
                    <a:pt x="15" y="146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" name="Freeform 183">
              <a:extLst>
                <a:ext uri="{FF2B5EF4-FFF2-40B4-BE49-F238E27FC236}">
                  <a16:creationId xmlns:a16="http://schemas.microsoft.com/office/drawing/2014/main" id="{869AC6F9-6DFD-4942-A45E-1738A8FC8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" y="2068"/>
              <a:ext cx="85" cy="93"/>
            </a:xfrm>
            <a:custGeom>
              <a:avLst/>
              <a:gdLst>
                <a:gd name="T0" fmla="*/ 58 w 66"/>
                <a:gd name="T1" fmla="*/ 0 h 71"/>
                <a:gd name="T2" fmla="*/ 10 w 66"/>
                <a:gd name="T3" fmla="*/ 77 h 71"/>
                <a:gd name="T4" fmla="*/ 109 w 66"/>
                <a:gd name="T5" fmla="*/ 151 h 71"/>
                <a:gd name="T6" fmla="*/ 131 w 66"/>
                <a:gd name="T7" fmla="*/ 43 h 71"/>
                <a:gd name="T8" fmla="*/ 52 w 66"/>
                <a:gd name="T9" fmla="*/ 1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71">
                  <a:moveTo>
                    <a:pt x="27" y="0"/>
                  </a:moveTo>
                  <a:cubicBezTo>
                    <a:pt x="24" y="13"/>
                    <a:pt x="0" y="12"/>
                    <a:pt x="5" y="34"/>
                  </a:cubicBezTo>
                  <a:cubicBezTo>
                    <a:pt x="8" y="46"/>
                    <a:pt x="39" y="71"/>
                    <a:pt x="51" y="67"/>
                  </a:cubicBezTo>
                  <a:cubicBezTo>
                    <a:pt x="65" y="63"/>
                    <a:pt x="66" y="30"/>
                    <a:pt x="61" y="19"/>
                  </a:cubicBezTo>
                  <a:cubicBezTo>
                    <a:pt x="54" y="4"/>
                    <a:pt x="38" y="2"/>
                    <a:pt x="24" y="8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" name="Freeform 184">
              <a:extLst>
                <a:ext uri="{FF2B5EF4-FFF2-40B4-BE49-F238E27FC236}">
                  <a16:creationId xmlns:a16="http://schemas.microsoft.com/office/drawing/2014/main" id="{D3360B4A-C4F1-4CC8-BDC1-0DD0ACB29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" y="2266"/>
              <a:ext cx="202" cy="212"/>
            </a:xfrm>
            <a:custGeom>
              <a:avLst/>
              <a:gdLst>
                <a:gd name="T0" fmla="*/ 90 w 155"/>
                <a:gd name="T1" fmla="*/ 52 h 163"/>
                <a:gd name="T2" fmla="*/ 56 w 155"/>
                <a:gd name="T3" fmla="*/ 302 h 163"/>
                <a:gd name="T4" fmla="*/ 168 w 155"/>
                <a:gd name="T5" fmla="*/ 347 h 163"/>
                <a:gd name="T6" fmla="*/ 292 w 155"/>
                <a:gd name="T7" fmla="*/ 225 h 163"/>
                <a:gd name="T8" fmla="*/ 335 w 155"/>
                <a:gd name="T9" fmla="*/ 127 h 163"/>
                <a:gd name="T10" fmla="*/ 270 w 155"/>
                <a:gd name="T11" fmla="*/ 30 h 163"/>
                <a:gd name="T12" fmla="*/ 94 w 155"/>
                <a:gd name="T13" fmla="*/ 57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5" h="163">
                  <a:moveTo>
                    <a:pt x="41" y="24"/>
                  </a:moveTo>
                  <a:cubicBezTo>
                    <a:pt x="0" y="40"/>
                    <a:pt x="7" y="107"/>
                    <a:pt x="25" y="137"/>
                  </a:cubicBezTo>
                  <a:cubicBezTo>
                    <a:pt x="37" y="157"/>
                    <a:pt x="54" y="163"/>
                    <a:pt x="76" y="158"/>
                  </a:cubicBezTo>
                  <a:cubicBezTo>
                    <a:pt x="103" y="152"/>
                    <a:pt x="119" y="124"/>
                    <a:pt x="132" y="102"/>
                  </a:cubicBezTo>
                  <a:cubicBezTo>
                    <a:pt x="141" y="87"/>
                    <a:pt x="155" y="77"/>
                    <a:pt x="151" y="58"/>
                  </a:cubicBezTo>
                  <a:cubicBezTo>
                    <a:pt x="148" y="41"/>
                    <a:pt x="136" y="24"/>
                    <a:pt x="122" y="14"/>
                  </a:cubicBezTo>
                  <a:cubicBezTo>
                    <a:pt x="101" y="0"/>
                    <a:pt x="57" y="8"/>
                    <a:pt x="42" y="26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2" name="Freeform 185">
              <a:extLst>
                <a:ext uri="{FF2B5EF4-FFF2-40B4-BE49-F238E27FC236}">
                  <a16:creationId xmlns:a16="http://schemas.microsoft.com/office/drawing/2014/main" id="{045DB88F-01BF-4469-8DEF-ACF3CC6B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168"/>
              <a:ext cx="83" cy="111"/>
            </a:xfrm>
            <a:custGeom>
              <a:avLst/>
              <a:gdLst>
                <a:gd name="T0" fmla="*/ 17 w 64"/>
                <a:gd name="T1" fmla="*/ 17 h 85"/>
                <a:gd name="T2" fmla="*/ 44 w 64"/>
                <a:gd name="T3" fmla="*/ 146 h 85"/>
                <a:gd name="T4" fmla="*/ 125 w 64"/>
                <a:gd name="T5" fmla="*/ 102 h 85"/>
                <a:gd name="T6" fmla="*/ 112 w 64"/>
                <a:gd name="T7" fmla="*/ 27 h 85"/>
                <a:gd name="T8" fmla="*/ 16 w 64"/>
                <a:gd name="T9" fmla="*/ 31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85">
                  <a:moveTo>
                    <a:pt x="8" y="8"/>
                  </a:moveTo>
                  <a:cubicBezTo>
                    <a:pt x="0" y="18"/>
                    <a:pt x="12" y="58"/>
                    <a:pt x="20" y="66"/>
                  </a:cubicBezTo>
                  <a:cubicBezTo>
                    <a:pt x="36" y="85"/>
                    <a:pt x="51" y="62"/>
                    <a:pt x="57" y="46"/>
                  </a:cubicBezTo>
                  <a:cubicBezTo>
                    <a:pt x="62" y="33"/>
                    <a:pt x="64" y="20"/>
                    <a:pt x="51" y="12"/>
                  </a:cubicBezTo>
                  <a:cubicBezTo>
                    <a:pt x="35" y="0"/>
                    <a:pt x="23" y="12"/>
                    <a:pt x="7" y="14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3" name="Freeform 186">
              <a:extLst>
                <a:ext uri="{FF2B5EF4-FFF2-40B4-BE49-F238E27FC236}">
                  <a16:creationId xmlns:a16="http://schemas.microsoft.com/office/drawing/2014/main" id="{63BC2A4F-FA81-485D-9672-29233116F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" y="2090"/>
              <a:ext cx="87" cy="120"/>
            </a:xfrm>
            <a:custGeom>
              <a:avLst/>
              <a:gdLst>
                <a:gd name="T0" fmla="*/ 52 w 67"/>
                <a:gd name="T1" fmla="*/ 13 h 92"/>
                <a:gd name="T2" fmla="*/ 126 w 67"/>
                <a:gd name="T3" fmla="*/ 102 h 92"/>
                <a:gd name="T4" fmla="*/ 58 w 67"/>
                <a:gd name="T5" fmla="*/ 0 h 92"/>
                <a:gd name="T6" fmla="*/ 32 w 67"/>
                <a:gd name="T7" fmla="*/ 46 h 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92">
                  <a:moveTo>
                    <a:pt x="24" y="6"/>
                  </a:moveTo>
                  <a:cubicBezTo>
                    <a:pt x="0" y="22"/>
                    <a:pt x="38" y="92"/>
                    <a:pt x="58" y="46"/>
                  </a:cubicBezTo>
                  <a:cubicBezTo>
                    <a:pt x="67" y="26"/>
                    <a:pt x="49" y="0"/>
                    <a:pt x="27" y="0"/>
                  </a:cubicBezTo>
                  <a:cubicBezTo>
                    <a:pt x="24" y="7"/>
                    <a:pt x="19" y="14"/>
                    <a:pt x="15" y="21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4" name="Freeform 187">
              <a:extLst>
                <a:ext uri="{FF2B5EF4-FFF2-40B4-BE49-F238E27FC236}">
                  <a16:creationId xmlns:a16="http://schemas.microsoft.com/office/drawing/2014/main" id="{0FF583B3-03EB-4C63-BF11-9152D056C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" y="2003"/>
              <a:ext cx="90" cy="61"/>
            </a:xfrm>
            <a:custGeom>
              <a:avLst/>
              <a:gdLst>
                <a:gd name="T0" fmla="*/ 0 w 69"/>
                <a:gd name="T1" fmla="*/ 16 h 47"/>
                <a:gd name="T2" fmla="*/ 85 w 69"/>
                <a:gd name="T3" fmla="*/ 97 h 47"/>
                <a:gd name="T4" fmla="*/ 153 w 69"/>
                <a:gd name="T5" fmla="*/ 73 h 47"/>
                <a:gd name="T6" fmla="*/ 80 w 69"/>
                <a:gd name="T7" fmla="*/ 13 h 47"/>
                <a:gd name="T8" fmla="*/ 13 w 69"/>
                <a:gd name="T9" fmla="*/ 22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47">
                  <a:moveTo>
                    <a:pt x="0" y="7"/>
                  </a:moveTo>
                  <a:cubicBezTo>
                    <a:pt x="17" y="18"/>
                    <a:pt x="16" y="43"/>
                    <a:pt x="38" y="45"/>
                  </a:cubicBezTo>
                  <a:cubicBezTo>
                    <a:pt x="48" y="46"/>
                    <a:pt x="69" y="47"/>
                    <a:pt x="69" y="33"/>
                  </a:cubicBezTo>
                  <a:cubicBezTo>
                    <a:pt x="68" y="23"/>
                    <a:pt x="45" y="10"/>
                    <a:pt x="36" y="6"/>
                  </a:cubicBezTo>
                  <a:cubicBezTo>
                    <a:pt x="23" y="0"/>
                    <a:pt x="17" y="4"/>
                    <a:pt x="6" y="10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5" name="Freeform 188">
              <a:extLst>
                <a:ext uri="{FF2B5EF4-FFF2-40B4-BE49-F238E27FC236}">
                  <a16:creationId xmlns:a16="http://schemas.microsoft.com/office/drawing/2014/main" id="{A7B585D8-FA9D-4306-8D33-62FC37E32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919"/>
              <a:ext cx="91" cy="71"/>
            </a:xfrm>
            <a:custGeom>
              <a:avLst/>
              <a:gdLst>
                <a:gd name="T0" fmla="*/ 27 w 70"/>
                <a:gd name="T1" fmla="*/ 0 h 55"/>
                <a:gd name="T2" fmla="*/ 153 w 70"/>
                <a:gd name="T3" fmla="*/ 114 h 55"/>
                <a:gd name="T4" fmla="*/ 81 w 70"/>
                <a:gd name="T5" fmla="*/ 32 h 55"/>
                <a:gd name="T6" fmla="*/ 34 w 70"/>
                <a:gd name="T7" fmla="*/ 6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55">
                  <a:moveTo>
                    <a:pt x="12" y="0"/>
                  </a:moveTo>
                  <a:cubicBezTo>
                    <a:pt x="0" y="32"/>
                    <a:pt x="44" y="55"/>
                    <a:pt x="70" y="53"/>
                  </a:cubicBezTo>
                  <a:cubicBezTo>
                    <a:pt x="68" y="37"/>
                    <a:pt x="48" y="26"/>
                    <a:pt x="37" y="15"/>
                  </a:cubicBezTo>
                  <a:cubicBezTo>
                    <a:pt x="30" y="8"/>
                    <a:pt x="26" y="2"/>
                    <a:pt x="15" y="3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" name="Freeform 189">
              <a:extLst>
                <a:ext uri="{FF2B5EF4-FFF2-40B4-BE49-F238E27FC236}">
                  <a16:creationId xmlns:a16="http://schemas.microsoft.com/office/drawing/2014/main" id="{1E9EA230-F93C-4031-9411-ED3B8E704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" y="2067"/>
              <a:ext cx="97" cy="101"/>
            </a:xfrm>
            <a:custGeom>
              <a:avLst/>
              <a:gdLst>
                <a:gd name="T0" fmla="*/ 0 w 75"/>
                <a:gd name="T1" fmla="*/ 0 h 78"/>
                <a:gd name="T2" fmla="*/ 27 w 75"/>
                <a:gd name="T3" fmla="*/ 52 h 78"/>
                <a:gd name="T4" fmla="*/ 63 w 75"/>
                <a:gd name="T5" fmla="*/ 135 h 78"/>
                <a:gd name="T6" fmla="*/ 136 w 75"/>
                <a:gd name="T7" fmla="*/ 101 h 78"/>
                <a:gd name="T8" fmla="*/ 65 w 75"/>
                <a:gd name="T9" fmla="*/ 32 h 78"/>
                <a:gd name="T10" fmla="*/ 8 w 75"/>
                <a:gd name="T11" fmla="*/ 8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" h="78">
                  <a:moveTo>
                    <a:pt x="0" y="0"/>
                  </a:moveTo>
                  <a:cubicBezTo>
                    <a:pt x="2" y="8"/>
                    <a:pt x="8" y="16"/>
                    <a:pt x="12" y="24"/>
                  </a:cubicBezTo>
                  <a:cubicBezTo>
                    <a:pt x="17" y="36"/>
                    <a:pt x="20" y="52"/>
                    <a:pt x="29" y="62"/>
                  </a:cubicBezTo>
                  <a:cubicBezTo>
                    <a:pt x="44" y="78"/>
                    <a:pt x="75" y="71"/>
                    <a:pt x="63" y="46"/>
                  </a:cubicBezTo>
                  <a:cubicBezTo>
                    <a:pt x="59" y="36"/>
                    <a:pt x="40" y="20"/>
                    <a:pt x="30" y="15"/>
                  </a:cubicBezTo>
                  <a:cubicBezTo>
                    <a:pt x="22" y="11"/>
                    <a:pt x="4" y="17"/>
                    <a:pt x="4" y="4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" name="Freeform 190">
              <a:extLst>
                <a:ext uri="{FF2B5EF4-FFF2-40B4-BE49-F238E27FC236}">
                  <a16:creationId xmlns:a16="http://schemas.microsoft.com/office/drawing/2014/main" id="{A442FD07-987C-431E-A182-5CD66595A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2175"/>
              <a:ext cx="139" cy="134"/>
            </a:xfrm>
            <a:custGeom>
              <a:avLst/>
              <a:gdLst>
                <a:gd name="T0" fmla="*/ 0 w 107"/>
                <a:gd name="T1" fmla="*/ 22 h 103"/>
                <a:gd name="T2" fmla="*/ 123 w 107"/>
                <a:gd name="T3" fmla="*/ 176 h 103"/>
                <a:gd name="T4" fmla="*/ 170 w 107"/>
                <a:gd name="T5" fmla="*/ 141 h 103"/>
                <a:gd name="T6" fmla="*/ 205 w 107"/>
                <a:gd name="T7" fmla="*/ 131 h 103"/>
                <a:gd name="T8" fmla="*/ 188 w 107"/>
                <a:gd name="T9" fmla="*/ 52 h 103"/>
                <a:gd name="T10" fmla="*/ 81 w 107"/>
                <a:gd name="T11" fmla="*/ 1 h 103"/>
                <a:gd name="T12" fmla="*/ 8 w 107"/>
                <a:gd name="T13" fmla="*/ 17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" h="103">
                  <a:moveTo>
                    <a:pt x="0" y="10"/>
                  </a:moveTo>
                  <a:cubicBezTo>
                    <a:pt x="18" y="29"/>
                    <a:pt x="16" y="103"/>
                    <a:pt x="56" y="80"/>
                  </a:cubicBezTo>
                  <a:cubicBezTo>
                    <a:pt x="64" y="75"/>
                    <a:pt x="69" y="67"/>
                    <a:pt x="78" y="64"/>
                  </a:cubicBezTo>
                  <a:cubicBezTo>
                    <a:pt x="84" y="62"/>
                    <a:pt x="89" y="65"/>
                    <a:pt x="94" y="60"/>
                  </a:cubicBezTo>
                  <a:cubicBezTo>
                    <a:pt x="107" y="48"/>
                    <a:pt x="96" y="32"/>
                    <a:pt x="86" y="24"/>
                  </a:cubicBezTo>
                  <a:cubicBezTo>
                    <a:pt x="71" y="12"/>
                    <a:pt x="57" y="0"/>
                    <a:pt x="37" y="1"/>
                  </a:cubicBezTo>
                  <a:cubicBezTo>
                    <a:pt x="27" y="1"/>
                    <a:pt x="14" y="5"/>
                    <a:pt x="4" y="8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8" name="Freeform 191">
              <a:extLst>
                <a:ext uri="{FF2B5EF4-FFF2-40B4-BE49-F238E27FC236}">
                  <a16:creationId xmlns:a16="http://schemas.microsoft.com/office/drawing/2014/main" id="{65F358B0-ACAF-4D7C-92F0-01024A0F5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387"/>
              <a:ext cx="42" cy="62"/>
            </a:xfrm>
            <a:custGeom>
              <a:avLst/>
              <a:gdLst>
                <a:gd name="T0" fmla="*/ 67 w 33"/>
                <a:gd name="T1" fmla="*/ 41 h 48"/>
                <a:gd name="T2" fmla="*/ 36 w 33"/>
                <a:gd name="T3" fmla="*/ 96 h 48"/>
                <a:gd name="T4" fmla="*/ 6 w 33"/>
                <a:gd name="T5" fmla="*/ 0 h 48"/>
                <a:gd name="T6" fmla="*/ 67 w 33"/>
                <a:gd name="T7" fmla="*/ 41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48">
                  <a:moveTo>
                    <a:pt x="33" y="19"/>
                  </a:moveTo>
                  <a:cubicBezTo>
                    <a:pt x="30" y="32"/>
                    <a:pt x="25" y="42"/>
                    <a:pt x="17" y="44"/>
                  </a:cubicBezTo>
                  <a:cubicBezTo>
                    <a:pt x="0" y="48"/>
                    <a:pt x="0" y="25"/>
                    <a:pt x="3" y="0"/>
                  </a:cubicBezTo>
                  <a:cubicBezTo>
                    <a:pt x="3" y="0"/>
                    <a:pt x="18" y="12"/>
                    <a:pt x="33" y="19"/>
                  </a:cubicBezTo>
                  <a:close/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" name="Freeform 192">
              <a:extLst>
                <a:ext uri="{FF2B5EF4-FFF2-40B4-BE49-F238E27FC236}">
                  <a16:creationId xmlns:a16="http://schemas.microsoft.com/office/drawing/2014/main" id="{AB4DBF41-F046-45BE-B887-0E2605E43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2438"/>
              <a:ext cx="104" cy="171"/>
            </a:xfrm>
            <a:custGeom>
              <a:avLst/>
              <a:gdLst>
                <a:gd name="T0" fmla="*/ 29 w 80"/>
                <a:gd name="T1" fmla="*/ 22 h 132"/>
                <a:gd name="T2" fmla="*/ 127 w 80"/>
                <a:gd name="T3" fmla="*/ 96 h 132"/>
                <a:gd name="T4" fmla="*/ 118 w 80"/>
                <a:gd name="T5" fmla="*/ 266 h 132"/>
                <a:gd name="T6" fmla="*/ 0 w 80"/>
                <a:gd name="T7" fmla="*/ 149 h 132"/>
                <a:gd name="T8" fmla="*/ 9 w 80"/>
                <a:gd name="T9" fmla="*/ 61 h 132"/>
                <a:gd name="T10" fmla="*/ 34 w 80"/>
                <a:gd name="T11" fmla="*/ 21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0" h="132">
                  <a:moveTo>
                    <a:pt x="13" y="10"/>
                  </a:moveTo>
                  <a:cubicBezTo>
                    <a:pt x="37" y="0"/>
                    <a:pt x="56" y="21"/>
                    <a:pt x="58" y="44"/>
                  </a:cubicBezTo>
                  <a:cubicBezTo>
                    <a:pt x="60" y="64"/>
                    <a:pt x="80" y="114"/>
                    <a:pt x="54" y="122"/>
                  </a:cubicBezTo>
                  <a:cubicBezTo>
                    <a:pt x="19" y="132"/>
                    <a:pt x="0" y="97"/>
                    <a:pt x="0" y="69"/>
                  </a:cubicBezTo>
                  <a:cubicBezTo>
                    <a:pt x="0" y="56"/>
                    <a:pt x="0" y="40"/>
                    <a:pt x="4" y="28"/>
                  </a:cubicBezTo>
                  <a:cubicBezTo>
                    <a:pt x="6" y="21"/>
                    <a:pt x="13" y="16"/>
                    <a:pt x="15" y="9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" name="Freeform 193">
              <a:extLst>
                <a:ext uri="{FF2B5EF4-FFF2-40B4-BE49-F238E27FC236}">
                  <a16:creationId xmlns:a16="http://schemas.microsoft.com/office/drawing/2014/main" id="{0410E89B-A25A-491F-80B6-430A72FE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2461"/>
              <a:ext cx="95" cy="104"/>
            </a:xfrm>
            <a:custGeom>
              <a:avLst/>
              <a:gdLst>
                <a:gd name="T0" fmla="*/ 81 w 73"/>
                <a:gd name="T1" fmla="*/ 12 h 80"/>
                <a:gd name="T2" fmla="*/ 9 w 73"/>
                <a:gd name="T3" fmla="*/ 125 h 80"/>
                <a:gd name="T4" fmla="*/ 64 w 73"/>
                <a:gd name="T5" fmla="*/ 161 h 80"/>
                <a:gd name="T6" fmla="*/ 81 w 73"/>
                <a:gd name="T7" fmla="*/ 12 h 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" h="80">
                  <a:moveTo>
                    <a:pt x="37" y="5"/>
                  </a:moveTo>
                  <a:cubicBezTo>
                    <a:pt x="30" y="24"/>
                    <a:pt x="10" y="36"/>
                    <a:pt x="4" y="57"/>
                  </a:cubicBezTo>
                  <a:cubicBezTo>
                    <a:pt x="0" y="76"/>
                    <a:pt x="12" y="80"/>
                    <a:pt x="29" y="73"/>
                  </a:cubicBezTo>
                  <a:cubicBezTo>
                    <a:pt x="48" y="66"/>
                    <a:pt x="73" y="0"/>
                    <a:pt x="37" y="5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1" name="Freeform 194">
              <a:extLst>
                <a:ext uri="{FF2B5EF4-FFF2-40B4-BE49-F238E27FC236}">
                  <a16:creationId xmlns:a16="http://schemas.microsoft.com/office/drawing/2014/main" id="{7D7D1274-6E60-417C-9702-0FA15F45A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590"/>
              <a:ext cx="74" cy="97"/>
            </a:xfrm>
            <a:custGeom>
              <a:avLst/>
              <a:gdLst>
                <a:gd name="T0" fmla="*/ 13 w 57"/>
                <a:gd name="T1" fmla="*/ 0 h 75"/>
                <a:gd name="T2" fmla="*/ 88 w 57"/>
                <a:gd name="T3" fmla="*/ 109 h 75"/>
                <a:gd name="T4" fmla="*/ 29 w 57"/>
                <a:gd name="T5" fmla="*/ 0 h 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75">
                  <a:moveTo>
                    <a:pt x="6" y="0"/>
                  </a:moveTo>
                  <a:cubicBezTo>
                    <a:pt x="0" y="10"/>
                    <a:pt x="20" y="75"/>
                    <a:pt x="40" y="50"/>
                  </a:cubicBezTo>
                  <a:cubicBezTo>
                    <a:pt x="57" y="30"/>
                    <a:pt x="34" y="2"/>
                    <a:pt x="13" y="0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2" name="Freeform 195">
              <a:extLst>
                <a:ext uri="{FF2B5EF4-FFF2-40B4-BE49-F238E27FC236}">
                  <a16:creationId xmlns:a16="http://schemas.microsoft.com/office/drawing/2014/main" id="{B6DBB6DC-411C-422C-96E6-6E9D971FE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2631"/>
              <a:ext cx="160" cy="159"/>
            </a:xfrm>
            <a:custGeom>
              <a:avLst/>
              <a:gdLst>
                <a:gd name="T0" fmla="*/ 60 w 123"/>
                <a:gd name="T1" fmla="*/ 39 h 122"/>
                <a:gd name="T2" fmla="*/ 66 w 123"/>
                <a:gd name="T3" fmla="*/ 197 h 122"/>
                <a:gd name="T4" fmla="*/ 170 w 123"/>
                <a:gd name="T5" fmla="*/ 233 h 122"/>
                <a:gd name="T6" fmla="*/ 263 w 123"/>
                <a:gd name="T7" fmla="*/ 268 h 122"/>
                <a:gd name="T8" fmla="*/ 51 w 123"/>
                <a:gd name="T9" fmla="*/ 50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" h="122">
                  <a:moveTo>
                    <a:pt x="27" y="18"/>
                  </a:moveTo>
                  <a:cubicBezTo>
                    <a:pt x="20" y="45"/>
                    <a:pt x="0" y="70"/>
                    <a:pt x="30" y="89"/>
                  </a:cubicBezTo>
                  <a:cubicBezTo>
                    <a:pt x="44" y="98"/>
                    <a:pt x="63" y="98"/>
                    <a:pt x="78" y="105"/>
                  </a:cubicBezTo>
                  <a:cubicBezTo>
                    <a:pt x="92" y="111"/>
                    <a:pt x="103" y="122"/>
                    <a:pt x="119" y="121"/>
                  </a:cubicBezTo>
                  <a:cubicBezTo>
                    <a:pt x="123" y="91"/>
                    <a:pt x="62" y="0"/>
                    <a:pt x="23" y="22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3" name="Freeform 196">
              <a:extLst>
                <a:ext uri="{FF2B5EF4-FFF2-40B4-BE49-F238E27FC236}">
                  <a16:creationId xmlns:a16="http://schemas.microsoft.com/office/drawing/2014/main" id="{B04BE566-3744-4A9A-87C9-B35593B66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616"/>
              <a:ext cx="96" cy="100"/>
            </a:xfrm>
            <a:custGeom>
              <a:avLst/>
              <a:gdLst>
                <a:gd name="T0" fmla="*/ 16 w 74"/>
                <a:gd name="T1" fmla="*/ 51 h 77"/>
                <a:gd name="T2" fmla="*/ 86 w 74"/>
                <a:gd name="T3" fmla="*/ 138 h 77"/>
                <a:gd name="T4" fmla="*/ 154 w 74"/>
                <a:gd name="T5" fmla="*/ 86 h 77"/>
                <a:gd name="T6" fmla="*/ 0 w 74"/>
                <a:gd name="T7" fmla="*/ 35 h 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" h="77">
                  <a:moveTo>
                    <a:pt x="7" y="23"/>
                  </a:moveTo>
                  <a:cubicBezTo>
                    <a:pt x="16" y="35"/>
                    <a:pt x="26" y="54"/>
                    <a:pt x="39" y="63"/>
                  </a:cubicBezTo>
                  <a:cubicBezTo>
                    <a:pt x="61" y="77"/>
                    <a:pt x="74" y="65"/>
                    <a:pt x="71" y="39"/>
                  </a:cubicBezTo>
                  <a:cubicBezTo>
                    <a:pt x="66" y="6"/>
                    <a:pt x="24" y="0"/>
                    <a:pt x="0" y="16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4" name="Freeform 197">
              <a:extLst>
                <a:ext uri="{FF2B5EF4-FFF2-40B4-BE49-F238E27FC236}">
                  <a16:creationId xmlns:a16="http://schemas.microsoft.com/office/drawing/2014/main" id="{64EAC756-1867-4845-BFFC-9906EDF29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2735"/>
              <a:ext cx="82" cy="160"/>
            </a:xfrm>
            <a:custGeom>
              <a:avLst/>
              <a:gdLst>
                <a:gd name="T0" fmla="*/ 0 w 63"/>
                <a:gd name="T1" fmla="*/ 66 h 123"/>
                <a:gd name="T2" fmla="*/ 46 w 63"/>
                <a:gd name="T3" fmla="*/ 199 h 123"/>
                <a:gd name="T4" fmla="*/ 137 w 63"/>
                <a:gd name="T5" fmla="*/ 199 h 123"/>
                <a:gd name="T6" fmla="*/ 1 w 63"/>
                <a:gd name="T7" fmla="*/ 72 h 1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123">
                  <a:moveTo>
                    <a:pt x="0" y="30"/>
                  </a:moveTo>
                  <a:cubicBezTo>
                    <a:pt x="9" y="54"/>
                    <a:pt x="0" y="71"/>
                    <a:pt x="21" y="91"/>
                  </a:cubicBezTo>
                  <a:cubicBezTo>
                    <a:pt x="36" y="105"/>
                    <a:pt x="60" y="123"/>
                    <a:pt x="62" y="91"/>
                  </a:cubicBezTo>
                  <a:cubicBezTo>
                    <a:pt x="63" y="74"/>
                    <a:pt x="11" y="0"/>
                    <a:pt x="1" y="32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5" name="Freeform 198">
              <a:extLst>
                <a:ext uri="{FF2B5EF4-FFF2-40B4-BE49-F238E27FC236}">
                  <a16:creationId xmlns:a16="http://schemas.microsoft.com/office/drawing/2014/main" id="{A8DCA05A-F37C-48AC-ABB2-1AE13EA4E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" y="2417"/>
              <a:ext cx="134" cy="192"/>
            </a:xfrm>
            <a:custGeom>
              <a:avLst/>
              <a:gdLst>
                <a:gd name="T0" fmla="*/ 35 w 103"/>
                <a:gd name="T1" fmla="*/ 66 h 148"/>
                <a:gd name="T2" fmla="*/ 86 w 103"/>
                <a:gd name="T3" fmla="*/ 274 h 148"/>
                <a:gd name="T4" fmla="*/ 220 w 103"/>
                <a:gd name="T5" fmla="*/ 257 h 148"/>
                <a:gd name="T6" fmla="*/ 35 w 103"/>
                <a:gd name="T7" fmla="*/ 83 h 1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148">
                  <a:moveTo>
                    <a:pt x="16" y="30"/>
                  </a:moveTo>
                  <a:cubicBezTo>
                    <a:pt x="0" y="53"/>
                    <a:pt x="15" y="112"/>
                    <a:pt x="39" y="126"/>
                  </a:cubicBezTo>
                  <a:cubicBezTo>
                    <a:pt x="58" y="136"/>
                    <a:pt x="103" y="148"/>
                    <a:pt x="100" y="118"/>
                  </a:cubicBezTo>
                  <a:cubicBezTo>
                    <a:pt x="98" y="103"/>
                    <a:pt x="35" y="0"/>
                    <a:pt x="16" y="38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6" name="Freeform 199">
              <a:extLst>
                <a:ext uri="{FF2B5EF4-FFF2-40B4-BE49-F238E27FC236}">
                  <a16:creationId xmlns:a16="http://schemas.microsoft.com/office/drawing/2014/main" id="{86D484D3-1D71-4709-B5B1-2E0BC9E5A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2583"/>
              <a:ext cx="117" cy="191"/>
            </a:xfrm>
            <a:custGeom>
              <a:avLst/>
              <a:gdLst>
                <a:gd name="T0" fmla="*/ 131 w 90"/>
                <a:gd name="T1" fmla="*/ 0 h 147"/>
                <a:gd name="T2" fmla="*/ 94 w 90"/>
                <a:gd name="T3" fmla="*/ 55 h 147"/>
                <a:gd name="T4" fmla="*/ 30 w 90"/>
                <a:gd name="T5" fmla="*/ 125 h 147"/>
                <a:gd name="T6" fmla="*/ 95 w 90"/>
                <a:gd name="T7" fmla="*/ 295 h 147"/>
                <a:gd name="T8" fmla="*/ 147 w 90"/>
                <a:gd name="T9" fmla="*/ 255 h 147"/>
                <a:gd name="T10" fmla="*/ 191 w 90"/>
                <a:gd name="T11" fmla="*/ 114 h 147"/>
                <a:gd name="T12" fmla="*/ 127 w 90"/>
                <a:gd name="T13" fmla="*/ 16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147">
                  <a:moveTo>
                    <a:pt x="60" y="0"/>
                  </a:moveTo>
                  <a:cubicBezTo>
                    <a:pt x="51" y="6"/>
                    <a:pt x="48" y="16"/>
                    <a:pt x="42" y="25"/>
                  </a:cubicBezTo>
                  <a:cubicBezTo>
                    <a:pt x="34" y="37"/>
                    <a:pt x="20" y="45"/>
                    <a:pt x="14" y="57"/>
                  </a:cubicBezTo>
                  <a:cubicBezTo>
                    <a:pt x="0" y="80"/>
                    <a:pt x="21" y="122"/>
                    <a:pt x="43" y="135"/>
                  </a:cubicBezTo>
                  <a:cubicBezTo>
                    <a:pt x="62" y="147"/>
                    <a:pt x="62" y="132"/>
                    <a:pt x="67" y="116"/>
                  </a:cubicBezTo>
                  <a:cubicBezTo>
                    <a:pt x="73" y="95"/>
                    <a:pt x="84" y="73"/>
                    <a:pt x="87" y="52"/>
                  </a:cubicBezTo>
                  <a:cubicBezTo>
                    <a:pt x="90" y="21"/>
                    <a:pt x="77" y="22"/>
                    <a:pt x="58" y="7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7" name="Freeform 200">
              <a:extLst>
                <a:ext uri="{FF2B5EF4-FFF2-40B4-BE49-F238E27FC236}">
                  <a16:creationId xmlns:a16="http://schemas.microsoft.com/office/drawing/2014/main" id="{C79A2BE6-A1FE-4822-834E-A4DF7DDA6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2388"/>
              <a:ext cx="221" cy="189"/>
            </a:xfrm>
            <a:custGeom>
              <a:avLst/>
              <a:gdLst>
                <a:gd name="T0" fmla="*/ 90 w 170"/>
                <a:gd name="T1" fmla="*/ 199 h 145"/>
                <a:gd name="T2" fmla="*/ 213 w 170"/>
                <a:gd name="T3" fmla="*/ 313 h 145"/>
                <a:gd name="T4" fmla="*/ 372 w 170"/>
                <a:gd name="T5" fmla="*/ 124 h 145"/>
                <a:gd name="T6" fmla="*/ 308 w 170"/>
                <a:gd name="T7" fmla="*/ 17 h 145"/>
                <a:gd name="T8" fmla="*/ 203 w 170"/>
                <a:gd name="T9" fmla="*/ 68 h 145"/>
                <a:gd name="T10" fmla="*/ 72 w 170"/>
                <a:gd name="T11" fmla="*/ 199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0" h="145">
                  <a:moveTo>
                    <a:pt x="41" y="90"/>
                  </a:moveTo>
                  <a:cubicBezTo>
                    <a:pt x="0" y="117"/>
                    <a:pt x="81" y="140"/>
                    <a:pt x="97" y="141"/>
                  </a:cubicBezTo>
                  <a:cubicBezTo>
                    <a:pt x="141" y="145"/>
                    <a:pt x="170" y="98"/>
                    <a:pt x="169" y="56"/>
                  </a:cubicBezTo>
                  <a:cubicBezTo>
                    <a:pt x="168" y="43"/>
                    <a:pt x="153" y="13"/>
                    <a:pt x="140" y="8"/>
                  </a:cubicBezTo>
                  <a:cubicBezTo>
                    <a:pt x="121" y="0"/>
                    <a:pt x="106" y="21"/>
                    <a:pt x="92" y="31"/>
                  </a:cubicBezTo>
                  <a:cubicBezTo>
                    <a:pt x="73" y="44"/>
                    <a:pt x="35" y="66"/>
                    <a:pt x="32" y="90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8" name="Freeform 201">
              <a:extLst>
                <a:ext uri="{FF2B5EF4-FFF2-40B4-BE49-F238E27FC236}">
                  <a16:creationId xmlns:a16="http://schemas.microsoft.com/office/drawing/2014/main" id="{2BB65DAD-885C-40DB-81D6-50E272322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2867"/>
              <a:ext cx="99" cy="108"/>
            </a:xfrm>
            <a:custGeom>
              <a:avLst/>
              <a:gdLst>
                <a:gd name="T0" fmla="*/ 17 w 76"/>
                <a:gd name="T1" fmla="*/ 23 h 83"/>
                <a:gd name="T2" fmla="*/ 52 w 76"/>
                <a:gd name="T3" fmla="*/ 100 h 83"/>
                <a:gd name="T4" fmla="*/ 139 w 76"/>
                <a:gd name="T5" fmla="*/ 170 h 83"/>
                <a:gd name="T6" fmla="*/ 145 w 76"/>
                <a:gd name="T7" fmla="*/ 35 h 83"/>
                <a:gd name="T8" fmla="*/ 29 w 76"/>
                <a:gd name="T9" fmla="*/ 23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83">
                  <a:moveTo>
                    <a:pt x="8" y="11"/>
                  </a:moveTo>
                  <a:cubicBezTo>
                    <a:pt x="0" y="26"/>
                    <a:pt x="15" y="35"/>
                    <a:pt x="24" y="45"/>
                  </a:cubicBezTo>
                  <a:cubicBezTo>
                    <a:pt x="34" y="55"/>
                    <a:pt x="45" y="83"/>
                    <a:pt x="63" y="78"/>
                  </a:cubicBezTo>
                  <a:cubicBezTo>
                    <a:pt x="67" y="63"/>
                    <a:pt x="76" y="30"/>
                    <a:pt x="65" y="16"/>
                  </a:cubicBezTo>
                  <a:cubicBezTo>
                    <a:pt x="52" y="0"/>
                    <a:pt x="29" y="6"/>
                    <a:pt x="13" y="11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9" name="Freeform 202">
              <a:extLst>
                <a:ext uri="{FF2B5EF4-FFF2-40B4-BE49-F238E27FC236}">
                  <a16:creationId xmlns:a16="http://schemas.microsoft.com/office/drawing/2014/main" id="{B92E3312-70D3-4D20-AE9A-7170769F3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2786"/>
              <a:ext cx="65" cy="50"/>
            </a:xfrm>
            <a:custGeom>
              <a:avLst/>
              <a:gdLst>
                <a:gd name="T0" fmla="*/ 0 w 50"/>
                <a:gd name="T1" fmla="*/ 37 h 38"/>
                <a:gd name="T2" fmla="*/ 66 w 50"/>
                <a:gd name="T3" fmla="*/ 82 h 38"/>
                <a:gd name="T4" fmla="*/ 111 w 50"/>
                <a:gd name="T5" fmla="*/ 42 h 38"/>
                <a:gd name="T6" fmla="*/ 7 w 50"/>
                <a:gd name="T7" fmla="*/ 34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8">
                  <a:moveTo>
                    <a:pt x="0" y="16"/>
                  </a:moveTo>
                  <a:cubicBezTo>
                    <a:pt x="3" y="24"/>
                    <a:pt x="15" y="38"/>
                    <a:pt x="30" y="36"/>
                  </a:cubicBezTo>
                  <a:cubicBezTo>
                    <a:pt x="34" y="35"/>
                    <a:pt x="50" y="24"/>
                    <a:pt x="50" y="18"/>
                  </a:cubicBezTo>
                  <a:cubicBezTo>
                    <a:pt x="48" y="0"/>
                    <a:pt x="11" y="6"/>
                    <a:pt x="3" y="15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0" name="Freeform 203">
              <a:extLst>
                <a:ext uri="{FF2B5EF4-FFF2-40B4-BE49-F238E27FC236}">
                  <a16:creationId xmlns:a16="http://schemas.microsoft.com/office/drawing/2014/main" id="{57C04D83-3A47-429F-AAD0-A1D1A3484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2223"/>
              <a:ext cx="150" cy="107"/>
            </a:xfrm>
            <a:custGeom>
              <a:avLst/>
              <a:gdLst>
                <a:gd name="T0" fmla="*/ 82 w 115"/>
                <a:gd name="T1" fmla="*/ 0 h 82"/>
                <a:gd name="T2" fmla="*/ 231 w 115"/>
                <a:gd name="T3" fmla="*/ 97 h 82"/>
                <a:gd name="T4" fmla="*/ 173 w 115"/>
                <a:gd name="T5" fmla="*/ 183 h 82"/>
                <a:gd name="T6" fmla="*/ 82 w 115"/>
                <a:gd name="T7" fmla="*/ 16 h 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82">
                  <a:moveTo>
                    <a:pt x="37" y="0"/>
                  </a:moveTo>
                  <a:cubicBezTo>
                    <a:pt x="53" y="20"/>
                    <a:pt x="89" y="18"/>
                    <a:pt x="104" y="44"/>
                  </a:cubicBezTo>
                  <a:cubicBezTo>
                    <a:pt x="115" y="63"/>
                    <a:pt x="99" y="82"/>
                    <a:pt x="78" y="82"/>
                  </a:cubicBezTo>
                  <a:cubicBezTo>
                    <a:pt x="54" y="82"/>
                    <a:pt x="0" y="9"/>
                    <a:pt x="37" y="7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1" name="Freeform 204">
              <a:extLst>
                <a:ext uri="{FF2B5EF4-FFF2-40B4-BE49-F238E27FC236}">
                  <a16:creationId xmlns:a16="http://schemas.microsoft.com/office/drawing/2014/main" id="{FB1D481F-0D5D-4EE3-993F-DB20E304F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2292"/>
              <a:ext cx="137" cy="125"/>
            </a:xfrm>
            <a:custGeom>
              <a:avLst/>
              <a:gdLst>
                <a:gd name="T0" fmla="*/ 17 w 105"/>
                <a:gd name="T1" fmla="*/ 44 h 96"/>
                <a:gd name="T2" fmla="*/ 222 w 105"/>
                <a:gd name="T3" fmla="*/ 86 h 96"/>
                <a:gd name="T4" fmla="*/ 175 w 105"/>
                <a:gd name="T5" fmla="*/ 206 h 96"/>
                <a:gd name="T6" fmla="*/ 119 w 105"/>
                <a:gd name="T7" fmla="*/ 141 h 96"/>
                <a:gd name="T8" fmla="*/ 65 w 105"/>
                <a:gd name="T9" fmla="*/ 108 h 96"/>
                <a:gd name="T10" fmla="*/ 17 w 105"/>
                <a:gd name="T11" fmla="*/ 60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" h="96">
                  <a:moveTo>
                    <a:pt x="8" y="20"/>
                  </a:moveTo>
                  <a:cubicBezTo>
                    <a:pt x="24" y="0"/>
                    <a:pt x="91" y="14"/>
                    <a:pt x="100" y="39"/>
                  </a:cubicBezTo>
                  <a:cubicBezTo>
                    <a:pt x="105" y="53"/>
                    <a:pt x="104" y="96"/>
                    <a:pt x="79" y="93"/>
                  </a:cubicBezTo>
                  <a:cubicBezTo>
                    <a:pt x="69" y="91"/>
                    <a:pt x="61" y="70"/>
                    <a:pt x="54" y="64"/>
                  </a:cubicBezTo>
                  <a:cubicBezTo>
                    <a:pt x="48" y="58"/>
                    <a:pt x="37" y="52"/>
                    <a:pt x="29" y="49"/>
                  </a:cubicBezTo>
                  <a:cubicBezTo>
                    <a:pt x="19" y="45"/>
                    <a:pt x="0" y="43"/>
                    <a:pt x="8" y="27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2" name="Freeform 205">
              <a:extLst>
                <a:ext uri="{FF2B5EF4-FFF2-40B4-BE49-F238E27FC236}">
                  <a16:creationId xmlns:a16="http://schemas.microsoft.com/office/drawing/2014/main" id="{DA4C21F8-F672-40DE-8EC5-BE8A81580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574"/>
              <a:ext cx="148" cy="143"/>
            </a:xfrm>
            <a:custGeom>
              <a:avLst/>
              <a:gdLst>
                <a:gd name="T0" fmla="*/ 119 w 114"/>
                <a:gd name="T1" fmla="*/ 0 h 110"/>
                <a:gd name="T2" fmla="*/ 8 w 114"/>
                <a:gd name="T3" fmla="*/ 114 h 110"/>
                <a:gd name="T4" fmla="*/ 74 w 114"/>
                <a:gd name="T5" fmla="*/ 242 h 110"/>
                <a:gd name="T6" fmla="*/ 119 w 114"/>
                <a:gd name="T7" fmla="*/ 16 h 1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" h="110">
                  <a:moveTo>
                    <a:pt x="55" y="0"/>
                  </a:moveTo>
                  <a:cubicBezTo>
                    <a:pt x="39" y="14"/>
                    <a:pt x="9" y="27"/>
                    <a:pt x="4" y="52"/>
                  </a:cubicBezTo>
                  <a:cubicBezTo>
                    <a:pt x="0" y="70"/>
                    <a:pt x="19" y="101"/>
                    <a:pt x="34" y="110"/>
                  </a:cubicBezTo>
                  <a:cubicBezTo>
                    <a:pt x="59" y="86"/>
                    <a:pt x="114" y="28"/>
                    <a:pt x="55" y="7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3" name="Freeform 206">
              <a:extLst>
                <a:ext uri="{FF2B5EF4-FFF2-40B4-BE49-F238E27FC236}">
                  <a16:creationId xmlns:a16="http://schemas.microsoft.com/office/drawing/2014/main" id="{FAB479E1-01B3-4588-985C-6496A0A73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454"/>
              <a:ext cx="85" cy="112"/>
            </a:xfrm>
            <a:custGeom>
              <a:avLst/>
              <a:gdLst>
                <a:gd name="T0" fmla="*/ 43 w 66"/>
                <a:gd name="T1" fmla="*/ 7 h 86"/>
                <a:gd name="T2" fmla="*/ 30 w 66"/>
                <a:gd name="T3" fmla="*/ 163 h 86"/>
                <a:gd name="T4" fmla="*/ 126 w 66"/>
                <a:gd name="T5" fmla="*/ 133 h 86"/>
                <a:gd name="T6" fmla="*/ 117 w 66"/>
                <a:gd name="T7" fmla="*/ 27 h 86"/>
                <a:gd name="T8" fmla="*/ 39 w 66"/>
                <a:gd name="T9" fmla="*/ 1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86">
                  <a:moveTo>
                    <a:pt x="20" y="3"/>
                  </a:moveTo>
                  <a:cubicBezTo>
                    <a:pt x="10" y="6"/>
                    <a:pt x="0" y="64"/>
                    <a:pt x="14" y="74"/>
                  </a:cubicBezTo>
                  <a:cubicBezTo>
                    <a:pt x="31" y="86"/>
                    <a:pt x="54" y="76"/>
                    <a:pt x="59" y="60"/>
                  </a:cubicBezTo>
                  <a:cubicBezTo>
                    <a:pt x="64" y="46"/>
                    <a:pt x="66" y="24"/>
                    <a:pt x="55" y="12"/>
                  </a:cubicBezTo>
                  <a:cubicBezTo>
                    <a:pt x="45" y="0"/>
                    <a:pt x="30" y="6"/>
                    <a:pt x="18" y="1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4" name="Freeform 207">
              <a:extLst>
                <a:ext uri="{FF2B5EF4-FFF2-40B4-BE49-F238E27FC236}">
                  <a16:creationId xmlns:a16="http://schemas.microsoft.com/office/drawing/2014/main" id="{ABE9F983-C7E8-4A87-8626-EF30C20D4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" y="2748"/>
              <a:ext cx="83" cy="141"/>
            </a:xfrm>
            <a:custGeom>
              <a:avLst/>
              <a:gdLst>
                <a:gd name="T0" fmla="*/ 75 w 64"/>
                <a:gd name="T1" fmla="*/ 7 h 108"/>
                <a:gd name="T2" fmla="*/ 115 w 64"/>
                <a:gd name="T3" fmla="*/ 123 h 108"/>
                <a:gd name="T4" fmla="*/ 132 w 64"/>
                <a:gd name="T5" fmla="*/ 22 h 108"/>
                <a:gd name="T6" fmla="*/ 75 w 64"/>
                <a:gd name="T7" fmla="*/ 1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108">
                  <a:moveTo>
                    <a:pt x="35" y="3"/>
                  </a:moveTo>
                  <a:cubicBezTo>
                    <a:pt x="0" y="3"/>
                    <a:pt x="24" y="108"/>
                    <a:pt x="53" y="55"/>
                  </a:cubicBezTo>
                  <a:cubicBezTo>
                    <a:pt x="56" y="48"/>
                    <a:pt x="64" y="17"/>
                    <a:pt x="61" y="10"/>
                  </a:cubicBezTo>
                  <a:cubicBezTo>
                    <a:pt x="57" y="0"/>
                    <a:pt x="41" y="1"/>
                    <a:pt x="35" y="1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5" name="Freeform 208">
              <a:extLst>
                <a:ext uri="{FF2B5EF4-FFF2-40B4-BE49-F238E27FC236}">
                  <a16:creationId xmlns:a16="http://schemas.microsoft.com/office/drawing/2014/main" id="{06F2A70D-622F-46BA-A49F-87D997BAA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" y="1787"/>
              <a:ext cx="125" cy="76"/>
            </a:xfrm>
            <a:custGeom>
              <a:avLst/>
              <a:gdLst>
                <a:gd name="T0" fmla="*/ 212 w 96"/>
                <a:gd name="T1" fmla="*/ 89 h 58"/>
                <a:gd name="T2" fmla="*/ 7 w 96"/>
                <a:gd name="T3" fmla="*/ 13 h 58"/>
                <a:gd name="T4" fmla="*/ 108 w 96"/>
                <a:gd name="T5" fmla="*/ 113 h 58"/>
                <a:gd name="T6" fmla="*/ 195 w 96"/>
                <a:gd name="T7" fmla="*/ 96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58">
                  <a:moveTo>
                    <a:pt x="96" y="40"/>
                  </a:moveTo>
                  <a:cubicBezTo>
                    <a:pt x="60" y="51"/>
                    <a:pt x="34" y="0"/>
                    <a:pt x="3" y="6"/>
                  </a:cubicBezTo>
                  <a:cubicBezTo>
                    <a:pt x="0" y="33"/>
                    <a:pt x="25" y="45"/>
                    <a:pt x="49" y="50"/>
                  </a:cubicBezTo>
                  <a:cubicBezTo>
                    <a:pt x="59" y="53"/>
                    <a:pt x="92" y="58"/>
                    <a:pt x="88" y="43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6" name="Freeform 209">
              <a:extLst>
                <a:ext uri="{FF2B5EF4-FFF2-40B4-BE49-F238E27FC236}">
                  <a16:creationId xmlns:a16="http://schemas.microsoft.com/office/drawing/2014/main" id="{850A2520-2188-480F-B742-E6950DA6F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" y="1776"/>
              <a:ext cx="96" cy="100"/>
            </a:xfrm>
            <a:custGeom>
              <a:avLst/>
              <a:gdLst>
                <a:gd name="T0" fmla="*/ 80 w 74"/>
                <a:gd name="T1" fmla="*/ 13 h 77"/>
                <a:gd name="T2" fmla="*/ 91 w 74"/>
                <a:gd name="T3" fmla="*/ 22 h 77"/>
                <a:gd name="T4" fmla="*/ 130 w 74"/>
                <a:gd name="T5" fmla="*/ 58 h 77"/>
                <a:gd name="T6" fmla="*/ 145 w 74"/>
                <a:gd name="T7" fmla="*/ 126 h 77"/>
                <a:gd name="T8" fmla="*/ 39 w 74"/>
                <a:gd name="T9" fmla="*/ 155 h 77"/>
                <a:gd name="T10" fmla="*/ 1 w 74"/>
                <a:gd name="T11" fmla="*/ 66 h 77"/>
                <a:gd name="T12" fmla="*/ 61 w 74"/>
                <a:gd name="T13" fmla="*/ 8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77">
                  <a:moveTo>
                    <a:pt x="37" y="6"/>
                  </a:moveTo>
                  <a:cubicBezTo>
                    <a:pt x="34" y="0"/>
                    <a:pt x="40" y="9"/>
                    <a:pt x="42" y="10"/>
                  </a:cubicBezTo>
                  <a:cubicBezTo>
                    <a:pt x="48" y="16"/>
                    <a:pt x="53" y="20"/>
                    <a:pt x="59" y="27"/>
                  </a:cubicBezTo>
                  <a:cubicBezTo>
                    <a:pt x="67" y="38"/>
                    <a:pt x="74" y="45"/>
                    <a:pt x="66" y="58"/>
                  </a:cubicBezTo>
                  <a:cubicBezTo>
                    <a:pt x="59" y="69"/>
                    <a:pt x="31" y="77"/>
                    <a:pt x="18" y="71"/>
                  </a:cubicBezTo>
                  <a:cubicBezTo>
                    <a:pt x="6" y="66"/>
                    <a:pt x="0" y="43"/>
                    <a:pt x="1" y="30"/>
                  </a:cubicBezTo>
                  <a:cubicBezTo>
                    <a:pt x="2" y="10"/>
                    <a:pt x="14" y="12"/>
                    <a:pt x="28" y="4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7" name="Freeform 210">
              <a:extLst>
                <a:ext uri="{FF2B5EF4-FFF2-40B4-BE49-F238E27FC236}">
                  <a16:creationId xmlns:a16="http://schemas.microsoft.com/office/drawing/2014/main" id="{CAE47F11-751F-4099-8E4B-38F84B6F5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1735"/>
              <a:ext cx="109" cy="128"/>
            </a:xfrm>
            <a:custGeom>
              <a:avLst/>
              <a:gdLst>
                <a:gd name="T0" fmla="*/ 16 w 84"/>
                <a:gd name="T1" fmla="*/ 46 h 98"/>
                <a:gd name="T2" fmla="*/ 21 w 84"/>
                <a:gd name="T3" fmla="*/ 178 h 98"/>
                <a:gd name="T4" fmla="*/ 140 w 84"/>
                <a:gd name="T5" fmla="*/ 184 h 98"/>
                <a:gd name="T6" fmla="*/ 8 w 84"/>
                <a:gd name="T7" fmla="*/ 46 h 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98">
                  <a:moveTo>
                    <a:pt x="7" y="21"/>
                  </a:moveTo>
                  <a:cubicBezTo>
                    <a:pt x="0" y="34"/>
                    <a:pt x="0" y="68"/>
                    <a:pt x="9" y="80"/>
                  </a:cubicBezTo>
                  <a:cubicBezTo>
                    <a:pt x="20" y="95"/>
                    <a:pt x="53" y="98"/>
                    <a:pt x="64" y="83"/>
                  </a:cubicBezTo>
                  <a:cubicBezTo>
                    <a:pt x="84" y="59"/>
                    <a:pt x="23" y="0"/>
                    <a:pt x="4" y="21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8" name="Freeform 211">
              <a:extLst>
                <a:ext uri="{FF2B5EF4-FFF2-40B4-BE49-F238E27FC236}">
                  <a16:creationId xmlns:a16="http://schemas.microsoft.com/office/drawing/2014/main" id="{12184198-8BCE-4D33-88FC-16E679366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1673"/>
              <a:ext cx="99" cy="127"/>
            </a:xfrm>
            <a:custGeom>
              <a:avLst/>
              <a:gdLst>
                <a:gd name="T0" fmla="*/ 38 w 76"/>
                <a:gd name="T1" fmla="*/ 30 h 98"/>
                <a:gd name="T2" fmla="*/ 108 w 76"/>
                <a:gd name="T3" fmla="*/ 178 h 98"/>
                <a:gd name="T4" fmla="*/ 167 w 76"/>
                <a:gd name="T5" fmla="*/ 123 h 98"/>
                <a:gd name="T6" fmla="*/ 30 w 76"/>
                <a:gd name="T7" fmla="*/ 39 h 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" h="98">
                  <a:moveTo>
                    <a:pt x="17" y="14"/>
                  </a:moveTo>
                  <a:cubicBezTo>
                    <a:pt x="0" y="42"/>
                    <a:pt x="29" y="66"/>
                    <a:pt x="49" y="82"/>
                  </a:cubicBezTo>
                  <a:cubicBezTo>
                    <a:pt x="70" y="98"/>
                    <a:pt x="76" y="78"/>
                    <a:pt x="75" y="56"/>
                  </a:cubicBezTo>
                  <a:cubicBezTo>
                    <a:pt x="73" y="24"/>
                    <a:pt x="38" y="0"/>
                    <a:pt x="14" y="18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9" name="Freeform 212">
              <a:extLst>
                <a:ext uri="{FF2B5EF4-FFF2-40B4-BE49-F238E27FC236}">
                  <a16:creationId xmlns:a16="http://schemas.microsoft.com/office/drawing/2014/main" id="{7A156F34-6A97-46E0-877D-18EA93E67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" y="1636"/>
              <a:ext cx="81" cy="103"/>
            </a:xfrm>
            <a:custGeom>
              <a:avLst/>
              <a:gdLst>
                <a:gd name="T0" fmla="*/ 29 w 62"/>
                <a:gd name="T1" fmla="*/ 16 h 79"/>
                <a:gd name="T2" fmla="*/ 51 w 62"/>
                <a:gd name="T3" fmla="*/ 94 h 79"/>
                <a:gd name="T4" fmla="*/ 115 w 62"/>
                <a:gd name="T5" fmla="*/ 153 h 79"/>
                <a:gd name="T6" fmla="*/ 101 w 62"/>
                <a:gd name="T7" fmla="*/ 63 h 79"/>
                <a:gd name="T8" fmla="*/ 34 w 62"/>
                <a:gd name="T9" fmla="*/ 0 h 79"/>
                <a:gd name="T10" fmla="*/ 16 w 62"/>
                <a:gd name="T11" fmla="*/ 7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79">
                  <a:moveTo>
                    <a:pt x="13" y="7"/>
                  </a:moveTo>
                  <a:cubicBezTo>
                    <a:pt x="0" y="19"/>
                    <a:pt x="17" y="32"/>
                    <a:pt x="23" y="42"/>
                  </a:cubicBezTo>
                  <a:cubicBezTo>
                    <a:pt x="28" y="49"/>
                    <a:pt x="36" y="79"/>
                    <a:pt x="51" y="69"/>
                  </a:cubicBezTo>
                  <a:cubicBezTo>
                    <a:pt x="62" y="60"/>
                    <a:pt x="51" y="36"/>
                    <a:pt x="45" y="28"/>
                  </a:cubicBezTo>
                  <a:cubicBezTo>
                    <a:pt x="36" y="16"/>
                    <a:pt x="24" y="10"/>
                    <a:pt x="15" y="0"/>
                  </a:cubicBezTo>
                  <a:cubicBezTo>
                    <a:pt x="13" y="1"/>
                    <a:pt x="9" y="2"/>
                    <a:pt x="7" y="3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0" name="Freeform 213">
              <a:extLst>
                <a:ext uri="{FF2B5EF4-FFF2-40B4-BE49-F238E27FC236}">
                  <a16:creationId xmlns:a16="http://schemas.microsoft.com/office/drawing/2014/main" id="{E4E21223-D1C6-4F66-B439-E53B22E22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1571"/>
              <a:ext cx="59" cy="99"/>
            </a:xfrm>
            <a:custGeom>
              <a:avLst/>
              <a:gdLst>
                <a:gd name="T0" fmla="*/ 89 w 45"/>
                <a:gd name="T1" fmla="*/ 34 h 76"/>
                <a:gd name="T2" fmla="*/ 73 w 45"/>
                <a:gd name="T3" fmla="*/ 139 h 76"/>
                <a:gd name="T4" fmla="*/ 9 w 45"/>
                <a:gd name="T5" fmla="*/ 124 h 76"/>
                <a:gd name="T6" fmla="*/ 16 w 45"/>
                <a:gd name="T7" fmla="*/ 23 h 76"/>
                <a:gd name="T8" fmla="*/ 100 w 45"/>
                <a:gd name="T9" fmla="*/ 39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76">
                  <a:moveTo>
                    <a:pt x="40" y="15"/>
                  </a:moveTo>
                  <a:cubicBezTo>
                    <a:pt x="40" y="30"/>
                    <a:pt x="45" y="52"/>
                    <a:pt x="33" y="63"/>
                  </a:cubicBezTo>
                  <a:cubicBezTo>
                    <a:pt x="19" y="76"/>
                    <a:pt x="6" y="72"/>
                    <a:pt x="4" y="56"/>
                  </a:cubicBezTo>
                  <a:cubicBezTo>
                    <a:pt x="3" y="46"/>
                    <a:pt x="0" y="19"/>
                    <a:pt x="7" y="11"/>
                  </a:cubicBezTo>
                  <a:cubicBezTo>
                    <a:pt x="16" y="0"/>
                    <a:pt x="36" y="8"/>
                    <a:pt x="44" y="18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1" name="Freeform 214">
              <a:extLst>
                <a:ext uri="{FF2B5EF4-FFF2-40B4-BE49-F238E27FC236}">
                  <a16:creationId xmlns:a16="http://schemas.microsoft.com/office/drawing/2014/main" id="{E1CA2D84-AA94-4046-8D51-F91EBBDB9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" y="1605"/>
              <a:ext cx="41" cy="115"/>
            </a:xfrm>
            <a:custGeom>
              <a:avLst/>
              <a:gdLst>
                <a:gd name="T0" fmla="*/ 17 w 32"/>
                <a:gd name="T1" fmla="*/ 29 h 88"/>
                <a:gd name="T2" fmla="*/ 24 w 32"/>
                <a:gd name="T3" fmla="*/ 161 h 88"/>
                <a:gd name="T4" fmla="*/ 65 w 32"/>
                <a:gd name="T5" fmla="*/ 122 h 88"/>
                <a:gd name="T6" fmla="*/ 19 w 32"/>
                <a:gd name="T7" fmla="*/ 29 h 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88">
                  <a:moveTo>
                    <a:pt x="8" y="13"/>
                  </a:moveTo>
                  <a:cubicBezTo>
                    <a:pt x="9" y="32"/>
                    <a:pt x="0" y="55"/>
                    <a:pt x="12" y="72"/>
                  </a:cubicBezTo>
                  <a:cubicBezTo>
                    <a:pt x="24" y="88"/>
                    <a:pt x="29" y="70"/>
                    <a:pt x="31" y="54"/>
                  </a:cubicBezTo>
                  <a:cubicBezTo>
                    <a:pt x="32" y="43"/>
                    <a:pt x="29" y="0"/>
                    <a:pt x="9" y="13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2" name="Freeform 215">
              <a:extLst>
                <a:ext uri="{FF2B5EF4-FFF2-40B4-BE49-F238E27FC236}">
                  <a16:creationId xmlns:a16="http://schemas.microsoft.com/office/drawing/2014/main" id="{EEB0D211-824A-407A-B09A-F2D16B077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1521"/>
              <a:ext cx="67" cy="74"/>
            </a:xfrm>
            <a:custGeom>
              <a:avLst/>
              <a:gdLst>
                <a:gd name="T0" fmla="*/ 0 w 52"/>
                <a:gd name="T1" fmla="*/ 44 h 57"/>
                <a:gd name="T2" fmla="*/ 53 w 52"/>
                <a:gd name="T3" fmla="*/ 125 h 57"/>
                <a:gd name="T4" fmla="*/ 111 w 52"/>
                <a:gd name="T5" fmla="*/ 80 h 57"/>
                <a:gd name="T6" fmla="*/ 68 w 52"/>
                <a:gd name="T7" fmla="*/ 17 h 57"/>
                <a:gd name="T8" fmla="*/ 5 w 52"/>
                <a:gd name="T9" fmla="*/ 39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57">
                  <a:moveTo>
                    <a:pt x="0" y="20"/>
                  </a:moveTo>
                  <a:cubicBezTo>
                    <a:pt x="2" y="31"/>
                    <a:pt x="11" y="57"/>
                    <a:pt x="25" y="57"/>
                  </a:cubicBezTo>
                  <a:cubicBezTo>
                    <a:pt x="34" y="57"/>
                    <a:pt x="52" y="46"/>
                    <a:pt x="52" y="37"/>
                  </a:cubicBezTo>
                  <a:cubicBezTo>
                    <a:pt x="52" y="29"/>
                    <a:pt x="39" y="12"/>
                    <a:pt x="32" y="8"/>
                  </a:cubicBezTo>
                  <a:cubicBezTo>
                    <a:pt x="19" y="0"/>
                    <a:pt x="13" y="10"/>
                    <a:pt x="2" y="18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3" name="Freeform 216">
              <a:extLst>
                <a:ext uri="{FF2B5EF4-FFF2-40B4-BE49-F238E27FC236}">
                  <a16:creationId xmlns:a16="http://schemas.microsoft.com/office/drawing/2014/main" id="{949AFFD4-D368-4189-BC52-A9F5B7423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" y="1475"/>
              <a:ext cx="55" cy="87"/>
            </a:xfrm>
            <a:custGeom>
              <a:avLst/>
              <a:gdLst>
                <a:gd name="T0" fmla="*/ 10 w 43"/>
                <a:gd name="T1" fmla="*/ 73 h 67"/>
                <a:gd name="T2" fmla="*/ 31 w 43"/>
                <a:gd name="T3" fmla="*/ 145 h 67"/>
                <a:gd name="T4" fmla="*/ 81 w 43"/>
                <a:gd name="T5" fmla="*/ 101 h 67"/>
                <a:gd name="T6" fmla="*/ 8 w 43"/>
                <a:gd name="T7" fmla="*/ 71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67">
                  <a:moveTo>
                    <a:pt x="5" y="33"/>
                  </a:moveTo>
                  <a:cubicBezTo>
                    <a:pt x="5" y="42"/>
                    <a:pt x="0" y="66"/>
                    <a:pt x="15" y="66"/>
                  </a:cubicBezTo>
                  <a:cubicBezTo>
                    <a:pt x="20" y="67"/>
                    <a:pt x="37" y="52"/>
                    <a:pt x="38" y="46"/>
                  </a:cubicBezTo>
                  <a:cubicBezTo>
                    <a:pt x="43" y="24"/>
                    <a:pt x="13" y="0"/>
                    <a:pt x="4" y="32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4" name="Freeform 217">
              <a:extLst>
                <a:ext uri="{FF2B5EF4-FFF2-40B4-BE49-F238E27FC236}">
                  <a16:creationId xmlns:a16="http://schemas.microsoft.com/office/drawing/2014/main" id="{69CDF083-7A7D-45EC-A488-14991459C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" y="1393"/>
              <a:ext cx="91" cy="83"/>
            </a:xfrm>
            <a:custGeom>
              <a:avLst/>
              <a:gdLst>
                <a:gd name="T0" fmla="*/ 103 w 70"/>
                <a:gd name="T1" fmla="*/ 140 h 64"/>
                <a:gd name="T2" fmla="*/ 61 w 70"/>
                <a:gd name="T3" fmla="*/ 6 h 64"/>
                <a:gd name="T4" fmla="*/ 101 w 70"/>
                <a:gd name="T5" fmla="*/ 14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" h="64">
                  <a:moveTo>
                    <a:pt x="47" y="64"/>
                  </a:moveTo>
                  <a:cubicBezTo>
                    <a:pt x="70" y="53"/>
                    <a:pt x="48" y="5"/>
                    <a:pt x="28" y="3"/>
                  </a:cubicBezTo>
                  <a:cubicBezTo>
                    <a:pt x="0" y="0"/>
                    <a:pt x="37" y="54"/>
                    <a:pt x="46" y="64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5" name="Freeform 218">
              <a:extLst>
                <a:ext uri="{FF2B5EF4-FFF2-40B4-BE49-F238E27FC236}">
                  <a16:creationId xmlns:a16="http://schemas.microsoft.com/office/drawing/2014/main" id="{446CB235-D653-484D-AFA5-B51D4F0B1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1427"/>
              <a:ext cx="53" cy="90"/>
            </a:xfrm>
            <a:custGeom>
              <a:avLst/>
              <a:gdLst>
                <a:gd name="T0" fmla="*/ 35 w 41"/>
                <a:gd name="T1" fmla="*/ 5 h 69"/>
                <a:gd name="T2" fmla="*/ 87 w 41"/>
                <a:gd name="T3" fmla="*/ 89 h 69"/>
                <a:gd name="T4" fmla="*/ 41 w 41"/>
                <a:gd name="T5" fmla="*/ 141 h 69"/>
                <a:gd name="T6" fmla="*/ 28 w 41"/>
                <a:gd name="T7" fmla="*/ 9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69">
                  <a:moveTo>
                    <a:pt x="16" y="2"/>
                  </a:moveTo>
                  <a:cubicBezTo>
                    <a:pt x="27" y="0"/>
                    <a:pt x="41" y="29"/>
                    <a:pt x="40" y="40"/>
                  </a:cubicBezTo>
                  <a:cubicBezTo>
                    <a:pt x="40" y="48"/>
                    <a:pt x="30" y="69"/>
                    <a:pt x="19" y="64"/>
                  </a:cubicBezTo>
                  <a:cubicBezTo>
                    <a:pt x="7" y="59"/>
                    <a:pt x="0" y="4"/>
                    <a:pt x="13" y="4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6" name="Freeform 219">
              <a:extLst>
                <a:ext uri="{FF2B5EF4-FFF2-40B4-BE49-F238E27FC236}">
                  <a16:creationId xmlns:a16="http://schemas.microsoft.com/office/drawing/2014/main" id="{48E976A7-A78B-440D-9FA0-61663A87B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" y="1309"/>
              <a:ext cx="79" cy="82"/>
            </a:xfrm>
            <a:custGeom>
              <a:avLst/>
              <a:gdLst>
                <a:gd name="T0" fmla="*/ 35 w 61"/>
                <a:gd name="T1" fmla="*/ 139 h 63"/>
                <a:gd name="T2" fmla="*/ 69 w 61"/>
                <a:gd name="T3" fmla="*/ 38 h 63"/>
                <a:gd name="T4" fmla="*/ 28 w 61"/>
                <a:gd name="T5" fmla="*/ 125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" h="63">
                  <a:moveTo>
                    <a:pt x="16" y="63"/>
                  </a:moveTo>
                  <a:cubicBezTo>
                    <a:pt x="40" y="59"/>
                    <a:pt x="61" y="32"/>
                    <a:pt x="32" y="17"/>
                  </a:cubicBezTo>
                  <a:cubicBezTo>
                    <a:pt x="0" y="0"/>
                    <a:pt x="8" y="43"/>
                    <a:pt x="13" y="57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7" name="Freeform 220">
              <a:extLst>
                <a:ext uri="{FF2B5EF4-FFF2-40B4-BE49-F238E27FC236}">
                  <a16:creationId xmlns:a16="http://schemas.microsoft.com/office/drawing/2014/main" id="{40EA6104-7DF1-4D9B-8A71-BB6A4698A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" y="1267"/>
              <a:ext cx="40" cy="88"/>
            </a:xfrm>
            <a:custGeom>
              <a:avLst/>
              <a:gdLst>
                <a:gd name="T0" fmla="*/ 19 w 31"/>
                <a:gd name="T1" fmla="*/ 23 h 68"/>
                <a:gd name="T2" fmla="*/ 15 w 31"/>
                <a:gd name="T3" fmla="*/ 120 h 68"/>
                <a:gd name="T4" fmla="*/ 57 w 31"/>
                <a:gd name="T5" fmla="*/ 87 h 68"/>
                <a:gd name="T6" fmla="*/ 58 w 31"/>
                <a:gd name="T7" fmla="*/ 16 h 68"/>
                <a:gd name="T8" fmla="*/ 19 w 31"/>
                <a:gd name="T9" fmla="*/ 22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68">
                  <a:moveTo>
                    <a:pt x="9" y="11"/>
                  </a:moveTo>
                  <a:cubicBezTo>
                    <a:pt x="7" y="20"/>
                    <a:pt x="0" y="49"/>
                    <a:pt x="7" y="56"/>
                  </a:cubicBezTo>
                  <a:cubicBezTo>
                    <a:pt x="17" y="68"/>
                    <a:pt x="25" y="49"/>
                    <a:pt x="26" y="40"/>
                  </a:cubicBezTo>
                  <a:cubicBezTo>
                    <a:pt x="28" y="33"/>
                    <a:pt x="31" y="13"/>
                    <a:pt x="27" y="7"/>
                  </a:cubicBezTo>
                  <a:cubicBezTo>
                    <a:pt x="22" y="0"/>
                    <a:pt x="10" y="1"/>
                    <a:pt x="9" y="10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8" name="Freeform 221">
              <a:extLst>
                <a:ext uri="{FF2B5EF4-FFF2-40B4-BE49-F238E27FC236}">
                  <a16:creationId xmlns:a16="http://schemas.microsoft.com/office/drawing/2014/main" id="{F6BEC266-B3B4-4DE1-B728-4E515BDC6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1212"/>
              <a:ext cx="47" cy="77"/>
            </a:xfrm>
            <a:custGeom>
              <a:avLst/>
              <a:gdLst>
                <a:gd name="T0" fmla="*/ 13 w 36"/>
                <a:gd name="T1" fmla="*/ 51 h 59"/>
                <a:gd name="T2" fmla="*/ 7 w 36"/>
                <a:gd name="T3" fmla="*/ 50 h 59"/>
                <a:gd name="T4" fmla="*/ 51 w 36"/>
                <a:gd name="T5" fmla="*/ 127 h 59"/>
                <a:gd name="T6" fmla="*/ 78 w 36"/>
                <a:gd name="T7" fmla="*/ 89 h 59"/>
                <a:gd name="T8" fmla="*/ 0 w 36"/>
                <a:gd name="T9" fmla="*/ 44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59">
                  <a:moveTo>
                    <a:pt x="6" y="23"/>
                  </a:moveTo>
                  <a:cubicBezTo>
                    <a:pt x="4" y="23"/>
                    <a:pt x="3" y="20"/>
                    <a:pt x="3" y="22"/>
                  </a:cubicBezTo>
                  <a:cubicBezTo>
                    <a:pt x="7" y="32"/>
                    <a:pt x="9" y="56"/>
                    <a:pt x="23" y="57"/>
                  </a:cubicBezTo>
                  <a:cubicBezTo>
                    <a:pt x="34" y="59"/>
                    <a:pt x="36" y="50"/>
                    <a:pt x="35" y="40"/>
                  </a:cubicBezTo>
                  <a:cubicBezTo>
                    <a:pt x="32" y="28"/>
                    <a:pt x="10" y="0"/>
                    <a:pt x="0" y="20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9" name="Freeform 222">
              <a:extLst>
                <a:ext uri="{FF2B5EF4-FFF2-40B4-BE49-F238E27FC236}">
                  <a16:creationId xmlns:a16="http://schemas.microsoft.com/office/drawing/2014/main" id="{46E1BFBD-4420-4052-BD32-08B2BDEE2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7" y="1167"/>
              <a:ext cx="64" cy="77"/>
            </a:xfrm>
            <a:custGeom>
              <a:avLst/>
              <a:gdLst>
                <a:gd name="T0" fmla="*/ 24 w 49"/>
                <a:gd name="T1" fmla="*/ 107 h 59"/>
                <a:gd name="T2" fmla="*/ 63 w 49"/>
                <a:gd name="T3" fmla="*/ 13 h 59"/>
                <a:gd name="T4" fmla="*/ 22 w 49"/>
                <a:gd name="T5" fmla="*/ 111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59">
                  <a:moveTo>
                    <a:pt x="11" y="48"/>
                  </a:moveTo>
                  <a:cubicBezTo>
                    <a:pt x="28" y="59"/>
                    <a:pt x="49" y="13"/>
                    <a:pt x="28" y="6"/>
                  </a:cubicBezTo>
                  <a:cubicBezTo>
                    <a:pt x="10" y="0"/>
                    <a:pt x="0" y="43"/>
                    <a:pt x="10" y="50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0" name="Freeform 223">
              <a:extLst>
                <a:ext uri="{FF2B5EF4-FFF2-40B4-BE49-F238E27FC236}">
                  <a16:creationId xmlns:a16="http://schemas.microsoft.com/office/drawing/2014/main" id="{030B6B06-8CBC-40AC-BC09-327D28CDE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" y="2046"/>
              <a:ext cx="145" cy="55"/>
            </a:xfrm>
            <a:custGeom>
              <a:avLst/>
              <a:gdLst>
                <a:gd name="T0" fmla="*/ 1 w 111"/>
                <a:gd name="T1" fmla="*/ 0 h 42"/>
                <a:gd name="T2" fmla="*/ 72 w 111"/>
                <a:gd name="T3" fmla="*/ 71 h 42"/>
                <a:gd name="T4" fmla="*/ 212 w 111"/>
                <a:gd name="T5" fmla="*/ 63 h 42"/>
                <a:gd name="T6" fmla="*/ 144 w 111"/>
                <a:gd name="T7" fmla="*/ 22 h 42"/>
                <a:gd name="T8" fmla="*/ 24 w 11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42">
                  <a:moveTo>
                    <a:pt x="1" y="0"/>
                  </a:moveTo>
                  <a:cubicBezTo>
                    <a:pt x="0" y="25"/>
                    <a:pt x="10" y="27"/>
                    <a:pt x="32" y="31"/>
                  </a:cubicBezTo>
                  <a:cubicBezTo>
                    <a:pt x="47" y="34"/>
                    <a:pt x="83" y="42"/>
                    <a:pt x="95" y="28"/>
                  </a:cubicBezTo>
                  <a:cubicBezTo>
                    <a:pt x="111" y="9"/>
                    <a:pt x="76" y="9"/>
                    <a:pt x="64" y="10"/>
                  </a:cubicBezTo>
                  <a:cubicBezTo>
                    <a:pt x="47" y="11"/>
                    <a:pt x="25" y="10"/>
                    <a:pt x="11" y="0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1" name="Freeform 224">
              <a:extLst>
                <a:ext uri="{FF2B5EF4-FFF2-40B4-BE49-F238E27FC236}">
                  <a16:creationId xmlns:a16="http://schemas.microsoft.com/office/drawing/2014/main" id="{CB2BD822-4F66-47A5-999A-43D6D5B27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" y="1930"/>
              <a:ext cx="72" cy="82"/>
            </a:xfrm>
            <a:custGeom>
              <a:avLst/>
              <a:gdLst>
                <a:gd name="T0" fmla="*/ 0 w 56"/>
                <a:gd name="T1" fmla="*/ 5 h 63"/>
                <a:gd name="T2" fmla="*/ 96 w 56"/>
                <a:gd name="T3" fmla="*/ 111 h 63"/>
                <a:gd name="T4" fmla="*/ 96 w 56"/>
                <a:gd name="T5" fmla="*/ 16 h 63"/>
                <a:gd name="T6" fmla="*/ 19 w 56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63">
                  <a:moveTo>
                    <a:pt x="0" y="2"/>
                  </a:moveTo>
                  <a:cubicBezTo>
                    <a:pt x="0" y="15"/>
                    <a:pt x="27" y="63"/>
                    <a:pt x="45" y="50"/>
                  </a:cubicBezTo>
                  <a:cubicBezTo>
                    <a:pt x="56" y="43"/>
                    <a:pt x="54" y="14"/>
                    <a:pt x="45" y="7"/>
                  </a:cubicBezTo>
                  <a:cubicBezTo>
                    <a:pt x="35" y="18"/>
                    <a:pt x="15" y="12"/>
                    <a:pt x="9" y="0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2" name="Freeform 225">
              <a:extLst>
                <a:ext uri="{FF2B5EF4-FFF2-40B4-BE49-F238E27FC236}">
                  <a16:creationId xmlns:a16="http://schemas.microsoft.com/office/drawing/2014/main" id="{4153B284-B923-4532-9D38-8CF10683B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1791"/>
              <a:ext cx="48" cy="56"/>
            </a:xfrm>
            <a:custGeom>
              <a:avLst/>
              <a:gdLst>
                <a:gd name="T0" fmla="*/ 5 w 37"/>
                <a:gd name="T1" fmla="*/ 0 h 43"/>
                <a:gd name="T2" fmla="*/ 27 w 37"/>
                <a:gd name="T3" fmla="*/ 82 h 43"/>
                <a:gd name="T4" fmla="*/ 80 w 37"/>
                <a:gd name="T5" fmla="*/ 68 h 43"/>
                <a:gd name="T6" fmla="*/ 16 w 37"/>
                <a:gd name="T7" fmla="*/ 16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43">
                  <a:moveTo>
                    <a:pt x="2" y="0"/>
                  </a:moveTo>
                  <a:cubicBezTo>
                    <a:pt x="2" y="12"/>
                    <a:pt x="0" y="30"/>
                    <a:pt x="12" y="37"/>
                  </a:cubicBezTo>
                  <a:cubicBezTo>
                    <a:pt x="22" y="43"/>
                    <a:pt x="32" y="41"/>
                    <a:pt x="37" y="31"/>
                  </a:cubicBezTo>
                  <a:cubicBezTo>
                    <a:pt x="27" y="23"/>
                    <a:pt x="8" y="22"/>
                    <a:pt x="7" y="7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3" name="Freeform 226">
              <a:extLst>
                <a:ext uri="{FF2B5EF4-FFF2-40B4-BE49-F238E27FC236}">
                  <a16:creationId xmlns:a16="http://schemas.microsoft.com/office/drawing/2014/main" id="{3F45E56C-C0A1-449C-8629-FEBB23DAA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" y="1721"/>
              <a:ext cx="65" cy="44"/>
            </a:xfrm>
            <a:custGeom>
              <a:avLst/>
              <a:gdLst>
                <a:gd name="T0" fmla="*/ 0 w 50"/>
                <a:gd name="T1" fmla="*/ 0 h 34"/>
                <a:gd name="T2" fmla="*/ 74 w 50"/>
                <a:gd name="T3" fmla="*/ 74 h 34"/>
                <a:gd name="T4" fmla="*/ 16 w 50"/>
                <a:gd name="T5" fmla="*/ 6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34">
                  <a:moveTo>
                    <a:pt x="0" y="0"/>
                  </a:moveTo>
                  <a:cubicBezTo>
                    <a:pt x="4" y="17"/>
                    <a:pt x="17" y="30"/>
                    <a:pt x="34" y="34"/>
                  </a:cubicBezTo>
                  <a:cubicBezTo>
                    <a:pt x="50" y="15"/>
                    <a:pt x="13" y="14"/>
                    <a:pt x="7" y="3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4" name="Freeform 227">
              <a:extLst>
                <a:ext uri="{FF2B5EF4-FFF2-40B4-BE49-F238E27FC236}">
                  <a16:creationId xmlns:a16="http://schemas.microsoft.com/office/drawing/2014/main" id="{BD2A8A82-9D01-492F-A1F0-65BDBDFCA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1808"/>
              <a:ext cx="66" cy="52"/>
            </a:xfrm>
            <a:custGeom>
              <a:avLst/>
              <a:gdLst>
                <a:gd name="T0" fmla="*/ 0 w 51"/>
                <a:gd name="T1" fmla="*/ 0 h 40"/>
                <a:gd name="T2" fmla="*/ 27 w 51"/>
                <a:gd name="T3" fmla="*/ 79 h 40"/>
                <a:gd name="T4" fmla="*/ 101 w 51"/>
                <a:gd name="T5" fmla="*/ 60 h 40"/>
                <a:gd name="T6" fmla="*/ 80 w 51"/>
                <a:gd name="T7" fmla="*/ 35 h 40"/>
                <a:gd name="T8" fmla="*/ 21 w 51"/>
                <a:gd name="T9" fmla="*/ 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40">
                  <a:moveTo>
                    <a:pt x="0" y="0"/>
                  </a:moveTo>
                  <a:cubicBezTo>
                    <a:pt x="0" y="11"/>
                    <a:pt x="0" y="30"/>
                    <a:pt x="12" y="36"/>
                  </a:cubicBezTo>
                  <a:cubicBezTo>
                    <a:pt x="21" y="40"/>
                    <a:pt x="41" y="36"/>
                    <a:pt x="46" y="27"/>
                  </a:cubicBezTo>
                  <a:cubicBezTo>
                    <a:pt x="51" y="18"/>
                    <a:pt x="46" y="15"/>
                    <a:pt x="37" y="16"/>
                  </a:cubicBezTo>
                  <a:cubicBezTo>
                    <a:pt x="25" y="17"/>
                    <a:pt x="17" y="12"/>
                    <a:pt x="9" y="4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5" name="Freeform 228">
              <a:extLst>
                <a:ext uri="{FF2B5EF4-FFF2-40B4-BE49-F238E27FC236}">
                  <a16:creationId xmlns:a16="http://schemas.microsoft.com/office/drawing/2014/main" id="{B0072155-9FD6-4A3C-A4FB-48197459B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902"/>
              <a:ext cx="125" cy="40"/>
            </a:xfrm>
            <a:custGeom>
              <a:avLst/>
              <a:gdLst>
                <a:gd name="T0" fmla="*/ 24 w 97"/>
                <a:gd name="T1" fmla="*/ 0 h 31"/>
                <a:gd name="T2" fmla="*/ 1 w 97"/>
                <a:gd name="T3" fmla="*/ 23 h 31"/>
                <a:gd name="T4" fmla="*/ 35 w 97"/>
                <a:gd name="T5" fmla="*/ 46 h 31"/>
                <a:gd name="T6" fmla="*/ 120 w 97"/>
                <a:gd name="T7" fmla="*/ 45 h 31"/>
                <a:gd name="T8" fmla="*/ 155 w 97"/>
                <a:gd name="T9" fmla="*/ 58 h 31"/>
                <a:gd name="T10" fmla="*/ 183 w 97"/>
                <a:gd name="T11" fmla="*/ 67 h 31"/>
                <a:gd name="T12" fmla="*/ 206 w 97"/>
                <a:gd name="T13" fmla="*/ 36 h 31"/>
                <a:gd name="T14" fmla="*/ 171 w 97"/>
                <a:gd name="T15" fmla="*/ 22 h 31"/>
                <a:gd name="T16" fmla="*/ 86 w 97"/>
                <a:gd name="T17" fmla="*/ 22 h 31"/>
                <a:gd name="T18" fmla="*/ 35 w 97"/>
                <a:gd name="T19" fmla="*/ 19 h 31"/>
                <a:gd name="T20" fmla="*/ 39 w 97"/>
                <a:gd name="T21" fmla="*/ 1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31">
                  <a:moveTo>
                    <a:pt x="12" y="0"/>
                  </a:moveTo>
                  <a:cubicBezTo>
                    <a:pt x="6" y="0"/>
                    <a:pt x="1" y="6"/>
                    <a:pt x="1" y="11"/>
                  </a:cubicBezTo>
                  <a:cubicBezTo>
                    <a:pt x="0" y="21"/>
                    <a:pt x="9" y="22"/>
                    <a:pt x="16" y="22"/>
                  </a:cubicBezTo>
                  <a:cubicBezTo>
                    <a:pt x="30" y="22"/>
                    <a:pt x="42" y="17"/>
                    <a:pt x="56" y="21"/>
                  </a:cubicBezTo>
                  <a:cubicBezTo>
                    <a:pt x="61" y="23"/>
                    <a:pt x="67" y="25"/>
                    <a:pt x="72" y="27"/>
                  </a:cubicBezTo>
                  <a:cubicBezTo>
                    <a:pt x="76" y="28"/>
                    <a:pt x="81" y="31"/>
                    <a:pt x="85" y="31"/>
                  </a:cubicBezTo>
                  <a:cubicBezTo>
                    <a:pt x="92" y="31"/>
                    <a:pt x="97" y="24"/>
                    <a:pt x="96" y="17"/>
                  </a:cubicBezTo>
                  <a:cubicBezTo>
                    <a:pt x="95" y="9"/>
                    <a:pt x="87" y="10"/>
                    <a:pt x="80" y="10"/>
                  </a:cubicBezTo>
                  <a:cubicBezTo>
                    <a:pt x="66" y="11"/>
                    <a:pt x="54" y="10"/>
                    <a:pt x="40" y="10"/>
                  </a:cubicBezTo>
                  <a:cubicBezTo>
                    <a:pt x="32" y="11"/>
                    <a:pt x="24" y="8"/>
                    <a:pt x="16" y="9"/>
                  </a:cubicBezTo>
                  <a:cubicBezTo>
                    <a:pt x="17" y="9"/>
                    <a:pt x="17" y="8"/>
                    <a:pt x="18" y="8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6" name="Freeform 229">
              <a:extLst>
                <a:ext uri="{FF2B5EF4-FFF2-40B4-BE49-F238E27FC236}">
                  <a16:creationId xmlns:a16="http://schemas.microsoft.com/office/drawing/2014/main" id="{F7E5F1E1-F24C-44B8-B5B6-7AFF07147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" y="2004"/>
              <a:ext cx="52" cy="65"/>
            </a:xfrm>
            <a:custGeom>
              <a:avLst/>
              <a:gdLst>
                <a:gd name="T0" fmla="*/ 0 w 40"/>
                <a:gd name="T1" fmla="*/ 1 h 50"/>
                <a:gd name="T2" fmla="*/ 22 w 40"/>
                <a:gd name="T3" fmla="*/ 86 h 50"/>
                <a:gd name="T4" fmla="*/ 78 w 40"/>
                <a:gd name="T5" fmla="*/ 95 h 50"/>
                <a:gd name="T6" fmla="*/ 86 w 40"/>
                <a:gd name="T7" fmla="*/ 66 h 50"/>
                <a:gd name="T8" fmla="*/ 73 w 40"/>
                <a:gd name="T9" fmla="*/ 57 h 50"/>
                <a:gd name="T10" fmla="*/ 1 w 4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50">
                  <a:moveTo>
                    <a:pt x="0" y="1"/>
                  </a:moveTo>
                  <a:cubicBezTo>
                    <a:pt x="0" y="14"/>
                    <a:pt x="2" y="28"/>
                    <a:pt x="10" y="39"/>
                  </a:cubicBezTo>
                  <a:cubicBezTo>
                    <a:pt x="15" y="45"/>
                    <a:pt x="29" y="50"/>
                    <a:pt x="35" y="43"/>
                  </a:cubicBezTo>
                  <a:cubicBezTo>
                    <a:pt x="37" y="40"/>
                    <a:pt x="40" y="33"/>
                    <a:pt x="39" y="30"/>
                  </a:cubicBezTo>
                  <a:cubicBezTo>
                    <a:pt x="38" y="27"/>
                    <a:pt x="36" y="27"/>
                    <a:pt x="33" y="26"/>
                  </a:cubicBezTo>
                  <a:cubicBezTo>
                    <a:pt x="19" y="21"/>
                    <a:pt x="13" y="9"/>
                    <a:pt x="1" y="0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7" name="Freeform 230">
              <a:extLst>
                <a:ext uri="{FF2B5EF4-FFF2-40B4-BE49-F238E27FC236}">
                  <a16:creationId xmlns:a16="http://schemas.microsoft.com/office/drawing/2014/main" id="{2C4331DB-0EE8-4A93-9270-185EF2DAF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2106"/>
              <a:ext cx="33" cy="18"/>
            </a:xfrm>
            <a:custGeom>
              <a:avLst/>
              <a:gdLst>
                <a:gd name="T0" fmla="*/ 22 w 25"/>
                <a:gd name="T1" fmla="*/ 0 h 14"/>
                <a:gd name="T2" fmla="*/ 16 w 25"/>
                <a:gd name="T3" fmla="*/ 28 h 14"/>
                <a:gd name="T4" fmla="*/ 32 w 25"/>
                <a:gd name="T5" fmla="*/ 5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4">
                  <a:moveTo>
                    <a:pt x="10" y="0"/>
                  </a:moveTo>
                  <a:cubicBezTo>
                    <a:pt x="7" y="3"/>
                    <a:pt x="0" y="12"/>
                    <a:pt x="7" y="13"/>
                  </a:cubicBezTo>
                  <a:cubicBezTo>
                    <a:pt x="11" y="14"/>
                    <a:pt x="25" y="3"/>
                    <a:pt x="14" y="2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8" name="Freeform 231">
              <a:extLst>
                <a:ext uri="{FF2B5EF4-FFF2-40B4-BE49-F238E27FC236}">
                  <a16:creationId xmlns:a16="http://schemas.microsoft.com/office/drawing/2014/main" id="{9441D3C6-A0F8-4441-A562-B7D4F1EBD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2111"/>
              <a:ext cx="41" cy="13"/>
            </a:xfrm>
            <a:custGeom>
              <a:avLst/>
              <a:gdLst>
                <a:gd name="T0" fmla="*/ 0 w 32"/>
                <a:gd name="T1" fmla="*/ 7 h 10"/>
                <a:gd name="T2" fmla="*/ 68 w 32"/>
                <a:gd name="T3" fmla="*/ 1 h 10"/>
                <a:gd name="T4" fmla="*/ 15 w 32"/>
                <a:gd name="T5" fmla="*/ 5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0">
                  <a:moveTo>
                    <a:pt x="0" y="3"/>
                  </a:moveTo>
                  <a:cubicBezTo>
                    <a:pt x="5" y="6"/>
                    <a:pt x="32" y="10"/>
                    <a:pt x="32" y="1"/>
                  </a:cubicBezTo>
                  <a:cubicBezTo>
                    <a:pt x="24" y="0"/>
                    <a:pt x="14" y="5"/>
                    <a:pt x="7" y="2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9" name="Freeform 232">
              <a:extLst>
                <a:ext uri="{FF2B5EF4-FFF2-40B4-BE49-F238E27FC236}">
                  <a16:creationId xmlns:a16="http://schemas.microsoft.com/office/drawing/2014/main" id="{49ED3FB6-3B18-4F2B-8B61-1B3858C9C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1899"/>
              <a:ext cx="58" cy="21"/>
            </a:xfrm>
            <a:custGeom>
              <a:avLst/>
              <a:gdLst>
                <a:gd name="T0" fmla="*/ 0 w 45"/>
                <a:gd name="T1" fmla="*/ 0 h 16"/>
                <a:gd name="T2" fmla="*/ 10 w 45"/>
                <a:gd name="T3" fmla="*/ 7 h 16"/>
                <a:gd name="T4" fmla="*/ 46 w 45"/>
                <a:gd name="T5" fmla="*/ 34 h 16"/>
                <a:gd name="T6" fmla="*/ 86 w 45"/>
                <a:gd name="T7" fmla="*/ 18 h 16"/>
                <a:gd name="T8" fmla="*/ 24 w 45"/>
                <a:gd name="T9" fmla="*/ 1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16">
                  <a:moveTo>
                    <a:pt x="0" y="0"/>
                  </a:moveTo>
                  <a:cubicBezTo>
                    <a:pt x="0" y="3"/>
                    <a:pt x="2" y="2"/>
                    <a:pt x="5" y="3"/>
                  </a:cubicBezTo>
                  <a:cubicBezTo>
                    <a:pt x="10" y="7"/>
                    <a:pt x="16" y="13"/>
                    <a:pt x="22" y="15"/>
                  </a:cubicBezTo>
                  <a:cubicBezTo>
                    <a:pt x="26" y="16"/>
                    <a:pt x="45" y="16"/>
                    <a:pt x="40" y="8"/>
                  </a:cubicBezTo>
                  <a:cubicBezTo>
                    <a:pt x="30" y="7"/>
                    <a:pt x="21" y="8"/>
                    <a:pt x="12" y="5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0" name="Freeform 233">
              <a:extLst>
                <a:ext uri="{FF2B5EF4-FFF2-40B4-BE49-F238E27FC236}">
                  <a16:creationId xmlns:a16="http://schemas.microsoft.com/office/drawing/2014/main" id="{8B006C46-4565-4B46-8AD8-05CCD5C5D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1807"/>
              <a:ext cx="66" cy="44"/>
            </a:xfrm>
            <a:custGeom>
              <a:avLst/>
              <a:gdLst>
                <a:gd name="T0" fmla="*/ 0 w 51"/>
                <a:gd name="T1" fmla="*/ 0 h 34"/>
                <a:gd name="T2" fmla="*/ 110 w 51"/>
                <a:gd name="T3" fmla="*/ 69 h 34"/>
                <a:gd name="T4" fmla="*/ 61 w 51"/>
                <a:gd name="T5" fmla="*/ 36 h 34"/>
                <a:gd name="T6" fmla="*/ 32 w 51"/>
                <a:gd name="T7" fmla="*/ 22 h 34"/>
                <a:gd name="T8" fmla="*/ 22 w 51"/>
                <a:gd name="T9" fmla="*/ 1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34">
                  <a:moveTo>
                    <a:pt x="0" y="0"/>
                  </a:moveTo>
                  <a:cubicBezTo>
                    <a:pt x="5" y="19"/>
                    <a:pt x="32" y="34"/>
                    <a:pt x="51" y="32"/>
                  </a:cubicBezTo>
                  <a:cubicBezTo>
                    <a:pt x="50" y="26"/>
                    <a:pt x="33" y="20"/>
                    <a:pt x="28" y="17"/>
                  </a:cubicBezTo>
                  <a:cubicBezTo>
                    <a:pt x="24" y="15"/>
                    <a:pt x="19" y="13"/>
                    <a:pt x="15" y="10"/>
                  </a:cubicBezTo>
                  <a:cubicBezTo>
                    <a:pt x="13" y="9"/>
                    <a:pt x="11" y="6"/>
                    <a:pt x="10" y="5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1" name="Freeform 234">
              <a:extLst>
                <a:ext uri="{FF2B5EF4-FFF2-40B4-BE49-F238E27FC236}">
                  <a16:creationId xmlns:a16="http://schemas.microsoft.com/office/drawing/2014/main" id="{253A3006-894A-470E-9B51-7E9258984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1682"/>
              <a:ext cx="34" cy="49"/>
            </a:xfrm>
            <a:custGeom>
              <a:avLst/>
              <a:gdLst>
                <a:gd name="T0" fmla="*/ 0 w 26"/>
                <a:gd name="T1" fmla="*/ 0 h 38"/>
                <a:gd name="T2" fmla="*/ 51 w 26"/>
                <a:gd name="T3" fmla="*/ 53 h 38"/>
                <a:gd name="T4" fmla="*/ 41 w 26"/>
                <a:gd name="T5" fmla="*/ 28 h 38"/>
                <a:gd name="T6" fmla="*/ 13 w 26"/>
                <a:gd name="T7" fmla="*/ 5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8">
                  <a:moveTo>
                    <a:pt x="0" y="0"/>
                  </a:moveTo>
                  <a:cubicBezTo>
                    <a:pt x="3" y="6"/>
                    <a:pt x="18" y="38"/>
                    <a:pt x="23" y="25"/>
                  </a:cubicBezTo>
                  <a:cubicBezTo>
                    <a:pt x="26" y="19"/>
                    <a:pt x="23" y="15"/>
                    <a:pt x="18" y="13"/>
                  </a:cubicBezTo>
                  <a:cubicBezTo>
                    <a:pt x="13" y="10"/>
                    <a:pt x="10" y="6"/>
                    <a:pt x="6" y="2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2" name="Freeform 235">
              <a:extLst>
                <a:ext uri="{FF2B5EF4-FFF2-40B4-BE49-F238E27FC236}">
                  <a16:creationId xmlns:a16="http://schemas.microsoft.com/office/drawing/2014/main" id="{762BE305-AB50-4FA1-A03B-7152C643E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1616"/>
              <a:ext cx="34" cy="37"/>
            </a:xfrm>
            <a:custGeom>
              <a:avLst/>
              <a:gdLst>
                <a:gd name="T0" fmla="*/ 9 w 26"/>
                <a:gd name="T1" fmla="*/ 0 h 29"/>
                <a:gd name="T2" fmla="*/ 13 w 26"/>
                <a:gd name="T3" fmla="*/ 51 h 29"/>
                <a:gd name="T4" fmla="*/ 51 w 26"/>
                <a:gd name="T5" fmla="*/ 43 h 29"/>
                <a:gd name="T6" fmla="*/ 35 w 26"/>
                <a:gd name="T7" fmla="*/ 29 h 29"/>
                <a:gd name="T8" fmla="*/ 16 w 26"/>
                <a:gd name="T9" fmla="*/ 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9">
                  <a:moveTo>
                    <a:pt x="4" y="0"/>
                  </a:moveTo>
                  <a:cubicBezTo>
                    <a:pt x="0" y="5"/>
                    <a:pt x="1" y="19"/>
                    <a:pt x="6" y="24"/>
                  </a:cubicBezTo>
                  <a:cubicBezTo>
                    <a:pt x="10" y="29"/>
                    <a:pt x="20" y="27"/>
                    <a:pt x="23" y="21"/>
                  </a:cubicBezTo>
                  <a:cubicBezTo>
                    <a:pt x="26" y="15"/>
                    <a:pt x="21" y="15"/>
                    <a:pt x="16" y="14"/>
                  </a:cubicBezTo>
                  <a:cubicBezTo>
                    <a:pt x="10" y="12"/>
                    <a:pt x="8" y="10"/>
                    <a:pt x="7" y="4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3" name="Freeform 236">
              <a:extLst>
                <a:ext uri="{FF2B5EF4-FFF2-40B4-BE49-F238E27FC236}">
                  <a16:creationId xmlns:a16="http://schemas.microsoft.com/office/drawing/2014/main" id="{22DC436C-5AFD-4D8D-AB8C-53D5C1AB5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1652"/>
              <a:ext cx="26" cy="42"/>
            </a:xfrm>
            <a:custGeom>
              <a:avLst/>
              <a:gdLst>
                <a:gd name="T0" fmla="*/ 5 w 20"/>
                <a:gd name="T1" fmla="*/ 0 h 32"/>
                <a:gd name="T2" fmla="*/ 27 w 20"/>
                <a:gd name="T3" fmla="*/ 67 h 32"/>
                <a:gd name="T4" fmla="*/ 23 w 20"/>
                <a:gd name="T5" fmla="*/ 34 h 32"/>
                <a:gd name="T6" fmla="*/ 9 w 20"/>
                <a:gd name="T7" fmla="*/ 7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32">
                  <a:moveTo>
                    <a:pt x="2" y="0"/>
                  </a:moveTo>
                  <a:cubicBezTo>
                    <a:pt x="0" y="6"/>
                    <a:pt x="3" y="32"/>
                    <a:pt x="12" y="30"/>
                  </a:cubicBezTo>
                  <a:cubicBezTo>
                    <a:pt x="20" y="28"/>
                    <a:pt x="14" y="19"/>
                    <a:pt x="11" y="15"/>
                  </a:cubicBezTo>
                  <a:cubicBezTo>
                    <a:pt x="8" y="11"/>
                    <a:pt x="7" y="7"/>
                    <a:pt x="4" y="3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4" name="Freeform 237">
              <a:extLst>
                <a:ext uri="{FF2B5EF4-FFF2-40B4-BE49-F238E27FC236}">
                  <a16:creationId xmlns:a16="http://schemas.microsoft.com/office/drawing/2014/main" id="{57F788F7-D8F2-4622-B0FC-6CF7553A4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" y="1560"/>
              <a:ext cx="39" cy="33"/>
            </a:xfrm>
            <a:custGeom>
              <a:avLst/>
              <a:gdLst>
                <a:gd name="T0" fmla="*/ 1 w 30"/>
                <a:gd name="T1" fmla="*/ 5 h 26"/>
                <a:gd name="T2" fmla="*/ 0 w 30"/>
                <a:gd name="T3" fmla="*/ 1 h 26"/>
                <a:gd name="T4" fmla="*/ 52 w 30"/>
                <a:gd name="T5" fmla="*/ 28 h 26"/>
                <a:gd name="T6" fmla="*/ 23 w 30"/>
                <a:gd name="T7" fmla="*/ 13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6">
                  <a:moveTo>
                    <a:pt x="1" y="2"/>
                  </a:moveTo>
                  <a:cubicBezTo>
                    <a:pt x="0" y="1"/>
                    <a:pt x="1" y="0"/>
                    <a:pt x="0" y="1"/>
                  </a:cubicBezTo>
                  <a:cubicBezTo>
                    <a:pt x="0" y="12"/>
                    <a:pt x="16" y="26"/>
                    <a:pt x="24" y="13"/>
                  </a:cubicBezTo>
                  <a:cubicBezTo>
                    <a:pt x="30" y="5"/>
                    <a:pt x="16" y="9"/>
                    <a:pt x="11" y="6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5" name="Freeform 238">
              <a:extLst>
                <a:ext uri="{FF2B5EF4-FFF2-40B4-BE49-F238E27FC236}">
                  <a16:creationId xmlns:a16="http://schemas.microsoft.com/office/drawing/2014/main" id="{BDB152EA-539E-4350-995A-FAAC829E1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1522"/>
              <a:ext cx="18" cy="44"/>
            </a:xfrm>
            <a:custGeom>
              <a:avLst/>
              <a:gdLst>
                <a:gd name="T0" fmla="*/ 1 w 14"/>
                <a:gd name="T1" fmla="*/ 0 h 34"/>
                <a:gd name="T2" fmla="*/ 22 w 14"/>
                <a:gd name="T3" fmla="*/ 45 h 34"/>
                <a:gd name="T4" fmla="*/ 22 w 14"/>
                <a:gd name="T5" fmla="*/ 17 h 34"/>
                <a:gd name="T6" fmla="*/ 8 w 14"/>
                <a:gd name="T7" fmla="*/ 6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34">
                  <a:moveTo>
                    <a:pt x="1" y="0"/>
                  </a:moveTo>
                  <a:cubicBezTo>
                    <a:pt x="0" y="6"/>
                    <a:pt x="0" y="34"/>
                    <a:pt x="10" y="21"/>
                  </a:cubicBezTo>
                  <a:cubicBezTo>
                    <a:pt x="13" y="17"/>
                    <a:pt x="14" y="11"/>
                    <a:pt x="10" y="8"/>
                  </a:cubicBezTo>
                  <a:cubicBezTo>
                    <a:pt x="8" y="6"/>
                    <a:pt x="4" y="8"/>
                    <a:pt x="4" y="3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6" name="Freeform 239">
              <a:extLst>
                <a:ext uri="{FF2B5EF4-FFF2-40B4-BE49-F238E27FC236}">
                  <a16:creationId xmlns:a16="http://schemas.microsoft.com/office/drawing/2014/main" id="{545284E4-BAD2-42A2-8B82-FB5F3368C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1433"/>
              <a:ext cx="29" cy="46"/>
            </a:xfrm>
            <a:custGeom>
              <a:avLst/>
              <a:gdLst>
                <a:gd name="T0" fmla="*/ 0 w 22"/>
                <a:gd name="T1" fmla="*/ 0 h 35"/>
                <a:gd name="T2" fmla="*/ 49 w 22"/>
                <a:gd name="T3" fmla="*/ 43 h 35"/>
                <a:gd name="T4" fmla="*/ 15 w 22"/>
                <a:gd name="T5" fmla="*/ 7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35">
                  <a:moveTo>
                    <a:pt x="0" y="0"/>
                  </a:moveTo>
                  <a:cubicBezTo>
                    <a:pt x="1" y="6"/>
                    <a:pt x="19" y="35"/>
                    <a:pt x="21" y="19"/>
                  </a:cubicBezTo>
                  <a:cubicBezTo>
                    <a:pt x="22" y="11"/>
                    <a:pt x="12" y="6"/>
                    <a:pt x="6" y="3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7" name="Freeform 240">
              <a:extLst>
                <a:ext uri="{FF2B5EF4-FFF2-40B4-BE49-F238E27FC236}">
                  <a16:creationId xmlns:a16="http://schemas.microsoft.com/office/drawing/2014/main" id="{61A39D4A-2D4F-4F84-9571-951D13BE9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1469"/>
              <a:ext cx="29" cy="41"/>
            </a:xfrm>
            <a:custGeom>
              <a:avLst/>
              <a:gdLst>
                <a:gd name="T0" fmla="*/ 9 w 22"/>
                <a:gd name="T1" fmla="*/ 0 h 32"/>
                <a:gd name="T2" fmla="*/ 26 w 22"/>
                <a:gd name="T3" fmla="*/ 59 h 32"/>
                <a:gd name="T4" fmla="*/ 50 w 22"/>
                <a:gd name="T5" fmla="*/ 28 h 32"/>
                <a:gd name="T6" fmla="*/ 28 w 22"/>
                <a:gd name="T7" fmla="*/ 31 h 32"/>
                <a:gd name="T8" fmla="*/ 20 w 22"/>
                <a:gd name="T9" fmla="*/ 8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32">
                  <a:moveTo>
                    <a:pt x="4" y="0"/>
                  </a:moveTo>
                  <a:cubicBezTo>
                    <a:pt x="0" y="3"/>
                    <a:pt x="6" y="25"/>
                    <a:pt x="11" y="28"/>
                  </a:cubicBezTo>
                  <a:cubicBezTo>
                    <a:pt x="19" y="32"/>
                    <a:pt x="22" y="19"/>
                    <a:pt x="22" y="13"/>
                  </a:cubicBezTo>
                  <a:cubicBezTo>
                    <a:pt x="19" y="12"/>
                    <a:pt x="16" y="16"/>
                    <a:pt x="12" y="15"/>
                  </a:cubicBezTo>
                  <a:cubicBezTo>
                    <a:pt x="6" y="14"/>
                    <a:pt x="6" y="9"/>
                    <a:pt x="8" y="4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8" name="Freeform 241">
              <a:extLst>
                <a:ext uri="{FF2B5EF4-FFF2-40B4-BE49-F238E27FC236}">
                  <a16:creationId xmlns:a16="http://schemas.microsoft.com/office/drawing/2014/main" id="{A552A2C8-07D1-492D-8098-F6DC8DB78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2002"/>
              <a:ext cx="34" cy="52"/>
            </a:xfrm>
            <a:custGeom>
              <a:avLst/>
              <a:gdLst>
                <a:gd name="T0" fmla="*/ 0 w 26"/>
                <a:gd name="T1" fmla="*/ 0 h 40"/>
                <a:gd name="T2" fmla="*/ 24 w 26"/>
                <a:gd name="T3" fmla="*/ 72 h 40"/>
                <a:gd name="T4" fmla="*/ 7 w 26"/>
                <a:gd name="T5" fmla="*/ 16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40">
                  <a:moveTo>
                    <a:pt x="0" y="0"/>
                  </a:moveTo>
                  <a:cubicBezTo>
                    <a:pt x="0" y="7"/>
                    <a:pt x="0" y="40"/>
                    <a:pt x="11" y="32"/>
                  </a:cubicBezTo>
                  <a:cubicBezTo>
                    <a:pt x="26" y="21"/>
                    <a:pt x="4" y="14"/>
                    <a:pt x="3" y="7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9" name="Freeform 242">
              <a:extLst>
                <a:ext uri="{FF2B5EF4-FFF2-40B4-BE49-F238E27FC236}">
                  <a16:creationId xmlns:a16="http://schemas.microsoft.com/office/drawing/2014/main" id="{AB5FA801-39C3-4651-9E6B-1D39DFAC8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" y="1878"/>
              <a:ext cx="43" cy="39"/>
            </a:xfrm>
            <a:custGeom>
              <a:avLst/>
              <a:gdLst>
                <a:gd name="T0" fmla="*/ 0 w 33"/>
                <a:gd name="T1" fmla="*/ 23 h 30"/>
                <a:gd name="T2" fmla="*/ 72 w 33"/>
                <a:gd name="T3" fmla="*/ 30 h 30"/>
                <a:gd name="T4" fmla="*/ 21 w 33"/>
                <a:gd name="T5" fmla="*/ 21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30">
                  <a:moveTo>
                    <a:pt x="0" y="11"/>
                  </a:moveTo>
                  <a:cubicBezTo>
                    <a:pt x="7" y="13"/>
                    <a:pt x="30" y="30"/>
                    <a:pt x="32" y="14"/>
                  </a:cubicBezTo>
                  <a:cubicBezTo>
                    <a:pt x="33" y="0"/>
                    <a:pt x="17" y="13"/>
                    <a:pt x="9" y="9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0" name="Freeform 243">
              <a:extLst>
                <a:ext uri="{FF2B5EF4-FFF2-40B4-BE49-F238E27FC236}">
                  <a16:creationId xmlns:a16="http://schemas.microsoft.com/office/drawing/2014/main" id="{8DAC7EC6-FB9D-4332-A6B9-7AA51B18C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1824"/>
              <a:ext cx="62" cy="46"/>
            </a:xfrm>
            <a:custGeom>
              <a:avLst/>
              <a:gdLst>
                <a:gd name="T0" fmla="*/ 17 w 48"/>
                <a:gd name="T1" fmla="*/ 5 h 36"/>
                <a:gd name="T2" fmla="*/ 72 w 48"/>
                <a:gd name="T3" fmla="*/ 37 h 36"/>
                <a:gd name="T4" fmla="*/ 23 w 48"/>
                <a:gd name="T5" fmla="*/ 24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36">
                  <a:moveTo>
                    <a:pt x="8" y="2"/>
                  </a:moveTo>
                  <a:cubicBezTo>
                    <a:pt x="0" y="24"/>
                    <a:pt x="17" y="36"/>
                    <a:pt x="33" y="18"/>
                  </a:cubicBezTo>
                  <a:cubicBezTo>
                    <a:pt x="48" y="0"/>
                    <a:pt x="18" y="18"/>
                    <a:pt x="11" y="12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1" name="Freeform 244">
              <a:extLst>
                <a:ext uri="{FF2B5EF4-FFF2-40B4-BE49-F238E27FC236}">
                  <a16:creationId xmlns:a16="http://schemas.microsoft.com/office/drawing/2014/main" id="{90BB1648-313C-44AE-A40B-DC025BC2A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2125"/>
              <a:ext cx="17" cy="25"/>
            </a:xfrm>
            <a:custGeom>
              <a:avLst/>
              <a:gdLst>
                <a:gd name="T0" fmla="*/ 0 w 13"/>
                <a:gd name="T1" fmla="*/ 0 h 19"/>
                <a:gd name="T2" fmla="*/ 27 w 13"/>
                <a:gd name="T3" fmla="*/ 24 h 19"/>
                <a:gd name="T4" fmla="*/ 13 w 13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cubicBezTo>
                    <a:pt x="2" y="3"/>
                    <a:pt x="9" y="19"/>
                    <a:pt x="12" y="11"/>
                  </a:cubicBezTo>
                  <a:cubicBezTo>
                    <a:pt x="13" y="7"/>
                    <a:pt x="10" y="2"/>
                    <a:pt x="6" y="2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2" name="Freeform 245">
              <a:extLst>
                <a:ext uri="{FF2B5EF4-FFF2-40B4-BE49-F238E27FC236}">
                  <a16:creationId xmlns:a16="http://schemas.microsoft.com/office/drawing/2014/main" id="{EBF78603-32A0-479A-AE3D-E79A12506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2054"/>
              <a:ext cx="51" cy="57"/>
            </a:xfrm>
            <a:custGeom>
              <a:avLst/>
              <a:gdLst>
                <a:gd name="T0" fmla="*/ 5 w 39"/>
                <a:gd name="T1" fmla="*/ 0 h 44"/>
                <a:gd name="T2" fmla="*/ 7 w 39"/>
                <a:gd name="T3" fmla="*/ 17 h 44"/>
                <a:gd name="T4" fmla="*/ 22 w 39"/>
                <a:gd name="T5" fmla="*/ 66 h 44"/>
                <a:gd name="T6" fmla="*/ 78 w 39"/>
                <a:gd name="T7" fmla="*/ 74 h 44"/>
                <a:gd name="T8" fmla="*/ 65 w 39"/>
                <a:gd name="T9" fmla="*/ 39 h 44"/>
                <a:gd name="T10" fmla="*/ 17 w 39"/>
                <a:gd name="T11" fmla="*/ 17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44">
                  <a:moveTo>
                    <a:pt x="2" y="0"/>
                  </a:moveTo>
                  <a:cubicBezTo>
                    <a:pt x="0" y="2"/>
                    <a:pt x="2" y="6"/>
                    <a:pt x="3" y="8"/>
                  </a:cubicBezTo>
                  <a:cubicBezTo>
                    <a:pt x="4" y="15"/>
                    <a:pt x="5" y="24"/>
                    <a:pt x="10" y="30"/>
                  </a:cubicBezTo>
                  <a:cubicBezTo>
                    <a:pt x="15" y="38"/>
                    <a:pt x="28" y="44"/>
                    <a:pt x="35" y="34"/>
                  </a:cubicBezTo>
                  <a:cubicBezTo>
                    <a:pt x="39" y="27"/>
                    <a:pt x="36" y="19"/>
                    <a:pt x="29" y="18"/>
                  </a:cubicBezTo>
                  <a:cubicBezTo>
                    <a:pt x="25" y="17"/>
                    <a:pt x="6" y="13"/>
                    <a:pt x="8" y="8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3" name="Freeform 246">
              <a:extLst>
                <a:ext uri="{FF2B5EF4-FFF2-40B4-BE49-F238E27FC236}">
                  <a16:creationId xmlns:a16="http://schemas.microsoft.com/office/drawing/2014/main" id="{62AE03CF-8287-4A49-884F-4C25BC91E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1786"/>
              <a:ext cx="82" cy="83"/>
            </a:xfrm>
            <a:custGeom>
              <a:avLst/>
              <a:gdLst>
                <a:gd name="T0" fmla="*/ 0 w 63"/>
                <a:gd name="T1" fmla="*/ 0 h 64"/>
                <a:gd name="T2" fmla="*/ 134 w 63"/>
                <a:gd name="T3" fmla="*/ 74 h 64"/>
                <a:gd name="T4" fmla="*/ 118 w 63"/>
                <a:gd name="T5" fmla="*/ 52 h 64"/>
                <a:gd name="T6" fmla="*/ 61 w 63"/>
                <a:gd name="T7" fmla="*/ 39 h 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64">
                  <a:moveTo>
                    <a:pt x="0" y="0"/>
                  </a:moveTo>
                  <a:cubicBezTo>
                    <a:pt x="7" y="6"/>
                    <a:pt x="56" y="64"/>
                    <a:pt x="61" y="34"/>
                  </a:cubicBezTo>
                  <a:cubicBezTo>
                    <a:pt x="63" y="26"/>
                    <a:pt x="59" y="26"/>
                    <a:pt x="54" y="24"/>
                  </a:cubicBezTo>
                  <a:cubicBezTo>
                    <a:pt x="46" y="21"/>
                    <a:pt x="36" y="22"/>
                    <a:pt x="28" y="18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4" name="Freeform 247">
              <a:extLst>
                <a:ext uri="{FF2B5EF4-FFF2-40B4-BE49-F238E27FC236}">
                  <a16:creationId xmlns:a16="http://schemas.microsoft.com/office/drawing/2014/main" id="{94D9041F-277C-4DE3-B66A-FCFB52749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1889"/>
              <a:ext cx="59" cy="62"/>
            </a:xfrm>
            <a:custGeom>
              <a:avLst/>
              <a:gdLst>
                <a:gd name="T0" fmla="*/ 0 w 45"/>
                <a:gd name="T1" fmla="*/ 0 h 48"/>
                <a:gd name="T2" fmla="*/ 94 w 45"/>
                <a:gd name="T3" fmla="*/ 23 h 48"/>
                <a:gd name="T4" fmla="*/ 45 w 45"/>
                <a:gd name="T5" fmla="*/ 32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48">
                  <a:moveTo>
                    <a:pt x="0" y="0"/>
                  </a:moveTo>
                  <a:cubicBezTo>
                    <a:pt x="10" y="9"/>
                    <a:pt x="45" y="48"/>
                    <a:pt x="42" y="11"/>
                  </a:cubicBezTo>
                  <a:cubicBezTo>
                    <a:pt x="35" y="11"/>
                    <a:pt x="26" y="19"/>
                    <a:pt x="20" y="15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5" name="Freeform 248">
              <a:extLst>
                <a:ext uri="{FF2B5EF4-FFF2-40B4-BE49-F238E27FC236}">
                  <a16:creationId xmlns:a16="http://schemas.microsoft.com/office/drawing/2014/main" id="{70025A36-8E0A-4BD8-BFF6-90A387CC7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938"/>
              <a:ext cx="60" cy="48"/>
            </a:xfrm>
            <a:custGeom>
              <a:avLst/>
              <a:gdLst>
                <a:gd name="T0" fmla="*/ 0 w 46"/>
                <a:gd name="T1" fmla="*/ 0 h 37"/>
                <a:gd name="T2" fmla="*/ 56 w 46"/>
                <a:gd name="T3" fmla="*/ 51 h 37"/>
                <a:gd name="T4" fmla="*/ 97 w 46"/>
                <a:gd name="T5" fmla="*/ 61 h 37"/>
                <a:gd name="T6" fmla="*/ 34 w 46"/>
                <a:gd name="T7" fmla="*/ 21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cubicBezTo>
                    <a:pt x="8" y="8"/>
                    <a:pt x="16" y="16"/>
                    <a:pt x="25" y="23"/>
                  </a:cubicBezTo>
                  <a:cubicBezTo>
                    <a:pt x="25" y="23"/>
                    <a:pt x="46" y="37"/>
                    <a:pt x="44" y="28"/>
                  </a:cubicBezTo>
                  <a:cubicBezTo>
                    <a:pt x="42" y="21"/>
                    <a:pt x="19" y="18"/>
                    <a:pt x="15" y="9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6" name="Freeform 249">
              <a:extLst>
                <a:ext uri="{FF2B5EF4-FFF2-40B4-BE49-F238E27FC236}">
                  <a16:creationId xmlns:a16="http://schemas.microsoft.com/office/drawing/2014/main" id="{4A3AAA8E-3809-4916-857E-9153E7DEB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2003"/>
              <a:ext cx="94" cy="74"/>
            </a:xfrm>
            <a:custGeom>
              <a:avLst/>
              <a:gdLst>
                <a:gd name="T0" fmla="*/ 0 w 72"/>
                <a:gd name="T1" fmla="*/ 32 h 57"/>
                <a:gd name="T2" fmla="*/ 102 w 72"/>
                <a:gd name="T3" fmla="*/ 119 h 57"/>
                <a:gd name="T4" fmla="*/ 138 w 72"/>
                <a:gd name="T5" fmla="*/ 95 h 57"/>
                <a:gd name="T6" fmla="*/ 161 w 72"/>
                <a:gd name="T7" fmla="*/ 44 h 57"/>
                <a:gd name="T8" fmla="*/ 101 w 72"/>
                <a:gd name="T9" fmla="*/ 57 h 57"/>
                <a:gd name="T10" fmla="*/ 29 w 72"/>
                <a:gd name="T11" fmla="*/ 27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57">
                  <a:moveTo>
                    <a:pt x="0" y="15"/>
                  </a:moveTo>
                  <a:cubicBezTo>
                    <a:pt x="11" y="26"/>
                    <a:pt x="30" y="52"/>
                    <a:pt x="46" y="55"/>
                  </a:cubicBezTo>
                  <a:cubicBezTo>
                    <a:pt x="57" y="57"/>
                    <a:pt x="59" y="51"/>
                    <a:pt x="62" y="43"/>
                  </a:cubicBezTo>
                  <a:cubicBezTo>
                    <a:pt x="65" y="37"/>
                    <a:pt x="72" y="28"/>
                    <a:pt x="72" y="20"/>
                  </a:cubicBezTo>
                  <a:cubicBezTo>
                    <a:pt x="71" y="0"/>
                    <a:pt x="53" y="22"/>
                    <a:pt x="45" y="26"/>
                  </a:cubicBezTo>
                  <a:cubicBezTo>
                    <a:pt x="32" y="32"/>
                    <a:pt x="22" y="21"/>
                    <a:pt x="13" y="12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7" name="Freeform 250">
              <a:extLst>
                <a:ext uri="{FF2B5EF4-FFF2-40B4-BE49-F238E27FC236}">
                  <a16:creationId xmlns:a16="http://schemas.microsoft.com/office/drawing/2014/main" id="{4919F705-04E5-4D32-B9D4-D93738CBB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192"/>
              <a:ext cx="126" cy="78"/>
            </a:xfrm>
            <a:custGeom>
              <a:avLst/>
              <a:gdLst>
                <a:gd name="T0" fmla="*/ 16 w 97"/>
                <a:gd name="T1" fmla="*/ 0 h 60"/>
                <a:gd name="T2" fmla="*/ 95 w 97"/>
                <a:gd name="T3" fmla="*/ 127 h 60"/>
                <a:gd name="T4" fmla="*/ 177 w 97"/>
                <a:gd name="T5" fmla="*/ 44 h 60"/>
                <a:gd name="T6" fmla="*/ 27 w 97"/>
                <a:gd name="T7" fmla="*/ 5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60">
                  <a:moveTo>
                    <a:pt x="7" y="0"/>
                  </a:moveTo>
                  <a:cubicBezTo>
                    <a:pt x="0" y="23"/>
                    <a:pt x="19" y="56"/>
                    <a:pt x="43" y="58"/>
                  </a:cubicBezTo>
                  <a:cubicBezTo>
                    <a:pt x="59" y="60"/>
                    <a:pt x="97" y="41"/>
                    <a:pt x="81" y="20"/>
                  </a:cubicBezTo>
                  <a:cubicBezTo>
                    <a:pt x="59" y="34"/>
                    <a:pt x="22" y="31"/>
                    <a:pt x="12" y="2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8" name="Freeform 251">
              <a:extLst>
                <a:ext uri="{FF2B5EF4-FFF2-40B4-BE49-F238E27FC236}">
                  <a16:creationId xmlns:a16="http://schemas.microsoft.com/office/drawing/2014/main" id="{04C8BDD8-E868-4F30-9834-0F9320012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2187"/>
              <a:ext cx="55" cy="83"/>
            </a:xfrm>
            <a:custGeom>
              <a:avLst/>
              <a:gdLst>
                <a:gd name="T0" fmla="*/ 0 w 42"/>
                <a:gd name="T1" fmla="*/ 0 h 64"/>
                <a:gd name="T2" fmla="*/ 38 w 42"/>
                <a:gd name="T3" fmla="*/ 80 h 64"/>
                <a:gd name="T4" fmla="*/ 94 w 42"/>
                <a:gd name="T5" fmla="*/ 101 h 64"/>
                <a:gd name="T6" fmla="*/ 45 w 42"/>
                <a:gd name="T7" fmla="*/ 51 h 64"/>
                <a:gd name="T8" fmla="*/ 17 w 42"/>
                <a:gd name="T9" fmla="*/ 1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64">
                  <a:moveTo>
                    <a:pt x="0" y="0"/>
                  </a:moveTo>
                  <a:cubicBezTo>
                    <a:pt x="8" y="9"/>
                    <a:pt x="9" y="26"/>
                    <a:pt x="17" y="37"/>
                  </a:cubicBezTo>
                  <a:cubicBezTo>
                    <a:pt x="20" y="41"/>
                    <a:pt x="41" y="64"/>
                    <a:pt x="42" y="46"/>
                  </a:cubicBezTo>
                  <a:cubicBezTo>
                    <a:pt x="42" y="38"/>
                    <a:pt x="25" y="29"/>
                    <a:pt x="20" y="23"/>
                  </a:cubicBezTo>
                  <a:cubicBezTo>
                    <a:pt x="16" y="19"/>
                    <a:pt x="10" y="14"/>
                    <a:pt x="8" y="8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9" name="Freeform 252">
              <a:extLst>
                <a:ext uri="{FF2B5EF4-FFF2-40B4-BE49-F238E27FC236}">
                  <a16:creationId xmlns:a16="http://schemas.microsoft.com/office/drawing/2014/main" id="{CDE2CE33-F735-44E2-A90E-E2029A246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2344"/>
              <a:ext cx="52" cy="66"/>
            </a:xfrm>
            <a:custGeom>
              <a:avLst/>
              <a:gdLst>
                <a:gd name="T0" fmla="*/ 1 w 40"/>
                <a:gd name="T1" fmla="*/ 0 h 51"/>
                <a:gd name="T2" fmla="*/ 44 w 40"/>
                <a:gd name="T3" fmla="*/ 106 h 51"/>
                <a:gd name="T4" fmla="*/ 79 w 40"/>
                <a:gd name="T5" fmla="*/ 63 h 51"/>
                <a:gd name="T6" fmla="*/ 12 w 40"/>
                <a:gd name="T7" fmla="*/ 22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51">
                  <a:moveTo>
                    <a:pt x="1" y="0"/>
                  </a:moveTo>
                  <a:cubicBezTo>
                    <a:pt x="1" y="15"/>
                    <a:pt x="0" y="45"/>
                    <a:pt x="20" y="49"/>
                  </a:cubicBezTo>
                  <a:cubicBezTo>
                    <a:pt x="31" y="51"/>
                    <a:pt x="40" y="38"/>
                    <a:pt x="36" y="29"/>
                  </a:cubicBezTo>
                  <a:cubicBezTo>
                    <a:pt x="20" y="40"/>
                    <a:pt x="9" y="26"/>
                    <a:pt x="5" y="10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0" name="Freeform 253">
              <a:extLst>
                <a:ext uri="{FF2B5EF4-FFF2-40B4-BE49-F238E27FC236}">
                  <a16:creationId xmlns:a16="http://schemas.microsoft.com/office/drawing/2014/main" id="{2FC07238-CF84-4DA0-8CDA-98776265C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2105"/>
              <a:ext cx="40" cy="56"/>
            </a:xfrm>
            <a:custGeom>
              <a:avLst/>
              <a:gdLst>
                <a:gd name="T0" fmla="*/ 0 w 31"/>
                <a:gd name="T1" fmla="*/ 0 h 43"/>
                <a:gd name="T2" fmla="*/ 67 w 31"/>
                <a:gd name="T3" fmla="*/ 46 h 43"/>
                <a:gd name="T4" fmla="*/ 19 w 31"/>
                <a:gd name="T5" fmla="*/ 21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3">
                  <a:moveTo>
                    <a:pt x="0" y="0"/>
                  </a:moveTo>
                  <a:cubicBezTo>
                    <a:pt x="2" y="8"/>
                    <a:pt x="31" y="43"/>
                    <a:pt x="31" y="21"/>
                  </a:cubicBezTo>
                  <a:cubicBezTo>
                    <a:pt x="31" y="4"/>
                    <a:pt x="15" y="16"/>
                    <a:pt x="9" y="9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1" name="Freeform 254">
              <a:extLst>
                <a:ext uri="{FF2B5EF4-FFF2-40B4-BE49-F238E27FC236}">
                  <a16:creationId xmlns:a16="http://schemas.microsoft.com/office/drawing/2014/main" id="{30E93CD2-0141-46A6-B56F-73106346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2128"/>
              <a:ext cx="35" cy="26"/>
            </a:xfrm>
            <a:custGeom>
              <a:avLst/>
              <a:gdLst>
                <a:gd name="T0" fmla="*/ 0 w 27"/>
                <a:gd name="T1" fmla="*/ 0 h 20"/>
                <a:gd name="T2" fmla="*/ 38 w 27"/>
                <a:gd name="T3" fmla="*/ 44 h 20"/>
                <a:gd name="T4" fmla="*/ 51 w 27"/>
                <a:gd name="T5" fmla="*/ 13 h 20"/>
                <a:gd name="T6" fmla="*/ 13 w 27"/>
                <a:gd name="T7" fmla="*/ 21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" y="5"/>
                    <a:pt x="11" y="20"/>
                    <a:pt x="17" y="20"/>
                  </a:cubicBezTo>
                  <a:cubicBezTo>
                    <a:pt x="24" y="19"/>
                    <a:pt x="27" y="11"/>
                    <a:pt x="23" y="6"/>
                  </a:cubicBezTo>
                  <a:cubicBezTo>
                    <a:pt x="19" y="11"/>
                    <a:pt x="10" y="19"/>
                    <a:pt x="6" y="9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2" name="Freeform 255">
              <a:extLst>
                <a:ext uri="{FF2B5EF4-FFF2-40B4-BE49-F238E27FC236}">
                  <a16:creationId xmlns:a16="http://schemas.microsoft.com/office/drawing/2014/main" id="{043D92E0-9DD0-4DFA-9E2A-B87BC363E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" y="2038"/>
              <a:ext cx="49" cy="30"/>
            </a:xfrm>
            <a:custGeom>
              <a:avLst/>
              <a:gdLst>
                <a:gd name="T0" fmla="*/ 0 w 38"/>
                <a:gd name="T1" fmla="*/ 0 h 23"/>
                <a:gd name="T2" fmla="*/ 81 w 38"/>
                <a:gd name="T3" fmla="*/ 16 h 23"/>
                <a:gd name="T4" fmla="*/ 8 w 38"/>
                <a:gd name="T5" fmla="*/ 7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23">
                  <a:moveTo>
                    <a:pt x="0" y="0"/>
                  </a:moveTo>
                  <a:cubicBezTo>
                    <a:pt x="2" y="8"/>
                    <a:pt x="31" y="23"/>
                    <a:pt x="38" y="7"/>
                  </a:cubicBezTo>
                  <a:cubicBezTo>
                    <a:pt x="31" y="15"/>
                    <a:pt x="9" y="10"/>
                    <a:pt x="4" y="3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3" name="Freeform 256">
              <a:extLst>
                <a:ext uri="{FF2B5EF4-FFF2-40B4-BE49-F238E27FC236}">
                  <a16:creationId xmlns:a16="http://schemas.microsoft.com/office/drawing/2014/main" id="{B70ABECD-4989-4438-B192-E81643715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2207"/>
              <a:ext cx="35" cy="34"/>
            </a:xfrm>
            <a:custGeom>
              <a:avLst/>
              <a:gdLst>
                <a:gd name="T0" fmla="*/ 1 w 27"/>
                <a:gd name="T1" fmla="*/ 0 h 26"/>
                <a:gd name="T2" fmla="*/ 30 w 27"/>
                <a:gd name="T3" fmla="*/ 58 h 26"/>
                <a:gd name="T4" fmla="*/ 58 w 27"/>
                <a:gd name="T5" fmla="*/ 21 h 26"/>
                <a:gd name="T6" fmla="*/ 13 w 27"/>
                <a:gd name="T7" fmla="*/ 22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6">
                  <a:moveTo>
                    <a:pt x="1" y="0"/>
                  </a:moveTo>
                  <a:cubicBezTo>
                    <a:pt x="0" y="8"/>
                    <a:pt x="4" y="25"/>
                    <a:pt x="14" y="26"/>
                  </a:cubicBezTo>
                  <a:cubicBezTo>
                    <a:pt x="22" y="26"/>
                    <a:pt x="27" y="15"/>
                    <a:pt x="27" y="9"/>
                  </a:cubicBezTo>
                  <a:cubicBezTo>
                    <a:pt x="21" y="16"/>
                    <a:pt x="11" y="23"/>
                    <a:pt x="6" y="10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4" name="Freeform 257">
              <a:extLst>
                <a:ext uri="{FF2B5EF4-FFF2-40B4-BE49-F238E27FC236}">
                  <a16:creationId xmlns:a16="http://schemas.microsoft.com/office/drawing/2014/main" id="{0C12D38E-3EE0-43AB-B700-EED46BED1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2348"/>
              <a:ext cx="125" cy="101"/>
            </a:xfrm>
            <a:custGeom>
              <a:avLst/>
              <a:gdLst>
                <a:gd name="T0" fmla="*/ 21 w 96"/>
                <a:gd name="T1" fmla="*/ 5 h 78"/>
                <a:gd name="T2" fmla="*/ 95 w 96"/>
                <a:gd name="T3" fmla="*/ 167 h 78"/>
                <a:gd name="T4" fmla="*/ 174 w 96"/>
                <a:gd name="T5" fmla="*/ 109 h 78"/>
                <a:gd name="T6" fmla="*/ 190 w 96"/>
                <a:gd name="T7" fmla="*/ 21 h 78"/>
                <a:gd name="T8" fmla="*/ 100 w 96"/>
                <a:gd name="T9" fmla="*/ 110 h 78"/>
                <a:gd name="T10" fmla="*/ 27 w 96"/>
                <a:gd name="T11" fmla="*/ 6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" h="78">
                  <a:moveTo>
                    <a:pt x="9" y="2"/>
                  </a:moveTo>
                  <a:cubicBezTo>
                    <a:pt x="0" y="26"/>
                    <a:pt x="12" y="75"/>
                    <a:pt x="43" y="77"/>
                  </a:cubicBezTo>
                  <a:cubicBezTo>
                    <a:pt x="61" y="78"/>
                    <a:pt x="71" y="63"/>
                    <a:pt x="79" y="50"/>
                  </a:cubicBezTo>
                  <a:cubicBezTo>
                    <a:pt x="83" y="43"/>
                    <a:pt x="96" y="18"/>
                    <a:pt x="86" y="9"/>
                  </a:cubicBezTo>
                  <a:cubicBezTo>
                    <a:pt x="75" y="0"/>
                    <a:pt x="57" y="48"/>
                    <a:pt x="45" y="51"/>
                  </a:cubicBezTo>
                  <a:cubicBezTo>
                    <a:pt x="18" y="57"/>
                    <a:pt x="30" y="10"/>
                    <a:pt x="12" y="3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5" name="Freeform 258">
              <a:extLst>
                <a:ext uri="{FF2B5EF4-FFF2-40B4-BE49-F238E27FC236}">
                  <a16:creationId xmlns:a16="http://schemas.microsoft.com/office/drawing/2014/main" id="{4C8AF3FC-F0A5-4573-96EC-65EDF0BD1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2529"/>
              <a:ext cx="76" cy="58"/>
            </a:xfrm>
            <a:custGeom>
              <a:avLst/>
              <a:gdLst>
                <a:gd name="T0" fmla="*/ 0 w 59"/>
                <a:gd name="T1" fmla="*/ 0 h 45"/>
                <a:gd name="T2" fmla="*/ 64 w 59"/>
                <a:gd name="T3" fmla="*/ 80 h 45"/>
                <a:gd name="T4" fmla="*/ 126 w 59"/>
                <a:gd name="T5" fmla="*/ 71 h 45"/>
                <a:gd name="T6" fmla="*/ 88 w 59"/>
                <a:gd name="T7" fmla="*/ 46 h 45"/>
                <a:gd name="T8" fmla="*/ 10 w 59"/>
                <a:gd name="T9" fmla="*/ 17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45">
                  <a:moveTo>
                    <a:pt x="0" y="0"/>
                  </a:moveTo>
                  <a:cubicBezTo>
                    <a:pt x="0" y="16"/>
                    <a:pt x="17" y="31"/>
                    <a:pt x="30" y="37"/>
                  </a:cubicBezTo>
                  <a:cubicBezTo>
                    <a:pt x="38" y="42"/>
                    <a:pt x="59" y="45"/>
                    <a:pt x="59" y="33"/>
                  </a:cubicBezTo>
                  <a:cubicBezTo>
                    <a:pt x="58" y="21"/>
                    <a:pt x="48" y="21"/>
                    <a:pt x="41" y="22"/>
                  </a:cubicBezTo>
                  <a:cubicBezTo>
                    <a:pt x="26" y="24"/>
                    <a:pt x="14" y="22"/>
                    <a:pt x="5" y="8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6" name="Freeform 259">
              <a:extLst>
                <a:ext uri="{FF2B5EF4-FFF2-40B4-BE49-F238E27FC236}">
                  <a16:creationId xmlns:a16="http://schemas.microsoft.com/office/drawing/2014/main" id="{852BD3AD-82E7-4A70-B3EA-49F0449DF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519"/>
              <a:ext cx="74" cy="84"/>
            </a:xfrm>
            <a:custGeom>
              <a:avLst/>
              <a:gdLst>
                <a:gd name="T0" fmla="*/ 22 w 57"/>
                <a:gd name="T1" fmla="*/ 0 h 64"/>
                <a:gd name="T2" fmla="*/ 109 w 57"/>
                <a:gd name="T3" fmla="*/ 79 h 64"/>
                <a:gd name="T4" fmla="*/ 35 w 57"/>
                <a:gd name="T5" fmla="*/ 18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64">
                  <a:moveTo>
                    <a:pt x="10" y="0"/>
                  </a:moveTo>
                  <a:cubicBezTo>
                    <a:pt x="0" y="22"/>
                    <a:pt x="39" y="64"/>
                    <a:pt x="50" y="35"/>
                  </a:cubicBezTo>
                  <a:cubicBezTo>
                    <a:pt x="57" y="16"/>
                    <a:pt x="15" y="33"/>
                    <a:pt x="16" y="8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7" name="Freeform 260">
              <a:extLst>
                <a:ext uri="{FF2B5EF4-FFF2-40B4-BE49-F238E27FC236}">
                  <a16:creationId xmlns:a16="http://schemas.microsoft.com/office/drawing/2014/main" id="{FF826947-A9D8-430C-8BA9-D76898B91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529"/>
              <a:ext cx="39" cy="23"/>
            </a:xfrm>
            <a:custGeom>
              <a:avLst/>
              <a:gdLst>
                <a:gd name="T0" fmla="*/ 13 w 30"/>
                <a:gd name="T1" fmla="*/ 0 h 18"/>
                <a:gd name="T2" fmla="*/ 23 w 30"/>
                <a:gd name="T3" fmla="*/ 36 h 18"/>
                <a:gd name="T4" fmla="*/ 64 w 30"/>
                <a:gd name="T5" fmla="*/ 1 h 18"/>
                <a:gd name="T6" fmla="*/ 17 w 30"/>
                <a:gd name="T7" fmla="*/ 8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18">
                  <a:moveTo>
                    <a:pt x="6" y="0"/>
                  </a:moveTo>
                  <a:cubicBezTo>
                    <a:pt x="0" y="4"/>
                    <a:pt x="4" y="16"/>
                    <a:pt x="11" y="17"/>
                  </a:cubicBezTo>
                  <a:cubicBezTo>
                    <a:pt x="19" y="18"/>
                    <a:pt x="30" y="8"/>
                    <a:pt x="29" y="1"/>
                  </a:cubicBezTo>
                  <a:cubicBezTo>
                    <a:pt x="23" y="2"/>
                    <a:pt x="15" y="9"/>
                    <a:pt x="8" y="4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8" name="Freeform 261">
              <a:extLst>
                <a:ext uri="{FF2B5EF4-FFF2-40B4-BE49-F238E27FC236}">
                  <a16:creationId xmlns:a16="http://schemas.microsoft.com/office/drawing/2014/main" id="{038C534A-C8AD-40D2-8B07-95292C138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2624"/>
              <a:ext cx="34" cy="44"/>
            </a:xfrm>
            <a:custGeom>
              <a:avLst/>
              <a:gdLst>
                <a:gd name="T0" fmla="*/ 12 w 26"/>
                <a:gd name="T1" fmla="*/ 0 h 34"/>
                <a:gd name="T2" fmla="*/ 56 w 26"/>
                <a:gd name="T3" fmla="*/ 10 h 34"/>
                <a:gd name="T4" fmla="*/ 22 w 26"/>
                <a:gd name="T5" fmla="*/ 1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34">
                  <a:moveTo>
                    <a:pt x="5" y="0"/>
                  </a:moveTo>
                  <a:cubicBezTo>
                    <a:pt x="0" y="16"/>
                    <a:pt x="26" y="34"/>
                    <a:pt x="25" y="5"/>
                  </a:cubicBezTo>
                  <a:cubicBezTo>
                    <a:pt x="23" y="11"/>
                    <a:pt x="13" y="12"/>
                    <a:pt x="10" y="6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9" name="Freeform 262">
              <a:extLst>
                <a:ext uri="{FF2B5EF4-FFF2-40B4-BE49-F238E27FC236}">
                  <a16:creationId xmlns:a16="http://schemas.microsoft.com/office/drawing/2014/main" id="{D9F50F3C-E757-45F0-A1CF-41B940AD6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2647"/>
              <a:ext cx="44" cy="32"/>
            </a:xfrm>
            <a:custGeom>
              <a:avLst/>
              <a:gdLst>
                <a:gd name="T0" fmla="*/ 0 w 34"/>
                <a:gd name="T1" fmla="*/ 0 h 25"/>
                <a:gd name="T2" fmla="*/ 57 w 34"/>
                <a:gd name="T3" fmla="*/ 52 h 25"/>
                <a:gd name="T4" fmla="*/ 67 w 34"/>
                <a:gd name="T5" fmla="*/ 17 h 25"/>
                <a:gd name="T6" fmla="*/ 8 w 34"/>
                <a:gd name="T7" fmla="*/ 13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25">
                  <a:moveTo>
                    <a:pt x="0" y="0"/>
                  </a:moveTo>
                  <a:cubicBezTo>
                    <a:pt x="6" y="7"/>
                    <a:pt x="15" y="25"/>
                    <a:pt x="26" y="25"/>
                  </a:cubicBezTo>
                  <a:cubicBezTo>
                    <a:pt x="34" y="24"/>
                    <a:pt x="34" y="14"/>
                    <a:pt x="31" y="8"/>
                  </a:cubicBezTo>
                  <a:cubicBezTo>
                    <a:pt x="23" y="15"/>
                    <a:pt x="10" y="12"/>
                    <a:pt x="4" y="6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0" name="Freeform 263">
              <a:extLst>
                <a:ext uri="{FF2B5EF4-FFF2-40B4-BE49-F238E27FC236}">
                  <a16:creationId xmlns:a16="http://schemas.microsoft.com/office/drawing/2014/main" id="{42D7FE34-5572-4613-8A75-5DA6E9CBA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2669"/>
              <a:ext cx="70" cy="85"/>
            </a:xfrm>
            <a:custGeom>
              <a:avLst/>
              <a:gdLst>
                <a:gd name="T0" fmla="*/ 17 w 54"/>
                <a:gd name="T1" fmla="*/ 31 h 65"/>
                <a:gd name="T2" fmla="*/ 86 w 54"/>
                <a:gd name="T3" fmla="*/ 128 h 65"/>
                <a:gd name="T4" fmla="*/ 111 w 54"/>
                <a:gd name="T5" fmla="*/ 54 h 65"/>
                <a:gd name="T6" fmla="*/ 118 w 54"/>
                <a:gd name="T7" fmla="*/ 0 h 65"/>
                <a:gd name="T8" fmla="*/ 80 w 54"/>
                <a:gd name="T9" fmla="*/ 82 h 65"/>
                <a:gd name="T10" fmla="*/ 29 w 54"/>
                <a:gd name="T11" fmla="*/ 51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65">
                  <a:moveTo>
                    <a:pt x="8" y="14"/>
                  </a:moveTo>
                  <a:cubicBezTo>
                    <a:pt x="0" y="20"/>
                    <a:pt x="24" y="65"/>
                    <a:pt x="39" y="57"/>
                  </a:cubicBezTo>
                  <a:cubicBezTo>
                    <a:pt x="46" y="54"/>
                    <a:pt x="50" y="31"/>
                    <a:pt x="51" y="24"/>
                  </a:cubicBezTo>
                  <a:cubicBezTo>
                    <a:pt x="53" y="16"/>
                    <a:pt x="54" y="8"/>
                    <a:pt x="54" y="0"/>
                  </a:cubicBezTo>
                  <a:cubicBezTo>
                    <a:pt x="50" y="10"/>
                    <a:pt x="44" y="30"/>
                    <a:pt x="37" y="37"/>
                  </a:cubicBezTo>
                  <a:cubicBezTo>
                    <a:pt x="28" y="45"/>
                    <a:pt x="14" y="34"/>
                    <a:pt x="13" y="23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1" name="Freeform 264">
              <a:extLst>
                <a:ext uri="{FF2B5EF4-FFF2-40B4-BE49-F238E27FC236}">
                  <a16:creationId xmlns:a16="http://schemas.microsoft.com/office/drawing/2014/main" id="{82381099-53F5-44F9-9EBC-EC04F177F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" y="2709"/>
              <a:ext cx="96" cy="55"/>
            </a:xfrm>
            <a:custGeom>
              <a:avLst/>
              <a:gdLst>
                <a:gd name="T0" fmla="*/ 5 w 74"/>
                <a:gd name="T1" fmla="*/ 0 h 42"/>
                <a:gd name="T2" fmla="*/ 10 w 74"/>
                <a:gd name="T3" fmla="*/ 43 h 42"/>
                <a:gd name="T4" fmla="*/ 58 w 74"/>
                <a:gd name="T5" fmla="*/ 56 h 42"/>
                <a:gd name="T6" fmla="*/ 153 w 74"/>
                <a:gd name="T7" fmla="*/ 94 h 42"/>
                <a:gd name="T8" fmla="*/ 17 w 74"/>
                <a:gd name="T9" fmla="*/ 1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42">
                  <a:moveTo>
                    <a:pt x="2" y="0"/>
                  </a:moveTo>
                  <a:cubicBezTo>
                    <a:pt x="0" y="6"/>
                    <a:pt x="1" y="14"/>
                    <a:pt x="5" y="19"/>
                  </a:cubicBezTo>
                  <a:cubicBezTo>
                    <a:pt x="11" y="28"/>
                    <a:pt x="18" y="26"/>
                    <a:pt x="27" y="25"/>
                  </a:cubicBezTo>
                  <a:cubicBezTo>
                    <a:pt x="43" y="25"/>
                    <a:pt x="57" y="33"/>
                    <a:pt x="70" y="42"/>
                  </a:cubicBezTo>
                  <a:cubicBezTo>
                    <a:pt x="74" y="13"/>
                    <a:pt x="23" y="18"/>
                    <a:pt x="8" y="8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2" name="Freeform 265">
              <a:extLst>
                <a:ext uri="{FF2B5EF4-FFF2-40B4-BE49-F238E27FC236}">
                  <a16:creationId xmlns:a16="http://schemas.microsoft.com/office/drawing/2014/main" id="{BC5EC960-2A09-4706-9C2A-EB9450744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2647"/>
              <a:ext cx="51" cy="48"/>
            </a:xfrm>
            <a:custGeom>
              <a:avLst/>
              <a:gdLst>
                <a:gd name="T0" fmla="*/ 0 w 39"/>
                <a:gd name="T1" fmla="*/ 0 h 37"/>
                <a:gd name="T2" fmla="*/ 58 w 39"/>
                <a:gd name="T3" fmla="*/ 70 h 37"/>
                <a:gd name="T4" fmla="*/ 88 w 39"/>
                <a:gd name="T5" fmla="*/ 0 h 37"/>
                <a:gd name="T6" fmla="*/ 58 w 39"/>
                <a:gd name="T7" fmla="*/ 39 h 37"/>
                <a:gd name="T8" fmla="*/ 34 w 39"/>
                <a:gd name="T9" fmla="*/ 2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7">
                  <a:moveTo>
                    <a:pt x="0" y="0"/>
                  </a:moveTo>
                  <a:cubicBezTo>
                    <a:pt x="3" y="9"/>
                    <a:pt x="12" y="37"/>
                    <a:pt x="26" y="32"/>
                  </a:cubicBezTo>
                  <a:cubicBezTo>
                    <a:pt x="35" y="29"/>
                    <a:pt x="39" y="8"/>
                    <a:pt x="39" y="0"/>
                  </a:cubicBezTo>
                  <a:cubicBezTo>
                    <a:pt x="36" y="5"/>
                    <a:pt x="32" y="16"/>
                    <a:pt x="26" y="18"/>
                  </a:cubicBezTo>
                  <a:cubicBezTo>
                    <a:pt x="21" y="19"/>
                    <a:pt x="15" y="15"/>
                    <a:pt x="15" y="10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3" name="Freeform 266">
              <a:extLst>
                <a:ext uri="{FF2B5EF4-FFF2-40B4-BE49-F238E27FC236}">
                  <a16:creationId xmlns:a16="http://schemas.microsoft.com/office/drawing/2014/main" id="{4F42103B-B032-4124-A15A-4902A54D4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488"/>
              <a:ext cx="125" cy="63"/>
            </a:xfrm>
            <a:custGeom>
              <a:avLst/>
              <a:gdLst>
                <a:gd name="T0" fmla="*/ 30 w 96"/>
                <a:gd name="T1" fmla="*/ 7 h 48"/>
                <a:gd name="T2" fmla="*/ 9 w 96"/>
                <a:gd name="T3" fmla="*/ 67 h 48"/>
                <a:gd name="T4" fmla="*/ 94 w 96"/>
                <a:gd name="T5" fmla="*/ 101 h 48"/>
                <a:gd name="T6" fmla="*/ 210 w 96"/>
                <a:gd name="T7" fmla="*/ 1 h 48"/>
                <a:gd name="T8" fmla="*/ 141 w 96"/>
                <a:gd name="T9" fmla="*/ 43 h 48"/>
                <a:gd name="T10" fmla="*/ 60 w 96"/>
                <a:gd name="T11" fmla="*/ 3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" h="48">
                  <a:moveTo>
                    <a:pt x="14" y="3"/>
                  </a:moveTo>
                  <a:cubicBezTo>
                    <a:pt x="10" y="11"/>
                    <a:pt x="0" y="20"/>
                    <a:pt x="4" y="30"/>
                  </a:cubicBezTo>
                  <a:cubicBezTo>
                    <a:pt x="9" y="39"/>
                    <a:pt x="33" y="43"/>
                    <a:pt x="42" y="45"/>
                  </a:cubicBezTo>
                  <a:cubicBezTo>
                    <a:pt x="71" y="48"/>
                    <a:pt x="96" y="30"/>
                    <a:pt x="95" y="1"/>
                  </a:cubicBezTo>
                  <a:cubicBezTo>
                    <a:pt x="84" y="0"/>
                    <a:pt x="73" y="15"/>
                    <a:pt x="64" y="19"/>
                  </a:cubicBezTo>
                  <a:cubicBezTo>
                    <a:pt x="56" y="23"/>
                    <a:pt x="28" y="28"/>
                    <a:pt x="27" y="15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4" name="Freeform 267">
              <a:extLst>
                <a:ext uri="{FF2B5EF4-FFF2-40B4-BE49-F238E27FC236}">
                  <a16:creationId xmlns:a16="http://schemas.microsoft.com/office/drawing/2014/main" id="{927BA05F-403D-4CCA-BCCD-C183848C2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2348"/>
              <a:ext cx="88" cy="51"/>
            </a:xfrm>
            <a:custGeom>
              <a:avLst/>
              <a:gdLst>
                <a:gd name="T0" fmla="*/ 0 w 68"/>
                <a:gd name="T1" fmla="*/ 0 h 39"/>
                <a:gd name="T2" fmla="*/ 44 w 68"/>
                <a:gd name="T3" fmla="*/ 16 h 39"/>
                <a:gd name="T4" fmla="*/ 84 w 68"/>
                <a:gd name="T5" fmla="*/ 72 h 39"/>
                <a:gd name="T6" fmla="*/ 131 w 68"/>
                <a:gd name="T7" fmla="*/ 5 h 39"/>
                <a:gd name="T8" fmla="*/ 87 w 68"/>
                <a:gd name="T9" fmla="*/ 41 h 39"/>
                <a:gd name="T10" fmla="*/ 27 w 68"/>
                <a:gd name="T11" fmla="*/ 5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39">
                  <a:moveTo>
                    <a:pt x="0" y="0"/>
                  </a:moveTo>
                  <a:cubicBezTo>
                    <a:pt x="7" y="0"/>
                    <a:pt x="14" y="2"/>
                    <a:pt x="20" y="7"/>
                  </a:cubicBezTo>
                  <a:cubicBezTo>
                    <a:pt x="28" y="13"/>
                    <a:pt x="30" y="28"/>
                    <a:pt x="39" y="32"/>
                  </a:cubicBezTo>
                  <a:cubicBezTo>
                    <a:pt x="55" y="39"/>
                    <a:pt x="68" y="13"/>
                    <a:pt x="60" y="2"/>
                  </a:cubicBezTo>
                  <a:cubicBezTo>
                    <a:pt x="54" y="9"/>
                    <a:pt x="50" y="18"/>
                    <a:pt x="40" y="18"/>
                  </a:cubicBezTo>
                  <a:cubicBezTo>
                    <a:pt x="27" y="19"/>
                    <a:pt x="23" y="4"/>
                    <a:pt x="12" y="2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5" name="Freeform 268">
              <a:extLst>
                <a:ext uri="{FF2B5EF4-FFF2-40B4-BE49-F238E27FC236}">
                  <a16:creationId xmlns:a16="http://schemas.microsoft.com/office/drawing/2014/main" id="{50D50273-84A1-4A92-9DF0-2C2D0D850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" y="2226"/>
              <a:ext cx="72" cy="44"/>
            </a:xfrm>
            <a:custGeom>
              <a:avLst/>
              <a:gdLst>
                <a:gd name="T0" fmla="*/ 0 w 55"/>
                <a:gd name="T1" fmla="*/ 0 h 34"/>
                <a:gd name="T2" fmla="*/ 50 w 55"/>
                <a:gd name="T3" fmla="*/ 69 h 34"/>
                <a:gd name="T4" fmla="*/ 71 w 55"/>
                <a:gd name="T5" fmla="*/ 45 h 34"/>
                <a:gd name="T6" fmla="*/ 99 w 55"/>
                <a:gd name="T7" fmla="*/ 41 h 34"/>
                <a:gd name="T8" fmla="*/ 101 w 55"/>
                <a:gd name="T9" fmla="*/ 8 h 34"/>
                <a:gd name="T10" fmla="*/ 17 w 55"/>
                <a:gd name="T11" fmla="*/ 1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34">
                  <a:moveTo>
                    <a:pt x="0" y="0"/>
                  </a:moveTo>
                  <a:cubicBezTo>
                    <a:pt x="1" y="10"/>
                    <a:pt x="7" y="34"/>
                    <a:pt x="22" y="32"/>
                  </a:cubicBezTo>
                  <a:cubicBezTo>
                    <a:pt x="28" y="32"/>
                    <a:pt x="27" y="24"/>
                    <a:pt x="31" y="21"/>
                  </a:cubicBezTo>
                  <a:cubicBezTo>
                    <a:pt x="36" y="18"/>
                    <a:pt x="39" y="20"/>
                    <a:pt x="44" y="19"/>
                  </a:cubicBezTo>
                  <a:cubicBezTo>
                    <a:pt x="54" y="15"/>
                    <a:pt x="55" y="8"/>
                    <a:pt x="45" y="4"/>
                  </a:cubicBezTo>
                  <a:cubicBezTo>
                    <a:pt x="35" y="1"/>
                    <a:pt x="16" y="12"/>
                    <a:pt x="8" y="5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6" name="Freeform 269">
              <a:extLst>
                <a:ext uri="{FF2B5EF4-FFF2-40B4-BE49-F238E27FC236}">
                  <a16:creationId xmlns:a16="http://schemas.microsoft.com/office/drawing/2014/main" id="{4B15F668-1C6D-4960-A913-30231807D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" y="2279"/>
              <a:ext cx="65" cy="34"/>
            </a:xfrm>
            <a:custGeom>
              <a:avLst/>
              <a:gdLst>
                <a:gd name="T0" fmla="*/ 0 w 50"/>
                <a:gd name="T1" fmla="*/ 0 h 26"/>
                <a:gd name="T2" fmla="*/ 74 w 50"/>
                <a:gd name="T3" fmla="*/ 56 h 26"/>
                <a:gd name="T4" fmla="*/ 108 w 50"/>
                <a:gd name="T5" fmla="*/ 7 h 26"/>
                <a:gd name="T6" fmla="*/ 30 w 50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cubicBezTo>
                    <a:pt x="12" y="4"/>
                    <a:pt x="20" y="23"/>
                    <a:pt x="34" y="25"/>
                  </a:cubicBezTo>
                  <a:cubicBezTo>
                    <a:pt x="45" y="26"/>
                    <a:pt x="50" y="13"/>
                    <a:pt x="49" y="3"/>
                  </a:cubicBezTo>
                  <a:cubicBezTo>
                    <a:pt x="43" y="15"/>
                    <a:pt x="19" y="10"/>
                    <a:pt x="14" y="0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7" name="Freeform 270">
              <a:extLst>
                <a:ext uri="{FF2B5EF4-FFF2-40B4-BE49-F238E27FC236}">
                  <a16:creationId xmlns:a16="http://schemas.microsoft.com/office/drawing/2014/main" id="{933908E9-D5CB-4033-A5BD-E8241DB13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2504"/>
              <a:ext cx="44" cy="40"/>
            </a:xfrm>
            <a:custGeom>
              <a:avLst/>
              <a:gdLst>
                <a:gd name="T0" fmla="*/ 21 w 34"/>
                <a:gd name="T1" fmla="*/ 0 h 31"/>
                <a:gd name="T2" fmla="*/ 30 w 34"/>
                <a:gd name="T3" fmla="*/ 57 h 31"/>
                <a:gd name="T4" fmla="*/ 74 w 34"/>
                <a:gd name="T5" fmla="*/ 22 h 31"/>
                <a:gd name="T6" fmla="*/ 22 w 34"/>
                <a:gd name="T7" fmla="*/ 1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31">
                  <a:moveTo>
                    <a:pt x="9" y="0"/>
                  </a:moveTo>
                  <a:cubicBezTo>
                    <a:pt x="0" y="4"/>
                    <a:pt x="6" y="23"/>
                    <a:pt x="14" y="26"/>
                  </a:cubicBezTo>
                  <a:cubicBezTo>
                    <a:pt x="26" y="31"/>
                    <a:pt x="32" y="19"/>
                    <a:pt x="34" y="10"/>
                  </a:cubicBezTo>
                  <a:cubicBezTo>
                    <a:pt x="23" y="17"/>
                    <a:pt x="15" y="17"/>
                    <a:pt x="10" y="5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8" name="Freeform 271">
              <a:extLst>
                <a:ext uri="{FF2B5EF4-FFF2-40B4-BE49-F238E27FC236}">
                  <a16:creationId xmlns:a16="http://schemas.microsoft.com/office/drawing/2014/main" id="{40B37CC0-0510-42E6-A0F9-44A447370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786"/>
              <a:ext cx="27" cy="42"/>
            </a:xfrm>
            <a:custGeom>
              <a:avLst/>
              <a:gdLst>
                <a:gd name="T0" fmla="*/ 0 w 21"/>
                <a:gd name="T1" fmla="*/ 0 h 32"/>
                <a:gd name="T2" fmla="*/ 31 w 21"/>
                <a:gd name="T3" fmla="*/ 72 h 32"/>
                <a:gd name="T4" fmla="*/ 42 w 21"/>
                <a:gd name="T5" fmla="*/ 24 h 32"/>
                <a:gd name="T6" fmla="*/ 19 w 21"/>
                <a:gd name="T7" fmla="*/ 21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32">
                  <a:moveTo>
                    <a:pt x="0" y="0"/>
                  </a:moveTo>
                  <a:cubicBezTo>
                    <a:pt x="0" y="11"/>
                    <a:pt x="5" y="26"/>
                    <a:pt x="15" y="32"/>
                  </a:cubicBezTo>
                  <a:cubicBezTo>
                    <a:pt x="21" y="29"/>
                    <a:pt x="20" y="17"/>
                    <a:pt x="20" y="11"/>
                  </a:cubicBezTo>
                  <a:cubicBezTo>
                    <a:pt x="16" y="14"/>
                    <a:pt x="11" y="14"/>
                    <a:pt x="9" y="9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9" name="Freeform 272">
              <a:extLst>
                <a:ext uri="{FF2B5EF4-FFF2-40B4-BE49-F238E27FC236}">
                  <a16:creationId xmlns:a16="http://schemas.microsoft.com/office/drawing/2014/main" id="{FC8EDABE-74D7-474E-906D-62D7FA4F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" y="2810"/>
              <a:ext cx="55" cy="58"/>
            </a:xfrm>
            <a:custGeom>
              <a:avLst/>
              <a:gdLst>
                <a:gd name="T0" fmla="*/ 24 w 42"/>
                <a:gd name="T1" fmla="*/ 0 h 45"/>
                <a:gd name="T2" fmla="*/ 93 w 42"/>
                <a:gd name="T3" fmla="*/ 46 h 45"/>
                <a:gd name="T4" fmla="*/ 51 w 42"/>
                <a:gd name="T5" fmla="*/ 24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45">
                  <a:moveTo>
                    <a:pt x="11" y="0"/>
                  </a:moveTo>
                  <a:cubicBezTo>
                    <a:pt x="0" y="11"/>
                    <a:pt x="42" y="45"/>
                    <a:pt x="41" y="22"/>
                  </a:cubicBezTo>
                  <a:cubicBezTo>
                    <a:pt x="35" y="24"/>
                    <a:pt x="24" y="19"/>
                    <a:pt x="23" y="12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0" name="Freeform 273">
              <a:extLst>
                <a:ext uri="{FF2B5EF4-FFF2-40B4-BE49-F238E27FC236}">
                  <a16:creationId xmlns:a16="http://schemas.microsoft.com/office/drawing/2014/main" id="{52DB40F2-3D58-45CB-BFA6-D69673531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2811"/>
              <a:ext cx="30" cy="19"/>
            </a:xfrm>
            <a:custGeom>
              <a:avLst/>
              <a:gdLst>
                <a:gd name="T0" fmla="*/ 0 w 23"/>
                <a:gd name="T1" fmla="*/ 0 h 15"/>
                <a:gd name="T2" fmla="*/ 51 w 23"/>
                <a:gd name="T3" fmla="*/ 6 h 15"/>
                <a:gd name="T4" fmla="*/ 22 w 23"/>
                <a:gd name="T5" fmla="*/ 6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5">
                  <a:moveTo>
                    <a:pt x="0" y="0"/>
                  </a:moveTo>
                  <a:cubicBezTo>
                    <a:pt x="4" y="7"/>
                    <a:pt x="17" y="15"/>
                    <a:pt x="23" y="3"/>
                  </a:cubicBezTo>
                  <a:cubicBezTo>
                    <a:pt x="18" y="3"/>
                    <a:pt x="14" y="4"/>
                    <a:pt x="10" y="3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1" name="Freeform 274">
              <a:extLst>
                <a:ext uri="{FF2B5EF4-FFF2-40B4-BE49-F238E27FC236}">
                  <a16:creationId xmlns:a16="http://schemas.microsoft.com/office/drawing/2014/main" id="{B5748409-1A13-425F-9BC3-1940E954B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2901"/>
              <a:ext cx="57" cy="40"/>
            </a:xfrm>
            <a:custGeom>
              <a:avLst/>
              <a:gdLst>
                <a:gd name="T0" fmla="*/ 0 w 44"/>
                <a:gd name="T1" fmla="*/ 0 h 31"/>
                <a:gd name="T2" fmla="*/ 39 w 44"/>
                <a:gd name="T3" fmla="*/ 32 h 31"/>
                <a:gd name="T4" fmla="*/ 82 w 44"/>
                <a:gd name="T5" fmla="*/ 46 h 31"/>
                <a:gd name="T6" fmla="*/ 73 w 44"/>
                <a:gd name="T7" fmla="*/ 13 h 31"/>
                <a:gd name="T8" fmla="*/ 30 w 44"/>
                <a:gd name="T9" fmla="*/ 5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31">
                  <a:moveTo>
                    <a:pt x="0" y="0"/>
                  </a:moveTo>
                  <a:cubicBezTo>
                    <a:pt x="6" y="5"/>
                    <a:pt x="12" y="8"/>
                    <a:pt x="18" y="15"/>
                  </a:cubicBezTo>
                  <a:cubicBezTo>
                    <a:pt x="23" y="20"/>
                    <a:pt x="30" y="31"/>
                    <a:pt x="38" y="22"/>
                  </a:cubicBezTo>
                  <a:cubicBezTo>
                    <a:pt x="44" y="14"/>
                    <a:pt x="39" y="8"/>
                    <a:pt x="33" y="6"/>
                  </a:cubicBezTo>
                  <a:cubicBezTo>
                    <a:pt x="26" y="4"/>
                    <a:pt x="19" y="9"/>
                    <a:pt x="14" y="2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2" name="Freeform 275">
              <a:extLst>
                <a:ext uri="{FF2B5EF4-FFF2-40B4-BE49-F238E27FC236}">
                  <a16:creationId xmlns:a16="http://schemas.microsoft.com/office/drawing/2014/main" id="{26290EAB-B500-46F5-815A-BF895E058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" y="1904"/>
              <a:ext cx="61" cy="61"/>
            </a:xfrm>
            <a:custGeom>
              <a:avLst/>
              <a:gdLst>
                <a:gd name="T0" fmla="*/ 21 w 47"/>
                <a:gd name="T1" fmla="*/ 13 h 47"/>
                <a:gd name="T2" fmla="*/ 0 w 47"/>
                <a:gd name="T3" fmla="*/ 29 h 47"/>
                <a:gd name="T4" fmla="*/ 17 w 47"/>
                <a:gd name="T5" fmla="*/ 66 h 47"/>
                <a:gd name="T6" fmla="*/ 42 w 47"/>
                <a:gd name="T7" fmla="*/ 101 h 47"/>
                <a:gd name="T8" fmla="*/ 75 w 47"/>
                <a:gd name="T9" fmla="*/ 71 h 47"/>
                <a:gd name="T10" fmla="*/ 97 w 47"/>
                <a:gd name="T11" fmla="*/ 23 h 47"/>
                <a:gd name="T12" fmla="*/ 74 w 47"/>
                <a:gd name="T13" fmla="*/ 1 h 47"/>
                <a:gd name="T14" fmla="*/ 35 w 47"/>
                <a:gd name="T15" fmla="*/ 5 h 47"/>
                <a:gd name="T16" fmla="*/ 13 w 47"/>
                <a:gd name="T17" fmla="*/ 8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47">
                  <a:moveTo>
                    <a:pt x="9" y="6"/>
                  </a:moveTo>
                  <a:cubicBezTo>
                    <a:pt x="5" y="7"/>
                    <a:pt x="1" y="9"/>
                    <a:pt x="0" y="13"/>
                  </a:cubicBezTo>
                  <a:cubicBezTo>
                    <a:pt x="0" y="18"/>
                    <a:pt x="6" y="26"/>
                    <a:pt x="8" y="30"/>
                  </a:cubicBezTo>
                  <a:cubicBezTo>
                    <a:pt x="10" y="35"/>
                    <a:pt x="13" y="45"/>
                    <a:pt x="19" y="46"/>
                  </a:cubicBezTo>
                  <a:cubicBezTo>
                    <a:pt x="25" y="47"/>
                    <a:pt x="32" y="36"/>
                    <a:pt x="35" y="32"/>
                  </a:cubicBezTo>
                  <a:cubicBezTo>
                    <a:pt x="41" y="26"/>
                    <a:pt x="47" y="20"/>
                    <a:pt x="45" y="11"/>
                  </a:cubicBezTo>
                  <a:cubicBezTo>
                    <a:pt x="44" y="5"/>
                    <a:pt x="41" y="2"/>
                    <a:pt x="34" y="1"/>
                  </a:cubicBezTo>
                  <a:cubicBezTo>
                    <a:pt x="28" y="0"/>
                    <a:pt x="22" y="2"/>
                    <a:pt x="16" y="2"/>
                  </a:cubicBezTo>
                  <a:cubicBezTo>
                    <a:pt x="13" y="3"/>
                    <a:pt x="9" y="2"/>
                    <a:pt x="6" y="4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3" name="Freeform 276">
              <a:extLst>
                <a:ext uri="{FF2B5EF4-FFF2-40B4-BE49-F238E27FC236}">
                  <a16:creationId xmlns:a16="http://schemas.microsoft.com/office/drawing/2014/main" id="{F4861D46-87A0-44F3-AD75-E02B55408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1848"/>
              <a:ext cx="26" cy="49"/>
            </a:xfrm>
            <a:custGeom>
              <a:avLst/>
              <a:gdLst>
                <a:gd name="T0" fmla="*/ 0 w 20"/>
                <a:gd name="T1" fmla="*/ 0 h 37"/>
                <a:gd name="T2" fmla="*/ 34 w 20"/>
                <a:gd name="T3" fmla="*/ 74 h 37"/>
                <a:gd name="T4" fmla="*/ 39 w 20"/>
                <a:gd name="T5" fmla="*/ 30 h 37"/>
                <a:gd name="T6" fmla="*/ 21 w 20"/>
                <a:gd name="T7" fmla="*/ 15 h 37"/>
                <a:gd name="T8" fmla="*/ 7 w 20"/>
                <a:gd name="T9" fmla="*/ 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37">
                  <a:moveTo>
                    <a:pt x="0" y="0"/>
                  </a:moveTo>
                  <a:cubicBezTo>
                    <a:pt x="2" y="3"/>
                    <a:pt x="5" y="37"/>
                    <a:pt x="15" y="32"/>
                  </a:cubicBezTo>
                  <a:cubicBezTo>
                    <a:pt x="19" y="29"/>
                    <a:pt x="20" y="17"/>
                    <a:pt x="18" y="13"/>
                  </a:cubicBezTo>
                  <a:cubicBezTo>
                    <a:pt x="16" y="11"/>
                    <a:pt x="12" y="7"/>
                    <a:pt x="9" y="6"/>
                  </a:cubicBezTo>
                  <a:cubicBezTo>
                    <a:pt x="7" y="5"/>
                    <a:pt x="4" y="5"/>
                    <a:pt x="3" y="3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4" name="Freeform 277">
              <a:extLst>
                <a:ext uri="{FF2B5EF4-FFF2-40B4-BE49-F238E27FC236}">
                  <a16:creationId xmlns:a16="http://schemas.microsoft.com/office/drawing/2014/main" id="{04D44F84-B457-4BFF-B8A6-EF7A82367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1795"/>
              <a:ext cx="29" cy="22"/>
            </a:xfrm>
            <a:custGeom>
              <a:avLst/>
              <a:gdLst>
                <a:gd name="T0" fmla="*/ 37 w 22"/>
                <a:gd name="T1" fmla="*/ 5 h 17"/>
                <a:gd name="T2" fmla="*/ 1 w 22"/>
                <a:gd name="T3" fmla="*/ 35 h 17"/>
                <a:gd name="T4" fmla="*/ 29 w 22"/>
                <a:gd name="T5" fmla="*/ 32 h 17"/>
                <a:gd name="T6" fmla="*/ 50 w 22"/>
                <a:gd name="T7" fmla="*/ 32 h 17"/>
                <a:gd name="T8" fmla="*/ 34 w 22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7">
                  <a:moveTo>
                    <a:pt x="16" y="2"/>
                  </a:moveTo>
                  <a:cubicBezTo>
                    <a:pt x="11" y="0"/>
                    <a:pt x="0" y="11"/>
                    <a:pt x="1" y="16"/>
                  </a:cubicBezTo>
                  <a:cubicBezTo>
                    <a:pt x="5" y="17"/>
                    <a:pt x="9" y="15"/>
                    <a:pt x="13" y="15"/>
                  </a:cubicBezTo>
                  <a:cubicBezTo>
                    <a:pt x="16" y="14"/>
                    <a:pt x="19" y="15"/>
                    <a:pt x="22" y="15"/>
                  </a:cubicBezTo>
                  <a:cubicBezTo>
                    <a:pt x="22" y="11"/>
                    <a:pt x="18" y="7"/>
                    <a:pt x="15" y="4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5" name="Freeform 278">
              <a:extLst>
                <a:ext uri="{FF2B5EF4-FFF2-40B4-BE49-F238E27FC236}">
                  <a16:creationId xmlns:a16="http://schemas.microsoft.com/office/drawing/2014/main" id="{33D401B5-38D6-4DC2-AE30-69A6BCE46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046"/>
              <a:ext cx="34" cy="31"/>
            </a:xfrm>
            <a:custGeom>
              <a:avLst/>
              <a:gdLst>
                <a:gd name="T0" fmla="*/ 0 w 26"/>
                <a:gd name="T1" fmla="*/ 1 h 24"/>
                <a:gd name="T2" fmla="*/ 38 w 26"/>
                <a:gd name="T3" fmla="*/ 45 h 24"/>
                <a:gd name="T4" fmla="*/ 1 w 26"/>
                <a:gd name="T5" fmla="*/ 1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24">
                  <a:moveTo>
                    <a:pt x="0" y="1"/>
                  </a:moveTo>
                  <a:cubicBezTo>
                    <a:pt x="8" y="0"/>
                    <a:pt x="26" y="18"/>
                    <a:pt x="17" y="21"/>
                  </a:cubicBezTo>
                  <a:cubicBezTo>
                    <a:pt x="11" y="24"/>
                    <a:pt x="3" y="8"/>
                    <a:pt x="1" y="5"/>
                  </a:cubicBezTo>
                </a:path>
              </a:pathLst>
            </a:custGeom>
            <a:solidFill>
              <a:srgbClr val="A88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6" name="Freeform 279">
              <a:extLst>
                <a:ext uri="{FF2B5EF4-FFF2-40B4-BE49-F238E27FC236}">
                  <a16:creationId xmlns:a16="http://schemas.microsoft.com/office/drawing/2014/main" id="{787BECDD-7C85-431B-AD0B-453A937A2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1838"/>
              <a:ext cx="30" cy="25"/>
            </a:xfrm>
            <a:custGeom>
              <a:avLst/>
              <a:gdLst>
                <a:gd name="T0" fmla="*/ 0 w 23"/>
                <a:gd name="T1" fmla="*/ 43 h 19"/>
                <a:gd name="T2" fmla="*/ 22 w 23"/>
                <a:gd name="T3" fmla="*/ 38 h 19"/>
                <a:gd name="T4" fmla="*/ 39 w 23"/>
                <a:gd name="T5" fmla="*/ 22 h 19"/>
                <a:gd name="T6" fmla="*/ 51 w 23"/>
                <a:gd name="T7" fmla="*/ 0 h 19"/>
                <a:gd name="T8" fmla="*/ 39 w 23"/>
                <a:gd name="T9" fmla="*/ 9 h 19"/>
                <a:gd name="T10" fmla="*/ 27 w 23"/>
                <a:gd name="T11" fmla="*/ 18 h 19"/>
                <a:gd name="T12" fmla="*/ 5 w 23"/>
                <a:gd name="T13" fmla="*/ 4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9">
                  <a:moveTo>
                    <a:pt x="0" y="19"/>
                  </a:moveTo>
                  <a:cubicBezTo>
                    <a:pt x="0" y="18"/>
                    <a:pt x="8" y="18"/>
                    <a:pt x="10" y="17"/>
                  </a:cubicBezTo>
                  <a:cubicBezTo>
                    <a:pt x="13" y="16"/>
                    <a:pt x="16" y="13"/>
                    <a:pt x="18" y="10"/>
                  </a:cubicBezTo>
                  <a:cubicBezTo>
                    <a:pt x="20" y="8"/>
                    <a:pt x="23" y="3"/>
                    <a:pt x="23" y="0"/>
                  </a:cubicBezTo>
                  <a:cubicBezTo>
                    <a:pt x="22" y="1"/>
                    <a:pt x="19" y="3"/>
                    <a:pt x="18" y="4"/>
                  </a:cubicBezTo>
                  <a:cubicBezTo>
                    <a:pt x="16" y="6"/>
                    <a:pt x="14" y="7"/>
                    <a:pt x="12" y="8"/>
                  </a:cubicBezTo>
                  <a:cubicBezTo>
                    <a:pt x="9" y="10"/>
                    <a:pt x="3" y="15"/>
                    <a:pt x="2" y="18"/>
                  </a:cubicBezTo>
                </a:path>
              </a:pathLst>
            </a:custGeom>
            <a:solidFill>
              <a:srgbClr val="A88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7" name="Freeform 280">
              <a:extLst>
                <a:ext uri="{FF2B5EF4-FFF2-40B4-BE49-F238E27FC236}">
                  <a16:creationId xmlns:a16="http://schemas.microsoft.com/office/drawing/2014/main" id="{5F69D15C-04A4-4149-B006-661013BDC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1920"/>
              <a:ext cx="56" cy="90"/>
            </a:xfrm>
            <a:custGeom>
              <a:avLst/>
              <a:gdLst>
                <a:gd name="T0" fmla="*/ 9 w 43"/>
                <a:gd name="T1" fmla="*/ 0 h 69"/>
                <a:gd name="T2" fmla="*/ 95 w 43"/>
                <a:gd name="T3" fmla="*/ 133 h 69"/>
                <a:gd name="T4" fmla="*/ 56 w 43"/>
                <a:gd name="T5" fmla="*/ 123 h 69"/>
                <a:gd name="T6" fmla="*/ 9 w 43"/>
                <a:gd name="T7" fmla="*/ 50 h 69"/>
                <a:gd name="T8" fmla="*/ 9 w 43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69">
                  <a:moveTo>
                    <a:pt x="4" y="0"/>
                  </a:moveTo>
                  <a:cubicBezTo>
                    <a:pt x="4" y="0"/>
                    <a:pt x="38" y="45"/>
                    <a:pt x="43" y="60"/>
                  </a:cubicBezTo>
                  <a:cubicBezTo>
                    <a:pt x="43" y="60"/>
                    <a:pt x="37" y="69"/>
                    <a:pt x="25" y="55"/>
                  </a:cubicBezTo>
                  <a:cubicBezTo>
                    <a:pt x="13" y="40"/>
                    <a:pt x="7" y="27"/>
                    <a:pt x="4" y="22"/>
                  </a:cubicBezTo>
                  <a:cubicBezTo>
                    <a:pt x="0" y="17"/>
                    <a:pt x="1" y="7"/>
                    <a:pt x="4" y="0"/>
                  </a:cubicBezTo>
                  <a:close/>
                </a:path>
              </a:pathLst>
            </a:custGeom>
            <a:solidFill>
              <a:srgbClr val="A88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8" name="Freeform 281">
              <a:extLst>
                <a:ext uri="{FF2B5EF4-FFF2-40B4-BE49-F238E27FC236}">
                  <a16:creationId xmlns:a16="http://schemas.microsoft.com/office/drawing/2014/main" id="{68179E9A-22F6-46EF-8413-73A643F27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1874"/>
              <a:ext cx="51" cy="112"/>
            </a:xfrm>
            <a:custGeom>
              <a:avLst/>
              <a:gdLst>
                <a:gd name="T0" fmla="*/ 88 w 39"/>
                <a:gd name="T1" fmla="*/ 0 h 86"/>
                <a:gd name="T2" fmla="*/ 60 w 39"/>
                <a:gd name="T3" fmla="*/ 95 h 86"/>
                <a:gd name="T4" fmla="*/ 54 w 39"/>
                <a:gd name="T5" fmla="*/ 141 h 86"/>
                <a:gd name="T6" fmla="*/ 54 w 39"/>
                <a:gd name="T7" fmla="*/ 189 h 86"/>
                <a:gd name="T8" fmla="*/ 29 w 39"/>
                <a:gd name="T9" fmla="*/ 189 h 86"/>
                <a:gd name="T10" fmla="*/ 12 w 39"/>
                <a:gd name="T11" fmla="*/ 168 h 86"/>
                <a:gd name="T12" fmla="*/ 0 w 39"/>
                <a:gd name="T13" fmla="*/ 139 h 86"/>
                <a:gd name="T14" fmla="*/ 0 w 39"/>
                <a:gd name="T15" fmla="*/ 139 h 86"/>
                <a:gd name="T16" fmla="*/ 34 w 39"/>
                <a:gd name="T17" fmla="*/ 169 h 86"/>
                <a:gd name="T18" fmla="*/ 44 w 39"/>
                <a:gd name="T19" fmla="*/ 156 h 86"/>
                <a:gd name="T20" fmla="*/ 46 w 39"/>
                <a:gd name="T21" fmla="*/ 129 h 86"/>
                <a:gd name="T22" fmla="*/ 78 w 39"/>
                <a:gd name="T23" fmla="*/ 7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86">
                  <a:moveTo>
                    <a:pt x="39" y="0"/>
                  </a:moveTo>
                  <a:cubicBezTo>
                    <a:pt x="33" y="14"/>
                    <a:pt x="29" y="27"/>
                    <a:pt x="27" y="43"/>
                  </a:cubicBezTo>
                  <a:cubicBezTo>
                    <a:pt x="26" y="50"/>
                    <a:pt x="24" y="57"/>
                    <a:pt x="24" y="64"/>
                  </a:cubicBezTo>
                  <a:cubicBezTo>
                    <a:pt x="24" y="71"/>
                    <a:pt x="25" y="78"/>
                    <a:pt x="24" y="85"/>
                  </a:cubicBezTo>
                  <a:cubicBezTo>
                    <a:pt x="21" y="85"/>
                    <a:pt x="17" y="86"/>
                    <a:pt x="13" y="85"/>
                  </a:cubicBezTo>
                  <a:cubicBezTo>
                    <a:pt x="11" y="82"/>
                    <a:pt x="7" y="78"/>
                    <a:pt x="5" y="76"/>
                  </a:cubicBezTo>
                  <a:cubicBezTo>
                    <a:pt x="4" y="71"/>
                    <a:pt x="1" y="68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" y="67"/>
                    <a:pt x="9" y="76"/>
                    <a:pt x="15" y="77"/>
                  </a:cubicBezTo>
                  <a:cubicBezTo>
                    <a:pt x="21" y="79"/>
                    <a:pt x="20" y="77"/>
                    <a:pt x="20" y="71"/>
                  </a:cubicBezTo>
                  <a:cubicBezTo>
                    <a:pt x="21" y="67"/>
                    <a:pt x="21" y="63"/>
                    <a:pt x="21" y="58"/>
                  </a:cubicBezTo>
                  <a:cubicBezTo>
                    <a:pt x="22" y="39"/>
                    <a:pt x="30" y="21"/>
                    <a:pt x="3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9" name="Freeform 282">
              <a:extLst>
                <a:ext uri="{FF2B5EF4-FFF2-40B4-BE49-F238E27FC236}">
                  <a16:creationId xmlns:a16="http://schemas.microsoft.com/office/drawing/2014/main" id="{593C8A3B-7687-4A8F-AB77-32D2DA384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1818"/>
              <a:ext cx="31" cy="11"/>
            </a:xfrm>
            <a:custGeom>
              <a:avLst/>
              <a:gdLst>
                <a:gd name="T0" fmla="*/ 0 w 24"/>
                <a:gd name="T1" fmla="*/ 21 h 8"/>
                <a:gd name="T2" fmla="*/ 52 w 24"/>
                <a:gd name="T3" fmla="*/ 1 h 8"/>
                <a:gd name="T4" fmla="*/ 0 w 24"/>
                <a:gd name="T5" fmla="*/ 21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cubicBezTo>
                    <a:pt x="8" y="6"/>
                    <a:pt x="17" y="5"/>
                    <a:pt x="24" y="1"/>
                  </a:cubicBezTo>
                  <a:cubicBezTo>
                    <a:pt x="15" y="0"/>
                    <a:pt x="7" y="4"/>
                    <a:pt x="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0" name="Freeform 283">
              <a:extLst>
                <a:ext uri="{FF2B5EF4-FFF2-40B4-BE49-F238E27FC236}">
                  <a16:creationId xmlns:a16="http://schemas.microsoft.com/office/drawing/2014/main" id="{6910E4EA-DC2F-434B-9BCA-5843F7C22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" y="1829"/>
              <a:ext cx="25" cy="14"/>
            </a:xfrm>
            <a:custGeom>
              <a:avLst/>
              <a:gdLst>
                <a:gd name="T0" fmla="*/ 0 w 19"/>
                <a:gd name="T1" fmla="*/ 8 h 11"/>
                <a:gd name="T2" fmla="*/ 43 w 19"/>
                <a:gd name="T3" fmla="*/ 23 h 11"/>
                <a:gd name="T4" fmla="*/ 5 w 19"/>
                <a:gd name="T5" fmla="*/ 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1">
                  <a:moveTo>
                    <a:pt x="0" y="4"/>
                  </a:moveTo>
                  <a:cubicBezTo>
                    <a:pt x="6" y="3"/>
                    <a:pt x="14" y="9"/>
                    <a:pt x="19" y="11"/>
                  </a:cubicBezTo>
                  <a:cubicBezTo>
                    <a:pt x="15" y="5"/>
                    <a:pt x="10" y="0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1" name="Freeform 284">
              <a:extLst>
                <a:ext uri="{FF2B5EF4-FFF2-40B4-BE49-F238E27FC236}">
                  <a16:creationId xmlns:a16="http://schemas.microsoft.com/office/drawing/2014/main" id="{6666031A-C83F-4DC3-BC0C-91331F07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895"/>
              <a:ext cx="40" cy="55"/>
            </a:xfrm>
            <a:custGeom>
              <a:avLst/>
              <a:gdLst>
                <a:gd name="T0" fmla="*/ 0 w 31"/>
                <a:gd name="T1" fmla="*/ 0 h 42"/>
                <a:gd name="T2" fmla="*/ 67 w 31"/>
                <a:gd name="T3" fmla="*/ 94 h 42"/>
                <a:gd name="T4" fmla="*/ 44 w 31"/>
                <a:gd name="T5" fmla="*/ 56 h 42"/>
                <a:gd name="T6" fmla="*/ 25 w 31"/>
                <a:gd name="T7" fmla="*/ 31 h 42"/>
                <a:gd name="T8" fmla="*/ 0 w 3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42">
                  <a:moveTo>
                    <a:pt x="0" y="0"/>
                  </a:moveTo>
                  <a:cubicBezTo>
                    <a:pt x="11" y="11"/>
                    <a:pt x="18" y="30"/>
                    <a:pt x="31" y="42"/>
                  </a:cubicBezTo>
                  <a:cubicBezTo>
                    <a:pt x="27" y="38"/>
                    <a:pt x="24" y="30"/>
                    <a:pt x="20" y="25"/>
                  </a:cubicBezTo>
                  <a:cubicBezTo>
                    <a:pt x="17" y="21"/>
                    <a:pt x="15" y="18"/>
                    <a:pt x="12" y="14"/>
                  </a:cubicBezTo>
                  <a:cubicBezTo>
                    <a:pt x="9" y="9"/>
                    <a:pt x="4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2" name="Freeform 285">
              <a:extLst>
                <a:ext uri="{FF2B5EF4-FFF2-40B4-BE49-F238E27FC236}">
                  <a16:creationId xmlns:a16="http://schemas.microsoft.com/office/drawing/2014/main" id="{5490C8B8-1B09-4438-BD4D-9B7AE2313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1998"/>
              <a:ext cx="9" cy="16"/>
            </a:xfrm>
            <a:custGeom>
              <a:avLst/>
              <a:gdLst>
                <a:gd name="T0" fmla="*/ 0 w 7"/>
                <a:gd name="T1" fmla="*/ 0 h 12"/>
                <a:gd name="T2" fmla="*/ 15 w 7"/>
                <a:gd name="T3" fmla="*/ 28 h 12"/>
                <a:gd name="T4" fmla="*/ 0 w 7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3" y="4"/>
                    <a:pt x="5" y="8"/>
                    <a:pt x="7" y="12"/>
                  </a:cubicBezTo>
                  <a:cubicBezTo>
                    <a:pt x="7" y="8"/>
                    <a:pt x="4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3" name="Freeform 286">
              <a:extLst>
                <a:ext uri="{FF2B5EF4-FFF2-40B4-BE49-F238E27FC236}">
                  <a16:creationId xmlns:a16="http://schemas.microsoft.com/office/drawing/2014/main" id="{E7588215-7883-4AB2-B03A-1A5713232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" y="2075"/>
              <a:ext cx="12" cy="24"/>
            </a:xfrm>
            <a:custGeom>
              <a:avLst/>
              <a:gdLst>
                <a:gd name="T0" fmla="*/ 0 w 9"/>
                <a:gd name="T1" fmla="*/ 1 h 19"/>
                <a:gd name="T2" fmla="*/ 0 w 9"/>
                <a:gd name="T3" fmla="*/ 0 h 19"/>
                <a:gd name="T4" fmla="*/ 21 w 9"/>
                <a:gd name="T5" fmla="*/ 38 h 19"/>
                <a:gd name="T6" fmla="*/ 0 w 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9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3" y="5"/>
                    <a:pt x="6" y="13"/>
                    <a:pt x="9" y="19"/>
                  </a:cubicBezTo>
                  <a:cubicBezTo>
                    <a:pt x="8" y="12"/>
                    <a:pt x="3" y="5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4" name="Freeform 287">
              <a:extLst>
                <a:ext uri="{FF2B5EF4-FFF2-40B4-BE49-F238E27FC236}">
                  <a16:creationId xmlns:a16="http://schemas.microsoft.com/office/drawing/2014/main" id="{7DD31A1E-EAC0-415E-9AC8-3566266A9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1830"/>
              <a:ext cx="31" cy="27"/>
            </a:xfrm>
            <a:custGeom>
              <a:avLst/>
              <a:gdLst>
                <a:gd name="T0" fmla="*/ 52 w 24"/>
                <a:gd name="T1" fmla="*/ 1 h 21"/>
                <a:gd name="T2" fmla="*/ 0 w 24"/>
                <a:gd name="T3" fmla="*/ 45 h 21"/>
                <a:gd name="T4" fmla="*/ 52 w 24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21">
                  <a:moveTo>
                    <a:pt x="24" y="1"/>
                  </a:moveTo>
                  <a:cubicBezTo>
                    <a:pt x="14" y="5"/>
                    <a:pt x="6" y="13"/>
                    <a:pt x="0" y="21"/>
                  </a:cubicBezTo>
                  <a:cubicBezTo>
                    <a:pt x="5" y="13"/>
                    <a:pt x="13" y="0"/>
                    <a:pt x="24" y="0"/>
                  </a:cubicBezTo>
                </a:path>
              </a:pathLst>
            </a:custGeom>
            <a:solidFill>
              <a:srgbClr val="F9E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5" name="Freeform 288">
              <a:extLst>
                <a:ext uri="{FF2B5EF4-FFF2-40B4-BE49-F238E27FC236}">
                  <a16:creationId xmlns:a16="http://schemas.microsoft.com/office/drawing/2014/main" id="{10004EE0-830A-4EB1-9415-050D1CA65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" y="1820"/>
              <a:ext cx="36" cy="14"/>
            </a:xfrm>
            <a:custGeom>
              <a:avLst/>
              <a:gdLst>
                <a:gd name="T0" fmla="*/ 0 w 28"/>
                <a:gd name="T1" fmla="*/ 1 h 11"/>
                <a:gd name="T2" fmla="*/ 36 w 28"/>
                <a:gd name="T3" fmla="*/ 14 h 11"/>
                <a:gd name="T4" fmla="*/ 59 w 28"/>
                <a:gd name="T5" fmla="*/ 23 h 11"/>
                <a:gd name="T6" fmla="*/ 39 w 28"/>
                <a:gd name="T7" fmla="*/ 10 h 11"/>
                <a:gd name="T8" fmla="*/ 8 w 2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11">
                  <a:moveTo>
                    <a:pt x="0" y="1"/>
                  </a:moveTo>
                  <a:cubicBezTo>
                    <a:pt x="5" y="3"/>
                    <a:pt x="11" y="6"/>
                    <a:pt x="17" y="7"/>
                  </a:cubicBezTo>
                  <a:cubicBezTo>
                    <a:pt x="20" y="8"/>
                    <a:pt x="25" y="8"/>
                    <a:pt x="28" y="11"/>
                  </a:cubicBezTo>
                  <a:cubicBezTo>
                    <a:pt x="27" y="7"/>
                    <a:pt x="21" y="6"/>
                    <a:pt x="18" y="5"/>
                  </a:cubicBezTo>
                  <a:cubicBezTo>
                    <a:pt x="13" y="3"/>
                    <a:pt x="8" y="1"/>
                    <a:pt x="4" y="0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6" name="Freeform 289">
              <a:extLst>
                <a:ext uri="{FF2B5EF4-FFF2-40B4-BE49-F238E27FC236}">
                  <a16:creationId xmlns:a16="http://schemas.microsoft.com/office/drawing/2014/main" id="{26A69542-5D24-4761-9AD0-7982FCF71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2379"/>
              <a:ext cx="121" cy="61"/>
            </a:xfrm>
            <a:custGeom>
              <a:avLst/>
              <a:gdLst>
                <a:gd name="T0" fmla="*/ 0 w 93"/>
                <a:gd name="T1" fmla="*/ 0 h 47"/>
                <a:gd name="T2" fmla="*/ 204 w 93"/>
                <a:gd name="T3" fmla="*/ 90 h 47"/>
                <a:gd name="T4" fmla="*/ 0 w 93"/>
                <a:gd name="T5" fmla="*/ 0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47">
                  <a:moveTo>
                    <a:pt x="0" y="0"/>
                  </a:moveTo>
                  <a:cubicBezTo>
                    <a:pt x="0" y="0"/>
                    <a:pt x="25" y="37"/>
                    <a:pt x="93" y="41"/>
                  </a:cubicBezTo>
                  <a:cubicBezTo>
                    <a:pt x="93" y="41"/>
                    <a:pt x="20" y="47"/>
                    <a:pt x="0" y="0"/>
                  </a:cubicBezTo>
                  <a:close/>
                </a:path>
              </a:pathLst>
            </a:custGeom>
            <a:solidFill>
              <a:srgbClr val="F9E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7" name="Freeform 290">
              <a:extLst>
                <a:ext uri="{FF2B5EF4-FFF2-40B4-BE49-F238E27FC236}">
                  <a16:creationId xmlns:a16="http://schemas.microsoft.com/office/drawing/2014/main" id="{DC705216-249F-4771-8DE4-F039259FC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2380"/>
              <a:ext cx="118" cy="56"/>
            </a:xfrm>
            <a:custGeom>
              <a:avLst/>
              <a:gdLst>
                <a:gd name="T0" fmla="*/ 0 w 91"/>
                <a:gd name="T1" fmla="*/ 0 h 43"/>
                <a:gd name="T2" fmla="*/ 198 w 91"/>
                <a:gd name="T3" fmla="*/ 86 h 43"/>
                <a:gd name="T4" fmla="*/ 0 w 91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43">
                  <a:moveTo>
                    <a:pt x="0" y="0"/>
                  </a:moveTo>
                  <a:cubicBezTo>
                    <a:pt x="0" y="0"/>
                    <a:pt x="24" y="37"/>
                    <a:pt x="91" y="39"/>
                  </a:cubicBezTo>
                  <a:cubicBezTo>
                    <a:pt x="91" y="39"/>
                    <a:pt x="23" y="4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8" name="Freeform 291">
              <a:extLst>
                <a:ext uri="{FF2B5EF4-FFF2-40B4-BE49-F238E27FC236}">
                  <a16:creationId xmlns:a16="http://schemas.microsoft.com/office/drawing/2014/main" id="{D3B38BF4-4524-47D9-8B40-63DE73CB4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" y="1906"/>
              <a:ext cx="92" cy="82"/>
            </a:xfrm>
            <a:custGeom>
              <a:avLst/>
              <a:gdLst>
                <a:gd name="T0" fmla="*/ 0 w 71"/>
                <a:gd name="T1" fmla="*/ 0 h 63"/>
                <a:gd name="T2" fmla="*/ 53 w 71"/>
                <a:gd name="T3" fmla="*/ 39 h 63"/>
                <a:gd name="T4" fmla="*/ 96 w 71"/>
                <a:gd name="T5" fmla="*/ 83 h 63"/>
                <a:gd name="T6" fmla="*/ 131 w 71"/>
                <a:gd name="T7" fmla="*/ 125 h 63"/>
                <a:gd name="T8" fmla="*/ 148 w 71"/>
                <a:gd name="T9" fmla="*/ 124 h 63"/>
                <a:gd name="T10" fmla="*/ 123 w 71"/>
                <a:gd name="T11" fmla="*/ 100 h 63"/>
                <a:gd name="T12" fmla="*/ 63 w 71"/>
                <a:gd name="T13" fmla="*/ 35 h 63"/>
                <a:gd name="T14" fmla="*/ 5 w 7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63">
                  <a:moveTo>
                    <a:pt x="0" y="0"/>
                  </a:moveTo>
                  <a:cubicBezTo>
                    <a:pt x="9" y="1"/>
                    <a:pt x="19" y="13"/>
                    <a:pt x="25" y="18"/>
                  </a:cubicBezTo>
                  <a:cubicBezTo>
                    <a:pt x="32" y="24"/>
                    <a:pt x="39" y="31"/>
                    <a:pt x="44" y="38"/>
                  </a:cubicBezTo>
                  <a:cubicBezTo>
                    <a:pt x="49" y="45"/>
                    <a:pt x="55" y="52"/>
                    <a:pt x="60" y="57"/>
                  </a:cubicBezTo>
                  <a:cubicBezTo>
                    <a:pt x="63" y="60"/>
                    <a:pt x="71" y="63"/>
                    <a:pt x="68" y="56"/>
                  </a:cubicBezTo>
                  <a:cubicBezTo>
                    <a:pt x="67" y="53"/>
                    <a:pt x="58" y="48"/>
                    <a:pt x="56" y="45"/>
                  </a:cubicBezTo>
                  <a:cubicBezTo>
                    <a:pt x="48" y="35"/>
                    <a:pt x="40" y="25"/>
                    <a:pt x="29" y="16"/>
                  </a:cubicBezTo>
                  <a:cubicBezTo>
                    <a:pt x="24" y="12"/>
                    <a:pt x="8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9" name="Freeform 292">
              <a:extLst>
                <a:ext uri="{FF2B5EF4-FFF2-40B4-BE49-F238E27FC236}">
                  <a16:creationId xmlns:a16="http://schemas.microsoft.com/office/drawing/2014/main" id="{E5595457-3DA5-4FA0-93E8-319D0B967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808"/>
              <a:ext cx="23" cy="55"/>
            </a:xfrm>
            <a:custGeom>
              <a:avLst/>
              <a:gdLst>
                <a:gd name="T0" fmla="*/ 37 w 18"/>
                <a:gd name="T1" fmla="*/ 0 h 42"/>
                <a:gd name="T2" fmla="*/ 15 w 18"/>
                <a:gd name="T3" fmla="*/ 45 h 42"/>
                <a:gd name="T4" fmla="*/ 23 w 18"/>
                <a:gd name="T5" fmla="*/ 94 h 42"/>
                <a:gd name="T6" fmla="*/ 28 w 18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42">
                  <a:moveTo>
                    <a:pt x="18" y="0"/>
                  </a:moveTo>
                  <a:cubicBezTo>
                    <a:pt x="12" y="2"/>
                    <a:pt x="8" y="14"/>
                    <a:pt x="7" y="20"/>
                  </a:cubicBezTo>
                  <a:cubicBezTo>
                    <a:pt x="5" y="28"/>
                    <a:pt x="9" y="35"/>
                    <a:pt x="11" y="42"/>
                  </a:cubicBezTo>
                  <a:cubicBezTo>
                    <a:pt x="0" y="27"/>
                    <a:pt x="0" y="13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0" name="Freeform 293">
              <a:extLst>
                <a:ext uri="{FF2B5EF4-FFF2-40B4-BE49-F238E27FC236}">
                  <a16:creationId xmlns:a16="http://schemas.microsoft.com/office/drawing/2014/main" id="{F678D5FE-9D17-435B-B6E7-A2D1F5CD3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" y="1877"/>
              <a:ext cx="16" cy="23"/>
            </a:xfrm>
            <a:custGeom>
              <a:avLst/>
              <a:gdLst>
                <a:gd name="T0" fmla="*/ 25 w 13"/>
                <a:gd name="T1" fmla="*/ 1 h 18"/>
                <a:gd name="T2" fmla="*/ 22 w 13"/>
                <a:gd name="T3" fmla="*/ 37 h 18"/>
                <a:gd name="T4" fmla="*/ 15 w 13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8">
                  <a:moveTo>
                    <a:pt x="13" y="1"/>
                  </a:moveTo>
                  <a:cubicBezTo>
                    <a:pt x="5" y="2"/>
                    <a:pt x="9" y="14"/>
                    <a:pt x="12" y="18"/>
                  </a:cubicBezTo>
                  <a:cubicBezTo>
                    <a:pt x="6" y="12"/>
                    <a:pt x="0" y="6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1" name="Freeform 294">
              <a:extLst>
                <a:ext uri="{FF2B5EF4-FFF2-40B4-BE49-F238E27FC236}">
                  <a16:creationId xmlns:a16="http://schemas.microsoft.com/office/drawing/2014/main" id="{1B560FF1-4CA4-43E2-BCF9-B46932ED2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" y="1772"/>
              <a:ext cx="48" cy="41"/>
            </a:xfrm>
            <a:custGeom>
              <a:avLst/>
              <a:gdLst>
                <a:gd name="T0" fmla="*/ 10 w 37"/>
                <a:gd name="T1" fmla="*/ 63 h 32"/>
                <a:gd name="T2" fmla="*/ 80 w 37"/>
                <a:gd name="T3" fmla="*/ 10 h 32"/>
                <a:gd name="T4" fmla="*/ 1 w 37"/>
                <a:gd name="T5" fmla="*/ 68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32">
                  <a:moveTo>
                    <a:pt x="5" y="30"/>
                  </a:moveTo>
                  <a:cubicBezTo>
                    <a:pt x="5" y="15"/>
                    <a:pt x="24" y="5"/>
                    <a:pt x="37" y="5"/>
                  </a:cubicBezTo>
                  <a:cubicBezTo>
                    <a:pt x="22" y="0"/>
                    <a:pt x="0" y="15"/>
                    <a:pt x="1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2" name="Freeform 295">
              <a:extLst>
                <a:ext uri="{FF2B5EF4-FFF2-40B4-BE49-F238E27FC236}">
                  <a16:creationId xmlns:a16="http://schemas.microsoft.com/office/drawing/2014/main" id="{CE8C7891-08BD-442E-8089-62CFA37AE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" y="1743"/>
              <a:ext cx="38" cy="27"/>
            </a:xfrm>
            <a:custGeom>
              <a:avLst/>
              <a:gdLst>
                <a:gd name="T0" fmla="*/ 66 w 29"/>
                <a:gd name="T1" fmla="*/ 1 h 21"/>
                <a:gd name="T2" fmla="*/ 29 w 29"/>
                <a:gd name="T3" fmla="*/ 45 h 21"/>
                <a:gd name="T4" fmla="*/ 16 w 29"/>
                <a:gd name="T5" fmla="*/ 23 h 21"/>
                <a:gd name="T6" fmla="*/ 54 w 29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1">
                  <a:moveTo>
                    <a:pt x="29" y="1"/>
                  </a:moveTo>
                  <a:cubicBezTo>
                    <a:pt x="21" y="2"/>
                    <a:pt x="0" y="13"/>
                    <a:pt x="13" y="21"/>
                  </a:cubicBezTo>
                  <a:cubicBezTo>
                    <a:pt x="8" y="18"/>
                    <a:pt x="3" y="16"/>
                    <a:pt x="7" y="11"/>
                  </a:cubicBezTo>
                  <a:cubicBezTo>
                    <a:pt x="10" y="4"/>
                    <a:pt x="22" y="6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3" name="Freeform 296">
              <a:extLst>
                <a:ext uri="{FF2B5EF4-FFF2-40B4-BE49-F238E27FC236}">
                  <a16:creationId xmlns:a16="http://schemas.microsoft.com/office/drawing/2014/main" id="{DF388403-C17B-42EC-A74B-88456F8C5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750"/>
              <a:ext cx="48" cy="65"/>
            </a:xfrm>
            <a:custGeom>
              <a:avLst/>
              <a:gdLst>
                <a:gd name="T0" fmla="*/ 80 w 37"/>
                <a:gd name="T1" fmla="*/ 0 h 50"/>
                <a:gd name="T2" fmla="*/ 30 w 37"/>
                <a:gd name="T3" fmla="*/ 44 h 50"/>
                <a:gd name="T4" fmla="*/ 58 w 37"/>
                <a:gd name="T5" fmla="*/ 111 h 50"/>
                <a:gd name="T6" fmla="*/ 61 w 37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50">
                  <a:moveTo>
                    <a:pt x="37" y="0"/>
                  </a:moveTo>
                  <a:cubicBezTo>
                    <a:pt x="26" y="2"/>
                    <a:pt x="16" y="7"/>
                    <a:pt x="14" y="20"/>
                  </a:cubicBezTo>
                  <a:cubicBezTo>
                    <a:pt x="14" y="32"/>
                    <a:pt x="18" y="42"/>
                    <a:pt x="27" y="50"/>
                  </a:cubicBezTo>
                  <a:cubicBezTo>
                    <a:pt x="9" y="38"/>
                    <a:pt x="0" y="4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4" name="Freeform 297">
              <a:extLst>
                <a:ext uri="{FF2B5EF4-FFF2-40B4-BE49-F238E27FC236}">
                  <a16:creationId xmlns:a16="http://schemas.microsoft.com/office/drawing/2014/main" id="{ECE0F7BB-E4F4-4854-9887-9BE92141F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1847"/>
              <a:ext cx="30" cy="47"/>
            </a:xfrm>
            <a:custGeom>
              <a:avLst/>
              <a:gdLst>
                <a:gd name="T0" fmla="*/ 38 w 23"/>
                <a:gd name="T1" fmla="*/ 0 h 36"/>
                <a:gd name="T2" fmla="*/ 16 w 23"/>
                <a:gd name="T3" fmla="*/ 43 h 36"/>
                <a:gd name="T4" fmla="*/ 51 w 23"/>
                <a:gd name="T5" fmla="*/ 80 h 36"/>
                <a:gd name="T6" fmla="*/ 9 w 23"/>
                <a:gd name="T7" fmla="*/ 57 h 36"/>
                <a:gd name="T8" fmla="*/ 23 w 23"/>
                <a:gd name="T9" fmla="*/ 1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36">
                  <a:moveTo>
                    <a:pt x="17" y="0"/>
                  </a:moveTo>
                  <a:cubicBezTo>
                    <a:pt x="12" y="5"/>
                    <a:pt x="5" y="8"/>
                    <a:pt x="7" y="19"/>
                  </a:cubicBezTo>
                  <a:cubicBezTo>
                    <a:pt x="9" y="28"/>
                    <a:pt x="17" y="29"/>
                    <a:pt x="23" y="36"/>
                  </a:cubicBezTo>
                  <a:cubicBezTo>
                    <a:pt x="16" y="34"/>
                    <a:pt x="7" y="32"/>
                    <a:pt x="4" y="26"/>
                  </a:cubicBezTo>
                  <a:cubicBezTo>
                    <a:pt x="0" y="20"/>
                    <a:pt x="3" y="8"/>
                    <a:pt x="1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5" name="Freeform 298">
              <a:extLst>
                <a:ext uri="{FF2B5EF4-FFF2-40B4-BE49-F238E27FC236}">
                  <a16:creationId xmlns:a16="http://schemas.microsoft.com/office/drawing/2014/main" id="{A9E5CB5D-0566-4359-951F-AB91CF87A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1876"/>
              <a:ext cx="37" cy="21"/>
            </a:xfrm>
            <a:custGeom>
              <a:avLst/>
              <a:gdLst>
                <a:gd name="T0" fmla="*/ 1 w 29"/>
                <a:gd name="T1" fmla="*/ 37 h 16"/>
                <a:gd name="T2" fmla="*/ 60 w 29"/>
                <a:gd name="T3" fmla="*/ 16 h 16"/>
                <a:gd name="T4" fmla="*/ 0 w 29"/>
                <a:gd name="T5" fmla="*/ 34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16">
                  <a:moveTo>
                    <a:pt x="1" y="16"/>
                  </a:moveTo>
                  <a:cubicBezTo>
                    <a:pt x="8" y="10"/>
                    <a:pt x="21" y="6"/>
                    <a:pt x="29" y="7"/>
                  </a:cubicBezTo>
                  <a:cubicBezTo>
                    <a:pt x="20" y="0"/>
                    <a:pt x="6" y="7"/>
                    <a:pt x="0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6" name="Freeform 299">
              <a:extLst>
                <a:ext uri="{FF2B5EF4-FFF2-40B4-BE49-F238E27FC236}">
                  <a16:creationId xmlns:a16="http://schemas.microsoft.com/office/drawing/2014/main" id="{1AD3D54E-C79D-49A9-B33B-1BAF60DD3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" y="2171"/>
              <a:ext cx="39" cy="44"/>
            </a:xfrm>
            <a:custGeom>
              <a:avLst/>
              <a:gdLst>
                <a:gd name="T0" fmla="*/ 66 w 30"/>
                <a:gd name="T1" fmla="*/ 8 h 34"/>
                <a:gd name="T2" fmla="*/ 27 w 30"/>
                <a:gd name="T3" fmla="*/ 17 h 34"/>
                <a:gd name="T4" fmla="*/ 43 w 30"/>
                <a:gd name="T5" fmla="*/ 74 h 34"/>
                <a:gd name="T6" fmla="*/ 51 w 30"/>
                <a:gd name="T7" fmla="*/ 5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34">
                  <a:moveTo>
                    <a:pt x="30" y="4"/>
                  </a:moveTo>
                  <a:cubicBezTo>
                    <a:pt x="24" y="6"/>
                    <a:pt x="18" y="6"/>
                    <a:pt x="12" y="8"/>
                  </a:cubicBezTo>
                  <a:cubicBezTo>
                    <a:pt x="11" y="14"/>
                    <a:pt x="16" y="29"/>
                    <a:pt x="19" y="34"/>
                  </a:cubicBezTo>
                  <a:cubicBezTo>
                    <a:pt x="8" y="24"/>
                    <a:pt x="0" y="0"/>
                    <a:pt x="2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7" name="Freeform 300">
              <a:extLst>
                <a:ext uri="{FF2B5EF4-FFF2-40B4-BE49-F238E27FC236}">
                  <a16:creationId xmlns:a16="http://schemas.microsoft.com/office/drawing/2014/main" id="{3B6B9651-6F55-477C-A7F4-CD03DC7B9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" y="2041"/>
              <a:ext cx="24" cy="23"/>
            </a:xfrm>
            <a:custGeom>
              <a:avLst/>
              <a:gdLst>
                <a:gd name="T0" fmla="*/ 1 w 19"/>
                <a:gd name="T1" fmla="*/ 0 h 18"/>
                <a:gd name="T2" fmla="*/ 38 w 19"/>
                <a:gd name="T3" fmla="*/ 36 h 18"/>
                <a:gd name="T4" fmla="*/ 1 w 19"/>
                <a:gd name="T5" fmla="*/ 6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8">
                  <a:moveTo>
                    <a:pt x="1" y="0"/>
                  </a:moveTo>
                  <a:cubicBezTo>
                    <a:pt x="5" y="6"/>
                    <a:pt x="10" y="14"/>
                    <a:pt x="19" y="17"/>
                  </a:cubicBezTo>
                  <a:cubicBezTo>
                    <a:pt x="12" y="18"/>
                    <a:pt x="0" y="9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8" name="Freeform 301">
              <a:extLst>
                <a:ext uri="{FF2B5EF4-FFF2-40B4-BE49-F238E27FC236}">
                  <a16:creationId xmlns:a16="http://schemas.microsoft.com/office/drawing/2014/main" id="{7350260A-381D-4C50-A507-3DF7737D7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2474"/>
              <a:ext cx="30" cy="86"/>
            </a:xfrm>
            <a:custGeom>
              <a:avLst/>
              <a:gdLst>
                <a:gd name="T0" fmla="*/ 51 w 23"/>
                <a:gd name="T1" fmla="*/ 0 h 66"/>
                <a:gd name="T2" fmla="*/ 43 w 23"/>
                <a:gd name="T3" fmla="*/ 146 h 66"/>
                <a:gd name="T4" fmla="*/ 7 w 23"/>
                <a:gd name="T5" fmla="*/ 86 h 66"/>
                <a:gd name="T6" fmla="*/ 38 w 23"/>
                <a:gd name="T7" fmla="*/ 12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66">
                  <a:moveTo>
                    <a:pt x="23" y="0"/>
                  </a:moveTo>
                  <a:cubicBezTo>
                    <a:pt x="9" y="17"/>
                    <a:pt x="0" y="49"/>
                    <a:pt x="19" y="66"/>
                  </a:cubicBezTo>
                  <a:cubicBezTo>
                    <a:pt x="11" y="59"/>
                    <a:pt x="3" y="49"/>
                    <a:pt x="3" y="39"/>
                  </a:cubicBezTo>
                  <a:cubicBezTo>
                    <a:pt x="2" y="29"/>
                    <a:pt x="8" y="9"/>
                    <a:pt x="17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9" name="Freeform 302">
              <a:extLst>
                <a:ext uri="{FF2B5EF4-FFF2-40B4-BE49-F238E27FC236}">
                  <a16:creationId xmlns:a16="http://schemas.microsoft.com/office/drawing/2014/main" id="{B906832F-603F-4F98-A95E-DBCDD5BB5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2445"/>
              <a:ext cx="55" cy="90"/>
            </a:xfrm>
            <a:custGeom>
              <a:avLst/>
              <a:gdLst>
                <a:gd name="T0" fmla="*/ 94 w 42"/>
                <a:gd name="T1" fmla="*/ 0 h 69"/>
                <a:gd name="T2" fmla="*/ 37 w 42"/>
                <a:gd name="T3" fmla="*/ 39 h 69"/>
                <a:gd name="T4" fmla="*/ 43 w 42"/>
                <a:gd name="T5" fmla="*/ 153 h 69"/>
                <a:gd name="T6" fmla="*/ 71 w 42"/>
                <a:gd name="T7" fmla="*/ 1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69">
                  <a:moveTo>
                    <a:pt x="42" y="0"/>
                  </a:moveTo>
                  <a:cubicBezTo>
                    <a:pt x="29" y="4"/>
                    <a:pt x="19" y="2"/>
                    <a:pt x="16" y="18"/>
                  </a:cubicBezTo>
                  <a:cubicBezTo>
                    <a:pt x="14" y="33"/>
                    <a:pt x="15" y="55"/>
                    <a:pt x="19" y="69"/>
                  </a:cubicBezTo>
                  <a:cubicBezTo>
                    <a:pt x="9" y="51"/>
                    <a:pt x="0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0" name="Freeform 303">
              <a:extLst>
                <a:ext uri="{FF2B5EF4-FFF2-40B4-BE49-F238E27FC236}">
                  <a16:creationId xmlns:a16="http://schemas.microsoft.com/office/drawing/2014/main" id="{047030C3-A9E1-4FAB-87A8-99A631B64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2439"/>
              <a:ext cx="35" cy="67"/>
            </a:xfrm>
            <a:custGeom>
              <a:avLst/>
              <a:gdLst>
                <a:gd name="T0" fmla="*/ 58 w 27"/>
                <a:gd name="T1" fmla="*/ 8 h 52"/>
                <a:gd name="T2" fmla="*/ 21 w 27"/>
                <a:gd name="T3" fmla="*/ 39 h 52"/>
                <a:gd name="T4" fmla="*/ 10 w 27"/>
                <a:gd name="T5" fmla="*/ 111 h 52"/>
                <a:gd name="T6" fmla="*/ 8 w 27"/>
                <a:gd name="T7" fmla="*/ 39 h 52"/>
                <a:gd name="T8" fmla="*/ 53 w 27"/>
                <a:gd name="T9" fmla="*/ 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52">
                  <a:moveTo>
                    <a:pt x="27" y="4"/>
                  </a:moveTo>
                  <a:cubicBezTo>
                    <a:pt x="22" y="0"/>
                    <a:pt x="12" y="12"/>
                    <a:pt x="9" y="18"/>
                  </a:cubicBezTo>
                  <a:cubicBezTo>
                    <a:pt x="4" y="29"/>
                    <a:pt x="6" y="40"/>
                    <a:pt x="5" y="52"/>
                  </a:cubicBezTo>
                  <a:cubicBezTo>
                    <a:pt x="2" y="43"/>
                    <a:pt x="0" y="28"/>
                    <a:pt x="4" y="18"/>
                  </a:cubicBezTo>
                  <a:cubicBezTo>
                    <a:pt x="8" y="8"/>
                    <a:pt x="16" y="6"/>
                    <a:pt x="2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1" name="Freeform 304">
              <a:extLst>
                <a:ext uri="{FF2B5EF4-FFF2-40B4-BE49-F238E27FC236}">
                  <a16:creationId xmlns:a16="http://schemas.microsoft.com/office/drawing/2014/main" id="{8248B5F3-045F-44D2-8D48-5E716EB30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" y="2404"/>
              <a:ext cx="8" cy="30"/>
            </a:xfrm>
            <a:custGeom>
              <a:avLst/>
              <a:gdLst>
                <a:gd name="T0" fmla="*/ 7 w 6"/>
                <a:gd name="T1" fmla="*/ 0 h 23"/>
                <a:gd name="T2" fmla="*/ 15 w 6"/>
                <a:gd name="T3" fmla="*/ 51 h 23"/>
                <a:gd name="T4" fmla="*/ 0 w 6"/>
                <a:gd name="T5" fmla="*/ 9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3">
                  <a:moveTo>
                    <a:pt x="3" y="0"/>
                  </a:moveTo>
                  <a:cubicBezTo>
                    <a:pt x="3" y="8"/>
                    <a:pt x="1" y="17"/>
                    <a:pt x="6" y="23"/>
                  </a:cubicBezTo>
                  <a:cubicBezTo>
                    <a:pt x="0" y="16"/>
                    <a:pt x="0" y="14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2" name="Freeform 305">
              <a:extLst>
                <a:ext uri="{FF2B5EF4-FFF2-40B4-BE49-F238E27FC236}">
                  <a16:creationId xmlns:a16="http://schemas.microsoft.com/office/drawing/2014/main" id="{E331B33C-E6DB-4C2A-9453-E2F544868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2505"/>
              <a:ext cx="23" cy="65"/>
            </a:xfrm>
            <a:custGeom>
              <a:avLst/>
              <a:gdLst>
                <a:gd name="T0" fmla="*/ 37 w 18"/>
                <a:gd name="T1" fmla="*/ 0 h 50"/>
                <a:gd name="T2" fmla="*/ 37 w 18"/>
                <a:gd name="T3" fmla="*/ 111 h 50"/>
                <a:gd name="T4" fmla="*/ 8 w 18"/>
                <a:gd name="T5" fmla="*/ 74 h 50"/>
                <a:gd name="T6" fmla="*/ 33 w 18"/>
                <a:gd name="T7" fmla="*/ 9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50">
                  <a:moveTo>
                    <a:pt x="18" y="0"/>
                  </a:moveTo>
                  <a:cubicBezTo>
                    <a:pt x="8" y="18"/>
                    <a:pt x="4" y="34"/>
                    <a:pt x="18" y="50"/>
                  </a:cubicBezTo>
                  <a:cubicBezTo>
                    <a:pt x="16" y="43"/>
                    <a:pt x="7" y="41"/>
                    <a:pt x="4" y="34"/>
                  </a:cubicBezTo>
                  <a:cubicBezTo>
                    <a:pt x="0" y="24"/>
                    <a:pt x="7" y="9"/>
                    <a:pt x="16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3" name="Freeform 306">
              <a:extLst>
                <a:ext uri="{FF2B5EF4-FFF2-40B4-BE49-F238E27FC236}">
                  <a16:creationId xmlns:a16="http://schemas.microsoft.com/office/drawing/2014/main" id="{4A2B85F1-241E-4485-AD23-5E65F3954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" y="2292"/>
              <a:ext cx="43" cy="45"/>
            </a:xfrm>
            <a:custGeom>
              <a:avLst/>
              <a:gdLst>
                <a:gd name="T0" fmla="*/ 73 w 33"/>
                <a:gd name="T1" fmla="*/ 10 h 35"/>
                <a:gd name="T2" fmla="*/ 27 w 33"/>
                <a:gd name="T3" fmla="*/ 75 h 35"/>
                <a:gd name="T4" fmla="*/ 66 w 33"/>
                <a:gd name="T5" fmla="*/ 8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35">
                  <a:moveTo>
                    <a:pt x="33" y="5"/>
                  </a:moveTo>
                  <a:cubicBezTo>
                    <a:pt x="14" y="9"/>
                    <a:pt x="13" y="17"/>
                    <a:pt x="12" y="35"/>
                  </a:cubicBezTo>
                  <a:cubicBezTo>
                    <a:pt x="0" y="23"/>
                    <a:pt x="13" y="0"/>
                    <a:pt x="3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4" name="Freeform 307">
              <a:extLst>
                <a:ext uri="{FF2B5EF4-FFF2-40B4-BE49-F238E27FC236}">
                  <a16:creationId xmlns:a16="http://schemas.microsoft.com/office/drawing/2014/main" id="{D6C7DE68-9FCA-4735-8C18-F12436D99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" y="2215"/>
              <a:ext cx="43" cy="35"/>
            </a:xfrm>
            <a:custGeom>
              <a:avLst/>
              <a:gdLst>
                <a:gd name="T0" fmla="*/ 73 w 33"/>
                <a:gd name="T1" fmla="*/ 17 h 27"/>
                <a:gd name="T2" fmla="*/ 16 w 33"/>
                <a:gd name="T3" fmla="*/ 58 h 27"/>
                <a:gd name="T4" fmla="*/ 68 w 33"/>
                <a:gd name="T5" fmla="*/ 17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27">
                  <a:moveTo>
                    <a:pt x="33" y="8"/>
                  </a:moveTo>
                  <a:cubicBezTo>
                    <a:pt x="22" y="11"/>
                    <a:pt x="8" y="10"/>
                    <a:pt x="7" y="27"/>
                  </a:cubicBezTo>
                  <a:cubicBezTo>
                    <a:pt x="0" y="14"/>
                    <a:pt x="20" y="0"/>
                    <a:pt x="3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" name="Freeform 308">
              <a:extLst>
                <a:ext uri="{FF2B5EF4-FFF2-40B4-BE49-F238E27FC236}">
                  <a16:creationId xmlns:a16="http://schemas.microsoft.com/office/drawing/2014/main" id="{47BDAB5E-85FF-4578-B52A-36AD05749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964"/>
              <a:ext cx="1468" cy="1302"/>
            </a:xfrm>
            <a:custGeom>
              <a:avLst/>
              <a:gdLst>
                <a:gd name="T0" fmla="*/ 476 w 1131"/>
                <a:gd name="T1" fmla="*/ 0 h 1001"/>
                <a:gd name="T2" fmla="*/ 384 w 1131"/>
                <a:gd name="T3" fmla="*/ 806 h 1001"/>
                <a:gd name="T4" fmla="*/ 109 w 1131"/>
                <a:gd name="T5" fmla="*/ 1242 h 1001"/>
                <a:gd name="T6" fmla="*/ 45 w 1131"/>
                <a:gd name="T7" fmla="*/ 1487 h 1001"/>
                <a:gd name="T8" fmla="*/ 73 w 1131"/>
                <a:gd name="T9" fmla="*/ 1785 h 1001"/>
                <a:gd name="T10" fmla="*/ 152 w 1131"/>
                <a:gd name="T11" fmla="*/ 1926 h 1001"/>
                <a:gd name="T12" fmla="*/ 260 w 1131"/>
                <a:gd name="T13" fmla="*/ 2064 h 1001"/>
                <a:gd name="T14" fmla="*/ 362 w 1131"/>
                <a:gd name="T15" fmla="*/ 2179 h 1001"/>
                <a:gd name="T16" fmla="*/ 626 w 1131"/>
                <a:gd name="T17" fmla="*/ 2106 h 1001"/>
                <a:gd name="T18" fmla="*/ 1072 w 1131"/>
                <a:gd name="T19" fmla="*/ 2098 h 1001"/>
                <a:gd name="T20" fmla="*/ 1474 w 1131"/>
                <a:gd name="T21" fmla="*/ 2088 h 1001"/>
                <a:gd name="T22" fmla="*/ 1776 w 1131"/>
                <a:gd name="T23" fmla="*/ 2103 h 1001"/>
                <a:gd name="T24" fmla="*/ 2034 w 1131"/>
                <a:gd name="T25" fmla="*/ 2059 h 1001"/>
                <a:gd name="T26" fmla="*/ 2030 w 1131"/>
                <a:gd name="T27" fmla="*/ 1873 h 1001"/>
                <a:gd name="T28" fmla="*/ 2116 w 1131"/>
                <a:gd name="T29" fmla="*/ 1610 h 1001"/>
                <a:gd name="T30" fmla="*/ 2375 w 1131"/>
                <a:gd name="T31" fmla="*/ 1749 h 1001"/>
                <a:gd name="T32" fmla="*/ 2473 w 1131"/>
                <a:gd name="T33" fmla="*/ 1736 h 1001"/>
                <a:gd name="T34" fmla="*/ 2370 w 1131"/>
                <a:gd name="T35" fmla="*/ 1710 h 1001"/>
                <a:gd name="T36" fmla="*/ 2072 w 1131"/>
                <a:gd name="T37" fmla="*/ 1587 h 1001"/>
                <a:gd name="T38" fmla="*/ 1986 w 1131"/>
                <a:gd name="T39" fmla="*/ 1811 h 1001"/>
                <a:gd name="T40" fmla="*/ 2008 w 1131"/>
                <a:gd name="T41" fmla="*/ 2025 h 1001"/>
                <a:gd name="T42" fmla="*/ 1877 w 1131"/>
                <a:gd name="T43" fmla="*/ 2092 h 1001"/>
                <a:gd name="T44" fmla="*/ 1645 w 1131"/>
                <a:gd name="T45" fmla="*/ 2050 h 1001"/>
                <a:gd name="T46" fmla="*/ 1329 w 1131"/>
                <a:gd name="T47" fmla="*/ 2055 h 1001"/>
                <a:gd name="T48" fmla="*/ 881 w 1131"/>
                <a:gd name="T49" fmla="*/ 2054 h 1001"/>
                <a:gd name="T50" fmla="*/ 471 w 1131"/>
                <a:gd name="T51" fmla="*/ 2098 h 1001"/>
                <a:gd name="T52" fmla="*/ 301 w 1131"/>
                <a:gd name="T53" fmla="*/ 2110 h 1001"/>
                <a:gd name="T54" fmla="*/ 215 w 1131"/>
                <a:gd name="T55" fmla="*/ 1909 h 1001"/>
                <a:gd name="T56" fmla="*/ 113 w 1131"/>
                <a:gd name="T57" fmla="*/ 1817 h 1001"/>
                <a:gd name="T58" fmla="*/ 79 w 1131"/>
                <a:gd name="T59" fmla="*/ 1462 h 1001"/>
                <a:gd name="T60" fmla="*/ 112 w 1131"/>
                <a:gd name="T61" fmla="*/ 1294 h 1001"/>
                <a:gd name="T62" fmla="*/ 309 w 1131"/>
                <a:gd name="T63" fmla="*/ 1047 h 1001"/>
                <a:gd name="T64" fmla="*/ 514 w 1131"/>
                <a:gd name="T65" fmla="*/ 507 h 1001"/>
                <a:gd name="T66" fmla="*/ 526 w 1131"/>
                <a:gd name="T67" fmla="*/ 0 h 1001"/>
                <a:gd name="T68" fmla="*/ 476 w 1131"/>
                <a:gd name="T69" fmla="*/ 0 h 10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1" h="1001">
                  <a:moveTo>
                    <a:pt x="218" y="0"/>
                  </a:moveTo>
                  <a:cubicBezTo>
                    <a:pt x="218" y="0"/>
                    <a:pt x="235" y="257"/>
                    <a:pt x="176" y="367"/>
                  </a:cubicBezTo>
                  <a:cubicBezTo>
                    <a:pt x="176" y="367"/>
                    <a:pt x="101" y="526"/>
                    <a:pt x="50" y="564"/>
                  </a:cubicBezTo>
                  <a:cubicBezTo>
                    <a:pt x="0" y="603"/>
                    <a:pt x="17" y="630"/>
                    <a:pt x="21" y="676"/>
                  </a:cubicBezTo>
                  <a:cubicBezTo>
                    <a:pt x="25" y="723"/>
                    <a:pt x="33" y="811"/>
                    <a:pt x="33" y="811"/>
                  </a:cubicBezTo>
                  <a:cubicBezTo>
                    <a:pt x="33" y="811"/>
                    <a:pt x="32" y="868"/>
                    <a:pt x="69" y="876"/>
                  </a:cubicBezTo>
                  <a:cubicBezTo>
                    <a:pt x="106" y="884"/>
                    <a:pt x="119" y="907"/>
                    <a:pt x="119" y="938"/>
                  </a:cubicBezTo>
                  <a:cubicBezTo>
                    <a:pt x="120" y="968"/>
                    <a:pt x="116" y="1001"/>
                    <a:pt x="166" y="990"/>
                  </a:cubicBezTo>
                  <a:cubicBezTo>
                    <a:pt x="217" y="978"/>
                    <a:pt x="241" y="960"/>
                    <a:pt x="286" y="957"/>
                  </a:cubicBezTo>
                  <a:cubicBezTo>
                    <a:pt x="330" y="955"/>
                    <a:pt x="457" y="948"/>
                    <a:pt x="490" y="953"/>
                  </a:cubicBezTo>
                  <a:cubicBezTo>
                    <a:pt x="526" y="959"/>
                    <a:pt x="637" y="950"/>
                    <a:pt x="674" y="949"/>
                  </a:cubicBezTo>
                  <a:cubicBezTo>
                    <a:pt x="711" y="948"/>
                    <a:pt x="791" y="943"/>
                    <a:pt x="812" y="956"/>
                  </a:cubicBezTo>
                  <a:cubicBezTo>
                    <a:pt x="833" y="969"/>
                    <a:pt x="917" y="973"/>
                    <a:pt x="930" y="936"/>
                  </a:cubicBezTo>
                  <a:cubicBezTo>
                    <a:pt x="933" y="927"/>
                    <a:pt x="942" y="894"/>
                    <a:pt x="928" y="851"/>
                  </a:cubicBezTo>
                  <a:cubicBezTo>
                    <a:pt x="914" y="808"/>
                    <a:pt x="912" y="743"/>
                    <a:pt x="968" y="732"/>
                  </a:cubicBezTo>
                  <a:cubicBezTo>
                    <a:pt x="1023" y="721"/>
                    <a:pt x="1067" y="776"/>
                    <a:pt x="1086" y="795"/>
                  </a:cubicBezTo>
                  <a:cubicBezTo>
                    <a:pt x="1105" y="814"/>
                    <a:pt x="1126" y="804"/>
                    <a:pt x="1131" y="789"/>
                  </a:cubicBezTo>
                  <a:cubicBezTo>
                    <a:pt x="1125" y="792"/>
                    <a:pt x="1097" y="802"/>
                    <a:pt x="1084" y="777"/>
                  </a:cubicBezTo>
                  <a:cubicBezTo>
                    <a:pt x="1070" y="753"/>
                    <a:pt x="997" y="689"/>
                    <a:pt x="948" y="721"/>
                  </a:cubicBezTo>
                  <a:cubicBezTo>
                    <a:pt x="898" y="753"/>
                    <a:pt x="906" y="788"/>
                    <a:pt x="908" y="823"/>
                  </a:cubicBezTo>
                  <a:cubicBezTo>
                    <a:pt x="911" y="857"/>
                    <a:pt x="927" y="891"/>
                    <a:pt x="918" y="920"/>
                  </a:cubicBezTo>
                  <a:cubicBezTo>
                    <a:pt x="909" y="949"/>
                    <a:pt x="882" y="951"/>
                    <a:pt x="858" y="950"/>
                  </a:cubicBezTo>
                  <a:cubicBezTo>
                    <a:pt x="835" y="948"/>
                    <a:pt x="795" y="927"/>
                    <a:pt x="752" y="932"/>
                  </a:cubicBezTo>
                  <a:cubicBezTo>
                    <a:pt x="710" y="937"/>
                    <a:pt x="625" y="934"/>
                    <a:pt x="608" y="934"/>
                  </a:cubicBezTo>
                  <a:cubicBezTo>
                    <a:pt x="590" y="935"/>
                    <a:pt x="423" y="936"/>
                    <a:pt x="403" y="933"/>
                  </a:cubicBezTo>
                  <a:cubicBezTo>
                    <a:pt x="383" y="930"/>
                    <a:pt x="247" y="939"/>
                    <a:pt x="216" y="953"/>
                  </a:cubicBezTo>
                  <a:cubicBezTo>
                    <a:pt x="184" y="967"/>
                    <a:pt x="141" y="990"/>
                    <a:pt x="138" y="959"/>
                  </a:cubicBezTo>
                  <a:cubicBezTo>
                    <a:pt x="134" y="926"/>
                    <a:pt x="133" y="883"/>
                    <a:pt x="99" y="868"/>
                  </a:cubicBezTo>
                  <a:cubicBezTo>
                    <a:pt x="64" y="852"/>
                    <a:pt x="56" y="852"/>
                    <a:pt x="52" y="826"/>
                  </a:cubicBezTo>
                  <a:cubicBezTo>
                    <a:pt x="47" y="799"/>
                    <a:pt x="38" y="679"/>
                    <a:pt x="36" y="664"/>
                  </a:cubicBezTo>
                  <a:cubicBezTo>
                    <a:pt x="34" y="648"/>
                    <a:pt x="23" y="606"/>
                    <a:pt x="51" y="588"/>
                  </a:cubicBezTo>
                  <a:cubicBezTo>
                    <a:pt x="80" y="570"/>
                    <a:pt x="122" y="516"/>
                    <a:pt x="141" y="476"/>
                  </a:cubicBezTo>
                  <a:cubicBezTo>
                    <a:pt x="160" y="435"/>
                    <a:pt x="220" y="349"/>
                    <a:pt x="235" y="231"/>
                  </a:cubicBezTo>
                  <a:cubicBezTo>
                    <a:pt x="235" y="231"/>
                    <a:pt x="250" y="43"/>
                    <a:pt x="240" y="0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FE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6" name="Freeform 309">
              <a:extLst>
                <a:ext uri="{FF2B5EF4-FFF2-40B4-BE49-F238E27FC236}">
                  <a16:creationId xmlns:a16="http://schemas.microsoft.com/office/drawing/2014/main" id="{6152A649-7564-4D57-984E-93068B115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" y="2525"/>
              <a:ext cx="2295" cy="1132"/>
            </a:xfrm>
            <a:custGeom>
              <a:avLst/>
              <a:gdLst>
                <a:gd name="T0" fmla="*/ 683 w 1768"/>
                <a:gd name="T1" fmla="*/ 1910 h 871"/>
                <a:gd name="T2" fmla="*/ 544 w 1768"/>
                <a:gd name="T3" fmla="*/ 1171 h 871"/>
                <a:gd name="T4" fmla="*/ 462 w 1768"/>
                <a:gd name="T5" fmla="*/ 762 h 871"/>
                <a:gd name="T6" fmla="*/ 380 w 1768"/>
                <a:gd name="T7" fmla="*/ 613 h 871"/>
                <a:gd name="T8" fmla="*/ 401 w 1768"/>
                <a:gd name="T9" fmla="*/ 755 h 871"/>
                <a:gd name="T10" fmla="*/ 411 w 1768"/>
                <a:gd name="T11" fmla="*/ 782 h 871"/>
                <a:gd name="T12" fmla="*/ 419 w 1768"/>
                <a:gd name="T13" fmla="*/ 1002 h 871"/>
                <a:gd name="T14" fmla="*/ 191 w 1768"/>
                <a:gd name="T15" fmla="*/ 1053 h 871"/>
                <a:gd name="T16" fmla="*/ 135 w 1768"/>
                <a:gd name="T17" fmla="*/ 725 h 871"/>
                <a:gd name="T18" fmla="*/ 90 w 1768"/>
                <a:gd name="T19" fmla="*/ 300 h 871"/>
                <a:gd name="T20" fmla="*/ 352 w 1768"/>
                <a:gd name="T21" fmla="*/ 221 h 871"/>
                <a:gd name="T22" fmla="*/ 504 w 1768"/>
                <a:gd name="T23" fmla="*/ 160 h 871"/>
                <a:gd name="T24" fmla="*/ 916 w 1768"/>
                <a:gd name="T25" fmla="*/ 83 h 871"/>
                <a:gd name="T26" fmla="*/ 1367 w 1768"/>
                <a:gd name="T27" fmla="*/ 58 h 871"/>
                <a:gd name="T28" fmla="*/ 2126 w 1768"/>
                <a:gd name="T29" fmla="*/ 265 h 871"/>
                <a:gd name="T30" fmla="*/ 2607 w 1768"/>
                <a:gd name="T31" fmla="*/ 360 h 871"/>
                <a:gd name="T32" fmla="*/ 3867 w 1768"/>
                <a:gd name="T33" fmla="*/ 1910 h 871"/>
                <a:gd name="T34" fmla="*/ 3801 w 1768"/>
                <a:gd name="T35" fmla="*/ 1912 h 871"/>
                <a:gd name="T36" fmla="*/ 2892 w 1768"/>
                <a:gd name="T37" fmla="*/ 794 h 871"/>
                <a:gd name="T38" fmla="*/ 2553 w 1768"/>
                <a:gd name="T39" fmla="*/ 351 h 871"/>
                <a:gd name="T40" fmla="*/ 2279 w 1768"/>
                <a:gd name="T41" fmla="*/ 295 h 871"/>
                <a:gd name="T42" fmla="*/ 1606 w 1768"/>
                <a:gd name="T43" fmla="*/ 185 h 871"/>
                <a:gd name="T44" fmla="*/ 1272 w 1768"/>
                <a:gd name="T45" fmla="*/ 74 h 871"/>
                <a:gd name="T46" fmla="*/ 1000 w 1768"/>
                <a:gd name="T47" fmla="*/ 103 h 871"/>
                <a:gd name="T48" fmla="*/ 541 w 1768"/>
                <a:gd name="T49" fmla="*/ 220 h 871"/>
                <a:gd name="T50" fmla="*/ 418 w 1768"/>
                <a:gd name="T51" fmla="*/ 208 h 871"/>
                <a:gd name="T52" fmla="*/ 236 w 1768"/>
                <a:gd name="T53" fmla="*/ 274 h 871"/>
                <a:gd name="T54" fmla="*/ 95 w 1768"/>
                <a:gd name="T55" fmla="*/ 428 h 871"/>
                <a:gd name="T56" fmla="*/ 160 w 1768"/>
                <a:gd name="T57" fmla="*/ 658 h 871"/>
                <a:gd name="T58" fmla="*/ 205 w 1768"/>
                <a:gd name="T59" fmla="*/ 936 h 871"/>
                <a:gd name="T60" fmla="*/ 282 w 1768"/>
                <a:gd name="T61" fmla="*/ 1058 h 871"/>
                <a:gd name="T62" fmla="*/ 389 w 1768"/>
                <a:gd name="T63" fmla="*/ 924 h 871"/>
                <a:gd name="T64" fmla="*/ 367 w 1768"/>
                <a:gd name="T65" fmla="*/ 782 h 871"/>
                <a:gd name="T66" fmla="*/ 354 w 1768"/>
                <a:gd name="T67" fmla="*/ 569 h 871"/>
                <a:gd name="T68" fmla="*/ 485 w 1768"/>
                <a:gd name="T69" fmla="*/ 738 h 871"/>
                <a:gd name="T70" fmla="*/ 615 w 1768"/>
                <a:gd name="T71" fmla="*/ 1421 h 871"/>
                <a:gd name="T72" fmla="*/ 728 w 1768"/>
                <a:gd name="T73" fmla="*/ 1907 h 871"/>
                <a:gd name="T74" fmla="*/ 683 w 1768"/>
                <a:gd name="T75" fmla="*/ 1910 h 8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68" h="871">
                  <a:moveTo>
                    <a:pt x="312" y="870"/>
                  </a:moveTo>
                  <a:cubicBezTo>
                    <a:pt x="280" y="796"/>
                    <a:pt x="255" y="579"/>
                    <a:pt x="249" y="533"/>
                  </a:cubicBezTo>
                  <a:cubicBezTo>
                    <a:pt x="242" y="486"/>
                    <a:pt x="221" y="380"/>
                    <a:pt x="211" y="347"/>
                  </a:cubicBezTo>
                  <a:cubicBezTo>
                    <a:pt x="200" y="314"/>
                    <a:pt x="187" y="273"/>
                    <a:pt x="174" y="279"/>
                  </a:cubicBezTo>
                  <a:cubicBezTo>
                    <a:pt x="161" y="286"/>
                    <a:pt x="170" y="319"/>
                    <a:pt x="183" y="344"/>
                  </a:cubicBezTo>
                  <a:cubicBezTo>
                    <a:pt x="185" y="348"/>
                    <a:pt x="187" y="352"/>
                    <a:pt x="188" y="356"/>
                  </a:cubicBezTo>
                  <a:cubicBezTo>
                    <a:pt x="188" y="356"/>
                    <a:pt x="209" y="427"/>
                    <a:pt x="192" y="456"/>
                  </a:cubicBezTo>
                  <a:cubicBezTo>
                    <a:pt x="174" y="484"/>
                    <a:pt x="131" y="548"/>
                    <a:pt x="87" y="479"/>
                  </a:cubicBezTo>
                  <a:cubicBezTo>
                    <a:pt x="61" y="438"/>
                    <a:pt x="83" y="389"/>
                    <a:pt x="62" y="330"/>
                  </a:cubicBezTo>
                  <a:cubicBezTo>
                    <a:pt x="42" y="271"/>
                    <a:pt x="0" y="183"/>
                    <a:pt x="41" y="137"/>
                  </a:cubicBezTo>
                  <a:cubicBezTo>
                    <a:pt x="82" y="92"/>
                    <a:pt x="127" y="117"/>
                    <a:pt x="161" y="101"/>
                  </a:cubicBezTo>
                  <a:cubicBezTo>
                    <a:pt x="194" y="85"/>
                    <a:pt x="195" y="56"/>
                    <a:pt x="230" y="73"/>
                  </a:cubicBezTo>
                  <a:cubicBezTo>
                    <a:pt x="264" y="91"/>
                    <a:pt x="378" y="49"/>
                    <a:pt x="419" y="38"/>
                  </a:cubicBezTo>
                  <a:cubicBezTo>
                    <a:pt x="460" y="27"/>
                    <a:pt x="555" y="0"/>
                    <a:pt x="625" y="27"/>
                  </a:cubicBezTo>
                  <a:cubicBezTo>
                    <a:pt x="695" y="54"/>
                    <a:pt x="884" y="128"/>
                    <a:pt x="972" y="121"/>
                  </a:cubicBezTo>
                  <a:cubicBezTo>
                    <a:pt x="1068" y="113"/>
                    <a:pt x="1154" y="114"/>
                    <a:pt x="1192" y="164"/>
                  </a:cubicBezTo>
                  <a:cubicBezTo>
                    <a:pt x="1446" y="497"/>
                    <a:pt x="1650" y="743"/>
                    <a:pt x="1768" y="870"/>
                  </a:cubicBezTo>
                  <a:cubicBezTo>
                    <a:pt x="1738" y="871"/>
                    <a:pt x="1738" y="871"/>
                    <a:pt x="1738" y="871"/>
                  </a:cubicBezTo>
                  <a:cubicBezTo>
                    <a:pt x="1738" y="871"/>
                    <a:pt x="1424" y="504"/>
                    <a:pt x="1322" y="362"/>
                  </a:cubicBezTo>
                  <a:cubicBezTo>
                    <a:pt x="1301" y="332"/>
                    <a:pt x="1192" y="174"/>
                    <a:pt x="1167" y="160"/>
                  </a:cubicBezTo>
                  <a:cubicBezTo>
                    <a:pt x="1142" y="145"/>
                    <a:pt x="1096" y="129"/>
                    <a:pt x="1042" y="135"/>
                  </a:cubicBezTo>
                  <a:cubicBezTo>
                    <a:pt x="988" y="141"/>
                    <a:pt x="854" y="133"/>
                    <a:pt x="734" y="84"/>
                  </a:cubicBezTo>
                  <a:cubicBezTo>
                    <a:pt x="688" y="66"/>
                    <a:pt x="619" y="41"/>
                    <a:pt x="582" y="34"/>
                  </a:cubicBezTo>
                  <a:cubicBezTo>
                    <a:pt x="559" y="29"/>
                    <a:pt x="507" y="29"/>
                    <a:pt x="457" y="47"/>
                  </a:cubicBezTo>
                  <a:cubicBezTo>
                    <a:pt x="406" y="64"/>
                    <a:pt x="282" y="105"/>
                    <a:pt x="247" y="100"/>
                  </a:cubicBezTo>
                  <a:cubicBezTo>
                    <a:pt x="212" y="95"/>
                    <a:pt x="217" y="71"/>
                    <a:pt x="191" y="95"/>
                  </a:cubicBezTo>
                  <a:cubicBezTo>
                    <a:pt x="165" y="120"/>
                    <a:pt x="138" y="123"/>
                    <a:pt x="108" y="125"/>
                  </a:cubicBezTo>
                  <a:cubicBezTo>
                    <a:pt x="79" y="127"/>
                    <a:pt x="37" y="154"/>
                    <a:pt x="43" y="195"/>
                  </a:cubicBezTo>
                  <a:cubicBezTo>
                    <a:pt x="50" y="235"/>
                    <a:pt x="61" y="276"/>
                    <a:pt x="73" y="299"/>
                  </a:cubicBezTo>
                  <a:cubicBezTo>
                    <a:pt x="85" y="321"/>
                    <a:pt x="96" y="404"/>
                    <a:pt x="94" y="426"/>
                  </a:cubicBezTo>
                  <a:cubicBezTo>
                    <a:pt x="91" y="448"/>
                    <a:pt x="106" y="480"/>
                    <a:pt x="129" y="482"/>
                  </a:cubicBezTo>
                  <a:cubicBezTo>
                    <a:pt x="153" y="484"/>
                    <a:pt x="183" y="459"/>
                    <a:pt x="178" y="421"/>
                  </a:cubicBezTo>
                  <a:cubicBezTo>
                    <a:pt x="175" y="397"/>
                    <a:pt x="174" y="370"/>
                    <a:pt x="168" y="356"/>
                  </a:cubicBezTo>
                  <a:cubicBezTo>
                    <a:pt x="163" y="343"/>
                    <a:pt x="129" y="274"/>
                    <a:pt x="162" y="259"/>
                  </a:cubicBezTo>
                  <a:cubicBezTo>
                    <a:pt x="194" y="244"/>
                    <a:pt x="211" y="298"/>
                    <a:pt x="222" y="336"/>
                  </a:cubicBezTo>
                  <a:cubicBezTo>
                    <a:pt x="233" y="375"/>
                    <a:pt x="277" y="609"/>
                    <a:pt x="281" y="647"/>
                  </a:cubicBezTo>
                  <a:cubicBezTo>
                    <a:pt x="285" y="684"/>
                    <a:pt x="322" y="854"/>
                    <a:pt x="333" y="869"/>
                  </a:cubicBezTo>
                  <a:lnTo>
                    <a:pt x="312" y="870"/>
                  </a:lnTo>
                  <a:close/>
                </a:path>
              </a:pathLst>
            </a:custGeom>
            <a:solidFill>
              <a:srgbClr val="FE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7" name="Freeform 310">
              <a:extLst>
                <a:ext uri="{FF2B5EF4-FFF2-40B4-BE49-F238E27FC236}">
                  <a16:creationId xmlns:a16="http://schemas.microsoft.com/office/drawing/2014/main" id="{95E5DEC7-AD98-4A03-B507-6759F302B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1517"/>
              <a:ext cx="602" cy="1580"/>
            </a:xfrm>
            <a:custGeom>
              <a:avLst/>
              <a:gdLst>
                <a:gd name="T0" fmla="*/ 1018 w 463"/>
                <a:gd name="T1" fmla="*/ 886 h 1215"/>
                <a:gd name="T2" fmla="*/ 441 w 463"/>
                <a:gd name="T3" fmla="*/ 78 h 1215"/>
                <a:gd name="T4" fmla="*/ 73 w 463"/>
                <a:gd name="T5" fmla="*/ 482 h 1215"/>
                <a:gd name="T6" fmla="*/ 257 w 463"/>
                <a:gd name="T7" fmla="*/ 1125 h 1215"/>
                <a:gd name="T8" fmla="*/ 400 w 463"/>
                <a:gd name="T9" fmla="*/ 2179 h 1215"/>
                <a:gd name="T10" fmla="*/ 602 w 463"/>
                <a:gd name="T11" fmla="*/ 2672 h 1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3" h="1215">
                  <a:moveTo>
                    <a:pt x="463" y="403"/>
                  </a:moveTo>
                  <a:cubicBezTo>
                    <a:pt x="463" y="403"/>
                    <a:pt x="325" y="70"/>
                    <a:pt x="201" y="35"/>
                  </a:cubicBezTo>
                  <a:cubicBezTo>
                    <a:pt x="76" y="0"/>
                    <a:pt x="0" y="94"/>
                    <a:pt x="33" y="219"/>
                  </a:cubicBezTo>
                  <a:cubicBezTo>
                    <a:pt x="65" y="344"/>
                    <a:pt x="119" y="436"/>
                    <a:pt x="117" y="511"/>
                  </a:cubicBezTo>
                  <a:cubicBezTo>
                    <a:pt x="114" y="587"/>
                    <a:pt x="92" y="831"/>
                    <a:pt x="182" y="991"/>
                  </a:cubicBezTo>
                  <a:cubicBezTo>
                    <a:pt x="271" y="1150"/>
                    <a:pt x="274" y="1215"/>
                    <a:pt x="274" y="1215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8" name="Freeform 311">
              <a:extLst>
                <a:ext uri="{FF2B5EF4-FFF2-40B4-BE49-F238E27FC236}">
                  <a16:creationId xmlns:a16="http://schemas.microsoft.com/office/drawing/2014/main" id="{A71BD714-2B6E-4BBC-8EB7-6B813689E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" y="1647"/>
              <a:ext cx="43" cy="534"/>
            </a:xfrm>
            <a:custGeom>
              <a:avLst/>
              <a:gdLst>
                <a:gd name="T0" fmla="*/ 30 w 33"/>
                <a:gd name="T1" fmla="*/ 902 h 411"/>
                <a:gd name="T2" fmla="*/ 0 w 33"/>
                <a:gd name="T3" fmla="*/ 0 h 4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411">
                  <a:moveTo>
                    <a:pt x="14" y="411"/>
                  </a:moveTo>
                  <a:cubicBezTo>
                    <a:pt x="14" y="411"/>
                    <a:pt x="33" y="133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9" name="Freeform 312">
              <a:extLst>
                <a:ext uri="{FF2B5EF4-FFF2-40B4-BE49-F238E27FC236}">
                  <a16:creationId xmlns:a16="http://schemas.microsoft.com/office/drawing/2014/main" id="{AF646485-2A51-4640-845E-EDEFA54CB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1632"/>
              <a:ext cx="227" cy="557"/>
            </a:xfrm>
            <a:custGeom>
              <a:avLst/>
              <a:gdLst>
                <a:gd name="T0" fmla="*/ 118 w 175"/>
                <a:gd name="T1" fmla="*/ 0 h 428"/>
                <a:gd name="T2" fmla="*/ 113 w 175"/>
                <a:gd name="T3" fmla="*/ 524 h 428"/>
                <a:gd name="T4" fmla="*/ 131 w 175"/>
                <a:gd name="T5" fmla="*/ 929 h 428"/>
                <a:gd name="T6" fmla="*/ 381 w 175"/>
                <a:gd name="T7" fmla="*/ 276 h 4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5" h="428">
                  <a:moveTo>
                    <a:pt x="54" y="0"/>
                  </a:moveTo>
                  <a:cubicBezTo>
                    <a:pt x="54" y="0"/>
                    <a:pt x="62" y="179"/>
                    <a:pt x="52" y="238"/>
                  </a:cubicBezTo>
                  <a:cubicBezTo>
                    <a:pt x="41" y="298"/>
                    <a:pt x="0" y="417"/>
                    <a:pt x="60" y="422"/>
                  </a:cubicBezTo>
                  <a:cubicBezTo>
                    <a:pt x="119" y="428"/>
                    <a:pt x="121" y="120"/>
                    <a:pt x="175" y="125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0" name="Freeform 313">
              <a:extLst>
                <a:ext uri="{FF2B5EF4-FFF2-40B4-BE49-F238E27FC236}">
                  <a16:creationId xmlns:a16="http://schemas.microsoft.com/office/drawing/2014/main" id="{051D8FC1-AF62-4BAE-ABDA-642F52C50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" y="2791"/>
              <a:ext cx="196" cy="510"/>
            </a:xfrm>
            <a:custGeom>
              <a:avLst/>
              <a:gdLst>
                <a:gd name="T0" fmla="*/ 153 w 151"/>
                <a:gd name="T1" fmla="*/ 0 h 392"/>
                <a:gd name="T2" fmla="*/ 75 w 151"/>
                <a:gd name="T3" fmla="*/ 310 h 392"/>
                <a:gd name="T4" fmla="*/ 101 w 151"/>
                <a:gd name="T5" fmla="*/ 703 h 3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392">
                  <a:moveTo>
                    <a:pt x="70" y="0"/>
                  </a:moveTo>
                  <a:cubicBezTo>
                    <a:pt x="70" y="0"/>
                    <a:pt x="0" y="59"/>
                    <a:pt x="35" y="141"/>
                  </a:cubicBezTo>
                  <a:cubicBezTo>
                    <a:pt x="70" y="222"/>
                    <a:pt x="151" y="392"/>
                    <a:pt x="46" y="319"/>
                  </a:cubicBezTo>
                </a:path>
              </a:pathLst>
            </a:custGeom>
            <a:noFill/>
            <a:ln w="1270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1" name="Freeform 314">
              <a:extLst>
                <a:ext uri="{FF2B5EF4-FFF2-40B4-BE49-F238E27FC236}">
                  <a16:creationId xmlns:a16="http://schemas.microsoft.com/office/drawing/2014/main" id="{CC1FEEED-BF77-4FF5-9BCF-8CF6AB029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2167"/>
              <a:ext cx="855" cy="1345"/>
            </a:xfrm>
            <a:custGeom>
              <a:avLst/>
              <a:gdLst>
                <a:gd name="T0" fmla="*/ 29 w 659"/>
                <a:gd name="T1" fmla="*/ 0 h 1034"/>
                <a:gd name="T2" fmla="*/ 191 w 659"/>
                <a:gd name="T3" fmla="*/ 213 h 1034"/>
                <a:gd name="T4" fmla="*/ 95 w 659"/>
                <a:gd name="T5" fmla="*/ 578 h 1034"/>
                <a:gd name="T6" fmla="*/ 83 w 659"/>
                <a:gd name="T7" fmla="*/ 766 h 1034"/>
                <a:gd name="T8" fmla="*/ 208 w 659"/>
                <a:gd name="T9" fmla="*/ 995 h 1034"/>
                <a:gd name="T10" fmla="*/ 1439 w 659"/>
                <a:gd name="T11" fmla="*/ 2217 h 1034"/>
                <a:gd name="T12" fmla="*/ 1439 w 659"/>
                <a:gd name="T13" fmla="*/ 2276 h 1034"/>
                <a:gd name="T14" fmla="*/ 186 w 659"/>
                <a:gd name="T15" fmla="*/ 1008 h 1034"/>
                <a:gd name="T16" fmla="*/ 30 w 659"/>
                <a:gd name="T17" fmla="*/ 619 h 1034"/>
                <a:gd name="T18" fmla="*/ 160 w 659"/>
                <a:gd name="T19" fmla="*/ 367 h 1034"/>
                <a:gd name="T20" fmla="*/ 29 w 659"/>
                <a:gd name="T21" fmla="*/ 0 h 10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9" h="1034">
                  <a:moveTo>
                    <a:pt x="13" y="0"/>
                  </a:moveTo>
                  <a:cubicBezTo>
                    <a:pt x="90" y="35"/>
                    <a:pt x="87" y="97"/>
                    <a:pt x="87" y="97"/>
                  </a:cubicBezTo>
                  <a:cubicBezTo>
                    <a:pt x="104" y="169"/>
                    <a:pt x="78" y="228"/>
                    <a:pt x="43" y="262"/>
                  </a:cubicBezTo>
                  <a:cubicBezTo>
                    <a:pt x="9" y="295"/>
                    <a:pt x="38" y="348"/>
                    <a:pt x="38" y="348"/>
                  </a:cubicBezTo>
                  <a:cubicBezTo>
                    <a:pt x="38" y="348"/>
                    <a:pt x="74" y="422"/>
                    <a:pt x="95" y="452"/>
                  </a:cubicBezTo>
                  <a:cubicBezTo>
                    <a:pt x="95" y="452"/>
                    <a:pt x="346" y="798"/>
                    <a:pt x="659" y="1007"/>
                  </a:cubicBezTo>
                  <a:cubicBezTo>
                    <a:pt x="659" y="1034"/>
                    <a:pt x="659" y="1034"/>
                    <a:pt x="659" y="1034"/>
                  </a:cubicBezTo>
                  <a:cubicBezTo>
                    <a:pt x="659" y="1034"/>
                    <a:pt x="405" y="882"/>
                    <a:pt x="85" y="458"/>
                  </a:cubicBezTo>
                  <a:cubicBezTo>
                    <a:pt x="38" y="396"/>
                    <a:pt x="0" y="330"/>
                    <a:pt x="14" y="281"/>
                  </a:cubicBezTo>
                  <a:cubicBezTo>
                    <a:pt x="29" y="231"/>
                    <a:pt x="68" y="242"/>
                    <a:pt x="73" y="167"/>
                  </a:cubicBezTo>
                  <a:cubicBezTo>
                    <a:pt x="78" y="93"/>
                    <a:pt x="68" y="40"/>
                    <a:pt x="13" y="0"/>
                  </a:cubicBezTo>
                  <a:close/>
                </a:path>
              </a:pathLst>
            </a:custGeom>
            <a:solidFill>
              <a:srgbClr val="FE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2" name="Freeform 315">
              <a:extLst>
                <a:ext uri="{FF2B5EF4-FFF2-40B4-BE49-F238E27FC236}">
                  <a16:creationId xmlns:a16="http://schemas.microsoft.com/office/drawing/2014/main" id="{D1A4DFD6-F1E5-452E-BE8F-3202623C64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3" y="1773"/>
              <a:ext cx="702" cy="715"/>
            </a:xfrm>
            <a:custGeom>
              <a:avLst/>
              <a:gdLst>
                <a:gd name="T0" fmla="*/ 881 w 541"/>
                <a:gd name="T1" fmla="*/ 602 h 550"/>
                <a:gd name="T2" fmla="*/ 675 w 541"/>
                <a:gd name="T3" fmla="*/ 753 h 550"/>
                <a:gd name="T4" fmla="*/ 673 w 541"/>
                <a:gd name="T5" fmla="*/ 753 h 550"/>
                <a:gd name="T6" fmla="*/ 653 w 541"/>
                <a:gd name="T7" fmla="*/ 659 h 550"/>
                <a:gd name="T8" fmla="*/ 571 w 541"/>
                <a:gd name="T9" fmla="*/ 507 h 550"/>
                <a:gd name="T10" fmla="*/ 531 w 541"/>
                <a:gd name="T11" fmla="*/ 452 h 550"/>
                <a:gd name="T12" fmla="*/ 511 w 541"/>
                <a:gd name="T13" fmla="*/ 376 h 550"/>
                <a:gd name="T14" fmla="*/ 479 w 541"/>
                <a:gd name="T15" fmla="*/ 313 h 550"/>
                <a:gd name="T16" fmla="*/ 332 w 541"/>
                <a:gd name="T17" fmla="*/ 1 h 550"/>
                <a:gd name="T18" fmla="*/ 236 w 541"/>
                <a:gd name="T19" fmla="*/ 130 h 550"/>
                <a:gd name="T20" fmla="*/ 109 w 541"/>
                <a:gd name="T21" fmla="*/ 191 h 550"/>
                <a:gd name="T22" fmla="*/ 90 w 541"/>
                <a:gd name="T23" fmla="*/ 364 h 550"/>
                <a:gd name="T24" fmla="*/ 10 w 541"/>
                <a:gd name="T25" fmla="*/ 419 h 550"/>
                <a:gd name="T26" fmla="*/ 170 w 541"/>
                <a:gd name="T27" fmla="*/ 567 h 550"/>
                <a:gd name="T28" fmla="*/ 266 w 541"/>
                <a:gd name="T29" fmla="*/ 671 h 550"/>
                <a:gd name="T30" fmla="*/ 372 w 541"/>
                <a:gd name="T31" fmla="*/ 702 h 550"/>
                <a:gd name="T32" fmla="*/ 453 w 541"/>
                <a:gd name="T33" fmla="*/ 767 h 550"/>
                <a:gd name="T34" fmla="*/ 372 w 541"/>
                <a:gd name="T35" fmla="*/ 702 h 550"/>
                <a:gd name="T36" fmla="*/ 574 w 541"/>
                <a:gd name="T37" fmla="*/ 1026 h 550"/>
                <a:gd name="T38" fmla="*/ 1019 w 541"/>
                <a:gd name="T39" fmla="*/ 1027 h 550"/>
                <a:gd name="T40" fmla="*/ 881 w 541"/>
                <a:gd name="T41" fmla="*/ 602 h 550"/>
                <a:gd name="T42" fmla="*/ 147 w 541"/>
                <a:gd name="T43" fmla="*/ 229 h 550"/>
                <a:gd name="T44" fmla="*/ 236 w 541"/>
                <a:gd name="T45" fmla="*/ 181 h 550"/>
                <a:gd name="T46" fmla="*/ 301 w 541"/>
                <a:gd name="T47" fmla="*/ 389 h 550"/>
                <a:gd name="T48" fmla="*/ 134 w 541"/>
                <a:gd name="T49" fmla="*/ 360 h 550"/>
                <a:gd name="T50" fmla="*/ 147 w 541"/>
                <a:gd name="T51" fmla="*/ 229 h 550"/>
                <a:gd name="T52" fmla="*/ 52 w 541"/>
                <a:gd name="T53" fmla="*/ 439 h 550"/>
                <a:gd name="T54" fmla="*/ 97 w 541"/>
                <a:gd name="T55" fmla="*/ 407 h 550"/>
                <a:gd name="T56" fmla="*/ 138 w 541"/>
                <a:gd name="T57" fmla="*/ 517 h 550"/>
                <a:gd name="T58" fmla="*/ 52 w 541"/>
                <a:gd name="T59" fmla="*/ 439 h 550"/>
                <a:gd name="T60" fmla="*/ 210 w 541"/>
                <a:gd name="T61" fmla="*/ 534 h 550"/>
                <a:gd name="T62" fmla="*/ 145 w 541"/>
                <a:gd name="T63" fmla="*/ 410 h 550"/>
                <a:gd name="T64" fmla="*/ 291 w 541"/>
                <a:gd name="T65" fmla="*/ 424 h 550"/>
                <a:gd name="T66" fmla="*/ 335 w 541"/>
                <a:gd name="T67" fmla="*/ 468 h 550"/>
                <a:gd name="T68" fmla="*/ 318 w 541"/>
                <a:gd name="T69" fmla="*/ 562 h 550"/>
                <a:gd name="T70" fmla="*/ 210 w 541"/>
                <a:gd name="T71" fmla="*/ 534 h 550"/>
                <a:gd name="T72" fmla="*/ 295 w 541"/>
                <a:gd name="T73" fmla="*/ 636 h 550"/>
                <a:gd name="T74" fmla="*/ 234 w 541"/>
                <a:gd name="T75" fmla="*/ 584 h 550"/>
                <a:gd name="T76" fmla="*/ 339 w 541"/>
                <a:gd name="T77" fmla="*/ 601 h 550"/>
                <a:gd name="T78" fmla="*/ 362 w 541"/>
                <a:gd name="T79" fmla="*/ 621 h 550"/>
                <a:gd name="T80" fmla="*/ 295 w 541"/>
                <a:gd name="T81" fmla="*/ 636 h 550"/>
                <a:gd name="T82" fmla="*/ 345 w 541"/>
                <a:gd name="T83" fmla="*/ 381 h 550"/>
                <a:gd name="T84" fmla="*/ 282 w 541"/>
                <a:gd name="T85" fmla="*/ 182 h 550"/>
                <a:gd name="T86" fmla="*/ 400 w 541"/>
                <a:gd name="T87" fmla="*/ 272 h 550"/>
                <a:gd name="T88" fmla="*/ 345 w 541"/>
                <a:gd name="T89" fmla="*/ 381 h 550"/>
                <a:gd name="T90" fmla="*/ 284 w 541"/>
                <a:gd name="T91" fmla="*/ 131 h 550"/>
                <a:gd name="T92" fmla="*/ 357 w 541"/>
                <a:gd name="T93" fmla="*/ 35 h 550"/>
                <a:gd name="T94" fmla="*/ 424 w 541"/>
                <a:gd name="T95" fmla="*/ 212 h 550"/>
                <a:gd name="T96" fmla="*/ 284 w 541"/>
                <a:gd name="T97" fmla="*/ 131 h 5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41" h="550">
                  <a:moveTo>
                    <a:pt x="403" y="274"/>
                  </a:moveTo>
                  <a:cubicBezTo>
                    <a:pt x="327" y="272"/>
                    <a:pt x="309" y="342"/>
                    <a:pt x="309" y="342"/>
                  </a:cubicBezTo>
                  <a:cubicBezTo>
                    <a:pt x="308" y="342"/>
                    <a:pt x="308" y="342"/>
                    <a:pt x="308" y="342"/>
                  </a:cubicBezTo>
                  <a:cubicBezTo>
                    <a:pt x="305" y="325"/>
                    <a:pt x="300" y="311"/>
                    <a:pt x="299" y="300"/>
                  </a:cubicBezTo>
                  <a:cubicBezTo>
                    <a:pt x="298" y="283"/>
                    <a:pt x="284" y="242"/>
                    <a:pt x="261" y="231"/>
                  </a:cubicBezTo>
                  <a:cubicBezTo>
                    <a:pt x="237" y="219"/>
                    <a:pt x="244" y="216"/>
                    <a:pt x="243" y="206"/>
                  </a:cubicBezTo>
                  <a:cubicBezTo>
                    <a:pt x="242" y="197"/>
                    <a:pt x="245" y="179"/>
                    <a:pt x="234" y="171"/>
                  </a:cubicBezTo>
                  <a:cubicBezTo>
                    <a:pt x="223" y="163"/>
                    <a:pt x="219" y="158"/>
                    <a:pt x="219" y="142"/>
                  </a:cubicBezTo>
                  <a:cubicBezTo>
                    <a:pt x="219" y="126"/>
                    <a:pt x="228" y="0"/>
                    <a:pt x="152" y="1"/>
                  </a:cubicBezTo>
                  <a:cubicBezTo>
                    <a:pt x="113" y="2"/>
                    <a:pt x="108" y="59"/>
                    <a:pt x="108" y="59"/>
                  </a:cubicBezTo>
                  <a:cubicBezTo>
                    <a:pt x="108" y="59"/>
                    <a:pt x="66" y="61"/>
                    <a:pt x="50" y="87"/>
                  </a:cubicBezTo>
                  <a:cubicBezTo>
                    <a:pt x="37" y="109"/>
                    <a:pt x="32" y="135"/>
                    <a:pt x="41" y="165"/>
                  </a:cubicBezTo>
                  <a:cubicBezTo>
                    <a:pt x="41" y="165"/>
                    <a:pt x="9" y="167"/>
                    <a:pt x="5" y="191"/>
                  </a:cubicBezTo>
                  <a:cubicBezTo>
                    <a:pt x="0" y="214"/>
                    <a:pt x="34" y="244"/>
                    <a:pt x="78" y="258"/>
                  </a:cubicBezTo>
                  <a:cubicBezTo>
                    <a:pt x="78" y="258"/>
                    <a:pt x="97" y="297"/>
                    <a:pt x="122" y="305"/>
                  </a:cubicBezTo>
                  <a:cubicBezTo>
                    <a:pt x="147" y="312"/>
                    <a:pt x="170" y="319"/>
                    <a:pt x="170" y="319"/>
                  </a:cubicBezTo>
                  <a:cubicBezTo>
                    <a:pt x="207" y="349"/>
                    <a:pt x="207" y="349"/>
                    <a:pt x="207" y="349"/>
                  </a:cubicBezTo>
                  <a:cubicBezTo>
                    <a:pt x="170" y="319"/>
                    <a:pt x="170" y="319"/>
                    <a:pt x="170" y="319"/>
                  </a:cubicBezTo>
                  <a:cubicBezTo>
                    <a:pt x="230" y="363"/>
                    <a:pt x="221" y="426"/>
                    <a:pt x="263" y="467"/>
                  </a:cubicBezTo>
                  <a:cubicBezTo>
                    <a:pt x="282" y="486"/>
                    <a:pt x="394" y="550"/>
                    <a:pt x="466" y="468"/>
                  </a:cubicBezTo>
                  <a:cubicBezTo>
                    <a:pt x="541" y="383"/>
                    <a:pt x="479" y="276"/>
                    <a:pt x="403" y="274"/>
                  </a:cubicBezTo>
                  <a:close/>
                  <a:moveTo>
                    <a:pt x="67" y="104"/>
                  </a:moveTo>
                  <a:cubicBezTo>
                    <a:pt x="80" y="81"/>
                    <a:pt x="108" y="82"/>
                    <a:pt x="108" y="82"/>
                  </a:cubicBezTo>
                  <a:cubicBezTo>
                    <a:pt x="110" y="142"/>
                    <a:pt x="138" y="177"/>
                    <a:pt x="138" y="177"/>
                  </a:cubicBezTo>
                  <a:cubicBezTo>
                    <a:pt x="125" y="173"/>
                    <a:pt x="61" y="164"/>
                    <a:pt x="61" y="164"/>
                  </a:cubicBezTo>
                  <a:cubicBezTo>
                    <a:pt x="58" y="148"/>
                    <a:pt x="53" y="129"/>
                    <a:pt x="67" y="104"/>
                  </a:cubicBezTo>
                  <a:close/>
                  <a:moveTo>
                    <a:pt x="24" y="200"/>
                  </a:moveTo>
                  <a:cubicBezTo>
                    <a:pt x="21" y="185"/>
                    <a:pt x="45" y="185"/>
                    <a:pt x="45" y="185"/>
                  </a:cubicBezTo>
                  <a:cubicBezTo>
                    <a:pt x="45" y="185"/>
                    <a:pt x="58" y="227"/>
                    <a:pt x="63" y="235"/>
                  </a:cubicBezTo>
                  <a:cubicBezTo>
                    <a:pt x="63" y="235"/>
                    <a:pt x="27" y="218"/>
                    <a:pt x="24" y="200"/>
                  </a:cubicBezTo>
                  <a:close/>
                  <a:moveTo>
                    <a:pt x="96" y="243"/>
                  </a:moveTo>
                  <a:cubicBezTo>
                    <a:pt x="85" y="230"/>
                    <a:pt x="66" y="186"/>
                    <a:pt x="66" y="186"/>
                  </a:cubicBezTo>
                  <a:cubicBezTo>
                    <a:pt x="66" y="186"/>
                    <a:pt x="128" y="188"/>
                    <a:pt x="133" y="193"/>
                  </a:cubicBezTo>
                  <a:cubicBezTo>
                    <a:pt x="138" y="199"/>
                    <a:pt x="153" y="213"/>
                    <a:pt x="153" y="213"/>
                  </a:cubicBezTo>
                  <a:cubicBezTo>
                    <a:pt x="140" y="222"/>
                    <a:pt x="146" y="255"/>
                    <a:pt x="146" y="255"/>
                  </a:cubicBezTo>
                  <a:cubicBezTo>
                    <a:pt x="116" y="251"/>
                    <a:pt x="96" y="243"/>
                    <a:pt x="96" y="243"/>
                  </a:cubicBezTo>
                  <a:close/>
                  <a:moveTo>
                    <a:pt x="135" y="289"/>
                  </a:moveTo>
                  <a:cubicBezTo>
                    <a:pt x="121" y="285"/>
                    <a:pt x="107" y="265"/>
                    <a:pt x="107" y="265"/>
                  </a:cubicBezTo>
                  <a:cubicBezTo>
                    <a:pt x="115" y="267"/>
                    <a:pt x="151" y="270"/>
                    <a:pt x="155" y="273"/>
                  </a:cubicBezTo>
                  <a:cubicBezTo>
                    <a:pt x="159" y="277"/>
                    <a:pt x="166" y="283"/>
                    <a:pt x="166" y="283"/>
                  </a:cubicBezTo>
                  <a:cubicBezTo>
                    <a:pt x="152" y="283"/>
                    <a:pt x="135" y="289"/>
                    <a:pt x="135" y="289"/>
                  </a:cubicBezTo>
                  <a:close/>
                  <a:moveTo>
                    <a:pt x="158" y="173"/>
                  </a:moveTo>
                  <a:cubicBezTo>
                    <a:pt x="158" y="173"/>
                    <a:pt x="128" y="133"/>
                    <a:pt x="129" y="83"/>
                  </a:cubicBezTo>
                  <a:cubicBezTo>
                    <a:pt x="129" y="83"/>
                    <a:pt x="174" y="101"/>
                    <a:pt x="183" y="124"/>
                  </a:cubicBezTo>
                  <a:cubicBezTo>
                    <a:pt x="193" y="147"/>
                    <a:pt x="158" y="173"/>
                    <a:pt x="158" y="173"/>
                  </a:cubicBezTo>
                  <a:close/>
                  <a:moveTo>
                    <a:pt x="130" y="60"/>
                  </a:moveTo>
                  <a:cubicBezTo>
                    <a:pt x="130" y="60"/>
                    <a:pt x="134" y="15"/>
                    <a:pt x="163" y="16"/>
                  </a:cubicBezTo>
                  <a:cubicBezTo>
                    <a:pt x="193" y="18"/>
                    <a:pt x="194" y="96"/>
                    <a:pt x="194" y="96"/>
                  </a:cubicBezTo>
                  <a:cubicBezTo>
                    <a:pt x="194" y="96"/>
                    <a:pt x="164" y="65"/>
                    <a:pt x="130" y="60"/>
                  </a:cubicBezTo>
                  <a:close/>
                </a:path>
              </a:pathLst>
            </a:custGeom>
            <a:solidFill>
              <a:srgbClr val="997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3" name="Freeform 316">
              <a:extLst>
                <a:ext uri="{FF2B5EF4-FFF2-40B4-BE49-F238E27FC236}">
                  <a16:creationId xmlns:a16="http://schemas.microsoft.com/office/drawing/2014/main" id="{5E9EEC04-2A6A-43F7-95CD-FD0C84E7A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" y="2040"/>
              <a:ext cx="319" cy="167"/>
            </a:xfrm>
            <a:custGeom>
              <a:avLst/>
              <a:gdLst>
                <a:gd name="T0" fmla="*/ 345 w 246"/>
                <a:gd name="T1" fmla="*/ 5 h 129"/>
                <a:gd name="T2" fmla="*/ 140 w 246"/>
                <a:gd name="T3" fmla="*/ 106 h 129"/>
                <a:gd name="T4" fmla="*/ 27 w 246"/>
                <a:gd name="T5" fmla="*/ 212 h 129"/>
                <a:gd name="T6" fmla="*/ 169 w 246"/>
                <a:gd name="T7" fmla="*/ 215 h 129"/>
                <a:gd name="T8" fmla="*/ 360 w 246"/>
                <a:gd name="T9" fmla="*/ 177 h 129"/>
                <a:gd name="T10" fmla="*/ 460 w 246"/>
                <a:gd name="T11" fmla="*/ 89 h 129"/>
                <a:gd name="T12" fmla="*/ 345 w 246"/>
                <a:gd name="T13" fmla="*/ 5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6" h="129">
                  <a:moveTo>
                    <a:pt x="158" y="2"/>
                  </a:moveTo>
                  <a:cubicBezTo>
                    <a:pt x="136" y="0"/>
                    <a:pt x="89" y="39"/>
                    <a:pt x="64" y="49"/>
                  </a:cubicBezTo>
                  <a:cubicBezTo>
                    <a:pt x="39" y="59"/>
                    <a:pt x="0" y="67"/>
                    <a:pt x="12" y="98"/>
                  </a:cubicBezTo>
                  <a:cubicBezTo>
                    <a:pt x="24" y="129"/>
                    <a:pt x="52" y="112"/>
                    <a:pt x="77" y="99"/>
                  </a:cubicBezTo>
                  <a:cubicBezTo>
                    <a:pt x="102" y="85"/>
                    <a:pt x="141" y="83"/>
                    <a:pt x="165" y="82"/>
                  </a:cubicBezTo>
                  <a:cubicBezTo>
                    <a:pt x="189" y="81"/>
                    <a:pt x="246" y="73"/>
                    <a:pt x="211" y="41"/>
                  </a:cubicBezTo>
                  <a:cubicBezTo>
                    <a:pt x="175" y="10"/>
                    <a:pt x="179" y="4"/>
                    <a:pt x="158" y="2"/>
                  </a:cubicBezTo>
                  <a:close/>
                </a:path>
              </a:pathLst>
            </a:custGeom>
            <a:solidFill>
              <a:srgbClr val="D0D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4" name="Freeform 317">
              <a:extLst>
                <a:ext uri="{FF2B5EF4-FFF2-40B4-BE49-F238E27FC236}">
                  <a16:creationId xmlns:a16="http://schemas.microsoft.com/office/drawing/2014/main" id="{45856889-64AC-491A-B14B-DBF7956D2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1844"/>
              <a:ext cx="164" cy="275"/>
            </a:xfrm>
            <a:custGeom>
              <a:avLst/>
              <a:gdLst>
                <a:gd name="T0" fmla="*/ 44 w 126"/>
                <a:gd name="T1" fmla="*/ 34 h 211"/>
                <a:gd name="T2" fmla="*/ 39 w 126"/>
                <a:gd name="T3" fmla="*/ 169 h 211"/>
                <a:gd name="T4" fmla="*/ 79 w 126"/>
                <a:gd name="T5" fmla="*/ 335 h 211"/>
                <a:gd name="T6" fmla="*/ 236 w 126"/>
                <a:gd name="T7" fmla="*/ 392 h 211"/>
                <a:gd name="T8" fmla="*/ 190 w 126"/>
                <a:gd name="T9" fmla="*/ 151 h 211"/>
                <a:gd name="T10" fmla="*/ 44 w 126"/>
                <a:gd name="T11" fmla="*/ 34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6" h="211">
                  <a:moveTo>
                    <a:pt x="20" y="15"/>
                  </a:moveTo>
                  <a:cubicBezTo>
                    <a:pt x="3" y="23"/>
                    <a:pt x="18" y="53"/>
                    <a:pt x="18" y="77"/>
                  </a:cubicBezTo>
                  <a:cubicBezTo>
                    <a:pt x="19" y="102"/>
                    <a:pt x="0" y="133"/>
                    <a:pt x="36" y="151"/>
                  </a:cubicBezTo>
                  <a:cubicBezTo>
                    <a:pt x="71" y="169"/>
                    <a:pt x="87" y="211"/>
                    <a:pt x="107" y="177"/>
                  </a:cubicBezTo>
                  <a:cubicBezTo>
                    <a:pt x="126" y="142"/>
                    <a:pt x="103" y="85"/>
                    <a:pt x="86" y="68"/>
                  </a:cubicBezTo>
                  <a:cubicBezTo>
                    <a:pt x="69" y="51"/>
                    <a:pt x="52" y="0"/>
                    <a:pt x="20" y="15"/>
                  </a:cubicBezTo>
                  <a:close/>
                </a:path>
              </a:pathLst>
            </a:custGeom>
            <a:solidFill>
              <a:srgbClr val="D0D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5" name="Freeform 318">
              <a:extLst>
                <a:ext uri="{FF2B5EF4-FFF2-40B4-BE49-F238E27FC236}">
                  <a16:creationId xmlns:a16="http://schemas.microsoft.com/office/drawing/2014/main" id="{77381D71-88DB-4ED5-B351-F28938346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" y="2040"/>
              <a:ext cx="319" cy="167"/>
            </a:xfrm>
            <a:custGeom>
              <a:avLst/>
              <a:gdLst>
                <a:gd name="T0" fmla="*/ 345 w 246"/>
                <a:gd name="T1" fmla="*/ 5 h 129"/>
                <a:gd name="T2" fmla="*/ 140 w 246"/>
                <a:gd name="T3" fmla="*/ 106 h 129"/>
                <a:gd name="T4" fmla="*/ 27 w 246"/>
                <a:gd name="T5" fmla="*/ 212 h 129"/>
                <a:gd name="T6" fmla="*/ 169 w 246"/>
                <a:gd name="T7" fmla="*/ 215 h 129"/>
                <a:gd name="T8" fmla="*/ 360 w 246"/>
                <a:gd name="T9" fmla="*/ 177 h 129"/>
                <a:gd name="T10" fmla="*/ 460 w 246"/>
                <a:gd name="T11" fmla="*/ 89 h 129"/>
                <a:gd name="T12" fmla="*/ 345 w 246"/>
                <a:gd name="T13" fmla="*/ 5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6" h="129">
                  <a:moveTo>
                    <a:pt x="158" y="2"/>
                  </a:moveTo>
                  <a:cubicBezTo>
                    <a:pt x="136" y="0"/>
                    <a:pt x="89" y="39"/>
                    <a:pt x="64" y="49"/>
                  </a:cubicBezTo>
                  <a:cubicBezTo>
                    <a:pt x="39" y="59"/>
                    <a:pt x="0" y="67"/>
                    <a:pt x="12" y="98"/>
                  </a:cubicBezTo>
                  <a:cubicBezTo>
                    <a:pt x="24" y="129"/>
                    <a:pt x="52" y="112"/>
                    <a:pt x="77" y="99"/>
                  </a:cubicBezTo>
                  <a:cubicBezTo>
                    <a:pt x="102" y="85"/>
                    <a:pt x="141" y="83"/>
                    <a:pt x="165" y="82"/>
                  </a:cubicBezTo>
                  <a:cubicBezTo>
                    <a:pt x="189" y="81"/>
                    <a:pt x="246" y="73"/>
                    <a:pt x="211" y="41"/>
                  </a:cubicBezTo>
                  <a:cubicBezTo>
                    <a:pt x="175" y="10"/>
                    <a:pt x="179" y="4"/>
                    <a:pt x="158" y="2"/>
                  </a:cubicBezTo>
                  <a:close/>
                </a:path>
              </a:pathLst>
            </a:custGeom>
            <a:noFill/>
            <a:ln w="6350" cap="rnd">
              <a:solidFill>
                <a:srgbClr val="FBFB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6" name="Freeform 319">
              <a:extLst>
                <a:ext uri="{FF2B5EF4-FFF2-40B4-BE49-F238E27FC236}">
                  <a16:creationId xmlns:a16="http://schemas.microsoft.com/office/drawing/2014/main" id="{04641893-70EE-406F-91B8-747F00A6C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1844"/>
              <a:ext cx="164" cy="275"/>
            </a:xfrm>
            <a:custGeom>
              <a:avLst/>
              <a:gdLst>
                <a:gd name="T0" fmla="*/ 44 w 126"/>
                <a:gd name="T1" fmla="*/ 34 h 211"/>
                <a:gd name="T2" fmla="*/ 39 w 126"/>
                <a:gd name="T3" fmla="*/ 169 h 211"/>
                <a:gd name="T4" fmla="*/ 79 w 126"/>
                <a:gd name="T5" fmla="*/ 335 h 211"/>
                <a:gd name="T6" fmla="*/ 236 w 126"/>
                <a:gd name="T7" fmla="*/ 392 h 211"/>
                <a:gd name="T8" fmla="*/ 190 w 126"/>
                <a:gd name="T9" fmla="*/ 151 h 211"/>
                <a:gd name="T10" fmla="*/ 44 w 126"/>
                <a:gd name="T11" fmla="*/ 34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6" h="211">
                  <a:moveTo>
                    <a:pt x="20" y="15"/>
                  </a:moveTo>
                  <a:cubicBezTo>
                    <a:pt x="3" y="23"/>
                    <a:pt x="18" y="53"/>
                    <a:pt x="18" y="77"/>
                  </a:cubicBezTo>
                  <a:cubicBezTo>
                    <a:pt x="19" y="102"/>
                    <a:pt x="0" y="133"/>
                    <a:pt x="36" y="151"/>
                  </a:cubicBezTo>
                  <a:cubicBezTo>
                    <a:pt x="71" y="169"/>
                    <a:pt x="87" y="211"/>
                    <a:pt x="107" y="177"/>
                  </a:cubicBezTo>
                  <a:cubicBezTo>
                    <a:pt x="126" y="142"/>
                    <a:pt x="103" y="85"/>
                    <a:pt x="86" y="68"/>
                  </a:cubicBezTo>
                  <a:cubicBezTo>
                    <a:pt x="69" y="51"/>
                    <a:pt x="52" y="0"/>
                    <a:pt x="20" y="15"/>
                  </a:cubicBezTo>
                  <a:close/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7" name="Freeform 320">
              <a:extLst>
                <a:ext uri="{FF2B5EF4-FFF2-40B4-BE49-F238E27FC236}">
                  <a16:creationId xmlns:a16="http://schemas.microsoft.com/office/drawing/2014/main" id="{D3D5E290-3738-40FC-AFD3-E97AAA26D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56"/>
              <a:ext cx="251" cy="226"/>
            </a:xfrm>
            <a:custGeom>
              <a:avLst/>
              <a:gdLst>
                <a:gd name="T0" fmla="*/ 43 w 193"/>
                <a:gd name="T1" fmla="*/ 307 h 174"/>
                <a:gd name="T2" fmla="*/ 125 w 193"/>
                <a:gd name="T3" fmla="*/ 136 h 174"/>
                <a:gd name="T4" fmla="*/ 356 w 193"/>
                <a:gd name="T5" fmla="*/ 32 h 174"/>
                <a:gd name="T6" fmla="*/ 300 w 193"/>
                <a:gd name="T7" fmla="*/ 158 h 174"/>
                <a:gd name="T8" fmla="*/ 43 w 193"/>
                <a:gd name="T9" fmla="*/ 307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" h="174">
                  <a:moveTo>
                    <a:pt x="19" y="140"/>
                  </a:moveTo>
                  <a:cubicBezTo>
                    <a:pt x="0" y="122"/>
                    <a:pt x="25" y="76"/>
                    <a:pt x="57" y="62"/>
                  </a:cubicBezTo>
                  <a:cubicBezTo>
                    <a:pt x="90" y="47"/>
                    <a:pt x="131" y="0"/>
                    <a:pt x="162" y="15"/>
                  </a:cubicBezTo>
                  <a:cubicBezTo>
                    <a:pt x="193" y="31"/>
                    <a:pt x="165" y="66"/>
                    <a:pt x="137" y="72"/>
                  </a:cubicBezTo>
                  <a:cubicBezTo>
                    <a:pt x="108" y="78"/>
                    <a:pt x="53" y="174"/>
                    <a:pt x="19" y="140"/>
                  </a:cubicBezTo>
                  <a:close/>
                </a:path>
              </a:pathLst>
            </a:custGeom>
            <a:solidFill>
              <a:srgbClr val="D0D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8" name="Freeform 321">
              <a:extLst>
                <a:ext uri="{FF2B5EF4-FFF2-40B4-BE49-F238E27FC236}">
                  <a16:creationId xmlns:a16="http://schemas.microsoft.com/office/drawing/2014/main" id="{ED36C916-8629-4BFD-B69A-40935299F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" y="2612"/>
              <a:ext cx="181" cy="153"/>
            </a:xfrm>
            <a:custGeom>
              <a:avLst/>
              <a:gdLst>
                <a:gd name="T0" fmla="*/ 13 w 139"/>
                <a:gd name="T1" fmla="*/ 153 h 118"/>
                <a:gd name="T2" fmla="*/ 116 w 139"/>
                <a:gd name="T3" fmla="*/ 79 h 118"/>
                <a:gd name="T4" fmla="*/ 290 w 139"/>
                <a:gd name="T5" fmla="*/ 67 h 118"/>
                <a:gd name="T6" fmla="*/ 163 w 139"/>
                <a:gd name="T7" fmla="*/ 169 h 118"/>
                <a:gd name="T8" fmla="*/ 13 w 139"/>
                <a:gd name="T9" fmla="*/ 153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" h="118">
                  <a:moveTo>
                    <a:pt x="6" y="70"/>
                  </a:moveTo>
                  <a:cubicBezTo>
                    <a:pt x="0" y="56"/>
                    <a:pt x="19" y="41"/>
                    <a:pt x="52" y="36"/>
                  </a:cubicBezTo>
                  <a:cubicBezTo>
                    <a:pt x="85" y="31"/>
                    <a:pt x="123" y="0"/>
                    <a:pt x="131" y="31"/>
                  </a:cubicBezTo>
                  <a:cubicBezTo>
                    <a:pt x="139" y="61"/>
                    <a:pt x="98" y="79"/>
                    <a:pt x="74" y="77"/>
                  </a:cubicBezTo>
                  <a:cubicBezTo>
                    <a:pt x="50" y="75"/>
                    <a:pt x="26" y="118"/>
                    <a:pt x="6" y="70"/>
                  </a:cubicBezTo>
                  <a:close/>
                </a:path>
              </a:pathLst>
            </a:custGeom>
            <a:solidFill>
              <a:srgbClr val="D0D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9" name="Freeform 322">
              <a:extLst>
                <a:ext uri="{FF2B5EF4-FFF2-40B4-BE49-F238E27FC236}">
                  <a16:creationId xmlns:a16="http://schemas.microsoft.com/office/drawing/2014/main" id="{DB066805-2351-4159-AD41-92A789811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" y="2586"/>
              <a:ext cx="181" cy="126"/>
            </a:xfrm>
            <a:custGeom>
              <a:avLst/>
              <a:gdLst>
                <a:gd name="T0" fmla="*/ 1 w 140"/>
                <a:gd name="T1" fmla="*/ 112 h 97"/>
                <a:gd name="T2" fmla="*/ 138 w 140"/>
                <a:gd name="T3" fmla="*/ 45 h 97"/>
                <a:gd name="T4" fmla="*/ 292 w 140"/>
                <a:gd name="T5" fmla="*/ 35 h 97"/>
                <a:gd name="T6" fmla="*/ 147 w 140"/>
                <a:gd name="T7" fmla="*/ 125 h 97"/>
                <a:gd name="T8" fmla="*/ 1 w 140"/>
                <a:gd name="T9" fmla="*/ 112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97">
                  <a:moveTo>
                    <a:pt x="1" y="51"/>
                  </a:moveTo>
                  <a:cubicBezTo>
                    <a:pt x="0" y="35"/>
                    <a:pt x="43" y="23"/>
                    <a:pt x="64" y="21"/>
                  </a:cubicBezTo>
                  <a:cubicBezTo>
                    <a:pt x="86" y="18"/>
                    <a:pt x="130" y="0"/>
                    <a:pt x="135" y="16"/>
                  </a:cubicBezTo>
                  <a:cubicBezTo>
                    <a:pt x="140" y="31"/>
                    <a:pt x="87" y="52"/>
                    <a:pt x="68" y="57"/>
                  </a:cubicBezTo>
                  <a:cubicBezTo>
                    <a:pt x="48" y="62"/>
                    <a:pt x="4" y="97"/>
                    <a:pt x="1" y="51"/>
                  </a:cubicBezTo>
                  <a:close/>
                </a:path>
              </a:pathLst>
            </a:custGeom>
            <a:solidFill>
              <a:srgbClr val="D0D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0" name="Freeform 323">
              <a:extLst>
                <a:ext uri="{FF2B5EF4-FFF2-40B4-BE49-F238E27FC236}">
                  <a16:creationId xmlns:a16="http://schemas.microsoft.com/office/drawing/2014/main" id="{31101CEA-5D78-4302-A517-53E86F59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656"/>
              <a:ext cx="251" cy="226"/>
            </a:xfrm>
            <a:custGeom>
              <a:avLst/>
              <a:gdLst>
                <a:gd name="T0" fmla="*/ 43 w 193"/>
                <a:gd name="T1" fmla="*/ 307 h 174"/>
                <a:gd name="T2" fmla="*/ 125 w 193"/>
                <a:gd name="T3" fmla="*/ 136 h 174"/>
                <a:gd name="T4" fmla="*/ 356 w 193"/>
                <a:gd name="T5" fmla="*/ 32 h 174"/>
                <a:gd name="T6" fmla="*/ 300 w 193"/>
                <a:gd name="T7" fmla="*/ 158 h 174"/>
                <a:gd name="T8" fmla="*/ 43 w 193"/>
                <a:gd name="T9" fmla="*/ 307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" h="174">
                  <a:moveTo>
                    <a:pt x="19" y="140"/>
                  </a:moveTo>
                  <a:cubicBezTo>
                    <a:pt x="0" y="122"/>
                    <a:pt x="25" y="76"/>
                    <a:pt x="57" y="62"/>
                  </a:cubicBezTo>
                  <a:cubicBezTo>
                    <a:pt x="90" y="47"/>
                    <a:pt x="131" y="0"/>
                    <a:pt x="162" y="15"/>
                  </a:cubicBezTo>
                  <a:cubicBezTo>
                    <a:pt x="193" y="31"/>
                    <a:pt x="165" y="66"/>
                    <a:pt x="137" y="72"/>
                  </a:cubicBezTo>
                  <a:cubicBezTo>
                    <a:pt x="108" y="78"/>
                    <a:pt x="53" y="174"/>
                    <a:pt x="19" y="140"/>
                  </a:cubicBezTo>
                  <a:close/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1" name="Freeform 324">
              <a:extLst>
                <a:ext uri="{FF2B5EF4-FFF2-40B4-BE49-F238E27FC236}">
                  <a16:creationId xmlns:a16="http://schemas.microsoft.com/office/drawing/2014/main" id="{68FEF03F-9173-46D3-B72D-AF5585704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" y="2612"/>
              <a:ext cx="181" cy="153"/>
            </a:xfrm>
            <a:custGeom>
              <a:avLst/>
              <a:gdLst>
                <a:gd name="T0" fmla="*/ 13 w 139"/>
                <a:gd name="T1" fmla="*/ 153 h 118"/>
                <a:gd name="T2" fmla="*/ 116 w 139"/>
                <a:gd name="T3" fmla="*/ 79 h 118"/>
                <a:gd name="T4" fmla="*/ 290 w 139"/>
                <a:gd name="T5" fmla="*/ 67 h 118"/>
                <a:gd name="T6" fmla="*/ 163 w 139"/>
                <a:gd name="T7" fmla="*/ 169 h 118"/>
                <a:gd name="T8" fmla="*/ 13 w 139"/>
                <a:gd name="T9" fmla="*/ 153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" h="118">
                  <a:moveTo>
                    <a:pt x="6" y="70"/>
                  </a:moveTo>
                  <a:cubicBezTo>
                    <a:pt x="0" y="56"/>
                    <a:pt x="19" y="41"/>
                    <a:pt x="52" y="36"/>
                  </a:cubicBezTo>
                  <a:cubicBezTo>
                    <a:pt x="85" y="31"/>
                    <a:pt x="123" y="0"/>
                    <a:pt x="131" y="31"/>
                  </a:cubicBezTo>
                  <a:cubicBezTo>
                    <a:pt x="139" y="61"/>
                    <a:pt x="98" y="79"/>
                    <a:pt x="74" y="77"/>
                  </a:cubicBezTo>
                  <a:cubicBezTo>
                    <a:pt x="50" y="75"/>
                    <a:pt x="26" y="118"/>
                    <a:pt x="6" y="70"/>
                  </a:cubicBezTo>
                  <a:close/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2" name="Freeform 325">
              <a:extLst>
                <a:ext uri="{FF2B5EF4-FFF2-40B4-BE49-F238E27FC236}">
                  <a16:creationId xmlns:a16="http://schemas.microsoft.com/office/drawing/2014/main" id="{57DAAE7C-298D-416C-95A0-15B97B0BF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" y="2586"/>
              <a:ext cx="181" cy="126"/>
            </a:xfrm>
            <a:custGeom>
              <a:avLst/>
              <a:gdLst>
                <a:gd name="T0" fmla="*/ 1 w 140"/>
                <a:gd name="T1" fmla="*/ 112 h 97"/>
                <a:gd name="T2" fmla="*/ 138 w 140"/>
                <a:gd name="T3" fmla="*/ 45 h 97"/>
                <a:gd name="T4" fmla="*/ 292 w 140"/>
                <a:gd name="T5" fmla="*/ 35 h 97"/>
                <a:gd name="T6" fmla="*/ 147 w 140"/>
                <a:gd name="T7" fmla="*/ 125 h 97"/>
                <a:gd name="T8" fmla="*/ 1 w 140"/>
                <a:gd name="T9" fmla="*/ 112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97">
                  <a:moveTo>
                    <a:pt x="1" y="51"/>
                  </a:moveTo>
                  <a:cubicBezTo>
                    <a:pt x="0" y="35"/>
                    <a:pt x="43" y="23"/>
                    <a:pt x="64" y="21"/>
                  </a:cubicBezTo>
                  <a:cubicBezTo>
                    <a:pt x="86" y="18"/>
                    <a:pt x="130" y="0"/>
                    <a:pt x="135" y="16"/>
                  </a:cubicBezTo>
                  <a:cubicBezTo>
                    <a:pt x="140" y="31"/>
                    <a:pt x="87" y="52"/>
                    <a:pt x="68" y="57"/>
                  </a:cubicBezTo>
                  <a:cubicBezTo>
                    <a:pt x="48" y="62"/>
                    <a:pt x="4" y="97"/>
                    <a:pt x="1" y="51"/>
                  </a:cubicBezTo>
                  <a:close/>
                </a:path>
              </a:pathLst>
            </a:custGeom>
            <a:no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3" name="Freeform 326">
              <a:extLst>
                <a:ext uri="{FF2B5EF4-FFF2-40B4-BE49-F238E27FC236}">
                  <a16:creationId xmlns:a16="http://schemas.microsoft.com/office/drawing/2014/main" id="{94CA5B9C-7311-4539-9578-9F8F0F431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964"/>
              <a:ext cx="392" cy="607"/>
            </a:xfrm>
            <a:custGeom>
              <a:avLst/>
              <a:gdLst>
                <a:gd name="T0" fmla="*/ 617 w 302"/>
                <a:gd name="T1" fmla="*/ 0 h 467"/>
                <a:gd name="T2" fmla="*/ 497 w 302"/>
                <a:gd name="T3" fmla="*/ 858 h 467"/>
                <a:gd name="T4" fmla="*/ 199 w 302"/>
                <a:gd name="T5" fmla="*/ 909 h 467"/>
                <a:gd name="T6" fmla="*/ 222 w 302"/>
                <a:gd name="T7" fmla="*/ 751 h 467"/>
                <a:gd name="T8" fmla="*/ 179 w 302"/>
                <a:gd name="T9" fmla="*/ 805 h 467"/>
                <a:gd name="T10" fmla="*/ 188 w 302"/>
                <a:gd name="T11" fmla="*/ 554 h 467"/>
                <a:gd name="T12" fmla="*/ 135 w 302"/>
                <a:gd name="T13" fmla="*/ 716 h 467"/>
                <a:gd name="T14" fmla="*/ 108 w 302"/>
                <a:gd name="T15" fmla="*/ 441 h 467"/>
                <a:gd name="T16" fmla="*/ 51 w 302"/>
                <a:gd name="T17" fmla="*/ 513 h 467"/>
                <a:gd name="T18" fmla="*/ 90 w 302"/>
                <a:gd name="T19" fmla="*/ 248 h 467"/>
                <a:gd name="T20" fmla="*/ 17 w 302"/>
                <a:gd name="T21" fmla="*/ 373 h 467"/>
                <a:gd name="T22" fmla="*/ 51 w 302"/>
                <a:gd name="T23" fmla="*/ 214 h 467"/>
                <a:gd name="T24" fmla="*/ 17 w 302"/>
                <a:gd name="T25" fmla="*/ 292 h 467"/>
                <a:gd name="T26" fmla="*/ 27 w 302"/>
                <a:gd name="T27" fmla="*/ 142 h 467"/>
                <a:gd name="T28" fmla="*/ 87 w 302"/>
                <a:gd name="T29" fmla="*/ 5 h 467"/>
                <a:gd name="T30" fmla="*/ 617 w 302"/>
                <a:gd name="T31" fmla="*/ 0 h 4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2" h="467">
                  <a:moveTo>
                    <a:pt x="282" y="0"/>
                  </a:moveTo>
                  <a:cubicBezTo>
                    <a:pt x="282" y="0"/>
                    <a:pt x="302" y="277"/>
                    <a:pt x="227" y="391"/>
                  </a:cubicBezTo>
                  <a:cubicBezTo>
                    <a:pt x="227" y="391"/>
                    <a:pt x="179" y="467"/>
                    <a:pt x="91" y="414"/>
                  </a:cubicBezTo>
                  <a:cubicBezTo>
                    <a:pt x="91" y="414"/>
                    <a:pt x="109" y="366"/>
                    <a:pt x="102" y="342"/>
                  </a:cubicBezTo>
                  <a:cubicBezTo>
                    <a:pt x="102" y="342"/>
                    <a:pt x="96" y="362"/>
                    <a:pt x="82" y="366"/>
                  </a:cubicBezTo>
                  <a:cubicBezTo>
                    <a:pt x="82" y="366"/>
                    <a:pt x="101" y="278"/>
                    <a:pt x="86" y="252"/>
                  </a:cubicBezTo>
                  <a:cubicBezTo>
                    <a:pt x="86" y="252"/>
                    <a:pt x="76" y="311"/>
                    <a:pt x="62" y="326"/>
                  </a:cubicBezTo>
                  <a:cubicBezTo>
                    <a:pt x="62" y="326"/>
                    <a:pt x="62" y="229"/>
                    <a:pt x="49" y="201"/>
                  </a:cubicBezTo>
                  <a:cubicBezTo>
                    <a:pt x="23" y="234"/>
                    <a:pt x="23" y="234"/>
                    <a:pt x="23" y="234"/>
                  </a:cubicBezTo>
                  <a:cubicBezTo>
                    <a:pt x="23" y="234"/>
                    <a:pt x="47" y="148"/>
                    <a:pt x="41" y="113"/>
                  </a:cubicBezTo>
                  <a:cubicBezTo>
                    <a:pt x="41" y="113"/>
                    <a:pt x="11" y="145"/>
                    <a:pt x="8" y="170"/>
                  </a:cubicBezTo>
                  <a:cubicBezTo>
                    <a:pt x="8" y="170"/>
                    <a:pt x="15" y="119"/>
                    <a:pt x="23" y="98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8" y="133"/>
                    <a:pt x="0" y="104"/>
                    <a:pt x="12" y="65"/>
                  </a:cubicBezTo>
                  <a:cubicBezTo>
                    <a:pt x="25" y="26"/>
                    <a:pt x="40" y="2"/>
                    <a:pt x="40" y="2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rgbClr val="E0A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4" name="Freeform 327">
              <a:extLst>
                <a:ext uri="{FF2B5EF4-FFF2-40B4-BE49-F238E27FC236}">
                  <a16:creationId xmlns:a16="http://schemas.microsoft.com/office/drawing/2014/main" id="{A4CAC66F-B6A2-4CF3-A534-E55FE1F2E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021"/>
              <a:ext cx="108" cy="383"/>
            </a:xfrm>
            <a:custGeom>
              <a:avLst/>
              <a:gdLst>
                <a:gd name="T0" fmla="*/ 169 w 83"/>
                <a:gd name="T1" fmla="*/ 0 h 294"/>
                <a:gd name="T2" fmla="*/ 0 w 83"/>
                <a:gd name="T3" fmla="*/ 443 h 294"/>
                <a:gd name="T4" fmla="*/ 86 w 83"/>
                <a:gd name="T5" fmla="*/ 344 h 294"/>
                <a:gd name="T6" fmla="*/ 181 w 83"/>
                <a:gd name="T7" fmla="*/ 181 h 294"/>
                <a:gd name="T8" fmla="*/ 22 w 83"/>
                <a:gd name="T9" fmla="*/ 554 h 294"/>
                <a:gd name="T10" fmla="*/ 100 w 83"/>
                <a:gd name="T11" fmla="*/ 447 h 294"/>
                <a:gd name="T12" fmla="*/ 163 w 83"/>
                <a:gd name="T13" fmla="*/ 352 h 294"/>
                <a:gd name="T14" fmla="*/ 86 w 83"/>
                <a:gd name="T15" fmla="*/ 550 h 294"/>
                <a:gd name="T16" fmla="*/ 169 w 83"/>
                <a:gd name="T17" fmla="*/ 436 h 294"/>
                <a:gd name="T18" fmla="*/ 137 w 83"/>
                <a:gd name="T19" fmla="*/ 528 h 294"/>
                <a:gd name="T20" fmla="*/ 178 w 83"/>
                <a:gd name="T21" fmla="*/ 470 h 294"/>
                <a:gd name="T22" fmla="*/ 118 w 83"/>
                <a:gd name="T23" fmla="*/ 650 h 2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294">
                  <a:moveTo>
                    <a:pt x="77" y="0"/>
                  </a:moveTo>
                  <a:cubicBezTo>
                    <a:pt x="48" y="67"/>
                    <a:pt x="48" y="142"/>
                    <a:pt x="0" y="200"/>
                  </a:cubicBezTo>
                  <a:cubicBezTo>
                    <a:pt x="5" y="185"/>
                    <a:pt x="29" y="170"/>
                    <a:pt x="39" y="156"/>
                  </a:cubicBezTo>
                  <a:cubicBezTo>
                    <a:pt x="55" y="133"/>
                    <a:pt x="71" y="106"/>
                    <a:pt x="82" y="82"/>
                  </a:cubicBezTo>
                  <a:cubicBezTo>
                    <a:pt x="70" y="140"/>
                    <a:pt x="36" y="197"/>
                    <a:pt x="10" y="250"/>
                  </a:cubicBezTo>
                  <a:cubicBezTo>
                    <a:pt x="14" y="233"/>
                    <a:pt x="35" y="216"/>
                    <a:pt x="45" y="202"/>
                  </a:cubicBezTo>
                  <a:cubicBezTo>
                    <a:pt x="55" y="188"/>
                    <a:pt x="65" y="173"/>
                    <a:pt x="74" y="159"/>
                  </a:cubicBezTo>
                  <a:cubicBezTo>
                    <a:pt x="76" y="189"/>
                    <a:pt x="47" y="221"/>
                    <a:pt x="39" y="249"/>
                  </a:cubicBezTo>
                  <a:cubicBezTo>
                    <a:pt x="53" y="234"/>
                    <a:pt x="68" y="215"/>
                    <a:pt x="77" y="197"/>
                  </a:cubicBezTo>
                  <a:cubicBezTo>
                    <a:pt x="77" y="211"/>
                    <a:pt x="64" y="225"/>
                    <a:pt x="62" y="239"/>
                  </a:cubicBezTo>
                  <a:cubicBezTo>
                    <a:pt x="67" y="232"/>
                    <a:pt x="73" y="216"/>
                    <a:pt x="81" y="213"/>
                  </a:cubicBezTo>
                  <a:cubicBezTo>
                    <a:pt x="83" y="241"/>
                    <a:pt x="64" y="273"/>
                    <a:pt x="54" y="29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5" name="Freeform 328">
              <a:extLst>
                <a:ext uri="{FF2B5EF4-FFF2-40B4-BE49-F238E27FC236}">
                  <a16:creationId xmlns:a16="http://schemas.microsoft.com/office/drawing/2014/main" id="{3DB3AD1D-CFCE-41C8-B73B-85E3A05B4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" y="964"/>
              <a:ext cx="298" cy="917"/>
            </a:xfrm>
            <a:custGeom>
              <a:avLst/>
              <a:gdLst>
                <a:gd name="T0" fmla="*/ 131 w 230"/>
                <a:gd name="T1" fmla="*/ 0 h 705"/>
                <a:gd name="T2" fmla="*/ 165 w 230"/>
                <a:gd name="T3" fmla="*/ 407 h 705"/>
                <a:gd name="T4" fmla="*/ 447 w 230"/>
                <a:gd name="T5" fmla="*/ 1256 h 705"/>
                <a:gd name="T6" fmla="*/ 500 w 230"/>
                <a:gd name="T7" fmla="*/ 1552 h 705"/>
                <a:gd name="T8" fmla="*/ 420 w 230"/>
                <a:gd name="T9" fmla="*/ 1368 h 705"/>
                <a:gd name="T10" fmla="*/ 176 w 230"/>
                <a:gd name="T11" fmla="*/ 927 h 705"/>
                <a:gd name="T12" fmla="*/ 0 w 230"/>
                <a:gd name="T13" fmla="*/ 0 h 705"/>
                <a:gd name="T14" fmla="*/ 131 w 230"/>
                <a:gd name="T15" fmla="*/ 0 h 7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0" h="705">
                  <a:moveTo>
                    <a:pt x="60" y="0"/>
                  </a:moveTo>
                  <a:cubicBezTo>
                    <a:pt x="60" y="0"/>
                    <a:pt x="58" y="73"/>
                    <a:pt x="76" y="185"/>
                  </a:cubicBezTo>
                  <a:cubicBezTo>
                    <a:pt x="94" y="297"/>
                    <a:pt x="193" y="519"/>
                    <a:pt x="205" y="571"/>
                  </a:cubicBezTo>
                  <a:cubicBezTo>
                    <a:pt x="217" y="624"/>
                    <a:pt x="196" y="654"/>
                    <a:pt x="230" y="705"/>
                  </a:cubicBezTo>
                  <a:cubicBezTo>
                    <a:pt x="230" y="705"/>
                    <a:pt x="204" y="663"/>
                    <a:pt x="193" y="622"/>
                  </a:cubicBezTo>
                  <a:cubicBezTo>
                    <a:pt x="181" y="580"/>
                    <a:pt x="102" y="472"/>
                    <a:pt x="81" y="421"/>
                  </a:cubicBezTo>
                  <a:cubicBezTo>
                    <a:pt x="60" y="370"/>
                    <a:pt x="11" y="284"/>
                    <a:pt x="0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F2B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6" name="Freeform 329">
              <a:extLst>
                <a:ext uri="{FF2B5EF4-FFF2-40B4-BE49-F238E27FC236}">
                  <a16:creationId xmlns:a16="http://schemas.microsoft.com/office/drawing/2014/main" id="{09AD4323-1C74-4D7A-8E2D-42FE78A5C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2782"/>
              <a:ext cx="708" cy="692"/>
            </a:xfrm>
            <a:custGeom>
              <a:avLst/>
              <a:gdLst>
                <a:gd name="T0" fmla="*/ 0 w 545"/>
                <a:gd name="T1" fmla="*/ 5 h 532"/>
                <a:gd name="T2" fmla="*/ 1193 w 545"/>
                <a:gd name="T3" fmla="*/ 1171 h 532"/>
                <a:gd name="T4" fmla="*/ 1195 w 545"/>
                <a:gd name="T5" fmla="*/ 877 h 532"/>
                <a:gd name="T6" fmla="*/ 278 w 545"/>
                <a:gd name="T7" fmla="*/ 182 h 532"/>
                <a:gd name="T8" fmla="*/ 90 w 545"/>
                <a:gd name="T9" fmla="*/ 16 h 532"/>
                <a:gd name="T10" fmla="*/ 0 w 545"/>
                <a:gd name="T11" fmla="*/ 5 h 5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5" h="532">
                  <a:moveTo>
                    <a:pt x="0" y="2"/>
                  </a:moveTo>
                  <a:cubicBezTo>
                    <a:pt x="0" y="2"/>
                    <a:pt x="263" y="357"/>
                    <a:pt x="544" y="532"/>
                  </a:cubicBezTo>
                  <a:cubicBezTo>
                    <a:pt x="545" y="398"/>
                    <a:pt x="545" y="398"/>
                    <a:pt x="545" y="398"/>
                  </a:cubicBezTo>
                  <a:cubicBezTo>
                    <a:pt x="545" y="398"/>
                    <a:pt x="140" y="94"/>
                    <a:pt x="127" y="83"/>
                  </a:cubicBezTo>
                  <a:cubicBezTo>
                    <a:pt x="115" y="71"/>
                    <a:pt x="71" y="15"/>
                    <a:pt x="41" y="7"/>
                  </a:cubicBezTo>
                  <a:cubicBezTo>
                    <a:pt x="11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2B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7" name="Freeform 330">
              <a:extLst>
                <a:ext uri="{FF2B5EF4-FFF2-40B4-BE49-F238E27FC236}">
                  <a16:creationId xmlns:a16="http://schemas.microsoft.com/office/drawing/2014/main" id="{EBB1CBC8-EC3D-4F7F-A7EB-CFD4130DD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965"/>
              <a:ext cx="393" cy="606"/>
            </a:xfrm>
            <a:custGeom>
              <a:avLst/>
              <a:gdLst>
                <a:gd name="T0" fmla="*/ 616 w 303"/>
                <a:gd name="T1" fmla="*/ 0 h 466"/>
                <a:gd name="T2" fmla="*/ 494 w 303"/>
                <a:gd name="T3" fmla="*/ 860 h 466"/>
                <a:gd name="T4" fmla="*/ 200 w 303"/>
                <a:gd name="T5" fmla="*/ 908 h 466"/>
                <a:gd name="T6" fmla="*/ 222 w 303"/>
                <a:gd name="T7" fmla="*/ 753 h 466"/>
                <a:gd name="T8" fmla="*/ 178 w 303"/>
                <a:gd name="T9" fmla="*/ 805 h 466"/>
                <a:gd name="T10" fmla="*/ 188 w 303"/>
                <a:gd name="T11" fmla="*/ 555 h 466"/>
                <a:gd name="T12" fmla="*/ 135 w 303"/>
                <a:gd name="T13" fmla="*/ 717 h 466"/>
                <a:gd name="T14" fmla="*/ 108 w 303"/>
                <a:gd name="T15" fmla="*/ 441 h 466"/>
                <a:gd name="T16" fmla="*/ 51 w 303"/>
                <a:gd name="T17" fmla="*/ 514 h 466"/>
                <a:gd name="T18" fmla="*/ 89 w 303"/>
                <a:gd name="T19" fmla="*/ 248 h 466"/>
                <a:gd name="T20" fmla="*/ 17 w 303"/>
                <a:gd name="T21" fmla="*/ 373 h 466"/>
                <a:gd name="T22" fmla="*/ 51 w 303"/>
                <a:gd name="T23" fmla="*/ 215 h 466"/>
                <a:gd name="T24" fmla="*/ 17 w 303"/>
                <a:gd name="T25" fmla="*/ 293 h 466"/>
                <a:gd name="T26" fmla="*/ 29 w 303"/>
                <a:gd name="T27" fmla="*/ 144 h 466"/>
                <a:gd name="T28" fmla="*/ 87 w 303"/>
                <a:gd name="T29" fmla="*/ 1 h 4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3" h="466">
                  <a:moveTo>
                    <a:pt x="282" y="0"/>
                  </a:moveTo>
                  <a:cubicBezTo>
                    <a:pt x="282" y="0"/>
                    <a:pt x="303" y="277"/>
                    <a:pt x="227" y="391"/>
                  </a:cubicBezTo>
                  <a:cubicBezTo>
                    <a:pt x="227" y="391"/>
                    <a:pt x="179" y="466"/>
                    <a:pt x="92" y="413"/>
                  </a:cubicBezTo>
                  <a:cubicBezTo>
                    <a:pt x="92" y="413"/>
                    <a:pt x="109" y="366"/>
                    <a:pt x="102" y="342"/>
                  </a:cubicBezTo>
                  <a:cubicBezTo>
                    <a:pt x="102" y="342"/>
                    <a:pt x="97" y="362"/>
                    <a:pt x="82" y="366"/>
                  </a:cubicBezTo>
                  <a:cubicBezTo>
                    <a:pt x="82" y="366"/>
                    <a:pt x="101" y="278"/>
                    <a:pt x="86" y="252"/>
                  </a:cubicBezTo>
                  <a:cubicBezTo>
                    <a:pt x="86" y="252"/>
                    <a:pt x="76" y="311"/>
                    <a:pt x="62" y="326"/>
                  </a:cubicBezTo>
                  <a:cubicBezTo>
                    <a:pt x="62" y="326"/>
                    <a:pt x="62" y="228"/>
                    <a:pt x="49" y="201"/>
                  </a:cubicBezTo>
                  <a:cubicBezTo>
                    <a:pt x="23" y="234"/>
                    <a:pt x="23" y="234"/>
                    <a:pt x="23" y="234"/>
                  </a:cubicBezTo>
                  <a:cubicBezTo>
                    <a:pt x="23" y="234"/>
                    <a:pt x="47" y="148"/>
                    <a:pt x="41" y="113"/>
                  </a:cubicBezTo>
                  <a:cubicBezTo>
                    <a:pt x="41" y="113"/>
                    <a:pt x="12" y="145"/>
                    <a:pt x="8" y="170"/>
                  </a:cubicBezTo>
                  <a:cubicBezTo>
                    <a:pt x="8" y="170"/>
                    <a:pt x="15" y="119"/>
                    <a:pt x="23" y="98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8" y="133"/>
                    <a:pt x="0" y="104"/>
                    <a:pt x="13" y="65"/>
                  </a:cubicBezTo>
                  <a:cubicBezTo>
                    <a:pt x="26" y="26"/>
                    <a:pt x="40" y="1"/>
                    <a:pt x="40" y="1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8" name="Freeform 331">
              <a:extLst>
                <a:ext uri="{FF2B5EF4-FFF2-40B4-BE49-F238E27FC236}">
                  <a16:creationId xmlns:a16="http://schemas.microsoft.com/office/drawing/2014/main" id="{3A9D2249-C622-41ED-BE1C-87DF2CA24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" y="964"/>
              <a:ext cx="1127" cy="2693"/>
            </a:xfrm>
            <a:custGeom>
              <a:avLst/>
              <a:gdLst>
                <a:gd name="T0" fmla="*/ 1696 w 868"/>
                <a:gd name="T1" fmla="*/ 0 h 2071"/>
                <a:gd name="T2" fmla="*/ 1605 w 868"/>
                <a:gd name="T3" fmla="*/ 810 h 2071"/>
                <a:gd name="T4" fmla="*/ 1243 w 868"/>
                <a:gd name="T5" fmla="*/ 897 h 2071"/>
                <a:gd name="T6" fmla="*/ 280 w 868"/>
                <a:gd name="T7" fmla="*/ 775 h 2071"/>
                <a:gd name="T8" fmla="*/ 210 w 868"/>
                <a:gd name="T9" fmla="*/ 1618 h 2071"/>
                <a:gd name="T10" fmla="*/ 413 w 868"/>
                <a:gd name="T11" fmla="*/ 2896 h 2071"/>
                <a:gd name="T12" fmla="*/ 735 w 868"/>
                <a:gd name="T13" fmla="*/ 3551 h 2071"/>
                <a:gd name="T14" fmla="*/ 1131 w 868"/>
                <a:gd name="T15" fmla="*/ 4078 h 2071"/>
                <a:gd name="T16" fmla="*/ 1605 w 868"/>
                <a:gd name="T17" fmla="*/ 4356 h 2071"/>
                <a:gd name="T18" fmla="*/ 1714 w 868"/>
                <a:gd name="T19" fmla="*/ 3816 h 2071"/>
                <a:gd name="T20" fmla="*/ 1652 w 868"/>
                <a:gd name="T21" fmla="*/ 3528 h 2071"/>
                <a:gd name="T22" fmla="*/ 1618 w 868"/>
                <a:gd name="T23" fmla="*/ 3396 h 2071"/>
                <a:gd name="T24" fmla="*/ 1598 w 868"/>
                <a:gd name="T25" fmla="*/ 3255 h 2071"/>
                <a:gd name="T26" fmla="*/ 1679 w 868"/>
                <a:gd name="T27" fmla="*/ 3402 h 2071"/>
                <a:gd name="T28" fmla="*/ 1762 w 868"/>
                <a:gd name="T29" fmla="*/ 3810 h 2071"/>
                <a:gd name="T30" fmla="*/ 1900 w 868"/>
                <a:gd name="T31" fmla="*/ 4554 h 20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68" h="2071">
                  <a:moveTo>
                    <a:pt x="775" y="0"/>
                  </a:moveTo>
                  <a:cubicBezTo>
                    <a:pt x="775" y="0"/>
                    <a:pt x="792" y="257"/>
                    <a:pt x="733" y="368"/>
                  </a:cubicBezTo>
                  <a:cubicBezTo>
                    <a:pt x="733" y="368"/>
                    <a:pt x="693" y="482"/>
                    <a:pt x="568" y="408"/>
                  </a:cubicBezTo>
                  <a:cubicBezTo>
                    <a:pt x="443" y="333"/>
                    <a:pt x="256" y="226"/>
                    <a:pt x="128" y="352"/>
                  </a:cubicBezTo>
                  <a:cubicBezTo>
                    <a:pt x="0" y="477"/>
                    <a:pt x="67" y="677"/>
                    <a:pt x="96" y="736"/>
                  </a:cubicBezTo>
                  <a:cubicBezTo>
                    <a:pt x="125" y="794"/>
                    <a:pt x="139" y="1186"/>
                    <a:pt x="189" y="1317"/>
                  </a:cubicBezTo>
                  <a:cubicBezTo>
                    <a:pt x="240" y="1447"/>
                    <a:pt x="305" y="1528"/>
                    <a:pt x="336" y="1615"/>
                  </a:cubicBezTo>
                  <a:cubicBezTo>
                    <a:pt x="379" y="1738"/>
                    <a:pt x="485" y="1786"/>
                    <a:pt x="517" y="1855"/>
                  </a:cubicBezTo>
                  <a:cubicBezTo>
                    <a:pt x="549" y="1925"/>
                    <a:pt x="643" y="2007"/>
                    <a:pt x="733" y="1981"/>
                  </a:cubicBezTo>
                  <a:cubicBezTo>
                    <a:pt x="824" y="1954"/>
                    <a:pt x="815" y="1842"/>
                    <a:pt x="783" y="1736"/>
                  </a:cubicBezTo>
                  <a:cubicBezTo>
                    <a:pt x="750" y="1629"/>
                    <a:pt x="759" y="1624"/>
                    <a:pt x="755" y="1604"/>
                  </a:cubicBezTo>
                  <a:cubicBezTo>
                    <a:pt x="751" y="1584"/>
                    <a:pt x="752" y="1570"/>
                    <a:pt x="739" y="1545"/>
                  </a:cubicBezTo>
                  <a:cubicBezTo>
                    <a:pt x="726" y="1520"/>
                    <a:pt x="717" y="1486"/>
                    <a:pt x="730" y="1480"/>
                  </a:cubicBezTo>
                  <a:cubicBezTo>
                    <a:pt x="743" y="1473"/>
                    <a:pt x="757" y="1514"/>
                    <a:pt x="767" y="1547"/>
                  </a:cubicBezTo>
                  <a:cubicBezTo>
                    <a:pt x="777" y="1581"/>
                    <a:pt x="799" y="1687"/>
                    <a:pt x="805" y="1733"/>
                  </a:cubicBezTo>
                  <a:cubicBezTo>
                    <a:pt x="812" y="1779"/>
                    <a:pt x="837" y="1996"/>
                    <a:pt x="868" y="2071"/>
                  </a:cubicBezTo>
                </a:path>
              </a:pathLst>
            </a:custGeom>
            <a:noFill/>
            <a:ln w="158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9" name="Freeform 332">
              <a:extLst>
                <a:ext uri="{FF2B5EF4-FFF2-40B4-BE49-F238E27FC236}">
                  <a16:creationId xmlns:a16="http://schemas.microsoft.com/office/drawing/2014/main" id="{1595D369-C95F-4FE6-9F4A-876190992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583"/>
              <a:ext cx="922" cy="507"/>
            </a:xfrm>
            <a:custGeom>
              <a:avLst/>
              <a:gdLst>
                <a:gd name="T0" fmla="*/ 199 w 710"/>
                <a:gd name="T1" fmla="*/ 12 h 390"/>
                <a:gd name="T2" fmla="*/ 412 w 710"/>
                <a:gd name="T3" fmla="*/ 90 h 390"/>
                <a:gd name="T4" fmla="*/ 1086 w 710"/>
                <a:gd name="T5" fmla="*/ 199 h 390"/>
                <a:gd name="T6" fmla="*/ 1360 w 710"/>
                <a:gd name="T7" fmla="*/ 255 h 390"/>
                <a:gd name="T8" fmla="*/ 1504 w 710"/>
                <a:gd name="T9" fmla="*/ 429 h 390"/>
                <a:gd name="T10" fmla="*/ 1512 w 710"/>
                <a:gd name="T11" fmla="*/ 533 h 390"/>
                <a:gd name="T12" fmla="*/ 1244 w 710"/>
                <a:gd name="T13" fmla="*/ 554 h 390"/>
                <a:gd name="T14" fmla="*/ 448 w 710"/>
                <a:gd name="T15" fmla="*/ 595 h 390"/>
                <a:gd name="T16" fmla="*/ 142 w 710"/>
                <a:gd name="T17" fmla="*/ 255 h 390"/>
                <a:gd name="T18" fmla="*/ 29 w 710"/>
                <a:gd name="T19" fmla="*/ 148 h 390"/>
                <a:gd name="T20" fmla="*/ 199 w 710"/>
                <a:gd name="T21" fmla="*/ 12 h 3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0" h="390">
                  <a:moveTo>
                    <a:pt x="91" y="5"/>
                  </a:moveTo>
                  <a:cubicBezTo>
                    <a:pt x="124" y="13"/>
                    <a:pt x="160" y="29"/>
                    <a:pt x="188" y="41"/>
                  </a:cubicBezTo>
                  <a:cubicBezTo>
                    <a:pt x="309" y="89"/>
                    <a:pt x="442" y="98"/>
                    <a:pt x="496" y="91"/>
                  </a:cubicBezTo>
                  <a:cubicBezTo>
                    <a:pt x="550" y="85"/>
                    <a:pt x="596" y="101"/>
                    <a:pt x="621" y="116"/>
                  </a:cubicBezTo>
                  <a:cubicBezTo>
                    <a:pt x="632" y="123"/>
                    <a:pt x="659" y="157"/>
                    <a:pt x="687" y="195"/>
                  </a:cubicBezTo>
                  <a:cubicBezTo>
                    <a:pt x="687" y="195"/>
                    <a:pt x="710" y="225"/>
                    <a:pt x="690" y="242"/>
                  </a:cubicBezTo>
                  <a:cubicBezTo>
                    <a:pt x="670" y="258"/>
                    <a:pt x="600" y="250"/>
                    <a:pt x="568" y="252"/>
                  </a:cubicBezTo>
                  <a:cubicBezTo>
                    <a:pt x="480" y="256"/>
                    <a:pt x="290" y="390"/>
                    <a:pt x="205" y="271"/>
                  </a:cubicBezTo>
                  <a:cubicBezTo>
                    <a:pt x="205" y="271"/>
                    <a:pt x="119" y="117"/>
                    <a:pt x="65" y="116"/>
                  </a:cubicBezTo>
                  <a:cubicBezTo>
                    <a:pt x="11" y="115"/>
                    <a:pt x="0" y="123"/>
                    <a:pt x="13" y="68"/>
                  </a:cubicBezTo>
                  <a:cubicBezTo>
                    <a:pt x="26" y="13"/>
                    <a:pt x="70" y="0"/>
                    <a:pt x="91" y="5"/>
                  </a:cubicBezTo>
                  <a:close/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0" name="Freeform 333">
              <a:extLst>
                <a:ext uri="{FF2B5EF4-FFF2-40B4-BE49-F238E27FC236}">
                  <a16:creationId xmlns:a16="http://schemas.microsoft.com/office/drawing/2014/main" id="{E8BC0F78-C481-43C5-98D8-223E0592A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3" y="963"/>
              <a:ext cx="1945" cy="1278"/>
            </a:xfrm>
            <a:custGeom>
              <a:avLst/>
              <a:gdLst>
                <a:gd name="T0" fmla="*/ 0 w 1498"/>
                <a:gd name="T1" fmla="*/ 0 h 983"/>
                <a:gd name="T2" fmla="*/ 188 w 1498"/>
                <a:gd name="T3" fmla="*/ 602 h 983"/>
                <a:gd name="T4" fmla="*/ 775 w 1498"/>
                <a:gd name="T5" fmla="*/ 1379 h 983"/>
                <a:gd name="T6" fmla="*/ 1458 w 1498"/>
                <a:gd name="T7" fmla="*/ 1450 h 983"/>
                <a:gd name="T8" fmla="*/ 1807 w 1498"/>
                <a:gd name="T9" fmla="*/ 1269 h 983"/>
                <a:gd name="T10" fmla="*/ 2232 w 1498"/>
                <a:gd name="T11" fmla="*/ 1346 h 983"/>
                <a:gd name="T12" fmla="*/ 2654 w 1498"/>
                <a:gd name="T13" fmla="*/ 1643 h 983"/>
                <a:gd name="T14" fmla="*/ 2911 w 1498"/>
                <a:gd name="T15" fmla="*/ 1860 h 983"/>
                <a:gd name="T16" fmla="*/ 3108 w 1498"/>
                <a:gd name="T17" fmla="*/ 2016 h 983"/>
                <a:gd name="T18" fmla="*/ 3278 w 1498"/>
                <a:gd name="T19" fmla="*/ 2161 h 9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98" h="983">
                  <a:moveTo>
                    <a:pt x="0" y="0"/>
                  </a:moveTo>
                  <a:cubicBezTo>
                    <a:pt x="0" y="0"/>
                    <a:pt x="14" y="176"/>
                    <a:pt x="86" y="274"/>
                  </a:cubicBezTo>
                  <a:cubicBezTo>
                    <a:pt x="158" y="372"/>
                    <a:pt x="256" y="582"/>
                    <a:pt x="354" y="628"/>
                  </a:cubicBezTo>
                  <a:cubicBezTo>
                    <a:pt x="452" y="674"/>
                    <a:pt x="602" y="700"/>
                    <a:pt x="666" y="660"/>
                  </a:cubicBezTo>
                  <a:cubicBezTo>
                    <a:pt x="730" y="620"/>
                    <a:pt x="826" y="578"/>
                    <a:pt x="826" y="578"/>
                  </a:cubicBezTo>
                  <a:cubicBezTo>
                    <a:pt x="826" y="578"/>
                    <a:pt x="892" y="524"/>
                    <a:pt x="1020" y="612"/>
                  </a:cubicBezTo>
                  <a:cubicBezTo>
                    <a:pt x="1099" y="666"/>
                    <a:pt x="1165" y="712"/>
                    <a:pt x="1212" y="748"/>
                  </a:cubicBezTo>
                  <a:cubicBezTo>
                    <a:pt x="1330" y="847"/>
                    <a:pt x="1330" y="847"/>
                    <a:pt x="1330" y="847"/>
                  </a:cubicBezTo>
                  <a:cubicBezTo>
                    <a:pt x="1358" y="865"/>
                    <a:pt x="1390" y="886"/>
                    <a:pt x="1420" y="918"/>
                  </a:cubicBezTo>
                  <a:cubicBezTo>
                    <a:pt x="1472" y="974"/>
                    <a:pt x="1498" y="983"/>
                    <a:pt x="1498" y="98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1" name="Freeform 334">
              <a:extLst>
                <a:ext uri="{FF2B5EF4-FFF2-40B4-BE49-F238E27FC236}">
                  <a16:creationId xmlns:a16="http://schemas.microsoft.com/office/drawing/2014/main" id="{194F829E-C0C8-4A75-903D-FA65290E5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963"/>
              <a:ext cx="1067" cy="1238"/>
            </a:xfrm>
            <a:custGeom>
              <a:avLst/>
              <a:gdLst>
                <a:gd name="T0" fmla="*/ 1798 w 822"/>
                <a:gd name="T1" fmla="*/ 1737 h 952"/>
                <a:gd name="T2" fmla="*/ 1695 w 822"/>
                <a:gd name="T3" fmla="*/ 1711 h 952"/>
                <a:gd name="T4" fmla="*/ 1397 w 822"/>
                <a:gd name="T5" fmla="*/ 1588 h 952"/>
                <a:gd name="T6" fmla="*/ 1311 w 822"/>
                <a:gd name="T7" fmla="*/ 1813 h 952"/>
                <a:gd name="T8" fmla="*/ 1333 w 822"/>
                <a:gd name="T9" fmla="*/ 2026 h 952"/>
                <a:gd name="T10" fmla="*/ 1202 w 822"/>
                <a:gd name="T11" fmla="*/ 2092 h 952"/>
                <a:gd name="T12" fmla="*/ 968 w 822"/>
                <a:gd name="T13" fmla="*/ 2051 h 952"/>
                <a:gd name="T14" fmla="*/ 654 w 822"/>
                <a:gd name="T15" fmla="*/ 2056 h 952"/>
                <a:gd name="T16" fmla="*/ 482 w 822"/>
                <a:gd name="T17" fmla="*/ 1887 h 952"/>
                <a:gd name="T18" fmla="*/ 375 w 822"/>
                <a:gd name="T19" fmla="*/ 1558 h 952"/>
                <a:gd name="T20" fmla="*/ 322 w 822"/>
                <a:gd name="T21" fmla="*/ 1261 h 952"/>
                <a:gd name="T22" fmla="*/ 39 w 822"/>
                <a:gd name="T23" fmla="*/ 412 h 952"/>
                <a:gd name="T24" fmla="*/ 5 w 822"/>
                <a:gd name="T25" fmla="*/ 0 h 9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22" h="952">
                  <a:moveTo>
                    <a:pt x="822" y="790"/>
                  </a:moveTo>
                  <a:cubicBezTo>
                    <a:pt x="812" y="793"/>
                    <a:pt x="785" y="796"/>
                    <a:pt x="775" y="778"/>
                  </a:cubicBezTo>
                  <a:cubicBezTo>
                    <a:pt x="761" y="754"/>
                    <a:pt x="688" y="690"/>
                    <a:pt x="639" y="722"/>
                  </a:cubicBezTo>
                  <a:cubicBezTo>
                    <a:pt x="589" y="754"/>
                    <a:pt x="597" y="789"/>
                    <a:pt x="599" y="824"/>
                  </a:cubicBezTo>
                  <a:cubicBezTo>
                    <a:pt x="602" y="858"/>
                    <a:pt x="618" y="892"/>
                    <a:pt x="609" y="921"/>
                  </a:cubicBezTo>
                  <a:cubicBezTo>
                    <a:pt x="600" y="950"/>
                    <a:pt x="573" y="952"/>
                    <a:pt x="549" y="951"/>
                  </a:cubicBezTo>
                  <a:cubicBezTo>
                    <a:pt x="526" y="949"/>
                    <a:pt x="486" y="928"/>
                    <a:pt x="443" y="933"/>
                  </a:cubicBezTo>
                  <a:cubicBezTo>
                    <a:pt x="401" y="938"/>
                    <a:pt x="316" y="935"/>
                    <a:pt x="299" y="935"/>
                  </a:cubicBezTo>
                  <a:cubicBezTo>
                    <a:pt x="299" y="935"/>
                    <a:pt x="239" y="932"/>
                    <a:pt x="220" y="858"/>
                  </a:cubicBezTo>
                  <a:cubicBezTo>
                    <a:pt x="200" y="783"/>
                    <a:pt x="193" y="740"/>
                    <a:pt x="172" y="708"/>
                  </a:cubicBezTo>
                  <a:cubicBezTo>
                    <a:pt x="138" y="657"/>
                    <a:pt x="159" y="626"/>
                    <a:pt x="147" y="574"/>
                  </a:cubicBezTo>
                  <a:cubicBezTo>
                    <a:pt x="134" y="522"/>
                    <a:pt x="36" y="300"/>
                    <a:pt x="18" y="188"/>
                  </a:cubicBezTo>
                  <a:cubicBezTo>
                    <a:pt x="0" y="76"/>
                    <a:pt x="2" y="0"/>
                    <a:pt x="2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2" name="Freeform 335">
              <a:extLst>
                <a:ext uri="{FF2B5EF4-FFF2-40B4-BE49-F238E27FC236}">
                  <a16:creationId xmlns:a16="http://schemas.microsoft.com/office/drawing/2014/main" id="{CC166A30-B76F-488F-8D6F-63611D20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168"/>
              <a:ext cx="145" cy="617"/>
            </a:xfrm>
            <a:custGeom>
              <a:avLst/>
              <a:gdLst>
                <a:gd name="T0" fmla="*/ 247 w 111"/>
                <a:gd name="T1" fmla="*/ 1045 h 474"/>
                <a:gd name="T2" fmla="*/ 195 w 111"/>
                <a:gd name="T3" fmla="*/ 993 h 474"/>
                <a:gd name="T4" fmla="*/ 65 w 111"/>
                <a:gd name="T5" fmla="*/ 763 h 474"/>
                <a:gd name="T6" fmla="*/ 78 w 111"/>
                <a:gd name="T7" fmla="*/ 573 h 474"/>
                <a:gd name="T8" fmla="*/ 176 w 111"/>
                <a:gd name="T9" fmla="*/ 210 h 474"/>
                <a:gd name="T10" fmla="*/ 167 w 111"/>
                <a:gd name="T11" fmla="*/ 169 h 474"/>
                <a:gd name="T12" fmla="*/ 17 w 111"/>
                <a:gd name="T13" fmla="*/ 0 h 4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" h="474">
                  <a:moveTo>
                    <a:pt x="111" y="474"/>
                  </a:moveTo>
                  <a:cubicBezTo>
                    <a:pt x="103" y="469"/>
                    <a:pt x="95" y="462"/>
                    <a:pt x="87" y="450"/>
                  </a:cubicBezTo>
                  <a:cubicBezTo>
                    <a:pt x="66" y="420"/>
                    <a:pt x="29" y="346"/>
                    <a:pt x="29" y="346"/>
                  </a:cubicBezTo>
                  <a:cubicBezTo>
                    <a:pt x="29" y="346"/>
                    <a:pt x="0" y="293"/>
                    <a:pt x="35" y="260"/>
                  </a:cubicBezTo>
                  <a:cubicBezTo>
                    <a:pt x="69" y="226"/>
                    <a:pt x="95" y="167"/>
                    <a:pt x="79" y="95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77"/>
                    <a:pt x="64" y="29"/>
                    <a:pt x="8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3" name="Freeform 336">
              <a:extLst>
                <a:ext uri="{FF2B5EF4-FFF2-40B4-BE49-F238E27FC236}">
                  <a16:creationId xmlns:a16="http://schemas.microsoft.com/office/drawing/2014/main" id="{533F047D-B48F-4E9B-81D9-10C0DD78F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2782"/>
              <a:ext cx="708" cy="692"/>
            </a:xfrm>
            <a:custGeom>
              <a:avLst/>
              <a:gdLst>
                <a:gd name="T0" fmla="*/ 1195 w 545"/>
                <a:gd name="T1" fmla="*/ 877 h 532"/>
                <a:gd name="T2" fmla="*/ 278 w 545"/>
                <a:gd name="T3" fmla="*/ 182 h 532"/>
                <a:gd name="T4" fmla="*/ 90 w 545"/>
                <a:gd name="T5" fmla="*/ 16 h 532"/>
                <a:gd name="T6" fmla="*/ 0 w 545"/>
                <a:gd name="T7" fmla="*/ 5 h 532"/>
                <a:gd name="T8" fmla="*/ 1193 w 545"/>
                <a:gd name="T9" fmla="*/ 1171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5" h="532">
                  <a:moveTo>
                    <a:pt x="545" y="398"/>
                  </a:moveTo>
                  <a:cubicBezTo>
                    <a:pt x="545" y="398"/>
                    <a:pt x="140" y="94"/>
                    <a:pt x="127" y="83"/>
                  </a:cubicBezTo>
                  <a:cubicBezTo>
                    <a:pt x="115" y="71"/>
                    <a:pt x="71" y="15"/>
                    <a:pt x="41" y="7"/>
                  </a:cubicBezTo>
                  <a:cubicBezTo>
                    <a:pt x="11" y="0"/>
                    <a:pt x="0" y="2"/>
                    <a:pt x="0" y="2"/>
                  </a:cubicBezTo>
                  <a:cubicBezTo>
                    <a:pt x="0" y="2"/>
                    <a:pt x="263" y="357"/>
                    <a:pt x="544" y="53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4" name="Freeform 337">
              <a:extLst>
                <a:ext uri="{FF2B5EF4-FFF2-40B4-BE49-F238E27FC236}">
                  <a16:creationId xmlns:a16="http://schemas.microsoft.com/office/drawing/2014/main" id="{B59AB64A-0698-468A-B4DD-594C5D40F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965"/>
              <a:ext cx="300" cy="918"/>
            </a:xfrm>
            <a:custGeom>
              <a:avLst/>
              <a:gdLst>
                <a:gd name="T0" fmla="*/ 134 w 231"/>
                <a:gd name="T1" fmla="*/ 0 h 706"/>
                <a:gd name="T2" fmla="*/ 169 w 231"/>
                <a:gd name="T3" fmla="*/ 410 h 706"/>
                <a:gd name="T4" fmla="*/ 452 w 231"/>
                <a:gd name="T5" fmla="*/ 1257 h 706"/>
                <a:gd name="T6" fmla="*/ 506 w 231"/>
                <a:gd name="T7" fmla="*/ 1553 h 706"/>
                <a:gd name="T8" fmla="*/ 423 w 231"/>
                <a:gd name="T9" fmla="*/ 1369 h 706"/>
                <a:gd name="T10" fmla="*/ 179 w 231"/>
                <a:gd name="T11" fmla="*/ 928 h 706"/>
                <a:gd name="T12" fmla="*/ 0 w 231"/>
                <a:gd name="T13" fmla="*/ 0 h 7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1" h="706">
                  <a:moveTo>
                    <a:pt x="61" y="0"/>
                  </a:moveTo>
                  <a:cubicBezTo>
                    <a:pt x="61" y="0"/>
                    <a:pt x="59" y="74"/>
                    <a:pt x="77" y="186"/>
                  </a:cubicBezTo>
                  <a:cubicBezTo>
                    <a:pt x="95" y="298"/>
                    <a:pt x="193" y="520"/>
                    <a:pt x="206" y="572"/>
                  </a:cubicBezTo>
                  <a:cubicBezTo>
                    <a:pt x="218" y="624"/>
                    <a:pt x="197" y="655"/>
                    <a:pt x="231" y="706"/>
                  </a:cubicBezTo>
                  <a:cubicBezTo>
                    <a:pt x="231" y="706"/>
                    <a:pt x="205" y="664"/>
                    <a:pt x="193" y="623"/>
                  </a:cubicBezTo>
                  <a:cubicBezTo>
                    <a:pt x="182" y="581"/>
                    <a:pt x="103" y="473"/>
                    <a:pt x="82" y="422"/>
                  </a:cubicBezTo>
                  <a:cubicBezTo>
                    <a:pt x="61" y="370"/>
                    <a:pt x="12" y="28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5" name="Freeform 338">
              <a:extLst>
                <a:ext uri="{FF2B5EF4-FFF2-40B4-BE49-F238E27FC236}">
                  <a16:creationId xmlns:a16="http://schemas.microsoft.com/office/drawing/2014/main" id="{149FEEFF-1F01-4106-94A2-5E574DAB2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" y="1903"/>
              <a:ext cx="284" cy="297"/>
            </a:xfrm>
            <a:custGeom>
              <a:avLst/>
              <a:gdLst>
                <a:gd name="T0" fmla="*/ 21 w 219"/>
                <a:gd name="T1" fmla="*/ 504 h 228"/>
                <a:gd name="T2" fmla="*/ 39 w 219"/>
                <a:gd name="T3" fmla="*/ 475 h 228"/>
                <a:gd name="T4" fmla="*/ 35 w 219"/>
                <a:gd name="T5" fmla="*/ 287 h 228"/>
                <a:gd name="T6" fmla="*/ 119 w 219"/>
                <a:gd name="T7" fmla="*/ 23 h 228"/>
                <a:gd name="T8" fmla="*/ 376 w 219"/>
                <a:gd name="T9" fmla="*/ 163 h 228"/>
                <a:gd name="T10" fmla="*/ 477 w 219"/>
                <a:gd name="T11" fmla="*/ 151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9" h="228">
                  <a:moveTo>
                    <a:pt x="9" y="228"/>
                  </a:moveTo>
                  <a:cubicBezTo>
                    <a:pt x="13" y="225"/>
                    <a:pt x="16" y="220"/>
                    <a:pt x="18" y="215"/>
                  </a:cubicBezTo>
                  <a:cubicBezTo>
                    <a:pt x="21" y="207"/>
                    <a:pt x="30" y="173"/>
                    <a:pt x="16" y="130"/>
                  </a:cubicBezTo>
                  <a:cubicBezTo>
                    <a:pt x="2" y="87"/>
                    <a:pt x="0" y="22"/>
                    <a:pt x="55" y="11"/>
                  </a:cubicBezTo>
                  <a:cubicBezTo>
                    <a:pt x="111" y="0"/>
                    <a:pt x="154" y="55"/>
                    <a:pt x="173" y="74"/>
                  </a:cubicBezTo>
                  <a:cubicBezTo>
                    <a:pt x="182" y="83"/>
                    <a:pt x="207" y="92"/>
                    <a:pt x="219" y="68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6" name="Freeform 339">
              <a:extLst>
                <a:ext uri="{FF2B5EF4-FFF2-40B4-BE49-F238E27FC236}">
                  <a16:creationId xmlns:a16="http://schemas.microsoft.com/office/drawing/2014/main" id="{3D934B83-8DDF-44CE-826C-580C9309C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965"/>
              <a:ext cx="1163" cy="1303"/>
            </a:xfrm>
            <a:custGeom>
              <a:avLst/>
              <a:gdLst>
                <a:gd name="T0" fmla="*/ 476 w 896"/>
                <a:gd name="T1" fmla="*/ 0 h 1002"/>
                <a:gd name="T2" fmla="*/ 384 w 896"/>
                <a:gd name="T3" fmla="*/ 806 h 1002"/>
                <a:gd name="T4" fmla="*/ 109 w 896"/>
                <a:gd name="T5" fmla="*/ 1243 h 1002"/>
                <a:gd name="T6" fmla="*/ 45 w 896"/>
                <a:gd name="T7" fmla="*/ 1488 h 1002"/>
                <a:gd name="T8" fmla="*/ 73 w 896"/>
                <a:gd name="T9" fmla="*/ 1784 h 1002"/>
                <a:gd name="T10" fmla="*/ 152 w 896"/>
                <a:gd name="T11" fmla="*/ 1927 h 1002"/>
                <a:gd name="T12" fmla="*/ 260 w 896"/>
                <a:gd name="T13" fmla="*/ 2062 h 1002"/>
                <a:gd name="T14" fmla="*/ 362 w 896"/>
                <a:gd name="T15" fmla="*/ 2177 h 1002"/>
                <a:gd name="T16" fmla="*/ 623 w 896"/>
                <a:gd name="T17" fmla="*/ 2104 h 1002"/>
                <a:gd name="T18" fmla="*/ 1072 w 896"/>
                <a:gd name="T19" fmla="*/ 2095 h 1002"/>
                <a:gd name="T20" fmla="*/ 1475 w 896"/>
                <a:gd name="T21" fmla="*/ 2087 h 1002"/>
                <a:gd name="T22" fmla="*/ 1776 w 896"/>
                <a:gd name="T23" fmla="*/ 2101 h 1002"/>
                <a:gd name="T24" fmla="*/ 1960 w 896"/>
                <a:gd name="T25" fmla="*/ 2113 h 10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6" h="1002">
                  <a:moveTo>
                    <a:pt x="218" y="0"/>
                  </a:moveTo>
                  <a:cubicBezTo>
                    <a:pt x="218" y="0"/>
                    <a:pt x="235" y="257"/>
                    <a:pt x="176" y="367"/>
                  </a:cubicBezTo>
                  <a:cubicBezTo>
                    <a:pt x="176" y="367"/>
                    <a:pt x="101" y="526"/>
                    <a:pt x="50" y="565"/>
                  </a:cubicBezTo>
                  <a:cubicBezTo>
                    <a:pt x="0" y="603"/>
                    <a:pt x="17" y="630"/>
                    <a:pt x="21" y="677"/>
                  </a:cubicBezTo>
                  <a:cubicBezTo>
                    <a:pt x="25" y="723"/>
                    <a:pt x="33" y="811"/>
                    <a:pt x="33" y="811"/>
                  </a:cubicBezTo>
                  <a:cubicBezTo>
                    <a:pt x="33" y="811"/>
                    <a:pt x="32" y="869"/>
                    <a:pt x="69" y="877"/>
                  </a:cubicBezTo>
                  <a:cubicBezTo>
                    <a:pt x="106" y="885"/>
                    <a:pt x="119" y="907"/>
                    <a:pt x="119" y="938"/>
                  </a:cubicBezTo>
                  <a:cubicBezTo>
                    <a:pt x="120" y="969"/>
                    <a:pt x="116" y="1002"/>
                    <a:pt x="166" y="990"/>
                  </a:cubicBezTo>
                  <a:cubicBezTo>
                    <a:pt x="216" y="978"/>
                    <a:pt x="241" y="960"/>
                    <a:pt x="285" y="957"/>
                  </a:cubicBezTo>
                  <a:cubicBezTo>
                    <a:pt x="330" y="955"/>
                    <a:pt x="457" y="948"/>
                    <a:pt x="490" y="953"/>
                  </a:cubicBezTo>
                  <a:cubicBezTo>
                    <a:pt x="526" y="959"/>
                    <a:pt x="637" y="950"/>
                    <a:pt x="674" y="949"/>
                  </a:cubicBezTo>
                  <a:cubicBezTo>
                    <a:pt x="711" y="948"/>
                    <a:pt x="791" y="943"/>
                    <a:pt x="812" y="956"/>
                  </a:cubicBezTo>
                  <a:cubicBezTo>
                    <a:pt x="826" y="965"/>
                    <a:pt x="866" y="969"/>
                    <a:pt x="896" y="961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7" name="Freeform 340">
              <a:extLst>
                <a:ext uri="{FF2B5EF4-FFF2-40B4-BE49-F238E27FC236}">
                  <a16:creationId xmlns:a16="http://schemas.microsoft.com/office/drawing/2014/main" id="{A510A3EF-C121-426A-843F-595FE71EE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" y="2696"/>
              <a:ext cx="809" cy="960"/>
            </a:xfrm>
            <a:custGeom>
              <a:avLst/>
              <a:gdLst>
                <a:gd name="T0" fmla="*/ 0 w 623"/>
                <a:gd name="T1" fmla="*/ 0 h 738"/>
                <a:gd name="T2" fmla="*/ 101 w 623"/>
                <a:gd name="T3" fmla="*/ 72 h 738"/>
                <a:gd name="T4" fmla="*/ 745 w 623"/>
                <a:gd name="T5" fmla="*/ 892 h 738"/>
                <a:gd name="T6" fmla="*/ 1365 w 623"/>
                <a:gd name="T7" fmla="*/ 1625 h 7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738">
                  <a:moveTo>
                    <a:pt x="0" y="0"/>
                  </a:moveTo>
                  <a:cubicBezTo>
                    <a:pt x="18" y="7"/>
                    <a:pt x="33" y="17"/>
                    <a:pt x="46" y="32"/>
                  </a:cubicBezTo>
                  <a:cubicBezTo>
                    <a:pt x="95" y="88"/>
                    <a:pt x="310" y="373"/>
                    <a:pt x="340" y="405"/>
                  </a:cubicBezTo>
                  <a:cubicBezTo>
                    <a:pt x="340" y="405"/>
                    <a:pt x="603" y="724"/>
                    <a:pt x="623" y="738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8" name="Freeform 341">
              <a:extLst>
                <a:ext uri="{FF2B5EF4-FFF2-40B4-BE49-F238E27FC236}">
                  <a16:creationId xmlns:a16="http://schemas.microsoft.com/office/drawing/2014/main" id="{18CFAE63-73A6-44BF-8C75-3279D8246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" y="2525"/>
              <a:ext cx="1436" cy="1132"/>
            </a:xfrm>
            <a:custGeom>
              <a:avLst/>
              <a:gdLst>
                <a:gd name="T0" fmla="*/ 683 w 1106"/>
                <a:gd name="T1" fmla="*/ 1912 h 871"/>
                <a:gd name="T2" fmla="*/ 544 w 1106"/>
                <a:gd name="T3" fmla="*/ 1171 h 871"/>
                <a:gd name="T4" fmla="*/ 462 w 1106"/>
                <a:gd name="T5" fmla="*/ 762 h 871"/>
                <a:gd name="T6" fmla="*/ 380 w 1106"/>
                <a:gd name="T7" fmla="*/ 615 h 871"/>
                <a:gd name="T8" fmla="*/ 401 w 1106"/>
                <a:gd name="T9" fmla="*/ 756 h 871"/>
                <a:gd name="T10" fmla="*/ 412 w 1106"/>
                <a:gd name="T11" fmla="*/ 782 h 871"/>
                <a:gd name="T12" fmla="*/ 419 w 1106"/>
                <a:gd name="T13" fmla="*/ 1002 h 871"/>
                <a:gd name="T14" fmla="*/ 191 w 1106"/>
                <a:gd name="T15" fmla="*/ 1053 h 871"/>
                <a:gd name="T16" fmla="*/ 138 w 1106"/>
                <a:gd name="T17" fmla="*/ 725 h 871"/>
                <a:gd name="T18" fmla="*/ 90 w 1106"/>
                <a:gd name="T19" fmla="*/ 303 h 871"/>
                <a:gd name="T20" fmla="*/ 352 w 1106"/>
                <a:gd name="T21" fmla="*/ 225 h 871"/>
                <a:gd name="T22" fmla="*/ 504 w 1106"/>
                <a:gd name="T23" fmla="*/ 162 h 871"/>
                <a:gd name="T24" fmla="*/ 917 w 1106"/>
                <a:gd name="T25" fmla="*/ 83 h 871"/>
                <a:gd name="T26" fmla="*/ 1367 w 1106"/>
                <a:gd name="T27" fmla="*/ 58 h 871"/>
                <a:gd name="T28" fmla="*/ 2128 w 1106"/>
                <a:gd name="T29" fmla="*/ 265 h 871"/>
                <a:gd name="T30" fmla="*/ 2420 w 1106"/>
                <a:gd name="T31" fmla="*/ 265 h 8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06" h="871">
                  <a:moveTo>
                    <a:pt x="312" y="871"/>
                  </a:moveTo>
                  <a:cubicBezTo>
                    <a:pt x="281" y="796"/>
                    <a:pt x="256" y="579"/>
                    <a:pt x="249" y="533"/>
                  </a:cubicBezTo>
                  <a:cubicBezTo>
                    <a:pt x="243" y="487"/>
                    <a:pt x="221" y="381"/>
                    <a:pt x="211" y="347"/>
                  </a:cubicBezTo>
                  <a:cubicBezTo>
                    <a:pt x="201" y="314"/>
                    <a:pt x="187" y="273"/>
                    <a:pt x="174" y="280"/>
                  </a:cubicBezTo>
                  <a:cubicBezTo>
                    <a:pt x="161" y="286"/>
                    <a:pt x="170" y="320"/>
                    <a:pt x="183" y="345"/>
                  </a:cubicBezTo>
                  <a:cubicBezTo>
                    <a:pt x="185" y="349"/>
                    <a:pt x="187" y="352"/>
                    <a:pt x="188" y="356"/>
                  </a:cubicBezTo>
                  <a:cubicBezTo>
                    <a:pt x="188" y="356"/>
                    <a:pt x="210" y="427"/>
                    <a:pt x="192" y="456"/>
                  </a:cubicBezTo>
                  <a:cubicBezTo>
                    <a:pt x="174" y="485"/>
                    <a:pt x="131" y="549"/>
                    <a:pt x="87" y="479"/>
                  </a:cubicBezTo>
                  <a:cubicBezTo>
                    <a:pt x="61" y="438"/>
                    <a:pt x="83" y="389"/>
                    <a:pt x="63" y="330"/>
                  </a:cubicBezTo>
                  <a:cubicBezTo>
                    <a:pt x="42" y="272"/>
                    <a:pt x="0" y="183"/>
                    <a:pt x="41" y="138"/>
                  </a:cubicBezTo>
                  <a:cubicBezTo>
                    <a:pt x="82" y="92"/>
                    <a:pt x="128" y="117"/>
                    <a:pt x="161" y="102"/>
                  </a:cubicBezTo>
                  <a:cubicBezTo>
                    <a:pt x="195" y="86"/>
                    <a:pt x="196" y="56"/>
                    <a:pt x="230" y="74"/>
                  </a:cubicBezTo>
                  <a:cubicBezTo>
                    <a:pt x="265" y="91"/>
                    <a:pt x="378" y="49"/>
                    <a:pt x="419" y="38"/>
                  </a:cubicBezTo>
                  <a:cubicBezTo>
                    <a:pt x="460" y="27"/>
                    <a:pt x="556" y="0"/>
                    <a:pt x="625" y="27"/>
                  </a:cubicBezTo>
                  <a:cubicBezTo>
                    <a:pt x="695" y="54"/>
                    <a:pt x="884" y="126"/>
                    <a:pt x="972" y="121"/>
                  </a:cubicBezTo>
                  <a:cubicBezTo>
                    <a:pt x="1020" y="119"/>
                    <a:pt x="1066" y="115"/>
                    <a:pt x="1106" y="121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9" name="Freeform 342">
              <a:extLst>
                <a:ext uri="{FF2B5EF4-FFF2-40B4-BE49-F238E27FC236}">
                  <a16:creationId xmlns:a16="http://schemas.microsoft.com/office/drawing/2014/main" id="{A8C844B9-605D-4DB5-BE44-CB2A4B054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2168"/>
              <a:ext cx="855" cy="1344"/>
            </a:xfrm>
            <a:custGeom>
              <a:avLst/>
              <a:gdLst>
                <a:gd name="T0" fmla="*/ 1439 w 659"/>
                <a:gd name="T1" fmla="*/ 2276 h 1033"/>
                <a:gd name="T2" fmla="*/ 186 w 659"/>
                <a:gd name="T3" fmla="*/ 1011 h 1033"/>
                <a:gd name="T4" fmla="*/ 30 w 659"/>
                <a:gd name="T5" fmla="*/ 621 h 1033"/>
                <a:gd name="T6" fmla="*/ 160 w 659"/>
                <a:gd name="T7" fmla="*/ 371 h 1033"/>
                <a:gd name="T8" fmla="*/ 153 w 659"/>
                <a:gd name="T9" fmla="*/ 191 h 1033"/>
                <a:gd name="T10" fmla="*/ 29 w 659"/>
                <a:gd name="T11" fmla="*/ 0 h 10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9" h="1033">
                  <a:moveTo>
                    <a:pt x="659" y="1033"/>
                  </a:moveTo>
                  <a:cubicBezTo>
                    <a:pt x="659" y="1033"/>
                    <a:pt x="431" y="906"/>
                    <a:pt x="85" y="459"/>
                  </a:cubicBezTo>
                  <a:cubicBezTo>
                    <a:pt x="38" y="398"/>
                    <a:pt x="0" y="331"/>
                    <a:pt x="14" y="282"/>
                  </a:cubicBezTo>
                  <a:cubicBezTo>
                    <a:pt x="29" y="232"/>
                    <a:pt x="68" y="243"/>
                    <a:pt x="73" y="168"/>
                  </a:cubicBezTo>
                  <a:cubicBezTo>
                    <a:pt x="75" y="137"/>
                    <a:pt x="75" y="111"/>
                    <a:pt x="70" y="87"/>
                  </a:cubicBezTo>
                  <a:cubicBezTo>
                    <a:pt x="70" y="87"/>
                    <a:pt x="65" y="39"/>
                    <a:pt x="13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0" name="Freeform 343">
              <a:extLst>
                <a:ext uri="{FF2B5EF4-FFF2-40B4-BE49-F238E27FC236}">
                  <a16:creationId xmlns:a16="http://schemas.microsoft.com/office/drawing/2014/main" id="{70DCC4F8-A577-4424-A62C-4D4933FB5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776"/>
              <a:ext cx="141" cy="101"/>
            </a:xfrm>
            <a:custGeom>
              <a:avLst/>
              <a:gdLst>
                <a:gd name="T0" fmla="*/ 110 w 109"/>
                <a:gd name="T1" fmla="*/ 23 h 78"/>
                <a:gd name="T2" fmla="*/ 39 w 109"/>
                <a:gd name="T3" fmla="*/ 5 h 78"/>
                <a:gd name="T4" fmla="*/ 1 w 109"/>
                <a:gd name="T5" fmla="*/ 75 h 78"/>
                <a:gd name="T6" fmla="*/ 136 w 109"/>
                <a:gd name="T7" fmla="*/ 155 h 78"/>
                <a:gd name="T8" fmla="*/ 103 w 109"/>
                <a:gd name="T9" fmla="*/ 22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78">
                  <a:moveTo>
                    <a:pt x="51" y="11"/>
                  </a:moveTo>
                  <a:cubicBezTo>
                    <a:pt x="43" y="7"/>
                    <a:pt x="28" y="0"/>
                    <a:pt x="18" y="2"/>
                  </a:cubicBezTo>
                  <a:cubicBezTo>
                    <a:pt x="8" y="6"/>
                    <a:pt x="0" y="25"/>
                    <a:pt x="1" y="35"/>
                  </a:cubicBezTo>
                  <a:cubicBezTo>
                    <a:pt x="5" y="58"/>
                    <a:pt x="43" y="78"/>
                    <a:pt x="63" y="72"/>
                  </a:cubicBezTo>
                  <a:cubicBezTo>
                    <a:pt x="109" y="59"/>
                    <a:pt x="75" y="21"/>
                    <a:pt x="48" y="10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1" name="Freeform 344">
              <a:extLst>
                <a:ext uri="{FF2B5EF4-FFF2-40B4-BE49-F238E27FC236}">
                  <a16:creationId xmlns:a16="http://schemas.microsoft.com/office/drawing/2014/main" id="{0F66D7B7-4B7D-4F95-88BD-E6A1ADF0B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" y="2733"/>
              <a:ext cx="69" cy="73"/>
            </a:xfrm>
            <a:custGeom>
              <a:avLst/>
              <a:gdLst>
                <a:gd name="T0" fmla="*/ 112 w 53"/>
                <a:gd name="T1" fmla="*/ 30 h 56"/>
                <a:gd name="T2" fmla="*/ 73 w 53"/>
                <a:gd name="T3" fmla="*/ 117 h 56"/>
                <a:gd name="T4" fmla="*/ 5 w 53"/>
                <a:gd name="T5" fmla="*/ 51 h 56"/>
                <a:gd name="T6" fmla="*/ 52 w 53"/>
                <a:gd name="T7" fmla="*/ 5 h 56"/>
                <a:gd name="T8" fmla="*/ 112 w 53"/>
                <a:gd name="T9" fmla="*/ 3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6">
                  <a:moveTo>
                    <a:pt x="51" y="14"/>
                  </a:moveTo>
                  <a:cubicBezTo>
                    <a:pt x="53" y="24"/>
                    <a:pt x="44" y="51"/>
                    <a:pt x="33" y="53"/>
                  </a:cubicBezTo>
                  <a:cubicBezTo>
                    <a:pt x="19" y="56"/>
                    <a:pt x="3" y="35"/>
                    <a:pt x="2" y="23"/>
                  </a:cubicBezTo>
                  <a:cubicBezTo>
                    <a:pt x="0" y="9"/>
                    <a:pt x="11" y="0"/>
                    <a:pt x="24" y="2"/>
                  </a:cubicBezTo>
                  <a:cubicBezTo>
                    <a:pt x="34" y="4"/>
                    <a:pt x="42" y="13"/>
                    <a:pt x="51" y="17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2" name="Freeform 345">
              <a:extLst>
                <a:ext uri="{FF2B5EF4-FFF2-40B4-BE49-F238E27FC236}">
                  <a16:creationId xmlns:a16="http://schemas.microsoft.com/office/drawing/2014/main" id="{2020196C-C468-4F06-BFB2-09AF2213F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" y="2798"/>
              <a:ext cx="64" cy="90"/>
            </a:xfrm>
            <a:custGeom>
              <a:avLst/>
              <a:gdLst>
                <a:gd name="T0" fmla="*/ 1 w 49"/>
                <a:gd name="T1" fmla="*/ 27 h 69"/>
                <a:gd name="T2" fmla="*/ 44 w 49"/>
                <a:gd name="T3" fmla="*/ 129 h 69"/>
                <a:gd name="T4" fmla="*/ 95 w 49"/>
                <a:gd name="T5" fmla="*/ 145 h 69"/>
                <a:gd name="T6" fmla="*/ 102 w 49"/>
                <a:gd name="T7" fmla="*/ 87 h 69"/>
                <a:gd name="T8" fmla="*/ 60 w 49"/>
                <a:gd name="T9" fmla="*/ 9 h 69"/>
                <a:gd name="T10" fmla="*/ 0 w 49"/>
                <a:gd name="T11" fmla="*/ 27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69">
                  <a:moveTo>
                    <a:pt x="1" y="12"/>
                  </a:moveTo>
                  <a:cubicBezTo>
                    <a:pt x="6" y="27"/>
                    <a:pt x="7" y="47"/>
                    <a:pt x="20" y="58"/>
                  </a:cubicBezTo>
                  <a:cubicBezTo>
                    <a:pt x="25" y="62"/>
                    <a:pt x="37" y="69"/>
                    <a:pt x="43" y="65"/>
                  </a:cubicBezTo>
                  <a:cubicBezTo>
                    <a:pt x="49" y="61"/>
                    <a:pt x="47" y="46"/>
                    <a:pt x="46" y="39"/>
                  </a:cubicBezTo>
                  <a:cubicBezTo>
                    <a:pt x="46" y="26"/>
                    <a:pt x="41" y="8"/>
                    <a:pt x="27" y="4"/>
                  </a:cubicBezTo>
                  <a:cubicBezTo>
                    <a:pt x="16" y="0"/>
                    <a:pt x="9" y="7"/>
                    <a:pt x="0" y="12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3" name="Freeform 346">
              <a:extLst>
                <a:ext uri="{FF2B5EF4-FFF2-40B4-BE49-F238E27FC236}">
                  <a16:creationId xmlns:a16="http://schemas.microsoft.com/office/drawing/2014/main" id="{DFDB01D2-0AEF-4FB2-96EA-533CF7C0D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" y="2828"/>
              <a:ext cx="115" cy="75"/>
            </a:xfrm>
            <a:custGeom>
              <a:avLst/>
              <a:gdLst>
                <a:gd name="T0" fmla="*/ 22 w 89"/>
                <a:gd name="T1" fmla="*/ 8 h 58"/>
                <a:gd name="T2" fmla="*/ 127 w 89"/>
                <a:gd name="T3" fmla="*/ 47 h 58"/>
                <a:gd name="T4" fmla="*/ 142 w 89"/>
                <a:gd name="T5" fmla="*/ 119 h 58"/>
                <a:gd name="T6" fmla="*/ 45 w 89"/>
                <a:gd name="T7" fmla="*/ 91 h 58"/>
                <a:gd name="T8" fmla="*/ 17 w 89"/>
                <a:gd name="T9" fmla="*/ 21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58">
                  <a:moveTo>
                    <a:pt x="10" y="4"/>
                  </a:moveTo>
                  <a:cubicBezTo>
                    <a:pt x="32" y="0"/>
                    <a:pt x="41" y="8"/>
                    <a:pt x="59" y="22"/>
                  </a:cubicBezTo>
                  <a:cubicBezTo>
                    <a:pt x="71" y="32"/>
                    <a:pt x="89" y="50"/>
                    <a:pt x="66" y="55"/>
                  </a:cubicBezTo>
                  <a:cubicBezTo>
                    <a:pt x="51" y="58"/>
                    <a:pt x="32" y="52"/>
                    <a:pt x="21" y="42"/>
                  </a:cubicBezTo>
                  <a:cubicBezTo>
                    <a:pt x="12" y="34"/>
                    <a:pt x="0" y="20"/>
                    <a:pt x="8" y="9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4" name="Freeform 347">
              <a:extLst>
                <a:ext uri="{FF2B5EF4-FFF2-40B4-BE49-F238E27FC236}">
                  <a16:creationId xmlns:a16="http://schemas.microsoft.com/office/drawing/2014/main" id="{7E25434E-1F40-4878-89A3-B872FD680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696"/>
              <a:ext cx="156" cy="85"/>
            </a:xfrm>
            <a:custGeom>
              <a:avLst/>
              <a:gdLst>
                <a:gd name="T0" fmla="*/ 9 w 120"/>
                <a:gd name="T1" fmla="*/ 35 h 65"/>
                <a:gd name="T2" fmla="*/ 96 w 120"/>
                <a:gd name="T3" fmla="*/ 93 h 65"/>
                <a:gd name="T4" fmla="*/ 176 w 120"/>
                <a:gd name="T5" fmla="*/ 124 h 65"/>
                <a:gd name="T6" fmla="*/ 235 w 120"/>
                <a:gd name="T7" fmla="*/ 139 h 65"/>
                <a:gd name="T8" fmla="*/ 229 w 120"/>
                <a:gd name="T9" fmla="*/ 88 h 65"/>
                <a:gd name="T10" fmla="*/ 90 w 120"/>
                <a:gd name="T11" fmla="*/ 35 h 65"/>
                <a:gd name="T12" fmla="*/ 7 w 120"/>
                <a:gd name="T13" fmla="*/ 43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65">
                  <a:moveTo>
                    <a:pt x="4" y="16"/>
                  </a:moveTo>
                  <a:cubicBezTo>
                    <a:pt x="7" y="27"/>
                    <a:pt x="34" y="36"/>
                    <a:pt x="44" y="41"/>
                  </a:cubicBezTo>
                  <a:cubicBezTo>
                    <a:pt x="55" y="47"/>
                    <a:pt x="67" y="52"/>
                    <a:pt x="80" y="56"/>
                  </a:cubicBezTo>
                  <a:cubicBezTo>
                    <a:pt x="86" y="58"/>
                    <a:pt x="100" y="65"/>
                    <a:pt x="107" y="62"/>
                  </a:cubicBezTo>
                  <a:cubicBezTo>
                    <a:pt x="120" y="57"/>
                    <a:pt x="112" y="45"/>
                    <a:pt x="104" y="39"/>
                  </a:cubicBezTo>
                  <a:cubicBezTo>
                    <a:pt x="84" y="24"/>
                    <a:pt x="63" y="23"/>
                    <a:pt x="41" y="16"/>
                  </a:cubicBezTo>
                  <a:cubicBezTo>
                    <a:pt x="33" y="14"/>
                    <a:pt x="0" y="0"/>
                    <a:pt x="3" y="19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5" name="Freeform 348">
              <a:extLst>
                <a:ext uri="{FF2B5EF4-FFF2-40B4-BE49-F238E27FC236}">
                  <a16:creationId xmlns:a16="http://schemas.microsoft.com/office/drawing/2014/main" id="{D08BA92C-E8CA-45AC-B6DD-EEF25CCEC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2869"/>
              <a:ext cx="125" cy="63"/>
            </a:xfrm>
            <a:custGeom>
              <a:avLst/>
              <a:gdLst>
                <a:gd name="T0" fmla="*/ 169 w 96"/>
                <a:gd name="T1" fmla="*/ 0 h 48"/>
                <a:gd name="T2" fmla="*/ 72 w 96"/>
                <a:gd name="T3" fmla="*/ 34 h 48"/>
                <a:gd name="T4" fmla="*/ 22 w 96"/>
                <a:gd name="T5" fmla="*/ 32 h 48"/>
                <a:gd name="T6" fmla="*/ 16 w 96"/>
                <a:gd name="T7" fmla="*/ 84 h 48"/>
                <a:gd name="T8" fmla="*/ 178 w 96"/>
                <a:gd name="T9" fmla="*/ 81 h 48"/>
                <a:gd name="T10" fmla="*/ 169 w 96"/>
                <a:gd name="T11" fmla="*/ 12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" h="48">
                  <a:moveTo>
                    <a:pt x="77" y="0"/>
                  </a:moveTo>
                  <a:cubicBezTo>
                    <a:pt x="63" y="8"/>
                    <a:pt x="48" y="15"/>
                    <a:pt x="32" y="15"/>
                  </a:cubicBezTo>
                  <a:cubicBezTo>
                    <a:pt x="25" y="15"/>
                    <a:pt x="17" y="11"/>
                    <a:pt x="10" y="14"/>
                  </a:cubicBezTo>
                  <a:cubicBezTo>
                    <a:pt x="2" y="19"/>
                    <a:pt x="0" y="31"/>
                    <a:pt x="7" y="37"/>
                  </a:cubicBezTo>
                  <a:cubicBezTo>
                    <a:pt x="19" y="48"/>
                    <a:pt x="69" y="43"/>
                    <a:pt x="81" y="36"/>
                  </a:cubicBezTo>
                  <a:cubicBezTo>
                    <a:pt x="96" y="27"/>
                    <a:pt x="95" y="7"/>
                    <a:pt x="77" y="5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6" name="Freeform 349">
              <a:extLst>
                <a:ext uri="{FF2B5EF4-FFF2-40B4-BE49-F238E27FC236}">
                  <a16:creationId xmlns:a16="http://schemas.microsoft.com/office/drawing/2014/main" id="{8E1489A6-6013-4F52-9C85-31B38089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2713"/>
              <a:ext cx="63" cy="116"/>
            </a:xfrm>
            <a:custGeom>
              <a:avLst/>
              <a:gdLst>
                <a:gd name="T0" fmla="*/ 59 w 48"/>
                <a:gd name="T1" fmla="*/ 22 h 89"/>
                <a:gd name="T2" fmla="*/ 95 w 48"/>
                <a:gd name="T3" fmla="*/ 145 h 89"/>
                <a:gd name="T4" fmla="*/ 49 w 48"/>
                <a:gd name="T5" fmla="*/ 145 h 89"/>
                <a:gd name="T6" fmla="*/ 0 w 48"/>
                <a:gd name="T7" fmla="*/ 61 h 89"/>
                <a:gd name="T8" fmla="*/ 50 w 48"/>
                <a:gd name="T9" fmla="*/ 3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89">
                  <a:moveTo>
                    <a:pt x="26" y="10"/>
                  </a:moveTo>
                  <a:cubicBezTo>
                    <a:pt x="24" y="29"/>
                    <a:pt x="37" y="47"/>
                    <a:pt x="42" y="65"/>
                  </a:cubicBezTo>
                  <a:cubicBezTo>
                    <a:pt x="48" y="89"/>
                    <a:pt x="32" y="78"/>
                    <a:pt x="21" y="65"/>
                  </a:cubicBezTo>
                  <a:cubicBezTo>
                    <a:pt x="13" y="55"/>
                    <a:pt x="0" y="42"/>
                    <a:pt x="0" y="28"/>
                  </a:cubicBezTo>
                  <a:cubicBezTo>
                    <a:pt x="0" y="19"/>
                    <a:pt x="18" y="0"/>
                    <a:pt x="22" y="14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7" name="Freeform 350">
              <a:extLst>
                <a:ext uri="{FF2B5EF4-FFF2-40B4-BE49-F238E27FC236}">
                  <a16:creationId xmlns:a16="http://schemas.microsoft.com/office/drawing/2014/main" id="{E9B6D2D9-11B5-416C-B48A-929541831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2734"/>
              <a:ext cx="156" cy="57"/>
            </a:xfrm>
            <a:custGeom>
              <a:avLst/>
              <a:gdLst>
                <a:gd name="T0" fmla="*/ 34 w 120"/>
                <a:gd name="T1" fmla="*/ 0 h 44"/>
                <a:gd name="T2" fmla="*/ 56 w 120"/>
                <a:gd name="T3" fmla="*/ 80 h 44"/>
                <a:gd name="T4" fmla="*/ 139 w 120"/>
                <a:gd name="T5" fmla="*/ 86 h 44"/>
                <a:gd name="T6" fmla="*/ 209 w 120"/>
                <a:gd name="T7" fmla="*/ 79 h 44"/>
                <a:gd name="T8" fmla="*/ 34 w 120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44">
                  <a:moveTo>
                    <a:pt x="15" y="0"/>
                  </a:moveTo>
                  <a:cubicBezTo>
                    <a:pt x="3" y="16"/>
                    <a:pt x="0" y="38"/>
                    <a:pt x="25" y="37"/>
                  </a:cubicBezTo>
                  <a:cubicBezTo>
                    <a:pt x="39" y="37"/>
                    <a:pt x="50" y="38"/>
                    <a:pt x="63" y="39"/>
                  </a:cubicBezTo>
                  <a:cubicBezTo>
                    <a:pt x="74" y="40"/>
                    <a:pt x="87" y="44"/>
                    <a:pt x="95" y="36"/>
                  </a:cubicBezTo>
                  <a:cubicBezTo>
                    <a:pt x="120" y="11"/>
                    <a:pt x="31" y="0"/>
                    <a:pt x="15" y="0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8" name="Freeform 351">
              <a:extLst>
                <a:ext uri="{FF2B5EF4-FFF2-40B4-BE49-F238E27FC236}">
                  <a16:creationId xmlns:a16="http://schemas.microsoft.com/office/drawing/2014/main" id="{2E32B031-C61A-4584-870B-8D1675D01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2806"/>
              <a:ext cx="67" cy="92"/>
            </a:xfrm>
            <a:custGeom>
              <a:avLst/>
              <a:gdLst>
                <a:gd name="T0" fmla="*/ 82 w 52"/>
                <a:gd name="T1" fmla="*/ 1 h 71"/>
                <a:gd name="T2" fmla="*/ 6 w 52"/>
                <a:gd name="T3" fmla="*/ 30 h 71"/>
                <a:gd name="T4" fmla="*/ 22 w 52"/>
                <a:gd name="T5" fmla="*/ 146 h 71"/>
                <a:gd name="T6" fmla="*/ 110 w 52"/>
                <a:gd name="T7" fmla="*/ 73 h 71"/>
                <a:gd name="T8" fmla="*/ 80 w 52"/>
                <a:gd name="T9" fmla="*/ 8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71">
                  <a:moveTo>
                    <a:pt x="39" y="1"/>
                  </a:moveTo>
                  <a:cubicBezTo>
                    <a:pt x="27" y="0"/>
                    <a:pt x="7" y="3"/>
                    <a:pt x="3" y="14"/>
                  </a:cubicBezTo>
                  <a:cubicBezTo>
                    <a:pt x="0" y="20"/>
                    <a:pt x="3" y="64"/>
                    <a:pt x="10" y="67"/>
                  </a:cubicBezTo>
                  <a:cubicBezTo>
                    <a:pt x="19" y="71"/>
                    <a:pt x="50" y="42"/>
                    <a:pt x="51" y="33"/>
                  </a:cubicBezTo>
                  <a:cubicBezTo>
                    <a:pt x="52" y="22"/>
                    <a:pt x="40" y="14"/>
                    <a:pt x="37" y="4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9" name="Freeform 352">
              <a:extLst>
                <a:ext uri="{FF2B5EF4-FFF2-40B4-BE49-F238E27FC236}">
                  <a16:creationId xmlns:a16="http://schemas.microsoft.com/office/drawing/2014/main" id="{8073CC0A-C97A-452C-B137-DD0E19C60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" y="2670"/>
              <a:ext cx="109" cy="47"/>
            </a:xfrm>
            <a:custGeom>
              <a:avLst/>
              <a:gdLst>
                <a:gd name="T0" fmla="*/ 32 w 84"/>
                <a:gd name="T1" fmla="*/ 50 h 36"/>
                <a:gd name="T2" fmla="*/ 126 w 84"/>
                <a:gd name="T3" fmla="*/ 74 h 36"/>
                <a:gd name="T4" fmla="*/ 157 w 84"/>
                <a:gd name="T5" fmla="*/ 35 h 36"/>
                <a:gd name="T6" fmla="*/ 64 w 84"/>
                <a:gd name="T7" fmla="*/ 1 h 36"/>
                <a:gd name="T8" fmla="*/ 38 w 84"/>
                <a:gd name="T9" fmla="*/ 4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">
                  <a:moveTo>
                    <a:pt x="15" y="22"/>
                  </a:moveTo>
                  <a:cubicBezTo>
                    <a:pt x="31" y="25"/>
                    <a:pt x="41" y="36"/>
                    <a:pt x="58" y="34"/>
                  </a:cubicBezTo>
                  <a:cubicBezTo>
                    <a:pt x="71" y="32"/>
                    <a:pt x="84" y="28"/>
                    <a:pt x="72" y="16"/>
                  </a:cubicBezTo>
                  <a:cubicBezTo>
                    <a:pt x="62" y="6"/>
                    <a:pt x="43" y="2"/>
                    <a:pt x="29" y="1"/>
                  </a:cubicBezTo>
                  <a:cubicBezTo>
                    <a:pt x="18" y="0"/>
                    <a:pt x="0" y="15"/>
                    <a:pt x="17" y="21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0" name="Freeform 353">
              <a:extLst>
                <a:ext uri="{FF2B5EF4-FFF2-40B4-BE49-F238E27FC236}">
                  <a16:creationId xmlns:a16="http://schemas.microsoft.com/office/drawing/2014/main" id="{DECF4C2F-20F2-4D71-82D4-E0CA6350B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" y="2682"/>
              <a:ext cx="66" cy="66"/>
            </a:xfrm>
            <a:custGeom>
              <a:avLst/>
              <a:gdLst>
                <a:gd name="T0" fmla="*/ 52 w 51"/>
                <a:gd name="T1" fmla="*/ 5 h 51"/>
                <a:gd name="T2" fmla="*/ 50 w 51"/>
                <a:gd name="T3" fmla="*/ 87 h 51"/>
                <a:gd name="T4" fmla="*/ 50 w 51"/>
                <a:gd name="T5" fmla="*/ 1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51">
                  <a:moveTo>
                    <a:pt x="24" y="2"/>
                  </a:moveTo>
                  <a:cubicBezTo>
                    <a:pt x="46" y="2"/>
                    <a:pt x="51" y="51"/>
                    <a:pt x="23" y="40"/>
                  </a:cubicBezTo>
                  <a:cubicBezTo>
                    <a:pt x="8" y="35"/>
                    <a:pt x="0" y="0"/>
                    <a:pt x="23" y="1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1" name="Freeform 354">
              <a:extLst>
                <a:ext uri="{FF2B5EF4-FFF2-40B4-BE49-F238E27FC236}">
                  <a16:creationId xmlns:a16="http://schemas.microsoft.com/office/drawing/2014/main" id="{A3EAA2F2-D361-4DA9-854B-EF72EFE3C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2633"/>
              <a:ext cx="78" cy="37"/>
            </a:xfrm>
            <a:custGeom>
              <a:avLst/>
              <a:gdLst>
                <a:gd name="T0" fmla="*/ 22 w 60"/>
                <a:gd name="T1" fmla="*/ 31 h 29"/>
                <a:gd name="T2" fmla="*/ 103 w 60"/>
                <a:gd name="T3" fmla="*/ 52 h 29"/>
                <a:gd name="T4" fmla="*/ 95 w 60"/>
                <a:gd name="T5" fmla="*/ 13 h 29"/>
                <a:gd name="T6" fmla="*/ 34 w 60"/>
                <a:gd name="T7" fmla="*/ 1 h 29"/>
                <a:gd name="T8" fmla="*/ 27 w 60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9">
                  <a:moveTo>
                    <a:pt x="10" y="15"/>
                  </a:moveTo>
                  <a:cubicBezTo>
                    <a:pt x="22" y="14"/>
                    <a:pt x="36" y="29"/>
                    <a:pt x="47" y="25"/>
                  </a:cubicBezTo>
                  <a:cubicBezTo>
                    <a:pt x="60" y="21"/>
                    <a:pt x="52" y="9"/>
                    <a:pt x="43" y="6"/>
                  </a:cubicBezTo>
                  <a:cubicBezTo>
                    <a:pt x="37" y="3"/>
                    <a:pt x="22" y="0"/>
                    <a:pt x="15" y="1"/>
                  </a:cubicBezTo>
                  <a:cubicBezTo>
                    <a:pt x="7" y="3"/>
                    <a:pt x="0" y="12"/>
                    <a:pt x="12" y="14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2" name="Freeform 355">
              <a:extLst>
                <a:ext uri="{FF2B5EF4-FFF2-40B4-BE49-F238E27FC236}">
                  <a16:creationId xmlns:a16="http://schemas.microsoft.com/office/drawing/2014/main" id="{EE6F131D-5F3B-4A49-AA32-59AC09A9E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7" y="2639"/>
              <a:ext cx="56" cy="66"/>
            </a:xfrm>
            <a:custGeom>
              <a:avLst/>
              <a:gdLst>
                <a:gd name="T0" fmla="*/ 64 w 43"/>
                <a:gd name="T1" fmla="*/ 13 h 51"/>
                <a:gd name="T2" fmla="*/ 51 w 43"/>
                <a:gd name="T3" fmla="*/ 75 h 51"/>
                <a:gd name="T4" fmla="*/ 90 w 43"/>
                <a:gd name="T5" fmla="*/ 22 h 51"/>
                <a:gd name="T6" fmla="*/ 51 w 43"/>
                <a:gd name="T7" fmla="*/ 21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51">
                  <a:moveTo>
                    <a:pt x="29" y="6"/>
                  </a:moveTo>
                  <a:cubicBezTo>
                    <a:pt x="11" y="13"/>
                    <a:pt x="0" y="51"/>
                    <a:pt x="23" y="35"/>
                  </a:cubicBezTo>
                  <a:cubicBezTo>
                    <a:pt x="29" y="31"/>
                    <a:pt x="43" y="18"/>
                    <a:pt x="41" y="10"/>
                  </a:cubicBezTo>
                  <a:cubicBezTo>
                    <a:pt x="39" y="2"/>
                    <a:pt x="27" y="0"/>
                    <a:pt x="23" y="9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3" name="Freeform 356">
              <a:extLst>
                <a:ext uri="{FF2B5EF4-FFF2-40B4-BE49-F238E27FC236}">
                  <a16:creationId xmlns:a16="http://schemas.microsoft.com/office/drawing/2014/main" id="{05EB12BC-F699-44E4-A39C-2E0C5EC7D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" y="2666"/>
              <a:ext cx="46" cy="43"/>
            </a:xfrm>
            <a:custGeom>
              <a:avLst/>
              <a:gdLst>
                <a:gd name="T0" fmla="*/ 54 w 36"/>
                <a:gd name="T1" fmla="*/ 1 h 33"/>
                <a:gd name="T2" fmla="*/ 36 w 36"/>
                <a:gd name="T3" fmla="*/ 72 h 33"/>
                <a:gd name="T4" fmla="*/ 54 w 36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33">
                  <a:moveTo>
                    <a:pt x="26" y="1"/>
                  </a:moveTo>
                  <a:cubicBezTo>
                    <a:pt x="16" y="4"/>
                    <a:pt x="0" y="30"/>
                    <a:pt x="17" y="32"/>
                  </a:cubicBezTo>
                  <a:cubicBezTo>
                    <a:pt x="26" y="33"/>
                    <a:pt x="36" y="5"/>
                    <a:pt x="26" y="0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4" name="Freeform 357">
              <a:extLst>
                <a:ext uri="{FF2B5EF4-FFF2-40B4-BE49-F238E27FC236}">
                  <a16:creationId xmlns:a16="http://schemas.microsoft.com/office/drawing/2014/main" id="{DE60E586-067E-42E5-BDEE-545B9B471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911"/>
              <a:ext cx="85" cy="51"/>
            </a:xfrm>
            <a:custGeom>
              <a:avLst/>
              <a:gdLst>
                <a:gd name="T0" fmla="*/ 0 w 66"/>
                <a:gd name="T1" fmla="*/ 0 h 39"/>
                <a:gd name="T2" fmla="*/ 97 w 66"/>
                <a:gd name="T3" fmla="*/ 58 h 39"/>
                <a:gd name="T4" fmla="*/ 1 w 66"/>
                <a:gd name="T5" fmla="*/ 13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" h="39">
                  <a:moveTo>
                    <a:pt x="0" y="0"/>
                  </a:moveTo>
                  <a:cubicBezTo>
                    <a:pt x="9" y="5"/>
                    <a:pt x="66" y="6"/>
                    <a:pt x="45" y="26"/>
                  </a:cubicBezTo>
                  <a:cubicBezTo>
                    <a:pt x="32" y="39"/>
                    <a:pt x="2" y="23"/>
                    <a:pt x="1" y="6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5" name="Freeform 358">
              <a:extLst>
                <a:ext uri="{FF2B5EF4-FFF2-40B4-BE49-F238E27FC236}">
                  <a16:creationId xmlns:a16="http://schemas.microsoft.com/office/drawing/2014/main" id="{A16EE238-3FD5-4201-B6D3-B536E2652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2834"/>
              <a:ext cx="30" cy="43"/>
            </a:xfrm>
            <a:custGeom>
              <a:avLst/>
              <a:gdLst>
                <a:gd name="T0" fmla="*/ 13 w 23"/>
                <a:gd name="T1" fmla="*/ 7 h 33"/>
                <a:gd name="T2" fmla="*/ 51 w 23"/>
                <a:gd name="T3" fmla="*/ 73 h 33"/>
                <a:gd name="T4" fmla="*/ 9 w 23"/>
                <a:gd name="T5" fmla="*/ 12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33">
                  <a:moveTo>
                    <a:pt x="6" y="3"/>
                  </a:moveTo>
                  <a:cubicBezTo>
                    <a:pt x="12" y="0"/>
                    <a:pt x="21" y="26"/>
                    <a:pt x="23" y="33"/>
                  </a:cubicBezTo>
                  <a:cubicBezTo>
                    <a:pt x="12" y="30"/>
                    <a:pt x="0" y="18"/>
                    <a:pt x="4" y="5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6" name="Freeform 359">
              <a:extLst>
                <a:ext uri="{FF2B5EF4-FFF2-40B4-BE49-F238E27FC236}">
                  <a16:creationId xmlns:a16="http://schemas.microsoft.com/office/drawing/2014/main" id="{F5650A1C-7B91-4DA1-8162-E88BBDB7C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" y="2934"/>
              <a:ext cx="76" cy="34"/>
            </a:xfrm>
            <a:custGeom>
              <a:avLst/>
              <a:gdLst>
                <a:gd name="T0" fmla="*/ 21 w 58"/>
                <a:gd name="T1" fmla="*/ 9 h 26"/>
                <a:gd name="T2" fmla="*/ 131 w 58"/>
                <a:gd name="T3" fmla="*/ 34 h 26"/>
                <a:gd name="T4" fmla="*/ 34 w 58"/>
                <a:gd name="T5" fmla="*/ 54 h 26"/>
                <a:gd name="T6" fmla="*/ 17 w 58"/>
                <a:gd name="T7" fmla="*/ 12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26">
                  <a:moveTo>
                    <a:pt x="9" y="4"/>
                  </a:moveTo>
                  <a:cubicBezTo>
                    <a:pt x="23" y="2"/>
                    <a:pt x="52" y="0"/>
                    <a:pt x="58" y="15"/>
                  </a:cubicBezTo>
                  <a:cubicBezTo>
                    <a:pt x="48" y="21"/>
                    <a:pt x="26" y="26"/>
                    <a:pt x="15" y="24"/>
                  </a:cubicBezTo>
                  <a:cubicBezTo>
                    <a:pt x="5" y="21"/>
                    <a:pt x="0" y="12"/>
                    <a:pt x="8" y="5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7" name="Freeform 360">
              <a:extLst>
                <a:ext uri="{FF2B5EF4-FFF2-40B4-BE49-F238E27FC236}">
                  <a16:creationId xmlns:a16="http://schemas.microsoft.com/office/drawing/2014/main" id="{99332D73-9D1B-4C3A-A968-0B06D2187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" y="2895"/>
              <a:ext cx="43" cy="34"/>
            </a:xfrm>
            <a:custGeom>
              <a:avLst/>
              <a:gdLst>
                <a:gd name="T0" fmla="*/ 5 w 33"/>
                <a:gd name="T1" fmla="*/ 0 h 26"/>
                <a:gd name="T2" fmla="*/ 44 w 33"/>
                <a:gd name="T3" fmla="*/ 51 h 26"/>
                <a:gd name="T4" fmla="*/ 1 w 33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26">
                  <a:moveTo>
                    <a:pt x="2" y="0"/>
                  </a:moveTo>
                  <a:cubicBezTo>
                    <a:pt x="3" y="2"/>
                    <a:pt x="33" y="19"/>
                    <a:pt x="20" y="23"/>
                  </a:cubicBezTo>
                  <a:cubicBezTo>
                    <a:pt x="12" y="26"/>
                    <a:pt x="0" y="7"/>
                    <a:pt x="1" y="0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8" name="Freeform 361">
              <a:extLst>
                <a:ext uri="{FF2B5EF4-FFF2-40B4-BE49-F238E27FC236}">
                  <a16:creationId xmlns:a16="http://schemas.microsoft.com/office/drawing/2014/main" id="{FE7A1C14-B535-49E8-B516-6B9FCF47E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2895"/>
              <a:ext cx="44" cy="37"/>
            </a:xfrm>
            <a:custGeom>
              <a:avLst/>
              <a:gdLst>
                <a:gd name="T0" fmla="*/ 0 w 34"/>
                <a:gd name="T1" fmla="*/ 65 h 28"/>
                <a:gd name="T2" fmla="*/ 69 w 34"/>
                <a:gd name="T3" fmla="*/ 12 h 28"/>
                <a:gd name="T4" fmla="*/ 6 w 34"/>
                <a:gd name="T5" fmla="*/ 56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28">
                  <a:moveTo>
                    <a:pt x="0" y="28"/>
                  </a:moveTo>
                  <a:cubicBezTo>
                    <a:pt x="9" y="26"/>
                    <a:pt x="34" y="17"/>
                    <a:pt x="32" y="5"/>
                  </a:cubicBezTo>
                  <a:cubicBezTo>
                    <a:pt x="18" y="0"/>
                    <a:pt x="5" y="10"/>
                    <a:pt x="3" y="24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9" name="Freeform 362">
              <a:extLst>
                <a:ext uri="{FF2B5EF4-FFF2-40B4-BE49-F238E27FC236}">
                  <a16:creationId xmlns:a16="http://schemas.microsoft.com/office/drawing/2014/main" id="{61BF05FD-E35A-4F71-8C6B-AE56F4A89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2750"/>
              <a:ext cx="49" cy="69"/>
            </a:xfrm>
            <a:custGeom>
              <a:avLst/>
              <a:gdLst>
                <a:gd name="T0" fmla="*/ 23 w 38"/>
                <a:gd name="T1" fmla="*/ 17 h 53"/>
                <a:gd name="T2" fmla="*/ 19 w 38"/>
                <a:gd name="T3" fmla="*/ 13 h 53"/>
                <a:gd name="T4" fmla="*/ 8 w 38"/>
                <a:gd name="T5" fmla="*/ 96 h 53"/>
                <a:gd name="T6" fmla="*/ 74 w 38"/>
                <a:gd name="T7" fmla="*/ 86 h 53"/>
                <a:gd name="T8" fmla="*/ 17 w 38"/>
                <a:gd name="T9" fmla="*/ 1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53">
                  <a:moveTo>
                    <a:pt x="11" y="8"/>
                  </a:moveTo>
                  <a:cubicBezTo>
                    <a:pt x="10" y="8"/>
                    <a:pt x="10" y="7"/>
                    <a:pt x="9" y="6"/>
                  </a:cubicBezTo>
                  <a:cubicBezTo>
                    <a:pt x="4" y="12"/>
                    <a:pt x="0" y="38"/>
                    <a:pt x="4" y="44"/>
                  </a:cubicBezTo>
                  <a:cubicBezTo>
                    <a:pt x="11" y="53"/>
                    <a:pt x="31" y="48"/>
                    <a:pt x="34" y="39"/>
                  </a:cubicBezTo>
                  <a:cubicBezTo>
                    <a:pt x="38" y="22"/>
                    <a:pt x="27" y="0"/>
                    <a:pt x="8" y="8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0" name="Freeform 363">
              <a:extLst>
                <a:ext uri="{FF2B5EF4-FFF2-40B4-BE49-F238E27FC236}">
                  <a16:creationId xmlns:a16="http://schemas.microsoft.com/office/drawing/2014/main" id="{E2F0C1BF-D6AF-4E2C-8F6A-5A4E232DB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" y="2743"/>
              <a:ext cx="89" cy="48"/>
            </a:xfrm>
            <a:custGeom>
              <a:avLst/>
              <a:gdLst>
                <a:gd name="T0" fmla="*/ 41 w 68"/>
                <a:gd name="T1" fmla="*/ 6 h 37"/>
                <a:gd name="T2" fmla="*/ 152 w 68"/>
                <a:gd name="T3" fmla="*/ 49 h 37"/>
                <a:gd name="T4" fmla="*/ 85 w 68"/>
                <a:gd name="T5" fmla="*/ 6 h 37"/>
                <a:gd name="T6" fmla="*/ 56 w 68"/>
                <a:gd name="T7" fmla="*/ 0 h 37"/>
                <a:gd name="T8" fmla="*/ 27 w 68"/>
                <a:gd name="T9" fmla="*/ 8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37">
                  <a:moveTo>
                    <a:pt x="18" y="3"/>
                  </a:moveTo>
                  <a:cubicBezTo>
                    <a:pt x="0" y="25"/>
                    <a:pt x="59" y="37"/>
                    <a:pt x="68" y="22"/>
                  </a:cubicBezTo>
                  <a:cubicBezTo>
                    <a:pt x="61" y="13"/>
                    <a:pt x="48" y="6"/>
                    <a:pt x="38" y="3"/>
                  </a:cubicBezTo>
                  <a:cubicBezTo>
                    <a:pt x="34" y="2"/>
                    <a:pt x="29" y="0"/>
                    <a:pt x="25" y="0"/>
                  </a:cubicBezTo>
                  <a:cubicBezTo>
                    <a:pt x="21" y="0"/>
                    <a:pt x="9" y="2"/>
                    <a:pt x="12" y="4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1" name="Freeform 364">
              <a:extLst>
                <a:ext uri="{FF2B5EF4-FFF2-40B4-BE49-F238E27FC236}">
                  <a16:creationId xmlns:a16="http://schemas.microsoft.com/office/drawing/2014/main" id="{F7892CB0-D910-4247-9162-8EBE018E8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774"/>
              <a:ext cx="57" cy="98"/>
            </a:xfrm>
            <a:custGeom>
              <a:avLst/>
              <a:gdLst>
                <a:gd name="T0" fmla="*/ 27 w 44"/>
                <a:gd name="T1" fmla="*/ 17 h 75"/>
                <a:gd name="T2" fmla="*/ 96 w 44"/>
                <a:gd name="T3" fmla="*/ 72 h 75"/>
                <a:gd name="T4" fmla="*/ 22 w 44"/>
                <a:gd name="T5" fmla="*/ 5 h 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75">
                  <a:moveTo>
                    <a:pt x="12" y="8"/>
                  </a:moveTo>
                  <a:cubicBezTo>
                    <a:pt x="0" y="12"/>
                    <a:pt x="44" y="75"/>
                    <a:pt x="44" y="32"/>
                  </a:cubicBezTo>
                  <a:cubicBezTo>
                    <a:pt x="44" y="18"/>
                    <a:pt x="25" y="0"/>
                    <a:pt x="10" y="2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2" name="Freeform 365">
              <a:extLst>
                <a:ext uri="{FF2B5EF4-FFF2-40B4-BE49-F238E27FC236}">
                  <a16:creationId xmlns:a16="http://schemas.microsoft.com/office/drawing/2014/main" id="{080C1179-43AC-466A-97C6-227EA2E8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" y="2787"/>
              <a:ext cx="100" cy="60"/>
            </a:xfrm>
            <a:custGeom>
              <a:avLst/>
              <a:gdLst>
                <a:gd name="T0" fmla="*/ 131 w 77"/>
                <a:gd name="T1" fmla="*/ 17 h 46"/>
                <a:gd name="T2" fmla="*/ 45 w 77"/>
                <a:gd name="T3" fmla="*/ 21 h 46"/>
                <a:gd name="T4" fmla="*/ 32 w 77"/>
                <a:gd name="T5" fmla="*/ 95 h 46"/>
                <a:gd name="T6" fmla="*/ 105 w 77"/>
                <a:gd name="T7" fmla="*/ 89 h 46"/>
                <a:gd name="T8" fmla="*/ 162 w 77"/>
                <a:gd name="T9" fmla="*/ 73 h 46"/>
                <a:gd name="T10" fmla="*/ 136 w 77"/>
                <a:gd name="T11" fmla="*/ 12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" h="46">
                  <a:moveTo>
                    <a:pt x="60" y="8"/>
                  </a:moveTo>
                  <a:cubicBezTo>
                    <a:pt x="46" y="8"/>
                    <a:pt x="34" y="0"/>
                    <a:pt x="21" y="9"/>
                  </a:cubicBezTo>
                  <a:cubicBezTo>
                    <a:pt x="12" y="16"/>
                    <a:pt x="0" y="39"/>
                    <a:pt x="15" y="43"/>
                  </a:cubicBezTo>
                  <a:cubicBezTo>
                    <a:pt x="23" y="46"/>
                    <a:pt x="38" y="39"/>
                    <a:pt x="48" y="40"/>
                  </a:cubicBezTo>
                  <a:cubicBezTo>
                    <a:pt x="57" y="40"/>
                    <a:pt x="69" y="44"/>
                    <a:pt x="74" y="33"/>
                  </a:cubicBezTo>
                  <a:cubicBezTo>
                    <a:pt x="77" y="25"/>
                    <a:pt x="71" y="6"/>
                    <a:pt x="62" y="5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3" name="Freeform 366">
              <a:extLst>
                <a:ext uri="{FF2B5EF4-FFF2-40B4-BE49-F238E27FC236}">
                  <a16:creationId xmlns:a16="http://schemas.microsoft.com/office/drawing/2014/main" id="{F18DE12B-53AA-40CE-931B-41C101FF2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" y="2852"/>
              <a:ext cx="43" cy="26"/>
            </a:xfrm>
            <a:custGeom>
              <a:avLst/>
              <a:gdLst>
                <a:gd name="T0" fmla="*/ 0 w 33"/>
                <a:gd name="T1" fmla="*/ 21 h 20"/>
                <a:gd name="T2" fmla="*/ 73 w 33"/>
                <a:gd name="T3" fmla="*/ 9 h 20"/>
                <a:gd name="T4" fmla="*/ 1 w 33"/>
                <a:gd name="T5" fmla="*/ 22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20">
                  <a:moveTo>
                    <a:pt x="0" y="9"/>
                  </a:moveTo>
                  <a:cubicBezTo>
                    <a:pt x="8" y="17"/>
                    <a:pt x="33" y="20"/>
                    <a:pt x="33" y="4"/>
                  </a:cubicBezTo>
                  <a:cubicBezTo>
                    <a:pt x="21" y="0"/>
                    <a:pt x="11" y="10"/>
                    <a:pt x="1" y="10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4" name="Freeform 367">
              <a:extLst>
                <a:ext uri="{FF2B5EF4-FFF2-40B4-BE49-F238E27FC236}">
                  <a16:creationId xmlns:a16="http://schemas.microsoft.com/office/drawing/2014/main" id="{8A0BC586-A9E7-45BD-9A39-F872EF3C0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" y="2854"/>
              <a:ext cx="74" cy="28"/>
            </a:xfrm>
            <a:custGeom>
              <a:avLst/>
              <a:gdLst>
                <a:gd name="T0" fmla="*/ 5 w 57"/>
                <a:gd name="T1" fmla="*/ 36 h 22"/>
                <a:gd name="T2" fmla="*/ 5 w 57"/>
                <a:gd name="T3" fmla="*/ 31 h 22"/>
                <a:gd name="T4" fmla="*/ 125 w 57"/>
                <a:gd name="T5" fmla="*/ 1 h 22"/>
                <a:gd name="T6" fmla="*/ 5 w 57"/>
                <a:gd name="T7" fmla="*/ 29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22">
                  <a:moveTo>
                    <a:pt x="2" y="17"/>
                  </a:moveTo>
                  <a:cubicBezTo>
                    <a:pt x="2" y="16"/>
                    <a:pt x="0" y="17"/>
                    <a:pt x="2" y="15"/>
                  </a:cubicBezTo>
                  <a:cubicBezTo>
                    <a:pt x="19" y="13"/>
                    <a:pt x="48" y="22"/>
                    <a:pt x="57" y="1"/>
                  </a:cubicBezTo>
                  <a:cubicBezTo>
                    <a:pt x="38" y="0"/>
                    <a:pt x="15" y="0"/>
                    <a:pt x="2" y="14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5" name="Freeform 368">
              <a:extLst>
                <a:ext uri="{FF2B5EF4-FFF2-40B4-BE49-F238E27FC236}">
                  <a16:creationId xmlns:a16="http://schemas.microsoft.com/office/drawing/2014/main" id="{381E7F26-E904-4B4D-9433-307B76F73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" y="2833"/>
              <a:ext cx="41" cy="61"/>
            </a:xfrm>
            <a:custGeom>
              <a:avLst/>
              <a:gdLst>
                <a:gd name="T0" fmla="*/ 59 w 32"/>
                <a:gd name="T1" fmla="*/ 16 h 47"/>
                <a:gd name="T2" fmla="*/ 46 w 32"/>
                <a:gd name="T3" fmla="*/ 83 h 47"/>
                <a:gd name="T4" fmla="*/ 1 w 32"/>
                <a:gd name="T5" fmla="*/ 87 h 47"/>
                <a:gd name="T6" fmla="*/ 58 w 32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47">
                  <a:moveTo>
                    <a:pt x="28" y="7"/>
                  </a:moveTo>
                  <a:cubicBezTo>
                    <a:pt x="28" y="19"/>
                    <a:pt x="32" y="29"/>
                    <a:pt x="22" y="38"/>
                  </a:cubicBezTo>
                  <a:cubicBezTo>
                    <a:pt x="18" y="41"/>
                    <a:pt x="5" y="47"/>
                    <a:pt x="1" y="40"/>
                  </a:cubicBezTo>
                  <a:cubicBezTo>
                    <a:pt x="0" y="36"/>
                    <a:pt x="22" y="3"/>
                    <a:pt x="27" y="0"/>
                  </a:cubicBezTo>
                </a:path>
              </a:pathLst>
            </a:custGeom>
            <a:solidFill>
              <a:srgbClr val="E0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6" name="Freeform 369">
              <a:extLst>
                <a:ext uri="{FF2B5EF4-FFF2-40B4-BE49-F238E27FC236}">
                  <a16:creationId xmlns:a16="http://schemas.microsoft.com/office/drawing/2014/main" id="{37527BE2-7478-4D44-AAA0-7F36AEAA6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790"/>
              <a:ext cx="72" cy="68"/>
            </a:xfrm>
            <a:custGeom>
              <a:avLst/>
              <a:gdLst>
                <a:gd name="T0" fmla="*/ 46 w 56"/>
                <a:gd name="T1" fmla="*/ 1 h 52"/>
                <a:gd name="T2" fmla="*/ 91 w 56"/>
                <a:gd name="T3" fmla="*/ 111 h 52"/>
                <a:gd name="T4" fmla="*/ 112 w 56"/>
                <a:gd name="T5" fmla="*/ 93 h 52"/>
                <a:gd name="T6" fmla="*/ 85 w 56"/>
                <a:gd name="T7" fmla="*/ 65 h 52"/>
                <a:gd name="T8" fmla="*/ 45 w 56"/>
                <a:gd name="T9" fmla="*/ 5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2">
                  <a:moveTo>
                    <a:pt x="22" y="1"/>
                  </a:moveTo>
                  <a:cubicBezTo>
                    <a:pt x="0" y="16"/>
                    <a:pt x="24" y="44"/>
                    <a:pt x="43" y="50"/>
                  </a:cubicBezTo>
                  <a:cubicBezTo>
                    <a:pt x="50" y="52"/>
                    <a:pt x="56" y="50"/>
                    <a:pt x="53" y="41"/>
                  </a:cubicBezTo>
                  <a:cubicBezTo>
                    <a:pt x="52" y="36"/>
                    <a:pt x="44" y="33"/>
                    <a:pt x="40" y="29"/>
                  </a:cubicBezTo>
                  <a:cubicBezTo>
                    <a:pt x="33" y="21"/>
                    <a:pt x="36" y="0"/>
                    <a:pt x="21" y="2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7" name="Freeform 370">
              <a:extLst>
                <a:ext uri="{FF2B5EF4-FFF2-40B4-BE49-F238E27FC236}">
                  <a16:creationId xmlns:a16="http://schemas.microsoft.com/office/drawing/2014/main" id="{79CEF139-0CA4-4690-90F8-AD783E9BD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725"/>
              <a:ext cx="109" cy="53"/>
            </a:xfrm>
            <a:custGeom>
              <a:avLst/>
              <a:gdLst>
                <a:gd name="T0" fmla="*/ 0 w 84"/>
                <a:gd name="T1" fmla="*/ 0 h 41"/>
                <a:gd name="T2" fmla="*/ 61 w 84"/>
                <a:gd name="T3" fmla="*/ 32 h 41"/>
                <a:gd name="T4" fmla="*/ 118 w 84"/>
                <a:gd name="T5" fmla="*/ 58 h 41"/>
                <a:gd name="T6" fmla="*/ 160 w 84"/>
                <a:gd name="T7" fmla="*/ 53 h 41"/>
                <a:gd name="T8" fmla="*/ 83 w 84"/>
                <a:gd name="T9" fmla="*/ 23 h 41"/>
                <a:gd name="T10" fmla="*/ 10 w 84"/>
                <a:gd name="T11" fmla="*/ 5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41">
                  <a:moveTo>
                    <a:pt x="0" y="0"/>
                  </a:moveTo>
                  <a:cubicBezTo>
                    <a:pt x="10" y="3"/>
                    <a:pt x="19" y="10"/>
                    <a:pt x="28" y="15"/>
                  </a:cubicBezTo>
                  <a:cubicBezTo>
                    <a:pt x="37" y="19"/>
                    <a:pt x="46" y="23"/>
                    <a:pt x="54" y="27"/>
                  </a:cubicBezTo>
                  <a:cubicBezTo>
                    <a:pt x="58" y="30"/>
                    <a:pt x="84" y="41"/>
                    <a:pt x="73" y="25"/>
                  </a:cubicBezTo>
                  <a:cubicBezTo>
                    <a:pt x="68" y="17"/>
                    <a:pt x="47" y="13"/>
                    <a:pt x="38" y="11"/>
                  </a:cubicBezTo>
                  <a:cubicBezTo>
                    <a:pt x="27" y="8"/>
                    <a:pt x="15" y="6"/>
                    <a:pt x="5" y="2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8" name="Freeform 371">
              <a:extLst>
                <a:ext uri="{FF2B5EF4-FFF2-40B4-BE49-F238E27FC236}">
                  <a16:creationId xmlns:a16="http://schemas.microsoft.com/office/drawing/2014/main" id="{38347D22-75C0-44DB-A8B7-71D16F7A4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746"/>
              <a:ext cx="52" cy="48"/>
            </a:xfrm>
            <a:custGeom>
              <a:avLst/>
              <a:gdLst>
                <a:gd name="T0" fmla="*/ 38 w 40"/>
                <a:gd name="T1" fmla="*/ 5 h 37"/>
                <a:gd name="T2" fmla="*/ 61 w 40"/>
                <a:gd name="T3" fmla="*/ 79 h 37"/>
                <a:gd name="T4" fmla="*/ 57 w 40"/>
                <a:gd name="T5" fmla="*/ 32 h 37"/>
                <a:gd name="T6" fmla="*/ 34 w 40"/>
                <a:gd name="T7" fmla="*/ 10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37">
                  <a:moveTo>
                    <a:pt x="17" y="2"/>
                  </a:moveTo>
                  <a:cubicBezTo>
                    <a:pt x="0" y="0"/>
                    <a:pt x="12" y="37"/>
                    <a:pt x="28" y="36"/>
                  </a:cubicBezTo>
                  <a:cubicBezTo>
                    <a:pt x="40" y="34"/>
                    <a:pt x="28" y="21"/>
                    <a:pt x="26" y="15"/>
                  </a:cubicBezTo>
                  <a:cubicBezTo>
                    <a:pt x="24" y="8"/>
                    <a:pt x="26" y="3"/>
                    <a:pt x="15" y="5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9" name="Freeform 372">
              <a:extLst>
                <a:ext uri="{FF2B5EF4-FFF2-40B4-BE49-F238E27FC236}">
                  <a16:creationId xmlns:a16="http://schemas.microsoft.com/office/drawing/2014/main" id="{BCE30DEF-DBF9-4588-BB56-452D8997E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2737"/>
              <a:ext cx="35" cy="52"/>
            </a:xfrm>
            <a:custGeom>
              <a:avLst/>
              <a:gdLst>
                <a:gd name="T0" fmla="*/ 35 w 27"/>
                <a:gd name="T1" fmla="*/ 1 h 40"/>
                <a:gd name="T2" fmla="*/ 58 w 27"/>
                <a:gd name="T3" fmla="*/ 88 h 40"/>
                <a:gd name="T4" fmla="*/ 45 w 27"/>
                <a:gd name="T5" fmla="*/ 34 h 40"/>
                <a:gd name="T6" fmla="*/ 27 w 27"/>
                <a:gd name="T7" fmla="*/ 9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40">
                  <a:moveTo>
                    <a:pt x="16" y="1"/>
                  </a:moveTo>
                  <a:cubicBezTo>
                    <a:pt x="0" y="9"/>
                    <a:pt x="15" y="38"/>
                    <a:pt x="27" y="40"/>
                  </a:cubicBezTo>
                  <a:cubicBezTo>
                    <a:pt x="27" y="32"/>
                    <a:pt x="22" y="24"/>
                    <a:pt x="21" y="15"/>
                  </a:cubicBezTo>
                  <a:cubicBezTo>
                    <a:pt x="20" y="11"/>
                    <a:pt x="20" y="0"/>
                    <a:pt x="12" y="4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0" name="Freeform 373">
              <a:extLst>
                <a:ext uri="{FF2B5EF4-FFF2-40B4-BE49-F238E27FC236}">
                  <a16:creationId xmlns:a16="http://schemas.microsoft.com/office/drawing/2014/main" id="{14FF619D-145B-45AB-BB02-20DB8908C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" y="2689"/>
              <a:ext cx="56" cy="20"/>
            </a:xfrm>
            <a:custGeom>
              <a:avLst/>
              <a:gdLst>
                <a:gd name="T0" fmla="*/ 0 w 43"/>
                <a:gd name="T1" fmla="*/ 1 h 16"/>
                <a:gd name="T2" fmla="*/ 68 w 43"/>
                <a:gd name="T3" fmla="*/ 25 h 16"/>
                <a:gd name="T4" fmla="*/ 78 w 43"/>
                <a:gd name="T5" fmla="*/ 8 h 16"/>
                <a:gd name="T6" fmla="*/ 7 w 43"/>
                <a:gd name="T7" fmla="*/ 5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16">
                  <a:moveTo>
                    <a:pt x="0" y="1"/>
                  </a:moveTo>
                  <a:cubicBezTo>
                    <a:pt x="5" y="10"/>
                    <a:pt x="20" y="16"/>
                    <a:pt x="31" y="13"/>
                  </a:cubicBezTo>
                  <a:cubicBezTo>
                    <a:pt x="38" y="12"/>
                    <a:pt x="43" y="7"/>
                    <a:pt x="35" y="4"/>
                  </a:cubicBezTo>
                  <a:cubicBezTo>
                    <a:pt x="26" y="0"/>
                    <a:pt x="12" y="10"/>
                    <a:pt x="3" y="2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1" name="Freeform 374">
              <a:extLst>
                <a:ext uri="{FF2B5EF4-FFF2-40B4-BE49-F238E27FC236}">
                  <a16:creationId xmlns:a16="http://schemas.microsoft.com/office/drawing/2014/main" id="{6BC6388B-9566-42E0-B0DA-7BAFF8EDC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2" y="2694"/>
              <a:ext cx="30" cy="39"/>
            </a:xfrm>
            <a:custGeom>
              <a:avLst/>
              <a:gdLst>
                <a:gd name="T0" fmla="*/ 23 w 23"/>
                <a:gd name="T1" fmla="*/ 0 h 30"/>
                <a:gd name="T2" fmla="*/ 38 w 23"/>
                <a:gd name="T3" fmla="*/ 57 h 30"/>
                <a:gd name="T4" fmla="*/ 23 w 23"/>
                <a:gd name="T5" fmla="*/ 1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30">
                  <a:moveTo>
                    <a:pt x="11" y="0"/>
                  </a:moveTo>
                  <a:cubicBezTo>
                    <a:pt x="0" y="0"/>
                    <a:pt x="8" y="30"/>
                    <a:pt x="17" y="26"/>
                  </a:cubicBezTo>
                  <a:cubicBezTo>
                    <a:pt x="23" y="23"/>
                    <a:pt x="15" y="3"/>
                    <a:pt x="11" y="1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2" name="Freeform 375">
              <a:extLst>
                <a:ext uri="{FF2B5EF4-FFF2-40B4-BE49-F238E27FC236}">
                  <a16:creationId xmlns:a16="http://schemas.microsoft.com/office/drawing/2014/main" id="{7AC8ED91-84E3-4B4D-8AF9-E6EA45912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2681"/>
              <a:ext cx="21" cy="30"/>
            </a:xfrm>
            <a:custGeom>
              <a:avLst/>
              <a:gdLst>
                <a:gd name="T0" fmla="*/ 22 w 16"/>
                <a:gd name="T1" fmla="*/ 0 h 23"/>
                <a:gd name="T2" fmla="*/ 14 w 16"/>
                <a:gd name="T3" fmla="*/ 44 h 23"/>
                <a:gd name="T4" fmla="*/ 22 w 16"/>
                <a:gd name="T5" fmla="*/ 7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3">
                  <a:moveTo>
                    <a:pt x="10" y="0"/>
                  </a:moveTo>
                  <a:cubicBezTo>
                    <a:pt x="8" y="3"/>
                    <a:pt x="0" y="18"/>
                    <a:pt x="6" y="20"/>
                  </a:cubicBezTo>
                  <a:cubicBezTo>
                    <a:pt x="16" y="23"/>
                    <a:pt x="10" y="6"/>
                    <a:pt x="10" y="3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3" name="Freeform 376">
              <a:extLst>
                <a:ext uri="{FF2B5EF4-FFF2-40B4-BE49-F238E27FC236}">
                  <a16:creationId xmlns:a16="http://schemas.microsoft.com/office/drawing/2014/main" id="{63432EF3-628E-4C56-91ED-BD00C4273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" y="2661"/>
              <a:ext cx="14" cy="25"/>
            </a:xfrm>
            <a:custGeom>
              <a:avLst/>
              <a:gdLst>
                <a:gd name="T0" fmla="*/ 23 w 11"/>
                <a:gd name="T1" fmla="*/ 0 h 19"/>
                <a:gd name="T2" fmla="*/ 0 w 11"/>
                <a:gd name="T3" fmla="*/ 43 h 19"/>
                <a:gd name="T4" fmla="*/ 23 w 11"/>
                <a:gd name="T5" fmla="*/ 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9">
                  <a:moveTo>
                    <a:pt x="11" y="0"/>
                  </a:moveTo>
                  <a:cubicBezTo>
                    <a:pt x="5" y="4"/>
                    <a:pt x="0" y="12"/>
                    <a:pt x="0" y="19"/>
                  </a:cubicBezTo>
                  <a:cubicBezTo>
                    <a:pt x="8" y="18"/>
                    <a:pt x="10" y="8"/>
                    <a:pt x="11" y="2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4" name="Freeform 377">
              <a:extLst>
                <a:ext uri="{FF2B5EF4-FFF2-40B4-BE49-F238E27FC236}">
                  <a16:creationId xmlns:a16="http://schemas.microsoft.com/office/drawing/2014/main" id="{774D1BA4-8179-4806-8331-C68F78D14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" y="2642"/>
              <a:ext cx="37" cy="17"/>
            </a:xfrm>
            <a:custGeom>
              <a:avLst/>
              <a:gdLst>
                <a:gd name="T0" fmla="*/ 0 w 28"/>
                <a:gd name="T1" fmla="*/ 7 h 13"/>
                <a:gd name="T2" fmla="*/ 50 w 28"/>
                <a:gd name="T3" fmla="*/ 27 h 13"/>
                <a:gd name="T4" fmla="*/ 1 w 28"/>
                <a:gd name="T5" fmla="*/ 5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3">
                  <a:moveTo>
                    <a:pt x="0" y="3"/>
                  </a:moveTo>
                  <a:cubicBezTo>
                    <a:pt x="0" y="4"/>
                    <a:pt x="17" y="13"/>
                    <a:pt x="22" y="12"/>
                  </a:cubicBezTo>
                  <a:cubicBezTo>
                    <a:pt x="28" y="3"/>
                    <a:pt x="7" y="0"/>
                    <a:pt x="1" y="2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5" name="Freeform 378">
              <a:extLst>
                <a:ext uri="{FF2B5EF4-FFF2-40B4-BE49-F238E27FC236}">
                  <a16:creationId xmlns:a16="http://schemas.microsoft.com/office/drawing/2014/main" id="{4E4E68D4-C994-41BE-8630-6A3BF23E7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2842"/>
              <a:ext cx="70" cy="48"/>
            </a:xfrm>
            <a:custGeom>
              <a:avLst/>
              <a:gdLst>
                <a:gd name="T0" fmla="*/ 29 w 54"/>
                <a:gd name="T1" fmla="*/ 0 h 37"/>
                <a:gd name="T2" fmla="*/ 87 w 54"/>
                <a:gd name="T3" fmla="*/ 80 h 37"/>
                <a:gd name="T4" fmla="*/ 87 w 54"/>
                <a:gd name="T5" fmla="*/ 51 h 37"/>
                <a:gd name="T6" fmla="*/ 30 w 54"/>
                <a:gd name="T7" fmla="*/ 6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37">
                  <a:moveTo>
                    <a:pt x="13" y="0"/>
                  </a:moveTo>
                  <a:cubicBezTo>
                    <a:pt x="0" y="12"/>
                    <a:pt x="28" y="36"/>
                    <a:pt x="40" y="37"/>
                  </a:cubicBezTo>
                  <a:cubicBezTo>
                    <a:pt x="54" y="37"/>
                    <a:pt x="47" y="27"/>
                    <a:pt x="40" y="23"/>
                  </a:cubicBezTo>
                  <a:cubicBezTo>
                    <a:pt x="32" y="19"/>
                    <a:pt x="20" y="3"/>
                    <a:pt x="14" y="3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6" name="Freeform 379">
              <a:extLst>
                <a:ext uri="{FF2B5EF4-FFF2-40B4-BE49-F238E27FC236}">
                  <a16:creationId xmlns:a16="http://schemas.microsoft.com/office/drawing/2014/main" id="{9FBB9E12-9DF9-41E0-B5C0-8C088DF2E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2893"/>
              <a:ext cx="82" cy="31"/>
            </a:xfrm>
            <a:custGeom>
              <a:avLst/>
              <a:gdLst>
                <a:gd name="T0" fmla="*/ 16 w 63"/>
                <a:gd name="T1" fmla="*/ 1 h 24"/>
                <a:gd name="T2" fmla="*/ 0 w 63"/>
                <a:gd name="T3" fmla="*/ 21 h 24"/>
                <a:gd name="T4" fmla="*/ 30 w 63"/>
                <a:gd name="T5" fmla="*/ 39 h 24"/>
                <a:gd name="T6" fmla="*/ 122 w 63"/>
                <a:gd name="T7" fmla="*/ 30 h 24"/>
                <a:gd name="T8" fmla="*/ 78 w 63"/>
                <a:gd name="T9" fmla="*/ 8 h 24"/>
                <a:gd name="T10" fmla="*/ 21 w 63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24">
                  <a:moveTo>
                    <a:pt x="7" y="1"/>
                  </a:moveTo>
                  <a:cubicBezTo>
                    <a:pt x="3" y="1"/>
                    <a:pt x="0" y="4"/>
                    <a:pt x="0" y="9"/>
                  </a:cubicBezTo>
                  <a:cubicBezTo>
                    <a:pt x="0" y="17"/>
                    <a:pt x="8" y="17"/>
                    <a:pt x="14" y="18"/>
                  </a:cubicBezTo>
                  <a:cubicBezTo>
                    <a:pt x="24" y="19"/>
                    <a:pt x="48" y="24"/>
                    <a:pt x="55" y="14"/>
                  </a:cubicBezTo>
                  <a:cubicBezTo>
                    <a:pt x="63" y="1"/>
                    <a:pt x="41" y="3"/>
                    <a:pt x="35" y="4"/>
                  </a:cubicBezTo>
                  <a:cubicBezTo>
                    <a:pt x="26" y="4"/>
                    <a:pt x="17" y="4"/>
                    <a:pt x="9" y="0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7" name="Freeform 380">
              <a:extLst>
                <a:ext uri="{FF2B5EF4-FFF2-40B4-BE49-F238E27FC236}">
                  <a16:creationId xmlns:a16="http://schemas.microsoft.com/office/drawing/2014/main" id="{2B29073D-0408-46AD-825C-4D879354E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2838"/>
              <a:ext cx="33" cy="50"/>
            </a:xfrm>
            <a:custGeom>
              <a:avLst/>
              <a:gdLst>
                <a:gd name="T0" fmla="*/ 0 w 26"/>
                <a:gd name="T1" fmla="*/ 9 h 38"/>
                <a:gd name="T2" fmla="*/ 52 w 26"/>
                <a:gd name="T3" fmla="*/ 37 h 38"/>
                <a:gd name="T4" fmla="*/ 32 w 26"/>
                <a:gd name="T5" fmla="*/ 0 h 38"/>
                <a:gd name="T6" fmla="*/ 8 w 26"/>
                <a:gd name="T7" fmla="*/ 12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8">
                  <a:moveTo>
                    <a:pt x="0" y="4"/>
                  </a:moveTo>
                  <a:cubicBezTo>
                    <a:pt x="0" y="18"/>
                    <a:pt x="24" y="38"/>
                    <a:pt x="25" y="16"/>
                  </a:cubicBezTo>
                  <a:cubicBezTo>
                    <a:pt x="26" y="11"/>
                    <a:pt x="24" y="0"/>
                    <a:pt x="16" y="0"/>
                  </a:cubicBezTo>
                  <a:cubicBezTo>
                    <a:pt x="12" y="0"/>
                    <a:pt x="10" y="6"/>
                    <a:pt x="4" y="5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8" name="Freeform 381">
              <a:extLst>
                <a:ext uri="{FF2B5EF4-FFF2-40B4-BE49-F238E27FC236}">
                  <a16:creationId xmlns:a16="http://schemas.microsoft.com/office/drawing/2014/main" id="{BB2EF5C6-DDE5-4277-8C6A-0BEB9DF3E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2748"/>
              <a:ext cx="89" cy="24"/>
            </a:xfrm>
            <a:custGeom>
              <a:avLst/>
              <a:gdLst>
                <a:gd name="T0" fmla="*/ 10 w 69"/>
                <a:gd name="T1" fmla="*/ 1 h 18"/>
                <a:gd name="T2" fmla="*/ 1 w 69"/>
                <a:gd name="T3" fmla="*/ 20 h 18"/>
                <a:gd name="T4" fmla="*/ 32 w 69"/>
                <a:gd name="T5" fmla="*/ 33 h 18"/>
                <a:gd name="T6" fmla="*/ 80 w 69"/>
                <a:gd name="T7" fmla="*/ 37 h 18"/>
                <a:gd name="T8" fmla="*/ 120 w 69"/>
                <a:gd name="T9" fmla="*/ 41 h 18"/>
                <a:gd name="T10" fmla="*/ 74 w 69"/>
                <a:gd name="T11" fmla="*/ 20 h 18"/>
                <a:gd name="T12" fmla="*/ 13 w 69"/>
                <a:gd name="T13" fmla="*/ 9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8">
                  <a:moveTo>
                    <a:pt x="5" y="1"/>
                  </a:moveTo>
                  <a:cubicBezTo>
                    <a:pt x="3" y="0"/>
                    <a:pt x="0" y="4"/>
                    <a:pt x="1" y="8"/>
                  </a:cubicBezTo>
                  <a:cubicBezTo>
                    <a:pt x="2" y="15"/>
                    <a:pt x="9" y="13"/>
                    <a:pt x="15" y="14"/>
                  </a:cubicBezTo>
                  <a:cubicBezTo>
                    <a:pt x="23" y="15"/>
                    <a:pt x="30" y="16"/>
                    <a:pt x="37" y="16"/>
                  </a:cubicBezTo>
                  <a:cubicBezTo>
                    <a:pt x="41" y="16"/>
                    <a:pt x="53" y="18"/>
                    <a:pt x="56" y="17"/>
                  </a:cubicBezTo>
                  <a:cubicBezTo>
                    <a:pt x="69" y="10"/>
                    <a:pt x="39" y="8"/>
                    <a:pt x="34" y="8"/>
                  </a:cubicBezTo>
                  <a:cubicBezTo>
                    <a:pt x="24" y="7"/>
                    <a:pt x="15" y="6"/>
                    <a:pt x="6" y="4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9" name="Freeform 382">
              <a:extLst>
                <a:ext uri="{FF2B5EF4-FFF2-40B4-BE49-F238E27FC236}">
                  <a16:creationId xmlns:a16="http://schemas.microsoft.com/office/drawing/2014/main" id="{CCFBDC0B-162E-4459-898F-11A7C2ED3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2841"/>
              <a:ext cx="48" cy="48"/>
            </a:xfrm>
            <a:custGeom>
              <a:avLst/>
              <a:gdLst>
                <a:gd name="T0" fmla="*/ 5 w 37"/>
                <a:gd name="T1" fmla="*/ 21 h 37"/>
                <a:gd name="T2" fmla="*/ 16 w 37"/>
                <a:gd name="T3" fmla="*/ 74 h 37"/>
                <a:gd name="T4" fmla="*/ 64 w 37"/>
                <a:gd name="T5" fmla="*/ 35 h 37"/>
                <a:gd name="T6" fmla="*/ 13 w 37"/>
                <a:gd name="T7" fmla="*/ 13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37">
                  <a:moveTo>
                    <a:pt x="2" y="9"/>
                  </a:moveTo>
                  <a:cubicBezTo>
                    <a:pt x="5" y="9"/>
                    <a:pt x="0" y="30"/>
                    <a:pt x="7" y="34"/>
                  </a:cubicBezTo>
                  <a:cubicBezTo>
                    <a:pt x="12" y="37"/>
                    <a:pt x="27" y="21"/>
                    <a:pt x="29" y="16"/>
                  </a:cubicBezTo>
                  <a:cubicBezTo>
                    <a:pt x="37" y="0"/>
                    <a:pt x="11" y="19"/>
                    <a:pt x="6" y="6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0" name="Freeform 383">
              <a:extLst>
                <a:ext uri="{FF2B5EF4-FFF2-40B4-BE49-F238E27FC236}">
                  <a16:creationId xmlns:a16="http://schemas.microsoft.com/office/drawing/2014/main" id="{65BC02C8-CA58-46D5-947D-DBA836451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" y="2777"/>
              <a:ext cx="35" cy="40"/>
            </a:xfrm>
            <a:custGeom>
              <a:avLst/>
              <a:gdLst>
                <a:gd name="T0" fmla="*/ 16 w 27"/>
                <a:gd name="T1" fmla="*/ 0 h 31"/>
                <a:gd name="T2" fmla="*/ 38 w 27"/>
                <a:gd name="T3" fmla="*/ 36 h 31"/>
                <a:gd name="T4" fmla="*/ 22 w 27"/>
                <a:gd name="T5" fmla="*/ 5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1">
                  <a:moveTo>
                    <a:pt x="7" y="0"/>
                  </a:moveTo>
                  <a:cubicBezTo>
                    <a:pt x="0" y="9"/>
                    <a:pt x="5" y="31"/>
                    <a:pt x="17" y="17"/>
                  </a:cubicBezTo>
                  <a:cubicBezTo>
                    <a:pt x="27" y="7"/>
                    <a:pt x="15" y="8"/>
                    <a:pt x="10" y="2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1" name="Freeform 384">
              <a:extLst>
                <a:ext uri="{FF2B5EF4-FFF2-40B4-BE49-F238E27FC236}">
                  <a16:creationId xmlns:a16="http://schemas.microsoft.com/office/drawing/2014/main" id="{2F853D36-9353-44EE-BD31-4530106F2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" y="2754"/>
              <a:ext cx="50" cy="26"/>
            </a:xfrm>
            <a:custGeom>
              <a:avLst/>
              <a:gdLst>
                <a:gd name="T0" fmla="*/ 0 w 39"/>
                <a:gd name="T1" fmla="*/ 9 h 20"/>
                <a:gd name="T2" fmla="*/ 82 w 39"/>
                <a:gd name="T3" fmla="*/ 30 h 20"/>
                <a:gd name="T4" fmla="*/ 5 w 39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0">
                  <a:moveTo>
                    <a:pt x="0" y="4"/>
                  </a:moveTo>
                  <a:cubicBezTo>
                    <a:pt x="8" y="8"/>
                    <a:pt x="24" y="20"/>
                    <a:pt x="39" y="14"/>
                  </a:cubicBezTo>
                  <a:cubicBezTo>
                    <a:pt x="33" y="4"/>
                    <a:pt x="12" y="5"/>
                    <a:pt x="2" y="0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2" name="Freeform 385">
              <a:extLst>
                <a:ext uri="{FF2B5EF4-FFF2-40B4-BE49-F238E27FC236}">
                  <a16:creationId xmlns:a16="http://schemas.microsoft.com/office/drawing/2014/main" id="{DB9F98FE-D835-481B-B2DE-A45D87387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2812"/>
              <a:ext cx="76" cy="30"/>
            </a:xfrm>
            <a:custGeom>
              <a:avLst/>
              <a:gdLst>
                <a:gd name="T0" fmla="*/ 35 w 59"/>
                <a:gd name="T1" fmla="*/ 1 h 23"/>
                <a:gd name="T2" fmla="*/ 22 w 59"/>
                <a:gd name="T3" fmla="*/ 46 h 23"/>
                <a:gd name="T4" fmla="*/ 55 w 59"/>
                <a:gd name="T5" fmla="*/ 43 h 23"/>
                <a:gd name="T6" fmla="*/ 104 w 59"/>
                <a:gd name="T7" fmla="*/ 34 h 23"/>
                <a:gd name="T8" fmla="*/ 120 w 59"/>
                <a:gd name="T9" fmla="*/ 17 h 23"/>
                <a:gd name="T10" fmla="*/ 88 w 59"/>
                <a:gd name="T11" fmla="*/ 16 h 23"/>
                <a:gd name="T12" fmla="*/ 35 w 59"/>
                <a:gd name="T13" fmla="*/ 9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23">
                  <a:moveTo>
                    <a:pt x="16" y="1"/>
                  </a:moveTo>
                  <a:cubicBezTo>
                    <a:pt x="7" y="0"/>
                    <a:pt x="0" y="16"/>
                    <a:pt x="10" y="21"/>
                  </a:cubicBezTo>
                  <a:cubicBezTo>
                    <a:pt x="14" y="23"/>
                    <a:pt x="22" y="20"/>
                    <a:pt x="26" y="19"/>
                  </a:cubicBezTo>
                  <a:cubicBezTo>
                    <a:pt x="34" y="18"/>
                    <a:pt x="41" y="18"/>
                    <a:pt x="49" y="15"/>
                  </a:cubicBezTo>
                  <a:cubicBezTo>
                    <a:pt x="52" y="14"/>
                    <a:pt x="59" y="14"/>
                    <a:pt x="56" y="8"/>
                  </a:cubicBezTo>
                  <a:cubicBezTo>
                    <a:pt x="55" y="4"/>
                    <a:pt x="44" y="6"/>
                    <a:pt x="41" y="7"/>
                  </a:cubicBezTo>
                  <a:cubicBezTo>
                    <a:pt x="32" y="7"/>
                    <a:pt x="23" y="9"/>
                    <a:pt x="16" y="4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3" name="Freeform 386">
              <a:extLst>
                <a:ext uri="{FF2B5EF4-FFF2-40B4-BE49-F238E27FC236}">
                  <a16:creationId xmlns:a16="http://schemas.microsoft.com/office/drawing/2014/main" id="{32AE3CC9-23D2-4282-A813-60DF3CC49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" y="2862"/>
              <a:ext cx="31" cy="27"/>
            </a:xfrm>
            <a:custGeom>
              <a:avLst/>
              <a:gdLst>
                <a:gd name="T0" fmla="*/ 21 w 24"/>
                <a:gd name="T1" fmla="*/ 0 h 21"/>
                <a:gd name="T2" fmla="*/ 0 w 24"/>
                <a:gd name="T3" fmla="*/ 35 h 21"/>
                <a:gd name="T4" fmla="*/ 22 w 24"/>
                <a:gd name="T5" fmla="*/ 6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21">
                  <a:moveTo>
                    <a:pt x="9" y="0"/>
                  </a:moveTo>
                  <a:cubicBezTo>
                    <a:pt x="4" y="4"/>
                    <a:pt x="2" y="11"/>
                    <a:pt x="0" y="16"/>
                  </a:cubicBezTo>
                  <a:cubicBezTo>
                    <a:pt x="8" y="21"/>
                    <a:pt x="24" y="2"/>
                    <a:pt x="10" y="3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4" name="Freeform 387">
              <a:extLst>
                <a:ext uri="{FF2B5EF4-FFF2-40B4-BE49-F238E27FC236}">
                  <a16:creationId xmlns:a16="http://schemas.microsoft.com/office/drawing/2014/main" id="{BBFB4122-B694-41FF-8EAB-274688762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2860"/>
              <a:ext cx="35" cy="13"/>
            </a:xfrm>
            <a:custGeom>
              <a:avLst/>
              <a:gdLst>
                <a:gd name="T0" fmla="*/ 0 w 27"/>
                <a:gd name="T1" fmla="*/ 12 h 10"/>
                <a:gd name="T2" fmla="*/ 58 w 27"/>
                <a:gd name="T3" fmla="*/ 5 h 10"/>
                <a:gd name="T4" fmla="*/ 16 w 27"/>
                <a:gd name="T5" fmla="*/ 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10">
                  <a:moveTo>
                    <a:pt x="0" y="5"/>
                  </a:moveTo>
                  <a:cubicBezTo>
                    <a:pt x="7" y="7"/>
                    <a:pt x="24" y="10"/>
                    <a:pt x="27" y="2"/>
                  </a:cubicBezTo>
                  <a:cubicBezTo>
                    <a:pt x="22" y="0"/>
                    <a:pt x="14" y="1"/>
                    <a:pt x="7" y="3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5" name="Freeform 388">
              <a:extLst>
                <a:ext uri="{FF2B5EF4-FFF2-40B4-BE49-F238E27FC236}">
                  <a16:creationId xmlns:a16="http://schemas.microsoft.com/office/drawing/2014/main" id="{AD2A348B-6765-4392-AF12-14D5893C7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2798"/>
              <a:ext cx="35" cy="27"/>
            </a:xfrm>
            <a:custGeom>
              <a:avLst/>
              <a:gdLst>
                <a:gd name="T0" fmla="*/ 0 w 27"/>
                <a:gd name="T1" fmla="*/ 0 h 21"/>
                <a:gd name="T2" fmla="*/ 35 w 27"/>
                <a:gd name="T3" fmla="*/ 39 h 21"/>
                <a:gd name="T4" fmla="*/ 53 w 27"/>
                <a:gd name="T5" fmla="*/ 23 h 21"/>
                <a:gd name="T6" fmla="*/ 13 w 27"/>
                <a:gd name="T7" fmla="*/ 1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1">
                  <a:moveTo>
                    <a:pt x="0" y="0"/>
                  </a:moveTo>
                  <a:cubicBezTo>
                    <a:pt x="7" y="4"/>
                    <a:pt x="9" y="14"/>
                    <a:pt x="16" y="18"/>
                  </a:cubicBezTo>
                  <a:cubicBezTo>
                    <a:pt x="22" y="21"/>
                    <a:pt x="27" y="19"/>
                    <a:pt x="25" y="11"/>
                  </a:cubicBezTo>
                  <a:cubicBezTo>
                    <a:pt x="23" y="2"/>
                    <a:pt x="12" y="5"/>
                    <a:pt x="6" y="1"/>
                  </a:cubicBezTo>
                </a:path>
              </a:pathLst>
            </a:custGeom>
            <a:solidFill>
              <a:srgbClr val="BA9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6" name="Freeform 389">
              <a:extLst>
                <a:ext uri="{FF2B5EF4-FFF2-40B4-BE49-F238E27FC236}">
                  <a16:creationId xmlns:a16="http://schemas.microsoft.com/office/drawing/2014/main" id="{096212AC-B497-4423-8B3B-215B7AC7E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600"/>
              <a:ext cx="106" cy="481"/>
            </a:xfrm>
            <a:custGeom>
              <a:avLst/>
              <a:gdLst>
                <a:gd name="T0" fmla="*/ 93 w 81"/>
                <a:gd name="T1" fmla="*/ 0 h 370"/>
                <a:gd name="T2" fmla="*/ 122 w 81"/>
                <a:gd name="T3" fmla="*/ 83 h 370"/>
                <a:gd name="T4" fmla="*/ 137 w 81"/>
                <a:gd name="T5" fmla="*/ 198 h 370"/>
                <a:gd name="T6" fmla="*/ 166 w 81"/>
                <a:gd name="T7" fmla="*/ 456 h 370"/>
                <a:gd name="T8" fmla="*/ 170 w 81"/>
                <a:gd name="T9" fmla="*/ 672 h 370"/>
                <a:gd name="T10" fmla="*/ 174 w 81"/>
                <a:gd name="T11" fmla="*/ 813 h 370"/>
                <a:gd name="T12" fmla="*/ 132 w 81"/>
                <a:gd name="T13" fmla="*/ 659 h 370"/>
                <a:gd name="T14" fmla="*/ 85 w 81"/>
                <a:gd name="T15" fmla="*/ 533 h 370"/>
                <a:gd name="T16" fmla="*/ 22 w 81"/>
                <a:gd name="T17" fmla="*/ 359 h 370"/>
                <a:gd name="T18" fmla="*/ 1 w 81"/>
                <a:gd name="T19" fmla="*/ 174 h 370"/>
                <a:gd name="T20" fmla="*/ 29 w 81"/>
                <a:gd name="T21" fmla="*/ 72 h 370"/>
                <a:gd name="T22" fmla="*/ 79 w 81"/>
                <a:gd name="T23" fmla="*/ 17 h 3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" h="370">
                  <a:moveTo>
                    <a:pt x="41" y="0"/>
                  </a:moveTo>
                  <a:cubicBezTo>
                    <a:pt x="43" y="13"/>
                    <a:pt x="50" y="25"/>
                    <a:pt x="54" y="38"/>
                  </a:cubicBezTo>
                  <a:cubicBezTo>
                    <a:pt x="58" y="55"/>
                    <a:pt x="60" y="73"/>
                    <a:pt x="61" y="90"/>
                  </a:cubicBezTo>
                  <a:cubicBezTo>
                    <a:pt x="63" y="130"/>
                    <a:pt x="72" y="168"/>
                    <a:pt x="74" y="208"/>
                  </a:cubicBezTo>
                  <a:cubicBezTo>
                    <a:pt x="75" y="241"/>
                    <a:pt x="73" y="274"/>
                    <a:pt x="76" y="306"/>
                  </a:cubicBezTo>
                  <a:cubicBezTo>
                    <a:pt x="78" y="327"/>
                    <a:pt x="81" y="349"/>
                    <a:pt x="78" y="370"/>
                  </a:cubicBezTo>
                  <a:cubicBezTo>
                    <a:pt x="69" y="349"/>
                    <a:pt x="65" y="323"/>
                    <a:pt x="59" y="300"/>
                  </a:cubicBezTo>
                  <a:cubicBezTo>
                    <a:pt x="54" y="281"/>
                    <a:pt x="47" y="260"/>
                    <a:pt x="38" y="242"/>
                  </a:cubicBezTo>
                  <a:cubicBezTo>
                    <a:pt x="25" y="215"/>
                    <a:pt x="16" y="193"/>
                    <a:pt x="10" y="163"/>
                  </a:cubicBezTo>
                  <a:cubicBezTo>
                    <a:pt x="5" y="135"/>
                    <a:pt x="0" y="109"/>
                    <a:pt x="1" y="79"/>
                  </a:cubicBezTo>
                  <a:cubicBezTo>
                    <a:pt x="2" y="64"/>
                    <a:pt x="5" y="45"/>
                    <a:pt x="13" y="32"/>
                  </a:cubicBezTo>
                  <a:cubicBezTo>
                    <a:pt x="18" y="22"/>
                    <a:pt x="29" y="18"/>
                    <a:pt x="35" y="8"/>
                  </a:cubicBezTo>
                </a:path>
              </a:pathLst>
            </a:custGeom>
            <a:solidFill>
              <a:srgbClr val="F4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7" name="Freeform 390">
              <a:extLst>
                <a:ext uri="{FF2B5EF4-FFF2-40B4-BE49-F238E27FC236}">
                  <a16:creationId xmlns:a16="http://schemas.microsoft.com/office/drawing/2014/main" id="{0EDC36CE-7856-4D91-8A3A-A088E9815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" y="1629"/>
              <a:ext cx="170" cy="546"/>
            </a:xfrm>
            <a:custGeom>
              <a:avLst/>
              <a:gdLst>
                <a:gd name="T0" fmla="*/ 108 w 131"/>
                <a:gd name="T1" fmla="*/ 0 h 420"/>
                <a:gd name="T2" fmla="*/ 130 w 131"/>
                <a:gd name="T3" fmla="*/ 137 h 420"/>
                <a:gd name="T4" fmla="*/ 135 w 131"/>
                <a:gd name="T5" fmla="*/ 291 h 420"/>
                <a:gd name="T6" fmla="*/ 79 w 131"/>
                <a:gd name="T7" fmla="*/ 636 h 420"/>
                <a:gd name="T8" fmla="*/ 61 w 131"/>
                <a:gd name="T9" fmla="*/ 891 h 420"/>
                <a:gd name="T10" fmla="*/ 199 w 131"/>
                <a:gd name="T11" fmla="*/ 507 h 420"/>
                <a:gd name="T12" fmla="*/ 244 w 131"/>
                <a:gd name="T13" fmla="*/ 337 h 420"/>
                <a:gd name="T14" fmla="*/ 266 w 131"/>
                <a:gd name="T15" fmla="*/ 229 h 420"/>
                <a:gd name="T16" fmla="*/ 118 w 131"/>
                <a:gd name="T17" fmla="*/ 27 h 4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" h="420">
                  <a:moveTo>
                    <a:pt x="49" y="0"/>
                  </a:moveTo>
                  <a:cubicBezTo>
                    <a:pt x="48" y="20"/>
                    <a:pt x="57" y="42"/>
                    <a:pt x="59" y="62"/>
                  </a:cubicBezTo>
                  <a:cubicBezTo>
                    <a:pt x="62" y="85"/>
                    <a:pt x="62" y="109"/>
                    <a:pt x="62" y="132"/>
                  </a:cubicBezTo>
                  <a:cubicBezTo>
                    <a:pt x="62" y="185"/>
                    <a:pt x="50" y="238"/>
                    <a:pt x="36" y="289"/>
                  </a:cubicBezTo>
                  <a:cubicBezTo>
                    <a:pt x="30" y="308"/>
                    <a:pt x="0" y="392"/>
                    <a:pt x="28" y="405"/>
                  </a:cubicBezTo>
                  <a:cubicBezTo>
                    <a:pt x="61" y="420"/>
                    <a:pt x="86" y="253"/>
                    <a:pt x="91" y="231"/>
                  </a:cubicBezTo>
                  <a:cubicBezTo>
                    <a:pt x="96" y="205"/>
                    <a:pt x="100" y="177"/>
                    <a:pt x="112" y="153"/>
                  </a:cubicBezTo>
                  <a:cubicBezTo>
                    <a:pt x="120" y="136"/>
                    <a:pt x="131" y="123"/>
                    <a:pt x="122" y="104"/>
                  </a:cubicBezTo>
                  <a:cubicBezTo>
                    <a:pt x="113" y="82"/>
                    <a:pt x="74" y="17"/>
                    <a:pt x="54" y="12"/>
                  </a:cubicBezTo>
                </a:path>
              </a:pathLst>
            </a:custGeom>
            <a:solidFill>
              <a:srgbClr val="F4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8" name="Freeform 391">
              <a:extLst>
                <a:ext uri="{FF2B5EF4-FFF2-40B4-BE49-F238E27FC236}">
                  <a16:creationId xmlns:a16="http://schemas.microsoft.com/office/drawing/2014/main" id="{8392E392-E263-48CD-853D-30F73F0AE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" y="3257"/>
              <a:ext cx="286" cy="277"/>
            </a:xfrm>
            <a:custGeom>
              <a:avLst/>
              <a:gdLst>
                <a:gd name="T0" fmla="*/ 0 w 220"/>
                <a:gd name="T1" fmla="*/ 334 h 213"/>
                <a:gd name="T2" fmla="*/ 86 w 220"/>
                <a:gd name="T3" fmla="*/ 401 h 213"/>
                <a:gd name="T4" fmla="*/ 181 w 220"/>
                <a:gd name="T5" fmla="*/ 449 h 213"/>
                <a:gd name="T6" fmla="*/ 364 w 220"/>
                <a:gd name="T7" fmla="*/ 420 h 213"/>
                <a:gd name="T8" fmla="*/ 376 w 220"/>
                <a:gd name="T9" fmla="*/ 0 h 213"/>
                <a:gd name="T10" fmla="*/ 306 w 220"/>
                <a:gd name="T11" fmla="*/ 334 h 213"/>
                <a:gd name="T12" fmla="*/ 16 w 220"/>
                <a:gd name="T13" fmla="*/ 360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0" h="213">
                  <a:moveTo>
                    <a:pt x="0" y="152"/>
                  </a:moveTo>
                  <a:cubicBezTo>
                    <a:pt x="12" y="158"/>
                    <a:pt x="25" y="174"/>
                    <a:pt x="39" y="182"/>
                  </a:cubicBezTo>
                  <a:cubicBezTo>
                    <a:pt x="53" y="190"/>
                    <a:pt x="68" y="198"/>
                    <a:pt x="82" y="204"/>
                  </a:cubicBezTo>
                  <a:cubicBezTo>
                    <a:pt x="108" y="213"/>
                    <a:pt x="143" y="210"/>
                    <a:pt x="165" y="191"/>
                  </a:cubicBezTo>
                  <a:cubicBezTo>
                    <a:pt x="220" y="144"/>
                    <a:pt x="202" y="55"/>
                    <a:pt x="171" y="0"/>
                  </a:cubicBezTo>
                  <a:cubicBezTo>
                    <a:pt x="172" y="55"/>
                    <a:pt x="178" y="109"/>
                    <a:pt x="139" y="152"/>
                  </a:cubicBezTo>
                  <a:cubicBezTo>
                    <a:pt x="116" y="178"/>
                    <a:pt x="30" y="204"/>
                    <a:pt x="7" y="164"/>
                  </a:cubicBezTo>
                </a:path>
              </a:pathLst>
            </a:custGeom>
            <a:solidFill>
              <a:srgbClr val="F4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9" name="Freeform 392">
              <a:extLst>
                <a:ext uri="{FF2B5EF4-FFF2-40B4-BE49-F238E27FC236}">
                  <a16:creationId xmlns:a16="http://schemas.microsoft.com/office/drawing/2014/main" id="{5089E8DC-8938-4F18-8B0E-AEA8512C0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" y="2826"/>
              <a:ext cx="131" cy="392"/>
            </a:xfrm>
            <a:custGeom>
              <a:avLst/>
              <a:gdLst>
                <a:gd name="T0" fmla="*/ 83 w 101"/>
                <a:gd name="T1" fmla="*/ 0 h 301"/>
                <a:gd name="T2" fmla="*/ 45 w 101"/>
                <a:gd name="T3" fmla="*/ 82 h 301"/>
                <a:gd name="T4" fmla="*/ 45 w 101"/>
                <a:gd name="T5" fmla="*/ 159 h 301"/>
                <a:gd name="T6" fmla="*/ 83 w 101"/>
                <a:gd name="T7" fmla="*/ 298 h 301"/>
                <a:gd name="T8" fmla="*/ 183 w 101"/>
                <a:gd name="T9" fmla="*/ 563 h 301"/>
                <a:gd name="T10" fmla="*/ 163 w 101"/>
                <a:gd name="T11" fmla="*/ 660 h 301"/>
                <a:gd name="T12" fmla="*/ 22 w 101"/>
                <a:gd name="T13" fmla="*/ 534 h 301"/>
                <a:gd name="T14" fmla="*/ 130 w 101"/>
                <a:gd name="T15" fmla="*/ 568 h 301"/>
                <a:gd name="T16" fmla="*/ 109 w 101"/>
                <a:gd name="T17" fmla="*/ 451 h 301"/>
                <a:gd name="T18" fmla="*/ 64 w 101"/>
                <a:gd name="T19" fmla="*/ 322 h 301"/>
                <a:gd name="T20" fmla="*/ 70 w 101"/>
                <a:gd name="T21" fmla="*/ 17 h 3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301">
                  <a:moveTo>
                    <a:pt x="38" y="0"/>
                  </a:moveTo>
                  <a:cubicBezTo>
                    <a:pt x="33" y="13"/>
                    <a:pt x="24" y="23"/>
                    <a:pt x="21" y="37"/>
                  </a:cubicBezTo>
                  <a:cubicBezTo>
                    <a:pt x="19" y="48"/>
                    <a:pt x="19" y="61"/>
                    <a:pt x="21" y="72"/>
                  </a:cubicBezTo>
                  <a:cubicBezTo>
                    <a:pt x="24" y="94"/>
                    <a:pt x="29" y="115"/>
                    <a:pt x="38" y="135"/>
                  </a:cubicBezTo>
                  <a:cubicBezTo>
                    <a:pt x="55" y="175"/>
                    <a:pt x="73" y="214"/>
                    <a:pt x="84" y="255"/>
                  </a:cubicBezTo>
                  <a:cubicBezTo>
                    <a:pt x="88" y="269"/>
                    <a:pt x="101" y="301"/>
                    <a:pt x="75" y="299"/>
                  </a:cubicBezTo>
                  <a:cubicBezTo>
                    <a:pt x="51" y="297"/>
                    <a:pt x="23" y="260"/>
                    <a:pt x="10" y="242"/>
                  </a:cubicBezTo>
                  <a:cubicBezTo>
                    <a:pt x="21" y="248"/>
                    <a:pt x="51" y="277"/>
                    <a:pt x="59" y="257"/>
                  </a:cubicBezTo>
                  <a:cubicBezTo>
                    <a:pt x="65" y="243"/>
                    <a:pt x="54" y="218"/>
                    <a:pt x="50" y="204"/>
                  </a:cubicBezTo>
                  <a:cubicBezTo>
                    <a:pt x="44" y="184"/>
                    <a:pt x="36" y="165"/>
                    <a:pt x="29" y="146"/>
                  </a:cubicBezTo>
                  <a:cubicBezTo>
                    <a:pt x="13" y="99"/>
                    <a:pt x="0" y="51"/>
                    <a:pt x="32" y="8"/>
                  </a:cubicBezTo>
                </a:path>
              </a:pathLst>
            </a:custGeom>
            <a:solidFill>
              <a:srgbClr val="F4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0" name="Freeform 393">
              <a:extLst>
                <a:ext uri="{FF2B5EF4-FFF2-40B4-BE49-F238E27FC236}">
                  <a16:creationId xmlns:a16="http://schemas.microsoft.com/office/drawing/2014/main" id="{4CABD8F0-2683-4C82-AC9B-37854D8E3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" y="2102"/>
              <a:ext cx="122" cy="364"/>
            </a:xfrm>
            <a:custGeom>
              <a:avLst/>
              <a:gdLst>
                <a:gd name="T0" fmla="*/ 153 w 94"/>
                <a:gd name="T1" fmla="*/ 0 h 280"/>
                <a:gd name="T2" fmla="*/ 87 w 94"/>
                <a:gd name="T3" fmla="*/ 78 h 280"/>
                <a:gd name="T4" fmla="*/ 44 w 94"/>
                <a:gd name="T5" fmla="*/ 203 h 280"/>
                <a:gd name="T6" fmla="*/ 21 w 94"/>
                <a:gd name="T7" fmla="*/ 615 h 280"/>
                <a:gd name="T8" fmla="*/ 52 w 94"/>
                <a:gd name="T9" fmla="*/ 322 h 280"/>
                <a:gd name="T10" fmla="*/ 103 w 94"/>
                <a:gd name="T11" fmla="*/ 131 h 280"/>
                <a:gd name="T12" fmla="*/ 175 w 94"/>
                <a:gd name="T13" fmla="*/ 39 h 280"/>
                <a:gd name="T14" fmla="*/ 152 w 94"/>
                <a:gd name="T15" fmla="*/ 0 h 2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4" h="280">
                  <a:moveTo>
                    <a:pt x="70" y="0"/>
                  </a:moveTo>
                  <a:cubicBezTo>
                    <a:pt x="57" y="6"/>
                    <a:pt x="48" y="24"/>
                    <a:pt x="40" y="35"/>
                  </a:cubicBezTo>
                  <a:cubicBezTo>
                    <a:pt x="30" y="51"/>
                    <a:pt x="25" y="73"/>
                    <a:pt x="20" y="92"/>
                  </a:cubicBezTo>
                  <a:cubicBezTo>
                    <a:pt x="2" y="155"/>
                    <a:pt x="0" y="215"/>
                    <a:pt x="9" y="280"/>
                  </a:cubicBezTo>
                  <a:cubicBezTo>
                    <a:pt x="9" y="235"/>
                    <a:pt x="18" y="191"/>
                    <a:pt x="24" y="147"/>
                  </a:cubicBezTo>
                  <a:cubicBezTo>
                    <a:pt x="28" y="118"/>
                    <a:pt x="33" y="86"/>
                    <a:pt x="47" y="60"/>
                  </a:cubicBezTo>
                  <a:cubicBezTo>
                    <a:pt x="56" y="42"/>
                    <a:pt x="65" y="30"/>
                    <a:pt x="80" y="18"/>
                  </a:cubicBezTo>
                  <a:cubicBezTo>
                    <a:pt x="94" y="6"/>
                    <a:pt x="83" y="0"/>
                    <a:pt x="69" y="0"/>
                  </a:cubicBezTo>
                </a:path>
              </a:pathLst>
            </a:custGeom>
            <a:solidFill>
              <a:srgbClr val="F4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1" name="Freeform 394">
              <a:extLst>
                <a:ext uri="{FF2B5EF4-FFF2-40B4-BE49-F238E27FC236}">
                  <a16:creationId xmlns:a16="http://schemas.microsoft.com/office/drawing/2014/main" id="{7FE4D497-7D6F-4B83-AA67-A2BBC1733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" y="2535"/>
              <a:ext cx="106" cy="144"/>
            </a:xfrm>
            <a:custGeom>
              <a:avLst/>
              <a:gdLst>
                <a:gd name="T0" fmla="*/ 0 w 82"/>
                <a:gd name="T1" fmla="*/ 0 h 111"/>
                <a:gd name="T2" fmla="*/ 35 w 82"/>
                <a:gd name="T3" fmla="*/ 74 h 111"/>
                <a:gd name="T4" fmla="*/ 74 w 82"/>
                <a:gd name="T5" fmla="*/ 153 h 111"/>
                <a:gd name="T6" fmla="*/ 119 w 82"/>
                <a:gd name="T7" fmla="*/ 221 h 111"/>
                <a:gd name="T8" fmla="*/ 177 w 82"/>
                <a:gd name="T9" fmla="*/ 221 h 111"/>
                <a:gd name="T10" fmla="*/ 80 w 82"/>
                <a:gd name="T11" fmla="*/ 126 h 111"/>
                <a:gd name="T12" fmla="*/ 5 w 82"/>
                <a:gd name="T13" fmla="*/ 1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" h="111">
                  <a:moveTo>
                    <a:pt x="0" y="0"/>
                  </a:moveTo>
                  <a:cubicBezTo>
                    <a:pt x="8" y="9"/>
                    <a:pt x="11" y="23"/>
                    <a:pt x="16" y="34"/>
                  </a:cubicBezTo>
                  <a:cubicBezTo>
                    <a:pt x="21" y="47"/>
                    <a:pt x="27" y="58"/>
                    <a:pt x="34" y="70"/>
                  </a:cubicBezTo>
                  <a:cubicBezTo>
                    <a:pt x="41" y="80"/>
                    <a:pt x="46" y="92"/>
                    <a:pt x="55" y="101"/>
                  </a:cubicBezTo>
                  <a:cubicBezTo>
                    <a:pt x="65" y="111"/>
                    <a:pt x="69" y="103"/>
                    <a:pt x="82" y="101"/>
                  </a:cubicBezTo>
                  <a:cubicBezTo>
                    <a:pt x="68" y="86"/>
                    <a:pt x="51" y="74"/>
                    <a:pt x="37" y="58"/>
                  </a:cubicBezTo>
                  <a:cubicBezTo>
                    <a:pt x="22" y="41"/>
                    <a:pt x="13" y="24"/>
                    <a:pt x="2" y="5"/>
                  </a:cubicBezTo>
                </a:path>
              </a:pathLst>
            </a:custGeom>
            <a:solidFill>
              <a:srgbClr val="F4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2" name="Freeform 395">
              <a:extLst>
                <a:ext uri="{FF2B5EF4-FFF2-40B4-BE49-F238E27FC236}">
                  <a16:creationId xmlns:a16="http://schemas.microsoft.com/office/drawing/2014/main" id="{F60EADEB-C7AF-41EA-92FF-67EE42DCB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1941"/>
              <a:ext cx="105" cy="441"/>
            </a:xfrm>
            <a:custGeom>
              <a:avLst/>
              <a:gdLst>
                <a:gd name="T0" fmla="*/ 169 w 81"/>
                <a:gd name="T1" fmla="*/ 52 h 339"/>
                <a:gd name="T2" fmla="*/ 159 w 81"/>
                <a:gd name="T3" fmla="*/ 137 h 339"/>
                <a:gd name="T4" fmla="*/ 101 w 81"/>
                <a:gd name="T5" fmla="*/ 291 h 339"/>
                <a:gd name="T6" fmla="*/ 32 w 81"/>
                <a:gd name="T7" fmla="*/ 519 h 339"/>
                <a:gd name="T8" fmla="*/ 8 w 81"/>
                <a:gd name="T9" fmla="*/ 747 h 339"/>
                <a:gd name="T10" fmla="*/ 6 w 81"/>
                <a:gd name="T11" fmla="*/ 617 h 339"/>
                <a:gd name="T12" fmla="*/ 29 w 81"/>
                <a:gd name="T13" fmla="*/ 462 h 339"/>
                <a:gd name="T14" fmla="*/ 83 w 81"/>
                <a:gd name="T15" fmla="*/ 254 h 339"/>
                <a:gd name="T16" fmla="*/ 128 w 81"/>
                <a:gd name="T17" fmla="*/ 103 h 339"/>
                <a:gd name="T18" fmla="*/ 148 w 81"/>
                <a:gd name="T19" fmla="*/ 0 h 339"/>
                <a:gd name="T20" fmla="*/ 171 w 81"/>
                <a:gd name="T21" fmla="*/ 38 h 3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339">
                  <a:moveTo>
                    <a:pt x="77" y="24"/>
                  </a:moveTo>
                  <a:cubicBezTo>
                    <a:pt x="81" y="35"/>
                    <a:pt x="76" y="50"/>
                    <a:pt x="73" y="62"/>
                  </a:cubicBezTo>
                  <a:cubicBezTo>
                    <a:pt x="67" y="86"/>
                    <a:pt x="54" y="108"/>
                    <a:pt x="46" y="132"/>
                  </a:cubicBezTo>
                  <a:cubicBezTo>
                    <a:pt x="34" y="167"/>
                    <a:pt x="23" y="200"/>
                    <a:pt x="15" y="236"/>
                  </a:cubicBezTo>
                  <a:cubicBezTo>
                    <a:pt x="7" y="270"/>
                    <a:pt x="7" y="304"/>
                    <a:pt x="4" y="339"/>
                  </a:cubicBezTo>
                  <a:cubicBezTo>
                    <a:pt x="0" y="322"/>
                    <a:pt x="3" y="297"/>
                    <a:pt x="3" y="280"/>
                  </a:cubicBezTo>
                  <a:cubicBezTo>
                    <a:pt x="4" y="257"/>
                    <a:pt x="10" y="233"/>
                    <a:pt x="13" y="210"/>
                  </a:cubicBezTo>
                  <a:cubicBezTo>
                    <a:pt x="17" y="176"/>
                    <a:pt x="27" y="146"/>
                    <a:pt x="38" y="115"/>
                  </a:cubicBezTo>
                  <a:cubicBezTo>
                    <a:pt x="45" y="92"/>
                    <a:pt x="52" y="70"/>
                    <a:pt x="59" y="47"/>
                  </a:cubicBezTo>
                  <a:cubicBezTo>
                    <a:pt x="64" y="32"/>
                    <a:pt x="64" y="15"/>
                    <a:pt x="68" y="0"/>
                  </a:cubicBezTo>
                  <a:cubicBezTo>
                    <a:pt x="75" y="1"/>
                    <a:pt x="77" y="11"/>
                    <a:pt x="79" y="17"/>
                  </a:cubicBezTo>
                </a:path>
              </a:pathLst>
            </a:custGeom>
            <a:solidFill>
              <a:srgbClr val="F4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3" name="Freeform 396">
              <a:extLst>
                <a:ext uri="{FF2B5EF4-FFF2-40B4-BE49-F238E27FC236}">
                  <a16:creationId xmlns:a16="http://schemas.microsoft.com/office/drawing/2014/main" id="{5FDF5750-382A-4986-8B5B-38BA2A6E9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2016"/>
              <a:ext cx="104" cy="493"/>
            </a:xfrm>
            <a:custGeom>
              <a:avLst/>
              <a:gdLst>
                <a:gd name="T0" fmla="*/ 122 w 80"/>
                <a:gd name="T1" fmla="*/ 0 h 379"/>
                <a:gd name="T2" fmla="*/ 163 w 80"/>
                <a:gd name="T3" fmla="*/ 117 h 379"/>
                <a:gd name="T4" fmla="*/ 83 w 80"/>
                <a:gd name="T5" fmla="*/ 323 h 379"/>
                <a:gd name="T6" fmla="*/ 35 w 80"/>
                <a:gd name="T7" fmla="*/ 609 h 379"/>
                <a:gd name="T8" fmla="*/ 56 w 80"/>
                <a:gd name="T9" fmla="*/ 834 h 379"/>
                <a:gd name="T10" fmla="*/ 16 w 80"/>
                <a:gd name="T11" fmla="*/ 725 h 379"/>
                <a:gd name="T12" fmla="*/ 5 w 80"/>
                <a:gd name="T13" fmla="*/ 609 h 379"/>
                <a:gd name="T14" fmla="*/ 5 w 80"/>
                <a:gd name="T15" fmla="*/ 483 h 379"/>
                <a:gd name="T16" fmla="*/ 17 w 80"/>
                <a:gd name="T17" fmla="*/ 356 h 379"/>
                <a:gd name="T18" fmla="*/ 117 w 80"/>
                <a:gd name="T19" fmla="*/ 0 h 3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" h="379">
                  <a:moveTo>
                    <a:pt x="55" y="0"/>
                  </a:moveTo>
                  <a:cubicBezTo>
                    <a:pt x="67" y="12"/>
                    <a:pt x="80" y="34"/>
                    <a:pt x="74" y="53"/>
                  </a:cubicBezTo>
                  <a:cubicBezTo>
                    <a:pt x="66" y="86"/>
                    <a:pt x="48" y="115"/>
                    <a:pt x="38" y="147"/>
                  </a:cubicBezTo>
                  <a:cubicBezTo>
                    <a:pt x="24" y="191"/>
                    <a:pt x="16" y="231"/>
                    <a:pt x="16" y="277"/>
                  </a:cubicBezTo>
                  <a:cubicBezTo>
                    <a:pt x="16" y="312"/>
                    <a:pt x="21" y="345"/>
                    <a:pt x="25" y="379"/>
                  </a:cubicBezTo>
                  <a:cubicBezTo>
                    <a:pt x="14" y="370"/>
                    <a:pt x="9" y="343"/>
                    <a:pt x="7" y="329"/>
                  </a:cubicBezTo>
                  <a:cubicBezTo>
                    <a:pt x="4" y="312"/>
                    <a:pt x="2" y="295"/>
                    <a:pt x="2" y="277"/>
                  </a:cubicBezTo>
                  <a:cubicBezTo>
                    <a:pt x="2" y="258"/>
                    <a:pt x="0" y="237"/>
                    <a:pt x="2" y="219"/>
                  </a:cubicBezTo>
                  <a:cubicBezTo>
                    <a:pt x="4" y="200"/>
                    <a:pt x="7" y="181"/>
                    <a:pt x="8" y="162"/>
                  </a:cubicBezTo>
                  <a:cubicBezTo>
                    <a:pt x="14" y="105"/>
                    <a:pt x="41" y="54"/>
                    <a:pt x="53" y="0"/>
                  </a:cubicBezTo>
                </a:path>
              </a:pathLst>
            </a:custGeom>
            <a:solidFill>
              <a:srgbClr val="F7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4" name="Freeform 397">
              <a:extLst>
                <a:ext uri="{FF2B5EF4-FFF2-40B4-BE49-F238E27FC236}">
                  <a16:creationId xmlns:a16="http://schemas.microsoft.com/office/drawing/2014/main" id="{717AF8F4-9984-4BE0-BFF4-90C26ACD8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" y="1967"/>
              <a:ext cx="63" cy="516"/>
            </a:xfrm>
            <a:custGeom>
              <a:avLst/>
              <a:gdLst>
                <a:gd name="T0" fmla="*/ 8 w 49"/>
                <a:gd name="T1" fmla="*/ 0 h 397"/>
                <a:gd name="T2" fmla="*/ 64 w 49"/>
                <a:gd name="T3" fmla="*/ 148 h 397"/>
                <a:gd name="T4" fmla="*/ 85 w 49"/>
                <a:gd name="T5" fmla="*/ 325 h 397"/>
                <a:gd name="T6" fmla="*/ 98 w 49"/>
                <a:gd name="T7" fmla="*/ 545 h 397"/>
                <a:gd name="T8" fmla="*/ 104 w 49"/>
                <a:gd name="T9" fmla="*/ 872 h 397"/>
                <a:gd name="T10" fmla="*/ 68 w 49"/>
                <a:gd name="T11" fmla="*/ 558 h 397"/>
                <a:gd name="T12" fmla="*/ 68 w 49"/>
                <a:gd name="T13" fmla="*/ 350 h 397"/>
                <a:gd name="T14" fmla="*/ 0 w 49"/>
                <a:gd name="T15" fmla="*/ 13 h 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397">
                  <a:moveTo>
                    <a:pt x="4" y="0"/>
                  </a:moveTo>
                  <a:cubicBezTo>
                    <a:pt x="11" y="24"/>
                    <a:pt x="24" y="44"/>
                    <a:pt x="30" y="68"/>
                  </a:cubicBezTo>
                  <a:cubicBezTo>
                    <a:pt x="35" y="94"/>
                    <a:pt x="38" y="121"/>
                    <a:pt x="40" y="148"/>
                  </a:cubicBezTo>
                  <a:cubicBezTo>
                    <a:pt x="44" y="180"/>
                    <a:pt x="46" y="215"/>
                    <a:pt x="46" y="248"/>
                  </a:cubicBezTo>
                  <a:cubicBezTo>
                    <a:pt x="46" y="296"/>
                    <a:pt x="39" y="351"/>
                    <a:pt x="49" y="397"/>
                  </a:cubicBezTo>
                  <a:cubicBezTo>
                    <a:pt x="29" y="357"/>
                    <a:pt x="33" y="298"/>
                    <a:pt x="32" y="254"/>
                  </a:cubicBezTo>
                  <a:cubicBezTo>
                    <a:pt x="32" y="222"/>
                    <a:pt x="33" y="190"/>
                    <a:pt x="32" y="159"/>
                  </a:cubicBezTo>
                  <a:cubicBezTo>
                    <a:pt x="30" y="104"/>
                    <a:pt x="14" y="57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5" name="Freeform 398">
              <a:extLst>
                <a:ext uri="{FF2B5EF4-FFF2-40B4-BE49-F238E27FC236}">
                  <a16:creationId xmlns:a16="http://schemas.microsoft.com/office/drawing/2014/main" id="{98F2FBCB-E506-4EB9-AC77-2912BDB0C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1571"/>
              <a:ext cx="87" cy="526"/>
            </a:xfrm>
            <a:custGeom>
              <a:avLst/>
              <a:gdLst>
                <a:gd name="T0" fmla="*/ 49 w 67"/>
                <a:gd name="T1" fmla="*/ 0 h 404"/>
                <a:gd name="T2" fmla="*/ 44 w 67"/>
                <a:gd name="T3" fmla="*/ 159 h 404"/>
                <a:gd name="T4" fmla="*/ 71 w 67"/>
                <a:gd name="T5" fmla="*/ 375 h 404"/>
                <a:gd name="T6" fmla="*/ 83 w 67"/>
                <a:gd name="T7" fmla="*/ 618 h 404"/>
                <a:gd name="T8" fmla="*/ 83 w 67"/>
                <a:gd name="T9" fmla="*/ 892 h 404"/>
                <a:gd name="T10" fmla="*/ 123 w 67"/>
                <a:gd name="T11" fmla="*/ 759 h 404"/>
                <a:gd name="T12" fmla="*/ 142 w 67"/>
                <a:gd name="T13" fmla="*/ 596 h 404"/>
                <a:gd name="T14" fmla="*/ 119 w 67"/>
                <a:gd name="T15" fmla="*/ 346 h 404"/>
                <a:gd name="T16" fmla="*/ 123 w 67"/>
                <a:gd name="T17" fmla="*/ 111 h 404"/>
                <a:gd name="T18" fmla="*/ 49 w 67"/>
                <a:gd name="T19" fmla="*/ 5 h 4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404">
                  <a:moveTo>
                    <a:pt x="22" y="0"/>
                  </a:moveTo>
                  <a:cubicBezTo>
                    <a:pt x="0" y="22"/>
                    <a:pt x="14" y="44"/>
                    <a:pt x="20" y="72"/>
                  </a:cubicBezTo>
                  <a:cubicBezTo>
                    <a:pt x="26" y="104"/>
                    <a:pt x="30" y="137"/>
                    <a:pt x="32" y="170"/>
                  </a:cubicBezTo>
                  <a:cubicBezTo>
                    <a:pt x="33" y="207"/>
                    <a:pt x="36" y="244"/>
                    <a:pt x="38" y="280"/>
                  </a:cubicBezTo>
                  <a:cubicBezTo>
                    <a:pt x="40" y="319"/>
                    <a:pt x="27" y="369"/>
                    <a:pt x="38" y="404"/>
                  </a:cubicBezTo>
                  <a:cubicBezTo>
                    <a:pt x="38" y="383"/>
                    <a:pt x="55" y="365"/>
                    <a:pt x="56" y="344"/>
                  </a:cubicBezTo>
                  <a:cubicBezTo>
                    <a:pt x="57" y="325"/>
                    <a:pt x="63" y="312"/>
                    <a:pt x="65" y="270"/>
                  </a:cubicBezTo>
                  <a:cubicBezTo>
                    <a:pt x="67" y="234"/>
                    <a:pt x="60" y="193"/>
                    <a:pt x="55" y="157"/>
                  </a:cubicBezTo>
                  <a:cubicBezTo>
                    <a:pt x="51" y="123"/>
                    <a:pt x="56" y="84"/>
                    <a:pt x="56" y="50"/>
                  </a:cubicBezTo>
                  <a:cubicBezTo>
                    <a:pt x="57" y="33"/>
                    <a:pt x="41" y="7"/>
                    <a:pt x="22" y="2"/>
                  </a:cubicBezTo>
                </a:path>
              </a:pathLst>
            </a:custGeom>
            <a:solidFill>
              <a:srgbClr val="F7E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6" name="Freeform 399">
              <a:extLst>
                <a:ext uri="{FF2B5EF4-FFF2-40B4-BE49-F238E27FC236}">
                  <a16:creationId xmlns:a16="http://schemas.microsoft.com/office/drawing/2014/main" id="{286DD092-5049-4759-A8D6-B285DD673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" y="1316"/>
              <a:ext cx="491" cy="450"/>
            </a:xfrm>
            <a:custGeom>
              <a:avLst/>
              <a:gdLst>
                <a:gd name="T0" fmla="*/ 829 w 378"/>
                <a:gd name="T1" fmla="*/ 198 h 346"/>
                <a:gd name="T2" fmla="*/ 266 w 378"/>
                <a:gd name="T3" fmla="*/ 140 h 346"/>
                <a:gd name="T4" fmla="*/ 30 w 378"/>
                <a:gd name="T5" fmla="*/ 761 h 346"/>
                <a:gd name="T6" fmla="*/ 288 w 378"/>
                <a:gd name="T7" fmla="*/ 185 h 346"/>
                <a:gd name="T8" fmla="*/ 829 w 378"/>
                <a:gd name="T9" fmla="*/ 198 h 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8" h="346">
                  <a:moveTo>
                    <a:pt x="378" y="90"/>
                  </a:moveTo>
                  <a:cubicBezTo>
                    <a:pt x="378" y="90"/>
                    <a:pt x="220" y="0"/>
                    <a:pt x="122" y="64"/>
                  </a:cubicBezTo>
                  <a:cubicBezTo>
                    <a:pt x="24" y="128"/>
                    <a:pt x="0" y="232"/>
                    <a:pt x="14" y="346"/>
                  </a:cubicBezTo>
                  <a:cubicBezTo>
                    <a:pt x="14" y="346"/>
                    <a:pt x="14" y="148"/>
                    <a:pt x="132" y="84"/>
                  </a:cubicBezTo>
                  <a:cubicBezTo>
                    <a:pt x="250" y="20"/>
                    <a:pt x="378" y="90"/>
                    <a:pt x="378" y="90"/>
                  </a:cubicBezTo>
                  <a:close/>
                </a:path>
              </a:pathLst>
            </a:custGeom>
            <a:solidFill>
              <a:srgbClr val="FA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7" name="Freeform 400">
              <a:extLst>
                <a:ext uri="{FF2B5EF4-FFF2-40B4-BE49-F238E27FC236}">
                  <a16:creationId xmlns:a16="http://schemas.microsoft.com/office/drawing/2014/main" id="{1782D3C1-B0E4-4A03-91B5-987A25671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1584"/>
              <a:ext cx="158" cy="381"/>
            </a:xfrm>
            <a:custGeom>
              <a:avLst/>
              <a:gdLst>
                <a:gd name="T0" fmla="*/ 260 w 122"/>
                <a:gd name="T1" fmla="*/ 34 h 293"/>
                <a:gd name="T2" fmla="*/ 80 w 122"/>
                <a:gd name="T3" fmla="*/ 265 h 293"/>
                <a:gd name="T4" fmla="*/ 75 w 122"/>
                <a:gd name="T5" fmla="*/ 432 h 293"/>
                <a:gd name="T6" fmla="*/ 104 w 122"/>
                <a:gd name="T7" fmla="*/ 644 h 293"/>
                <a:gd name="T8" fmla="*/ 85 w 122"/>
                <a:gd name="T9" fmla="*/ 218 h 293"/>
                <a:gd name="T10" fmla="*/ 146 w 122"/>
                <a:gd name="T11" fmla="*/ 146 h 293"/>
                <a:gd name="T12" fmla="*/ 197 w 122"/>
                <a:gd name="T13" fmla="*/ 86 h 293"/>
                <a:gd name="T14" fmla="*/ 238 w 122"/>
                <a:gd name="T15" fmla="*/ 39 h 293"/>
                <a:gd name="T16" fmla="*/ 265 w 122"/>
                <a:gd name="T17" fmla="*/ 0 h 293"/>
                <a:gd name="T18" fmla="*/ 256 w 122"/>
                <a:gd name="T19" fmla="*/ 27 h 2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" h="293">
                  <a:moveTo>
                    <a:pt x="120" y="15"/>
                  </a:moveTo>
                  <a:cubicBezTo>
                    <a:pt x="102" y="58"/>
                    <a:pt x="52" y="77"/>
                    <a:pt x="37" y="121"/>
                  </a:cubicBezTo>
                  <a:cubicBezTo>
                    <a:pt x="29" y="147"/>
                    <a:pt x="31" y="170"/>
                    <a:pt x="35" y="196"/>
                  </a:cubicBezTo>
                  <a:cubicBezTo>
                    <a:pt x="39" y="227"/>
                    <a:pt x="50" y="261"/>
                    <a:pt x="48" y="293"/>
                  </a:cubicBezTo>
                  <a:cubicBezTo>
                    <a:pt x="41" y="230"/>
                    <a:pt x="0" y="158"/>
                    <a:pt x="39" y="99"/>
                  </a:cubicBezTo>
                  <a:cubicBezTo>
                    <a:pt x="47" y="86"/>
                    <a:pt x="57" y="76"/>
                    <a:pt x="67" y="66"/>
                  </a:cubicBezTo>
                  <a:cubicBezTo>
                    <a:pt x="76" y="58"/>
                    <a:pt x="82" y="48"/>
                    <a:pt x="90" y="39"/>
                  </a:cubicBezTo>
                  <a:cubicBezTo>
                    <a:pt x="97" y="32"/>
                    <a:pt x="105" y="26"/>
                    <a:pt x="110" y="18"/>
                  </a:cubicBezTo>
                  <a:cubicBezTo>
                    <a:pt x="115" y="13"/>
                    <a:pt x="117" y="5"/>
                    <a:pt x="122" y="0"/>
                  </a:cubicBezTo>
                  <a:cubicBezTo>
                    <a:pt x="121" y="4"/>
                    <a:pt x="120" y="9"/>
                    <a:pt x="118" y="12"/>
                  </a:cubicBezTo>
                </a:path>
              </a:pathLst>
            </a:custGeom>
            <a:solidFill>
              <a:srgbClr val="FA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8" name="Freeform 401">
              <a:extLst>
                <a:ext uri="{FF2B5EF4-FFF2-40B4-BE49-F238E27FC236}">
                  <a16:creationId xmlns:a16="http://schemas.microsoft.com/office/drawing/2014/main" id="{6F882D62-2843-4754-8C07-38111F414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2699"/>
              <a:ext cx="80" cy="347"/>
            </a:xfrm>
            <a:custGeom>
              <a:avLst/>
              <a:gdLst>
                <a:gd name="T0" fmla="*/ 62 w 62"/>
                <a:gd name="T1" fmla="*/ 0 h 267"/>
                <a:gd name="T2" fmla="*/ 32 w 62"/>
                <a:gd name="T3" fmla="*/ 136 h 267"/>
                <a:gd name="T4" fmla="*/ 67 w 62"/>
                <a:gd name="T5" fmla="*/ 309 h 267"/>
                <a:gd name="T6" fmla="*/ 119 w 62"/>
                <a:gd name="T7" fmla="*/ 441 h 267"/>
                <a:gd name="T8" fmla="*/ 128 w 62"/>
                <a:gd name="T9" fmla="*/ 586 h 267"/>
                <a:gd name="T10" fmla="*/ 30 w 62"/>
                <a:gd name="T11" fmla="*/ 257 h 267"/>
                <a:gd name="T12" fmla="*/ 53 w 62"/>
                <a:gd name="T13" fmla="*/ 1 h 2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267">
                  <a:moveTo>
                    <a:pt x="29" y="0"/>
                  </a:moveTo>
                  <a:cubicBezTo>
                    <a:pt x="18" y="16"/>
                    <a:pt x="16" y="43"/>
                    <a:pt x="15" y="62"/>
                  </a:cubicBezTo>
                  <a:cubicBezTo>
                    <a:pt x="15" y="90"/>
                    <a:pt x="20" y="115"/>
                    <a:pt x="31" y="141"/>
                  </a:cubicBezTo>
                  <a:cubicBezTo>
                    <a:pt x="39" y="161"/>
                    <a:pt x="49" y="180"/>
                    <a:pt x="55" y="201"/>
                  </a:cubicBezTo>
                  <a:cubicBezTo>
                    <a:pt x="62" y="224"/>
                    <a:pt x="58" y="244"/>
                    <a:pt x="60" y="267"/>
                  </a:cubicBezTo>
                  <a:cubicBezTo>
                    <a:pt x="62" y="212"/>
                    <a:pt x="27" y="168"/>
                    <a:pt x="14" y="117"/>
                  </a:cubicBezTo>
                  <a:cubicBezTo>
                    <a:pt x="4" y="80"/>
                    <a:pt x="0" y="33"/>
                    <a:pt x="2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9" name="Freeform 402">
              <a:extLst>
                <a:ext uri="{FF2B5EF4-FFF2-40B4-BE49-F238E27FC236}">
                  <a16:creationId xmlns:a16="http://schemas.microsoft.com/office/drawing/2014/main" id="{5E911D0E-4BDE-47A3-9910-E2225B81F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" y="2177"/>
              <a:ext cx="71" cy="127"/>
            </a:xfrm>
            <a:custGeom>
              <a:avLst/>
              <a:gdLst>
                <a:gd name="T0" fmla="*/ 22 w 54"/>
                <a:gd name="T1" fmla="*/ 13 h 97"/>
                <a:gd name="T2" fmla="*/ 122 w 54"/>
                <a:gd name="T3" fmla="*/ 157 h 97"/>
                <a:gd name="T4" fmla="*/ 75 w 54"/>
                <a:gd name="T5" fmla="*/ 168 h 97"/>
                <a:gd name="T6" fmla="*/ 43 w 54"/>
                <a:gd name="T7" fmla="*/ 217 h 97"/>
                <a:gd name="T8" fmla="*/ 18 w 54"/>
                <a:gd name="T9" fmla="*/ 106 h 97"/>
                <a:gd name="T10" fmla="*/ 21 w 54"/>
                <a:gd name="T11" fmla="*/ 0 h 97"/>
                <a:gd name="T12" fmla="*/ 22 w 54"/>
                <a:gd name="T13" fmla="*/ 12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97">
                  <a:moveTo>
                    <a:pt x="10" y="6"/>
                  </a:moveTo>
                  <a:cubicBezTo>
                    <a:pt x="11" y="36"/>
                    <a:pt x="19" y="69"/>
                    <a:pt x="54" y="70"/>
                  </a:cubicBezTo>
                  <a:cubicBezTo>
                    <a:pt x="50" y="73"/>
                    <a:pt x="39" y="71"/>
                    <a:pt x="33" y="75"/>
                  </a:cubicBezTo>
                  <a:cubicBezTo>
                    <a:pt x="26" y="80"/>
                    <a:pt x="22" y="90"/>
                    <a:pt x="19" y="97"/>
                  </a:cubicBezTo>
                  <a:cubicBezTo>
                    <a:pt x="19" y="79"/>
                    <a:pt x="10" y="64"/>
                    <a:pt x="8" y="47"/>
                  </a:cubicBezTo>
                  <a:cubicBezTo>
                    <a:pt x="6" y="35"/>
                    <a:pt x="0" y="9"/>
                    <a:pt x="9" y="0"/>
                  </a:cubicBezTo>
                  <a:cubicBezTo>
                    <a:pt x="11" y="1"/>
                    <a:pt x="10" y="3"/>
                    <a:pt x="10" y="5"/>
                  </a:cubicBezTo>
                </a:path>
              </a:pathLst>
            </a:custGeom>
            <a:solidFill>
              <a:srgbClr val="FD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0" name="Freeform 403">
              <a:extLst>
                <a:ext uri="{FF2B5EF4-FFF2-40B4-BE49-F238E27FC236}">
                  <a16:creationId xmlns:a16="http://schemas.microsoft.com/office/drawing/2014/main" id="{F2088596-AC8A-4884-B54F-CEF7DB2D2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" y="2565"/>
              <a:ext cx="52" cy="65"/>
            </a:xfrm>
            <a:custGeom>
              <a:avLst/>
              <a:gdLst>
                <a:gd name="T0" fmla="*/ 9 w 40"/>
                <a:gd name="T1" fmla="*/ 111 h 50"/>
                <a:gd name="T2" fmla="*/ 88 w 40"/>
                <a:gd name="T3" fmla="*/ 68 h 50"/>
                <a:gd name="T4" fmla="*/ 0 w 40"/>
                <a:gd name="T5" fmla="*/ 0 h 50"/>
                <a:gd name="T6" fmla="*/ 16 w 40"/>
                <a:gd name="T7" fmla="*/ 103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50">
                  <a:moveTo>
                    <a:pt x="4" y="50"/>
                  </a:moveTo>
                  <a:cubicBezTo>
                    <a:pt x="12" y="41"/>
                    <a:pt x="27" y="25"/>
                    <a:pt x="40" y="31"/>
                  </a:cubicBezTo>
                  <a:cubicBezTo>
                    <a:pt x="25" y="23"/>
                    <a:pt x="11" y="13"/>
                    <a:pt x="0" y="0"/>
                  </a:cubicBezTo>
                  <a:cubicBezTo>
                    <a:pt x="4" y="16"/>
                    <a:pt x="8" y="29"/>
                    <a:pt x="7" y="47"/>
                  </a:cubicBezTo>
                </a:path>
              </a:pathLst>
            </a:custGeom>
            <a:solidFill>
              <a:srgbClr val="FD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1" name="Freeform 404">
              <a:extLst>
                <a:ext uri="{FF2B5EF4-FFF2-40B4-BE49-F238E27FC236}">
                  <a16:creationId xmlns:a16="http://schemas.microsoft.com/office/drawing/2014/main" id="{B98971A0-560D-4A17-8672-BA7C9C4C4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" y="1658"/>
              <a:ext cx="79" cy="181"/>
            </a:xfrm>
            <a:custGeom>
              <a:avLst/>
              <a:gdLst>
                <a:gd name="T0" fmla="*/ 132 w 61"/>
                <a:gd name="T1" fmla="*/ 0 h 139"/>
                <a:gd name="T2" fmla="*/ 82 w 61"/>
                <a:gd name="T3" fmla="*/ 52 h 139"/>
                <a:gd name="T4" fmla="*/ 32 w 61"/>
                <a:gd name="T5" fmla="*/ 117 h 139"/>
                <a:gd name="T6" fmla="*/ 27 w 61"/>
                <a:gd name="T7" fmla="*/ 307 h 139"/>
                <a:gd name="T8" fmla="*/ 6 w 61"/>
                <a:gd name="T9" fmla="*/ 212 h 139"/>
                <a:gd name="T10" fmla="*/ 22 w 61"/>
                <a:gd name="T11" fmla="*/ 134 h 139"/>
                <a:gd name="T12" fmla="*/ 123 w 61"/>
                <a:gd name="T13" fmla="*/ 9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139">
                  <a:moveTo>
                    <a:pt x="61" y="0"/>
                  </a:moveTo>
                  <a:cubicBezTo>
                    <a:pt x="52" y="6"/>
                    <a:pt x="45" y="16"/>
                    <a:pt x="38" y="24"/>
                  </a:cubicBezTo>
                  <a:cubicBezTo>
                    <a:pt x="30" y="33"/>
                    <a:pt x="22" y="42"/>
                    <a:pt x="15" y="53"/>
                  </a:cubicBezTo>
                  <a:cubicBezTo>
                    <a:pt x="0" y="80"/>
                    <a:pt x="6" y="110"/>
                    <a:pt x="12" y="139"/>
                  </a:cubicBezTo>
                  <a:cubicBezTo>
                    <a:pt x="2" y="133"/>
                    <a:pt x="4" y="106"/>
                    <a:pt x="3" y="96"/>
                  </a:cubicBezTo>
                  <a:cubicBezTo>
                    <a:pt x="3" y="83"/>
                    <a:pt x="5" y="72"/>
                    <a:pt x="10" y="61"/>
                  </a:cubicBezTo>
                  <a:cubicBezTo>
                    <a:pt x="20" y="38"/>
                    <a:pt x="42" y="25"/>
                    <a:pt x="56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2" name="Freeform 405">
              <a:extLst>
                <a:ext uri="{FF2B5EF4-FFF2-40B4-BE49-F238E27FC236}">
                  <a16:creationId xmlns:a16="http://schemas.microsoft.com/office/drawing/2014/main" id="{62690F38-60B4-4C9D-B275-2CD50B3D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" y="1376"/>
              <a:ext cx="183" cy="155"/>
            </a:xfrm>
            <a:custGeom>
              <a:avLst/>
              <a:gdLst>
                <a:gd name="T0" fmla="*/ 309 w 141"/>
                <a:gd name="T1" fmla="*/ 0 h 119"/>
                <a:gd name="T2" fmla="*/ 0 w 141"/>
                <a:gd name="T3" fmla="*/ 263 h 119"/>
                <a:gd name="T4" fmla="*/ 309 w 141"/>
                <a:gd name="T5" fmla="*/ 0 h 1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1" h="119">
                  <a:moveTo>
                    <a:pt x="141" y="0"/>
                  </a:moveTo>
                  <a:cubicBezTo>
                    <a:pt x="141" y="0"/>
                    <a:pt x="43" y="16"/>
                    <a:pt x="0" y="119"/>
                  </a:cubicBezTo>
                  <a:cubicBezTo>
                    <a:pt x="0" y="119"/>
                    <a:pt x="33" y="37"/>
                    <a:pt x="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3" name="Freeform 406">
              <a:extLst>
                <a:ext uri="{FF2B5EF4-FFF2-40B4-BE49-F238E27FC236}">
                  <a16:creationId xmlns:a16="http://schemas.microsoft.com/office/drawing/2014/main" id="{2F870E1B-1F62-45B7-B2ED-2B1A17575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" y="2014"/>
              <a:ext cx="78" cy="217"/>
            </a:xfrm>
            <a:custGeom>
              <a:avLst/>
              <a:gdLst>
                <a:gd name="T0" fmla="*/ 103 w 60"/>
                <a:gd name="T1" fmla="*/ 0 h 167"/>
                <a:gd name="T2" fmla="*/ 118 w 60"/>
                <a:gd name="T3" fmla="*/ 79 h 167"/>
                <a:gd name="T4" fmla="*/ 79 w 60"/>
                <a:gd name="T5" fmla="*/ 170 h 167"/>
                <a:gd name="T6" fmla="*/ 21 w 60"/>
                <a:gd name="T7" fmla="*/ 366 h 167"/>
                <a:gd name="T8" fmla="*/ 61 w 60"/>
                <a:gd name="T9" fmla="*/ 168 h 167"/>
                <a:gd name="T10" fmla="*/ 90 w 60"/>
                <a:gd name="T11" fmla="*/ 95 h 167"/>
                <a:gd name="T12" fmla="*/ 103 w 60"/>
                <a:gd name="T13" fmla="*/ 17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167">
                  <a:moveTo>
                    <a:pt x="47" y="0"/>
                  </a:moveTo>
                  <a:cubicBezTo>
                    <a:pt x="52" y="15"/>
                    <a:pt x="60" y="20"/>
                    <a:pt x="54" y="36"/>
                  </a:cubicBezTo>
                  <a:cubicBezTo>
                    <a:pt x="48" y="51"/>
                    <a:pt x="41" y="64"/>
                    <a:pt x="36" y="78"/>
                  </a:cubicBezTo>
                  <a:cubicBezTo>
                    <a:pt x="25" y="107"/>
                    <a:pt x="15" y="136"/>
                    <a:pt x="9" y="167"/>
                  </a:cubicBezTo>
                  <a:cubicBezTo>
                    <a:pt x="0" y="142"/>
                    <a:pt x="19" y="99"/>
                    <a:pt x="28" y="76"/>
                  </a:cubicBezTo>
                  <a:cubicBezTo>
                    <a:pt x="32" y="65"/>
                    <a:pt x="37" y="54"/>
                    <a:pt x="41" y="43"/>
                  </a:cubicBezTo>
                  <a:cubicBezTo>
                    <a:pt x="45" y="32"/>
                    <a:pt x="44" y="19"/>
                    <a:pt x="47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4" name="Freeform 407">
              <a:extLst>
                <a:ext uri="{FF2B5EF4-FFF2-40B4-BE49-F238E27FC236}">
                  <a16:creationId xmlns:a16="http://schemas.microsoft.com/office/drawing/2014/main" id="{9EA8A48D-7219-468F-9520-1C14393AC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570"/>
              <a:ext cx="50" cy="248"/>
            </a:xfrm>
            <a:custGeom>
              <a:avLst/>
              <a:gdLst>
                <a:gd name="T0" fmla="*/ 40 w 39"/>
                <a:gd name="T1" fmla="*/ 0 h 191"/>
                <a:gd name="T2" fmla="*/ 31 w 39"/>
                <a:gd name="T3" fmla="*/ 75 h 191"/>
                <a:gd name="T4" fmla="*/ 53 w 39"/>
                <a:gd name="T5" fmla="*/ 197 h 191"/>
                <a:gd name="T6" fmla="*/ 65 w 39"/>
                <a:gd name="T7" fmla="*/ 317 h 191"/>
                <a:gd name="T8" fmla="*/ 81 w 39"/>
                <a:gd name="T9" fmla="*/ 418 h 191"/>
                <a:gd name="T10" fmla="*/ 60 w 39"/>
                <a:gd name="T11" fmla="*/ 175 h 191"/>
                <a:gd name="T12" fmla="*/ 45 w 39"/>
                <a:gd name="T13" fmla="*/ 83 h 191"/>
                <a:gd name="T14" fmla="*/ 35 w 39"/>
                <a:gd name="T15" fmla="*/ 10 h 1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191">
                  <a:moveTo>
                    <a:pt x="19" y="0"/>
                  </a:moveTo>
                  <a:cubicBezTo>
                    <a:pt x="0" y="7"/>
                    <a:pt x="12" y="20"/>
                    <a:pt x="15" y="35"/>
                  </a:cubicBezTo>
                  <a:cubicBezTo>
                    <a:pt x="18" y="54"/>
                    <a:pt x="21" y="72"/>
                    <a:pt x="25" y="90"/>
                  </a:cubicBezTo>
                  <a:cubicBezTo>
                    <a:pt x="29" y="108"/>
                    <a:pt x="28" y="126"/>
                    <a:pt x="31" y="145"/>
                  </a:cubicBezTo>
                  <a:cubicBezTo>
                    <a:pt x="33" y="159"/>
                    <a:pt x="39" y="176"/>
                    <a:pt x="38" y="191"/>
                  </a:cubicBezTo>
                  <a:cubicBezTo>
                    <a:pt x="38" y="153"/>
                    <a:pt x="33" y="117"/>
                    <a:pt x="29" y="80"/>
                  </a:cubicBezTo>
                  <a:cubicBezTo>
                    <a:pt x="28" y="65"/>
                    <a:pt x="23" y="52"/>
                    <a:pt x="21" y="38"/>
                  </a:cubicBezTo>
                  <a:cubicBezTo>
                    <a:pt x="19" y="30"/>
                    <a:pt x="21" y="8"/>
                    <a:pt x="1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5" name="Freeform 408">
              <a:extLst>
                <a:ext uri="{FF2B5EF4-FFF2-40B4-BE49-F238E27FC236}">
                  <a16:creationId xmlns:a16="http://schemas.microsoft.com/office/drawing/2014/main" id="{31C80B25-43C0-47B1-9F3F-CC489BDD8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1864"/>
              <a:ext cx="26" cy="111"/>
            </a:xfrm>
            <a:custGeom>
              <a:avLst/>
              <a:gdLst>
                <a:gd name="T0" fmla="*/ 0 w 20"/>
                <a:gd name="T1" fmla="*/ 0 h 85"/>
                <a:gd name="T2" fmla="*/ 1 w 20"/>
                <a:gd name="T3" fmla="*/ 189 h 85"/>
                <a:gd name="T4" fmla="*/ 7 w 20"/>
                <a:gd name="T5" fmla="*/ 5 h 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85">
                  <a:moveTo>
                    <a:pt x="0" y="0"/>
                  </a:moveTo>
                  <a:cubicBezTo>
                    <a:pt x="10" y="26"/>
                    <a:pt x="1" y="58"/>
                    <a:pt x="1" y="85"/>
                  </a:cubicBezTo>
                  <a:cubicBezTo>
                    <a:pt x="5" y="69"/>
                    <a:pt x="20" y="12"/>
                    <a:pt x="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6" name="Freeform 409">
              <a:extLst>
                <a:ext uri="{FF2B5EF4-FFF2-40B4-BE49-F238E27FC236}">
                  <a16:creationId xmlns:a16="http://schemas.microsoft.com/office/drawing/2014/main" id="{29E172DC-8A75-4531-86D8-21D5EFCAA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2213"/>
              <a:ext cx="925" cy="214"/>
            </a:xfrm>
            <a:custGeom>
              <a:avLst/>
              <a:gdLst>
                <a:gd name="T0" fmla="*/ 1540 w 712"/>
                <a:gd name="T1" fmla="*/ 66 h 165"/>
                <a:gd name="T2" fmla="*/ 1551 w 712"/>
                <a:gd name="T3" fmla="*/ 249 h 165"/>
                <a:gd name="T4" fmla="*/ 1547 w 712"/>
                <a:gd name="T5" fmla="*/ 333 h 165"/>
                <a:gd name="T6" fmla="*/ 1432 w 712"/>
                <a:gd name="T7" fmla="*/ 329 h 165"/>
                <a:gd name="T8" fmla="*/ 665 w 712"/>
                <a:gd name="T9" fmla="*/ 220 h 165"/>
                <a:gd name="T10" fmla="*/ 388 w 712"/>
                <a:gd name="T11" fmla="*/ 237 h 165"/>
                <a:gd name="T12" fmla="*/ 204 w 712"/>
                <a:gd name="T13" fmla="*/ 262 h 165"/>
                <a:gd name="T14" fmla="*/ 55 w 712"/>
                <a:gd name="T15" fmla="*/ 257 h 165"/>
                <a:gd name="T16" fmla="*/ 51 w 712"/>
                <a:gd name="T17" fmla="*/ 132 h 165"/>
                <a:gd name="T18" fmla="*/ 507 w 712"/>
                <a:gd name="T19" fmla="*/ 32 h 165"/>
                <a:gd name="T20" fmla="*/ 955 w 712"/>
                <a:gd name="T21" fmla="*/ 5 h 165"/>
                <a:gd name="T22" fmla="*/ 1291 w 712"/>
                <a:gd name="T23" fmla="*/ 17 h 165"/>
                <a:gd name="T24" fmla="*/ 1489 w 712"/>
                <a:gd name="T25" fmla="*/ 39 h 165"/>
                <a:gd name="T26" fmla="*/ 1540 w 712"/>
                <a:gd name="T27" fmla="*/ 66 h 1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2" h="165">
                  <a:moveTo>
                    <a:pt x="702" y="30"/>
                  </a:moveTo>
                  <a:cubicBezTo>
                    <a:pt x="702" y="58"/>
                    <a:pt x="705" y="86"/>
                    <a:pt x="707" y="114"/>
                  </a:cubicBezTo>
                  <a:cubicBezTo>
                    <a:pt x="707" y="123"/>
                    <a:pt x="712" y="146"/>
                    <a:pt x="706" y="153"/>
                  </a:cubicBezTo>
                  <a:cubicBezTo>
                    <a:pt x="696" y="165"/>
                    <a:pt x="665" y="153"/>
                    <a:pt x="653" y="151"/>
                  </a:cubicBezTo>
                  <a:cubicBezTo>
                    <a:pt x="537" y="125"/>
                    <a:pt x="422" y="101"/>
                    <a:pt x="303" y="101"/>
                  </a:cubicBezTo>
                  <a:cubicBezTo>
                    <a:pt x="260" y="101"/>
                    <a:pt x="219" y="102"/>
                    <a:pt x="177" y="109"/>
                  </a:cubicBezTo>
                  <a:cubicBezTo>
                    <a:pt x="149" y="113"/>
                    <a:pt x="121" y="119"/>
                    <a:pt x="93" y="120"/>
                  </a:cubicBezTo>
                  <a:cubicBezTo>
                    <a:pt x="74" y="121"/>
                    <a:pt x="41" y="127"/>
                    <a:pt x="25" y="118"/>
                  </a:cubicBezTo>
                  <a:cubicBezTo>
                    <a:pt x="0" y="105"/>
                    <a:pt x="7" y="78"/>
                    <a:pt x="23" y="61"/>
                  </a:cubicBezTo>
                  <a:cubicBezTo>
                    <a:pt x="75" y="7"/>
                    <a:pt x="163" y="18"/>
                    <a:pt x="231" y="15"/>
                  </a:cubicBezTo>
                  <a:cubicBezTo>
                    <a:pt x="300" y="12"/>
                    <a:pt x="367" y="5"/>
                    <a:pt x="436" y="2"/>
                  </a:cubicBezTo>
                  <a:cubicBezTo>
                    <a:pt x="486" y="0"/>
                    <a:pt x="540" y="1"/>
                    <a:pt x="589" y="8"/>
                  </a:cubicBezTo>
                  <a:cubicBezTo>
                    <a:pt x="620" y="13"/>
                    <a:pt x="649" y="13"/>
                    <a:pt x="679" y="18"/>
                  </a:cubicBezTo>
                  <a:cubicBezTo>
                    <a:pt x="689" y="20"/>
                    <a:pt x="695" y="23"/>
                    <a:pt x="702" y="30"/>
                  </a:cubicBezTo>
                </a:path>
              </a:pathLst>
            </a:custGeom>
            <a:solidFill>
              <a:srgbClr val="F9D8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7" name="Freeform 410">
              <a:extLst>
                <a:ext uri="{FF2B5EF4-FFF2-40B4-BE49-F238E27FC236}">
                  <a16:creationId xmlns:a16="http://schemas.microsoft.com/office/drawing/2014/main" id="{EDEA428E-4730-48E1-B3A8-509FDFBC9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2470"/>
              <a:ext cx="1022" cy="222"/>
            </a:xfrm>
            <a:custGeom>
              <a:avLst/>
              <a:gdLst>
                <a:gd name="T0" fmla="*/ 1723 w 787"/>
                <a:gd name="T1" fmla="*/ 310 h 171"/>
                <a:gd name="T2" fmla="*/ 1401 w 787"/>
                <a:gd name="T3" fmla="*/ 288 h 171"/>
                <a:gd name="T4" fmla="*/ 996 w 787"/>
                <a:gd name="T5" fmla="*/ 145 h 171"/>
                <a:gd name="T6" fmla="*/ 683 w 787"/>
                <a:gd name="T7" fmla="*/ 108 h 171"/>
                <a:gd name="T8" fmla="*/ 309 w 787"/>
                <a:gd name="T9" fmla="*/ 182 h 171"/>
                <a:gd name="T10" fmla="*/ 52 w 787"/>
                <a:gd name="T11" fmla="*/ 170 h 171"/>
                <a:gd name="T12" fmla="*/ 49 w 787"/>
                <a:gd name="T13" fmla="*/ 44 h 171"/>
                <a:gd name="T14" fmla="*/ 323 w 787"/>
                <a:gd name="T15" fmla="*/ 66 h 171"/>
                <a:gd name="T16" fmla="*/ 662 w 787"/>
                <a:gd name="T17" fmla="*/ 45 h 171"/>
                <a:gd name="T18" fmla="*/ 1010 w 787"/>
                <a:gd name="T19" fmla="*/ 51 h 171"/>
                <a:gd name="T20" fmla="*/ 1497 w 787"/>
                <a:gd name="T21" fmla="*/ 164 h 171"/>
                <a:gd name="T22" fmla="*/ 1651 w 787"/>
                <a:gd name="T23" fmla="*/ 230 h 171"/>
                <a:gd name="T24" fmla="*/ 1723 w 787"/>
                <a:gd name="T25" fmla="*/ 288 h 1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7" h="171">
                  <a:moveTo>
                    <a:pt x="787" y="142"/>
                  </a:moveTo>
                  <a:cubicBezTo>
                    <a:pt x="746" y="171"/>
                    <a:pt x="684" y="140"/>
                    <a:pt x="640" y="132"/>
                  </a:cubicBezTo>
                  <a:cubicBezTo>
                    <a:pt x="573" y="121"/>
                    <a:pt x="518" y="89"/>
                    <a:pt x="455" y="66"/>
                  </a:cubicBezTo>
                  <a:cubicBezTo>
                    <a:pt x="408" y="49"/>
                    <a:pt x="362" y="49"/>
                    <a:pt x="312" y="49"/>
                  </a:cubicBezTo>
                  <a:cubicBezTo>
                    <a:pt x="256" y="49"/>
                    <a:pt x="192" y="61"/>
                    <a:pt x="141" y="83"/>
                  </a:cubicBezTo>
                  <a:cubicBezTo>
                    <a:pt x="101" y="100"/>
                    <a:pt x="55" y="121"/>
                    <a:pt x="24" y="78"/>
                  </a:cubicBezTo>
                  <a:cubicBezTo>
                    <a:pt x="13" y="63"/>
                    <a:pt x="0" y="32"/>
                    <a:pt x="22" y="20"/>
                  </a:cubicBezTo>
                  <a:cubicBezTo>
                    <a:pt x="57" y="0"/>
                    <a:pt x="112" y="29"/>
                    <a:pt x="148" y="30"/>
                  </a:cubicBezTo>
                  <a:cubicBezTo>
                    <a:pt x="199" y="33"/>
                    <a:pt x="251" y="23"/>
                    <a:pt x="303" y="21"/>
                  </a:cubicBezTo>
                  <a:cubicBezTo>
                    <a:pt x="356" y="19"/>
                    <a:pt x="407" y="17"/>
                    <a:pt x="461" y="23"/>
                  </a:cubicBezTo>
                  <a:cubicBezTo>
                    <a:pt x="539" y="31"/>
                    <a:pt x="607" y="75"/>
                    <a:pt x="684" y="75"/>
                  </a:cubicBezTo>
                  <a:cubicBezTo>
                    <a:pt x="718" y="75"/>
                    <a:pt x="730" y="84"/>
                    <a:pt x="754" y="105"/>
                  </a:cubicBezTo>
                  <a:cubicBezTo>
                    <a:pt x="765" y="114"/>
                    <a:pt x="779" y="124"/>
                    <a:pt x="787" y="132"/>
                  </a:cubicBezTo>
                </a:path>
              </a:pathLst>
            </a:custGeom>
            <a:solidFill>
              <a:srgbClr val="F9D8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8" name="Freeform 411">
              <a:extLst>
                <a:ext uri="{FF2B5EF4-FFF2-40B4-BE49-F238E27FC236}">
                  <a16:creationId xmlns:a16="http://schemas.microsoft.com/office/drawing/2014/main" id="{927A1A1B-0220-47AD-BEAF-CB71DCBDB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2486"/>
              <a:ext cx="217" cy="170"/>
            </a:xfrm>
            <a:custGeom>
              <a:avLst/>
              <a:gdLst>
                <a:gd name="T0" fmla="*/ 10 w 167"/>
                <a:gd name="T1" fmla="*/ 49 h 131"/>
                <a:gd name="T2" fmla="*/ 75 w 167"/>
                <a:gd name="T3" fmla="*/ 176 h 131"/>
                <a:gd name="T4" fmla="*/ 136 w 167"/>
                <a:gd name="T5" fmla="*/ 237 h 131"/>
                <a:gd name="T6" fmla="*/ 265 w 167"/>
                <a:gd name="T7" fmla="*/ 279 h 131"/>
                <a:gd name="T8" fmla="*/ 361 w 167"/>
                <a:gd name="T9" fmla="*/ 199 h 131"/>
                <a:gd name="T10" fmla="*/ 248 w 167"/>
                <a:gd name="T11" fmla="*/ 67 h 131"/>
                <a:gd name="T12" fmla="*/ 74 w 167"/>
                <a:gd name="T13" fmla="*/ 21 h 131"/>
                <a:gd name="T14" fmla="*/ 22 w 167"/>
                <a:gd name="T15" fmla="*/ 6 h 131"/>
                <a:gd name="T16" fmla="*/ 10 w 167"/>
                <a:gd name="T17" fmla="*/ 49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7" h="131">
                  <a:moveTo>
                    <a:pt x="5" y="22"/>
                  </a:moveTo>
                  <a:cubicBezTo>
                    <a:pt x="20" y="37"/>
                    <a:pt x="23" y="63"/>
                    <a:pt x="35" y="81"/>
                  </a:cubicBezTo>
                  <a:cubicBezTo>
                    <a:pt x="43" y="92"/>
                    <a:pt x="52" y="101"/>
                    <a:pt x="62" y="109"/>
                  </a:cubicBezTo>
                  <a:cubicBezTo>
                    <a:pt x="82" y="126"/>
                    <a:pt x="94" y="131"/>
                    <a:pt x="121" y="128"/>
                  </a:cubicBezTo>
                  <a:cubicBezTo>
                    <a:pt x="148" y="126"/>
                    <a:pt x="167" y="123"/>
                    <a:pt x="165" y="91"/>
                  </a:cubicBezTo>
                  <a:cubicBezTo>
                    <a:pt x="164" y="56"/>
                    <a:pt x="145" y="38"/>
                    <a:pt x="113" y="31"/>
                  </a:cubicBezTo>
                  <a:cubicBezTo>
                    <a:pt x="87" y="25"/>
                    <a:pt x="60" y="20"/>
                    <a:pt x="34" y="9"/>
                  </a:cubicBezTo>
                  <a:cubicBezTo>
                    <a:pt x="27" y="6"/>
                    <a:pt x="18" y="0"/>
                    <a:pt x="10" y="3"/>
                  </a:cubicBezTo>
                  <a:cubicBezTo>
                    <a:pt x="2" y="6"/>
                    <a:pt x="0" y="16"/>
                    <a:pt x="5" y="22"/>
                  </a:cubicBezTo>
                </a:path>
              </a:pathLst>
            </a:custGeom>
            <a:solidFill>
              <a:srgbClr val="F9D8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9" name="Freeform 412">
              <a:extLst>
                <a:ext uri="{FF2B5EF4-FFF2-40B4-BE49-F238E27FC236}">
                  <a16:creationId xmlns:a16="http://schemas.microsoft.com/office/drawing/2014/main" id="{90EF1999-AB74-4633-8E70-3E6165C8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" y="1800"/>
              <a:ext cx="86" cy="242"/>
            </a:xfrm>
            <a:custGeom>
              <a:avLst/>
              <a:gdLst>
                <a:gd name="T0" fmla="*/ 22 w 66"/>
                <a:gd name="T1" fmla="*/ 79 h 186"/>
                <a:gd name="T2" fmla="*/ 78 w 66"/>
                <a:gd name="T3" fmla="*/ 35 h 186"/>
                <a:gd name="T4" fmla="*/ 129 w 66"/>
                <a:gd name="T5" fmla="*/ 147 h 186"/>
                <a:gd name="T6" fmla="*/ 86 w 66"/>
                <a:gd name="T7" fmla="*/ 393 h 186"/>
                <a:gd name="T8" fmla="*/ 60 w 66"/>
                <a:gd name="T9" fmla="*/ 277 h 186"/>
                <a:gd name="T10" fmla="*/ 21 w 66"/>
                <a:gd name="T11" fmla="*/ 193 h 186"/>
                <a:gd name="T12" fmla="*/ 17 w 66"/>
                <a:gd name="T13" fmla="*/ 68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186">
                  <a:moveTo>
                    <a:pt x="10" y="36"/>
                  </a:moveTo>
                  <a:cubicBezTo>
                    <a:pt x="15" y="23"/>
                    <a:pt x="19" y="0"/>
                    <a:pt x="35" y="16"/>
                  </a:cubicBezTo>
                  <a:cubicBezTo>
                    <a:pt x="46" y="27"/>
                    <a:pt x="53" y="53"/>
                    <a:pt x="58" y="67"/>
                  </a:cubicBezTo>
                  <a:cubicBezTo>
                    <a:pt x="64" y="84"/>
                    <a:pt x="66" y="186"/>
                    <a:pt x="39" y="178"/>
                  </a:cubicBezTo>
                  <a:cubicBezTo>
                    <a:pt x="36" y="161"/>
                    <a:pt x="34" y="142"/>
                    <a:pt x="27" y="126"/>
                  </a:cubicBezTo>
                  <a:cubicBezTo>
                    <a:pt x="22" y="112"/>
                    <a:pt x="13" y="102"/>
                    <a:pt x="9" y="88"/>
                  </a:cubicBezTo>
                  <a:cubicBezTo>
                    <a:pt x="3" y="71"/>
                    <a:pt x="0" y="48"/>
                    <a:pt x="8" y="31"/>
                  </a:cubicBezTo>
                </a:path>
              </a:pathLst>
            </a:custGeom>
            <a:solidFill>
              <a:srgbClr val="F9D8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0" name="Freeform 413">
              <a:extLst>
                <a:ext uri="{FF2B5EF4-FFF2-40B4-BE49-F238E27FC236}">
                  <a16:creationId xmlns:a16="http://schemas.microsoft.com/office/drawing/2014/main" id="{D46E67D9-B129-48EB-A2DB-307840AFE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1567"/>
              <a:ext cx="108" cy="210"/>
            </a:xfrm>
            <a:custGeom>
              <a:avLst/>
              <a:gdLst>
                <a:gd name="T0" fmla="*/ 16 w 83"/>
                <a:gd name="T1" fmla="*/ 0 h 161"/>
                <a:gd name="T2" fmla="*/ 122 w 83"/>
                <a:gd name="T3" fmla="*/ 23 h 161"/>
                <a:gd name="T4" fmla="*/ 163 w 83"/>
                <a:gd name="T5" fmla="*/ 108 h 161"/>
                <a:gd name="T6" fmla="*/ 183 w 83"/>
                <a:gd name="T7" fmla="*/ 357 h 161"/>
                <a:gd name="T8" fmla="*/ 95 w 83"/>
                <a:gd name="T9" fmla="*/ 89 h 161"/>
                <a:gd name="T10" fmla="*/ 0 w 83"/>
                <a:gd name="T11" fmla="*/ 9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161">
                  <a:moveTo>
                    <a:pt x="7" y="0"/>
                  </a:moveTo>
                  <a:cubicBezTo>
                    <a:pt x="23" y="3"/>
                    <a:pt x="41" y="2"/>
                    <a:pt x="55" y="11"/>
                  </a:cubicBezTo>
                  <a:cubicBezTo>
                    <a:pt x="69" y="18"/>
                    <a:pt x="71" y="35"/>
                    <a:pt x="74" y="49"/>
                  </a:cubicBezTo>
                  <a:cubicBezTo>
                    <a:pt x="83" y="85"/>
                    <a:pt x="83" y="123"/>
                    <a:pt x="83" y="161"/>
                  </a:cubicBezTo>
                  <a:cubicBezTo>
                    <a:pt x="70" y="123"/>
                    <a:pt x="74" y="70"/>
                    <a:pt x="43" y="40"/>
                  </a:cubicBezTo>
                  <a:cubicBezTo>
                    <a:pt x="32" y="30"/>
                    <a:pt x="3" y="20"/>
                    <a:pt x="0" y="4"/>
                  </a:cubicBezTo>
                </a:path>
              </a:pathLst>
            </a:custGeom>
            <a:solidFill>
              <a:srgbClr val="F9D8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1" name="Freeform 414">
              <a:extLst>
                <a:ext uri="{FF2B5EF4-FFF2-40B4-BE49-F238E27FC236}">
                  <a16:creationId xmlns:a16="http://schemas.microsoft.com/office/drawing/2014/main" id="{CCD797C2-2E9E-4EC9-A3B8-B55565FDF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" y="1587"/>
              <a:ext cx="32" cy="377"/>
            </a:xfrm>
            <a:custGeom>
              <a:avLst/>
              <a:gdLst>
                <a:gd name="T0" fmla="*/ 5 w 25"/>
                <a:gd name="T1" fmla="*/ 0 h 290"/>
                <a:gd name="T2" fmla="*/ 0 w 25"/>
                <a:gd name="T3" fmla="*/ 637 h 29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290">
                  <a:moveTo>
                    <a:pt x="2" y="0"/>
                  </a:moveTo>
                  <a:cubicBezTo>
                    <a:pt x="2" y="0"/>
                    <a:pt x="25" y="188"/>
                    <a:pt x="0" y="290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2" name="Freeform 415">
              <a:extLst>
                <a:ext uri="{FF2B5EF4-FFF2-40B4-BE49-F238E27FC236}">
                  <a16:creationId xmlns:a16="http://schemas.microsoft.com/office/drawing/2014/main" id="{981D574A-802D-4AE6-9268-87C1FF26F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1904"/>
              <a:ext cx="53" cy="162"/>
            </a:xfrm>
            <a:custGeom>
              <a:avLst/>
              <a:gdLst>
                <a:gd name="T0" fmla="*/ 89 w 41"/>
                <a:gd name="T1" fmla="*/ 0 h 124"/>
                <a:gd name="T2" fmla="*/ 45 w 41"/>
                <a:gd name="T3" fmla="*/ 46 h 124"/>
                <a:gd name="T4" fmla="*/ 21 w 41"/>
                <a:gd name="T5" fmla="*/ 110 h 124"/>
                <a:gd name="T6" fmla="*/ 16 w 41"/>
                <a:gd name="T7" fmla="*/ 191 h 124"/>
                <a:gd name="T8" fmla="*/ 27 w 41"/>
                <a:gd name="T9" fmla="*/ 277 h 124"/>
                <a:gd name="T10" fmla="*/ 13 w 41"/>
                <a:gd name="T11" fmla="*/ 97 h 124"/>
                <a:gd name="T12" fmla="*/ 87 w 41"/>
                <a:gd name="T13" fmla="*/ 0 h 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124">
                  <a:moveTo>
                    <a:pt x="41" y="0"/>
                  </a:moveTo>
                  <a:cubicBezTo>
                    <a:pt x="33" y="2"/>
                    <a:pt x="27" y="14"/>
                    <a:pt x="21" y="21"/>
                  </a:cubicBezTo>
                  <a:cubicBezTo>
                    <a:pt x="15" y="29"/>
                    <a:pt x="11" y="39"/>
                    <a:pt x="9" y="49"/>
                  </a:cubicBezTo>
                  <a:cubicBezTo>
                    <a:pt x="7" y="61"/>
                    <a:pt x="7" y="74"/>
                    <a:pt x="7" y="86"/>
                  </a:cubicBezTo>
                  <a:cubicBezTo>
                    <a:pt x="7" y="99"/>
                    <a:pt x="11" y="111"/>
                    <a:pt x="12" y="124"/>
                  </a:cubicBezTo>
                  <a:cubicBezTo>
                    <a:pt x="1" y="100"/>
                    <a:pt x="0" y="69"/>
                    <a:pt x="6" y="44"/>
                  </a:cubicBezTo>
                  <a:cubicBezTo>
                    <a:pt x="10" y="24"/>
                    <a:pt x="22" y="8"/>
                    <a:pt x="4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3" name="Freeform 416">
              <a:extLst>
                <a:ext uri="{FF2B5EF4-FFF2-40B4-BE49-F238E27FC236}">
                  <a16:creationId xmlns:a16="http://schemas.microsoft.com/office/drawing/2014/main" id="{4DE20F74-3B44-4033-8DAE-8D35D4EE2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2159"/>
              <a:ext cx="159" cy="34"/>
            </a:xfrm>
            <a:custGeom>
              <a:avLst/>
              <a:gdLst>
                <a:gd name="T0" fmla="*/ 0 w 122"/>
                <a:gd name="T1" fmla="*/ 12 h 26"/>
                <a:gd name="T2" fmla="*/ 162 w 122"/>
                <a:gd name="T3" fmla="*/ 44 h 26"/>
                <a:gd name="T4" fmla="*/ 225 w 122"/>
                <a:gd name="T5" fmla="*/ 54 h 26"/>
                <a:gd name="T6" fmla="*/ 270 w 122"/>
                <a:gd name="T7" fmla="*/ 16 h 26"/>
                <a:gd name="T8" fmla="*/ 198 w 122"/>
                <a:gd name="T9" fmla="*/ 34 h 26"/>
                <a:gd name="T10" fmla="*/ 119 w 122"/>
                <a:gd name="T11" fmla="*/ 17 h 26"/>
                <a:gd name="T12" fmla="*/ 1 w 122"/>
                <a:gd name="T13" fmla="*/ 12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6">
                  <a:moveTo>
                    <a:pt x="0" y="5"/>
                  </a:moveTo>
                  <a:cubicBezTo>
                    <a:pt x="25" y="5"/>
                    <a:pt x="50" y="12"/>
                    <a:pt x="73" y="20"/>
                  </a:cubicBezTo>
                  <a:cubicBezTo>
                    <a:pt x="83" y="23"/>
                    <a:pt x="93" y="26"/>
                    <a:pt x="102" y="24"/>
                  </a:cubicBezTo>
                  <a:cubicBezTo>
                    <a:pt x="109" y="22"/>
                    <a:pt x="122" y="15"/>
                    <a:pt x="122" y="7"/>
                  </a:cubicBezTo>
                  <a:cubicBezTo>
                    <a:pt x="116" y="16"/>
                    <a:pt x="99" y="15"/>
                    <a:pt x="90" y="15"/>
                  </a:cubicBezTo>
                  <a:cubicBezTo>
                    <a:pt x="77" y="16"/>
                    <a:pt x="66" y="12"/>
                    <a:pt x="54" y="8"/>
                  </a:cubicBezTo>
                  <a:cubicBezTo>
                    <a:pt x="38" y="3"/>
                    <a:pt x="18" y="0"/>
                    <a:pt x="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4" name="Freeform 417">
              <a:extLst>
                <a:ext uri="{FF2B5EF4-FFF2-40B4-BE49-F238E27FC236}">
                  <a16:creationId xmlns:a16="http://schemas.microsoft.com/office/drawing/2014/main" id="{C56683CC-EB94-4A17-AD5C-2EF96E18E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2032"/>
              <a:ext cx="145" cy="140"/>
            </a:xfrm>
            <a:custGeom>
              <a:avLst/>
              <a:gdLst>
                <a:gd name="T0" fmla="*/ 0 w 111"/>
                <a:gd name="T1" fmla="*/ 0 h 108"/>
                <a:gd name="T2" fmla="*/ 21 w 111"/>
                <a:gd name="T3" fmla="*/ 80 h 108"/>
                <a:gd name="T4" fmla="*/ 57 w 111"/>
                <a:gd name="T5" fmla="*/ 166 h 108"/>
                <a:gd name="T6" fmla="*/ 247 w 111"/>
                <a:gd name="T7" fmla="*/ 227 h 108"/>
                <a:gd name="T8" fmla="*/ 52 w 111"/>
                <a:gd name="T9" fmla="*/ 141 h 108"/>
                <a:gd name="T10" fmla="*/ 31 w 111"/>
                <a:gd name="T11" fmla="*/ 64 h 108"/>
                <a:gd name="T12" fmla="*/ 5 w 111"/>
                <a:gd name="T13" fmla="*/ 13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" h="108">
                  <a:moveTo>
                    <a:pt x="0" y="0"/>
                  </a:moveTo>
                  <a:cubicBezTo>
                    <a:pt x="1" y="12"/>
                    <a:pt x="6" y="25"/>
                    <a:pt x="9" y="37"/>
                  </a:cubicBezTo>
                  <a:cubicBezTo>
                    <a:pt x="13" y="50"/>
                    <a:pt x="18" y="64"/>
                    <a:pt x="26" y="76"/>
                  </a:cubicBezTo>
                  <a:cubicBezTo>
                    <a:pt x="45" y="105"/>
                    <a:pt x="78" y="108"/>
                    <a:pt x="111" y="104"/>
                  </a:cubicBezTo>
                  <a:cubicBezTo>
                    <a:pt x="80" y="104"/>
                    <a:pt x="38" y="96"/>
                    <a:pt x="24" y="65"/>
                  </a:cubicBezTo>
                  <a:cubicBezTo>
                    <a:pt x="19" y="53"/>
                    <a:pt x="19" y="41"/>
                    <a:pt x="14" y="29"/>
                  </a:cubicBezTo>
                  <a:cubicBezTo>
                    <a:pt x="11" y="22"/>
                    <a:pt x="3" y="14"/>
                    <a:pt x="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5" name="Freeform 418">
              <a:extLst>
                <a:ext uri="{FF2B5EF4-FFF2-40B4-BE49-F238E27FC236}">
                  <a16:creationId xmlns:a16="http://schemas.microsoft.com/office/drawing/2014/main" id="{DAA11ABB-32E1-43C4-9089-55C00694C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" y="1673"/>
              <a:ext cx="31" cy="168"/>
            </a:xfrm>
            <a:custGeom>
              <a:avLst/>
              <a:gdLst>
                <a:gd name="T0" fmla="*/ 0 w 24"/>
                <a:gd name="T1" fmla="*/ 0 h 129"/>
                <a:gd name="T2" fmla="*/ 23 w 24"/>
                <a:gd name="T3" fmla="*/ 68 h 129"/>
                <a:gd name="T4" fmla="*/ 28 w 24"/>
                <a:gd name="T5" fmla="*/ 134 h 129"/>
                <a:gd name="T6" fmla="*/ 47 w 24"/>
                <a:gd name="T7" fmla="*/ 285 h 129"/>
                <a:gd name="T8" fmla="*/ 47 w 24"/>
                <a:gd name="T9" fmla="*/ 191 h 129"/>
                <a:gd name="T10" fmla="*/ 50 w 24"/>
                <a:gd name="T11" fmla="*/ 117 h 129"/>
                <a:gd name="T12" fmla="*/ 5 w 24"/>
                <a:gd name="T13" fmla="*/ 12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29">
                  <a:moveTo>
                    <a:pt x="0" y="0"/>
                  </a:moveTo>
                  <a:cubicBezTo>
                    <a:pt x="2" y="10"/>
                    <a:pt x="8" y="20"/>
                    <a:pt x="11" y="31"/>
                  </a:cubicBezTo>
                  <a:cubicBezTo>
                    <a:pt x="13" y="41"/>
                    <a:pt x="13" y="51"/>
                    <a:pt x="13" y="61"/>
                  </a:cubicBezTo>
                  <a:cubicBezTo>
                    <a:pt x="13" y="85"/>
                    <a:pt x="10" y="108"/>
                    <a:pt x="22" y="129"/>
                  </a:cubicBezTo>
                  <a:cubicBezTo>
                    <a:pt x="17" y="117"/>
                    <a:pt x="21" y="100"/>
                    <a:pt x="22" y="87"/>
                  </a:cubicBezTo>
                  <a:cubicBezTo>
                    <a:pt x="23" y="76"/>
                    <a:pt x="24" y="64"/>
                    <a:pt x="23" y="53"/>
                  </a:cubicBezTo>
                  <a:cubicBezTo>
                    <a:pt x="20" y="36"/>
                    <a:pt x="11" y="19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6" name="Freeform 419">
              <a:extLst>
                <a:ext uri="{FF2B5EF4-FFF2-40B4-BE49-F238E27FC236}">
                  <a16:creationId xmlns:a16="http://schemas.microsoft.com/office/drawing/2014/main" id="{27B61C16-8F44-4F17-B0F7-E93519FAD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" y="1606"/>
              <a:ext cx="23" cy="49"/>
            </a:xfrm>
            <a:custGeom>
              <a:avLst/>
              <a:gdLst>
                <a:gd name="T0" fmla="*/ 37 w 18"/>
                <a:gd name="T1" fmla="*/ 15 h 37"/>
                <a:gd name="T2" fmla="*/ 8 w 18"/>
                <a:gd name="T3" fmla="*/ 86 h 37"/>
                <a:gd name="T4" fmla="*/ 1 w 18"/>
                <a:gd name="T5" fmla="*/ 40 h 37"/>
                <a:gd name="T6" fmla="*/ 31 w 18"/>
                <a:gd name="T7" fmla="*/ 7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7">
                  <a:moveTo>
                    <a:pt x="18" y="6"/>
                  </a:moveTo>
                  <a:cubicBezTo>
                    <a:pt x="4" y="0"/>
                    <a:pt x="4" y="29"/>
                    <a:pt x="4" y="37"/>
                  </a:cubicBezTo>
                  <a:cubicBezTo>
                    <a:pt x="4" y="30"/>
                    <a:pt x="0" y="24"/>
                    <a:pt x="1" y="17"/>
                  </a:cubicBezTo>
                  <a:cubicBezTo>
                    <a:pt x="3" y="8"/>
                    <a:pt x="8" y="7"/>
                    <a:pt x="1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7" name="Freeform 420">
              <a:extLst>
                <a:ext uri="{FF2B5EF4-FFF2-40B4-BE49-F238E27FC236}">
                  <a16:creationId xmlns:a16="http://schemas.microsoft.com/office/drawing/2014/main" id="{19ADBBD5-970E-45C7-A887-203623A47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" y="1530"/>
              <a:ext cx="21" cy="48"/>
            </a:xfrm>
            <a:custGeom>
              <a:avLst/>
              <a:gdLst>
                <a:gd name="T0" fmla="*/ 37 w 16"/>
                <a:gd name="T1" fmla="*/ 0 h 37"/>
                <a:gd name="T2" fmla="*/ 34 w 16"/>
                <a:gd name="T3" fmla="*/ 80 h 37"/>
                <a:gd name="T4" fmla="*/ 28 w 16"/>
                <a:gd name="T5" fmla="*/ 13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37">
                  <a:moveTo>
                    <a:pt x="16" y="0"/>
                  </a:moveTo>
                  <a:cubicBezTo>
                    <a:pt x="8" y="11"/>
                    <a:pt x="5" y="25"/>
                    <a:pt x="15" y="37"/>
                  </a:cubicBezTo>
                  <a:cubicBezTo>
                    <a:pt x="6" y="31"/>
                    <a:pt x="0" y="11"/>
                    <a:pt x="1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8" name="Freeform 421">
              <a:extLst>
                <a:ext uri="{FF2B5EF4-FFF2-40B4-BE49-F238E27FC236}">
                  <a16:creationId xmlns:a16="http://schemas.microsoft.com/office/drawing/2014/main" id="{E04D14F9-B567-46C3-9D01-70EB2144E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" y="1420"/>
              <a:ext cx="26" cy="45"/>
            </a:xfrm>
            <a:custGeom>
              <a:avLst/>
              <a:gdLst>
                <a:gd name="T0" fmla="*/ 44 w 20"/>
                <a:gd name="T1" fmla="*/ 7 h 34"/>
                <a:gd name="T2" fmla="*/ 16 w 20"/>
                <a:gd name="T3" fmla="*/ 79 h 34"/>
                <a:gd name="T4" fmla="*/ 29 w 20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34">
                  <a:moveTo>
                    <a:pt x="20" y="3"/>
                  </a:moveTo>
                  <a:cubicBezTo>
                    <a:pt x="4" y="1"/>
                    <a:pt x="7" y="24"/>
                    <a:pt x="7" y="34"/>
                  </a:cubicBezTo>
                  <a:cubicBezTo>
                    <a:pt x="3" y="25"/>
                    <a:pt x="0" y="2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9" name="Freeform 422">
              <a:extLst>
                <a:ext uri="{FF2B5EF4-FFF2-40B4-BE49-F238E27FC236}">
                  <a16:creationId xmlns:a16="http://schemas.microsoft.com/office/drawing/2014/main" id="{4C66D60B-3303-4FB1-A83F-0189F57DD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" y="1385"/>
              <a:ext cx="31" cy="34"/>
            </a:xfrm>
            <a:custGeom>
              <a:avLst/>
              <a:gdLst>
                <a:gd name="T0" fmla="*/ 52 w 24"/>
                <a:gd name="T1" fmla="*/ 12 h 26"/>
                <a:gd name="T2" fmla="*/ 8 w 24"/>
                <a:gd name="T3" fmla="*/ 58 h 26"/>
                <a:gd name="T4" fmla="*/ 45 w 24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26">
                  <a:moveTo>
                    <a:pt x="24" y="5"/>
                  </a:moveTo>
                  <a:cubicBezTo>
                    <a:pt x="10" y="5"/>
                    <a:pt x="6" y="15"/>
                    <a:pt x="4" y="26"/>
                  </a:cubicBezTo>
                  <a:cubicBezTo>
                    <a:pt x="0" y="13"/>
                    <a:pt x="4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0" name="Freeform 423">
              <a:extLst>
                <a:ext uri="{FF2B5EF4-FFF2-40B4-BE49-F238E27FC236}">
                  <a16:creationId xmlns:a16="http://schemas.microsoft.com/office/drawing/2014/main" id="{39A91753-0F22-424B-98EC-C3D7B4754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1687"/>
              <a:ext cx="25" cy="64"/>
            </a:xfrm>
            <a:custGeom>
              <a:avLst/>
              <a:gdLst>
                <a:gd name="T0" fmla="*/ 29 w 19"/>
                <a:gd name="T1" fmla="*/ 0 h 49"/>
                <a:gd name="T2" fmla="*/ 43 w 19"/>
                <a:gd name="T3" fmla="*/ 110 h 49"/>
                <a:gd name="T4" fmla="*/ 7 w 19"/>
                <a:gd name="T5" fmla="*/ 57 h 49"/>
                <a:gd name="T6" fmla="*/ 28 w 19"/>
                <a:gd name="T7" fmla="*/ 5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49">
                  <a:moveTo>
                    <a:pt x="13" y="0"/>
                  </a:moveTo>
                  <a:cubicBezTo>
                    <a:pt x="0" y="14"/>
                    <a:pt x="8" y="37"/>
                    <a:pt x="19" y="49"/>
                  </a:cubicBezTo>
                  <a:cubicBezTo>
                    <a:pt x="11" y="43"/>
                    <a:pt x="4" y="36"/>
                    <a:pt x="3" y="26"/>
                  </a:cubicBezTo>
                  <a:cubicBezTo>
                    <a:pt x="3" y="18"/>
                    <a:pt x="5" y="5"/>
                    <a:pt x="1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1" name="Freeform 424">
              <a:extLst>
                <a:ext uri="{FF2B5EF4-FFF2-40B4-BE49-F238E27FC236}">
                  <a16:creationId xmlns:a16="http://schemas.microsoft.com/office/drawing/2014/main" id="{BEF06532-9734-4017-933C-517D8CFA3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" y="1743"/>
              <a:ext cx="32" cy="48"/>
            </a:xfrm>
            <a:custGeom>
              <a:avLst/>
              <a:gdLst>
                <a:gd name="T0" fmla="*/ 57 w 24"/>
                <a:gd name="T1" fmla="*/ 21 h 37"/>
                <a:gd name="T2" fmla="*/ 5 w 24"/>
                <a:gd name="T3" fmla="*/ 80 h 37"/>
                <a:gd name="T4" fmla="*/ 7 w 24"/>
                <a:gd name="T5" fmla="*/ 32 h 37"/>
                <a:gd name="T6" fmla="*/ 43 w 24"/>
                <a:gd name="T7" fmla="*/ 10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37">
                  <a:moveTo>
                    <a:pt x="24" y="9"/>
                  </a:moveTo>
                  <a:cubicBezTo>
                    <a:pt x="6" y="0"/>
                    <a:pt x="5" y="27"/>
                    <a:pt x="2" y="37"/>
                  </a:cubicBezTo>
                  <a:cubicBezTo>
                    <a:pt x="0" y="31"/>
                    <a:pt x="0" y="22"/>
                    <a:pt x="3" y="15"/>
                  </a:cubicBezTo>
                  <a:cubicBezTo>
                    <a:pt x="5" y="11"/>
                    <a:pt x="14" y="4"/>
                    <a:pt x="1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2" name="Freeform 425">
              <a:extLst>
                <a:ext uri="{FF2B5EF4-FFF2-40B4-BE49-F238E27FC236}">
                  <a16:creationId xmlns:a16="http://schemas.microsoft.com/office/drawing/2014/main" id="{19BC470A-6940-4A18-953E-6073C462B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" y="1864"/>
              <a:ext cx="32" cy="86"/>
            </a:xfrm>
            <a:custGeom>
              <a:avLst/>
              <a:gdLst>
                <a:gd name="T0" fmla="*/ 52 w 25"/>
                <a:gd name="T1" fmla="*/ 0 h 66"/>
                <a:gd name="T2" fmla="*/ 13 w 25"/>
                <a:gd name="T3" fmla="*/ 57 h 66"/>
                <a:gd name="T4" fmla="*/ 15 w 25"/>
                <a:gd name="T5" fmla="*/ 107 h 66"/>
                <a:gd name="T6" fmla="*/ 29 w 25"/>
                <a:gd name="T7" fmla="*/ 146 h 66"/>
                <a:gd name="T8" fmla="*/ 10 w 25"/>
                <a:gd name="T9" fmla="*/ 50 h 66"/>
                <a:gd name="T10" fmla="*/ 52 w 25"/>
                <a:gd name="T11" fmla="*/ 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66">
                  <a:moveTo>
                    <a:pt x="25" y="0"/>
                  </a:moveTo>
                  <a:cubicBezTo>
                    <a:pt x="16" y="8"/>
                    <a:pt x="7" y="13"/>
                    <a:pt x="6" y="26"/>
                  </a:cubicBezTo>
                  <a:cubicBezTo>
                    <a:pt x="5" y="33"/>
                    <a:pt x="6" y="41"/>
                    <a:pt x="7" y="48"/>
                  </a:cubicBezTo>
                  <a:cubicBezTo>
                    <a:pt x="8" y="54"/>
                    <a:pt x="14" y="60"/>
                    <a:pt x="14" y="66"/>
                  </a:cubicBezTo>
                  <a:cubicBezTo>
                    <a:pt x="0" y="60"/>
                    <a:pt x="1" y="33"/>
                    <a:pt x="5" y="22"/>
                  </a:cubicBezTo>
                  <a:cubicBezTo>
                    <a:pt x="10" y="11"/>
                    <a:pt x="14" y="6"/>
                    <a:pt x="2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3" name="Freeform 426">
              <a:extLst>
                <a:ext uri="{FF2B5EF4-FFF2-40B4-BE49-F238E27FC236}">
                  <a16:creationId xmlns:a16="http://schemas.microsoft.com/office/drawing/2014/main" id="{4614EF01-7DF2-4810-ADF8-191C8C126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" y="1781"/>
              <a:ext cx="42" cy="63"/>
            </a:xfrm>
            <a:custGeom>
              <a:avLst/>
              <a:gdLst>
                <a:gd name="T0" fmla="*/ 72 w 32"/>
                <a:gd name="T1" fmla="*/ 0 h 49"/>
                <a:gd name="T2" fmla="*/ 42 w 32"/>
                <a:gd name="T3" fmla="*/ 104 h 49"/>
                <a:gd name="T4" fmla="*/ 66 w 32"/>
                <a:gd name="T5" fmla="*/ 5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49">
                  <a:moveTo>
                    <a:pt x="32" y="0"/>
                  </a:moveTo>
                  <a:cubicBezTo>
                    <a:pt x="8" y="9"/>
                    <a:pt x="13" y="27"/>
                    <a:pt x="18" y="49"/>
                  </a:cubicBezTo>
                  <a:cubicBezTo>
                    <a:pt x="10" y="31"/>
                    <a:pt x="0" y="4"/>
                    <a:pt x="29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4" name="Freeform 427">
              <a:extLst>
                <a:ext uri="{FF2B5EF4-FFF2-40B4-BE49-F238E27FC236}">
                  <a16:creationId xmlns:a16="http://schemas.microsoft.com/office/drawing/2014/main" id="{7709A8FA-1C9D-4BF4-9741-2C9D460ED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" y="1886"/>
              <a:ext cx="28" cy="42"/>
            </a:xfrm>
            <a:custGeom>
              <a:avLst/>
              <a:gdLst>
                <a:gd name="T0" fmla="*/ 46 w 22"/>
                <a:gd name="T1" fmla="*/ 5 h 32"/>
                <a:gd name="T2" fmla="*/ 0 w 22"/>
                <a:gd name="T3" fmla="*/ 72 h 32"/>
                <a:gd name="T4" fmla="*/ 6 w 22"/>
                <a:gd name="T5" fmla="*/ 28 h 32"/>
                <a:gd name="T6" fmla="*/ 36 w 22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32">
                  <a:moveTo>
                    <a:pt x="22" y="2"/>
                  </a:moveTo>
                  <a:cubicBezTo>
                    <a:pt x="5" y="5"/>
                    <a:pt x="6" y="21"/>
                    <a:pt x="0" y="32"/>
                  </a:cubicBezTo>
                  <a:cubicBezTo>
                    <a:pt x="0" y="25"/>
                    <a:pt x="0" y="18"/>
                    <a:pt x="3" y="12"/>
                  </a:cubicBezTo>
                  <a:cubicBezTo>
                    <a:pt x="6" y="6"/>
                    <a:pt x="12" y="4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5" name="Freeform 428">
              <a:extLst>
                <a:ext uri="{FF2B5EF4-FFF2-40B4-BE49-F238E27FC236}">
                  <a16:creationId xmlns:a16="http://schemas.microsoft.com/office/drawing/2014/main" id="{1F3B6CE7-D637-44AB-AF9D-D18EA6391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2033"/>
              <a:ext cx="32" cy="62"/>
            </a:xfrm>
            <a:custGeom>
              <a:avLst/>
              <a:gdLst>
                <a:gd name="T0" fmla="*/ 52 w 25"/>
                <a:gd name="T1" fmla="*/ 0 h 48"/>
                <a:gd name="T2" fmla="*/ 23 w 25"/>
                <a:gd name="T3" fmla="*/ 44 h 48"/>
                <a:gd name="T4" fmla="*/ 37 w 25"/>
                <a:gd name="T5" fmla="*/ 103 h 48"/>
                <a:gd name="T6" fmla="*/ 37 w 25"/>
                <a:gd name="T7" fmla="*/ 13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48">
                  <a:moveTo>
                    <a:pt x="25" y="0"/>
                  </a:moveTo>
                  <a:cubicBezTo>
                    <a:pt x="19" y="7"/>
                    <a:pt x="13" y="10"/>
                    <a:pt x="11" y="20"/>
                  </a:cubicBezTo>
                  <a:cubicBezTo>
                    <a:pt x="9" y="32"/>
                    <a:pt x="12" y="38"/>
                    <a:pt x="18" y="48"/>
                  </a:cubicBezTo>
                  <a:cubicBezTo>
                    <a:pt x="1" y="40"/>
                    <a:pt x="0" y="12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6" name="Freeform 429">
              <a:extLst>
                <a:ext uri="{FF2B5EF4-FFF2-40B4-BE49-F238E27FC236}">
                  <a16:creationId xmlns:a16="http://schemas.microsoft.com/office/drawing/2014/main" id="{22E4D4D6-59C8-4BE1-8B09-DBEC4160C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1785"/>
              <a:ext cx="26" cy="33"/>
            </a:xfrm>
            <a:custGeom>
              <a:avLst/>
              <a:gdLst>
                <a:gd name="T0" fmla="*/ 44 w 20"/>
                <a:gd name="T1" fmla="*/ 8 h 26"/>
                <a:gd name="T2" fmla="*/ 13 w 20"/>
                <a:gd name="T3" fmla="*/ 10 h 26"/>
                <a:gd name="T4" fmla="*/ 22 w 20"/>
                <a:gd name="T5" fmla="*/ 53 h 26"/>
                <a:gd name="T6" fmla="*/ 1 w 20"/>
                <a:gd name="T7" fmla="*/ 14 h 26"/>
                <a:gd name="T8" fmla="*/ 38 w 20"/>
                <a:gd name="T9" fmla="*/ 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6">
                  <a:moveTo>
                    <a:pt x="20" y="4"/>
                  </a:moveTo>
                  <a:cubicBezTo>
                    <a:pt x="17" y="4"/>
                    <a:pt x="9" y="1"/>
                    <a:pt x="6" y="5"/>
                  </a:cubicBezTo>
                  <a:cubicBezTo>
                    <a:pt x="2" y="9"/>
                    <a:pt x="8" y="22"/>
                    <a:pt x="10" y="26"/>
                  </a:cubicBezTo>
                  <a:cubicBezTo>
                    <a:pt x="8" y="23"/>
                    <a:pt x="0" y="12"/>
                    <a:pt x="1" y="7"/>
                  </a:cubicBezTo>
                  <a:cubicBezTo>
                    <a:pt x="3" y="0"/>
                    <a:pt x="12" y="3"/>
                    <a:pt x="17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7" name="Freeform 430">
              <a:extLst>
                <a:ext uri="{FF2B5EF4-FFF2-40B4-BE49-F238E27FC236}">
                  <a16:creationId xmlns:a16="http://schemas.microsoft.com/office/drawing/2014/main" id="{053598E0-700B-4975-ABDF-96A436966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" y="1872"/>
              <a:ext cx="32" cy="34"/>
            </a:xfrm>
            <a:custGeom>
              <a:avLst/>
              <a:gdLst>
                <a:gd name="T0" fmla="*/ 52 w 25"/>
                <a:gd name="T1" fmla="*/ 16 h 26"/>
                <a:gd name="T2" fmla="*/ 13 w 25"/>
                <a:gd name="T3" fmla="*/ 16 h 26"/>
                <a:gd name="T4" fmla="*/ 28 w 25"/>
                <a:gd name="T5" fmla="*/ 58 h 26"/>
                <a:gd name="T6" fmla="*/ 1 w 25"/>
                <a:gd name="T7" fmla="*/ 16 h 26"/>
                <a:gd name="T8" fmla="*/ 37 w 25"/>
                <a:gd name="T9" fmla="*/ 1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6">
                  <a:moveTo>
                    <a:pt x="25" y="7"/>
                  </a:moveTo>
                  <a:cubicBezTo>
                    <a:pt x="19" y="6"/>
                    <a:pt x="13" y="6"/>
                    <a:pt x="6" y="7"/>
                  </a:cubicBezTo>
                  <a:cubicBezTo>
                    <a:pt x="4" y="14"/>
                    <a:pt x="9" y="20"/>
                    <a:pt x="13" y="26"/>
                  </a:cubicBezTo>
                  <a:cubicBezTo>
                    <a:pt x="9" y="23"/>
                    <a:pt x="0" y="14"/>
                    <a:pt x="1" y="7"/>
                  </a:cubicBezTo>
                  <a:cubicBezTo>
                    <a:pt x="2" y="0"/>
                    <a:pt x="13" y="2"/>
                    <a:pt x="1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8" name="Freeform 431">
              <a:extLst>
                <a:ext uri="{FF2B5EF4-FFF2-40B4-BE49-F238E27FC236}">
                  <a16:creationId xmlns:a16="http://schemas.microsoft.com/office/drawing/2014/main" id="{842A63A4-6E09-4EFF-904F-30D6AE201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" y="1955"/>
              <a:ext cx="43" cy="56"/>
            </a:xfrm>
            <a:custGeom>
              <a:avLst/>
              <a:gdLst>
                <a:gd name="T0" fmla="*/ 73 w 33"/>
                <a:gd name="T1" fmla="*/ 13 h 43"/>
                <a:gd name="T2" fmla="*/ 22 w 33"/>
                <a:gd name="T3" fmla="*/ 34 h 43"/>
                <a:gd name="T4" fmla="*/ 0 w 33"/>
                <a:gd name="T5" fmla="*/ 95 h 43"/>
                <a:gd name="T6" fmla="*/ 52 w 33"/>
                <a:gd name="T7" fmla="*/ 5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43">
                  <a:moveTo>
                    <a:pt x="33" y="6"/>
                  </a:moveTo>
                  <a:cubicBezTo>
                    <a:pt x="26" y="3"/>
                    <a:pt x="15" y="10"/>
                    <a:pt x="10" y="15"/>
                  </a:cubicBezTo>
                  <a:cubicBezTo>
                    <a:pt x="2" y="23"/>
                    <a:pt x="2" y="32"/>
                    <a:pt x="0" y="43"/>
                  </a:cubicBezTo>
                  <a:cubicBezTo>
                    <a:pt x="0" y="29"/>
                    <a:pt x="5" y="0"/>
                    <a:pt x="2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9" name="Freeform 432">
              <a:extLst>
                <a:ext uri="{FF2B5EF4-FFF2-40B4-BE49-F238E27FC236}">
                  <a16:creationId xmlns:a16="http://schemas.microsoft.com/office/drawing/2014/main" id="{537147AF-85A4-4F70-9C93-6BBD0CD2F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2089"/>
              <a:ext cx="23" cy="31"/>
            </a:xfrm>
            <a:custGeom>
              <a:avLst/>
              <a:gdLst>
                <a:gd name="T0" fmla="*/ 37 w 18"/>
                <a:gd name="T1" fmla="*/ 0 h 24"/>
                <a:gd name="T2" fmla="*/ 6 w 18"/>
                <a:gd name="T3" fmla="*/ 52 h 24"/>
                <a:gd name="T4" fmla="*/ 22 w 18"/>
                <a:gd name="T5" fmla="*/ 1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4">
                  <a:moveTo>
                    <a:pt x="18" y="0"/>
                  </a:moveTo>
                  <a:cubicBezTo>
                    <a:pt x="7" y="2"/>
                    <a:pt x="5" y="15"/>
                    <a:pt x="3" y="24"/>
                  </a:cubicBezTo>
                  <a:cubicBezTo>
                    <a:pt x="0" y="15"/>
                    <a:pt x="2" y="6"/>
                    <a:pt x="1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0" name="Freeform 433">
              <a:extLst>
                <a:ext uri="{FF2B5EF4-FFF2-40B4-BE49-F238E27FC236}">
                  <a16:creationId xmlns:a16="http://schemas.microsoft.com/office/drawing/2014/main" id="{AD8AA7DB-B53B-4F3F-B7ED-B00CAB4DF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1857"/>
              <a:ext cx="20" cy="43"/>
            </a:xfrm>
            <a:custGeom>
              <a:avLst/>
              <a:gdLst>
                <a:gd name="T0" fmla="*/ 31 w 16"/>
                <a:gd name="T1" fmla="*/ 29 h 33"/>
                <a:gd name="T2" fmla="*/ 16 w 16"/>
                <a:gd name="T3" fmla="*/ 73 h 33"/>
                <a:gd name="T4" fmla="*/ 16 w 16"/>
                <a:gd name="T5" fmla="*/ 23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33">
                  <a:moveTo>
                    <a:pt x="16" y="13"/>
                  </a:moveTo>
                  <a:cubicBezTo>
                    <a:pt x="7" y="0"/>
                    <a:pt x="7" y="30"/>
                    <a:pt x="8" y="33"/>
                  </a:cubicBezTo>
                  <a:cubicBezTo>
                    <a:pt x="2" y="29"/>
                    <a:pt x="0" y="15"/>
                    <a:pt x="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1" name="Freeform 434">
              <a:extLst>
                <a:ext uri="{FF2B5EF4-FFF2-40B4-BE49-F238E27FC236}">
                  <a16:creationId xmlns:a16="http://schemas.microsoft.com/office/drawing/2014/main" id="{7E67FFF3-1B56-41C2-AB83-6EF6DA4BE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" y="1864"/>
              <a:ext cx="17" cy="22"/>
            </a:xfrm>
            <a:custGeom>
              <a:avLst/>
              <a:gdLst>
                <a:gd name="T0" fmla="*/ 29 w 13"/>
                <a:gd name="T1" fmla="*/ 1 h 17"/>
                <a:gd name="T2" fmla="*/ 24 w 13"/>
                <a:gd name="T3" fmla="*/ 36 h 17"/>
                <a:gd name="T4" fmla="*/ 17 w 13"/>
                <a:gd name="T5" fmla="*/ 5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7">
                  <a:moveTo>
                    <a:pt x="13" y="1"/>
                  </a:moveTo>
                  <a:cubicBezTo>
                    <a:pt x="5" y="0"/>
                    <a:pt x="8" y="13"/>
                    <a:pt x="11" y="17"/>
                  </a:cubicBezTo>
                  <a:cubicBezTo>
                    <a:pt x="7" y="13"/>
                    <a:pt x="0" y="6"/>
                    <a:pt x="8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2" name="Freeform 435">
              <a:extLst>
                <a:ext uri="{FF2B5EF4-FFF2-40B4-BE49-F238E27FC236}">
                  <a16:creationId xmlns:a16="http://schemas.microsoft.com/office/drawing/2014/main" id="{99D4192E-6393-44B3-82D8-CC1EC499B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" y="1855"/>
              <a:ext cx="20" cy="22"/>
            </a:xfrm>
            <a:custGeom>
              <a:avLst/>
              <a:gdLst>
                <a:gd name="T0" fmla="*/ 31 w 16"/>
                <a:gd name="T1" fmla="*/ 6 h 17"/>
                <a:gd name="T2" fmla="*/ 31 w 16"/>
                <a:gd name="T3" fmla="*/ 36 h 17"/>
                <a:gd name="T4" fmla="*/ 23 w 16"/>
                <a:gd name="T5" fmla="*/ 8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7">
                  <a:moveTo>
                    <a:pt x="16" y="3"/>
                  </a:moveTo>
                  <a:cubicBezTo>
                    <a:pt x="8" y="0"/>
                    <a:pt x="10" y="14"/>
                    <a:pt x="16" y="17"/>
                  </a:cubicBezTo>
                  <a:cubicBezTo>
                    <a:pt x="12" y="15"/>
                    <a:pt x="0" y="5"/>
                    <a:pt x="1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3" name="Freeform 436">
              <a:extLst>
                <a:ext uri="{FF2B5EF4-FFF2-40B4-BE49-F238E27FC236}">
                  <a16:creationId xmlns:a16="http://schemas.microsoft.com/office/drawing/2014/main" id="{27BD125B-9755-4B25-ABEC-74107ADE7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" y="1847"/>
              <a:ext cx="21" cy="20"/>
            </a:xfrm>
            <a:custGeom>
              <a:avLst/>
              <a:gdLst>
                <a:gd name="T0" fmla="*/ 28 w 16"/>
                <a:gd name="T1" fmla="*/ 0 h 15"/>
                <a:gd name="T2" fmla="*/ 37 w 16"/>
                <a:gd name="T3" fmla="*/ 36 h 15"/>
                <a:gd name="T4" fmla="*/ 1 w 16"/>
                <a:gd name="T5" fmla="*/ 21 h 15"/>
                <a:gd name="T6" fmla="*/ 16 w 16"/>
                <a:gd name="T7" fmla="*/ 9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5">
                  <a:moveTo>
                    <a:pt x="12" y="0"/>
                  </a:moveTo>
                  <a:cubicBezTo>
                    <a:pt x="0" y="3"/>
                    <a:pt x="9" y="13"/>
                    <a:pt x="16" y="15"/>
                  </a:cubicBezTo>
                  <a:cubicBezTo>
                    <a:pt x="12" y="12"/>
                    <a:pt x="6" y="10"/>
                    <a:pt x="1" y="9"/>
                  </a:cubicBezTo>
                  <a:cubicBezTo>
                    <a:pt x="2" y="6"/>
                    <a:pt x="4" y="4"/>
                    <a:pt x="7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4" name="Freeform 437">
              <a:extLst>
                <a:ext uri="{FF2B5EF4-FFF2-40B4-BE49-F238E27FC236}">
                  <a16:creationId xmlns:a16="http://schemas.microsoft.com/office/drawing/2014/main" id="{12283879-449E-4B7B-8D2F-223F08DBB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2549"/>
              <a:ext cx="63" cy="137"/>
            </a:xfrm>
            <a:custGeom>
              <a:avLst/>
              <a:gdLst>
                <a:gd name="T0" fmla="*/ 10 w 49"/>
                <a:gd name="T1" fmla="*/ 0 h 105"/>
                <a:gd name="T2" fmla="*/ 104 w 49"/>
                <a:gd name="T3" fmla="*/ 234 h 105"/>
                <a:gd name="T4" fmla="*/ 36 w 49"/>
                <a:gd name="T5" fmla="*/ 90 h 105"/>
                <a:gd name="T6" fmla="*/ 15 w 49"/>
                <a:gd name="T7" fmla="*/ 12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105">
                  <a:moveTo>
                    <a:pt x="5" y="0"/>
                  </a:moveTo>
                  <a:cubicBezTo>
                    <a:pt x="0" y="38"/>
                    <a:pt x="29" y="75"/>
                    <a:pt x="49" y="105"/>
                  </a:cubicBezTo>
                  <a:cubicBezTo>
                    <a:pt x="37" y="85"/>
                    <a:pt x="29" y="62"/>
                    <a:pt x="17" y="41"/>
                  </a:cubicBezTo>
                  <a:cubicBezTo>
                    <a:pt x="10" y="31"/>
                    <a:pt x="2" y="18"/>
                    <a:pt x="7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5" name="Freeform 438">
              <a:extLst>
                <a:ext uri="{FF2B5EF4-FFF2-40B4-BE49-F238E27FC236}">
                  <a16:creationId xmlns:a16="http://schemas.microsoft.com/office/drawing/2014/main" id="{464A0F34-0A49-429C-AFCB-975347BD4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2586"/>
              <a:ext cx="19" cy="30"/>
            </a:xfrm>
            <a:custGeom>
              <a:avLst/>
              <a:gdLst>
                <a:gd name="T0" fmla="*/ 30 w 15"/>
                <a:gd name="T1" fmla="*/ 0 h 23"/>
                <a:gd name="T2" fmla="*/ 25 w 15"/>
                <a:gd name="T3" fmla="*/ 51 h 23"/>
                <a:gd name="T4" fmla="*/ 23 w 15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3">
                  <a:moveTo>
                    <a:pt x="15" y="0"/>
                  </a:moveTo>
                  <a:cubicBezTo>
                    <a:pt x="4" y="1"/>
                    <a:pt x="11" y="17"/>
                    <a:pt x="13" y="23"/>
                  </a:cubicBezTo>
                  <a:cubicBezTo>
                    <a:pt x="7" y="19"/>
                    <a:pt x="0" y="0"/>
                    <a:pt x="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6" name="Freeform 439">
              <a:extLst>
                <a:ext uri="{FF2B5EF4-FFF2-40B4-BE49-F238E27FC236}">
                  <a16:creationId xmlns:a16="http://schemas.microsoft.com/office/drawing/2014/main" id="{F7917198-6F46-42F1-ABF7-2E7F69E8A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2621"/>
              <a:ext cx="56" cy="71"/>
            </a:xfrm>
            <a:custGeom>
              <a:avLst/>
              <a:gdLst>
                <a:gd name="T0" fmla="*/ 95 w 43"/>
                <a:gd name="T1" fmla="*/ 46 h 55"/>
                <a:gd name="T2" fmla="*/ 0 w 43"/>
                <a:gd name="T3" fmla="*/ 119 h 55"/>
                <a:gd name="T4" fmla="*/ 78 w 43"/>
                <a:gd name="T5" fmla="*/ 36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55">
                  <a:moveTo>
                    <a:pt x="43" y="22"/>
                  </a:moveTo>
                  <a:cubicBezTo>
                    <a:pt x="17" y="19"/>
                    <a:pt x="4" y="29"/>
                    <a:pt x="0" y="55"/>
                  </a:cubicBezTo>
                  <a:cubicBezTo>
                    <a:pt x="0" y="38"/>
                    <a:pt x="10" y="0"/>
                    <a:pt x="3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7" name="Freeform 440">
              <a:extLst>
                <a:ext uri="{FF2B5EF4-FFF2-40B4-BE49-F238E27FC236}">
                  <a16:creationId xmlns:a16="http://schemas.microsoft.com/office/drawing/2014/main" id="{61FFA939-8CCB-48B9-B8DE-73BDDA3F6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2620"/>
              <a:ext cx="45" cy="43"/>
            </a:xfrm>
            <a:custGeom>
              <a:avLst/>
              <a:gdLst>
                <a:gd name="T0" fmla="*/ 75 w 35"/>
                <a:gd name="T1" fmla="*/ 1 h 33"/>
                <a:gd name="T2" fmla="*/ 30 w 35"/>
                <a:gd name="T3" fmla="*/ 22 h 33"/>
                <a:gd name="T4" fmla="*/ 51 w 35"/>
                <a:gd name="T5" fmla="*/ 73 h 33"/>
                <a:gd name="T6" fmla="*/ 54 w 3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3">
                  <a:moveTo>
                    <a:pt x="35" y="1"/>
                  </a:moveTo>
                  <a:cubicBezTo>
                    <a:pt x="28" y="3"/>
                    <a:pt x="17" y="2"/>
                    <a:pt x="14" y="10"/>
                  </a:cubicBezTo>
                  <a:cubicBezTo>
                    <a:pt x="11" y="17"/>
                    <a:pt x="20" y="28"/>
                    <a:pt x="24" y="33"/>
                  </a:cubicBezTo>
                  <a:cubicBezTo>
                    <a:pt x="15" y="22"/>
                    <a:pt x="0" y="0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8" name="Freeform 441">
              <a:extLst>
                <a:ext uri="{FF2B5EF4-FFF2-40B4-BE49-F238E27FC236}">
                  <a16:creationId xmlns:a16="http://schemas.microsoft.com/office/drawing/2014/main" id="{AEAE01FD-7553-476E-99A3-D86AD3157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2630"/>
              <a:ext cx="37" cy="82"/>
            </a:xfrm>
            <a:custGeom>
              <a:avLst/>
              <a:gdLst>
                <a:gd name="T0" fmla="*/ 65 w 28"/>
                <a:gd name="T1" fmla="*/ 0 h 63"/>
                <a:gd name="T2" fmla="*/ 22 w 28"/>
                <a:gd name="T3" fmla="*/ 60 h 63"/>
                <a:gd name="T4" fmla="*/ 28 w 28"/>
                <a:gd name="T5" fmla="*/ 139 h 63"/>
                <a:gd name="T6" fmla="*/ 45 w 28"/>
                <a:gd name="T7" fmla="*/ 9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63">
                  <a:moveTo>
                    <a:pt x="28" y="0"/>
                  </a:moveTo>
                  <a:cubicBezTo>
                    <a:pt x="22" y="8"/>
                    <a:pt x="14" y="17"/>
                    <a:pt x="10" y="27"/>
                  </a:cubicBezTo>
                  <a:cubicBezTo>
                    <a:pt x="6" y="40"/>
                    <a:pt x="12" y="50"/>
                    <a:pt x="12" y="63"/>
                  </a:cubicBezTo>
                  <a:cubicBezTo>
                    <a:pt x="10" y="40"/>
                    <a:pt x="0" y="22"/>
                    <a:pt x="2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9" name="Freeform 442">
              <a:extLst>
                <a:ext uri="{FF2B5EF4-FFF2-40B4-BE49-F238E27FC236}">
                  <a16:creationId xmlns:a16="http://schemas.microsoft.com/office/drawing/2014/main" id="{28B3CE3D-4402-4C97-90E2-D7096E6B1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2609"/>
              <a:ext cx="28" cy="77"/>
            </a:xfrm>
            <a:custGeom>
              <a:avLst/>
              <a:gdLst>
                <a:gd name="T0" fmla="*/ 49 w 21"/>
                <a:gd name="T1" fmla="*/ 0 h 59"/>
                <a:gd name="T2" fmla="*/ 33 w 21"/>
                <a:gd name="T3" fmla="*/ 131 h 59"/>
                <a:gd name="T4" fmla="*/ 48 w 21"/>
                <a:gd name="T5" fmla="*/ 12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59">
                  <a:moveTo>
                    <a:pt x="21" y="0"/>
                  </a:moveTo>
                  <a:cubicBezTo>
                    <a:pt x="9" y="14"/>
                    <a:pt x="8" y="43"/>
                    <a:pt x="14" y="59"/>
                  </a:cubicBezTo>
                  <a:cubicBezTo>
                    <a:pt x="9" y="44"/>
                    <a:pt x="0" y="15"/>
                    <a:pt x="2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0" name="Freeform 443">
              <a:extLst>
                <a:ext uri="{FF2B5EF4-FFF2-40B4-BE49-F238E27FC236}">
                  <a16:creationId xmlns:a16="http://schemas.microsoft.com/office/drawing/2014/main" id="{99A5ADF8-C247-4A13-BE10-2ADFDA707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728"/>
              <a:ext cx="44" cy="42"/>
            </a:xfrm>
            <a:custGeom>
              <a:avLst/>
              <a:gdLst>
                <a:gd name="T0" fmla="*/ 74 w 34"/>
                <a:gd name="T1" fmla="*/ 23 h 33"/>
                <a:gd name="T2" fmla="*/ 36 w 34"/>
                <a:gd name="T3" fmla="*/ 28 h 33"/>
                <a:gd name="T4" fmla="*/ 10 w 34"/>
                <a:gd name="T5" fmla="*/ 67 h 33"/>
                <a:gd name="T6" fmla="*/ 57 w 34"/>
                <a:gd name="T7" fmla="*/ 14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33">
                  <a:moveTo>
                    <a:pt x="34" y="11"/>
                  </a:moveTo>
                  <a:cubicBezTo>
                    <a:pt x="30" y="13"/>
                    <a:pt x="22" y="10"/>
                    <a:pt x="17" y="13"/>
                  </a:cubicBezTo>
                  <a:cubicBezTo>
                    <a:pt x="11" y="16"/>
                    <a:pt x="6" y="26"/>
                    <a:pt x="5" y="33"/>
                  </a:cubicBezTo>
                  <a:cubicBezTo>
                    <a:pt x="0" y="23"/>
                    <a:pt x="15" y="0"/>
                    <a:pt x="26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1" name="Freeform 444">
              <a:extLst>
                <a:ext uri="{FF2B5EF4-FFF2-40B4-BE49-F238E27FC236}">
                  <a16:creationId xmlns:a16="http://schemas.microsoft.com/office/drawing/2014/main" id="{23F4383E-66FB-4803-BF9E-DAB3855E2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2787"/>
              <a:ext cx="34" cy="30"/>
            </a:xfrm>
            <a:custGeom>
              <a:avLst/>
              <a:gdLst>
                <a:gd name="T0" fmla="*/ 58 w 26"/>
                <a:gd name="T1" fmla="*/ 1 h 23"/>
                <a:gd name="T2" fmla="*/ 24 w 26"/>
                <a:gd name="T3" fmla="*/ 51 h 23"/>
                <a:gd name="T4" fmla="*/ 27 w 26"/>
                <a:gd name="T5" fmla="*/ 13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23">
                  <a:moveTo>
                    <a:pt x="26" y="1"/>
                  </a:moveTo>
                  <a:cubicBezTo>
                    <a:pt x="14" y="0"/>
                    <a:pt x="0" y="12"/>
                    <a:pt x="11" y="23"/>
                  </a:cubicBezTo>
                  <a:cubicBezTo>
                    <a:pt x="3" y="17"/>
                    <a:pt x="3" y="12"/>
                    <a:pt x="1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2" name="Freeform 445">
              <a:extLst>
                <a:ext uri="{FF2B5EF4-FFF2-40B4-BE49-F238E27FC236}">
                  <a16:creationId xmlns:a16="http://schemas.microsoft.com/office/drawing/2014/main" id="{53F06405-1D9C-49D0-80C8-B1D0FA9CE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" y="2741"/>
              <a:ext cx="26" cy="23"/>
            </a:xfrm>
            <a:custGeom>
              <a:avLst/>
              <a:gdLst>
                <a:gd name="T0" fmla="*/ 0 w 20"/>
                <a:gd name="T1" fmla="*/ 29 h 18"/>
                <a:gd name="T2" fmla="*/ 44 w 20"/>
                <a:gd name="T3" fmla="*/ 37 h 18"/>
                <a:gd name="T4" fmla="*/ 7 w 20"/>
                <a:gd name="T5" fmla="*/ 24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0" y="14"/>
                  </a:moveTo>
                  <a:cubicBezTo>
                    <a:pt x="4" y="14"/>
                    <a:pt x="14" y="15"/>
                    <a:pt x="20" y="18"/>
                  </a:cubicBezTo>
                  <a:cubicBezTo>
                    <a:pt x="19" y="8"/>
                    <a:pt x="9" y="0"/>
                    <a:pt x="3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3" name="Freeform 446">
              <a:extLst>
                <a:ext uri="{FF2B5EF4-FFF2-40B4-BE49-F238E27FC236}">
                  <a16:creationId xmlns:a16="http://schemas.microsoft.com/office/drawing/2014/main" id="{304C12A6-41B6-44AF-8A6C-33FE3F489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2089"/>
              <a:ext cx="127" cy="117"/>
            </a:xfrm>
            <a:custGeom>
              <a:avLst/>
              <a:gdLst>
                <a:gd name="T0" fmla="*/ 0 w 98"/>
                <a:gd name="T1" fmla="*/ 0 h 90"/>
                <a:gd name="T2" fmla="*/ 57 w 98"/>
                <a:gd name="T3" fmla="*/ 39 h 90"/>
                <a:gd name="T4" fmla="*/ 102 w 98"/>
                <a:gd name="T5" fmla="*/ 78 h 90"/>
                <a:gd name="T6" fmla="*/ 214 w 98"/>
                <a:gd name="T7" fmla="*/ 198 h 90"/>
                <a:gd name="T8" fmla="*/ 101 w 98"/>
                <a:gd name="T9" fmla="*/ 86 h 90"/>
                <a:gd name="T10" fmla="*/ 13 w 98"/>
                <a:gd name="T11" fmla="*/ 16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" h="90">
                  <a:moveTo>
                    <a:pt x="0" y="0"/>
                  </a:moveTo>
                  <a:cubicBezTo>
                    <a:pt x="5" y="8"/>
                    <a:pt x="19" y="12"/>
                    <a:pt x="26" y="18"/>
                  </a:cubicBezTo>
                  <a:cubicBezTo>
                    <a:pt x="34" y="23"/>
                    <a:pt x="41" y="29"/>
                    <a:pt x="47" y="35"/>
                  </a:cubicBezTo>
                  <a:cubicBezTo>
                    <a:pt x="65" y="53"/>
                    <a:pt x="83" y="71"/>
                    <a:pt x="98" y="90"/>
                  </a:cubicBezTo>
                  <a:cubicBezTo>
                    <a:pt x="77" y="78"/>
                    <a:pt x="64" y="54"/>
                    <a:pt x="46" y="39"/>
                  </a:cubicBezTo>
                  <a:cubicBezTo>
                    <a:pt x="34" y="29"/>
                    <a:pt x="14" y="18"/>
                    <a:pt x="6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4" name="Freeform 447">
              <a:extLst>
                <a:ext uri="{FF2B5EF4-FFF2-40B4-BE49-F238E27FC236}">
                  <a16:creationId xmlns:a16="http://schemas.microsoft.com/office/drawing/2014/main" id="{F3E5A570-4D08-4A6D-AD38-AEB34FF5F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" y="2769"/>
              <a:ext cx="45" cy="47"/>
            </a:xfrm>
            <a:custGeom>
              <a:avLst/>
              <a:gdLst>
                <a:gd name="T0" fmla="*/ 75 w 35"/>
                <a:gd name="T1" fmla="*/ 0 h 36"/>
                <a:gd name="T2" fmla="*/ 22 w 35"/>
                <a:gd name="T3" fmla="*/ 80 h 36"/>
                <a:gd name="T4" fmla="*/ 62 w 35"/>
                <a:gd name="T5" fmla="*/ 9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36">
                  <a:moveTo>
                    <a:pt x="35" y="0"/>
                  </a:moveTo>
                  <a:cubicBezTo>
                    <a:pt x="19" y="9"/>
                    <a:pt x="15" y="18"/>
                    <a:pt x="10" y="36"/>
                  </a:cubicBezTo>
                  <a:cubicBezTo>
                    <a:pt x="0" y="20"/>
                    <a:pt x="16" y="8"/>
                    <a:pt x="2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5" name="Freeform 448">
              <a:extLst>
                <a:ext uri="{FF2B5EF4-FFF2-40B4-BE49-F238E27FC236}">
                  <a16:creationId xmlns:a16="http://schemas.microsoft.com/office/drawing/2014/main" id="{E2F36181-D3AD-4240-9BD2-88C6DC789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" y="2696"/>
              <a:ext cx="28" cy="25"/>
            </a:xfrm>
            <a:custGeom>
              <a:avLst/>
              <a:gdLst>
                <a:gd name="T0" fmla="*/ 46 w 22"/>
                <a:gd name="T1" fmla="*/ 14 h 19"/>
                <a:gd name="T2" fmla="*/ 10 w 22"/>
                <a:gd name="T3" fmla="*/ 43 h 19"/>
                <a:gd name="T4" fmla="*/ 32 w 22"/>
                <a:gd name="T5" fmla="*/ 9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9">
                  <a:moveTo>
                    <a:pt x="22" y="6"/>
                  </a:moveTo>
                  <a:cubicBezTo>
                    <a:pt x="12" y="0"/>
                    <a:pt x="5" y="9"/>
                    <a:pt x="5" y="19"/>
                  </a:cubicBezTo>
                  <a:cubicBezTo>
                    <a:pt x="0" y="5"/>
                    <a:pt x="7" y="8"/>
                    <a:pt x="16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6" name="Freeform 449">
              <a:extLst>
                <a:ext uri="{FF2B5EF4-FFF2-40B4-BE49-F238E27FC236}">
                  <a16:creationId xmlns:a16="http://schemas.microsoft.com/office/drawing/2014/main" id="{CE9852E5-2EA9-4E54-A9CA-99EA56D81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7" y="2665"/>
              <a:ext cx="22" cy="25"/>
            </a:xfrm>
            <a:custGeom>
              <a:avLst/>
              <a:gdLst>
                <a:gd name="T0" fmla="*/ 36 w 17"/>
                <a:gd name="T1" fmla="*/ 9 h 19"/>
                <a:gd name="T2" fmla="*/ 13 w 17"/>
                <a:gd name="T3" fmla="*/ 43 h 19"/>
                <a:gd name="T4" fmla="*/ 30 w 17"/>
                <a:gd name="T5" fmla="*/ 7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9">
                  <a:moveTo>
                    <a:pt x="17" y="4"/>
                  </a:moveTo>
                  <a:cubicBezTo>
                    <a:pt x="8" y="2"/>
                    <a:pt x="7" y="13"/>
                    <a:pt x="6" y="19"/>
                  </a:cubicBezTo>
                  <a:cubicBezTo>
                    <a:pt x="0" y="14"/>
                    <a:pt x="7" y="0"/>
                    <a:pt x="1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7" name="Freeform 450">
              <a:extLst>
                <a:ext uri="{FF2B5EF4-FFF2-40B4-BE49-F238E27FC236}">
                  <a16:creationId xmlns:a16="http://schemas.microsoft.com/office/drawing/2014/main" id="{7FC3F276-5431-46E0-A9BE-F5ABEB879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2622"/>
              <a:ext cx="25" cy="22"/>
            </a:xfrm>
            <a:custGeom>
              <a:avLst/>
              <a:gdLst>
                <a:gd name="T0" fmla="*/ 43 w 19"/>
                <a:gd name="T1" fmla="*/ 8 h 17"/>
                <a:gd name="T2" fmla="*/ 5 w 19"/>
                <a:gd name="T3" fmla="*/ 36 h 17"/>
                <a:gd name="T4" fmla="*/ 29 w 19"/>
                <a:gd name="T5" fmla="*/ 1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7">
                  <a:moveTo>
                    <a:pt x="19" y="4"/>
                  </a:moveTo>
                  <a:cubicBezTo>
                    <a:pt x="11" y="2"/>
                    <a:pt x="3" y="8"/>
                    <a:pt x="2" y="17"/>
                  </a:cubicBezTo>
                  <a:cubicBezTo>
                    <a:pt x="0" y="8"/>
                    <a:pt x="3" y="0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8" name="Freeform 451">
              <a:extLst>
                <a:ext uri="{FF2B5EF4-FFF2-40B4-BE49-F238E27FC236}">
                  <a16:creationId xmlns:a16="http://schemas.microsoft.com/office/drawing/2014/main" id="{B665AF1A-E186-4593-809B-E8AA842B4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2646"/>
              <a:ext cx="33" cy="40"/>
            </a:xfrm>
            <a:custGeom>
              <a:avLst/>
              <a:gdLst>
                <a:gd name="T0" fmla="*/ 58 w 25"/>
                <a:gd name="T1" fmla="*/ 0 h 31"/>
                <a:gd name="T2" fmla="*/ 22 w 25"/>
                <a:gd name="T3" fmla="*/ 67 h 31"/>
                <a:gd name="T4" fmla="*/ 44 w 25"/>
                <a:gd name="T5" fmla="*/ 6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31">
                  <a:moveTo>
                    <a:pt x="25" y="0"/>
                  </a:moveTo>
                  <a:cubicBezTo>
                    <a:pt x="16" y="9"/>
                    <a:pt x="12" y="19"/>
                    <a:pt x="10" y="31"/>
                  </a:cubicBezTo>
                  <a:cubicBezTo>
                    <a:pt x="0" y="22"/>
                    <a:pt x="11" y="9"/>
                    <a:pt x="19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9" name="Freeform 452">
              <a:extLst>
                <a:ext uri="{FF2B5EF4-FFF2-40B4-BE49-F238E27FC236}">
                  <a16:creationId xmlns:a16="http://schemas.microsoft.com/office/drawing/2014/main" id="{28E4FBB8-606E-4055-B6E9-1B0FB6226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" y="2683"/>
              <a:ext cx="21" cy="37"/>
            </a:xfrm>
            <a:custGeom>
              <a:avLst/>
              <a:gdLst>
                <a:gd name="T0" fmla="*/ 37 w 16"/>
                <a:gd name="T1" fmla="*/ 5 h 28"/>
                <a:gd name="T2" fmla="*/ 28 w 16"/>
                <a:gd name="T3" fmla="*/ 65 h 28"/>
                <a:gd name="T4" fmla="*/ 28 w 16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8">
                  <a:moveTo>
                    <a:pt x="16" y="2"/>
                  </a:moveTo>
                  <a:cubicBezTo>
                    <a:pt x="7" y="5"/>
                    <a:pt x="8" y="21"/>
                    <a:pt x="12" y="28"/>
                  </a:cubicBezTo>
                  <a:cubicBezTo>
                    <a:pt x="4" y="20"/>
                    <a:pt x="0" y="6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0" name="Freeform 453">
              <a:extLst>
                <a:ext uri="{FF2B5EF4-FFF2-40B4-BE49-F238E27FC236}">
                  <a16:creationId xmlns:a16="http://schemas.microsoft.com/office/drawing/2014/main" id="{8584EC78-2089-4F80-B06F-4B52048C7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" y="2722"/>
              <a:ext cx="39" cy="30"/>
            </a:xfrm>
            <a:custGeom>
              <a:avLst/>
              <a:gdLst>
                <a:gd name="T0" fmla="*/ 66 w 30"/>
                <a:gd name="T1" fmla="*/ 21 h 23"/>
                <a:gd name="T2" fmla="*/ 0 w 30"/>
                <a:gd name="T3" fmla="*/ 51 h 23"/>
                <a:gd name="T4" fmla="*/ 51 w 30"/>
                <a:gd name="T5" fmla="*/ 7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23">
                  <a:moveTo>
                    <a:pt x="30" y="9"/>
                  </a:moveTo>
                  <a:cubicBezTo>
                    <a:pt x="18" y="0"/>
                    <a:pt x="0" y="7"/>
                    <a:pt x="0" y="23"/>
                  </a:cubicBezTo>
                  <a:cubicBezTo>
                    <a:pt x="0" y="5"/>
                    <a:pt x="5" y="0"/>
                    <a:pt x="2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1" name="Freeform 454">
              <a:extLst>
                <a:ext uri="{FF2B5EF4-FFF2-40B4-BE49-F238E27FC236}">
                  <a16:creationId xmlns:a16="http://schemas.microsoft.com/office/drawing/2014/main" id="{EFF6C29D-DBA6-4685-BAF0-2C4A58C9A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2750"/>
              <a:ext cx="32" cy="32"/>
            </a:xfrm>
            <a:custGeom>
              <a:avLst/>
              <a:gdLst>
                <a:gd name="T0" fmla="*/ 52 w 25"/>
                <a:gd name="T1" fmla="*/ 8 h 25"/>
                <a:gd name="T2" fmla="*/ 24 w 25"/>
                <a:gd name="T3" fmla="*/ 52 h 25"/>
                <a:gd name="T4" fmla="*/ 42 w 25"/>
                <a:gd name="T5" fmla="*/ 5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5">
                  <a:moveTo>
                    <a:pt x="25" y="4"/>
                  </a:moveTo>
                  <a:cubicBezTo>
                    <a:pt x="15" y="2"/>
                    <a:pt x="9" y="17"/>
                    <a:pt x="12" y="25"/>
                  </a:cubicBezTo>
                  <a:cubicBezTo>
                    <a:pt x="0" y="20"/>
                    <a:pt x="10" y="0"/>
                    <a:pt x="2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2" name="Freeform 455">
              <a:extLst>
                <a:ext uri="{FF2B5EF4-FFF2-40B4-BE49-F238E27FC236}">
                  <a16:creationId xmlns:a16="http://schemas.microsoft.com/office/drawing/2014/main" id="{3EDB137A-2A62-4720-9593-665C7564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2733"/>
              <a:ext cx="23" cy="26"/>
            </a:xfrm>
            <a:custGeom>
              <a:avLst/>
              <a:gdLst>
                <a:gd name="T0" fmla="*/ 37 w 18"/>
                <a:gd name="T1" fmla="*/ 9 h 20"/>
                <a:gd name="T2" fmla="*/ 13 w 18"/>
                <a:gd name="T3" fmla="*/ 44 h 20"/>
                <a:gd name="T4" fmla="*/ 33 w 18"/>
                <a:gd name="T5" fmla="*/ 1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0">
                  <a:moveTo>
                    <a:pt x="18" y="4"/>
                  </a:moveTo>
                  <a:cubicBezTo>
                    <a:pt x="7" y="2"/>
                    <a:pt x="6" y="13"/>
                    <a:pt x="6" y="20"/>
                  </a:cubicBezTo>
                  <a:cubicBezTo>
                    <a:pt x="0" y="12"/>
                    <a:pt x="3" y="0"/>
                    <a:pt x="16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3" name="Freeform 456">
              <a:extLst>
                <a:ext uri="{FF2B5EF4-FFF2-40B4-BE49-F238E27FC236}">
                  <a16:creationId xmlns:a16="http://schemas.microsoft.com/office/drawing/2014/main" id="{5B0C0088-11B7-42B1-997E-F289C7344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2794"/>
              <a:ext cx="36" cy="45"/>
            </a:xfrm>
            <a:custGeom>
              <a:avLst/>
              <a:gdLst>
                <a:gd name="T0" fmla="*/ 59 w 28"/>
                <a:gd name="T1" fmla="*/ 8 h 35"/>
                <a:gd name="T2" fmla="*/ 24 w 28"/>
                <a:gd name="T3" fmla="*/ 75 h 35"/>
                <a:gd name="T4" fmla="*/ 40 w 28"/>
                <a:gd name="T5" fmla="*/ 1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35">
                  <a:moveTo>
                    <a:pt x="28" y="4"/>
                  </a:moveTo>
                  <a:cubicBezTo>
                    <a:pt x="9" y="0"/>
                    <a:pt x="8" y="23"/>
                    <a:pt x="12" y="35"/>
                  </a:cubicBezTo>
                  <a:cubicBezTo>
                    <a:pt x="7" y="24"/>
                    <a:pt x="0" y="4"/>
                    <a:pt x="1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4" name="Freeform 457">
              <a:extLst>
                <a:ext uri="{FF2B5EF4-FFF2-40B4-BE49-F238E27FC236}">
                  <a16:creationId xmlns:a16="http://schemas.microsoft.com/office/drawing/2014/main" id="{3050FF3B-1CF5-40B9-8284-50C4D9420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" y="2878"/>
              <a:ext cx="28" cy="20"/>
            </a:xfrm>
            <a:custGeom>
              <a:avLst/>
              <a:gdLst>
                <a:gd name="T0" fmla="*/ 49 w 21"/>
                <a:gd name="T1" fmla="*/ 0 h 15"/>
                <a:gd name="T2" fmla="*/ 7 w 21"/>
                <a:gd name="T3" fmla="*/ 36 h 15"/>
                <a:gd name="T4" fmla="*/ 43 w 21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5">
                  <a:moveTo>
                    <a:pt x="21" y="0"/>
                  </a:moveTo>
                  <a:cubicBezTo>
                    <a:pt x="11" y="0"/>
                    <a:pt x="6" y="6"/>
                    <a:pt x="3" y="15"/>
                  </a:cubicBezTo>
                  <a:cubicBezTo>
                    <a:pt x="0" y="6"/>
                    <a:pt x="10" y="0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5" name="Freeform 458">
              <a:extLst>
                <a:ext uri="{FF2B5EF4-FFF2-40B4-BE49-F238E27FC236}">
                  <a16:creationId xmlns:a16="http://schemas.microsoft.com/office/drawing/2014/main" id="{2D60D645-EEE3-4216-9FB4-D95D9341A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" y="2816"/>
              <a:ext cx="35" cy="25"/>
            </a:xfrm>
            <a:custGeom>
              <a:avLst/>
              <a:gdLst>
                <a:gd name="T0" fmla="*/ 53 w 27"/>
                <a:gd name="T1" fmla="*/ 12 h 19"/>
                <a:gd name="T2" fmla="*/ 13 w 27"/>
                <a:gd name="T3" fmla="*/ 43 h 19"/>
                <a:gd name="T4" fmla="*/ 58 w 27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19">
                  <a:moveTo>
                    <a:pt x="25" y="5"/>
                  </a:moveTo>
                  <a:cubicBezTo>
                    <a:pt x="16" y="9"/>
                    <a:pt x="8" y="6"/>
                    <a:pt x="6" y="19"/>
                  </a:cubicBezTo>
                  <a:cubicBezTo>
                    <a:pt x="0" y="7"/>
                    <a:pt x="18" y="1"/>
                    <a:pt x="2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6" name="Freeform 459">
              <a:extLst>
                <a:ext uri="{FF2B5EF4-FFF2-40B4-BE49-F238E27FC236}">
                  <a16:creationId xmlns:a16="http://schemas.microsoft.com/office/drawing/2014/main" id="{58414C73-4B94-454E-A4C0-0FE42FF06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" y="2729"/>
              <a:ext cx="31" cy="19"/>
            </a:xfrm>
            <a:custGeom>
              <a:avLst/>
              <a:gdLst>
                <a:gd name="T0" fmla="*/ 52 w 24"/>
                <a:gd name="T1" fmla="*/ 1 h 15"/>
                <a:gd name="T2" fmla="*/ 27 w 24"/>
                <a:gd name="T3" fmla="*/ 6 h 15"/>
                <a:gd name="T4" fmla="*/ 1 w 24"/>
                <a:gd name="T5" fmla="*/ 30 h 15"/>
                <a:gd name="T6" fmla="*/ 47 w 24"/>
                <a:gd name="T7" fmla="*/ 1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5">
                  <a:moveTo>
                    <a:pt x="24" y="1"/>
                  </a:moveTo>
                  <a:cubicBezTo>
                    <a:pt x="19" y="1"/>
                    <a:pt x="16" y="0"/>
                    <a:pt x="12" y="3"/>
                  </a:cubicBezTo>
                  <a:cubicBezTo>
                    <a:pt x="7" y="6"/>
                    <a:pt x="4" y="13"/>
                    <a:pt x="1" y="15"/>
                  </a:cubicBezTo>
                  <a:cubicBezTo>
                    <a:pt x="0" y="4"/>
                    <a:pt x="13" y="1"/>
                    <a:pt x="2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7" name="Freeform 460">
              <a:extLst>
                <a:ext uri="{FF2B5EF4-FFF2-40B4-BE49-F238E27FC236}">
                  <a16:creationId xmlns:a16="http://schemas.microsoft.com/office/drawing/2014/main" id="{19FF08E4-CC0A-47BB-A9F4-106A87CA3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2717"/>
              <a:ext cx="25" cy="29"/>
            </a:xfrm>
            <a:custGeom>
              <a:avLst/>
              <a:gdLst>
                <a:gd name="T0" fmla="*/ 43 w 19"/>
                <a:gd name="T1" fmla="*/ 9 h 22"/>
                <a:gd name="T2" fmla="*/ 0 w 19"/>
                <a:gd name="T3" fmla="*/ 50 h 22"/>
                <a:gd name="T4" fmla="*/ 43 w 19"/>
                <a:gd name="T5" fmla="*/ 1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2">
                  <a:moveTo>
                    <a:pt x="19" y="4"/>
                  </a:moveTo>
                  <a:cubicBezTo>
                    <a:pt x="9" y="0"/>
                    <a:pt x="4" y="15"/>
                    <a:pt x="0" y="22"/>
                  </a:cubicBezTo>
                  <a:cubicBezTo>
                    <a:pt x="0" y="10"/>
                    <a:pt x="6" y="1"/>
                    <a:pt x="1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8" name="Freeform 461">
              <a:extLst>
                <a:ext uri="{FF2B5EF4-FFF2-40B4-BE49-F238E27FC236}">
                  <a16:creationId xmlns:a16="http://schemas.microsoft.com/office/drawing/2014/main" id="{4C654B0C-6AB3-40F7-A3DF-CD996DA1C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" y="2798"/>
              <a:ext cx="41" cy="32"/>
            </a:xfrm>
            <a:custGeom>
              <a:avLst/>
              <a:gdLst>
                <a:gd name="T0" fmla="*/ 71 w 31"/>
                <a:gd name="T1" fmla="*/ 8 h 25"/>
                <a:gd name="T2" fmla="*/ 16 w 31"/>
                <a:gd name="T3" fmla="*/ 52 h 25"/>
                <a:gd name="T4" fmla="*/ 63 w 31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25">
                  <a:moveTo>
                    <a:pt x="31" y="4"/>
                  </a:moveTo>
                  <a:cubicBezTo>
                    <a:pt x="19" y="3"/>
                    <a:pt x="5" y="12"/>
                    <a:pt x="7" y="25"/>
                  </a:cubicBezTo>
                  <a:cubicBezTo>
                    <a:pt x="0" y="8"/>
                    <a:pt x="15" y="5"/>
                    <a:pt x="2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9" name="Freeform 462">
              <a:extLst>
                <a:ext uri="{FF2B5EF4-FFF2-40B4-BE49-F238E27FC236}">
                  <a16:creationId xmlns:a16="http://schemas.microsoft.com/office/drawing/2014/main" id="{335D0010-30BA-44C3-AB35-B4E156ACA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" y="2789"/>
              <a:ext cx="27" cy="41"/>
            </a:xfrm>
            <a:custGeom>
              <a:avLst/>
              <a:gdLst>
                <a:gd name="T0" fmla="*/ 45 w 21"/>
                <a:gd name="T1" fmla="*/ 0 h 32"/>
                <a:gd name="T2" fmla="*/ 17 w 21"/>
                <a:gd name="T3" fmla="*/ 23 h 32"/>
                <a:gd name="T4" fmla="*/ 1 w 21"/>
                <a:gd name="T5" fmla="*/ 68 h 32"/>
                <a:gd name="T6" fmla="*/ 40 w 21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32">
                  <a:moveTo>
                    <a:pt x="21" y="0"/>
                  </a:moveTo>
                  <a:cubicBezTo>
                    <a:pt x="18" y="4"/>
                    <a:pt x="11" y="6"/>
                    <a:pt x="8" y="11"/>
                  </a:cubicBezTo>
                  <a:cubicBezTo>
                    <a:pt x="4" y="17"/>
                    <a:pt x="1" y="25"/>
                    <a:pt x="1" y="32"/>
                  </a:cubicBezTo>
                  <a:cubicBezTo>
                    <a:pt x="1" y="16"/>
                    <a:pt x="0" y="3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70" name="Freeform 463">
              <a:extLst>
                <a:ext uri="{FF2B5EF4-FFF2-40B4-BE49-F238E27FC236}">
                  <a16:creationId xmlns:a16="http://schemas.microsoft.com/office/drawing/2014/main" id="{DBECA97B-1FB5-447A-9047-D13A36015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2862"/>
              <a:ext cx="14" cy="36"/>
            </a:xfrm>
            <a:custGeom>
              <a:avLst/>
              <a:gdLst>
                <a:gd name="T0" fmla="*/ 23 w 11"/>
                <a:gd name="T1" fmla="*/ 0 h 28"/>
                <a:gd name="T2" fmla="*/ 13 w 11"/>
                <a:gd name="T3" fmla="*/ 59 h 28"/>
                <a:gd name="T4" fmla="*/ 17 w 11"/>
                <a:gd name="T5" fmla="*/ 1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8">
                  <a:moveTo>
                    <a:pt x="11" y="0"/>
                  </a:moveTo>
                  <a:cubicBezTo>
                    <a:pt x="4" y="2"/>
                    <a:pt x="2" y="22"/>
                    <a:pt x="6" y="28"/>
                  </a:cubicBezTo>
                  <a:cubicBezTo>
                    <a:pt x="0" y="23"/>
                    <a:pt x="0" y="8"/>
                    <a:pt x="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71" name="Freeform 464">
              <a:extLst>
                <a:ext uri="{FF2B5EF4-FFF2-40B4-BE49-F238E27FC236}">
                  <a16:creationId xmlns:a16="http://schemas.microsoft.com/office/drawing/2014/main" id="{D835F11C-0266-4E3D-B735-4CD7A3B63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" y="2668"/>
              <a:ext cx="81" cy="57"/>
            </a:xfrm>
            <a:custGeom>
              <a:avLst/>
              <a:gdLst>
                <a:gd name="T0" fmla="*/ 22 w 62"/>
                <a:gd name="T1" fmla="*/ 0 h 44"/>
                <a:gd name="T2" fmla="*/ 21 w 62"/>
                <a:gd name="T3" fmla="*/ 87 h 44"/>
                <a:gd name="T4" fmla="*/ 72 w 62"/>
                <a:gd name="T5" fmla="*/ 95 h 44"/>
                <a:gd name="T6" fmla="*/ 138 w 62"/>
                <a:gd name="T7" fmla="*/ 91 h 44"/>
                <a:gd name="T8" fmla="*/ 29 w 62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44">
                  <a:moveTo>
                    <a:pt x="10" y="0"/>
                  </a:moveTo>
                  <a:cubicBezTo>
                    <a:pt x="10" y="10"/>
                    <a:pt x="0" y="33"/>
                    <a:pt x="9" y="40"/>
                  </a:cubicBezTo>
                  <a:cubicBezTo>
                    <a:pt x="14" y="44"/>
                    <a:pt x="26" y="42"/>
                    <a:pt x="32" y="43"/>
                  </a:cubicBezTo>
                  <a:cubicBezTo>
                    <a:pt x="42" y="44"/>
                    <a:pt x="52" y="43"/>
                    <a:pt x="62" y="42"/>
                  </a:cubicBezTo>
                  <a:cubicBezTo>
                    <a:pt x="38" y="35"/>
                    <a:pt x="5" y="44"/>
                    <a:pt x="13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72" name="Freeform 465">
              <a:extLst>
                <a:ext uri="{FF2B5EF4-FFF2-40B4-BE49-F238E27FC236}">
                  <a16:creationId xmlns:a16="http://schemas.microsoft.com/office/drawing/2014/main" id="{A14480F2-6F95-4E38-BA78-7191D704A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" y="2881"/>
              <a:ext cx="108" cy="100"/>
            </a:xfrm>
            <a:custGeom>
              <a:avLst/>
              <a:gdLst>
                <a:gd name="T0" fmla="*/ 0 w 83"/>
                <a:gd name="T1" fmla="*/ 0 h 77"/>
                <a:gd name="T2" fmla="*/ 64 w 83"/>
                <a:gd name="T3" fmla="*/ 105 h 77"/>
                <a:gd name="T4" fmla="*/ 183 w 83"/>
                <a:gd name="T5" fmla="*/ 169 h 77"/>
                <a:gd name="T6" fmla="*/ 61 w 83"/>
                <a:gd name="T7" fmla="*/ 83 h 77"/>
                <a:gd name="T8" fmla="*/ 7 w 83"/>
                <a:gd name="T9" fmla="*/ 8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" h="77">
                  <a:moveTo>
                    <a:pt x="0" y="0"/>
                  </a:moveTo>
                  <a:cubicBezTo>
                    <a:pt x="10" y="15"/>
                    <a:pt x="17" y="34"/>
                    <a:pt x="29" y="48"/>
                  </a:cubicBezTo>
                  <a:cubicBezTo>
                    <a:pt x="45" y="64"/>
                    <a:pt x="61" y="71"/>
                    <a:pt x="83" y="77"/>
                  </a:cubicBezTo>
                  <a:cubicBezTo>
                    <a:pt x="64" y="71"/>
                    <a:pt x="42" y="51"/>
                    <a:pt x="28" y="38"/>
                  </a:cubicBezTo>
                  <a:cubicBezTo>
                    <a:pt x="19" y="27"/>
                    <a:pt x="11" y="15"/>
                    <a:pt x="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73" name="Freeform 466">
              <a:extLst>
                <a:ext uri="{FF2B5EF4-FFF2-40B4-BE49-F238E27FC236}">
                  <a16:creationId xmlns:a16="http://schemas.microsoft.com/office/drawing/2014/main" id="{6E7AE757-8C5F-4BEE-A370-D37AA92C0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" y="2594"/>
              <a:ext cx="55" cy="13"/>
            </a:xfrm>
            <a:custGeom>
              <a:avLst/>
              <a:gdLst>
                <a:gd name="T0" fmla="*/ 0 w 42"/>
                <a:gd name="T1" fmla="*/ 22 h 10"/>
                <a:gd name="T2" fmla="*/ 94 w 42"/>
                <a:gd name="T3" fmla="*/ 17 h 10"/>
                <a:gd name="T4" fmla="*/ 17 w 42"/>
                <a:gd name="T5" fmla="*/ 16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10">
                  <a:moveTo>
                    <a:pt x="0" y="10"/>
                  </a:moveTo>
                  <a:cubicBezTo>
                    <a:pt x="15" y="6"/>
                    <a:pt x="27" y="3"/>
                    <a:pt x="42" y="8"/>
                  </a:cubicBezTo>
                  <a:cubicBezTo>
                    <a:pt x="36" y="2"/>
                    <a:pt x="14" y="0"/>
                    <a:pt x="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74" name="Freeform 467">
              <a:extLst>
                <a:ext uri="{FF2B5EF4-FFF2-40B4-BE49-F238E27FC236}">
                  <a16:creationId xmlns:a16="http://schemas.microsoft.com/office/drawing/2014/main" id="{5F5B5E17-D41A-42B7-89F4-986308CA2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2845"/>
              <a:ext cx="38" cy="53"/>
            </a:xfrm>
            <a:custGeom>
              <a:avLst/>
              <a:gdLst>
                <a:gd name="T0" fmla="*/ 0 w 29"/>
                <a:gd name="T1" fmla="*/ 84 h 41"/>
                <a:gd name="T2" fmla="*/ 41 w 29"/>
                <a:gd name="T3" fmla="*/ 47 h 41"/>
                <a:gd name="T4" fmla="*/ 29 w 29"/>
                <a:gd name="T5" fmla="*/ 0 h 41"/>
                <a:gd name="T6" fmla="*/ 59 w 29"/>
                <a:gd name="T7" fmla="*/ 52 h 41"/>
                <a:gd name="T8" fmla="*/ 12 w 29"/>
                <a:gd name="T9" fmla="*/ 8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1">
                  <a:moveTo>
                    <a:pt x="0" y="39"/>
                  </a:moveTo>
                  <a:cubicBezTo>
                    <a:pt x="9" y="34"/>
                    <a:pt x="16" y="33"/>
                    <a:pt x="18" y="22"/>
                  </a:cubicBezTo>
                  <a:cubicBezTo>
                    <a:pt x="19" y="14"/>
                    <a:pt x="17" y="7"/>
                    <a:pt x="13" y="0"/>
                  </a:cubicBezTo>
                  <a:cubicBezTo>
                    <a:pt x="19" y="5"/>
                    <a:pt x="29" y="17"/>
                    <a:pt x="26" y="24"/>
                  </a:cubicBezTo>
                  <a:cubicBezTo>
                    <a:pt x="24" y="31"/>
                    <a:pt x="10" y="41"/>
                    <a:pt x="5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75" name="Freeform 468">
              <a:extLst>
                <a:ext uri="{FF2B5EF4-FFF2-40B4-BE49-F238E27FC236}">
                  <a16:creationId xmlns:a16="http://schemas.microsoft.com/office/drawing/2014/main" id="{E2253DB8-8B8F-4492-A1FC-A5AA27A74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1703"/>
              <a:ext cx="278" cy="157"/>
            </a:xfrm>
            <a:custGeom>
              <a:avLst/>
              <a:gdLst>
                <a:gd name="T0" fmla="*/ 5 w 214"/>
                <a:gd name="T1" fmla="*/ 16 h 121"/>
                <a:gd name="T2" fmla="*/ 142 w 214"/>
                <a:gd name="T3" fmla="*/ 30 h 121"/>
                <a:gd name="T4" fmla="*/ 248 w 214"/>
                <a:gd name="T5" fmla="*/ 83 h 121"/>
                <a:gd name="T6" fmla="*/ 469 w 214"/>
                <a:gd name="T7" fmla="*/ 265 h 121"/>
                <a:gd name="T8" fmla="*/ 221 w 214"/>
                <a:gd name="T9" fmla="*/ 90 h 121"/>
                <a:gd name="T10" fmla="*/ 109 w 214"/>
                <a:gd name="T11" fmla="*/ 39 h 121"/>
                <a:gd name="T12" fmla="*/ 0 w 214"/>
                <a:gd name="T13" fmla="*/ 17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4" h="121">
                  <a:moveTo>
                    <a:pt x="2" y="7"/>
                  </a:moveTo>
                  <a:cubicBezTo>
                    <a:pt x="19" y="0"/>
                    <a:pt x="47" y="9"/>
                    <a:pt x="65" y="14"/>
                  </a:cubicBezTo>
                  <a:cubicBezTo>
                    <a:pt x="82" y="19"/>
                    <a:pt x="99" y="28"/>
                    <a:pt x="113" y="38"/>
                  </a:cubicBezTo>
                  <a:cubicBezTo>
                    <a:pt x="146" y="65"/>
                    <a:pt x="186" y="90"/>
                    <a:pt x="214" y="121"/>
                  </a:cubicBezTo>
                  <a:cubicBezTo>
                    <a:pt x="172" y="111"/>
                    <a:pt x="137" y="64"/>
                    <a:pt x="101" y="41"/>
                  </a:cubicBezTo>
                  <a:cubicBezTo>
                    <a:pt x="85" y="30"/>
                    <a:pt x="68" y="24"/>
                    <a:pt x="50" y="18"/>
                  </a:cubicBezTo>
                  <a:cubicBezTo>
                    <a:pt x="35" y="13"/>
                    <a:pt x="13" y="15"/>
                    <a:pt x="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76" name="Freeform 469">
              <a:extLst>
                <a:ext uri="{FF2B5EF4-FFF2-40B4-BE49-F238E27FC236}">
                  <a16:creationId xmlns:a16="http://schemas.microsoft.com/office/drawing/2014/main" id="{95D96795-4523-4BB8-8CA7-FE134541F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1592"/>
              <a:ext cx="201" cy="212"/>
            </a:xfrm>
            <a:custGeom>
              <a:avLst/>
              <a:gdLst>
                <a:gd name="T0" fmla="*/ 0 w 155"/>
                <a:gd name="T1" fmla="*/ 0 h 163"/>
                <a:gd name="T2" fmla="*/ 119 w 155"/>
                <a:gd name="T3" fmla="*/ 187 h 163"/>
                <a:gd name="T4" fmla="*/ 214 w 155"/>
                <a:gd name="T5" fmla="*/ 271 h 163"/>
                <a:gd name="T6" fmla="*/ 338 w 155"/>
                <a:gd name="T7" fmla="*/ 359 h 163"/>
                <a:gd name="T8" fmla="*/ 119 w 155"/>
                <a:gd name="T9" fmla="*/ 215 h 163"/>
                <a:gd name="T10" fmla="*/ 51 w 155"/>
                <a:gd name="T11" fmla="*/ 117 h 163"/>
                <a:gd name="T12" fmla="*/ 0 w 155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5" h="163">
                  <a:moveTo>
                    <a:pt x="0" y="0"/>
                  </a:moveTo>
                  <a:cubicBezTo>
                    <a:pt x="17" y="29"/>
                    <a:pt x="34" y="59"/>
                    <a:pt x="55" y="85"/>
                  </a:cubicBezTo>
                  <a:cubicBezTo>
                    <a:pt x="68" y="101"/>
                    <a:pt x="81" y="112"/>
                    <a:pt x="98" y="123"/>
                  </a:cubicBezTo>
                  <a:cubicBezTo>
                    <a:pt x="117" y="136"/>
                    <a:pt x="135" y="153"/>
                    <a:pt x="155" y="163"/>
                  </a:cubicBezTo>
                  <a:cubicBezTo>
                    <a:pt x="120" y="148"/>
                    <a:pt x="81" y="129"/>
                    <a:pt x="55" y="98"/>
                  </a:cubicBezTo>
                  <a:cubicBezTo>
                    <a:pt x="43" y="84"/>
                    <a:pt x="32" y="69"/>
                    <a:pt x="23" y="53"/>
                  </a:cubicBezTo>
                  <a:cubicBezTo>
                    <a:pt x="14" y="37"/>
                    <a:pt x="11" y="16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77" name="Freeform 470">
              <a:extLst>
                <a:ext uri="{FF2B5EF4-FFF2-40B4-BE49-F238E27FC236}">
                  <a16:creationId xmlns:a16="http://schemas.microsoft.com/office/drawing/2014/main" id="{D150AAD9-B64C-4371-808E-186917E2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" y="1138"/>
              <a:ext cx="52" cy="232"/>
            </a:xfrm>
            <a:custGeom>
              <a:avLst/>
              <a:gdLst>
                <a:gd name="T0" fmla="*/ 0 w 40"/>
                <a:gd name="T1" fmla="*/ 0 h 178"/>
                <a:gd name="T2" fmla="*/ 88 w 40"/>
                <a:gd name="T3" fmla="*/ 394 h 178"/>
                <a:gd name="T4" fmla="*/ 34 w 40"/>
                <a:gd name="T5" fmla="*/ 158 h 178"/>
                <a:gd name="T6" fmla="*/ 9 w 40"/>
                <a:gd name="T7" fmla="*/ 22 h 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178">
                  <a:moveTo>
                    <a:pt x="0" y="0"/>
                  </a:moveTo>
                  <a:cubicBezTo>
                    <a:pt x="0" y="63"/>
                    <a:pt x="18" y="119"/>
                    <a:pt x="40" y="178"/>
                  </a:cubicBezTo>
                  <a:cubicBezTo>
                    <a:pt x="28" y="143"/>
                    <a:pt x="21" y="107"/>
                    <a:pt x="15" y="71"/>
                  </a:cubicBezTo>
                  <a:cubicBezTo>
                    <a:pt x="12" y="52"/>
                    <a:pt x="10" y="27"/>
                    <a:pt x="4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78" name="Freeform 471">
              <a:extLst>
                <a:ext uri="{FF2B5EF4-FFF2-40B4-BE49-F238E27FC236}">
                  <a16:creationId xmlns:a16="http://schemas.microsoft.com/office/drawing/2014/main" id="{6F3EC236-8171-49BC-AC6E-1ED565D42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2" y="1934"/>
              <a:ext cx="31" cy="158"/>
            </a:xfrm>
            <a:custGeom>
              <a:avLst/>
              <a:gdLst>
                <a:gd name="T0" fmla="*/ 52 w 24"/>
                <a:gd name="T1" fmla="*/ 0 h 121"/>
                <a:gd name="T2" fmla="*/ 21 w 24"/>
                <a:gd name="T3" fmla="*/ 50 h 121"/>
                <a:gd name="T4" fmla="*/ 1 w 24"/>
                <a:gd name="T5" fmla="*/ 116 h 121"/>
                <a:gd name="T6" fmla="*/ 23 w 24"/>
                <a:gd name="T7" fmla="*/ 257 h 121"/>
                <a:gd name="T8" fmla="*/ 27 w 24"/>
                <a:gd name="T9" fmla="*/ 269 h 121"/>
                <a:gd name="T10" fmla="*/ 22 w 24"/>
                <a:gd name="T11" fmla="*/ 195 h 121"/>
                <a:gd name="T12" fmla="*/ 8 w 24"/>
                <a:gd name="T13" fmla="*/ 123 h 121"/>
                <a:gd name="T14" fmla="*/ 21 w 24"/>
                <a:gd name="T15" fmla="*/ 57 h 121"/>
                <a:gd name="T16" fmla="*/ 50 w 24"/>
                <a:gd name="T17" fmla="*/ 7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21">
                  <a:moveTo>
                    <a:pt x="24" y="0"/>
                  </a:moveTo>
                  <a:cubicBezTo>
                    <a:pt x="15" y="2"/>
                    <a:pt x="12" y="15"/>
                    <a:pt x="9" y="22"/>
                  </a:cubicBezTo>
                  <a:cubicBezTo>
                    <a:pt x="5" y="32"/>
                    <a:pt x="1" y="41"/>
                    <a:pt x="1" y="52"/>
                  </a:cubicBezTo>
                  <a:cubicBezTo>
                    <a:pt x="0" y="74"/>
                    <a:pt x="7" y="94"/>
                    <a:pt x="11" y="116"/>
                  </a:cubicBezTo>
                  <a:cubicBezTo>
                    <a:pt x="12" y="118"/>
                    <a:pt x="12" y="121"/>
                    <a:pt x="12" y="121"/>
                  </a:cubicBezTo>
                  <a:cubicBezTo>
                    <a:pt x="12" y="110"/>
                    <a:pt x="12" y="98"/>
                    <a:pt x="10" y="87"/>
                  </a:cubicBezTo>
                  <a:cubicBezTo>
                    <a:pt x="8" y="76"/>
                    <a:pt x="5" y="66"/>
                    <a:pt x="4" y="55"/>
                  </a:cubicBezTo>
                  <a:cubicBezTo>
                    <a:pt x="4" y="44"/>
                    <a:pt x="5" y="36"/>
                    <a:pt x="9" y="26"/>
                  </a:cubicBezTo>
                  <a:cubicBezTo>
                    <a:pt x="11" y="19"/>
                    <a:pt x="17" y="7"/>
                    <a:pt x="23" y="3"/>
                  </a:cubicBezTo>
                </a:path>
              </a:pathLst>
            </a:custGeom>
            <a:solidFill>
              <a:srgbClr val="E8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79" name="Freeform 472">
              <a:extLst>
                <a:ext uri="{FF2B5EF4-FFF2-40B4-BE49-F238E27FC236}">
                  <a16:creationId xmlns:a16="http://schemas.microsoft.com/office/drawing/2014/main" id="{33448B11-06E3-49E3-8C31-49207E767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1989"/>
              <a:ext cx="39" cy="40"/>
            </a:xfrm>
            <a:custGeom>
              <a:avLst/>
              <a:gdLst>
                <a:gd name="T0" fmla="*/ 0 w 30"/>
                <a:gd name="T1" fmla="*/ 0 h 31"/>
                <a:gd name="T2" fmla="*/ 17 w 30"/>
                <a:gd name="T3" fmla="*/ 19 h 31"/>
                <a:gd name="T4" fmla="*/ 35 w 30"/>
                <a:gd name="T5" fmla="*/ 35 h 31"/>
                <a:gd name="T6" fmla="*/ 60 w 30"/>
                <a:gd name="T7" fmla="*/ 44 h 31"/>
                <a:gd name="T8" fmla="*/ 60 w 30"/>
                <a:gd name="T9" fmla="*/ 67 h 31"/>
                <a:gd name="T10" fmla="*/ 29 w 30"/>
                <a:gd name="T11" fmla="*/ 39 h 31"/>
                <a:gd name="T12" fmla="*/ 0 w 30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31">
                  <a:moveTo>
                    <a:pt x="0" y="0"/>
                  </a:moveTo>
                  <a:cubicBezTo>
                    <a:pt x="3" y="1"/>
                    <a:pt x="5" y="7"/>
                    <a:pt x="8" y="9"/>
                  </a:cubicBezTo>
                  <a:cubicBezTo>
                    <a:pt x="11" y="12"/>
                    <a:pt x="13" y="14"/>
                    <a:pt x="16" y="16"/>
                  </a:cubicBezTo>
                  <a:cubicBezTo>
                    <a:pt x="19" y="18"/>
                    <a:pt x="25" y="19"/>
                    <a:pt x="27" y="20"/>
                  </a:cubicBezTo>
                  <a:cubicBezTo>
                    <a:pt x="30" y="24"/>
                    <a:pt x="27" y="27"/>
                    <a:pt x="27" y="31"/>
                  </a:cubicBezTo>
                  <a:cubicBezTo>
                    <a:pt x="22" y="27"/>
                    <a:pt x="18" y="22"/>
                    <a:pt x="13" y="18"/>
                  </a:cubicBezTo>
                  <a:cubicBezTo>
                    <a:pt x="7" y="13"/>
                    <a:pt x="3" y="7"/>
                    <a:pt x="0" y="0"/>
                  </a:cubicBezTo>
                </a:path>
              </a:pathLst>
            </a:custGeom>
            <a:solidFill>
              <a:srgbClr val="AA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80" name="Freeform 473">
              <a:extLst>
                <a:ext uri="{FF2B5EF4-FFF2-40B4-BE49-F238E27FC236}">
                  <a16:creationId xmlns:a16="http://schemas.microsoft.com/office/drawing/2014/main" id="{330A5844-593D-4AD0-A901-58F8E0549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2460"/>
              <a:ext cx="139" cy="268"/>
            </a:xfrm>
            <a:custGeom>
              <a:avLst/>
              <a:gdLst>
                <a:gd name="T0" fmla="*/ 0 w 107"/>
                <a:gd name="T1" fmla="*/ 0 h 206"/>
                <a:gd name="T2" fmla="*/ 6 w 107"/>
                <a:gd name="T3" fmla="*/ 73 h 206"/>
                <a:gd name="T4" fmla="*/ 13 w 107"/>
                <a:gd name="T5" fmla="*/ 147 h 206"/>
                <a:gd name="T6" fmla="*/ 42 w 107"/>
                <a:gd name="T7" fmla="*/ 265 h 206"/>
                <a:gd name="T8" fmla="*/ 103 w 107"/>
                <a:gd name="T9" fmla="*/ 366 h 206"/>
                <a:gd name="T10" fmla="*/ 213 w 107"/>
                <a:gd name="T11" fmla="*/ 437 h 206"/>
                <a:gd name="T12" fmla="*/ 235 w 107"/>
                <a:gd name="T13" fmla="*/ 454 h 206"/>
                <a:gd name="T14" fmla="*/ 170 w 107"/>
                <a:gd name="T15" fmla="*/ 398 h 206"/>
                <a:gd name="T16" fmla="*/ 123 w 107"/>
                <a:gd name="T17" fmla="*/ 359 h 206"/>
                <a:gd name="T18" fmla="*/ 52 w 107"/>
                <a:gd name="T19" fmla="*/ 258 h 206"/>
                <a:gd name="T20" fmla="*/ 1 w 107"/>
                <a:gd name="T21" fmla="*/ 9 h 2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206">
                  <a:moveTo>
                    <a:pt x="0" y="0"/>
                  </a:moveTo>
                  <a:cubicBezTo>
                    <a:pt x="5" y="6"/>
                    <a:pt x="3" y="25"/>
                    <a:pt x="3" y="33"/>
                  </a:cubicBezTo>
                  <a:cubicBezTo>
                    <a:pt x="4" y="44"/>
                    <a:pt x="5" y="56"/>
                    <a:pt x="6" y="67"/>
                  </a:cubicBezTo>
                  <a:cubicBezTo>
                    <a:pt x="9" y="85"/>
                    <a:pt x="13" y="104"/>
                    <a:pt x="19" y="121"/>
                  </a:cubicBezTo>
                  <a:cubicBezTo>
                    <a:pt x="26" y="139"/>
                    <a:pt x="34" y="152"/>
                    <a:pt x="47" y="166"/>
                  </a:cubicBezTo>
                  <a:cubicBezTo>
                    <a:pt x="61" y="181"/>
                    <a:pt x="81" y="186"/>
                    <a:pt x="97" y="198"/>
                  </a:cubicBezTo>
                  <a:cubicBezTo>
                    <a:pt x="100" y="201"/>
                    <a:pt x="104" y="203"/>
                    <a:pt x="107" y="206"/>
                  </a:cubicBezTo>
                  <a:cubicBezTo>
                    <a:pt x="97" y="199"/>
                    <a:pt x="88" y="189"/>
                    <a:pt x="78" y="181"/>
                  </a:cubicBezTo>
                  <a:cubicBezTo>
                    <a:pt x="71" y="175"/>
                    <a:pt x="63" y="169"/>
                    <a:pt x="56" y="163"/>
                  </a:cubicBezTo>
                  <a:cubicBezTo>
                    <a:pt x="41" y="150"/>
                    <a:pt x="31" y="135"/>
                    <a:pt x="24" y="117"/>
                  </a:cubicBezTo>
                  <a:cubicBezTo>
                    <a:pt x="11" y="81"/>
                    <a:pt x="12" y="41"/>
                    <a:pt x="1" y="4"/>
                  </a:cubicBezTo>
                </a:path>
              </a:pathLst>
            </a:custGeom>
            <a:solidFill>
              <a:srgbClr val="E8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81" name="Oval 474">
              <a:extLst>
                <a:ext uri="{FF2B5EF4-FFF2-40B4-BE49-F238E27FC236}">
                  <a16:creationId xmlns:a16="http://schemas.microsoft.com/office/drawing/2014/main" id="{3F7A69F5-4BEF-4518-AF33-44BDA19BF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4" y="2378"/>
              <a:ext cx="8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982" name="Freeform 475">
              <a:extLst>
                <a:ext uri="{FF2B5EF4-FFF2-40B4-BE49-F238E27FC236}">
                  <a16:creationId xmlns:a16="http://schemas.microsoft.com/office/drawing/2014/main" id="{4D740A2F-4503-462B-92B4-FF20FBB0B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2215"/>
              <a:ext cx="300" cy="470"/>
            </a:xfrm>
            <a:custGeom>
              <a:avLst/>
              <a:gdLst>
                <a:gd name="T0" fmla="*/ 52 w 231"/>
                <a:gd name="T1" fmla="*/ 0 h 361"/>
                <a:gd name="T2" fmla="*/ 136 w 231"/>
                <a:gd name="T3" fmla="*/ 462 h 361"/>
                <a:gd name="T4" fmla="*/ 506 w 231"/>
                <a:gd name="T5" fmla="*/ 797 h 361"/>
                <a:gd name="T6" fmla="*/ 461 w 231"/>
                <a:gd name="T7" fmla="*/ 517 h 361"/>
                <a:gd name="T8" fmla="*/ 344 w 231"/>
                <a:gd name="T9" fmla="*/ 217 h 361"/>
                <a:gd name="T10" fmla="*/ 52 w 231"/>
                <a:gd name="T11" fmla="*/ 0 h 3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1" h="361">
                  <a:moveTo>
                    <a:pt x="24" y="0"/>
                  </a:moveTo>
                  <a:cubicBezTo>
                    <a:pt x="24" y="0"/>
                    <a:pt x="0" y="115"/>
                    <a:pt x="62" y="210"/>
                  </a:cubicBezTo>
                  <a:cubicBezTo>
                    <a:pt x="112" y="289"/>
                    <a:pt x="155" y="345"/>
                    <a:pt x="231" y="361"/>
                  </a:cubicBezTo>
                  <a:cubicBezTo>
                    <a:pt x="231" y="361"/>
                    <a:pt x="221" y="284"/>
                    <a:pt x="210" y="234"/>
                  </a:cubicBezTo>
                  <a:cubicBezTo>
                    <a:pt x="199" y="185"/>
                    <a:pt x="202" y="133"/>
                    <a:pt x="157" y="98"/>
                  </a:cubicBezTo>
                  <a:cubicBezTo>
                    <a:pt x="110" y="62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F4D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83" name="Freeform 476">
              <a:extLst>
                <a:ext uri="{FF2B5EF4-FFF2-40B4-BE49-F238E27FC236}">
                  <a16:creationId xmlns:a16="http://schemas.microsoft.com/office/drawing/2014/main" id="{818C88DF-C68E-41EB-B713-0E86821F9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" y="2198"/>
              <a:ext cx="324" cy="498"/>
            </a:xfrm>
            <a:custGeom>
              <a:avLst/>
              <a:gdLst>
                <a:gd name="T0" fmla="*/ 53 w 250"/>
                <a:gd name="T1" fmla="*/ 0 h 383"/>
                <a:gd name="T2" fmla="*/ 109 w 250"/>
                <a:gd name="T3" fmla="*/ 78 h 383"/>
                <a:gd name="T4" fmla="*/ 333 w 250"/>
                <a:gd name="T5" fmla="*/ 254 h 383"/>
                <a:gd name="T6" fmla="*/ 412 w 250"/>
                <a:gd name="T7" fmla="*/ 441 h 383"/>
                <a:gd name="T8" fmla="*/ 544 w 250"/>
                <a:gd name="T9" fmla="*/ 843 h 383"/>
                <a:gd name="T10" fmla="*/ 455 w 250"/>
                <a:gd name="T11" fmla="*/ 822 h 383"/>
                <a:gd name="T12" fmla="*/ 390 w 250"/>
                <a:gd name="T13" fmla="*/ 497 h 383"/>
                <a:gd name="T14" fmla="*/ 311 w 250"/>
                <a:gd name="T15" fmla="*/ 286 h 383"/>
                <a:gd name="T16" fmla="*/ 0 w 250"/>
                <a:gd name="T17" fmla="*/ 27 h 383"/>
                <a:gd name="T18" fmla="*/ 53 w 250"/>
                <a:gd name="T19" fmla="*/ 0 h 3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0" h="383">
                  <a:moveTo>
                    <a:pt x="25" y="0"/>
                  </a:moveTo>
                  <a:cubicBezTo>
                    <a:pt x="25" y="0"/>
                    <a:pt x="40" y="27"/>
                    <a:pt x="50" y="35"/>
                  </a:cubicBezTo>
                  <a:cubicBezTo>
                    <a:pt x="61" y="43"/>
                    <a:pt x="135" y="99"/>
                    <a:pt x="153" y="115"/>
                  </a:cubicBezTo>
                  <a:cubicBezTo>
                    <a:pt x="172" y="131"/>
                    <a:pt x="184" y="142"/>
                    <a:pt x="189" y="201"/>
                  </a:cubicBezTo>
                  <a:cubicBezTo>
                    <a:pt x="195" y="259"/>
                    <a:pt x="191" y="339"/>
                    <a:pt x="250" y="383"/>
                  </a:cubicBezTo>
                  <a:cubicBezTo>
                    <a:pt x="209" y="374"/>
                    <a:pt x="209" y="374"/>
                    <a:pt x="209" y="374"/>
                  </a:cubicBezTo>
                  <a:cubicBezTo>
                    <a:pt x="209" y="374"/>
                    <a:pt x="183" y="277"/>
                    <a:pt x="179" y="226"/>
                  </a:cubicBezTo>
                  <a:cubicBezTo>
                    <a:pt x="175" y="175"/>
                    <a:pt x="171" y="148"/>
                    <a:pt x="143" y="130"/>
                  </a:cubicBezTo>
                  <a:cubicBezTo>
                    <a:pt x="114" y="111"/>
                    <a:pt x="16" y="26"/>
                    <a:pt x="0" y="12"/>
                  </a:cubicBezTo>
                  <a:cubicBezTo>
                    <a:pt x="0" y="12"/>
                    <a:pt x="21" y="5"/>
                    <a:pt x="25" y="0"/>
                  </a:cubicBezTo>
                  <a:close/>
                </a:path>
              </a:pathLst>
            </a:custGeom>
            <a:solidFill>
              <a:srgbClr val="FE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84" name="Freeform 477">
              <a:extLst>
                <a:ext uri="{FF2B5EF4-FFF2-40B4-BE49-F238E27FC236}">
                  <a16:creationId xmlns:a16="http://schemas.microsoft.com/office/drawing/2014/main" id="{1F5AD2B9-84E8-4211-8A2D-47E451551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2215"/>
              <a:ext cx="270" cy="467"/>
            </a:xfrm>
            <a:custGeom>
              <a:avLst/>
              <a:gdLst>
                <a:gd name="T0" fmla="*/ 454 w 208"/>
                <a:gd name="T1" fmla="*/ 790 h 359"/>
                <a:gd name="T2" fmla="*/ 389 w 208"/>
                <a:gd name="T3" fmla="*/ 468 h 359"/>
                <a:gd name="T4" fmla="*/ 310 w 208"/>
                <a:gd name="T5" fmla="*/ 258 h 359"/>
                <a:gd name="T6" fmla="*/ 0 w 208"/>
                <a:gd name="T7" fmla="*/ 0 h 3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" h="359">
                  <a:moveTo>
                    <a:pt x="208" y="359"/>
                  </a:moveTo>
                  <a:cubicBezTo>
                    <a:pt x="203" y="342"/>
                    <a:pt x="181" y="259"/>
                    <a:pt x="178" y="213"/>
                  </a:cubicBezTo>
                  <a:cubicBezTo>
                    <a:pt x="174" y="162"/>
                    <a:pt x="170" y="135"/>
                    <a:pt x="142" y="117"/>
                  </a:cubicBezTo>
                  <a:cubicBezTo>
                    <a:pt x="114" y="98"/>
                    <a:pt x="18" y="1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85" name="Freeform 478">
              <a:extLst>
                <a:ext uri="{FF2B5EF4-FFF2-40B4-BE49-F238E27FC236}">
                  <a16:creationId xmlns:a16="http://schemas.microsoft.com/office/drawing/2014/main" id="{6F13E437-C472-4BB7-8F39-BA91AD9DD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2200"/>
              <a:ext cx="290" cy="496"/>
            </a:xfrm>
            <a:custGeom>
              <a:avLst/>
              <a:gdLst>
                <a:gd name="T0" fmla="*/ 0 w 224"/>
                <a:gd name="T1" fmla="*/ 0 h 382"/>
                <a:gd name="T2" fmla="*/ 52 w 224"/>
                <a:gd name="T3" fmla="*/ 74 h 382"/>
                <a:gd name="T4" fmla="*/ 274 w 224"/>
                <a:gd name="T5" fmla="*/ 249 h 382"/>
                <a:gd name="T6" fmla="*/ 353 w 224"/>
                <a:gd name="T7" fmla="*/ 439 h 382"/>
                <a:gd name="T8" fmla="*/ 485 w 224"/>
                <a:gd name="T9" fmla="*/ 836 h 3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4" h="382">
                  <a:moveTo>
                    <a:pt x="0" y="0"/>
                  </a:moveTo>
                  <a:cubicBezTo>
                    <a:pt x="3" y="6"/>
                    <a:pt x="15" y="27"/>
                    <a:pt x="24" y="34"/>
                  </a:cubicBezTo>
                  <a:cubicBezTo>
                    <a:pt x="35" y="42"/>
                    <a:pt x="103" y="96"/>
                    <a:pt x="127" y="114"/>
                  </a:cubicBezTo>
                  <a:cubicBezTo>
                    <a:pt x="147" y="129"/>
                    <a:pt x="158" y="141"/>
                    <a:pt x="163" y="200"/>
                  </a:cubicBezTo>
                  <a:cubicBezTo>
                    <a:pt x="169" y="258"/>
                    <a:pt x="165" y="338"/>
                    <a:pt x="224" y="382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86" name="Freeform 479">
              <a:extLst>
                <a:ext uri="{FF2B5EF4-FFF2-40B4-BE49-F238E27FC236}">
                  <a16:creationId xmlns:a16="http://schemas.microsoft.com/office/drawing/2014/main" id="{2A9824D2-429B-4485-84CE-9B4EE39F3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2215"/>
              <a:ext cx="300" cy="467"/>
            </a:xfrm>
            <a:custGeom>
              <a:avLst/>
              <a:gdLst>
                <a:gd name="T0" fmla="*/ 51 w 231"/>
                <a:gd name="T1" fmla="*/ 0 h 359"/>
                <a:gd name="T2" fmla="*/ 134 w 231"/>
                <a:gd name="T3" fmla="*/ 462 h 359"/>
                <a:gd name="T4" fmla="*/ 506 w 231"/>
                <a:gd name="T5" fmla="*/ 790 h 3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1" h="359">
                  <a:moveTo>
                    <a:pt x="23" y="0"/>
                  </a:moveTo>
                  <a:cubicBezTo>
                    <a:pt x="23" y="0"/>
                    <a:pt x="0" y="115"/>
                    <a:pt x="61" y="210"/>
                  </a:cubicBezTo>
                  <a:cubicBezTo>
                    <a:pt x="111" y="289"/>
                    <a:pt x="156" y="347"/>
                    <a:pt x="231" y="359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87" name="Freeform 480">
              <a:extLst>
                <a:ext uri="{FF2B5EF4-FFF2-40B4-BE49-F238E27FC236}">
                  <a16:creationId xmlns:a16="http://schemas.microsoft.com/office/drawing/2014/main" id="{4DFA19B8-B974-4D56-B70A-6EA4543D6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2375"/>
              <a:ext cx="103" cy="294"/>
            </a:xfrm>
            <a:custGeom>
              <a:avLst/>
              <a:gdLst>
                <a:gd name="T0" fmla="*/ 34 w 79"/>
                <a:gd name="T1" fmla="*/ 1 h 226"/>
                <a:gd name="T2" fmla="*/ 73 w 79"/>
                <a:gd name="T3" fmla="*/ 38 h 226"/>
                <a:gd name="T4" fmla="*/ 96 w 79"/>
                <a:gd name="T5" fmla="*/ 83 h 226"/>
                <a:gd name="T6" fmla="*/ 119 w 79"/>
                <a:gd name="T7" fmla="*/ 226 h 226"/>
                <a:gd name="T8" fmla="*/ 147 w 79"/>
                <a:gd name="T9" fmla="*/ 398 h 226"/>
                <a:gd name="T10" fmla="*/ 173 w 79"/>
                <a:gd name="T11" fmla="*/ 497 h 226"/>
                <a:gd name="T12" fmla="*/ 119 w 79"/>
                <a:gd name="T13" fmla="*/ 455 h 226"/>
                <a:gd name="T14" fmla="*/ 80 w 79"/>
                <a:gd name="T15" fmla="*/ 408 h 226"/>
                <a:gd name="T16" fmla="*/ 73 w 79"/>
                <a:gd name="T17" fmla="*/ 209 h 226"/>
                <a:gd name="T18" fmla="*/ 30 w 79"/>
                <a:gd name="T19" fmla="*/ 146 h 226"/>
                <a:gd name="T20" fmla="*/ 1 w 79"/>
                <a:gd name="T21" fmla="*/ 74 h 226"/>
                <a:gd name="T22" fmla="*/ 34 w 79"/>
                <a:gd name="T23" fmla="*/ 5 h 2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" h="226">
                  <a:moveTo>
                    <a:pt x="15" y="1"/>
                  </a:moveTo>
                  <a:cubicBezTo>
                    <a:pt x="19" y="7"/>
                    <a:pt x="28" y="11"/>
                    <a:pt x="33" y="17"/>
                  </a:cubicBezTo>
                  <a:cubicBezTo>
                    <a:pt x="39" y="24"/>
                    <a:pt x="42" y="30"/>
                    <a:pt x="44" y="38"/>
                  </a:cubicBezTo>
                  <a:cubicBezTo>
                    <a:pt x="50" y="59"/>
                    <a:pt x="50" y="82"/>
                    <a:pt x="54" y="103"/>
                  </a:cubicBezTo>
                  <a:cubicBezTo>
                    <a:pt x="59" y="129"/>
                    <a:pt x="62" y="155"/>
                    <a:pt x="67" y="181"/>
                  </a:cubicBezTo>
                  <a:cubicBezTo>
                    <a:pt x="70" y="195"/>
                    <a:pt x="79" y="211"/>
                    <a:pt x="78" y="226"/>
                  </a:cubicBezTo>
                  <a:cubicBezTo>
                    <a:pt x="69" y="226"/>
                    <a:pt x="60" y="213"/>
                    <a:pt x="54" y="207"/>
                  </a:cubicBezTo>
                  <a:cubicBezTo>
                    <a:pt x="46" y="200"/>
                    <a:pt x="37" y="197"/>
                    <a:pt x="36" y="185"/>
                  </a:cubicBezTo>
                  <a:cubicBezTo>
                    <a:pt x="32" y="155"/>
                    <a:pt x="42" y="124"/>
                    <a:pt x="33" y="95"/>
                  </a:cubicBezTo>
                  <a:cubicBezTo>
                    <a:pt x="29" y="82"/>
                    <a:pt x="21" y="77"/>
                    <a:pt x="14" y="66"/>
                  </a:cubicBezTo>
                  <a:cubicBezTo>
                    <a:pt x="7" y="56"/>
                    <a:pt x="2" y="46"/>
                    <a:pt x="1" y="34"/>
                  </a:cubicBezTo>
                  <a:cubicBezTo>
                    <a:pt x="0" y="25"/>
                    <a:pt x="2" y="0"/>
                    <a:pt x="15" y="2"/>
                  </a:cubicBezTo>
                </a:path>
              </a:pathLst>
            </a:custGeom>
            <a:solidFill>
              <a:srgbClr val="E5B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88" name="Freeform 481">
              <a:extLst>
                <a:ext uri="{FF2B5EF4-FFF2-40B4-BE49-F238E27FC236}">
                  <a16:creationId xmlns:a16="http://schemas.microsoft.com/office/drawing/2014/main" id="{3F9B495C-EC07-43F6-8C55-ADED21B1F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2229"/>
              <a:ext cx="130" cy="349"/>
            </a:xfrm>
            <a:custGeom>
              <a:avLst/>
              <a:gdLst>
                <a:gd name="T0" fmla="*/ 5 w 100"/>
                <a:gd name="T1" fmla="*/ 9 h 268"/>
                <a:gd name="T2" fmla="*/ 1 w 100"/>
                <a:gd name="T3" fmla="*/ 61 h 268"/>
                <a:gd name="T4" fmla="*/ 1 w 100"/>
                <a:gd name="T5" fmla="*/ 124 h 268"/>
                <a:gd name="T6" fmla="*/ 34 w 100"/>
                <a:gd name="T7" fmla="*/ 285 h 268"/>
                <a:gd name="T8" fmla="*/ 100 w 100"/>
                <a:gd name="T9" fmla="*/ 441 h 268"/>
                <a:gd name="T10" fmla="*/ 220 w 100"/>
                <a:gd name="T11" fmla="*/ 591 h 268"/>
                <a:gd name="T12" fmla="*/ 137 w 100"/>
                <a:gd name="T13" fmla="*/ 473 h 268"/>
                <a:gd name="T14" fmla="*/ 83 w 100"/>
                <a:gd name="T15" fmla="*/ 352 h 268"/>
                <a:gd name="T16" fmla="*/ 49 w 100"/>
                <a:gd name="T17" fmla="*/ 151 h 268"/>
                <a:gd name="T18" fmla="*/ 56 w 100"/>
                <a:gd name="T19" fmla="*/ 46 h 268"/>
                <a:gd name="T20" fmla="*/ 7 w 100"/>
                <a:gd name="T21" fmla="*/ 0 h 2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268">
                  <a:moveTo>
                    <a:pt x="2" y="4"/>
                  </a:moveTo>
                  <a:cubicBezTo>
                    <a:pt x="5" y="11"/>
                    <a:pt x="2" y="20"/>
                    <a:pt x="1" y="28"/>
                  </a:cubicBezTo>
                  <a:cubicBezTo>
                    <a:pt x="1" y="37"/>
                    <a:pt x="0" y="46"/>
                    <a:pt x="1" y="56"/>
                  </a:cubicBezTo>
                  <a:cubicBezTo>
                    <a:pt x="1" y="80"/>
                    <a:pt x="8" y="106"/>
                    <a:pt x="15" y="129"/>
                  </a:cubicBezTo>
                  <a:cubicBezTo>
                    <a:pt x="23" y="153"/>
                    <a:pt x="31" y="180"/>
                    <a:pt x="45" y="200"/>
                  </a:cubicBezTo>
                  <a:cubicBezTo>
                    <a:pt x="61" y="225"/>
                    <a:pt x="82" y="245"/>
                    <a:pt x="100" y="268"/>
                  </a:cubicBezTo>
                  <a:cubicBezTo>
                    <a:pt x="85" y="256"/>
                    <a:pt x="72" y="232"/>
                    <a:pt x="62" y="214"/>
                  </a:cubicBezTo>
                  <a:cubicBezTo>
                    <a:pt x="53" y="197"/>
                    <a:pt x="45" y="178"/>
                    <a:pt x="38" y="159"/>
                  </a:cubicBezTo>
                  <a:cubicBezTo>
                    <a:pt x="26" y="129"/>
                    <a:pt x="24" y="99"/>
                    <a:pt x="22" y="68"/>
                  </a:cubicBezTo>
                  <a:cubicBezTo>
                    <a:pt x="22" y="52"/>
                    <a:pt x="29" y="35"/>
                    <a:pt x="25" y="21"/>
                  </a:cubicBezTo>
                  <a:cubicBezTo>
                    <a:pt x="21" y="11"/>
                    <a:pt x="11" y="5"/>
                    <a:pt x="3" y="0"/>
                  </a:cubicBezTo>
                </a:path>
              </a:pathLst>
            </a:custGeom>
            <a:solidFill>
              <a:srgbClr val="F7E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89" name="Freeform 482">
              <a:extLst>
                <a:ext uri="{FF2B5EF4-FFF2-40B4-BE49-F238E27FC236}">
                  <a16:creationId xmlns:a16="http://schemas.microsoft.com/office/drawing/2014/main" id="{80DDF11F-76FC-4E60-A84C-03DD73060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" y="2229"/>
              <a:ext cx="152" cy="348"/>
            </a:xfrm>
            <a:custGeom>
              <a:avLst/>
              <a:gdLst>
                <a:gd name="T0" fmla="*/ 64 w 117"/>
                <a:gd name="T1" fmla="*/ 0 h 267"/>
                <a:gd name="T2" fmla="*/ 256 w 117"/>
                <a:gd name="T3" fmla="*/ 592 h 267"/>
                <a:gd name="T4" fmla="*/ 71 w 117"/>
                <a:gd name="T5" fmla="*/ 5 h 267"/>
                <a:gd name="T6" fmla="*/ 64 w 117"/>
                <a:gd name="T7" fmla="*/ 0 h 2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" h="267">
                  <a:moveTo>
                    <a:pt x="29" y="0"/>
                  </a:moveTo>
                  <a:cubicBezTo>
                    <a:pt x="29" y="0"/>
                    <a:pt x="0" y="138"/>
                    <a:pt x="117" y="267"/>
                  </a:cubicBezTo>
                  <a:cubicBezTo>
                    <a:pt x="117" y="267"/>
                    <a:pt x="26" y="179"/>
                    <a:pt x="32" y="2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0" name="Freeform 483">
              <a:extLst>
                <a:ext uri="{FF2B5EF4-FFF2-40B4-BE49-F238E27FC236}">
                  <a16:creationId xmlns:a16="http://schemas.microsoft.com/office/drawing/2014/main" id="{73D3ADC3-4717-4AED-987E-226FA1C49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" y="2253"/>
              <a:ext cx="155" cy="130"/>
            </a:xfrm>
            <a:custGeom>
              <a:avLst/>
              <a:gdLst>
                <a:gd name="T0" fmla="*/ 0 w 120"/>
                <a:gd name="T1" fmla="*/ 0 h 100"/>
                <a:gd name="T2" fmla="*/ 53 w 120"/>
                <a:gd name="T3" fmla="*/ 49 h 100"/>
                <a:gd name="T4" fmla="*/ 125 w 120"/>
                <a:gd name="T5" fmla="*/ 112 h 100"/>
                <a:gd name="T6" fmla="*/ 258 w 120"/>
                <a:gd name="T7" fmla="*/ 220 h 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00">
                  <a:moveTo>
                    <a:pt x="0" y="0"/>
                  </a:moveTo>
                  <a:cubicBezTo>
                    <a:pt x="9" y="1"/>
                    <a:pt x="18" y="15"/>
                    <a:pt x="25" y="22"/>
                  </a:cubicBezTo>
                  <a:cubicBezTo>
                    <a:pt x="35" y="32"/>
                    <a:pt x="47" y="42"/>
                    <a:pt x="58" y="51"/>
                  </a:cubicBezTo>
                  <a:cubicBezTo>
                    <a:pt x="77" y="68"/>
                    <a:pt x="97" y="91"/>
                    <a:pt x="120" y="100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1" name="Freeform 484">
              <a:extLst>
                <a:ext uri="{FF2B5EF4-FFF2-40B4-BE49-F238E27FC236}">
                  <a16:creationId xmlns:a16="http://schemas.microsoft.com/office/drawing/2014/main" id="{B5120D2C-CDC1-4C04-9749-21A6A5187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" y="2281"/>
              <a:ext cx="152" cy="112"/>
            </a:xfrm>
            <a:custGeom>
              <a:avLst/>
              <a:gdLst>
                <a:gd name="T0" fmla="*/ 0 w 117"/>
                <a:gd name="T1" fmla="*/ 0 h 86"/>
                <a:gd name="T2" fmla="*/ 61 w 117"/>
                <a:gd name="T3" fmla="*/ 52 h 86"/>
                <a:gd name="T4" fmla="*/ 139 w 117"/>
                <a:gd name="T5" fmla="*/ 119 h 86"/>
                <a:gd name="T6" fmla="*/ 210 w 117"/>
                <a:gd name="T7" fmla="*/ 168 h 86"/>
                <a:gd name="T8" fmla="*/ 256 w 117"/>
                <a:gd name="T9" fmla="*/ 19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" h="86">
                  <a:moveTo>
                    <a:pt x="0" y="0"/>
                  </a:moveTo>
                  <a:cubicBezTo>
                    <a:pt x="9" y="8"/>
                    <a:pt x="19" y="15"/>
                    <a:pt x="28" y="24"/>
                  </a:cubicBezTo>
                  <a:cubicBezTo>
                    <a:pt x="40" y="34"/>
                    <a:pt x="51" y="45"/>
                    <a:pt x="63" y="54"/>
                  </a:cubicBezTo>
                  <a:cubicBezTo>
                    <a:pt x="74" y="62"/>
                    <a:pt x="85" y="70"/>
                    <a:pt x="96" y="76"/>
                  </a:cubicBezTo>
                  <a:cubicBezTo>
                    <a:pt x="102" y="80"/>
                    <a:pt x="113" y="82"/>
                    <a:pt x="117" y="86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2" name="Freeform 485">
              <a:extLst>
                <a:ext uri="{FF2B5EF4-FFF2-40B4-BE49-F238E27FC236}">
                  <a16:creationId xmlns:a16="http://schemas.microsoft.com/office/drawing/2014/main" id="{E07F2781-C439-41A5-971B-19BE635B5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" y="2444"/>
              <a:ext cx="11" cy="202"/>
            </a:xfrm>
            <a:custGeom>
              <a:avLst/>
              <a:gdLst>
                <a:gd name="T0" fmla="*/ 0 w 9"/>
                <a:gd name="T1" fmla="*/ 0 h 155"/>
                <a:gd name="T2" fmla="*/ 11 w 9"/>
                <a:gd name="T3" fmla="*/ 343 h 1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55">
                  <a:moveTo>
                    <a:pt x="0" y="0"/>
                  </a:moveTo>
                  <a:cubicBezTo>
                    <a:pt x="9" y="52"/>
                    <a:pt x="6" y="103"/>
                    <a:pt x="6" y="155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3" name="Freeform 486">
              <a:extLst>
                <a:ext uri="{FF2B5EF4-FFF2-40B4-BE49-F238E27FC236}">
                  <a16:creationId xmlns:a16="http://schemas.microsoft.com/office/drawing/2014/main" id="{F039604B-5A94-4519-A49F-CD54DAAEF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2440"/>
              <a:ext cx="18" cy="189"/>
            </a:xfrm>
            <a:custGeom>
              <a:avLst/>
              <a:gdLst>
                <a:gd name="T0" fmla="*/ 30 w 14"/>
                <a:gd name="T1" fmla="*/ 0 h 145"/>
                <a:gd name="T2" fmla="*/ 15 w 14"/>
                <a:gd name="T3" fmla="*/ 189 h 145"/>
                <a:gd name="T4" fmla="*/ 0 w 14"/>
                <a:gd name="T5" fmla="*/ 321 h 1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45">
                  <a:moveTo>
                    <a:pt x="14" y="0"/>
                  </a:moveTo>
                  <a:cubicBezTo>
                    <a:pt x="9" y="28"/>
                    <a:pt x="10" y="57"/>
                    <a:pt x="7" y="85"/>
                  </a:cubicBezTo>
                  <a:cubicBezTo>
                    <a:pt x="5" y="104"/>
                    <a:pt x="0" y="127"/>
                    <a:pt x="0" y="145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4" name="Freeform 487">
              <a:extLst>
                <a:ext uri="{FF2B5EF4-FFF2-40B4-BE49-F238E27FC236}">
                  <a16:creationId xmlns:a16="http://schemas.microsoft.com/office/drawing/2014/main" id="{36DC5640-3DA0-4C3E-BE76-27BF72387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2418"/>
              <a:ext cx="63" cy="146"/>
            </a:xfrm>
            <a:custGeom>
              <a:avLst/>
              <a:gdLst>
                <a:gd name="T0" fmla="*/ 103 w 49"/>
                <a:gd name="T1" fmla="*/ 0 h 112"/>
                <a:gd name="T2" fmla="*/ 0 w 49"/>
                <a:gd name="T3" fmla="*/ 248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9" h="112">
                  <a:moveTo>
                    <a:pt x="48" y="0"/>
                  </a:moveTo>
                  <a:cubicBezTo>
                    <a:pt x="49" y="1"/>
                    <a:pt x="3" y="98"/>
                    <a:pt x="0" y="112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" name="Freeform 488">
              <a:extLst>
                <a:ext uri="{FF2B5EF4-FFF2-40B4-BE49-F238E27FC236}">
                  <a16:creationId xmlns:a16="http://schemas.microsoft.com/office/drawing/2014/main" id="{4E494B87-7780-4D98-9705-D9AAE50C9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" y="2425"/>
              <a:ext cx="77" cy="88"/>
            </a:xfrm>
            <a:custGeom>
              <a:avLst/>
              <a:gdLst>
                <a:gd name="T0" fmla="*/ 131 w 59"/>
                <a:gd name="T1" fmla="*/ 0 h 68"/>
                <a:gd name="T2" fmla="*/ 0 w 59"/>
                <a:gd name="T3" fmla="*/ 148 h 6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68">
                  <a:moveTo>
                    <a:pt x="59" y="0"/>
                  </a:moveTo>
                  <a:cubicBezTo>
                    <a:pt x="44" y="25"/>
                    <a:pt x="15" y="42"/>
                    <a:pt x="0" y="68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6" name="Freeform 489">
              <a:extLst>
                <a:ext uri="{FF2B5EF4-FFF2-40B4-BE49-F238E27FC236}">
                  <a16:creationId xmlns:a16="http://schemas.microsoft.com/office/drawing/2014/main" id="{E8F3639F-ACE6-4D90-BE0F-09C9DDC1F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2413"/>
              <a:ext cx="86" cy="41"/>
            </a:xfrm>
            <a:custGeom>
              <a:avLst/>
              <a:gdLst>
                <a:gd name="T0" fmla="*/ 146 w 66"/>
                <a:gd name="T1" fmla="*/ 0 h 32"/>
                <a:gd name="T2" fmla="*/ 94 w 66"/>
                <a:gd name="T3" fmla="*/ 24 h 32"/>
                <a:gd name="T4" fmla="*/ 0 w 66"/>
                <a:gd name="T5" fmla="*/ 68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" h="32">
                  <a:moveTo>
                    <a:pt x="66" y="0"/>
                  </a:moveTo>
                  <a:cubicBezTo>
                    <a:pt x="58" y="0"/>
                    <a:pt x="49" y="8"/>
                    <a:pt x="42" y="12"/>
                  </a:cubicBezTo>
                  <a:cubicBezTo>
                    <a:pt x="29" y="21"/>
                    <a:pt x="16" y="27"/>
                    <a:pt x="0" y="32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7" name="Freeform 490">
              <a:extLst>
                <a:ext uri="{FF2B5EF4-FFF2-40B4-BE49-F238E27FC236}">
                  <a16:creationId xmlns:a16="http://schemas.microsoft.com/office/drawing/2014/main" id="{B3BA2DA8-712B-46E6-8F1A-BAC4F2B0B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" y="2410"/>
              <a:ext cx="109" cy="16"/>
            </a:xfrm>
            <a:custGeom>
              <a:avLst/>
              <a:gdLst>
                <a:gd name="T0" fmla="*/ 0 w 84"/>
                <a:gd name="T1" fmla="*/ 27 h 12"/>
                <a:gd name="T2" fmla="*/ 29 w 84"/>
                <a:gd name="T3" fmla="*/ 27 h 12"/>
                <a:gd name="T4" fmla="*/ 90 w 84"/>
                <a:gd name="T5" fmla="*/ 23 h 12"/>
                <a:gd name="T6" fmla="*/ 160 w 84"/>
                <a:gd name="T7" fmla="*/ 7 h 12"/>
                <a:gd name="T8" fmla="*/ 183 w 84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2">
                  <a:moveTo>
                    <a:pt x="0" y="11"/>
                  </a:moveTo>
                  <a:cubicBezTo>
                    <a:pt x="4" y="12"/>
                    <a:pt x="8" y="11"/>
                    <a:pt x="13" y="11"/>
                  </a:cubicBezTo>
                  <a:cubicBezTo>
                    <a:pt x="22" y="10"/>
                    <a:pt x="32" y="10"/>
                    <a:pt x="41" y="10"/>
                  </a:cubicBezTo>
                  <a:cubicBezTo>
                    <a:pt x="52" y="9"/>
                    <a:pt x="63" y="7"/>
                    <a:pt x="73" y="3"/>
                  </a:cubicBezTo>
                  <a:cubicBezTo>
                    <a:pt x="77" y="2"/>
                    <a:pt x="80" y="0"/>
                    <a:pt x="84" y="1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8" name="Freeform 491">
              <a:extLst>
                <a:ext uri="{FF2B5EF4-FFF2-40B4-BE49-F238E27FC236}">
                  <a16:creationId xmlns:a16="http://schemas.microsoft.com/office/drawing/2014/main" id="{709842CE-3B66-4555-A100-D10C74DA0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" y="2367"/>
              <a:ext cx="122" cy="26"/>
            </a:xfrm>
            <a:custGeom>
              <a:avLst/>
              <a:gdLst>
                <a:gd name="T0" fmla="*/ 0 w 94"/>
                <a:gd name="T1" fmla="*/ 0 h 20"/>
                <a:gd name="T2" fmla="*/ 109 w 94"/>
                <a:gd name="T3" fmla="*/ 27 h 20"/>
                <a:gd name="T4" fmla="*/ 179 w 94"/>
                <a:gd name="T5" fmla="*/ 39 h 20"/>
                <a:gd name="T6" fmla="*/ 205 w 94"/>
                <a:gd name="T7" fmla="*/ 4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20">
                  <a:moveTo>
                    <a:pt x="0" y="0"/>
                  </a:moveTo>
                  <a:cubicBezTo>
                    <a:pt x="11" y="11"/>
                    <a:pt x="37" y="11"/>
                    <a:pt x="50" y="12"/>
                  </a:cubicBezTo>
                  <a:cubicBezTo>
                    <a:pt x="61" y="13"/>
                    <a:pt x="71" y="15"/>
                    <a:pt x="82" y="18"/>
                  </a:cubicBezTo>
                  <a:cubicBezTo>
                    <a:pt x="86" y="19"/>
                    <a:pt x="90" y="20"/>
                    <a:pt x="94" y="20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9" name="Freeform 492">
              <a:extLst>
                <a:ext uri="{FF2B5EF4-FFF2-40B4-BE49-F238E27FC236}">
                  <a16:creationId xmlns:a16="http://schemas.microsoft.com/office/drawing/2014/main" id="{858EC212-D3B2-4976-B670-64CFF217E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" y="2320"/>
              <a:ext cx="83" cy="53"/>
            </a:xfrm>
            <a:custGeom>
              <a:avLst/>
              <a:gdLst>
                <a:gd name="T0" fmla="*/ 0 w 64"/>
                <a:gd name="T1" fmla="*/ 0 h 40"/>
                <a:gd name="T2" fmla="*/ 79 w 64"/>
                <a:gd name="T3" fmla="*/ 58 h 40"/>
                <a:gd name="T4" fmla="*/ 140 w 64"/>
                <a:gd name="T5" fmla="*/ 93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" h="40">
                  <a:moveTo>
                    <a:pt x="0" y="0"/>
                  </a:moveTo>
                  <a:cubicBezTo>
                    <a:pt x="12" y="9"/>
                    <a:pt x="24" y="17"/>
                    <a:pt x="36" y="25"/>
                  </a:cubicBezTo>
                  <a:cubicBezTo>
                    <a:pt x="45" y="30"/>
                    <a:pt x="57" y="34"/>
                    <a:pt x="64" y="40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0" name="Freeform 493">
              <a:extLst>
                <a:ext uri="{FF2B5EF4-FFF2-40B4-BE49-F238E27FC236}">
                  <a16:creationId xmlns:a16="http://schemas.microsoft.com/office/drawing/2014/main" id="{D0D92708-A4E0-45F2-B904-CAF6AE067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2444"/>
              <a:ext cx="70" cy="44"/>
            </a:xfrm>
            <a:custGeom>
              <a:avLst/>
              <a:gdLst>
                <a:gd name="T0" fmla="*/ 0 w 54"/>
                <a:gd name="T1" fmla="*/ 74 h 34"/>
                <a:gd name="T2" fmla="*/ 118 w 54"/>
                <a:gd name="T3" fmla="*/ 0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34">
                  <a:moveTo>
                    <a:pt x="0" y="34"/>
                  </a:moveTo>
                  <a:cubicBezTo>
                    <a:pt x="19" y="25"/>
                    <a:pt x="36" y="13"/>
                    <a:pt x="54" y="0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1" name="Oval 494">
              <a:extLst>
                <a:ext uri="{FF2B5EF4-FFF2-40B4-BE49-F238E27FC236}">
                  <a16:creationId xmlns:a16="http://schemas.microsoft.com/office/drawing/2014/main" id="{E842FD15-3557-4527-A85F-DA633E87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" y="2382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002" name="Oval 495">
              <a:extLst>
                <a:ext uri="{FF2B5EF4-FFF2-40B4-BE49-F238E27FC236}">
                  <a16:creationId xmlns:a16="http://schemas.microsoft.com/office/drawing/2014/main" id="{DB837215-7E9D-4B5D-AEC5-3AE68B5BC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2367"/>
              <a:ext cx="22" cy="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003" name="Oval 496">
              <a:extLst>
                <a:ext uri="{FF2B5EF4-FFF2-40B4-BE49-F238E27FC236}">
                  <a16:creationId xmlns:a16="http://schemas.microsoft.com/office/drawing/2014/main" id="{6A07621C-0B1A-434B-8AC8-647C3B5B0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2393"/>
              <a:ext cx="13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004" name="Oval 497">
              <a:extLst>
                <a:ext uri="{FF2B5EF4-FFF2-40B4-BE49-F238E27FC236}">
                  <a16:creationId xmlns:a16="http://schemas.microsoft.com/office/drawing/2014/main" id="{9B71B07B-BFB8-474C-9592-FA2439262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" y="2244"/>
              <a:ext cx="14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005" name="Oval 498">
              <a:extLst>
                <a:ext uri="{FF2B5EF4-FFF2-40B4-BE49-F238E27FC236}">
                  <a16:creationId xmlns:a16="http://schemas.microsoft.com/office/drawing/2014/main" id="{01F4A7BD-C39E-4DE0-AFED-D0A82FB84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2278"/>
              <a:ext cx="12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006" name="Freeform 499">
              <a:extLst>
                <a:ext uri="{FF2B5EF4-FFF2-40B4-BE49-F238E27FC236}">
                  <a16:creationId xmlns:a16="http://schemas.microsoft.com/office/drawing/2014/main" id="{06BC6BB2-7C1A-4742-8A4F-2A6790D33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2825"/>
              <a:ext cx="660" cy="631"/>
            </a:xfrm>
            <a:custGeom>
              <a:avLst/>
              <a:gdLst>
                <a:gd name="T0" fmla="*/ 0 w 509"/>
                <a:gd name="T1" fmla="*/ 0 h 485"/>
                <a:gd name="T2" fmla="*/ 130 w 509"/>
                <a:gd name="T3" fmla="*/ 125 h 485"/>
                <a:gd name="T4" fmla="*/ 259 w 509"/>
                <a:gd name="T5" fmla="*/ 265 h 485"/>
                <a:gd name="T6" fmla="*/ 486 w 509"/>
                <a:gd name="T7" fmla="*/ 532 h 485"/>
                <a:gd name="T8" fmla="*/ 877 w 509"/>
                <a:gd name="T9" fmla="*/ 894 h 485"/>
                <a:gd name="T10" fmla="*/ 1110 w 509"/>
                <a:gd name="T11" fmla="*/ 1068 h 4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9" h="485">
                  <a:moveTo>
                    <a:pt x="0" y="0"/>
                  </a:moveTo>
                  <a:cubicBezTo>
                    <a:pt x="21" y="18"/>
                    <a:pt x="39" y="38"/>
                    <a:pt x="59" y="57"/>
                  </a:cubicBezTo>
                  <a:cubicBezTo>
                    <a:pt x="80" y="77"/>
                    <a:pt x="101" y="98"/>
                    <a:pt x="119" y="121"/>
                  </a:cubicBezTo>
                  <a:cubicBezTo>
                    <a:pt x="150" y="162"/>
                    <a:pt x="184" y="207"/>
                    <a:pt x="223" y="241"/>
                  </a:cubicBezTo>
                  <a:cubicBezTo>
                    <a:pt x="284" y="294"/>
                    <a:pt x="341" y="352"/>
                    <a:pt x="402" y="406"/>
                  </a:cubicBezTo>
                  <a:cubicBezTo>
                    <a:pt x="435" y="435"/>
                    <a:pt x="471" y="462"/>
                    <a:pt x="509" y="485"/>
                  </a:cubicBezTo>
                </a:path>
              </a:pathLst>
            </a:custGeom>
            <a:noFill/>
            <a:ln w="7938" cap="rnd">
              <a:solidFill>
                <a:srgbClr val="CE70A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7" name="Freeform 500">
              <a:extLst>
                <a:ext uri="{FF2B5EF4-FFF2-40B4-BE49-F238E27FC236}">
                  <a16:creationId xmlns:a16="http://schemas.microsoft.com/office/drawing/2014/main" id="{34A5829B-C5F3-4DF0-A000-AEFF2B24B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2851"/>
              <a:ext cx="629" cy="497"/>
            </a:xfrm>
            <a:custGeom>
              <a:avLst/>
              <a:gdLst>
                <a:gd name="T0" fmla="*/ 0 w 484"/>
                <a:gd name="T1" fmla="*/ 0 h 382"/>
                <a:gd name="T2" fmla="*/ 114 w 484"/>
                <a:gd name="T3" fmla="*/ 78 h 382"/>
                <a:gd name="T4" fmla="*/ 312 w 484"/>
                <a:gd name="T5" fmla="*/ 229 h 382"/>
                <a:gd name="T6" fmla="*/ 682 w 484"/>
                <a:gd name="T7" fmla="*/ 550 h 382"/>
                <a:gd name="T8" fmla="*/ 937 w 484"/>
                <a:gd name="T9" fmla="*/ 755 h 382"/>
                <a:gd name="T10" fmla="*/ 1062 w 484"/>
                <a:gd name="T11" fmla="*/ 842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4" h="382">
                  <a:moveTo>
                    <a:pt x="0" y="0"/>
                  </a:moveTo>
                  <a:cubicBezTo>
                    <a:pt x="18" y="10"/>
                    <a:pt x="33" y="25"/>
                    <a:pt x="52" y="35"/>
                  </a:cubicBezTo>
                  <a:cubicBezTo>
                    <a:pt x="85" y="53"/>
                    <a:pt x="113" y="80"/>
                    <a:pt x="142" y="104"/>
                  </a:cubicBezTo>
                  <a:cubicBezTo>
                    <a:pt x="200" y="151"/>
                    <a:pt x="256" y="200"/>
                    <a:pt x="311" y="250"/>
                  </a:cubicBezTo>
                  <a:cubicBezTo>
                    <a:pt x="346" y="283"/>
                    <a:pt x="385" y="318"/>
                    <a:pt x="427" y="343"/>
                  </a:cubicBezTo>
                  <a:cubicBezTo>
                    <a:pt x="446" y="355"/>
                    <a:pt x="466" y="372"/>
                    <a:pt x="484" y="382"/>
                  </a:cubicBezTo>
                </a:path>
              </a:pathLst>
            </a:custGeom>
            <a:noFill/>
            <a:ln w="7938" cap="rnd">
              <a:solidFill>
                <a:srgbClr val="CE70A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8" name="Freeform 501">
              <a:extLst>
                <a:ext uri="{FF2B5EF4-FFF2-40B4-BE49-F238E27FC236}">
                  <a16:creationId xmlns:a16="http://schemas.microsoft.com/office/drawing/2014/main" id="{BD5FA376-8C80-4710-BE28-438661B4C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2904"/>
              <a:ext cx="553" cy="497"/>
            </a:xfrm>
            <a:custGeom>
              <a:avLst/>
              <a:gdLst>
                <a:gd name="T0" fmla="*/ 0 w 426"/>
                <a:gd name="T1" fmla="*/ 0 h 382"/>
                <a:gd name="T2" fmla="*/ 131 w 426"/>
                <a:gd name="T3" fmla="*/ 122 h 382"/>
                <a:gd name="T4" fmla="*/ 300 w 426"/>
                <a:gd name="T5" fmla="*/ 282 h 382"/>
                <a:gd name="T6" fmla="*/ 637 w 426"/>
                <a:gd name="T7" fmla="*/ 617 h 382"/>
                <a:gd name="T8" fmla="*/ 932 w 426"/>
                <a:gd name="T9" fmla="*/ 842 h 3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6" h="382">
                  <a:moveTo>
                    <a:pt x="0" y="0"/>
                  </a:moveTo>
                  <a:cubicBezTo>
                    <a:pt x="22" y="11"/>
                    <a:pt x="42" y="38"/>
                    <a:pt x="60" y="55"/>
                  </a:cubicBezTo>
                  <a:cubicBezTo>
                    <a:pt x="87" y="79"/>
                    <a:pt x="113" y="101"/>
                    <a:pt x="137" y="128"/>
                  </a:cubicBezTo>
                  <a:cubicBezTo>
                    <a:pt x="186" y="182"/>
                    <a:pt x="236" y="233"/>
                    <a:pt x="291" y="280"/>
                  </a:cubicBezTo>
                  <a:cubicBezTo>
                    <a:pt x="335" y="316"/>
                    <a:pt x="379" y="353"/>
                    <a:pt x="426" y="382"/>
                  </a:cubicBezTo>
                </a:path>
              </a:pathLst>
            </a:custGeom>
            <a:noFill/>
            <a:ln w="7938" cap="rnd">
              <a:solidFill>
                <a:srgbClr val="CE70A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9" name="Freeform 502">
              <a:extLst>
                <a:ext uri="{FF2B5EF4-FFF2-40B4-BE49-F238E27FC236}">
                  <a16:creationId xmlns:a16="http://schemas.microsoft.com/office/drawing/2014/main" id="{7CED37B3-C067-4D64-9BD0-056FCDCC6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" y="3119"/>
              <a:ext cx="288" cy="206"/>
            </a:xfrm>
            <a:custGeom>
              <a:avLst/>
              <a:gdLst>
                <a:gd name="T0" fmla="*/ 0 w 222"/>
                <a:gd name="T1" fmla="*/ 0 h 158"/>
                <a:gd name="T2" fmla="*/ 197 w 222"/>
                <a:gd name="T3" fmla="*/ 117 h 158"/>
                <a:gd name="T4" fmla="*/ 352 w 222"/>
                <a:gd name="T5" fmla="*/ 233 h 158"/>
                <a:gd name="T6" fmla="*/ 436 w 222"/>
                <a:gd name="T7" fmla="*/ 304 h 158"/>
                <a:gd name="T8" fmla="*/ 485 w 222"/>
                <a:gd name="T9" fmla="*/ 351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2" h="158">
                  <a:moveTo>
                    <a:pt x="0" y="0"/>
                  </a:moveTo>
                  <a:cubicBezTo>
                    <a:pt x="26" y="24"/>
                    <a:pt x="60" y="35"/>
                    <a:pt x="90" y="53"/>
                  </a:cubicBezTo>
                  <a:cubicBezTo>
                    <a:pt x="115" y="69"/>
                    <a:pt x="137" y="88"/>
                    <a:pt x="161" y="105"/>
                  </a:cubicBezTo>
                  <a:cubicBezTo>
                    <a:pt x="175" y="115"/>
                    <a:pt x="187" y="126"/>
                    <a:pt x="200" y="137"/>
                  </a:cubicBezTo>
                  <a:cubicBezTo>
                    <a:pt x="207" y="143"/>
                    <a:pt x="219" y="151"/>
                    <a:pt x="222" y="158"/>
                  </a:cubicBezTo>
                </a:path>
              </a:pathLst>
            </a:custGeom>
            <a:noFill/>
            <a:ln w="7938" cap="rnd">
              <a:solidFill>
                <a:srgbClr val="CE70A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0" name="Freeform 503">
              <a:extLst>
                <a:ext uri="{FF2B5EF4-FFF2-40B4-BE49-F238E27FC236}">
                  <a16:creationId xmlns:a16="http://schemas.microsoft.com/office/drawing/2014/main" id="{859E3A1D-F8A4-412F-B90F-DBC51FAD7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" y="2985"/>
              <a:ext cx="240" cy="252"/>
            </a:xfrm>
            <a:custGeom>
              <a:avLst/>
              <a:gdLst>
                <a:gd name="T0" fmla="*/ 0 w 185"/>
                <a:gd name="T1" fmla="*/ 0 h 194"/>
                <a:gd name="T2" fmla="*/ 44 w 185"/>
                <a:gd name="T3" fmla="*/ 42 h 194"/>
                <a:gd name="T4" fmla="*/ 112 w 185"/>
                <a:gd name="T5" fmla="*/ 96 h 194"/>
                <a:gd name="T6" fmla="*/ 250 w 185"/>
                <a:gd name="T7" fmla="*/ 235 h 194"/>
                <a:gd name="T8" fmla="*/ 350 w 185"/>
                <a:gd name="T9" fmla="*/ 355 h 194"/>
                <a:gd name="T10" fmla="*/ 397 w 185"/>
                <a:gd name="T11" fmla="*/ 423 h 194"/>
                <a:gd name="T12" fmla="*/ 397 w 185"/>
                <a:gd name="T13" fmla="*/ 42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5" h="194">
                  <a:moveTo>
                    <a:pt x="0" y="0"/>
                  </a:moveTo>
                  <a:cubicBezTo>
                    <a:pt x="3" y="8"/>
                    <a:pt x="14" y="14"/>
                    <a:pt x="20" y="19"/>
                  </a:cubicBezTo>
                  <a:cubicBezTo>
                    <a:pt x="30" y="28"/>
                    <a:pt x="41" y="36"/>
                    <a:pt x="51" y="44"/>
                  </a:cubicBezTo>
                  <a:cubicBezTo>
                    <a:pt x="75" y="63"/>
                    <a:pt x="95" y="85"/>
                    <a:pt x="115" y="107"/>
                  </a:cubicBezTo>
                  <a:cubicBezTo>
                    <a:pt x="131" y="126"/>
                    <a:pt x="146" y="143"/>
                    <a:pt x="160" y="162"/>
                  </a:cubicBezTo>
                  <a:cubicBezTo>
                    <a:pt x="167" y="172"/>
                    <a:pt x="177" y="182"/>
                    <a:pt x="182" y="193"/>
                  </a:cubicBezTo>
                  <a:cubicBezTo>
                    <a:pt x="185" y="194"/>
                    <a:pt x="182" y="193"/>
                    <a:pt x="182" y="192"/>
                  </a:cubicBezTo>
                </a:path>
              </a:pathLst>
            </a:custGeom>
            <a:noFill/>
            <a:ln w="7938" cap="rnd">
              <a:solidFill>
                <a:srgbClr val="CE70A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1" name="Freeform 504">
              <a:extLst>
                <a:ext uri="{FF2B5EF4-FFF2-40B4-BE49-F238E27FC236}">
                  <a16:creationId xmlns:a16="http://schemas.microsoft.com/office/drawing/2014/main" id="{79CB3A89-27F2-44D9-AF7E-AF73FC3CB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" y="972"/>
              <a:ext cx="191" cy="753"/>
            </a:xfrm>
            <a:custGeom>
              <a:avLst/>
              <a:gdLst>
                <a:gd name="T0" fmla="*/ 0 w 147"/>
                <a:gd name="T1" fmla="*/ 0 h 579"/>
                <a:gd name="T2" fmla="*/ 42 w 147"/>
                <a:gd name="T3" fmla="*/ 365 h 579"/>
                <a:gd name="T4" fmla="*/ 134 w 147"/>
                <a:gd name="T5" fmla="*/ 763 h 579"/>
                <a:gd name="T6" fmla="*/ 248 w 147"/>
                <a:gd name="T7" fmla="*/ 1076 h 579"/>
                <a:gd name="T8" fmla="*/ 292 w 147"/>
                <a:gd name="T9" fmla="*/ 1181 h 579"/>
                <a:gd name="T10" fmla="*/ 322 w 147"/>
                <a:gd name="T11" fmla="*/ 1273 h 5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" h="579">
                  <a:moveTo>
                    <a:pt x="0" y="0"/>
                  </a:moveTo>
                  <a:cubicBezTo>
                    <a:pt x="0" y="56"/>
                    <a:pt x="6" y="112"/>
                    <a:pt x="19" y="166"/>
                  </a:cubicBezTo>
                  <a:cubicBezTo>
                    <a:pt x="32" y="226"/>
                    <a:pt x="40" y="290"/>
                    <a:pt x="61" y="347"/>
                  </a:cubicBezTo>
                  <a:cubicBezTo>
                    <a:pt x="78" y="394"/>
                    <a:pt x="93" y="442"/>
                    <a:pt x="113" y="489"/>
                  </a:cubicBezTo>
                  <a:cubicBezTo>
                    <a:pt x="120" y="505"/>
                    <a:pt x="127" y="521"/>
                    <a:pt x="133" y="537"/>
                  </a:cubicBezTo>
                  <a:cubicBezTo>
                    <a:pt x="138" y="549"/>
                    <a:pt x="141" y="572"/>
                    <a:pt x="147" y="579"/>
                  </a:cubicBezTo>
                </a:path>
              </a:pathLst>
            </a:custGeom>
            <a:noFill/>
            <a:ln w="7938" cap="rnd">
              <a:solidFill>
                <a:srgbClr val="CE70A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2" name="Freeform 505">
              <a:extLst>
                <a:ext uri="{FF2B5EF4-FFF2-40B4-BE49-F238E27FC236}">
                  <a16:creationId xmlns:a16="http://schemas.microsoft.com/office/drawing/2014/main" id="{2A31C4ED-C08B-4669-8D9B-6DCC84755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" y="972"/>
              <a:ext cx="216" cy="714"/>
            </a:xfrm>
            <a:custGeom>
              <a:avLst/>
              <a:gdLst>
                <a:gd name="T0" fmla="*/ 12 w 166"/>
                <a:gd name="T1" fmla="*/ 0 h 549"/>
                <a:gd name="T2" fmla="*/ 72 w 166"/>
                <a:gd name="T3" fmla="*/ 433 h 549"/>
                <a:gd name="T4" fmla="*/ 169 w 166"/>
                <a:gd name="T5" fmla="*/ 834 h 549"/>
                <a:gd name="T6" fmla="*/ 366 w 166"/>
                <a:gd name="T7" fmla="*/ 1208 h 5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6" h="549">
                  <a:moveTo>
                    <a:pt x="5" y="0"/>
                  </a:moveTo>
                  <a:cubicBezTo>
                    <a:pt x="0" y="64"/>
                    <a:pt x="20" y="134"/>
                    <a:pt x="32" y="197"/>
                  </a:cubicBezTo>
                  <a:cubicBezTo>
                    <a:pt x="45" y="259"/>
                    <a:pt x="57" y="319"/>
                    <a:pt x="77" y="379"/>
                  </a:cubicBezTo>
                  <a:cubicBezTo>
                    <a:pt x="97" y="442"/>
                    <a:pt x="136" y="496"/>
                    <a:pt x="166" y="549"/>
                  </a:cubicBezTo>
                </a:path>
              </a:pathLst>
            </a:custGeom>
            <a:noFill/>
            <a:ln w="7938" cap="rnd">
              <a:solidFill>
                <a:srgbClr val="CE70A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3" name="Freeform 506">
              <a:extLst>
                <a:ext uri="{FF2B5EF4-FFF2-40B4-BE49-F238E27FC236}">
                  <a16:creationId xmlns:a16="http://schemas.microsoft.com/office/drawing/2014/main" id="{CD45DF48-D870-40DA-B6F7-F275B6A56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987"/>
              <a:ext cx="131" cy="616"/>
            </a:xfrm>
            <a:custGeom>
              <a:avLst/>
              <a:gdLst>
                <a:gd name="T0" fmla="*/ 0 w 101"/>
                <a:gd name="T1" fmla="*/ 0 h 473"/>
                <a:gd name="T2" fmla="*/ 97 w 101"/>
                <a:gd name="T3" fmla="*/ 695 h 473"/>
                <a:gd name="T4" fmla="*/ 160 w 101"/>
                <a:gd name="T5" fmla="*/ 904 h 473"/>
                <a:gd name="T6" fmla="*/ 220 w 101"/>
                <a:gd name="T7" fmla="*/ 1044 h 4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" h="473">
                  <a:moveTo>
                    <a:pt x="0" y="0"/>
                  </a:moveTo>
                  <a:cubicBezTo>
                    <a:pt x="0" y="108"/>
                    <a:pt x="28" y="209"/>
                    <a:pt x="45" y="315"/>
                  </a:cubicBezTo>
                  <a:cubicBezTo>
                    <a:pt x="51" y="349"/>
                    <a:pt x="58" y="379"/>
                    <a:pt x="73" y="409"/>
                  </a:cubicBezTo>
                  <a:cubicBezTo>
                    <a:pt x="82" y="429"/>
                    <a:pt x="96" y="452"/>
                    <a:pt x="101" y="473"/>
                  </a:cubicBezTo>
                </a:path>
              </a:pathLst>
            </a:custGeom>
            <a:noFill/>
            <a:ln w="7938" cap="rnd">
              <a:solidFill>
                <a:srgbClr val="CE70A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4" name="Freeform 507">
              <a:extLst>
                <a:ext uri="{FF2B5EF4-FFF2-40B4-BE49-F238E27FC236}">
                  <a16:creationId xmlns:a16="http://schemas.microsoft.com/office/drawing/2014/main" id="{7F1FFB19-E3D4-44BC-861A-2920F9558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" y="2761"/>
              <a:ext cx="196" cy="115"/>
            </a:xfrm>
            <a:custGeom>
              <a:avLst/>
              <a:gdLst>
                <a:gd name="T0" fmla="*/ 35 w 151"/>
                <a:gd name="T1" fmla="*/ 0 h 88"/>
                <a:gd name="T2" fmla="*/ 145 w 151"/>
                <a:gd name="T3" fmla="*/ 173 h 88"/>
                <a:gd name="T4" fmla="*/ 330 w 151"/>
                <a:gd name="T5" fmla="*/ 161 h 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" h="88">
                  <a:moveTo>
                    <a:pt x="16" y="0"/>
                  </a:moveTo>
                  <a:cubicBezTo>
                    <a:pt x="0" y="27"/>
                    <a:pt x="41" y="67"/>
                    <a:pt x="66" y="77"/>
                  </a:cubicBezTo>
                  <a:cubicBezTo>
                    <a:pt x="92" y="88"/>
                    <a:pt x="126" y="84"/>
                    <a:pt x="151" y="72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5" name="Freeform 508">
              <a:extLst>
                <a:ext uri="{FF2B5EF4-FFF2-40B4-BE49-F238E27FC236}">
                  <a16:creationId xmlns:a16="http://schemas.microsoft.com/office/drawing/2014/main" id="{CE5B139D-99EA-4C5C-A8C8-B81F7A2A0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0" y="3141"/>
              <a:ext cx="201" cy="107"/>
            </a:xfrm>
            <a:custGeom>
              <a:avLst/>
              <a:gdLst>
                <a:gd name="T0" fmla="*/ 0 w 155"/>
                <a:gd name="T1" fmla="*/ 0 h 82"/>
                <a:gd name="T2" fmla="*/ 211 w 155"/>
                <a:gd name="T3" fmla="*/ 39 h 82"/>
                <a:gd name="T4" fmla="*/ 338 w 155"/>
                <a:gd name="T5" fmla="*/ 183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" h="82">
                  <a:moveTo>
                    <a:pt x="0" y="0"/>
                  </a:moveTo>
                  <a:cubicBezTo>
                    <a:pt x="34" y="0"/>
                    <a:pt x="68" y="2"/>
                    <a:pt x="97" y="18"/>
                  </a:cubicBezTo>
                  <a:cubicBezTo>
                    <a:pt x="126" y="34"/>
                    <a:pt x="133" y="64"/>
                    <a:pt x="155" y="82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6" name="Freeform 509">
              <a:extLst>
                <a:ext uri="{FF2B5EF4-FFF2-40B4-BE49-F238E27FC236}">
                  <a16:creationId xmlns:a16="http://schemas.microsoft.com/office/drawing/2014/main" id="{A0BACE2F-8C19-4E44-8D51-F127A707D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2862"/>
              <a:ext cx="55" cy="139"/>
            </a:xfrm>
            <a:custGeom>
              <a:avLst/>
              <a:gdLst>
                <a:gd name="T0" fmla="*/ 0 w 42"/>
                <a:gd name="T1" fmla="*/ 0 h 107"/>
                <a:gd name="T2" fmla="*/ 94 w 42"/>
                <a:gd name="T3" fmla="*/ 235 h 10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107">
                  <a:moveTo>
                    <a:pt x="0" y="0"/>
                  </a:moveTo>
                  <a:cubicBezTo>
                    <a:pt x="0" y="48"/>
                    <a:pt x="9" y="73"/>
                    <a:pt x="42" y="107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7" name="Freeform 510">
              <a:extLst>
                <a:ext uri="{FF2B5EF4-FFF2-40B4-BE49-F238E27FC236}">
                  <a16:creationId xmlns:a16="http://schemas.microsoft.com/office/drawing/2014/main" id="{36846B4F-3327-4C1A-BF59-20EFF268C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" y="3019"/>
              <a:ext cx="45" cy="140"/>
            </a:xfrm>
            <a:custGeom>
              <a:avLst/>
              <a:gdLst>
                <a:gd name="T0" fmla="*/ 45 w 34"/>
                <a:gd name="T1" fmla="*/ 235 h 108"/>
                <a:gd name="T2" fmla="*/ 0 w 34"/>
                <a:gd name="T3" fmla="*/ 0 h 10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108">
                  <a:moveTo>
                    <a:pt x="20" y="108"/>
                  </a:moveTo>
                  <a:cubicBezTo>
                    <a:pt x="34" y="74"/>
                    <a:pt x="29" y="23"/>
                    <a:pt x="0" y="0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8" name="Freeform 511">
              <a:extLst>
                <a:ext uri="{FF2B5EF4-FFF2-40B4-BE49-F238E27FC236}">
                  <a16:creationId xmlns:a16="http://schemas.microsoft.com/office/drawing/2014/main" id="{A0411DED-AB03-4F52-825A-AB020FB1A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2733"/>
              <a:ext cx="144" cy="157"/>
            </a:xfrm>
            <a:custGeom>
              <a:avLst/>
              <a:gdLst>
                <a:gd name="T0" fmla="*/ 1 w 111"/>
                <a:gd name="T1" fmla="*/ 265 h 121"/>
                <a:gd name="T2" fmla="*/ 243 w 111"/>
                <a:gd name="T3" fmla="*/ 58 h 1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1" h="121">
                  <a:moveTo>
                    <a:pt x="1" y="121"/>
                  </a:moveTo>
                  <a:cubicBezTo>
                    <a:pt x="0" y="75"/>
                    <a:pt x="61" y="0"/>
                    <a:pt x="111" y="27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9" name="Freeform 512">
              <a:extLst>
                <a:ext uri="{FF2B5EF4-FFF2-40B4-BE49-F238E27FC236}">
                  <a16:creationId xmlns:a16="http://schemas.microsoft.com/office/drawing/2014/main" id="{1E8BE590-3BE1-4BF0-9E85-D3938F97B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" y="3335"/>
              <a:ext cx="181" cy="151"/>
            </a:xfrm>
            <a:custGeom>
              <a:avLst/>
              <a:gdLst>
                <a:gd name="T0" fmla="*/ 57 w 139"/>
                <a:gd name="T1" fmla="*/ 0 h 116"/>
                <a:gd name="T2" fmla="*/ 108 w 139"/>
                <a:gd name="T3" fmla="*/ 206 h 116"/>
                <a:gd name="T4" fmla="*/ 307 w 139"/>
                <a:gd name="T5" fmla="*/ 254 h 1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9" h="116">
                  <a:moveTo>
                    <a:pt x="26" y="0"/>
                  </a:moveTo>
                  <a:cubicBezTo>
                    <a:pt x="0" y="21"/>
                    <a:pt x="29" y="76"/>
                    <a:pt x="49" y="93"/>
                  </a:cubicBezTo>
                  <a:cubicBezTo>
                    <a:pt x="75" y="116"/>
                    <a:pt x="114" y="115"/>
                    <a:pt x="139" y="115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20" name="Freeform 513">
              <a:extLst>
                <a:ext uri="{FF2B5EF4-FFF2-40B4-BE49-F238E27FC236}">
                  <a16:creationId xmlns:a16="http://schemas.microsoft.com/office/drawing/2014/main" id="{29C8255D-4FC7-45B7-8098-2B7E2E94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2797"/>
              <a:ext cx="125" cy="22"/>
            </a:xfrm>
            <a:custGeom>
              <a:avLst/>
              <a:gdLst>
                <a:gd name="T0" fmla="*/ 207 w 97"/>
                <a:gd name="T1" fmla="*/ 27 h 17"/>
                <a:gd name="T2" fmla="*/ 0 w 97"/>
                <a:gd name="T3" fmla="*/ 36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7" h="17">
                  <a:moveTo>
                    <a:pt x="97" y="12"/>
                  </a:moveTo>
                  <a:cubicBezTo>
                    <a:pt x="59" y="0"/>
                    <a:pt x="36" y="1"/>
                    <a:pt x="0" y="17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21" name="Freeform 514">
              <a:extLst>
                <a:ext uri="{FF2B5EF4-FFF2-40B4-BE49-F238E27FC236}">
                  <a16:creationId xmlns:a16="http://schemas.microsoft.com/office/drawing/2014/main" id="{4519B166-6EE6-43E9-A626-FE61328E6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" y="2941"/>
              <a:ext cx="84" cy="96"/>
            </a:xfrm>
            <a:custGeom>
              <a:avLst/>
              <a:gdLst>
                <a:gd name="T0" fmla="*/ 27 w 65"/>
                <a:gd name="T1" fmla="*/ 0 h 74"/>
                <a:gd name="T2" fmla="*/ 141 w 65"/>
                <a:gd name="T3" fmla="*/ 162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5" h="74">
                  <a:moveTo>
                    <a:pt x="12" y="0"/>
                  </a:moveTo>
                  <a:cubicBezTo>
                    <a:pt x="0" y="35"/>
                    <a:pt x="47" y="60"/>
                    <a:pt x="65" y="74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22" name="Freeform 515">
              <a:extLst>
                <a:ext uri="{FF2B5EF4-FFF2-40B4-BE49-F238E27FC236}">
                  <a16:creationId xmlns:a16="http://schemas.microsoft.com/office/drawing/2014/main" id="{33FD2EE1-BB05-43D4-B707-93EA3411E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3474"/>
              <a:ext cx="57" cy="157"/>
            </a:xfrm>
            <a:custGeom>
              <a:avLst/>
              <a:gdLst>
                <a:gd name="T0" fmla="*/ 96 w 44"/>
                <a:gd name="T1" fmla="*/ 0 h 121"/>
                <a:gd name="T2" fmla="*/ 44 w 44"/>
                <a:gd name="T3" fmla="*/ 265 h 1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121">
                  <a:moveTo>
                    <a:pt x="44" y="0"/>
                  </a:moveTo>
                  <a:cubicBezTo>
                    <a:pt x="8" y="22"/>
                    <a:pt x="0" y="85"/>
                    <a:pt x="20" y="121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23" name="Freeform 516">
              <a:extLst>
                <a:ext uri="{FF2B5EF4-FFF2-40B4-BE49-F238E27FC236}">
                  <a16:creationId xmlns:a16="http://schemas.microsoft.com/office/drawing/2014/main" id="{C5EAADF5-694A-4643-85FD-8C81FD452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" y="3005"/>
              <a:ext cx="28" cy="97"/>
            </a:xfrm>
            <a:custGeom>
              <a:avLst/>
              <a:gdLst>
                <a:gd name="T0" fmla="*/ 46 w 22"/>
                <a:gd name="T1" fmla="*/ 0 h 75"/>
                <a:gd name="T2" fmla="*/ 39 w 22"/>
                <a:gd name="T3" fmla="*/ 162 h 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75">
                  <a:moveTo>
                    <a:pt x="22" y="0"/>
                  </a:moveTo>
                  <a:cubicBezTo>
                    <a:pt x="1" y="14"/>
                    <a:pt x="0" y="60"/>
                    <a:pt x="19" y="75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24" name="Freeform 517">
              <a:extLst>
                <a:ext uri="{FF2B5EF4-FFF2-40B4-BE49-F238E27FC236}">
                  <a16:creationId xmlns:a16="http://schemas.microsoft.com/office/drawing/2014/main" id="{B4AC0378-671B-4589-83D4-59DE453D4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" y="3162"/>
              <a:ext cx="219" cy="157"/>
            </a:xfrm>
            <a:custGeom>
              <a:avLst/>
              <a:gdLst>
                <a:gd name="T0" fmla="*/ 0 w 168"/>
                <a:gd name="T1" fmla="*/ 0 h 121"/>
                <a:gd name="T2" fmla="*/ 248 w 168"/>
                <a:gd name="T3" fmla="*/ 79 h 121"/>
                <a:gd name="T4" fmla="*/ 372 w 168"/>
                <a:gd name="T5" fmla="*/ 265 h 1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121">
                  <a:moveTo>
                    <a:pt x="0" y="0"/>
                  </a:moveTo>
                  <a:cubicBezTo>
                    <a:pt x="39" y="14"/>
                    <a:pt x="77" y="6"/>
                    <a:pt x="112" y="36"/>
                  </a:cubicBezTo>
                  <a:cubicBezTo>
                    <a:pt x="140" y="60"/>
                    <a:pt x="151" y="94"/>
                    <a:pt x="168" y="121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25" name="Freeform 518">
              <a:extLst>
                <a:ext uri="{FF2B5EF4-FFF2-40B4-BE49-F238E27FC236}">
                  <a16:creationId xmlns:a16="http://schemas.microsoft.com/office/drawing/2014/main" id="{B56EC273-89D1-4C38-B389-35301E231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" y="3360"/>
              <a:ext cx="73" cy="253"/>
            </a:xfrm>
            <a:custGeom>
              <a:avLst/>
              <a:gdLst>
                <a:gd name="T0" fmla="*/ 117 w 56"/>
                <a:gd name="T1" fmla="*/ 0 h 195"/>
                <a:gd name="T2" fmla="*/ 124 w 56"/>
                <a:gd name="T3" fmla="*/ 426 h 1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6" h="195">
                  <a:moveTo>
                    <a:pt x="53" y="0"/>
                  </a:moveTo>
                  <a:cubicBezTo>
                    <a:pt x="13" y="38"/>
                    <a:pt x="0" y="164"/>
                    <a:pt x="56" y="195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26" name="Freeform 519">
              <a:extLst>
                <a:ext uri="{FF2B5EF4-FFF2-40B4-BE49-F238E27FC236}">
                  <a16:creationId xmlns:a16="http://schemas.microsoft.com/office/drawing/2014/main" id="{33102F86-6E73-4202-BA1E-FF3DC31AD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" y="3141"/>
              <a:ext cx="247" cy="64"/>
            </a:xfrm>
            <a:custGeom>
              <a:avLst/>
              <a:gdLst>
                <a:gd name="T0" fmla="*/ 0 w 190"/>
                <a:gd name="T1" fmla="*/ 97 h 49"/>
                <a:gd name="T2" fmla="*/ 417 w 190"/>
                <a:gd name="T3" fmla="*/ 110 h 4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0" h="49">
                  <a:moveTo>
                    <a:pt x="0" y="44"/>
                  </a:moveTo>
                  <a:cubicBezTo>
                    <a:pt x="58" y="5"/>
                    <a:pt x="136" y="0"/>
                    <a:pt x="190" y="49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27" name="Freeform 520">
              <a:extLst>
                <a:ext uri="{FF2B5EF4-FFF2-40B4-BE49-F238E27FC236}">
                  <a16:creationId xmlns:a16="http://schemas.microsoft.com/office/drawing/2014/main" id="{3A9B4CCF-4DDB-4E80-AFD6-1A944CEEC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" y="3352"/>
              <a:ext cx="65" cy="133"/>
            </a:xfrm>
            <a:custGeom>
              <a:avLst/>
              <a:gdLst>
                <a:gd name="T0" fmla="*/ 111 w 50"/>
                <a:gd name="T1" fmla="*/ 226 h 102"/>
                <a:gd name="T2" fmla="*/ 0 w 50"/>
                <a:gd name="T3" fmla="*/ 0 h 1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" h="102">
                  <a:moveTo>
                    <a:pt x="50" y="102"/>
                  </a:moveTo>
                  <a:cubicBezTo>
                    <a:pt x="22" y="71"/>
                    <a:pt x="4" y="45"/>
                    <a:pt x="0" y="0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28" name="Freeform 521">
              <a:extLst>
                <a:ext uri="{FF2B5EF4-FFF2-40B4-BE49-F238E27FC236}">
                  <a16:creationId xmlns:a16="http://schemas.microsoft.com/office/drawing/2014/main" id="{BCFB9FD4-5BEC-4736-A2D6-469F93BC5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" y="3369"/>
              <a:ext cx="275" cy="148"/>
            </a:xfrm>
            <a:custGeom>
              <a:avLst/>
              <a:gdLst>
                <a:gd name="T0" fmla="*/ 0 w 212"/>
                <a:gd name="T1" fmla="*/ 160 h 114"/>
                <a:gd name="T2" fmla="*/ 463 w 212"/>
                <a:gd name="T3" fmla="*/ 249 h 1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2" h="114">
                  <a:moveTo>
                    <a:pt x="0" y="73"/>
                  </a:moveTo>
                  <a:cubicBezTo>
                    <a:pt x="65" y="0"/>
                    <a:pt x="155" y="78"/>
                    <a:pt x="212" y="114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29" name="Freeform 522">
              <a:extLst>
                <a:ext uri="{FF2B5EF4-FFF2-40B4-BE49-F238E27FC236}">
                  <a16:creationId xmlns:a16="http://schemas.microsoft.com/office/drawing/2014/main" id="{FDBE8CB8-FD67-4B5E-A374-98D4A0D97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2986"/>
              <a:ext cx="121" cy="262"/>
            </a:xfrm>
            <a:custGeom>
              <a:avLst/>
              <a:gdLst>
                <a:gd name="T0" fmla="*/ 17 w 93"/>
                <a:gd name="T1" fmla="*/ 0 h 201"/>
                <a:gd name="T2" fmla="*/ 34 w 93"/>
                <a:gd name="T3" fmla="*/ 240 h 201"/>
                <a:gd name="T4" fmla="*/ 204 w 93"/>
                <a:gd name="T5" fmla="*/ 446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" h="201">
                  <a:moveTo>
                    <a:pt x="8" y="0"/>
                  </a:moveTo>
                  <a:cubicBezTo>
                    <a:pt x="18" y="34"/>
                    <a:pt x="0" y="71"/>
                    <a:pt x="15" y="108"/>
                  </a:cubicBezTo>
                  <a:cubicBezTo>
                    <a:pt x="29" y="145"/>
                    <a:pt x="55" y="187"/>
                    <a:pt x="93" y="201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0" name="Freeform 523">
              <a:extLst>
                <a:ext uri="{FF2B5EF4-FFF2-40B4-BE49-F238E27FC236}">
                  <a16:creationId xmlns:a16="http://schemas.microsoft.com/office/drawing/2014/main" id="{F5546445-EEE7-4ACA-BA16-F59E65348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3378"/>
              <a:ext cx="226" cy="71"/>
            </a:xfrm>
            <a:custGeom>
              <a:avLst/>
              <a:gdLst>
                <a:gd name="T0" fmla="*/ 0 w 174"/>
                <a:gd name="T1" fmla="*/ 119 h 55"/>
                <a:gd name="T2" fmla="*/ 164 w 174"/>
                <a:gd name="T3" fmla="*/ 19 h 55"/>
                <a:gd name="T4" fmla="*/ 382 w 174"/>
                <a:gd name="T5" fmla="*/ 23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55">
                  <a:moveTo>
                    <a:pt x="0" y="55"/>
                  </a:moveTo>
                  <a:cubicBezTo>
                    <a:pt x="22" y="38"/>
                    <a:pt x="46" y="16"/>
                    <a:pt x="75" y="9"/>
                  </a:cubicBezTo>
                  <a:cubicBezTo>
                    <a:pt x="109" y="0"/>
                    <a:pt x="141" y="10"/>
                    <a:pt x="174" y="11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1" name="Freeform 524">
              <a:extLst>
                <a:ext uri="{FF2B5EF4-FFF2-40B4-BE49-F238E27FC236}">
                  <a16:creationId xmlns:a16="http://schemas.microsoft.com/office/drawing/2014/main" id="{32513D3A-2F7A-4C92-921C-69836CE37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3090"/>
              <a:ext cx="171" cy="43"/>
            </a:xfrm>
            <a:custGeom>
              <a:avLst/>
              <a:gdLst>
                <a:gd name="T0" fmla="*/ 288 w 132"/>
                <a:gd name="T1" fmla="*/ 73 h 33"/>
                <a:gd name="T2" fmla="*/ 0 w 132"/>
                <a:gd name="T3" fmla="*/ 44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2" h="33">
                  <a:moveTo>
                    <a:pt x="132" y="33"/>
                  </a:moveTo>
                  <a:cubicBezTo>
                    <a:pt x="114" y="7"/>
                    <a:pt x="26" y="0"/>
                    <a:pt x="0" y="20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2" name="Freeform 525">
              <a:extLst>
                <a:ext uri="{FF2B5EF4-FFF2-40B4-BE49-F238E27FC236}">
                  <a16:creationId xmlns:a16="http://schemas.microsoft.com/office/drawing/2014/main" id="{2FB792EE-3CAC-477D-AD5B-F4B823711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3231"/>
              <a:ext cx="145" cy="250"/>
            </a:xfrm>
            <a:custGeom>
              <a:avLst/>
              <a:gdLst>
                <a:gd name="T0" fmla="*/ 87 w 112"/>
                <a:gd name="T1" fmla="*/ 0 h 192"/>
                <a:gd name="T2" fmla="*/ 243 w 112"/>
                <a:gd name="T3" fmla="*/ 424 h 19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2" h="192">
                  <a:moveTo>
                    <a:pt x="40" y="0"/>
                  </a:moveTo>
                  <a:cubicBezTo>
                    <a:pt x="0" y="58"/>
                    <a:pt x="47" y="183"/>
                    <a:pt x="112" y="192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3" name="Freeform 526">
              <a:extLst>
                <a:ext uri="{FF2B5EF4-FFF2-40B4-BE49-F238E27FC236}">
                  <a16:creationId xmlns:a16="http://schemas.microsoft.com/office/drawing/2014/main" id="{25A2DC28-9AFA-4BF5-8528-92D595FC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3556"/>
              <a:ext cx="254" cy="55"/>
            </a:xfrm>
            <a:custGeom>
              <a:avLst/>
              <a:gdLst>
                <a:gd name="T0" fmla="*/ 0 w 195"/>
                <a:gd name="T1" fmla="*/ 94 h 42"/>
                <a:gd name="T2" fmla="*/ 431 w 195"/>
                <a:gd name="T3" fmla="*/ 73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5" h="42">
                  <a:moveTo>
                    <a:pt x="0" y="42"/>
                  </a:moveTo>
                  <a:cubicBezTo>
                    <a:pt x="68" y="29"/>
                    <a:pt x="126" y="0"/>
                    <a:pt x="195" y="33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4" name="Freeform 527">
              <a:extLst>
                <a:ext uri="{FF2B5EF4-FFF2-40B4-BE49-F238E27FC236}">
                  <a16:creationId xmlns:a16="http://schemas.microsoft.com/office/drawing/2014/main" id="{59757E63-6D43-4379-84EF-7261FE32A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3262"/>
              <a:ext cx="107" cy="108"/>
            </a:xfrm>
            <a:custGeom>
              <a:avLst/>
              <a:gdLst>
                <a:gd name="T0" fmla="*/ 178 w 83"/>
                <a:gd name="T1" fmla="*/ 183 h 83"/>
                <a:gd name="T2" fmla="*/ 0 w 83"/>
                <a:gd name="T3" fmla="*/ 0 h 8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3" h="83">
                  <a:moveTo>
                    <a:pt x="83" y="83"/>
                  </a:moveTo>
                  <a:cubicBezTo>
                    <a:pt x="42" y="79"/>
                    <a:pt x="8" y="36"/>
                    <a:pt x="0" y="0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5" name="Freeform 528">
              <a:extLst>
                <a:ext uri="{FF2B5EF4-FFF2-40B4-BE49-F238E27FC236}">
                  <a16:creationId xmlns:a16="http://schemas.microsoft.com/office/drawing/2014/main" id="{19D59CC9-82C6-4093-9849-ADE528BFA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3499"/>
              <a:ext cx="92" cy="82"/>
            </a:xfrm>
            <a:custGeom>
              <a:avLst/>
              <a:gdLst>
                <a:gd name="T0" fmla="*/ 0 w 71"/>
                <a:gd name="T1" fmla="*/ 139 h 63"/>
                <a:gd name="T2" fmla="*/ 154 w 71"/>
                <a:gd name="T3" fmla="*/ 0 h 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" h="63">
                  <a:moveTo>
                    <a:pt x="0" y="63"/>
                  </a:moveTo>
                  <a:cubicBezTo>
                    <a:pt x="17" y="32"/>
                    <a:pt x="37" y="12"/>
                    <a:pt x="71" y="0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6" name="Freeform 529">
              <a:extLst>
                <a:ext uri="{FF2B5EF4-FFF2-40B4-BE49-F238E27FC236}">
                  <a16:creationId xmlns:a16="http://schemas.microsoft.com/office/drawing/2014/main" id="{5BCA232D-C0DF-484B-B937-BE9EB0FAC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3546"/>
              <a:ext cx="70" cy="85"/>
            </a:xfrm>
            <a:custGeom>
              <a:avLst/>
              <a:gdLst>
                <a:gd name="T0" fmla="*/ 118 w 54"/>
                <a:gd name="T1" fmla="*/ 0 h 66"/>
                <a:gd name="T2" fmla="*/ 5 w 54"/>
                <a:gd name="T3" fmla="*/ 14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66">
                  <a:moveTo>
                    <a:pt x="54" y="0"/>
                  </a:moveTo>
                  <a:cubicBezTo>
                    <a:pt x="17" y="4"/>
                    <a:pt x="0" y="39"/>
                    <a:pt x="2" y="66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7" name="Freeform 530">
              <a:extLst>
                <a:ext uri="{FF2B5EF4-FFF2-40B4-BE49-F238E27FC236}">
                  <a16:creationId xmlns:a16="http://schemas.microsoft.com/office/drawing/2014/main" id="{AF176666-EBDD-4681-B72E-9EC933FFD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2936"/>
              <a:ext cx="115" cy="106"/>
            </a:xfrm>
            <a:custGeom>
              <a:avLst/>
              <a:gdLst>
                <a:gd name="T0" fmla="*/ 0 w 89"/>
                <a:gd name="T1" fmla="*/ 0 h 82"/>
                <a:gd name="T2" fmla="*/ 193 w 89"/>
                <a:gd name="T3" fmla="*/ 176 h 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9" h="82">
                  <a:moveTo>
                    <a:pt x="0" y="0"/>
                  </a:moveTo>
                  <a:cubicBezTo>
                    <a:pt x="1" y="44"/>
                    <a:pt x="48" y="82"/>
                    <a:pt x="89" y="81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8" name="Freeform 531">
              <a:extLst>
                <a:ext uri="{FF2B5EF4-FFF2-40B4-BE49-F238E27FC236}">
                  <a16:creationId xmlns:a16="http://schemas.microsoft.com/office/drawing/2014/main" id="{CA404F01-7B43-4BFB-973D-77EE522D5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1855"/>
              <a:ext cx="80" cy="133"/>
            </a:xfrm>
            <a:custGeom>
              <a:avLst/>
              <a:gdLst>
                <a:gd name="T0" fmla="*/ 1 w 62"/>
                <a:gd name="T1" fmla="*/ 226 h 102"/>
                <a:gd name="T2" fmla="*/ 133 w 62"/>
                <a:gd name="T3" fmla="*/ 0 h 1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" h="102">
                  <a:moveTo>
                    <a:pt x="1" y="102"/>
                  </a:moveTo>
                  <a:cubicBezTo>
                    <a:pt x="2" y="52"/>
                    <a:pt x="0" y="0"/>
                    <a:pt x="62" y="0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9" name="Freeform 532">
              <a:extLst>
                <a:ext uri="{FF2B5EF4-FFF2-40B4-BE49-F238E27FC236}">
                  <a16:creationId xmlns:a16="http://schemas.microsoft.com/office/drawing/2014/main" id="{BC830976-6AA1-457D-81D2-DC8824F4F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782"/>
              <a:ext cx="73" cy="143"/>
            </a:xfrm>
            <a:custGeom>
              <a:avLst/>
              <a:gdLst>
                <a:gd name="T0" fmla="*/ 0 w 56"/>
                <a:gd name="T1" fmla="*/ 5 h 110"/>
                <a:gd name="T2" fmla="*/ 72 w 56"/>
                <a:gd name="T3" fmla="*/ 242 h 1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6" h="110">
                  <a:moveTo>
                    <a:pt x="0" y="2"/>
                  </a:moveTo>
                  <a:cubicBezTo>
                    <a:pt x="45" y="0"/>
                    <a:pt x="56" y="85"/>
                    <a:pt x="32" y="110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40" name="Freeform 533">
              <a:extLst>
                <a:ext uri="{FF2B5EF4-FFF2-40B4-BE49-F238E27FC236}">
                  <a16:creationId xmlns:a16="http://schemas.microsoft.com/office/drawing/2014/main" id="{F96D1FBD-9156-49D0-90AB-DE4EA711B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" y="1809"/>
              <a:ext cx="69" cy="84"/>
            </a:xfrm>
            <a:custGeom>
              <a:avLst/>
              <a:gdLst>
                <a:gd name="T0" fmla="*/ 117 w 53"/>
                <a:gd name="T1" fmla="*/ 143 h 64"/>
                <a:gd name="T2" fmla="*/ 27 w 53"/>
                <a:gd name="T3" fmla="*/ 0 h 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3" h="64">
                  <a:moveTo>
                    <a:pt x="53" y="63"/>
                  </a:moveTo>
                  <a:cubicBezTo>
                    <a:pt x="26" y="64"/>
                    <a:pt x="0" y="24"/>
                    <a:pt x="12" y="0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41" name="Freeform 534">
              <a:extLst>
                <a:ext uri="{FF2B5EF4-FFF2-40B4-BE49-F238E27FC236}">
                  <a16:creationId xmlns:a16="http://schemas.microsoft.com/office/drawing/2014/main" id="{4F11DEEE-9D1D-4258-BB1D-EC58A2582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" y="1740"/>
              <a:ext cx="106" cy="81"/>
            </a:xfrm>
            <a:custGeom>
              <a:avLst/>
              <a:gdLst>
                <a:gd name="T0" fmla="*/ 0 w 82"/>
                <a:gd name="T1" fmla="*/ 138 h 62"/>
                <a:gd name="T2" fmla="*/ 177 w 82"/>
                <a:gd name="T3" fmla="*/ 60 h 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" h="62">
                  <a:moveTo>
                    <a:pt x="0" y="62"/>
                  </a:moveTo>
                  <a:cubicBezTo>
                    <a:pt x="8" y="35"/>
                    <a:pt x="55" y="0"/>
                    <a:pt x="82" y="27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42" name="Freeform 535">
              <a:extLst>
                <a:ext uri="{FF2B5EF4-FFF2-40B4-BE49-F238E27FC236}">
                  <a16:creationId xmlns:a16="http://schemas.microsoft.com/office/drawing/2014/main" id="{52AA4059-5330-478E-922E-4B33C7C1F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1707"/>
              <a:ext cx="44" cy="114"/>
            </a:xfrm>
            <a:custGeom>
              <a:avLst/>
              <a:gdLst>
                <a:gd name="T0" fmla="*/ 63 w 34"/>
                <a:gd name="T1" fmla="*/ 0 h 88"/>
                <a:gd name="T2" fmla="*/ 74 w 34"/>
                <a:gd name="T3" fmla="*/ 192 h 8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88">
                  <a:moveTo>
                    <a:pt x="29" y="0"/>
                  </a:moveTo>
                  <a:cubicBezTo>
                    <a:pt x="0" y="18"/>
                    <a:pt x="9" y="72"/>
                    <a:pt x="34" y="88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43" name="Freeform 536">
              <a:extLst>
                <a:ext uri="{FF2B5EF4-FFF2-40B4-BE49-F238E27FC236}">
                  <a16:creationId xmlns:a16="http://schemas.microsoft.com/office/drawing/2014/main" id="{E8DA4493-FFE2-48BA-A5F3-1C6E9AE95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2051"/>
              <a:ext cx="130" cy="64"/>
            </a:xfrm>
            <a:custGeom>
              <a:avLst/>
              <a:gdLst>
                <a:gd name="T0" fmla="*/ 0 w 100"/>
                <a:gd name="T1" fmla="*/ 35 h 49"/>
                <a:gd name="T2" fmla="*/ 127 w 100"/>
                <a:gd name="T3" fmla="*/ 29 h 49"/>
                <a:gd name="T4" fmla="*/ 220 w 100"/>
                <a:gd name="T5" fmla="*/ 11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" h="49">
                  <a:moveTo>
                    <a:pt x="0" y="16"/>
                  </a:moveTo>
                  <a:cubicBezTo>
                    <a:pt x="24" y="15"/>
                    <a:pt x="32" y="0"/>
                    <a:pt x="58" y="13"/>
                  </a:cubicBezTo>
                  <a:cubicBezTo>
                    <a:pt x="74" y="20"/>
                    <a:pt x="92" y="32"/>
                    <a:pt x="100" y="49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44" name="Freeform 537">
              <a:extLst>
                <a:ext uri="{FF2B5EF4-FFF2-40B4-BE49-F238E27FC236}">
                  <a16:creationId xmlns:a16="http://schemas.microsoft.com/office/drawing/2014/main" id="{441F089A-95C0-4918-9036-3E96687E0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" y="1774"/>
              <a:ext cx="66" cy="72"/>
            </a:xfrm>
            <a:custGeom>
              <a:avLst/>
              <a:gdLst>
                <a:gd name="T0" fmla="*/ 110 w 51"/>
                <a:gd name="T1" fmla="*/ 21 h 55"/>
                <a:gd name="T2" fmla="*/ 16 w 51"/>
                <a:gd name="T3" fmla="*/ 123 h 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55">
                  <a:moveTo>
                    <a:pt x="51" y="9"/>
                  </a:moveTo>
                  <a:cubicBezTo>
                    <a:pt x="31" y="0"/>
                    <a:pt x="0" y="39"/>
                    <a:pt x="7" y="55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45" name="Freeform 538">
              <a:extLst>
                <a:ext uri="{FF2B5EF4-FFF2-40B4-BE49-F238E27FC236}">
                  <a16:creationId xmlns:a16="http://schemas.microsoft.com/office/drawing/2014/main" id="{0A6FECE4-20FF-4A4B-B0CF-2CB3353A6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2041"/>
              <a:ext cx="66" cy="35"/>
            </a:xfrm>
            <a:custGeom>
              <a:avLst/>
              <a:gdLst>
                <a:gd name="T0" fmla="*/ 21 w 51"/>
                <a:gd name="T1" fmla="*/ 58 h 27"/>
                <a:gd name="T2" fmla="*/ 110 w 51"/>
                <a:gd name="T3" fmla="*/ 1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27">
                  <a:moveTo>
                    <a:pt x="9" y="27"/>
                  </a:moveTo>
                  <a:cubicBezTo>
                    <a:pt x="0" y="8"/>
                    <a:pt x="38" y="0"/>
                    <a:pt x="51" y="1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46" name="Freeform 539">
              <a:extLst>
                <a:ext uri="{FF2B5EF4-FFF2-40B4-BE49-F238E27FC236}">
                  <a16:creationId xmlns:a16="http://schemas.microsoft.com/office/drawing/2014/main" id="{10A3B507-9718-4D73-938B-50AA564D2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" y="1540"/>
              <a:ext cx="156" cy="82"/>
            </a:xfrm>
            <a:custGeom>
              <a:avLst/>
              <a:gdLst>
                <a:gd name="T0" fmla="*/ 17 w 120"/>
                <a:gd name="T1" fmla="*/ 0 h 63"/>
                <a:gd name="T2" fmla="*/ 264 w 120"/>
                <a:gd name="T3" fmla="*/ 134 h 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0" h="63">
                  <a:moveTo>
                    <a:pt x="8" y="0"/>
                  </a:moveTo>
                  <a:cubicBezTo>
                    <a:pt x="0" y="46"/>
                    <a:pt x="89" y="63"/>
                    <a:pt x="120" y="61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47" name="Freeform 540">
              <a:extLst>
                <a:ext uri="{FF2B5EF4-FFF2-40B4-BE49-F238E27FC236}">
                  <a16:creationId xmlns:a16="http://schemas.microsoft.com/office/drawing/2014/main" id="{0A255B7D-03A3-45BD-9BFA-5CCF2660A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2025"/>
              <a:ext cx="79" cy="39"/>
            </a:xfrm>
            <a:custGeom>
              <a:avLst/>
              <a:gdLst>
                <a:gd name="T0" fmla="*/ 0 w 61"/>
                <a:gd name="T1" fmla="*/ 66 h 30"/>
                <a:gd name="T2" fmla="*/ 132 w 61"/>
                <a:gd name="T3" fmla="*/ 17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" h="30">
                  <a:moveTo>
                    <a:pt x="0" y="30"/>
                  </a:moveTo>
                  <a:cubicBezTo>
                    <a:pt x="6" y="3"/>
                    <a:pt x="38" y="0"/>
                    <a:pt x="61" y="8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48" name="Freeform 541">
              <a:extLst>
                <a:ext uri="{FF2B5EF4-FFF2-40B4-BE49-F238E27FC236}">
                  <a16:creationId xmlns:a16="http://schemas.microsoft.com/office/drawing/2014/main" id="{F8616005-F1F5-4A98-8C51-275231C85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604"/>
              <a:ext cx="123" cy="52"/>
            </a:xfrm>
            <a:custGeom>
              <a:avLst/>
              <a:gdLst>
                <a:gd name="T0" fmla="*/ 206 w 95"/>
                <a:gd name="T1" fmla="*/ 0 h 40"/>
                <a:gd name="T2" fmla="*/ 110 w 95"/>
                <a:gd name="T3" fmla="*/ 78 h 40"/>
                <a:gd name="T4" fmla="*/ 0 w 95"/>
                <a:gd name="T5" fmla="*/ 72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" h="40">
                  <a:moveTo>
                    <a:pt x="95" y="0"/>
                  </a:moveTo>
                  <a:cubicBezTo>
                    <a:pt x="77" y="7"/>
                    <a:pt x="70" y="29"/>
                    <a:pt x="51" y="35"/>
                  </a:cubicBezTo>
                  <a:cubicBezTo>
                    <a:pt x="37" y="40"/>
                    <a:pt x="12" y="39"/>
                    <a:pt x="0" y="32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49" name="Freeform 542">
              <a:extLst>
                <a:ext uri="{FF2B5EF4-FFF2-40B4-BE49-F238E27FC236}">
                  <a16:creationId xmlns:a16="http://schemas.microsoft.com/office/drawing/2014/main" id="{95BE8053-9F50-443E-83F3-C3F468657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1415"/>
              <a:ext cx="79" cy="59"/>
            </a:xfrm>
            <a:custGeom>
              <a:avLst/>
              <a:gdLst>
                <a:gd name="T0" fmla="*/ 0 w 61"/>
                <a:gd name="T1" fmla="*/ 34 h 45"/>
                <a:gd name="T2" fmla="*/ 132 w 61"/>
                <a:gd name="T3" fmla="*/ 101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" h="45">
                  <a:moveTo>
                    <a:pt x="0" y="15"/>
                  </a:moveTo>
                  <a:cubicBezTo>
                    <a:pt x="21" y="0"/>
                    <a:pt x="53" y="25"/>
                    <a:pt x="61" y="45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0" name="Freeform 543">
              <a:extLst>
                <a:ext uri="{FF2B5EF4-FFF2-40B4-BE49-F238E27FC236}">
                  <a16:creationId xmlns:a16="http://schemas.microsoft.com/office/drawing/2014/main" id="{00188BDB-741F-4B15-AAE2-BBD4D1935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" y="1982"/>
              <a:ext cx="30" cy="46"/>
            </a:xfrm>
            <a:custGeom>
              <a:avLst/>
              <a:gdLst>
                <a:gd name="T0" fmla="*/ 1 w 23"/>
                <a:gd name="T1" fmla="*/ 79 h 35"/>
                <a:gd name="T2" fmla="*/ 51 w 23"/>
                <a:gd name="T3" fmla="*/ 0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35">
                  <a:moveTo>
                    <a:pt x="1" y="35"/>
                  </a:moveTo>
                  <a:cubicBezTo>
                    <a:pt x="0" y="26"/>
                    <a:pt x="5" y="7"/>
                    <a:pt x="23" y="0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1" name="Freeform 544">
              <a:extLst>
                <a:ext uri="{FF2B5EF4-FFF2-40B4-BE49-F238E27FC236}">
                  <a16:creationId xmlns:a16="http://schemas.microsoft.com/office/drawing/2014/main" id="{43198062-0E11-4804-8142-D1CD384FC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" y="1389"/>
              <a:ext cx="16" cy="51"/>
            </a:xfrm>
            <a:custGeom>
              <a:avLst/>
              <a:gdLst>
                <a:gd name="T0" fmla="*/ 16 w 12"/>
                <a:gd name="T1" fmla="*/ 88 h 39"/>
                <a:gd name="T2" fmla="*/ 9 w 12"/>
                <a:gd name="T3" fmla="*/ 73 h 39"/>
                <a:gd name="T4" fmla="*/ 28 w 12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39">
                  <a:moveTo>
                    <a:pt x="7" y="39"/>
                  </a:moveTo>
                  <a:cubicBezTo>
                    <a:pt x="5" y="36"/>
                    <a:pt x="9" y="33"/>
                    <a:pt x="4" y="33"/>
                  </a:cubicBezTo>
                  <a:cubicBezTo>
                    <a:pt x="3" y="23"/>
                    <a:pt x="0" y="3"/>
                    <a:pt x="12" y="0"/>
                  </a:cubicBezTo>
                </a:path>
              </a:pathLst>
            </a:custGeom>
            <a:noFill/>
            <a:ln w="7938" cap="rnd">
              <a:solidFill>
                <a:srgbClr val="F49F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2" name="Freeform 545">
              <a:extLst>
                <a:ext uri="{FF2B5EF4-FFF2-40B4-BE49-F238E27FC236}">
                  <a16:creationId xmlns:a16="http://schemas.microsoft.com/office/drawing/2014/main" id="{0BEF5D76-1FA5-4225-A983-0E12CECB0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" y="3166"/>
              <a:ext cx="46" cy="47"/>
            </a:xfrm>
            <a:custGeom>
              <a:avLst/>
              <a:gdLst>
                <a:gd name="T0" fmla="*/ 0 w 36"/>
                <a:gd name="T1" fmla="*/ 52 h 36"/>
                <a:gd name="T2" fmla="*/ 60 w 36"/>
                <a:gd name="T3" fmla="*/ 22 h 36"/>
                <a:gd name="T4" fmla="*/ 52 w 36"/>
                <a:gd name="T5" fmla="*/ 8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36">
                  <a:moveTo>
                    <a:pt x="0" y="24"/>
                  </a:moveTo>
                  <a:cubicBezTo>
                    <a:pt x="7" y="19"/>
                    <a:pt x="18" y="0"/>
                    <a:pt x="29" y="10"/>
                  </a:cubicBezTo>
                  <a:cubicBezTo>
                    <a:pt x="36" y="16"/>
                    <a:pt x="30" y="35"/>
                    <a:pt x="25" y="36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3" name="Freeform 546">
              <a:extLst>
                <a:ext uri="{FF2B5EF4-FFF2-40B4-BE49-F238E27FC236}">
                  <a16:creationId xmlns:a16="http://schemas.microsoft.com/office/drawing/2014/main" id="{F6A788DB-8AE0-46E7-93EE-4AEFF5A5F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3068"/>
              <a:ext cx="50" cy="72"/>
            </a:xfrm>
            <a:custGeom>
              <a:avLst/>
              <a:gdLst>
                <a:gd name="T0" fmla="*/ 0 w 39"/>
                <a:gd name="T1" fmla="*/ 38 h 55"/>
                <a:gd name="T2" fmla="*/ 42 w 39"/>
                <a:gd name="T3" fmla="*/ 123 h 55"/>
                <a:gd name="T4" fmla="*/ 82 w 39"/>
                <a:gd name="T5" fmla="*/ 60 h 55"/>
                <a:gd name="T6" fmla="*/ 81 w 39"/>
                <a:gd name="T7" fmla="*/ 54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55">
                  <a:moveTo>
                    <a:pt x="0" y="17"/>
                  </a:moveTo>
                  <a:cubicBezTo>
                    <a:pt x="3" y="28"/>
                    <a:pt x="9" y="51"/>
                    <a:pt x="20" y="55"/>
                  </a:cubicBezTo>
                  <a:cubicBezTo>
                    <a:pt x="27" y="43"/>
                    <a:pt x="18" y="0"/>
                    <a:pt x="39" y="27"/>
                  </a:cubicBezTo>
                  <a:cubicBezTo>
                    <a:pt x="39" y="25"/>
                    <a:pt x="39" y="25"/>
                    <a:pt x="38" y="24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4" name="Freeform 547">
              <a:extLst>
                <a:ext uri="{FF2B5EF4-FFF2-40B4-BE49-F238E27FC236}">
                  <a16:creationId xmlns:a16="http://schemas.microsoft.com/office/drawing/2014/main" id="{7D52F5C6-AAC9-4080-9CBB-27A8ECDFB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3006"/>
              <a:ext cx="50" cy="42"/>
            </a:xfrm>
            <a:custGeom>
              <a:avLst/>
              <a:gdLst>
                <a:gd name="T0" fmla="*/ 0 w 38"/>
                <a:gd name="T1" fmla="*/ 0 h 32"/>
                <a:gd name="T2" fmla="*/ 78 w 38"/>
                <a:gd name="T3" fmla="*/ 29 h 32"/>
                <a:gd name="T4" fmla="*/ 24 w 38"/>
                <a:gd name="T5" fmla="*/ 72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32">
                  <a:moveTo>
                    <a:pt x="0" y="0"/>
                  </a:moveTo>
                  <a:cubicBezTo>
                    <a:pt x="5" y="7"/>
                    <a:pt x="31" y="5"/>
                    <a:pt x="34" y="13"/>
                  </a:cubicBezTo>
                  <a:cubicBezTo>
                    <a:pt x="38" y="23"/>
                    <a:pt x="15" y="27"/>
                    <a:pt x="11" y="32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5" name="Freeform 548">
              <a:extLst>
                <a:ext uri="{FF2B5EF4-FFF2-40B4-BE49-F238E27FC236}">
                  <a16:creationId xmlns:a16="http://schemas.microsoft.com/office/drawing/2014/main" id="{7554F119-C013-4CA0-A529-ECD840848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3214"/>
              <a:ext cx="40" cy="44"/>
            </a:xfrm>
            <a:custGeom>
              <a:avLst/>
              <a:gdLst>
                <a:gd name="T0" fmla="*/ 28 w 31"/>
                <a:gd name="T1" fmla="*/ 0 h 34"/>
                <a:gd name="T2" fmla="*/ 15 w 31"/>
                <a:gd name="T3" fmla="*/ 65 h 34"/>
                <a:gd name="T4" fmla="*/ 67 w 31"/>
                <a:gd name="T5" fmla="*/ 16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34">
                  <a:moveTo>
                    <a:pt x="13" y="0"/>
                  </a:moveTo>
                  <a:cubicBezTo>
                    <a:pt x="11" y="0"/>
                    <a:pt x="0" y="28"/>
                    <a:pt x="7" y="30"/>
                  </a:cubicBezTo>
                  <a:cubicBezTo>
                    <a:pt x="18" y="34"/>
                    <a:pt x="22" y="5"/>
                    <a:pt x="31" y="7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6" name="Freeform 549">
              <a:extLst>
                <a:ext uri="{FF2B5EF4-FFF2-40B4-BE49-F238E27FC236}">
                  <a16:creationId xmlns:a16="http://schemas.microsoft.com/office/drawing/2014/main" id="{D5F04F90-D629-4FAA-90DC-D43EC5E56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3266"/>
              <a:ext cx="44" cy="48"/>
            </a:xfrm>
            <a:custGeom>
              <a:avLst/>
              <a:gdLst>
                <a:gd name="T0" fmla="*/ 1 w 34"/>
                <a:gd name="T1" fmla="*/ 32 h 37"/>
                <a:gd name="T2" fmla="*/ 1 w 34"/>
                <a:gd name="T3" fmla="*/ 38 h 37"/>
                <a:gd name="T4" fmla="*/ 58 w 34"/>
                <a:gd name="T5" fmla="*/ 16 h 37"/>
                <a:gd name="T6" fmla="*/ 52 w 34"/>
                <a:gd name="T7" fmla="*/ 80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37">
                  <a:moveTo>
                    <a:pt x="1" y="15"/>
                  </a:moveTo>
                  <a:cubicBezTo>
                    <a:pt x="0" y="16"/>
                    <a:pt x="0" y="17"/>
                    <a:pt x="1" y="17"/>
                  </a:cubicBezTo>
                  <a:cubicBezTo>
                    <a:pt x="7" y="12"/>
                    <a:pt x="20" y="0"/>
                    <a:pt x="27" y="7"/>
                  </a:cubicBezTo>
                  <a:cubicBezTo>
                    <a:pt x="34" y="13"/>
                    <a:pt x="28" y="30"/>
                    <a:pt x="24" y="37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7" name="Freeform 550">
              <a:extLst>
                <a:ext uri="{FF2B5EF4-FFF2-40B4-BE49-F238E27FC236}">
                  <a16:creationId xmlns:a16="http://schemas.microsoft.com/office/drawing/2014/main" id="{F87FB632-1DC1-4311-9143-90C59831E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3444"/>
              <a:ext cx="48" cy="54"/>
            </a:xfrm>
            <a:custGeom>
              <a:avLst/>
              <a:gdLst>
                <a:gd name="T0" fmla="*/ 13 w 37"/>
                <a:gd name="T1" fmla="*/ 0 h 41"/>
                <a:gd name="T2" fmla="*/ 21 w 37"/>
                <a:gd name="T3" fmla="*/ 82 h 41"/>
                <a:gd name="T4" fmla="*/ 80 w 37"/>
                <a:gd name="T5" fmla="*/ 21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41">
                  <a:moveTo>
                    <a:pt x="6" y="0"/>
                  </a:moveTo>
                  <a:cubicBezTo>
                    <a:pt x="3" y="7"/>
                    <a:pt x="0" y="32"/>
                    <a:pt x="9" y="36"/>
                  </a:cubicBezTo>
                  <a:cubicBezTo>
                    <a:pt x="21" y="41"/>
                    <a:pt x="30" y="14"/>
                    <a:pt x="37" y="9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8" name="Freeform 551">
              <a:extLst>
                <a:ext uri="{FF2B5EF4-FFF2-40B4-BE49-F238E27FC236}">
                  <a16:creationId xmlns:a16="http://schemas.microsoft.com/office/drawing/2014/main" id="{1AF57EAC-67DF-4B05-94CA-1F20526DD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3224"/>
              <a:ext cx="57" cy="75"/>
            </a:xfrm>
            <a:custGeom>
              <a:avLst/>
              <a:gdLst>
                <a:gd name="T0" fmla="*/ 57 w 44"/>
                <a:gd name="T1" fmla="*/ 130 h 57"/>
                <a:gd name="T2" fmla="*/ 0 w 44"/>
                <a:gd name="T3" fmla="*/ 59 h 57"/>
                <a:gd name="T4" fmla="*/ 82 w 44"/>
                <a:gd name="T5" fmla="*/ 87 h 57"/>
                <a:gd name="T6" fmla="*/ 30 w 44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7">
                  <a:moveTo>
                    <a:pt x="26" y="57"/>
                  </a:moveTo>
                  <a:cubicBezTo>
                    <a:pt x="14" y="53"/>
                    <a:pt x="2" y="39"/>
                    <a:pt x="0" y="26"/>
                  </a:cubicBezTo>
                  <a:cubicBezTo>
                    <a:pt x="8" y="27"/>
                    <a:pt x="29" y="50"/>
                    <a:pt x="38" y="38"/>
                  </a:cubicBezTo>
                  <a:cubicBezTo>
                    <a:pt x="44" y="28"/>
                    <a:pt x="17" y="9"/>
                    <a:pt x="14" y="0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9" name="Freeform 552">
              <a:extLst>
                <a:ext uri="{FF2B5EF4-FFF2-40B4-BE49-F238E27FC236}">
                  <a16:creationId xmlns:a16="http://schemas.microsoft.com/office/drawing/2014/main" id="{47309365-7A52-4103-8A43-1CAF3F155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" y="3417"/>
              <a:ext cx="43" cy="52"/>
            </a:xfrm>
            <a:custGeom>
              <a:avLst/>
              <a:gdLst>
                <a:gd name="T0" fmla="*/ 16 w 33"/>
                <a:gd name="T1" fmla="*/ 88 h 40"/>
                <a:gd name="T2" fmla="*/ 12 w 33"/>
                <a:gd name="T3" fmla="*/ 5 h 40"/>
                <a:gd name="T4" fmla="*/ 60 w 33"/>
                <a:gd name="T5" fmla="*/ 57 h 40"/>
                <a:gd name="T6" fmla="*/ 66 w 33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40">
                  <a:moveTo>
                    <a:pt x="7" y="40"/>
                  </a:moveTo>
                  <a:cubicBezTo>
                    <a:pt x="1" y="30"/>
                    <a:pt x="0" y="12"/>
                    <a:pt x="5" y="2"/>
                  </a:cubicBezTo>
                  <a:cubicBezTo>
                    <a:pt x="12" y="6"/>
                    <a:pt x="18" y="27"/>
                    <a:pt x="27" y="26"/>
                  </a:cubicBezTo>
                  <a:cubicBezTo>
                    <a:pt x="33" y="24"/>
                    <a:pt x="30" y="6"/>
                    <a:pt x="30" y="0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0" name="Freeform 553">
              <a:extLst>
                <a:ext uri="{FF2B5EF4-FFF2-40B4-BE49-F238E27FC236}">
                  <a16:creationId xmlns:a16="http://schemas.microsoft.com/office/drawing/2014/main" id="{BB3030C2-F12F-4F14-8048-56F49DE32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3365"/>
              <a:ext cx="49" cy="52"/>
            </a:xfrm>
            <a:custGeom>
              <a:avLst/>
              <a:gdLst>
                <a:gd name="T0" fmla="*/ 0 w 38"/>
                <a:gd name="T1" fmla="*/ 0 h 40"/>
                <a:gd name="T2" fmla="*/ 52 w 38"/>
                <a:gd name="T3" fmla="*/ 74 h 40"/>
                <a:gd name="T4" fmla="*/ 81 w 38"/>
                <a:gd name="T5" fmla="*/ 7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40">
                  <a:moveTo>
                    <a:pt x="0" y="0"/>
                  </a:moveTo>
                  <a:cubicBezTo>
                    <a:pt x="3" y="9"/>
                    <a:pt x="14" y="40"/>
                    <a:pt x="24" y="34"/>
                  </a:cubicBezTo>
                  <a:cubicBezTo>
                    <a:pt x="32" y="30"/>
                    <a:pt x="30" y="10"/>
                    <a:pt x="38" y="3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1" name="Freeform 554">
              <a:extLst>
                <a:ext uri="{FF2B5EF4-FFF2-40B4-BE49-F238E27FC236}">
                  <a16:creationId xmlns:a16="http://schemas.microsoft.com/office/drawing/2014/main" id="{E6767142-BD0C-447B-9FCF-016EB6D08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3469"/>
              <a:ext cx="34" cy="60"/>
            </a:xfrm>
            <a:custGeom>
              <a:avLst/>
              <a:gdLst>
                <a:gd name="T0" fmla="*/ 16 w 26"/>
                <a:gd name="T1" fmla="*/ 1 h 46"/>
                <a:gd name="T2" fmla="*/ 27 w 26"/>
                <a:gd name="T3" fmla="*/ 5 h 46"/>
                <a:gd name="T4" fmla="*/ 58 w 26"/>
                <a:gd name="T5" fmla="*/ 68 h 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46">
                  <a:moveTo>
                    <a:pt x="7" y="1"/>
                  </a:moveTo>
                  <a:cubicBezTo>
                    <a:pt x="9" y="0"/>
                    <a:pt x="11" y="1"/>
                    <a:pt x="12" y="2"/>
                  </a:cubicBezTo>
                  <a:cubicBezTo>
                    <a:pt x="12" y="13"/>
                    <a:pt x="0" y="46"/>
                    <a:pt x="26" y="31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2" name="Freeform 555">
              <a:extLst>
                <a:ext uri="{FF2B5EF4-FFF2-40B4-BE49-F238E27FC236}">
                  <a16:creationId xmlns:a16="http://schemas.microsoft.com/office/drawing/2014/main" id="{2E1EF4AC-DE95-4001-A175-882BFE13D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" y="3149"/>
              <a:ext cx="39" cy="40"/>
            </a:xfrm>
            <a:custGeom>
              <a:avLst/>
              <a:gdLst>
                <a:gd name="T0" fmla="*/ 5 w 30"/>
                <a:gd name="T1" fmla="*/ 5 h 31"/>
                <a:gd name="T2" fmla="*/ 0 w 30"/>
                <a:gd name="T3" fmla="*/ 0 h 31"/>
                <a:gd name="T4" fmla="*/ 29 w 30"/>
                <a:gd name="T5" fmla="*/ 65 h 31"/>
                <a:gd name="T6" fmla="*/ 66 w 30"/>
                <a:gd name="T7" fmla="*/ 1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31">
                  <a:moveTo>
                    <a:pt x="2" y="2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1" y="6"/>
                    <a:pt x="4" y="31"/>
                    <a:pt x="13" y="30"/>
                  </a:cubicBezTo>
                  <a:cubicBezTo>
                    <a:pt x="22" y="29"/>
                    <a:pt x="24" y="6"/>
                    <a:pt x="30" y="1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3" name="Freeform 556">
              <a:extLst>
                <a:ext uri="{FF2B5EF4-FFF2-40B4-BE49-F238E27FC236}">
                  <a16:creationId xmlns:a16="http://schemas.microsoft.com/office/drawing/2014/main" id="{7EAE30EC-078A-4560-91FA-10862C921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3273"/>
              <a:ext cx="43" cy="48"/>
            </a:xfrm>
            <a:custGeom>
              <a:avLst/>
              <a:gdLst>
                <a:gd name="T0" fmla="*/ 5 w 33"/>
                <a:gd name="T1" fmla="*/ 21 h 37"/>
                <a:gd name="T2" fmla="*/ 5 w 33"/>
                <a:gd name="T3" fmla="*/ 23 h 37"/>
                <a:gd name="T4" fmla="*/ 57 w 33"/>
                <a:gd name="T5" fmla="*/ 13 h 37"/>
                <a:gd name="T6" fmla="*/ 43 w 33"/>
                <a:gd name="T7" fmla="*/ 80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37">
                  <a:moveTo>
                    <a:pt x="2" y="9"/>
                  </a:moveTo>
                  <a:cubicBezTo>
                    <a:pt x="0" y="10"/>
                    <a:pt x="0" y="11"/>
                    <a:pt x="2" y="11"/>
                  </a:cubicBezTo>
                  <a:cubicBezTo>
                    <a:pt x="7" y="8"/>
                    <a:pt x="20" y="0"/>
                    <a:pt x="26" y="6"/>
                  </a:cubicBezTo>
                  <a:cubicBezTo>
                    <a:pt x="33" y="13"/>
                    <a:pt x="20" y="29"/>
                    <a:pt x="19" y="37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4" name="Freeform 557">
              <a:extLst>
                <a:ext uri="{FF2B5EF4-FFF2-40B4-BE49-F238E27FC236}">
                  <a16:creationId xmlns:a16="http://schemas.microsoft.com/office/drawing/2014/main" id="{09FB7643-4D18-4268-899B-34D0271D3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" y="3364"/>
              <a:ext cx="33" cy="53"/>
            </a:xfrm>
            <a:custGeom>
              <a:avLst/>
              <a:gdLst>
                <a:gd name="T0" fmla="*/ 58 w 25"/>
                <a:gd name="T1" fmla="*/ 0 h 41"/>
                <a:gd name="T2" fmla="*/ 1 w 25"/>
                <a:gd name="T3" fmla="*/ 89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41">
                  <a:moveTo>
                    <a:pt x="25" y="0"/>
                  </a:moveTo>
                  <a:cubicBezTo>
                    <a:pt x="13" y="5"/>
                    <a:pt x="0" y="29"/>
                    <a:pt x="1" y="41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5" name="Freeform 558">
              <a:extLst>
                <a:ext uri="{FF2B5EF4-FFF2-40B4-BE49-F238E27FC236}">
                  <a16:creationId xmlns:a16="http://schemas.microsoft.com/office/drawing/2014/main" id="{AEC73E90-911A-4BF0-B77F-86B4C618F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3564"/>
              <a:ext cx="52" cy="44"/>
            </a:xfrm>
            <a:custGeom>
              <a:avLst/>
              <a:gdLst>
                <a:gd name="T0" fmla="*/ 12 w 40"/>
                <a:gd name="T1" fmla="*/ 74 h 34"/>
                <a:gd name="T2" fmla="*/ 74 w 40"/>
                <a:gd name="T3" fmla="*/ 27 h 34"/>
                <a:gd name="T4" fmla="*/ 0 w 40"/>
                <a:gd name="T5" fmla="*/ 2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4">
                  <a:moveTo>
                    <a:pt x="5" y="34"/>
                  </a:moveTo>
                  <a:cubicBezTo>
                    <a:pt x="14" y="34"/>
                    <a:pt x="40" y="24"/>
                    <a:pt x="34" y="12"/>
                  </a:cubicBezTo>
                  <a:cubicBezTo>
                    <a:pt x="27" y="0"/>
                    <a:pt x="4" y="17"/>
                    <a:pt x="0" y="11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6" name="Freeform 559">
              <a:extLst>
                <a:ext uri="{FF2B5EF4-FFF2-40B4-BE49-F238E27FC236}">
                  <a16:creationId xmlns:a16="http://schemas.microsoft.com/office/drawing/2014/main" id="{7C955367-BC51-4473-A49C-E73E2DE52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" y="3360"/>
              <a:ext cx="36" cy="48"/>
            </a:xfrm>
            <a:custGeom>
              <a:avLst/>
              <a:gdLst>
                <a:gd name="T0" fmla="*/ 41 w 27"/>
                <a:gd name="T1" fmla="*/ 73 h 37"/>
                <a:gd name="T2" fmla="*/ 1 w 27"/>
                <a:gd name="T3" fmla="*/ 0 h 37"/>
                <a:gd name="T4" fmla="*/ 64 w 27"/>
                <a:gd name="T5" fmla="*/ 45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7">
                  <a:moveTo>
                    <a:pt x="17" y="33"/>
                  </a:moveTo>
                  <a:cubicBezTo>
                    <a:pt x="9" y="37"/>
                    <a:pt x="0" y="7"/>
                    <a:pt x="1" y="0"/>
                  </a:cubicBezTo>
                  <a:cubicBezTo>
                    <a:pt x="12" y="1"/>
                    <a:pt x="20" y="13"/>
                    <a:pt x="27" y="21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7" name="Freeform 560">
              <a:extLst>
                <a:ext uri="{FF2B5EF4-FFF2-40B4-BE49-F238E27FC236}">
                  <a16:creationId xmlns:a16="http://schemas.microsoft.com/office/drawing/2014/main" id="{A7962B78-3142-4266-AA0D-E7024C463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3336"/>
              <a:ext cx="66" cy="103"/>
            </a:xfrm>
            <a:custGeom>
              <a:avLst/>
              <a:gdLst>
                <a:gd name="T0" fmla="*/ 61 w 51"/>
                <a:gd name="T1" fmla="*/ 0 h 79"/>
                <a:gd name="T2" fmla="*/ 110 w 51"/>
                <a:gd name="T3" fmla="*/ 51 h 79"/>
                <a:gd name="T4" fmla="*/ 58 w 51"/>
                <a:gd name="T5" fmla="*/ 72 h 79"/>
                <a:gd name="T6" fmla="*/ 109 w 51"/>
                <a:gd name="T7" fmla="*/ 104 h 79"/>
                <a:gd name="T8" fmla="*/ 87 w 51"/>
                <a:gd name="T9" fmla="*/ 175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79">
                  <a:moveTo>
                    <a:pt x="28" y="0"/>
                  </a:moveTo>
                  <a:cubicBezTo>
                    <a:pt x="30" y="5"/>
                    <a:pt x="51" y="17"/>
                    <a:pt x="51" y="23"/>
                  </a:cubicBezTo>
                  <a:cubicBezTo>
                    <a:pt x="51" y="31"/>
                    <a:pt x="34" y="28"/>
                    <a:pt x="27" y="32"/>
                  </a:cubicBezTo>
                  <a:cubicBezTo>
                    <a:pt x="0" y="47"/>
                    <a:pt x="40" y="45"/>
                    <a:pt x="50" y="47"/>
                  </a:cubicBezTo>
                  <a:cubicBezTo>
                    <a:pt x="51" y="58"/>
                    <a:pt x="41" y="68"/>
                    <a:pt x="40" y="79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8" name="Freeform 561">
              <a:extLst>
                <a:ext uri="{FF2B5EF4-FFF2-40B4-BE49-F238E27FC236}">
                  <a16:creationId xmlns:a16="http://schemas.microsoft.com/office/drawing/2014/main" id="{2D6FF2B2-A67C-4ED6-ABB5-E191F7671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" y="3590"/>
              <a:ext cx="35" cy="39"/>
            </a:xfrm>
            <a:custGeom>
              <a:avLst/>
              <a:gdLst>
                <a:gd name="T0" fmla="*/ 58 w 27"/>
                <a:gd name="T1" fmla="*/ 52 h 30"/>
                <a:gd name="T2" fmla="*/ 0 w 27"/>
                <a:gd name="T3" fmla="*/ 30 h 30"/>
                <a:gd name="T4" fmla="*/ 58 w 27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0">
                  <a:moveTo>
                    <a:pt x="27" y="24"/>
                  </a:moveTo>
                  <a:cubicBezTo>
                    <a:pt x="21" y="30"/>
                    <a:pt x="5" y="21"/>
                    <a:pt x="0" y="14"/>
                  </a:cubicBezTo>
                  <a:cubicBezTo>
                    <a:pt x="8" y="10"/>
                    <a:pt x="20" y="7"/>
                    <a:pt x="27" y="0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9" name="Freeform 562">
              <a:extLst>
                <a:ext uri="{FF2B5EF4-FFF2-40B4-BE49-F238E27FC236}">
                  <a16:creationId xmlns:a16="http://schemas.microsoft.com/office/drawing/2014/main" id="{A17666F3-F8D4-4FF0-B80A-6CA6E4DBA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" y="3472"/>
              <a:ext cx="16" cy="31"/>
            </a:xfrm>
            <a:custGeom>
              <a:avLst/>
              <a:gdLst>
                <a:gd name="T0" fmla="*/ 0 w 12"/>
                <a:gd name="T1" fmla="*/ 52 h 24"/>
                <a:gd name="T2" fmla="*/ 28 w 12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cubicBezTo>
                    <a:pt x="6" y="17"/>
                    <a:pt x="9" y="8"/>
                    <a:pt x="12" y="0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0" name="Freeform 563">
              <a:extLst>
                <a:ext uri="{FF2B5EF4-FFF2-40B4-BE49-F238E27FC236}">
                  <a16:creationId xmlns:a16="http://schemas.microsoft.com/office/drawing/2014/main" id="{B92D6197-404B-4887-B14E-C7A335E34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3127"/>
              <a:ext cx="39" cy="44"/>
            </a:xfrm>
            <a:custGeom>
              <a:avLst/>
              <a:gdLst>
                <a:gd name="T0" fmla="*/ 0 w 30"/>
                <a:gd name="T1" fmla="*/ 67 h 34"/>
                <a:gd name="T2" fmla="*/ 17 w 30"/>
                <a:gd name="T3" fmla="*/ 5 h 34"/>
                <a:gd name="T4" fmla="*/ 66 w 30"/>
                <a:gd name="T5" fmla="*/ 74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34">
                  <a:moveTo>
                    <a:pt x="0" y="31"/>
                  </a:moveTo>
                  <a:cubicBezTo>
                    <a:pt x="2" y="26"/>
                    <a:pt x="1" y="3"/>
                    <a:pt x="8" y="2"/>
                  </a:cubicBezTo>
                  <a:cubicBezTo>
                    <a:pt x="17" y="0"/>
                    <a:pt x="29" y="27"/>
                    <a:pt x="30" y="34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1" name="Freeform 564">
              <a:extLst>
                <a:ext uri="{FF2B5EF4-FFF2-40B4-BE49-F238E27FC236}">
                  <a16:creationId xmlns:a16="http://schemas.microsoft.com/office/drawing/2014/main" id="{2237E8E8-7E3B-4FE7-9209-24414CB91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" y="3022"/>
              <a:ext cx="38" cy="45"/>
            </a:xfrm>
            <a:custGeom>
              <a:avLst/>
              <a:gdLst>
                <a:gd name="T0" fmla="*/ 0 w 29"/>
                <a:gd name="T1" fmla="*/ 23 h 35"/>
                <a:gd name="T2" fmla="*/ 51 w 29"/>
                <a:gd name="T3" fmla="*/ 13 h 35"/>
                <a:gd name="T4" fmla="*/ 34 w 29"/>
                <a:gd name="T5" fmla="*/ 75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35">
                  <a:moveTo>
                    <a:pt x="0" y="11"/>
                  </a:moveTo>
                  <a:cubicBezTo>
                    <a:pt x="5" y="7"/>
                    <a:pt x="18" y="0"/>
                    <a:pt x="23" y="6"/>
                  </a:cubicBezTo>
                  <a:cubicBezTo>
                    <a:pt x="29" y="13"/>
                    <a:pt x="17" y="29"/>
                    <a:pt x="15" y="35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2" name="Freeform 565">
              <a:extLst>
                <a:ext uri="{FF2B5EF4-FFF2-40B4-BE49-F238E27FC236}">
                  <a16:creationId xmlns:a16="http://schemas.microsoft.com/office/drawing/2014/main" id="{BC0B28FA-A89D-42B6-A82F-E466A98D5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3205"/>
              <a:ext cx="5" cy="39"/>
            </a:xfrm>
            <a:custGeom>
              <a:avLst/>
              <a:gdLst>
                <a:gd name="T0" fmla="*/ 1 w 4"/>
                <a:gd name="T1" fmla="*/ 0 h 30"/>
                <a:gd name="T2" fmla="*/ 0 w 4"/>
                <a:gd name="T3" fmla="*/ 66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0">
                  <a:moveTo>
                    <a:pt x="1" y="0"/>
                  </a:moveTo>
                  <a:cubicBezTo>
                    <a:pt x="4" y="9"/>
                    <a:pt x="1" y="21"/>
                    <a:pt x="0" y="30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3" name="Freeform 566">
              <a:extLst>
                <a:ext uri="{FF2B5EF4-FFF2-40B4-BE49-F238E27FC236}">
                  <a16:creationId xmlns:a16="http://schemas.microsoft.com/office/drawing/2014/main" id="{F745C7B1-03B9-4567-98CF-BFA6D2E58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" y="2953"/>
              <a:ext cx="43" cy="57"/>
            </a:xfrm>
            <a:custGeom>
              <a:avLst/>
              <a:gdLst>
                <a:gd name="T0" fmla="*/ 30 w 33"/>
                <a:gd name="T1" fmla="*/ 0 h 44"/>
                <a:gd name="T2" fmla="*/ 9 w 33"/>
                <a:gd name="T3" fmla="*/ 96 h 44"/>
                <a:gd name="T4" fmla="*/ 73 w 33"/>
                <a:gd name="T5" fmla="*/ 22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44">
                  <a:moveTo>
                    <a:pt x="14" y="0"/>
                  </a:moveTo>
                  <a:cubicBezTo>
                    <a:pt x="9" y="3"/>
                    <a:pt x="0" y="35"/>
                    <a:pt x="4" y="44"/>
                  </a:cubicBezTo>
                  <a:cubicBezTo>
                    <a:pt x="15" y="38"/>
                    <a:pt x="23" y="20"/>
                    <a:pt x="33" y="10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4" name="Freeform 567">
              <a:extLst>
                <a:ext uri="{FF2B5EF4-FFF2-40B4-BE49-F238E27FC236}">
                  <a16:creationId xmlns:a16="http://schemas.microsoft.com/office/drawing/2014/main" id="{34F5B7C7-187C-4337-A4A4-43AF1675D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" y="2767"/>
              <a:ext cx="44" cy="65"/>
            </a:xfrm>
            <a:custGeom>
              <a:avLst/>
              <a:gdLst>
                <a:gd name="T0" fmla="*/ 50 w 34"/>
                <a:gd name="T1" fmla="*/ 0 h 50"/>
                <a:gd name="T2" fmla="*/ 1 w 34"/>
                <a:gd name="T3" fmla="*/ 61 h 50"/>
                <a:gd name="T4" fmla="*/ 74 w 34"/>
                <a:gd name="T5" fmla="*/ 6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50">
                  <a:moveTo>
                    <a:pt x="23" y="0"/>
                  </a:moveTo>
                  <a:cubicBezTo>
                    <a:pt x="21" y="11"/>
                    <a:pt x="2" y="14"/>
                    <a:pt x="1" y="28"/>
                  </a:cubicBezTo>
                  <a:cubicBezTo>
                    <a:pt x="0" y="50"/>
                    <a:pt x="24" y="28"/>
                    <a:pt x="34" y="27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5" name="Freeform 568">
              <a:extLst>
                <a:ext uri="{FF2B5EF4-FFF2-40B4-BE49-F238E27FC236}">
                  <a16:creationId xmlns:a16="http://schemas.microsoft.com/office/drawing/2014/main" id="{74AB3809-07FE-4BAC-9257-D212597C7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" y="2843"/>
              <a:ext cx="41" cy="52"/>
            </a:xfrm>
            <a:custGeom>
              <a:avLst/>
              <a:gdLst>
                <a:gd name="T0" fmla="*/ 0 w 31"/>
                <a:gd name="T1" fmla="*/ 0 h 40"/>
                <a:gd name="T2" fmla="*/ 58 w 31"/>
                <a:gd name="T3" fmla="*/ 88 h 40"/>
                <a:gd name="T4" fmla="*/ 71 w 31"/>
                <a:gd name="T5" fmla="*/ 43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0">
                  <a:moveTo>
                    <a:pt x="0" y="0"/>
                  </a:moveTo>
                  <a:cubicBezTo>
                    <a:pt x="4" y="9"/>
                    <a:pt x="14" y="40"/>
                    <a:pt x="25" y="40"/>
                  </a:cubicBezTo>
                  <a:cubicBezTo>
                    <a:pt x="29" y="34"/>
                    <a:pt x="31" y="26"/>
                    <a:pt x="31" y="19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6" name="Freeform 569">
              <a:extLst>
                <a:ext uri="{FF2B5EF4-FFF2-40B4-BE49-F238E27FC236}">
                  <a16:creationId xmlns:a16="http://schemas.microsoft.com/office/drawing/2014/main" id="{F98321CE-4E78-4677-BFF9-E47E89675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2739"/>
              <a:ext cx="35" cy="44"/>
            </a:xfrm>
            <a:custGeom>
              <a:avLst/>
              <a:gdLst>
                <a:gd name="T0" fmla="*/ 0 w 27"/>
                <a:gd name="T1" fmla="*/ 74 h 34"/>
                <a:gd name="T2" fmla="*/ 41 w 27"/>
                <a:gd name="T3" fmla="*/ 1 h 34"/>
                <a:gd name="T4" fmla="*/ 57 w 27"/>
                <a:gd name="T5" fmla="*/ 72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4">
                  <a:moveTo>
                    <a:pt x="0" y="34"/>
                  </a:moveTo>
                  <a:cubicBezTo>
                    <a:pt x="2" y="27"/>
                    <a:pt x="11" y="1"/>
                    <a:pt x="19" y="1"/>
                  </a:cubicBezTo>
                  <a:cubicBezTo>
                    <a:pt x="27" y="0"/>
                    <a:pt x="27" y="27"/>
                    <a:pt x="26" y="33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7" name="Freeform 570">
              <a:extLst>
                <a:ext uri="{FF2B5EF4-FFF2-40B4-BE49-F238E27FC236}">
                  <a16:creationId xmlns:a16="http://schemas.microsoft.com/office/drawing/2014/main" id="{BFDF6C4A-C12C-4DD6-9E8A-255063F3C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2826"/>
              <a:ext cx="48" cy="56"/>
            </a:xfrm>
            <a:custGeom>
              <a:avLst/>
              <a:gdLst>
                <a:gd name="T0" fmla="*/ 80 w 37"/>
                <a:gd name="T1" fmla="*/ 23 h 43"/>
                <a:gd name="T2" fmla="*/ 8 w 37"/>
                <a:gd name="T3" fmla="*/ 21 h 43"/>
                <a:gd name="T4" fmla="*/ 66 w 37"/>
                <a:gd name="T5" fmla="*/ 86 h 43"/>
                <a:gd name="T6" fmla="*/ 22 w 37"/>
                <a:gd name="T7" fmla="*/ 9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43">
                  <a:moveTo>
                    <a:pt x="37" y="11"/>
                  </a:moveTo>
                  <a:cubicBezTo>
                    <a:pt x="30" y="9"/>
                    <a:pt x="9" y="0"/>
                    <a:pt x="4" y="9"/>
                  </a:cubicBezTo>
                  <a:cubicBezTo>
                    <a:pt x="0" y="20"/>
                    <a:pt x="27" y="31"/>
                    <a:pt x="30" y="39"/>
                  </a:cubicBezTo>
                  <a:cubicBezTo>
                    <a:pt x="24" y="43"/>
                    <a:pt x="15" y="38"/>
                    <a:pt x="10" y="41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8" name="Freeform 571">
              <a:extLst>
                <a:ext uri="{FF2B5EF4-FFF2-40B4-BE49-F238E27FC236}">
                  <a16:creationId xmlns:a16="http://schemas.microsoft.com/office/drawing/2014/main" id="{7C114ED8-3077-4189-A41B-35A4A36E0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" y="2953"/>
              <a:ext cx="21" cy="44"/>
            </a:xfrm>
            <a:custGeom>
              <a:avLst/>
              <a:gdLst>
                <a:gd name="T0" fmla="*/ 1 w 16"/>
                <a:gd name="T1" fmla="*/ 35 h 34"/>
                <a:gd name="T2" fmla="*/ 37 w 16"/>
                <a:gd name="T3" fmla="*/ 0 h 34"/>
                <a:gd name="T4" fmla="*/ 16 w 16"/>
                <a:gd name="T5" fmla="*/ 74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34">
                  <a:moveTo>
                    <a:pt x="1" y="16"/>
                  </a:moveTo>
                  <a:cubicBezTo>
                    <a:pt x="0" y="11"/>
                    <a:pt x="9" y="0"/>
                    <a:pt x="16" y="0"/>
                  </a:cubicBezTo>
                  <a:cubicBezTo>
                    <a:pt x="12" y="10"/>
                    <a:pt x="12" y="26"/>
                    <a:pt x="7" y="34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9" name="Freeform 572">
              <a:extLst>
                <a:ext uri="{FF2B5EF4-FFF2-40B4-BE49-F238E27FC236}">
                  <a16:creationId xmlns:a16="http://schemas.microsoft.com/office/drawing/2014/main" id="{85DFB82D-BCE6-48A4-B4B2-9FA817AAC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" y="3079"/>
              <a:ext cx="33" cy="10"/>
            </a:xfrm>
            <a:custGeom>
              <a:avLst/>
              <a:gdLst>
                <a:gd name="T0" fmla="*/ 58 w 25"/>
                <a:gd name="T1" fmla="*/ 16 h 8"/>
                <a:gd name="T2" fmla="*/ 0 w 25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8">
                  <a:moveTo>
                    <a:pt x="25" y="8"/>
                  </a:moveTo>
                  <a:cubicBezTo>
                    <a:pt x="24" y="5"/>
                    <a:pt x="6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0" name="Freeform 573">
              <a:extLst>
                <a:ext uri="{FF2B5EF4-FFF2-40B4-BE49-F238E27FC236}">
                  <a16:creationId xmlns:a16="http://schemas.microsoft.com/office/drawing/2014/main" id="{CAF23C68-8CD4-4B5C-A4DE-6B19141B0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" y="2785"/>
              <a:ext cx="53" cy="49"/>
            </a:xfrm>
            <a:custGeom>
              <a:avLst/>
              <a:gdLst>
                <a:gd name="T0" fmla="*/ 13 w 41"/>
                <a:gd name="T1" fmla="*/ 81 h 38"/>
                <a:gd name="T2" fmla="*/ 23 w 41"/>
                <a:gd name="T3" fmla="*/ 6 h 38"/>
                <a:gd name="T4" fmla="*/ 89 w 41"/>
                <a:gd name="T5" fmla="*/ 62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8">
                  <a:moveTo>
                    <a:pt x="6" y="38"/>
                  </a:moveTo>
                  <a:cubicBezTo>
                    <a:pt x="0" y="33"/>
                    <a:pt x="2" y="5"/>
                    <a:pt x="11" y="3"/>
                  </a:cubicBezTo>
                  <a:cubicBezTo>
                    <a:pt x="21" y="0"/>
                    <a:pt x="34" y="25"/>
                    <a:pt x="41" y="29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1" name="Freeform 574">
              <a:extLst>
                <a:ext uri="{FF2B5EF4-FFF2-40B4-BE49-F238E27FC236}">
                  <a16:creationId xmlns:a16="http://schemas.microsoft.com/office/drawing/2014/main" id="{19B69F69-17CA-40C0-94FD-873F31F40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3003"/>
              <a:ext cx="42" cy="48"/>
            </a:xfrm>
            <a:custGeom>
              <a:avLst/>
              <a:gdLst>
                <a:gd name="T0" fmla="*/ 17 w 33"/>
                <a:gd name="T1" fmla="*/ 6 h 37"/>
                <a:gd name="T2" fmla="*/ 13 w 33"/>
                <a:gd name="T3" fmla="*/ 0 h 37"/>
                <a:gd name="T4" fmla="*/ 23 w 33"/>
                <a:gd name="T5" fmla="*/ 79 h 37"/>
                <a:gd name="T6" fmla="*/ 67 w 33"/>
                <a:gd name="T7" fmla="*/ 29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37">
                  <a:moveTo>
                    <a:pt x="8" y="3"/>
                  </a:moveTo>
                  <a:cubicBezTo>
                    <a:pt x="7" y="2"/>
                    <a:pt x="7" y="1"/>
                    <a:pt x="6" y="0"/>
                  </a:cubicBezTo>
                  <a:cubicBezTo>
                    <a:pt x="7" y="7"/>
                    <a:pt x="0" y="34"/>
                    <a:pt x="11" y="36"/>
                  </a:cubicBezTo>
                  <a:cubicBezTo>
                    <a:pt x="21" y="37"/>
                    <a:pt x="30" y="10"/>
                    <a:pt x="33" y="13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2" name="Freeform 575">
              <a:extLst>
                <a:ext uri="{FF2B5EF4-FFF2-40B4-BE49-F238E27FC236}">
                  <a16:creationId xmlns:a16="http://schemas.microsoft.com/office/drawing/2014/main" id="{44740A1B-E2C9-4E2A-9525-F457A859B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3578"/>
              <a:ext cx="40" cy="43"/>
            </a:xfrm>
            <a:custGeom>
              <a:avLst/>
              <a:gdLst>
                <a:gd name="T0" fmla="*/ 8 w 31"/>
                <a:gd name="T1" fmla="*/ 73 h 33"/>
                <a:gd name="T2" fmla="*/ 15 w 31"/>
                <a:gd name="T3" fmla="*/ 0 h 33"/>
                <a:gd name="T4" fmla="*/ 67 w 31"/>
                <a:gd name="T5" fmla="*/ 56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33">
                  <a:moveTo>
                    <a:pt x="4" y="33"/>
                  </a:moveTo>
                  <a:cubicBezTo>
                    <a:pt x="0" y="24"/>
                    <a:pt x="2" y="9"/>
                    <a:pt x="7" y="0"/>
                  </a:cubicBezTo>
                  <a:cubicBezTo>
                    <a:pt x="16" y="6"/>
                    <a:pt x="22" y="18"/>
                    <a:pt x="31" y="25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3" name="Freeform 576">
              <a:extLst>
                <a:ext uri="{FF2B5EF4-FFF2-40B4-BE49-F238E27FC236}">
                  <a16:creationId xmlns:a16="http://schemas.microsoft.com/office/drawing/2014/main" id="{CD43F1DC-39A8-4A28-869E-692C865C6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3487"/>
              <a:ext cx="49" cy="53"/>
            </a:xfrm>
            <a:custGeom>
              <a:avLst/>
              <a:gdLst>
                <a:gd name="T0" fmla="*/ 0 w 38"/>
                <a:gd name="T1" fmla="*/ 36 h 41"/>
                <a:gd name="T2" fmla="*/ 62 w 38"/>
                <a:gd name="T3" fmla="*/ 72 h 41"/>
                <a:gd name="T4" fmla="*/ 45 w 38"/>
                <a:gd name="T5" fmla="*/ 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41">
                  <a:moveTo>
                    <a:pt x="0" y="17"/>
                  </a:moveTo>
                  <a:cubicBezTo>
                    <a:pt x="5" y="24"/>
                    <a:pt x="20" y="41"/>
                    <a:pt x="29" y="33"/>
                  </a:cubicBezTo>
                  <a:cubicBezTo>
                    <a:pt x="38" y="25"/>
                    <a:pt x="25" y="7"/>
                    <a:pt x="21" y="0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4" name="Freeform 577">
              <a:extLst>
                <a:ext uri="{FF2B5EF4-FFF2-40B4-BE49-F238E27FC236}">
                  <a16:creationId xmlns:a16="http://schemas.microsoft.com/office/drawing/2014/main" id="{854E0D30-E7B9-49A0-A171-1B3B144E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3591"/>
              <a:ext cx="39" cy="27"/>
            </a:xfrm>
            <a:custGeom>
              <a:avLst/>
              <a:gdLst>
                <a:gd name="T0" fmla="*/ 51 w 30"/>
                <a:gd name="T1" fmla="*/ 45 h 21"/>
                <a:gd name="T2" fmla="*/ 0 w 30"/>
                <a:gd name="T3" fmla="*/ 1 h 21"/>
                <a:gd name="T4" fmla="*/ 66 w 30"/>
                <a:gd name="T5" fmla="*/ 8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21">
                  <a:moveTo>
                    <a:pt x="23" y="21"/>
                  </a:moveTo>
                  <a:cubicBezTo>
                    <a:pt x="14" y="15"/>
                    <a:pt x="7" y="8"/>
                    <a:pt x="0" y="1"/>
                  </a:cubicBezTo>
                  <a:cubicBezTo>
                    <a:pt x="9" y="0"/>
                    <a:pt x="21" y="2"/>
                    <a:pt x="30" y="4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5" name="Freeform 578">
              <a:extLst>
                <a:ext uri="{FF2B5EF4-FFF2-40B4-BE49-F238E27FC236}">
                  <a16:creationId xmlns:a16="http://schemas.microsoft.com/office/drawing/2014/main" id="{AFEB5C8E-7EDE-48B3-9519-703665A86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1709"/>
              <a:ext cx="42" cy="35"/>
            </a:xfrm>
            <a:custGeom>
              <a:avLst/>
              <a:gdLst>
                <a:gd name="T0" fmla="*/ 43 w 32"/>
                <a:gd name="T1" fmla="*/ 58 h 27"/>
                <a:gd name="T2" fmla="*/ 0 w 32"/>
                <a:gd name="T3" fmla="*/ 0 h 27"/>
                <a:gd name="T4" fmla="*/ 72 w 32"/>
                <a:gd name="T5" fmla="*/ 38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27">
                  <a:moveTo>
                    <a:pt x="19" y="27"/>
                  </a:moveTo>
                  <a:cubicBezTo>
                    <a:pt x="11" y="22"/>
                    <a:pt x="2" y="9"/>
                    <a:pt x="0" y="0"/>
                  </a:cubicBezTo>
                  <a:cubicBezTo>
                    <a:pt x="11" y="1"/>
                    <a:pt x="23" y="10"/>
                    <a:pt x="32" y="17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6" name="Freeform 579">
              <a:extLst>
                <a:ext uri="{FF2B5EF4-FFF2-40B4-BE49-F238E27FC236}">
                  <a16:creationId xmlns:a16="http://schemas.microsoft.com/office/drawing/2014/main" id="{B3A78080-D121-40B9-BE4A-94612F130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1805"/>
              <a:ext cx="34" cy="34"/>
            </a:xfrm>
            <a:custGeom>
              <a:avLst/>
              <a:gdLst>
                <a:gd name="T0" fmla="*/ 0 w 26"/>
                <a:gd name="T1" fmla="*/ 0 h 26"/>
                <a:gd name="T2" fmla="*/ 58 w 26"/>
                <a:gd name="T3" fmla="*/ 58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26">
                  <a:moveTo>
                    <a:pt x="0" y="0"/>
                  </a:moveTo>
                  <a:cubicBezTo>
                    <a:pt x="1" y="10"/>
                    <a:pt x="17" y="22"/>
                    <a:pt x="26" y="26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7" name="Freeform 580">
              <a:extLst>
                <a:ext uri="{FF2B5EF4-FFF2-40B4-BE49-F238E27FC236}">
                  <a16:creationId xmlns:a16="http://schemas.microsoft.com/office/drawing/2014/main" id="{65736BE2-5175-494A-B480-EDB3FF0EC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1774"/>
              <a:ext cx="22" cy="34"/>
            </a:xfrm>
            <a:custGeom>
              <a:avLst/>
              <a:gdLst>
                <a:gd name="T0" fmla="*/ 0 w 17"/>
                <a:gd name="T1" fmla="*/ 58 h 26"/>
                <a:gd name="T2" fmla="*/ 36 w 17"/>
                <a:gd name="T3" fmla="*/ 0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6">
                  <a:moveTo>
                    <a:pt x="0" y="26"/>
                  </a:moveTo>
                  <a:cubicBezTo>
                    <a:pt x="0" y="18"/>
                    <a:pt x="10" y="2"/>
                    <a:pt x="17" y="0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8" name="Freeform 581">
              <a:extLst>
                <a:ext uri="{FF2B5EF4-FFF2-40B4-BE49-F238E27FC236}">
                  <a16:creationId xmlns:a16="http://schemas.microsoft.com/office/drawing/2014/main" id="{6BB542C9-19DB-4DCD-B551-3CCB4832B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" y="1864"/>
              <a:ext cx="52" cy="56"/>
            </a:xfrm>
            <a:custGeom>
              <a:avLst/>
              <a:gdLst>
                <a:gd name="T0" fmla="*/ 0 w 40"/>
                <a:gd name="T1" fmla="*/ 52 h 43"/>
                <a:gd name="T2" fmla="*/ 73 w 40"/>
                <a:gd name="T3" fmla="*/ 68 h 43"/>
                <a:gd name="T4" fmla="*/ 7 w 40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43">
                  <a:moveTo>
                    <a:pt x="0" y="24"/>
                  </a:moveTo>
                  <a:cubicBezTo>
                    <a:pt x="8" y="29"/>
                    <a:pt x="28" y="43"/>
                    <a:pt x="33" y="31"/>
                  </a:cubicBezTo>
                  <a:cubicBezTo>
                    <a:pt x="40" y="17"/>
                    <a:pt x="7" y="2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9" name="Freeform 582">
              <a:extLst>
                <a:ext uri="{FF2B5EF4-FFF2-40B4-BE49-F238E27FC236}">
                  <a16:creationId xmlns:a16="http://schemas.microsoft.com/office/drawing/2014/main" id="{319BD393-EAE1-4DD2-B168-5ECC7C5CD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1825"/>
              <a:ext cx="37" cy="45"/>
            </a:xfrm>
            <a:custGeom>
              <a:avLst/>
              <a:gdLst>
                <a:gd name="T0" fmla="*/ 6 w 29"/>
                <a:gd name="T1" fmla="*/ 8 h 35"/>
                <a:gd name="T2" fmla="*/ 6 w 29"/>
                <a:gd name="T3" fmla="*/ 15 h 35"/>
                <a:gd name="T4" fmla="*/ 60 w 29"/>
                <a:gd name="T5" fmla="*/ 1 h 35"/>
                <a:gd name="T6" fmla="*/ 42 w 29"/>
                <a:gd name="T7" fmla="*/ 75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35">
                  <a:moveTo>
                    <a:pt x="3" y="4"/>
                  </a:moveTo>
                  <a:cubicBezTo>
                    <a:pt x="3" y="6"/>
                    <a:pt x="0" y="6"/>
                    <a:pt x="3" y="7"/>
                  </a:cubicBezTo>
                  <a:cubicBezTo>
                    <a:pt x="11" y="2"/>
                    <a:pt x="19" y="0"/>
                    <a:pt x="29" y="1"/>
                  </a:cubicBezTo>
                  <a:cubicBezTo>
                    <a:pt x="29" y="13"/>
                    <a:pt x="19" y="23"/>
                    <a:pt x="20" y="35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0" name="Freeform 583">
              <a:extLst>
                <a:ext uri="{FF2B5EF4-FFF2-40B4-BE49-F238E27FC236}">
                  <a16:creationId xmlns:a16="http://schemas.microsoft.com/office/drawing/2014/main" id="{AF7CA36E-BE16-4130-9112-F7EBA502D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" y="1930"/>
              <a:ext cx="48" cy="41"/>
            </a:xfrm>
            <a:custGeom>
              <a:avLst/>
              <a:gdLst>
                <a:gd name="T0" fmla="*/ 1 w 37"/>
                <a:gd name="T1" fmla="*/ 37 h 31"/>
                <a:gd name="T2" fmla="*/ 75 w 37"/>
                <a:gd name="T3" fmla="*/ 50 h 31"/>
                <a:gd name="T4" fmla="*/ 8 w 37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31">
                  <a:moveTo>
                    <a:pt x="1" y="16"/>
                  </a:moveTo>
                  <a:cubicBezTo>
                    <a:pt x="0" y="25"/>
                    <a:pt x="33" y="31"/>
                    <a:pt x="35" y="22"/>
                  </a:cubicBezTo>
                  <a:cubicBezTo>
                    <a:pt x="37" y="13"/>
                    <a:pt x="9" y="4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1" name="Freeform 584">
              <a:extLst>
                <a:ext uri="{FF2B5EF4-FFF2-40B4-BE49-F238E27FC236}">
                  <a16:creationId xmlns:a16="http://schemas.microsoft.com/office/drawing/2014/main" id="{708ECFC1-966D-436C-9AAE-8EAAD57CE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2041"/>
              <a:ext cx="14" cy="48"/>
            </a:xfrm>
            <a:custGeom>
              <a:avLst/>
              <a:gdLst>
                <a:gd name="T0" fmla="*/ 5 w 11"/>
                <a:gd name="T1" fmla="*/ 80 h 37"/>
                <a:gd name="T2" fmla="*/ 23 w 11"/>
                <a:gd name="T3" fmla="*/ 0 h 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37">
                  <a:moveTo>
                    <a:pt x="2" y="37"/>
                  </a:moveTo>
                  <a:cubicBezTo>
                    <a:pt x="0" y="25"/>
                    <a:pt x="0" y="8"/>
                    <a:pt x="11" y="0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2" name="Freeform 585">
              <a:extLst>
                <a:ext uri="{FF2B5EF4-FFF2-40B4-BE49-F238E27FC236}">
                  <a16:creationId xmlns:a16="http://schemas.microsoft.com/office/drawing/2014/main" id="{4AEEAFD1-B416-42E3-83C5-17167DD47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" y="1596"/>
              <a:ext cx="33" cy="48"/>
            </a:xfrm>
            <a:custGeom>
              <a:avLst/>
              <a:gdLst>
                <a:gd name="T0" fmla="*/ 20 w 25"/>
                <a:gd name="T1" fmla="*/ 5 h 37"/>
                <a:gd name="T2" fmla="*/ 9 w 25"/>
                <a:gd name="T3" fmla="*/ 1 h 37"/>
                <a:gd name="T4" fmla="*/ 21 w 25"/>
                <a:gd name="T5" fmla="*/ 79 h 37"/>
                <a:gd name="T6" fmla="*/ 58 w 25"/>
                <a:gd name="T7" fmla="*/ 6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37">
                  <a:moveTo>
                    <a:pt x="8" y="2"/>
                  </a:moveTo>
                  <a:cubicBezTo>
                    <a:pt x="6" y="1"/>
                    <a:pt x="6" y="0"/>
                    <a:pt x="4" y="1"/>
                  </a:cubicBezTo>
                  <a:cubicBezTo>
                    <a:pt x="4" y="7"/>
                    <a:pt x="0" y="37"/>
                    <a:pt x="9" y="36"/>
                  </a:cubicBezTo>
                  <a:cubicBezTo>
                    <a:pt x="19" y="36"/>
                    <a:pt x="24" y="11"/>
                    <a:pt x="25" y="3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3" name="Freeform 586">
              <a:extLst>
                <a:ext uri="{FF2B5EF4-FFF2-40B4-BE49-F238E27FC236}">
                  <a16:creationId xmlns:a16="http://schemas.microsoft.com/office/drawing/2014/main" id="{E7F0016F-8FDC-4E7D-B410-34469FEB7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" y="1548"/>
              <a:ext cx="35" cy="26"/>
            </a:xfrm>
            <a:custGeom>
              <a:avLst/>
              <a:gdLst>
                <a:gd name="T0" fmla="*/ 0 w 27"/>
                <a:gd name="T1" fmla="*/ 44 h 20"/>
                <a:gd name="T2" fmla="*/ 58 w 27"/>
                <a:gd name="T3" fmla="*/ 0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20">
                  <a:moveTo>
                    <a:pt x="0" y="20"/>
                  </a:moveTo>
                  <a:cubicBezTo>
                    <a:pt x="8" y="13"/>
                    <a:pt x="17" y="5"/>
                    <a:pt x="27" y="0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4" name="Freeform 587">
              <a:extLst>
                <a:ext uri="{FF2B5EF4-FFF2-40B4-BE49-F238E27FC236}">
                  <a16:creationId xmlns:a16="http://schemas.microsoft.com/office/drawing/2014/main" id="{B96AE76F-B7D9-40F1-BE0F-0965AAFE7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" y="1634"/>
              <a:ext cx="31" cy="43"/>
            </a:xfrm>
            <a:custGeom>
              <a:avLst/>
              <a:gdLst>
                <a:gd name="T0" fmla="*/ 0 w 24"/>
                <a:gd name="T1" fmla="*/ 0 h 33"/>
                <a:gd name="T2" fmla="*/ 16 w 24"/>
                <a:gd name="T3" fmla="*/ 73 h 33"/>
                <a:gd name="T4" fmla="*/ 52 w 24"/>
                <a:gd name="T5" fmla="*/ 5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33">
                  <a:moveTo>
                    <a:pt x="0" y="0"/>
                  </a:moveTo>
                  <a:cubicBezTo>
                    <a:pt x="5" y="10"/>
                    <a:pt x="4" y="22"/>
                    <a:pt x="7" y="33"/>
                  </a:cubicBezTo>
                  <a:cubicBezTo>
                    <a:pt x="18" y="30"/>
                    <a:pt x="22" y="12"/>
                    <a:pt x="24" y="2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5" name="Freeform 588">
              <a:extLst>
                <a:ext uri="{FF2B5EF4-FFF2-40B4-BE49-F238E27FC236}">
                  <a16:creationId xmlns:a16="http://schemas.microsoft.com/office/drawing/2014/main" id="{94C93C8F-15AB-4518-A609-95AB5E909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1418"/>
              <a:ext cx="4" cy="31"/>
            </a:xfrm>
            <a:custGeom>
              <a:avLst/>
              <a:gdLst>
                <a:gd name="T0" fmla="*/ 0 w 3"/>
                <a:gd name="T1" fmla="*/ 0 h 24"/>
                <a:gd name="T2" fmla="*/ 0 w 3"/>
                <a:gd name="T3" fmla="*/ 52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4">
                  <a:moveTo>
                    <a:pt x="0" y="0"/>
                  </a:moveTo>
                  <a:cubicBezTo>
                    <a:pt x="3" y="7"/>
                    <a:pt x="2" y="16"/>
                    <a:pt x="0" y="24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6" name="Freeform 589">
              <a:extLst>
                <a:ext uri="{FF2B5EF4-FFF2-40B4-BE49-F238E27FC236}">
                  <a16:creationId xmlns:a16="http://schemas.microsoft.com/office/drawing/2014/main" id="{B5A761B4-F1D1-4961-8C27-72ACBE8B6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" y="1444"/>
              <a:ext cx="15" cy="38"/>
            </a:xfrm>
            <a:custGeom>
              <a:avLst/>
              <a:gdLst>
                <a:gd name="T0" fmla="*/ 24 w 12"/>
                <a:gd name="T1" fmla="*/ 0 h 29"/>
                <a:gd name="T2" fmla="*/ 0 w 12"/>
                <a:gd name="T3" fmla="*/ 66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9">
                  <a:moveTo>
                    <a:pt x="12" y="0"/>
                  </a:moveTo>
                  <a:cubicBezTo>
                    <a:pt x="8" y="9"/>
                    <a:pt x="5" y="19"/>
                    <a:pt x="0" y="29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7" name="Freeform 590">
              <a:extLst>
                <a:ext uri="{FF2B5EF4-FFF2-40B4-BE49-F238E27FC236}">
                  <a16:creationId xmlns:a16="http://schemas.microsoft.com/office/drawing/2014/main" id="{B74231C2-9A00-48FA-8D03-247C993BA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" y="2033"/>
              <a:ext cx="21" cy="30"/>
            </a:xfrm>
            <a:custGeom>
              <a:avLst/>
              <a:gdLst>
                <a:gd name="T0" fmla="*/ 0 w 16"/>
                <a:gd name="T1" fmla="*/ 0 h 23"/>
                <a:gd name="T2" fmla="*/ 37 w 16"/>
                <a:gd name="T3" fmla="*/ 51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5" y="8"/>
                    <a:pt x="10" y="17"/>
                    <a:pt x="16" y="23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8" name="Freeform 591">
              <a:extLst>
                <a:ext uri="{FF2B5EF4-FFF2-40B4-BE49-F238E27FC236}">
                  <a16:creationId xmlns:a16="http://schemas.microsoft.com/office/drawing/2014/main" id="{7D701113-36EC-4DAA-863B-43639537C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1989"/>
              <a:ext cx="31" cy="13"/>
            </a:xfrm>
            <a:custGeom>
              <a:avLst/>
              <a:gdLst>
                <a:gd name="T0" fmla="*/ 0 w 24"/>
                <a:gd name="T1" fmla="*/ 0 h 10"/>
                <a:gd name="T2" fmla="*/ 52 w 24"/>
                <a:gd name="T3" fmla="*/ 22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cubicBezTo>
                    <a:pt x="6" y="6"/>
                    <a:pt x="16" y="8"/>
                    <a:pt x="24" y="10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9" name="Freeform 592">
              <a:extLst>
                <a:ext uri="{FF2B5EF4-FFF2-40B4-BE49-F238E27FC236}">
                  <a16:creationId xmlns:a16="http://schemas.microsoft.com/office/drawing/2014/main" id="{B4E79F39-B1FF-4BD2-BB74-76908C8B4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" y="2037"/>
              <a:ext cx="19" cy="22"/>
            </a:xfrm>
            <a:custGeom>
              <a:avLst/>
              <a:gdLst>
                <a:gd name="T0" fmla="*/ 0 w 15"/>
                <a:gd name="T1" fmla="*/ 0 h 17"/>
                <a:gd name="T2" fmla="*/ 30 w 15"/>
                <a:gd name="T3" fmla="*/ 36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7">
                  <a:moveTo>
                    <a:pt x="0" y="0"/>
                  </a:moveTo>
                  <a:cubicBezTo>
                    <a:pt x="5" y="6"/>
                    <a:pt x="11" y="11"/>
                    <a:pt x="15" y="17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0" name="Freeform 593">
              <a:extLst>
                <a:ext uri="{FF2B5EF4-FFF2-40B4-BE49-F238E27FC236}">
                  <a16:creationId xmlns:a16="http://schemas.microsoft.com/office/drawing/2014/main" id="{AFA3F0EB-0E40-418A-9134-8B0500943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2089"/>
              <a:ext cx="16" cy="21"/>
            </a:xfrm>
            <a:custGeom>
              <a:avLst/>
              <a:gdLst>
                <a:gd name="T0" fmla="*/ 25 w 13"/>
                <a:gd name="T1" fmla="*/ 0 h 16"/>
                <a:gd name="T2" fmla="*/ 0 w 13"/>
                <a:gd name="T3" fmla="*/ 37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13" y="0"/>
                  </a:moveTo>
                  <a:cubicBezTo>
                    <a:pt x="8" y="0"/>
                    <a:pt x="3" y="10"/>
                    <a:pt x="0" y="16"/>
                  </a:cubicBezTo>
                </a:path>
              </a:pathLst>
            </a:custGeom>
            <a:noFill/>
            <a:ln w="15875" cap="flat">
              <a:solidFill>
                <a:srgbClr val="F9E59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1" name="Freeform 594">
              <a:extLst>
                <a:ext uri="{FF2B5EF4-FFF2-40B4-BE49-F238E27FC236}">
                  <a16:creationId xmlns:a16="http://schemas.microsoft.com/office/drawing/2014/main" id="{6B5AA55E-97CB-495C-A03E-A103BBACD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" y="1796"/>
              <a:ext cx="119" cy="71"/>
            </a:xfrm>
            <a:custGeom>
              <a:avLst/>
              <a:gdLst>
                <a:gd name="T0" fmla="*/ 1 w 92"/>
                <a:gd name="T1" fmla="*/ 43 h 54"/>
                <a:gd name="T2" fmla="*/ 22 w 92"/>
                <a:gd name="T3" fmla="*/ 99 h 54"/>
                <a:gd name="T4" fmla="*/ 74 w 92"/>
                <a:gd name="T5" fmla="*/ 103 h 54"/>
                <a:gd name="T6" fmla="*/ 176 w 92"/>
                <a:gd name="T7" fmla="*/ 42 h 54"/>
                <a:gd name="T8" fmla="*/ 72 w 92"/>
                <a:gd name="T9" fmla="*/ 64 h 54"/>
                <a:gd name="T10" fmla="*/ 16 w 92"/>
                <a:gd name="T11" fmla="*/ 32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" h="54">
                  <a:moveTo>
                    <a:pt x="1" y="19"/>
                  </a:moveTo>
                  <a:cubicBezTo>
                    <a:pt x="0" y="27"/>
                    <a:pt x="5" y="37"/>
                    <a:pt x="10" y="43"/>
                  </a:cubicBezTo>
                  <a:cubicBezTo>
                    <a:pt x="20" y="54"/>
                    <a:pt x="24" y="51"/>
                    <a:pt x="34" y="45"/>
                  </a:cubicBezTo>
                  <a:cubicBezTo>
                    <a:pt x="43" y="39"/>
                    <a:pt x="92" y="39"/>
                    <a:pt x="81" y="18"/>
                  </a:cubicBezTo>
                  <a:cubicBezTo>
                    <a:pt x="72" y="0"/>
                    <a:pt x="46" y="29"/>
                    <a:pt x="33" y="28"/>
                  </a:cubicBezTo>
                  <a:cubicBezTo>
                    <a:pt x="24" y="27"/>
                    <a:pt x="16" y="5"/>
                    <a:pt x="7" y="14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2" name="Freeform 595">
              <a:extLst>
                <a:ext uri="{FF2B5EF4-FFF2-40B4-BE49-F238E27FC236}">
                  <a16:creationId xmlns:a16="http://schemas.microsoft.com/office/drawing/2014/main" id="{3771F2BF-02EC-4141-BFFC-A446AF8D2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" y="1722"/>
              <a:ext cx="130" cy="56"/>
            </a:xfrm>
            <a:custGeom>
              <a:avLst/>
              <a:gdLst>
                <a:gd name="T0" fmla="*/ 0 w 100"/>
                <a:gd name="T1" fmla="*/ 60 h 43"/>
                <a:gd name="T2" fmla="*/ 60 w 100"/>
                <a:gd name="T3" fmla="*/ 72 h 43"/>
                <a:gd name="T4" fmla="*/ 108 w 100"/>
                <a:gd name="T5" fmla="*/ 95 h 43"/>
                <a:gd name="T6" fmla="*/ 144 w 100"/>
                <a:gd name="T7" fmla="*/ 72 h 43"/>
                <a:gd name="T8" fmla="*/ 196 w 100"/>
                <a:gd name="T9" fmla="*/ 39 h 43"/>
                <a:gd name="T10" fmla="*/ 130 w 100"/>
                <a:gd name="T11" fmla="*/ 22 h 43"/>
                <a:gd name="T12" fmla="*/ 17 w 100"/>
                <a:gd name="T13" fmla="*/ 38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" h="43">
                  <a:moveTo>
                    <a:pt x="0" y="27"/>
                  </a:moveTo>
                  <a:cubicBezTo>
                    <a:pt x="9" y="30"/>
                    <a:pt x="18" y="28"/>
                    <a:pt x="27" y="32"/>
                  </a:cubicBezTo>
                  <a:cubicBezTo>
                    <a:pt x="34" y="35"/>
                    <a:pt x="41" y="43"/>
                    <a:pt x="49" y="43"/>
                  </a:cubicBezTo>
                  <a:cubicBezTo>
                    <a:pt x="58" y="43"/>
                    <a:pt x="59" y="37"/>
                    <a:pt x="65" y="32"/>
                  </a:cubicBezTo>
                  <a:cubicBezTo>
                    <a:pt x="71" y="27"/>
                    <a:pt x="85" y="25"/>
                    <a:pt x="89" y="18"/>
                  </a:cubicBezTo>
                  <a:cubicBezTo>
                    <a:pt x="100" y="0"/>
                    <a:pt x="65" y="9"/>
                    <a:pt x="59" y="10"/>
                  </a:cubicBezTo>
                  <a:cubicBezTo>
                    <a:pt x="42" y="13"/>
                    <a:pt x="23" y="8"/>
                    <a:pt x="8" y="17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3" name="Freeform 596">
              <a:extLst>
                <a:ext uri="{FF2B5EF4-FFF2-40B4-BE49-F238E27FC236}">
                  <a16:creationId xmlns:a16="http://schemas.microsoft.com/office/drawing/2014/main" id="{2921E546-5198-4E68-B9FF-5C6628644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" y="2015"/>
              <a:ext cx="103" cy="41"/>
            </a:xfrm>
            <a:custGeom>
              <a:avLst/>
              <a:gdLst>
                <a:gd name="T0" fmla="*/ 0 w 79"/>
                <a:gd name="T1" fmla="*/ 63 h 32"/>
                <a:gd name="T2" fmla="*/ 86 w 79"/>
                <a:gd name="T3" fmla="*/ 54 h 32"/>
                <a:gd name="T4" fmla="*/ 112 w 79"/>
                <a:gd name="T5" fmla="*/ 65 h 32"/>
                <a:gd name="T6" fmla="*/ 141 w 79"/>
                <a:gd name="T7" fmla="*/ 36 h 32"/>
                <a:gd name="T8" fmla="*/ 133 w 79"/>
                <a:gd name="T9" fmla="*/ 6 h 32"/>
                <a:gd name="T10" fmla="*/ 38 w 79"/>
                <a:gd name="T11" fmla="*/ 3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9" h="32">
                  <a:moveTo>
                    <a:pt x="0" y="30"/>
                  </a:moveTo>
                  <a:cubicBezTo>
                    <a:pt x="9" y="22"/>
                    <a:pt x="28" y="21"/>
                    <a:pt x="39" y="26"/>
                  </a:cubicBezTo>
                  <a:cubicBezTo>
                    <a:pt x="44" y="28"/>
                    <a:pt x="45" y="32"/>
                    <a:pt x="51" y="31"/>
                  </a:cubicBezTo>
                  <a:cubicBezTo>
                    <a:pt x="55" y="29"/>
                    <a:pt x="61" y="20"/>
                    <a:pt x="64" y="17"/>
                  </a:cubicBezTo>
                  <a:cubicBezTo>
                    <a:pt x="72" y="10"/>
                    <a:pt x="79" y="0"/>
                    <a:pt x="60" y="3"/>
                  </a:cubicBezTo>
                  <a:cubicBezTo>
                    <a:pt x="46" y="5"/>
                    <a:pt x="33" y="20"/>
                    <a:pt x="17" y="15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4" name="Freeform 597">
              <a:extLst>
                <a:ext uri="{FF2B5EF4-FFF2-40B4-BE49-F238E27FC236}">
                  <a16:creationId xmlns:a16="http://schemas.microsoft.com/office/drawing/2014/main" id="{FB682E55-BD80-49D9-9F6F-A82A0C8FC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1977"/>
              <a:ext cx="58" cy="51"/>
            </a:xfrm>
            <a:custGeom>
              <a:avLst/>
              <a:gdLst>
                <a:gd name="T0" fmla="*/ 0 w 45"/>
                <a:gd name="T1" fmla="*/ 88 h 39"/>
                <a:gd name="T2" fmla="*/ 52 w 45"/>
                <a:gd name="T3" fmla="*/ 76 h 39"/>
                <a:gd name="T4" fmla="*/ 75 w 45"/>
                <a:gd name="T5" fmla="*/ 31 h 39"/>
                <a:gd name="T6" fmla="*/ 76 w 45"/>
                <a:gd name="T7" fmla="*/ 1 h 39"/>
                <a:gd name="T8" fmla="*/ 13 w 45"/>
                <a:gd name="T9" fmla="*/ 63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9">
                  <a:moveTo>
                    <a:pt x="0" y="39"/>
                  </a:moveTo>
                  <a:cubicBezTo>
                    <a:pt x="4" y="39"/>
                    <a:pt x="20" y="36"/>
                    <a:pt x="24" y="34"/>
                  </a:cubicBezTo>
                  <a:cubicBezTo>
                    <a:pt x="30" y="30"/>
                    <a:pt x="31" y="20"/>
                    <a:pt x="35" y="14"/>
                  </a:cubicBezTo>
                  <a:cubicBezTo>
                    <a:pt x="38" y="8"/>
                    <a:pt x="45" y="3"/>
                    <a:pt x="36" y="1"/>
                  </a:cubicBezTo>
                  <a:cubicBezTo>
                    <a:pt x="27" y="0"/>
                    <a:pt x="12" y="22"/>
                    <a:pt x="6" y="28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5" name="Freeform 598">
              <a:extLst>
                <a:ext uri="{FF2B5EF4-FFF2-40B4-BE49-F238E27FC236}">
                  <a16:creationId xmlns:a16="http://schemas.microsoft.com/office/drawing/2014/main" id="{6C5B541B-D4D0-4C8A-BD60-E355ABA2C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" y="1761"/>
              <a:ext cx="62" cy="73"/>
            </a:xfrm>
            <a:custGeom>
              <a:avLst/>
              <a:gdLst>
                <a:gd name="T0" fmla="*/ 103 w 48"/>
                <a:gd name="T1" fmla="*/ 21 h 56"/>
                <a:gd name="T2" fmla="*/ 22 w 48"/>
                <a:gd name="T3" fmla="*/ 124 h 56"/>
                <a:gd name="T4" fmla="*/ 62 w 48"/>
                <a:gd name="T5" fmla="*/ 9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56">
                  <a:moveTo>
                    <a:pt x="48" y="9"/>
                  </a:moveTo>
                  <a:cubicBezTo>
                    <a:pt x="25" y="0"/>
                    <a:pt x="12" y="42"/>
                    <a:pt x="10" y="56"/>
                  </a:cubicBezTo>
                  <a:cubicBezTo>
                    <a:pt x="0" y="40"/>
                    <a:pt x="5" y="5"/>
                    <a:pt x="29" y="4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6" name="Freeform 599">
              <a:extLst>
                <a:ext uri="{FF2B5EF4-FFF2-40B4-BE49-F238E27FC236}">
                  <a16:creationId xmlns:a16="http://schemas.microsoft.com/office/drawing/2014/main" id="{FB2AFC16-E1F2-4251-B74C-1AAB67E25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" y="1499"/>
              <a:ext cx="113" cy="106"/>
            </a:xfrm>
            <a:custGeom>
              <a:avLst/>
              <a:gdLst>
                <a:gd name="T0" fmla="*/ 29 w 87"/>
                <a:gd name="T1" fmla="*/ 0 h 82"/>
                <a:gd name="T2" fmla="*/ 66 w 87"/>
                <a:gd name="T3" fmla="*/ 124 h 82"/>
                <a:gd name="T4" fmla="*/ 186 w 87"/>
                <a:gd name="T5" fmla="*/ 141 h 82"/>
                <a:gd name="T6" fmla="*/ 140 w 87"/>
                <a:gd name="T7" fmla="*/ 98 h 82"/>
                <a:gd name="T8" fmla="*/ 101 w 87"/>
                <a:gd name="T9" fmla="*/ 58 h 82"/>
                <a:gd name="T10" fmla="*/ 30 w 87"/>
                <a:gd name="T11" fmla="*/ 8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7" h="82">
                  <a:moveTo>
                    <a:pt x="13" y="0"/>
                  </a:moveTo>
                  <a:cubicBezTo>
                    <a:pt x="0" y="14"/>
                    <a:pt x="18" y="47"/>
                    <a:pt x="30" y="57"/>
                  </a:cubicBezTo>
                  <a:cubicBezTo>
                    <a:pt x="38" y="64"/>
                    <a:pt x="82" y="82"/>
                    <a:pt x="85" y="65"/>
                  </a:cubicBezTo>
                  <a:cubicBezTo>
                    <a:pt x="87" y="54"/>
                    <a:pt x="71" y="49"/>
                    <a:pt x="64" y="46"/>
                  </a:cubicBezTo>
                  <a:cubicBezTo>
                    <a:pt x="53" y="41"/>
                    <a:pt x="52" y="37"/>
                    <a:pt x="46" y="27"/>
                  </a:cubicBezTo>
                  <a:cubicBezTo>
                    <a:pt x="40" y="17"/>
                    <a:pt x="26" y="2"/>
                    <a:pt x="14" y="4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7" name="Freeform 600">
              <a:extLst>
                <a:ext uri="{FF2B5EF4-FFF2-40B4-BE49-F238E27FC236}">
                  <a16:creationId xmlns:a16="http://schemas.microsoft.com/office/drawing/2014/main" id="{2FC307AB-3410-46A1-BFAD-F27706355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3" y="1353"/>
              <a:ext cx="48" cy="69"/>
            </a:xfrm>
            <a:custGeom>
              <a:avLst/>
              <a:gdLst>
                <a:gd name="T0" fmla="*/ 1 w 37"/>
                <a:gd name="T1" fmla="*/ 117 h 53"/>
                <a:gd name="T2" fmla="*/ 64 w 37"/>
                <a:gd name="T3" fmla="*/ 103 h 53"/>
                <a:gd name="T4" fmla="*/ 79 w 37"/>
                <a:gd name="T5" fmla="*/ 35 h 53"/>
                <a:gd name="T6" fmla="*/ 39 w 37"/>
                <a:gd name="T7" fmla="*/ 51 h 53"/>
                <a:gd name="T8" fmla="*/ 8 w 37"/>
                <a:gd name="T9" fmla="*/ 86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53">
                  <a:moveTo>
                    <a:pt x="1" y="53"/>
                  </a:moveTo>
                  <a:cubicBezTo>
                    <a:pt x="0" y="42"/>
                    <a:pt x="24" y="50"/>
                    <a:pt x="29" y="47"/>
                  </a:cubicBezTo>
                  <a:cubicBezTo>
                    <a:pt x="32" y="45"/>
                    <a:pt x="37" y="20"/>
                    <a:pt x="36" y="16"/>
                  </a:cubicBezTo>
                  <a:cubicBezTo>
                    <a:pt x="33" y="0"/>
                    <a:pt x="23" y="17"/>
                    <a:pt x="18" y="23"/>
                  </a:cubicBezTo>
                  <a:cubicBezTo>
                    <a:pt x="14" y="28"/>
                    <a:pt x="5" y="33"/>
                    <a:pt x="4" y="39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8" name="Freeform 601">
              <a:extLst>
                <a:ext uri="{FF2B5EF4-FFF2-40B4-BE49-F238E27FC236}">
                  <a16:creationId xmlns:a16="http://schemas.microsoft.com/office/drawing/2014/main" id="{156B3B9B-4C77-4646-BB5E-7185453A6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7" y="1625"/>
              <a:ext cx="90" cy="166"/>
            </a:xfrm>
            <a:custGeom>
              <a:avLst/>
              <a:gdLst>
                <a:gd name="T0" fmla="*/ 16 w 69"/>
                <a:gd name="T1" fmla="*/ 0 h 128"/>
                <a:gd name="T2" fmla="*/ 56 w 69"/>
                <a:gd name="T3" fmla="*/ 70 h 128"/>
                <a:gd name="T4" fmla="*/ 119 w 69"/>
                <a:gd name="T5" fmla="*/ 149 h 128"/>
                <a:gd name="T6" fmla="*/ 151 w 69"/>
                <a:gd name="T7" fmla="*/ 227 h 128"/>
                <a:gd name="T8" fmla="*/ 124 w 69"/>
                <a:gd name="T9" fmla="*/ 253 h 128"/>
                <a:gd name="T10" fmla="*/ 87 w 69"/>
                <a:gd name="T11" fmla="*/ 176 h 128"/>
                <a:gd name="T12" fmla="*/ 34 w 69"/>
                <a:gd name="T13" fmla="*/ 126 h 128"/>
                <a:gd name="T14" fmla="*/ 0 w 69"/>
                <a:gd name="T15" fmla="*/ 17 h 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9" h="128">
                  <a:moveTo>
                    <a:pt x="7" y="0"/>
                  </a:moveTo>
                  <a:cubicBezTo>
                    <a:pt x="13" y="10"/>
                    <a:pt x="18" y="22"/>
                    <a:pt x="25" y="32"/>
                  </a:cubicBezTo>
                  <a:cubicBezTo>
                    <a:pt x="34" y="45"/>
                    <a:pt x="46" y="56"/>
                    <a:pt x="54" y="69"/>
                  </a:cubicBezTo>
                  <a:cubicBezTo>
                    <a:pt x="61" y="80"/>
                    <a:pt x="67" y="91"/>
                    <a:pt x="68" y="104"/>
                  </a:cubicBezTo>
                  <a:cubicBezTo>
                    <a:pt x="69" y="116"/>
                    <a:pt x="66" y="128"/>
                    <a:pt x="56" y="116"/>
                  </a:cubicBezTo>
                  <a:cubicBezTo>
                    <a:pt x="47" y="106"/>
                    <a:pt x="45" y="92"/>
                    <a:pt x="39" y="81"/>
                  </a:cubicBezTo>
                  <a:cubicBezTo>
                    <a:pt x="34" y="70"/>
                    <a:pt x="24" y="66"/>
                    <a:pt x="15" y="58"/>
                  </a:cubicBezTo>
                  <a:cubicBezTo>
                    <a:pt x="1" y="44"/>
                    <a:pt x="0" y="27"/>
                    <a:pt x="0" y="8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9" name="Freeform 602">
              <a:extLst>
                <a:ext uri="{FF2B5EF4-FFF2-40B4-BE49-F238E27FC236}">
                  <a16:creationId xmlns:a16="http://schemas.microsoft.com/office/drawing/2014/main" id="{8EF90675-BA89-4093-B4E4-63964C232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" y="1869"/>
              <a:ext cx="49" cy="119"/>
            </a:xfrm>
            <a:custGeom>
              <a:avLst/>
              <a:gdLst>
                <a:gd name="T0" fmla="*/ 17 w 38"/>
                <a:gd name="T1" fmla="*/ 0 h 91"/>
                <a:gd name="T2" fmla="*/ 76 w 38"/>
                <a:gd name="T3" fmla="*/ 118 h 91"/>
                <a:gd name="T4" fmla="*/ 44 w 38"/>
                <a:gd name="T5" fmla="*/ 195 h 91"/>
                <a:gd name="T6" fmla="*/ 19 w 38"/>
                <a:gd name="T7" fmla="*/ 102 h 91"/>
                <a:gd name="T8" fmla="*/ 10 w 38"/>
                <a:gd name="T9" fmla="*/ 21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91">
                  <a:moveTo>
                    <a:pt x="8" y="0"/>
                  </a:moveTo>
                  <a:cubicBezTo>
                    <a:pt x="11" y="19"/>
                    <a:pt x="32" y="33"/>
                    <a:pt x="36" y="53"/>
                  </a:cubicBezTo>
                  <a:cubicBezTo>
                    <a:pt x="38" y="63"/>
                    <a:pt x="38" y="91"/>
                    <a:pt x="20" y="87"/>
                  </a:cubicBezTo>
                  <a:cubicBezTo>
                    <a:pt x="5" y="84"/>
                    <a:pt x="10" y="57"/>
                    <a:pt x="9" y="46"/>
                  </a:cubicBezTo>
                  <a:cubicBezTo>
                    <a:pt x="7" y="35"/>
                    <a:pt x="0" y="19"/>
                    <a:pt x="5" y="9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0" name="Freeform 603">
              <a:extLst>
                <a:ext uri="{FF2B5EF4-FFF2-40B4-BE49-F238E27FC236}">
                  <a16:creationId xmlns:a16="http://schemas.microsoft.com/office/drawing/2014/main" id="{E103F31B-5F45-4410-921B-2D267A423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1831"/>
              <a:ext cx="96" cy="151"/>
            </a:xfrm>
            <a:custGeom>
              <a:avLst/>
              <a:gdLst>
                <a:gd name="T0" fmla="*/ 0 w 74"/>
                <a:gd name="T1" fmla="*/ 49 h 116"/>
                <a:gd name="T2" fmla="*/ 73 w 74"/>
                <a:gd name="T3" fmla="*/ 141 h 116"/>
                <a:gd name="T4" fmla="*/ 118 w 74"/>
                <a:gd name="T5" fmla="*/ 185 h 116"/>
                <a:gd name="T6" fmla="*/ 148 w 74"/>
                <a:gd name="T7" fmla="*/ 256 h 116"/>
                <a:gd name="T8" fmla="*/ 148 w 74"/>
                <a:gd name="T9" fmla="*/ 173 h 116"/>
                <a:gd name="T10" fmla="*/ 102 w 74"/>
                <a:gd name="T11" fmla="*/ 105 h 116"/>
                <a:gd name="T12" fmla="*/ 0 w 74"/>
                <a:gd name="T13" fmla="*/ 35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116">
                  <a:moveTo>
                    <a:pt x="0" y="22"/>
                  </a:moveTo>
                  <a:cubicBezTo>
                    <a:pt x="21" y="31"/>
                    <a:pt x="19" y="50"/>
                    <a:pt x="33" y="64"/>
                  </a:cubicBezTo>
                  <a:cubicBezTo>
                    <a:pt x="39" y="71"/>
                    <a:pt x="48" y="75"/>
                    <a:pt x="54" y="84"/>
                  </a:cubicBezTo>
                  <a:cubicBezTo>
                    <a:pt x="59" y="93"/>
                    <a:pt x="60" y="109"/>
                    <a:pt x="68" y="116"/>
                  </a:cubicBezTo>
                  <a:cubicBezTo>
                    <a:pt x="74" y="109"/>
                    <a:pt x="70" y="87"/>
                    <a:pt x="68" y="78"/>
                  </a:cubicBezTo>
                  <a:cubicBezTo>
                    <a:pt x="64" y="64"/>
                    <a:pt x="57" y="57"/>
                    <a:pt x="47" y="48"/>
                  </a:cubicBezTo>
                  <a:cubicBezTo>
                    <a:pt x="41" y="41"/>
                    <a:pt x="9" y="0"/>
                    <a:pt x="0" y="16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1" name="Freeform 604">
              <a:extLst>
                <a:ext uri="{FF2B5EF4-FFF2-40B4-BE49-F238E27FC236}">
                  <a16:creationId xmlns:a16="http://schemas.microsoft.com/office/drawing/2014/main" id="{B324A0F3-A0A7-4535-88E4-C45662F06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2001"/>
              <a:ext cx="44" cy="72"/>
            </a:xfrm>
            <a:custGeom>
              <a:avLst/>
              <a:gdLst>
                <a:gd name="T0" fmla="*/ 13 w 34"/>
                <a:gd name="T1" fmla="*/ 0 h 56"/>
                <a:gd name="T2" fmla="*/ 23 w 34"/>
                <a:gd name="T3" fmla="*/ 51 h 56"/>
                <a:gd name="T4" fmla="*/ 61 w 34"/>
                <a:gd name="T5" fmla="*/ 104 h 56"/>
                <a:gd name="T6" fmla="*/ 21 w 34"/>
                <a:gd name="T7" fmla="*/ 87 h 56"/>
                <a:gd name="T8" fmla="*/ 6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56">
                  <a:moveTo>
                    <a:pt x="6" y="0"/>
                  </a:moveTo>
                  <a:cubicBezTo>
                    <a:pt x="3" y="8"/>
                    <a:pt x="7" y="18"/>
                    <a:pt x="11" y="24"/>
                  </a:cubicBezTo>
                  <a:cubicBezTo>
                    <a:pt x="15" y="29"/>
                    <a:pt x="34" y="41"/>
                    <a:pt x="28" y="49"/>
                  </a:cubicBezTo>
                  <a:cubicBezTo>
                    <a:pt x="23" y="56"/>
                    <a:pt x="12" y="45"/>
                    <a:pt x="9" y="41"/>
                  </a:cubicBezTo>
                  <a:cubicBezTo>
                    <a:pt x="2" y="33"/>
                    <a:pt x="0" y="23"/>
                    <a:pt x="3" y="13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2" name="Freeform 605">
              <a:extLst>
                <a:ext uri="{FF2B5EF4-FFF2-40B4-BE49-F238E27FC236}">
                  <a16:creationId xmlns:a16="http://schemas.microsoft.com/office/drawing/2014/main" id="{73D8F69B-2A6D-4240-A8D2-20DD8D762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2761"/>
              <a:ext cx="120" cy="88"/>
            </a:xfrm>
            <a:custGeom>
              <a:avLst/>
              <a:gdLst>
                <a:gd name="T0" fmla="*/ 0 w 92"/>
                <a:gd name="T1" fmla="*/ 55 h 67"/>
                <a:gd name="T2" fmla="*/ 133 w 92"/>
                <a:gd name="T3" fmla="*/ 150 h 67"/>
                <a:gd name="T4" fmla="*/ 197 w 92"/>
                <a:gd name="T5" fmla="*/ 130 h 67"/>
                <a:gd name="T6" fmla="*/ 189 w 92"/>
                <a:gd name="T7" fmla="*/ 81 h 67"/>
                <a:gd name="T8" fmla="*/ 140 w 92"/>
                <a:gd name="T9" fmla="*/ 81 h 67"/>
                <a:gd name="T10" fmla="*/ 94 w 92"/>
                <a:gd name="T11" fmla="*/ 55 h 67"/>
                <a:gd name="T12" fmla="*/ 12 w 92"/>
                <a:gd name="T13" fmla="*/ 37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" h="67">
                  <a:moveTo>
                    <a:pt x="0" y="24"/>
                  </a:moveTo>
                  <a:cubicBezTo>
                    <a:pt x="5" y="44"/>
                    <a:pt x="40" y="67"/>
                    <a:pt x="60" y="66"/>
                  </a:cubicBezTo>
                  <a:cubicBezTo>
                    <a:pt x="68" y="66"/>
                    <a:pt x="84" y="65"/>
                    <a:pt x="89" y="57"/>
                  </a:cubicBezTo>
                  <a:cubicBezTo>
                    <a:pt x="92" y="52"/>
                    <a:pt x="90" y="39"/>
                    <a:pt x="85" y="36"/>
                  </a:cubicBezTo>
                  <a:cubicBezTo>
                    <a:pt x="79" y="33"/>
                    <a:pt x="69" y="37"/>
                    <a:pt x="63" y="36"/>
                  </a:cubicBezTo>
                  <a:cubicBezTo>
                    <a:pt x="54" y="35"/>
                    <a:pt x="48" y="31"/>
                    <a:pt x="42" y="24"/>
                  </a:cubicBezTo>
                  <a:cubicBezTo>
                    <a:pt x="34" y="17"/>
                    <a:pt x="14" y="0"/>
                    <a:pt x="5" y="16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3" name="Freeform 606">
              <a:extLst>
                <a:ext uri="{FF2B5EF4-FFF2-40B4-BE49-F238E27FC236}">
                  <a16:creationId xmlns:a16="http://schemas.microsoft.com/office/drawing/2014/main" id="{4595B5FD-DA83-4020-B2A0-DC580C70B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1" y="2739"/>
              <a:ext cx="129" cy="54"/>
            </a:xfrm>
            <a:custGeom>
              <a:avLst/>
              <a:gdLst>
                <a:gd name="T0" fmla="*/ 0 w 99"/>
                <a:gd name="T1" fmla="*/ 92 h 41"/>
                <a:gd name="T2" fmla="*/ 124 w 99"/>
                <a:gd name="T3" fmla="*/ 88 h 41"/>
                <a:gd name="T4" fmla="*/ 155 w 99"/>
                <a:gd name="T5" fmla="*/ 87 h 41"/>
                <a:gd name="T6" fmla="*/ 184 w 99"/>
                <a:gd name="T7" fmla="*/ 42 h 41"/>
                <a:gd name="T8" fmla="*/ 146 w 99"/>
                <a:gd name="T9" fmla="*/ 16 h 41"/>
                <a:gd name="T10" fmla="*/ 89 w 99"/>
                <a:gd name="T11" fmla="*/ 34 h 41"/>
                <a:gd name="T12" fmla="*/ 35 w 99"/>
                <a:gd name="T13" fmla="*/ 62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" h="41">
                  <a:moveTo>
                    <a:pt x="0" y="40"/>
                  </a:moveTo>
                  <a:cubicBezTo>
                    <a:pt x="14" y="31"/>
                    <a:pt x="40" y="37"/>
                    <a:pt x="56" y="39"/>
                  </a:cubicBezTo>
                  <a:cubicBezTo>
                    <a:pt x="61" y="40"/>
                    <a:pt x="67" y="41"/>
                    <a:pt x="70" y="38"/>
                  </a:cubicBezTo>
                  <a:cubicBezTo>
                    <a:pt x="75" y="35"/>
                    <a:pt x="79" y="23"/>
                    <a:pt x="83" y="18"/>
                  </a:cubicBezTo>
                  <a:cubicBezTo>
                    <a:pt x="99" y="0"/>
                    <a:pt x="81" y="1"/>
                    <a:pt x="66" y="7"/>
                  </a:cubicBezTo>
                  <a:cubicBezTo>
                    <a:pt x="58" y="11"/>
                    <a:pt x="49" y="13"/>
                    <a:pt x="40" y="15"/>
                  </a:cubicBezTo>
                  <a:cubicBezTo>
                    <a:pt x="31" y="18"/>
                    <a:pt x="24" y="24"/>
                    <a:pt x="16" y="27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4" name="Freeform 607">
              <a:extLst>
                <a:ext uri="{FF2B5EF4-FFF2-40B4-BE49-F238E27FC236}">
                  <a16:creationId xmlns:a16="http://schemas.microsoft.com/office/drawing/2014/main" id="{7B4DAC59-5497-414E-BFE4-A496FC28F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3049"/>
              <a:ext cx="78" cy="75"/>
            </a:xfrm>
            <a:custGeom>
              <a:avLst/>
              <a:gdLst>
                <a:gd name="T0" fmla="*/ 0 w 60"/>
                <a:gd name="T1" fmla="*/ 105 h 58"/>
                <a:gd name="T2" fmla="*/ 94 w 60"/>
                <a:gd name="T3" fmla="*/ 113 h 58"/>
                <a:gd name="T4" fmla="*/ 130 w 60"/>
                <a:gd name="T5" fmla="*/ 81 h 58"/>
                <a:gd name="T6" fmla="*/ 111 w 60"/>
                <a:gd name="T7" fmla="*/ 16 h 58"/>
                <a:gd name="T8" fmla="*/ 30 w 60"/>
                <a:gd name="T9" fmla="*/ 5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8">
                  <a:moveTo>
                    <a:pt x="0" y="49"/>
                  </a:moveTo>
                  <a:cubicBezTo>
                    <a:pt x="16" y="49"/>
                    <a:pt x="28" y="45"/>
                    <a:pt x="42" y="52"/>
                  </a:cubicBezTo>
                  <a:cubicBezTo>
                    <a:pt x="55" y="58"/>
                    <a:pt x="57" y="54"/>
                    <a:pt x="59" y="38"/>
                  </a:cubicBezTo>
                  <a:cubicBezTo>
                    <a:pt x="60" y="29"/>
                    <a:pt x="59" y="13"/>
                    <a:pt x="50" y="7"/>
                  </a:cubicBezTo>
                  <a:cubicBezTo>
                    <a:pt x="39" y="0"/>
                    <a:pt x="20" y="13"/>
                    <a:pt x="14" y="23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5" name="Freeform 608">
              <a:extLst>
                <a:ext uri="{FF2B5EF4-FFF2-40B4-BE49-F238E27FC236}">
                  <a16:creationId xmlns:a16="http://schemas.microsoft.com/office/drawing/2014/main" id="{1398F183-1DB8-4399-89E3-FEC423E6C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" y="3098"/>
              <a:ext cx="53" cy="80"/>
            </a:xfrm>
            <a:custGeom>
              <a:avLst/>
              <a:gdLst>
                <a:gd name="T0" fmla="*/ 41 w 41"/>
                <a:gd name="T1" fmla="*/ 1 h 61"/>
                <a:gd name="T2" fmla="*/ 35 w 41"/>
                <a:gd name="T3" fmla="*/ 0 h 61"/>
                <a:gd name="T4" fmla="*/ 62 w 41"/>
                <a:gd name="T5" fmla="*/ 126 h 61"/>
                <a:gd name="T6" fmla="*/ 81 w 41"/>
                <a:gd name="T7" fmla="*/ 100 h 61"/>
                <a:gd name="T8" fmla="*/ 65 w 41"/>
                <a:gd name="T9" fmla="*/ 2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61">
                  <a:moveTo>
                    <a:pt x="19" y="1"/>
                  </a:moveTo>
                  <a:cubicBezTo>
                    <a:pt x="18" y="0"/>
                    <a:pt x="17" y="0"/>
                    <a:pt x="16" y="0"/>
                  </a:cubicBezTo>
                  <a:cubicBezTo>
                    <a:pt x="18" y="22"/>
                    <a:pt x="0" y="45"/>
                    <a:pt x="29" y="56"/>
                  </a:cubicBezTo>
                  <a:cubicBezTo>
                    <a:pt x="41" y="61"/>
                    <a:pt x="41" y="56"/>
                    <a:pt x="38" y="44"/>
                  </a:cubicBezTo>
                  <a:cubicBezTo>
                    <a:pt x="36" y="34"/>
                    <a:pt x="36" y="18"/>
                    <a:pt x="30" y="9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6" name="Freeform 609">
              <a:extLst>
                <a:ext uri="{FF2B5EF4-FFF2-40B4-BE49-F238E27FC236}">
                  <a16:creationId xmlns:a16="http://schemas.microsoft.com/office/drawing/2014/main" id="{F08649C8-34AB-4744-B8E8-D9B8BCA7B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3170"/>
              <a:ext cx="95" cy="63"/>
            </a:xfrm>
            <a:custGeom>
              <a:avLst/>
              <a:gdLst>
                <a:gd name="T0" fmla="*/ 0 w 73"/>
                <a:gd name="T1" fmla="*/ 6 h 49"/>
                <a:gd name="T2" fmla="*/ 95 w 73"/>
                <a:gd name="T3" fmla="*/ 13 h 49"/>
                <a:gd name="T4" fmla="*/ 146 w 73"/>
                <a:gd name="T5" fmla="*/ 80 h 49"/>
                <a:gd name="T6" fmla="*/ 0 w 73"/>
                <a:gd name="T7" fmla="*/ 3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" h="49">
                  <a:moveTo>
                    <a:pt x="0" y="3"/>
                  </a:moveTo>
                  <a:cubicBezTo>
                    <a:pt x="14" y="6"/>
                    <a:pt x="29" y="0"/>
                    <a:pt x="43" y="6"/>
                  </a:cubicBezTo>
                  <a:cubicBezTo>
                    <a:pt x="52" y="9"/>
                    <a:pt x="73" y="24"/>
                    <a:pt x="66" y="37"/>
                  </a:cubicBezTo>
                  <a:cubicBezTo>
                    <a:pt x="60" y="49"/>
                    <a:pt x="11" y="18"/>
                    <a:pt x="0" y="14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7" name="Freeform 610">
              <a:extLst>
                <a:ext uri="{FF2B5EF4-FFF2-40B4-BE49-F238E27FC236}">
                  <a16:creationId xmlns:a16="http://schemas.microsoft.com/office/drawing/2014/main" id="{6CAEA82F-58CF-4F68-8C72-D4FA32B58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842"/>
              <a:ext cx="50" cy="111"/>
            </a:xfrm>
            <a:custGeom>
              <a:avLst/>
              <a:gdLst>
                <a:gd name="T0" fmla="*/ 0 w 39"/>
                <a:gd name="T1" fmla="*/ 0 h 85"/>
                <a:gd name="T2" fmla="*/ 46 w 39"/>
                <a:gd name="T3" fmla="*/ 22 h 85"/>
                <a:gd name="T4" fmla="*/ 68 w 39"/>
                <a:gd name="T5" fmla="*/ 85 h 85"/>
                <a:gd name="T6" fmla="*/ 72 w 39"/>
                <a:gd name="T7" fmla="*/ 149 h 85"/>
                <a:gd name="T8" fmla="*/ 82 w 39"/>
                <a:gd name="T9" fmla="*/ 189 h 85"/>
                <a:gd name="T10" fmla="*/ 5 w 39"/>
                <a:gd name="T11" fmla="*/ 43 h 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85">
                  <a:moveTo>
                    <a:pt x="0" y="0"/>
                  </a:moveTo>
                  <a:cubicBezTo>
                    <a:pt x="6" y="5"/>
                    <a:pt x="15" y="5"/>
                    <a:pt x="22" y="10"/>
                  </a:cubicBezTo>
                  <a:cubicBezTo>
                    <a:pt x="31" y="17"/>
                    <a:pt x="32" y="26"/>
                    <a:pt x="32" y="38"/>
                  </a:cubicBezTo>
                  <a:cubicBezTo>
                    <a:pt x="33" y="48"/>
                    <a:pt x="32" y="57"/>
                    <a:pt x="34" y="67"/>
                  </a:cubicBezTo>
                  <a:cubicBezTo>
                    <a:pt x="36" y="73"/>
                    <a:pt x="38" y="79"/>
                    <a:pt x="39" y="85"/>
                  </a:cubicBezTo>
                  <a:cubicBezTo>
                    <a:pt x="17" y="82"/>
                    <a:pt x="8" y="36"/>
                    <a:pt x="2" y="19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8" name="Freeform 611">
              <a:extLst>
                <a:ext uri="{FF2B5EF4-FFF2-40B4-BE49-F238E27FC236}">
                  <a16:creationId xmlns:a16="http://schemas.microsoft.com/office/drawing/2014/main" id="{FA9E1B24-24D9-4D88-A79E-5B8B6449E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2839"/>
              <a:ext cx="92" cy="172"/>
            </a:xfrm>
            <a:custGeom>
              <a:avLst/>
              <a:gdLst>
                <a:gd name="T0" fmla="*/ 0 w 71"/>
                <a:gd name="T1" fmla="*/ 17 h 132"/>
                <a:gd name="T2" fmla="*/ 32 w 71"/>
                <a:gd name="T3" fmla="*/ 44 h 132"/>
                <a:gd name="T4" fmla="*/ 79 w 71"/>
                <a:gd name="T5" fmla="*/ 138 h 132"/>
                <a:gd name="T6" fmla="*/ 104 w 71"/>
                <a:gd name="T7" fmla="*/ 233 h 132"/>
                <a:gd name="T8" fmla="*/ 131 w 71"/>
                <a:gd name="T9" fmla="*/ 292 h 132"/>
                <a:gd name="T10" fmla="*/ 115 w 71"/>
                <a:gd name="T11" fmla="*/ 159 h 132"/>
                <a:gd name="T12" fmla="*/ 123 w 71"/>
                <a:gd name="T13" fmla="*/ 44 h 132"/>
                <a:gd name="T14" fmla="*/ 82 w 71"/>
                <a:gd name="T15" fmla="*/ 9 h 132"/>
                <a:gd name="T16" fmla="*/ 44 w 71"/>
                <a:gd name="T17" fmla="*/ 1 h 132"/>
                <a:gd name="T18" fmla="*/ 17 w 71"/>
                <a:gd name="T19" fmla="*/ 21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132">
                  <a:moveTo>
                    <a:pt x="0" y="8"/>
                  </a:moveTo>
                  <a:cubicBezTo>
                    <a:pt x="2" y="13"/>
                    <a:pt x="11" y="16"/>
                    <a:pt x="15" y="20"/>
                  </a:cubicBezTo>
                  <a:cubicBezTo>
                    <a:pt x="26" y="31"/>
                    <a:pt x="31" y="47"/>
                    <a:pt x="36" y="62"/>
                  </a:cubicBezTo>
                  <a:cubicBezTo>
                    <a:pt x="40" y="76"/>
                    <a:pt x="44" y="90"/>
                    <a:pt x="48" y="105"/>
                  </a:cubicBezTo>
                  <a:cubicBezTo>
                    <a:pt x="50" y="113"/>
                    <a:pt x="52" y="129"/>
                    <a:pt x="60" y="132"/>
                  </a:cubicBezTo>
                  <a:cubicBezTo>
                    <a:pt x="71" y="113"/>
                    <a:pt x="60" y="90"/>
                    <a:pt x="53" y="72"/>
                  </a:cubicBezTo>
                  <a:cubicBezTo>
                    <a:pt x="46" y="53"/>
                    <a:pt x="58" y="38"/>
                    <a:pt x="56" y="20"/>
                  </a:cubicBezTo>
                  <a:cubicBezTo>
                    <a:pt x="54" y="9"/>
                    <a:pt x="48" y="7"/>
                    <a:pt x="38" y="4"/>
                  </a:cubicBezTo>
                  <a:cubicBezTo>
                    <a:pt x="33" y="2"/>
                    <a:pt x="26" y="0"/>
                    <a:pt x="20" y="1"/>
                  </a:cubicBezTo>
                  <a:cubicBezTo>
                    <a:pt x="16" y="2"/>
                    <a:pt x="13" y="8"/>
                    <a:pt x="8" y="9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9" name="Freeform 612">
              <a:extLst>
                <a:ext uri="{FF2B5EF4-FFF2-40B4-BE49-F238E27FC236}">
                  <a16:creationId xmlns:a16="http://schemas.microsoft.com/office/drawing/2014/main" id="{7C958721-ACB1-424B-A360-28256487D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" y="3364"/>
              <a:ext cx="112" cy="126"/>
            </a:xfrm>
            <a:custGeom>
              <a:avLst/>
              <a:gdLst>
                <a:gd name="T0" fmla="*/ 0 w 86"/>
                <a:gd name="T1" fmla="*/ 0 h 97"/>
                <a:gd name="T2" fmla="*/ 173 w 86"/>
                <a:gd name="T3" fmla="*/ 131 h 97"/>
                <a:gd name="T4" fmla="*/ 117 w 86"/>
                <a:gd name="T5" fmla="*/ 74 h 97"/>
                <a:gd name="T6" fmla="*/ 49 w 86"/>
                <a:gd name="T7" fmla="*/ 8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97">
                  <a:moveTo>
                    <a:pt x="0" y="0"/>
                  </a:moveTo>
                  <a:cubicBezTo>
                    <a:pt x="2" y="22"/>
                    <a:pt x="56" y="97"/>
                    <a:pt x="78" y="60"/>
                  </a:cubicBezTo>
                  <a:cubicBezTo>
                    <a:pt x="86" y="46"/>
                    <a:pt x="64" y="38"/>
                    <a:pt x="53" y="34"/>
                  </a:cubicBezTo>
                  <a:cubicBezTo>
                    <a:pt x="38" y="27"/>
                    <a:pt x="32" y="16"/>
                    <a:pt x="22" y="4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0" name="Freeform 613">
              <a:extLst>
                <a:ext uri="{FF2B5EF4-FFF2-40B4-BE49-F238E27FC236}">
                  <a16:creationId xmlns:a16="http://schemas.microsoft.com/office/drawing/2014/main" id="{CE35356C-D51E-4D6D-8707-F1DF4FA67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3391"/>
              <a:ext cx="102" cy="198"/>
            </a:xfrm>
            <a:custGeom>
              <a:avLst/>
              <a:gdLst>
                <a:gd name="T0" fmla="*/ 54 w 78"/>
                <a:gd name="T1" fmla="*/ 0 h 152"/>
                <a:gd name="T2" fmla="*/ 145 w 78"/>
                <a:gd name="T3" fmla="*/ 152 h 152"/>
                <a:gd name="T4" fmla="*/ 150 w 78"/>
                <a:gd name="T5" fmla="*/ 284 h 152"/>
                <a:gd name="T6" fmla="*/ 54 w 78"/>
                <a:gd name="T7" fmla="*/ 207 h 152"/>
                <a:gd name="T8" fmla="*/ 21 w 78"/>
                <a:gd name="T9" fmla="*/ 7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152">
                  <a:moveTo>
                    <a:pt x="24" y="0"/>
                  </a:moveTo>
                  <a:cubicBezTo>
                    <a:pt x="27" y="27"/>
                    <a:pt x="51" y="48"/>
                    <a:pt x="65" y="69"/>
                  </a:cubicBezTo>
                  <a:cubicBezTo>
                    <a:pt x="75" y="84"/>
                    <a:pt x="78" y="112"/>
                    <a:pt x="67" y="128"/>
                  </a:cubicBezTo>
                  <a:cubicBezTo>
                    <a:pt x="51" y="152"/>
                    <a:pt x="29" y="104"/>
                    <a:pt x="24" y="94"/>
                  </a:cubicBezTo>
                  <a:cubicBezTo>
                    <a:pt x="11" y="62"/>
                    <a:pt x="0" y="37"/>
                    <a:pt x="9" y="3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1" name="Freeform 614">
              <a:extLst>
                <a:ext uri="{FF2B5EF4-FFF2-40B4-BE49-F238E27FC236}">
                  <a16:creationId xmlns:a16="http://schemas.microsoft.com/office/drawing/2014/main" id="{CBE42FA2-6EA9-4B8B-B7D3-9E8E0630C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" y="3075"/>
              <a:ext cx="216" cy="92"/>
            </a:xfrm>
            <a:custGeom>
              <a:avLst/>
              <a:gdLst>
                <a:gd name="T0" fmla="*/ 0 w 166"/>
                <a:gd name="T1" fmla="*/ 109 h 71"/>
                <a:gd name="T2" fmla="*/ 108 w 166"/>
                <a:gd name="T3" fmla="*/ 115 h 71"/>
                <a:gd name="T4" fmla="*/ 200 w 166"/>
                <a:gd name="T5" fmla="*/ 140 h 71"/>
                <a:gd name="T6" fmla="*/ 299 w 166"/>
                <a:gd name="T7" fmla="*/ 101 h 71"/>
                <a:gd name="T8" fmla="*/ 366 w 166"/>
                <a:gd name="T9" fmla="*/ 58 h 71"/>
                <a:gd name="T10" fmla="*/ 204 w 166"/>
                <a:gd name="T11" fmla="*/ 58 h 71"/>
                <a:gd name="T12" fmla="*/ 29 w 166"/>
                <a:gd name="T13" fmla="*/ 80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" h="71">
                  <a:moveTo>
                    <a:pt x="0" y="50"/>
                  </a:moveTo>
                  <a:cubicBezTo>
                    <a:pt x="16" y="42"/>
                    <a:pt x="34" y="46"/>
                    <a:pt x="49" y="53"/>
                  </a:cubicBezTo>
                  <a:cubicBezTo>
                    <a:pt x="65" y="60"/>
                    <a:pt x="74" y="71"/>
                    <a:pt x="91" y="64"/>
                  </a:cubicBezTo>
                  <a:cubicBezTo>
                    <a:pt x="106" y="58"/>
                    <a:pt x="121" y="52"/>
                    <a:pt x="136" y="46"/>
                  </a:cubicBezTo>
                  <a:cubicBezTo>
                    <a:pt x="146" y="42"/>
                    <a:pt x="166" y="40"/>
                    <a:pt x="166" y="27"/>
                  </a:cubicBezTo>
                  <a:cubicBezTo>
                    <a:pt x="166" y="0"/>
                    <a:pt x="105" y="25"/>
                    <a:pt x="93" y="27"/>
                  </a:cubicBezTo>
                  <a:cubicBezTo>
                    <a:pt x="70" y="30"/>
                    <a:pt x="28" y="14"/>
                    <a:pt x="13" y="37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2" name="Freeform 615">
              <a:extLst>
                <a:ext uri="{FF2B5EF4-FFF2-40B4-BE49-F238E27FC236}">
                  <a16:creationId xmlns:a16="http://schemas.microsoft.com/office/drawing/2014/main" id="{5D4F7731-ACF9-409A-B75C-4571EA974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806"/>
              <a:ext cx="81" cy="179"/>
            </a:xfrm>
            <a:custGeom>
              <a:avLst/>
              <a:gdLst>
                <a:gd name="T0" fmla="*/ 0 w 62"/>
                <a:gd name="T1" fmla="*/ 0 h 138"/>
                <a:gd name="T2" fmla="*/ 122 w 62"/>
                <a:gd name="T3" fmla="*/ 148 h 138"/>
                <a:gd name="T4" fmla="*/ 124 w 62"/>
                <a:gd name="T5" fmla="*/ 227 h 138"/>
                <a:gd name="T6" fmla="*/ 137 w 62"/>
                <a:gd name="T7" fmla="*/ 301 h 138"/>
                <a:gd name="T8" fmla="*/ 57 w 62"/>
                <a:gd name="T9" fmla="*/ 170 h 138"/>
                <a:gd name="T10" fmla="*/ 16 w 62"/>
                <a:gd name="T11" fmla="*/ 32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138">
                  <a:moveTo>
                    <a:pt x="0" y="0"/>
                  </a:moveTo>
                  <a:cubicBezTo>
                    <a:pt x="27" y="12"/>
                    <a:pt x="51" y="37"/>
                    <a:pt x="54" y="68"/>
                  </a:cubicBezTo>
                  <a:cubicBezTo>
                    <a:pt x="56" y="80"/>
                    <a:pt x="54" y="92"/>
                    <a:pt x="56" y="104"/>
                  </a:cubicBezTo>
                  <a:cubicBezTo>
                    <a:pt x="57" y="115"/>
                    <a:pt x="62" y="126"/>
                    <a:pt x="61" y="138"/>
                  </a:cubicBezTo>
                  <a:cubicBezTo>
                    <a:pt x="45" y="124"/>
                    <a:pt x="31" y="98"/>
                    <a:pt x="26" y="78"/>
                  </a:cubicBezTo>
                  <a:cubicBezTo>
                    <a:pt x="20" y="56"/>
                    <a:pt x="21" y="34"/>
                    <a:pt x="7" y="15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3" name="Freeform 616">
              <a:extLst>
                <a:ext uri="{FF2B5EF4-FFF2-40B4-BE49-F238E27FC236}">
                  <a16:creationId xmlns:a16="http://schemas.microsoft.com/office/drawing/2014/main" id="{66BDFB68-EDF9-4C74-92BA-DB757A76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3349"/>
              <a:ext cx="185" cy="69"/>
            </a:xfrm>
            <a:custGeom>
              <a:avLst/>
              <a:gdLst>
                <a:gd name="T0" fmla="*/ 0 w 143"/>
                <a:gd name="T1" fmla="*/ 90 h 53"/>
                <a:gd name="T2" fmla="*/ 57 w 143"/>
                <a:gd name="T3" fmla="*/ 95 h 53"/>
                <a:gd name="T4" fmla="*/ 164 w 143"/>
                <a:gd name="T5" fmla="*/ 96 h 53"/>
                <a:gd name="T6" fmla="*/ 219 w 143"/>
                <a:gd name="T7" fmla="*/ 105 h 53"/>
                <a:gd name="T8" fmla="*/ 272 w 143"/>
                <a:gd name="T9" fmla="*/ 60 h 53"/>
                <a:gd name="T10" fmla="*/ 308 w 143"/>
                <a:gd name="T11" fmla="*/ 27 h 53"/>
                <a:gd name="T12" fmla="*/ 264 w 143"/>
                <a:gd name="T13" fmla="*/ 0 h 53"/>
                <a:gd name="T14" fmla="*/ 146 w 143"/>
                <a:gd name="T15" fmla="*/ 35 h 53"/>
                <a:gd name="T16" fmla="*/ 45 w 143"/>
                <a:gd name="T17" fmla="*/ 49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3" h="53">
                  <a:moveTo>
                    <a:pt x="0" y="41"/>
                  </a:moveTo>
                  <a:cubicBezTo>
                    <a:pt x="7" y="46"/>
                    <a:pt x="18" y="44"/>
                    <a:pt x="26" y="43"/>
                  </a:cubicBezTo>
                  <a:cubicBezTo>
                    <a:pt x="43" y="41"/>
                    <a:pt x="60" y="39"/>
                    <a:pt x="76" y="44"/>
                  </a:cubicBezTo>
                  <a:cubicBezTo>
                    <a:pt x="85" y="46"/>
                    <a:pt x="92" y="53"/>
                    <a:pt x="101" y="48"/>
                  </a:cubicBezTo>
                  <a:cubicBezTo>
                    <a:pt x="110" y="44"/>
                    <a:pt x="117" y="33"/>
                    <a:pt x="125" y="27"/>
                  </a:cubicBezTo>
                  <a:cubicBezTo>
                    <a:pt x="131" y="24"/>
                    <a:pt x="142" y="21"/>
                    <a:pt x="142" y="12"/>
                  </a:cubicBezTo>
                  <a:cubicBezTo>
                    <a:pt x="143" y="2"/>
                    <a:pt x="130" y="0"/>
                    <a:pt x="122" y="0"/>
                  </a:cubicBezTo>
                  <a:cubicBezTo>
                    <a:pt x="102" y="0"/>
                    <a:pt x="86" y="11"/>
                    <a:pt x="67" y="16"/>
                  </a:cubicBezTo>
                  <a:cubicBezTo>
                    <a:pt x="53" y="19"/>
                    <a:pt x="35" y="16"/>
                    <a:pt x="21" y="22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4" name="Freeform 617">
              <a:extLst>
                <a:ext uri="{FF2B5EF4-FFF2-40B4-BE49-F238E27FC236}">
                  <a16:creationId xmlns:a16="http://schemas.microsoft.com/office/drawing/2014/main" id="{A7199243-A47A-483B-9D4D-868ACAA15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992"/>
              <a:ext cx="114" cy="95"/>
            </a:xfrm>
            <a:custGeom>
              <a:avLst/>
              <a:gdLst>
                <a:gd name="T0" fmla="*/ 0 w 88"/>
                <a:gd name="T1" fmla="*/ 161 h 73"/>
                <a:gd name="T2" fmla="*/ 45 w 88"/>
                <a:gd name="T3" fmla="*/ 144 h 73"/>
                <a:gd name="T4" fmla="*/ 132 w 88"/>
                <a:gd name="T5" fmla="*/ 152 h 73"/>
                <a:gd name="T6" fmla="*/ 175 w 88"/>
                <a:gd name="T7" fmla="*/ 66 h 73"/>
                <a:gd name="T8" fmla="*/ 119 w 88"/>
                <a:gd name="T9" fmla="*/ 43 h 73"/>
                <a:gd name="T10" fmla="*/ 79 w 88"/>
                <a:gd name="T11" fmla="*/ 86 h 73"/>
                <a:gd name="T12" fmla="*/ 27 w 88"/>
                <a:gd name="T13" fmla="*/ 115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" h="73">
                  <a:moveTo>
                    <a:pt x="0" y="73"/>
                  </a:moveTo>
                  <a:cubicBezTo>
                    <a:pt x="6" y="70"/>
                    <a:pt x="14" y="67"/>
                    <a:pt x="21" y="65"/>
                  </a:cubicBezTo>
                  <a:cubicBezTo>
                    <a:pt x="36" y="62"/>
                    <a:pt x="47" y="67"/>
                    <a:pt x="61" y="69"/>
                  </a:cubicBezTo>
                  <a:cubicBezTo>
                    <a:pt x="88" y="71"/>
                    <a:pt x="82" y="48"/>
                    <a:pt x="80" y="30"/>
                  </a:cubicBezTo>
                  <a:cubicBezTo>
                    <a:pt x="79" y="10"/>
                    <a:pt x="71" y="0"/>
                    <a:pt x="55" y="19"/>
                  </a:cubicBezTo>
                  <a:cubicBezTo>
                    <a:pt x="49" y="25"/>
                    <a:pt x="44" y="33"/>
                    <a:pt x="36" y="39"/>
                  </a:cubicBezTo>
                  <a:cubicBezTo>
                    <a:pt x="29" y="44"/>
                    <a:pt x="17" y="45"/>
                    <a:pt x="12" y="52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5" name="Freeform 618">
              <a:extLst>
                <a:ext uri="{FF2B5EF4-FFF2-40B4-BE49-F238E27FC236}">
                  <a16:creationId xmlns:a16="http://schemas.microsoft.com/office/drawing/2014/main" id="{23953C4A-4AC6-4533-BB40-446F6E6DB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3141"/>
              <a:ext cx="108" cy="94"/>
            </a:xfrm>
            <a:custGeom>
              <a:avLst/>
              <a:gdLst>
                <a:gd name="T0" fmla="*/ 9 w 83"/>
                <a:gd name="T1" fmla="*/ 7 h 72"/>
                <a:gd name="T2" fmla="*/ 117 w 83"/>
                <a:gd name="T3" fmla="*/ 31 h 72"/>
                <a:gd name="T4" fmla="*/ 154 w 83"/>
                <a:gd name="T5" fmla="*/ 138 h 72"/>
                <a:gd name="T6" fmla="*/ 72 w 83"/>
                <a:gd name="T7" fmla="*/ 73 h 72"/>
                <a:gd name="T8" fmla="*/ 0 w 83"/>
                <a:gd name="T9" fmla="*/ 29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" h="72">
                  <a:moveTo>
                    <a:pt x="4" y="3"/>
                  </a:moveTo>
                  <a:cubicBezTo>
                    <a:pt x="23" y="2"/>
                    <a:pt x="37" y="0"/>
                    <a:pt x="53" y="14"/>
                  </a:cubicBezTo>
                  <a:cubicBezTo>
                    <a:pt x="60" y="21"/>
                    <a:pt x="83" y="53"/>
                    <a:pt x="70" y="62"/>
                  </a:cubicBezTo>
                  <a:cubicBezTo>
                    <a:pt x="56" y="72"/>
                    <a:pt x="38" y="41"/>
                    <a:pt x="32" y="33"/>
                  </a:cubicBezTo>
                  <a:cubicBezTo>
                    <a:pt x="22" y="20"/>
                    <a:pt x="17" y="13"/>
                    <a:pt x="0" y="13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6" name="Freeform 619">
              <a:extLst>
                <a:ext uri="{FF2B5EF4-FFF2-40B4-BE49-F238E27FC236}">
                  <a16:creationId xmlns:a16="http://schemas.microsoft.com/office/drawing/2014/main" id="{3A6AF945-05DF-46E4-9BFC-2E48BDCBF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2903"/>
              <a:ext cx="218" cy="195"/>
            </a:xfrm>
            <a:custGeom>
              <a:avLst/>
              <a:gdLst>
                <a:gd name="T0" fmla="*/ 0 w 168"/>
                <a:gd name="T1" fmla="*/ 66 h 150"/>
                <a:gd name="T2" fmla="*/ 134 w 168"/>
                <a:gd name="T3" fmla="*/ 44 h 150"/>
                <a:gd name="T4" fmla="*/ 205 w 168"/>
                <a:gd name="T5" fmla="*/ 9 h 150"/>
                <a:gd name="T6" fmla="*/ 273 w 168"/>
                <a:gd name="T7" fmla="*/ 112 h 150"/>
                <a:gd name="T8" fmla="*/ 357 w 168"/>
                <a:gd name="T9" fmla="*/ 265 h 150"/>
                <a:gd name="T10" fmla="*/ 308 w 168"/>
                <a:gd name="T11" fmla="*/ 293 h 150"/>
                <a:gd name="T12" fmla="*/ 219 w 168"/>
                <a:gd name="T13" fmla="*/ 146 h 150"/>
                <a:gd name="T14" fmla="*/ 117 w 168"/>
                <a:gd name="T15" fmla="*/ 125 h 150"/>
                <a:gd name="T16" fmla="*/ 23 w 168"/>
                <a:gd name="T17" fmla="*/ 117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8" h="150">
                  <a:moveTo>
                    <a:pt x="0" y="30"/>
                  </a:moveTo>
                  <a:cubicBezTo>
                    <a:pt x="20" y="41"/>
                    <a:pt x="43" y="30"/>
                    <a:pt x="61" y="20"/>
                  </a:cubicBezTo>
                  <a:cubicBezTo>
                    <a:pt x="69" y="14"/>
                    <a:pt x="82" y="0"/>
                    <a:pt x="94" y="4"/>
                  </a:cubicBezTo>
                  <a:cubicBezTo>
                    <a:pt x="108" y="8"/>
                    <a:pt x="117" y="40"/>
                    <a:pt x="125" y="51"/>
                  </a:cubicBezTo>
                  <a:cubicBezTo>
                    <a:pt x="140" y="75"/>
                    <a:pt x="157" y="94"/>
                    <a:pt x="163" y="121"/>
                  </a:cubicBezTo>
                  <a:cubicBezTo>
                    <a:pt x="168" y="146"/>
                    <a:pt x="159" y="150"/>
                    <a:pt x="141" y="133"/>
                  </a:cubicBezTo>
                  <a:cubicBezTo>
                    <a:pt x="120" y="115"/>
                    <a:pt x="118" y="84"/>
                    <a:pt x="100" y="66"/>
                  </a:cubicBezTo>
                  <a:cubicBezTo>
                    <a:pt x="88" y="54"/>
                    <a:pt x="69" y="54"/>
                    <a:pt x="53" y="57"/>
                  </a:cubicBezTo>
                  <a:cubicBezTo>
                    <a:pt x="44" y="59"/>
                    <a:pt x="5" y="76"/>
                    <a:pt x="11" y="53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7" name="Freeform 620">
              <a:extLst>
                <a:ext uri="{FF2B5EF4-FFF2-40B4-BE49-F238E27FC236}">
                  <a16:creationId xmlns:a16="http://schemas.microsoft.com/office/drawing/2014/main" id="{6BEB50EF-A0BB-4B97-AC3C-1F17A0313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3334"/>
              <a:ext cx="163" cy="122"/>
            </a:xfrm>
            <a:custGeom>
              <a:avLst/>
              <a:gdLst>
                <a:gd name="T0" fmla="*/ 29 w 125"/>
                <a:gd name="T1" fmla="*/ 0 h 94"/>
                <a:gd name="T2" fmla="*/ 203 w 125"/>
                <a:gd name="T3" fmla="*/ 196 h 94"/>
                <a:gd name="T4" fmla="*/ 104 w 125"/>
                <a:gd name="T5" fmla="*/ 117 h 94"/>
                <a:gd name="T6" fmla="*/ 23 w 125"/>
                <a:gd name="T7" fmla="*/ 29 h 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" h="94">
                  <a:moveTo>
                    <a:pt x="13" y="0"/>
                  </a:moveTo>
                  <a:cubicBezTo>
                    <a:pt x="20" y="6"/>
                    <a:pt x="125" y="73"/>
                    <a:pt x="92" y="89"/>
                  </a:cubicBezTo>
                  <a:cubicBezTo>
                    <a:pt x="81" y="94"/>
                    <a:pt x="53" y="59"/>
                    <a:pt x="47" y="53"/>
                  </a:cubicBezTo>
                  <a:cubicBezTo>
                    <a:pt x="38" y="44"/>
                    <a:pt x="0" y="25"/>
                    <a:pt x="11" y="13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8" name="Freeform 621">
              <a:extLst>
                <a:ext uri="{FF2B5EF4-FFF2-40B4-BE49-F238E27FC236}">
                  <a16:creationId xmlns:a16="http://schemas.microsoft.com/office/drawing/2014/main" id="{28C1ABBB-660D-47CA-A5CA-3E22DCF5B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3" y="3435"/>
              <a:ext cx="118" cy="164"/>
            </a:xfrm>
            <a:custGeom>
              <a:avLst/>
              <a:gdLst>
                <a:gd name="T0" fmla="*/ 185 w 91"/>
                <a:gd name="T1" fmla="*/ 146 h 126"/>
                <a:gd name="T2" fmla="*/ 69 w 91"/>
                <a:gd name="T3" fmla="*/ 220 h 126"/>
                <a:gd name="T4" fmla="*/ 21 w 91"/>
                <a:gd name="T5" fmla="*/ 276 h 126"/>
                <a:gd name="T6" fmla="*/ 16 w 91"/>
                <a:gd name="T7" fmla="*/ 200 h 126"/>
                <a:gd name="T8" fmla="*/ 45 w 91"/>
                <a:gd name="T9" fmla="*/ 23 h 126"/>
                <a:gd name="T10" fmla="*/ 198 w 91"/>
                <a:gd name="T11" fmla="*/ 122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1" h="126">
                  <a:moveTo>
                    <a:pt x="85" y="66"/>
                  </a:moveTo>
                  <a:cubicBezTo>
                    <a:pt x="68" y="57"/>
                    <a:pt x="41" y="89"/>
                    <a:pt x="32" y="100"/>
                  </a:cubicBezTo>
                  <a:cubicBezTo>
                    <a:pt x="28" y="105"/>
                    <a:pt x="16" y="126"/>
                    <a:pt x="9" y="125"/>
                  </a:cubicBezTo>
                  <a:cubicBezTo>
                    <a:pt x="0" y="122"/>
                    <a:pt x="6" y="97"/>
                    <a:pt x="7" y="91"/>
                  </a:cubicBezTo>
                  <a:cubicBezTo>
                    <a:pt x="8" y="73"/>
                    <a:pt x="2" y="20"/>
                    <a:pt x="21" y="11"/>
                  </a:cubicBezTo>
                  <a:cubicBezTo>
                    <a:pt x="42" y="0"/>
                    <a:pt x="76" y="43"/>
                    <a:pt x="91" y="55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9" name="Freeform 622">
              <a:extLst>
                <a:ext uri="{FF2B5EF4-FFF2-40B4-BE49-F238E27FC236}">
                  <a16:creationId xmlns:a16="http://schemas.microsoft.com/office/drawing/2014/main" id="{8F341828-19D3-45B8-B30F-46A6F2240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507"/>
              <a:ext cx="145" cy="69"/>
            </a:xfrm>
            <a:custGeom>
              <a:avLst/>
              <a:gdLst>
                <a:gd name="T0" fmla="*/ 238 w 112"/>
                <a:gd name="T1" fmla="*/ 7 h 53"/>
                <a:gd name="T2" fmla="*/ 234 w 112"/>
                <a:gd name="T3" fmla="*/ 0 h 53"/>
                <a:gd name="T4" fmla="*/ 161 w 112"/>
                <a:gd name="T5" fmla="*/ 74 h 53"/>
                <a:gd name="T6" fmla="*/ 79 w 112"/>
                <a:gd name="T7" fmla="*/ 90 h 53"/>
                <a:gd name="T8" fmla="*/ 5 w 112"/>
                <a:gd name="T9" fmla="*/ 81 h 53"/>
                <a:gd name="T10" fmla="*/ 161 w 112"/>
                <a:gd name="T11" fmla="*/ 0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53">
                  <a:moveTo>
                    <a:pt x="110" y="3"/>
                  </a:moveTo>
                  <a:cubicBezTo>
                    <a:pt x="108" y="2"/>
                    <a:pt x="112" y="0"/>
                    <a:pt x="108" y="0"/>
                  </a:cubicBezTo>
                  <a:cubicBezTo>
                    <a:pt x="95" y="9"/>
                    <a:pt x="87" y="25"/>
                    <a:pt x="74" y="34"/>
                  </a:cubicBezTo>
                  <a:cubicBezTo>
                    <a:pt x="61" y="42"/>
                    <a:pt x="50" y="40"/>
                    <a:pt x="36" y="41"/>
                  </a:cubicBezTo>
                  <a:cubicBezTo>
                    <a:pt x="25" y="42"/>
                    <a:pt x="3" y="53"/>
                    <a:pt x="2" y="37"/>
                  </a:cubicBezTo>
                  <a:cubicBezTo>
                    <a:pt x="0" y="10"/>
                    <a:pt x="59" y="6"/>
                    <a:pt x="74" y="0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0" name="Freeform 623">
              <a:extLst>
                <a:ext uri="{FF2B5EF4-FFF2-40B4-BE49-F238E27FC236}">
                  <a16:creationId xmlns:a16="http://schemas.microsoft.com/office/drawing/2014/main" id="{05A1312A-9BF3-4C04-AEDE-F34FA29E0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" y="3367"/>
              <a:ext cx="83" cy="225"/>
            </a:xfrm>
            <a:custGeom>
              <a:avLst/>
              <a:gdLst>
                <a:gd name="T0" fmla="*/ 30 w 64"/>
                <a:gd name="T1" fmla="*/ 68 h 173"/>
                <a:gd name="T2" fmla="*/ 0 w 64"/>
                <a:gd name="T3" fmla="*/ 235 h 173"/>
                <a:gd name="T4" fmla="*/ 73 w 64"/>
                <a:gd name="T5" fmla="*/ 308 h 173"/>
                <a:gd name="T6" fmla="*/ 91 w 64"/>
                <a:gd name="T7" fmla="*/ 204 h 173"/>
                <a:gd name="T8" fmla="*/ 130 w 64"/>
                <a:gd name="T9" fmla="*/ 134 h 173"/>
                <a:gd name="T10" fmla="*/ 32 w 64"/>
                <a:gd name="T11" fmla="*/ 38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" h="173">
                  <a:moveTo>
                    <a:pt x="14" y="31"/>
                  </a:moveTo>
                  <a:cubicBezTo>
                    <a:pt x="10" y="56"/>
                    <a:pt x="0" y="79"/>
                    <a:pt x="0" y="107"/>
                  </a:cubicBezTo>
                  <a:cubicBezTo>
                    <a:pt x="0" y="124"/>
                    <a:pt x="11" y="173"/>
                    <a:pt x="33" y="140"/>
                  </a:cubicBezTo>
                  <a:cubicBezTo>
                    <a:pt x="40" y="129"/>
                    <a:pt x="36" y="107"/>
                    <a:pt x="42" y="93"/>
                  </a:cubicBezTo>
                  <a:cubicBezTo>
                    <a:pt x="47" y="82"/>
                    <a:pt x="56" y="74"/>
                    <a:pt x="59" y="61"/>
                  </a:cubicBezTo>
                  <a:cubicBezTo>
                    <a:pt x="64" y="37"/>
                    <a:pt x="43" y="0"/>
                    <a:pt x="15" y="17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1" name="Freeform 624">
              <a:extLst>
                <a:ext uri="{FF2B5EF4-FFF2-40B4-BE49-F238E27FC236}">
                  <a16:creationId xmlns:a16="http://schemas.microsoft.com/office/drawing/2014/main" id="{FA1B53E1-B805-4E4D-9DD2-5B6F22CCF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" y="3397"/>
              <a:ext cx="63" cy="168"/>
            </a:xfrm>
            <a:custGeom>
              <a:avLst/>
              <a:gdLst>
                <a:gd name="T0" fmla="*/ 46 w 49"/>
                <a:gd name="T1" fmla="*/ 9 h 129"/>
                <a:gd name="T2" fmla="*/ 36 w 49"/>
                <a:gd name="T3" fmla="*/ 12 h 129"/>
                <a:gd name="T4" fmla="*/ 103 w 49"/>
                <a:gd name="T5" fmla="*/ 156 h 129"/>
                <a:gd name="T6" fmla="*/ 62 w 49"/>
                <a:gd name="T7" fmla="*/ 285 h 129"/>
                <a:gd name="T8" fmla="*/ 10 w 49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129">
                  <a:moveTo>
                    <a:pt x="22" y="4"/>
                  </a:moveTo>
                  <a:cubicBezTo>
                    <a:pt x="20" y="3"/>
                    <a:pt x="18" y="4"/>
                    <a:pt x="17" y="5"/>
                  </a:cubicBezTo>
                  <a:cubicBezTo>
                    <a:pt x="28" y="29"/>
                    <a:pt x="49" y="43"/>
                    <a:pt x="48" y="71"/>
                  </a:cubicBezTo>
                  <a:cubicBezTo>
                    <a:pt x="47" y="92"/>
                    <a:pt x="33" y="108"/>
                    <a:pt x="29" y="129"/>
                  </a:cubicBezTo>
                  <a:cubicBezTo>
                    <a:pt x="0" y="105"/>
                    <a:pt x="5" y="34"/>
                    <a:pt x="5" y="0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2" name="Freeform 625">
              <a:extLst>
                <a:ext uri="{FF2B5EF4-FFF2-40B4-BE49-F238E27FC236}">
                  <a16:creationId xmlns:a16="http://schemas.microsoft.com/office/drawing/2014/main" id="{33A392A9-709B-43A8-9C93-854F3A7D9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2715"/>
              <a:ext cx="68" cy="59"/>
            </a:xfrm>
            <a:custGeom>
              <a:avLst/>
              <a:gdLst>
                <a:gd name="T0" fmla="*/ 93 w 52"/>
                <a:gd name="T1" fmla="*/ 6 h 46"/>
                <a:gd name="T2" fmla="*/ 34 w 52"/>
                <a:gd name="T3" fmla="*/ 95 h 46"/>
                <a:gd name="T4" fmla="*/ 116 w 52"/>
                <a:gd name="T5" fmla="*/ 1 h 46"/>
                <a:gd name="T6" fmla="*/ 80 w 52"/>
                <a:gd name="T7" fmla="*/ 10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46">
                  <a:moveTo>
                    <a:pt x="41" y="3"/>
                  </a:moveTo>
                  <a:cubicBezTo>
                    <a:pt x="26" y="2"/>
                    <a:pt x="0" y="40"/>
                    <a:pt x="15" y="45"/>
                  </a:cubicBezTo>
                  <a:cubicBezTo>
                    <a:pt x="20" y="46"/>
                    <a:pt x="52" y="8"/>
                    <a:pt x="52" y="1"/>
                  </a:cubicBezTo>
                  <a:cubicBezTo>
                    <a:pt x="46" y="0"/>
                    <a:pt x="40" y="1"/>
                    <a:pt x="36" y="5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3" name="Freeform 626">
              <a:extLst>
                <a:ext uri="{FF2B5EF4-FFF2-40B4-BE49-F238E27FC236}">
                  <a16:creationId xmlns:a16="http://schemas.microsoft.com/office/drawing/2014/main" id="{63065657-49A4-4BF9-940F-FA8F2045D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2653"/>
              <a:ext cx="84" cy="89"/>
            </a:xfrm>
            <a:custGeom>
              <a:avLst/>
              <a:gdLst>
                <a:gd name="T0" fmla="*/ 116 w 65"/>
                <a:gd name="T1" fmla="*/ 0 h 68"/>
                <a:gd name="T2" fmla="*/ 110 w 65"/>
                <a:gd name="T3" fmla="*/ 77 h 68"/>
                <a:gd name="T4" fmla="*/ 138 w 65"/>
                <a:gd name="T5" fmla="*/ 151 h 68"/>
                <a:gd name="T6" fmla="*/ 23 w 65"/>
                <a:gd name="T7" fmla="*/ 94 h 68"/>
                <a:gd name="T8" fmla="*/ 84 w 65"/>
                <a:gd name="T9" fmla="*/ 5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68">
                  <a:moveTo>
                    <a:pt x="54" y="0"/>
                  </a:moveTo>
                  <a:cubicBezTo>
                    <a:pt x="51" y="10"/>
                    <a:pt x="48" y="24"/>
                    <a:pt x="51" y="34"/>
                  </a:cubicBezTo>
                  <a:cubicBezTo>
                    <a:pt x="53" y="45"/>
                    <a:pt x="65" y="55"/>
                    <a:pt x="64" y="67"/>
                  </a:cubicBezTo>
                  <a:cubicBezTo>
                    <a:pt x="55" y="68"/>
                    <a:pt x="17" y="51"/>
                    <a:pt x="11" y="42"/>
                  </a:cubicBezTo>
                  <a:cubicBezTo>
                    <a:pt x="0" y="24"/>
                    <a:pt x="29" y="15"/>
                    <a:pt x="39" y="2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4" name="Freeform 627">
              <a:extLst>
                <a:ext uri="{FF2B5EF4-FFF2-40B4-BE49-F238E27FC236}">
                  <a16:creationId xmlns:a16="http://schemas.microsoft.com/office/drawing/2014/main" id="{F2148A82-5391-4AB4-9BD0-91B58EAF4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2678"/>
              <a:ext cx="91" cy="66"/>
            </a:xfrm>
            <a:custGeom>
              <a:avLst/>
              <a:gdLst>
                <a:gd name="T0" fmla="*/ 16 w 70"/>
                <a:gd name="T1" fmla="*/ 57 h 51"/>
                <a:gd name="T2" fmla="*/ 39 w 70"/>
                <a:gd name="T3" fmla="*/ 44 h 51"/>
                <a:gd name="T4" fmla="*/ 56 w 70"/>
                <a:gd name="T5" fmla="*/ 16 h 51"/>
                <a:gd name="T6" fmla="*/ 64 w 70"/>
                <a:gd name="T7" fmla="*/ 0 h 51"/>
                <a:gd name="T8" fmla="*/ 90 w 70"/>
                <a:gd name="T9" fmla="*/ 13 h 51"/>
                <a:gd name="T10" fmla="*/ 134 w 70"/>
                <a:gd name="T11" fmla="*/ 23 h 51"/>
                <a:gd name="T12" fmla="*/ 152 w 70"/>
                <a:gd name="T13" fmla="*/ 44 h 51"/>
                <a:gd name="T14" fmla="*/ 114 w 70"/>
                <a:gd name="T15" fmla="*/ 87 h 51"/>
                <a:gd name="T16" fmla="*/ 51 w 70"/>
                <a:gd name="T17" fmla="*/ 109 h 51"/>
                <a:gd name="T18" fmla="*/ 9 w 70"/>
                <a:gd name="T19" fmla="*/ 75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0" h="51">
                  <a:moveTo>
                    <a:pt x="7" y="26"/>
                  </a:moveTo>
                  <a:cubicBezTo>
                    <a:pt x="9" y="27"/>
                    <a:pt x="15" y="22"/>
                    <a:pt x="18" y="20"/>
                  </a:cubicBezTo>
                  <a:cubicBezTo>
                    <a:pt x="21" y="16"/>
                    <a:pt x="23" y="11"/>
                    <a:pt x="25" y="7"/>
                  </a:cubicBezTo>
                  <a:cubicBezTo>
                    <a:pt x="25" y="5"/>
                    <a:pt x="26" y="1"/>
                    <a:pt x="29" y="0"/>
                  </a:cubicBezTo>
                  <a:cubicBezTo>
                    <a:pt x="32" y="0"/>
                    <a:pt x="39" y="5"/>
                    <a:pt x="41" y="6"/>
                  </a:cubicBezTo>
                  <a:cubicBezTo>
                    <a:pt x="48" y="10"/>
                    <a:pt x="53" y="10"/>
                    <a:pt x="61" y="11"/>
                  </a:cubicBezTo>
                  <a:cubicBezTo>
                    <a:pt x="66" y="12"/>
                    <a:pt x="70" y="15"/>
                    <a:pt x="69" y="20"/>
                  </a:cubicBezTo>
                  <a:cubicBezTo>
                    <a:pt x="67" y="30"/>
                    <a:pt x="59" y="35"/>
                    <a:pt x="52" y="40"/>
                  </a:cubicBezTo>
                  <a:cubicBezTo>
                    <a:pt x="44" y="47"/>
                    <a:pt x="34" y="51"/>
                    <a:pt x="23" y="50"/>
                  </a:cubicBezTo>
                  <a:cubicBezTo>
                    <a:pt x="17" y="50"/>
                    <a:pt x="0" y="44"/>
                    <a:pt x="4" y="35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5" name="Freeform 628">
              <a:extLst>
                <a:ext uri="{FF2B5EF4-FFF2-40B4-BE49-F238E27FC236}">
                  <a16:creationId xmlns:a16="http://schemas.microsoft.com/office/drawing/2014/main" id="{39A57608-B071-4F3E-AED3-B0B38FE5E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" y="2106"/>
              <a:ext cx="35" cy="117"/>
            </a:xfrm>
            <a:custGeom>
              <a:avLst/>
              <a:gdLst>
                <a:gd name="T0" fmla="*/ 1 w 27"/>
                <a:gd name="T1" fmla="*/ 0 h 90"/>
                <a:gd name="T2" fmla="*/ 41 w 27"/>
                <a:gd name="T3" fmla="*/ 34 h 90"/>
                <a:gd name="T4" fmla="*/ 41 w 27"/>
                <a:gd name="T5" fmla="*/ 81 h 90"/>
                <a:gd name="T6" fmla="*/ 44 w 27"/>
                <a:gd name="T7" fmla="*/ 134 h 90"/>
                <a:gd name="T8" fmla="*/ 53 w 27"/>
                <a:gd name="T9" fmla="*/ 178 h 90"/>
                <a:gd name="T10" fmla="*/ 23 w 27"/>
                <a:gd name="T11" fmla="*/ 168 h 90"/>
                <a:gd name="T12" fmla="*/ 17 w 27"/>
                <a:gd name="T13" fmla="*/ 90 h 90"/>
                <a:gd name="T14" fmla="*/ 0 w 27"/>
                <a:gd name="T15" fmla="*/ 9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90">
                  <a:moveTo>
                    <a:pt x="1" y="0"/>
                  </a:moveTo>
                  <a:cubicBezTo>
                    <a:pt x="7" y="4"/>
                    <a:pt x="15" y="10"/>
                    <a:pt x="19" y="15"/>
                  </a:cubicBezTo>
                  <a:cubicBezTo>
                    <a:pt x="23" y="23"/>
                    <a:pt x="21" y="29"/>
                    <a:pt x="19" y="37"/>
                  </a:cubicBezTo>
                  <a:cubicBezTo>
                    <a:pt x="18" y="45"/>
                    <a:pt x="18" y="53"/>
                    <a:pt x="20" y="61"/>
                  </a:cubicBezTo>
                  <a:cubicBezTo>
                    <a:pt x="21" y="65"/>
                    <a:pt x="27" y="77"/>
                    <a:pt x="25" y="81"/>
                  </a:cubicBezTo>
                  <a:cubicBezTo>
                    <a:pt x="20" y="90"/>
                    <a:pt x="13" y="81"/>
                    <a:pt x="11" y="76"/>
                  </a:cubicBezTo>
                  <a:cubicBezTo>
                    <a:pt x="7" y="65"/>
                    <a:pt x="9" y="52"/>
                    <a:pt x="8" y="41"/>
                  </a:cubicBezTo>
                  <a:cubicBezTo>
                    <a:pt x="7" y="27"/>
                    <a:pt x="12" y="14"/>
                    <a:pt x="0" y="4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6" name="Freeform 629">
              <a:extLst>
                <a:ext uri="{FF2B5EF4-FFF2-40B4-BE49-F238E27FC236}">
                  <a16:creationId xmlns:a16="http://schemas.microsoft.com/office/drawing/2014/main" id="{B4BA6688-3357-4BC7-BD8E-0C1E8784D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93"/>
              <a:ext cx="82" cy="78"/>
            </a:xfrm>
            <a:custGeom>
              <a:avLst/>
              <a:gdLst>
                <a:gd name="T0" fmla="*/ 0 w 63"/>
                <a:gd name="T1" fmla="*/ 60 h 60"/>
                <a:gd name="T2" fmla="*/ 38 w 63"/>
                <a:gd name="T3" fmla="*/ 49 h 60"/>
                <a:gd name="T4" fmla="*/ 90 w 63"/>
                <a:gd name="T5" fmla="*/ 79 h 60"/>
                <a:gd name="T6" fmla="*/ 134 w 63"/>
                <a:gd name="T7" fmla="*/ 88 h 60"/>
                <a:gd name="T8" fmla="*/ 96 w 63"/>
                <a:gd name="T9" fmla="*/ 17 h 60"/>
                <a:gd name="T10" fmla="*/ 52 w 63"/>
                <a:gd name="T11" fmla="*/ 5 h 60"/>
                <a:gd name="T12" fmla="*/ 13 w 63"/>
                <a:gd name="T13" fmla="*/ 3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60">
                  <a:moveTo>
                    <a:pt x="0" y="27"/>
                  </a:moveTo>
                  <a:cubicBezTo>
                    <a:pt x="6" y="26"/>
                    <a:pt x="11" y="22"/>
                    <a:pt x="17" y="22"/>
                  </a:cubicBezTo>
                  <a:cubicBezTo>
                    <a:pt x="27" y="22"/>
                    <a:pt x="35" y="30"/>
                    <a:pt x="41" y="36"/>
                  </a:cubicBezTo>
                  <a:cubicBezTo>
                    <a:pt x="48" y="42"/>
                    <a:pt x="63" y="60"/>
                    <a:pt x="61" y="40"/>
                  </a:cubicBezTo>
                  <a:cubicBezTo>
                    <a:pt x="60" y="27"/>
                    <a:pt x="55" y="15"/>
                    <a:pt x="44" y="8"/>
                  </a:cubicBezTo>
                  <a:cubicBezTo>
                    <a:pt x="38" y="4"/>
                    <a:pt x="31" y="0"/>
                    <a:pt x="24" y="2"/>
                  </a:cubicBezTo>
                  <a:cubicBezTo>
                    <a:pt x="17" y="4"/>
                    <a:pt x="13" y="11"/>
                    <a:pt x="6" y="14"/>
                  </a:cubicBezTo>
                </a:path>
              </a:pathLst>
            </a:custGeom>
            <a:solidFill>
              <a:srgbClr val="F9E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7" name="Freeform 630">
              <a:extLst>
                <a:ext uri="{FF2B5EF4-FFF2-40B4-BE49-F238E27FC236}">
                  <a16:creationId xmlns:a16="http://schemas.microsoft.com/office/drawing/2014/main" id="{2E8E4418-0B24-4A93-9DAF-B21C58F4B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" y="2777"/>
              <a:ext cx="55" cy="14"/>
            </a:xfrm>
            <a:custGeom>
              <a:avLst/>
              <a:gdLst>
                <a:gd name="T0" fmla="*/ 0 w 42"/>
                <a:gd name="T1" fmla="*/ 13 h 11"/>
                <a:gd name="T2" fmla="*/ 56 w 42"/>
                <a:gd name="T3" fmla="*/ 8 h 11"/>
                <a:gd name="T4" fmla="*/ 94 w 42"/>
                <a:gd name="T5" fmla="*/ 23 h 11"/>
                <a:gd name="T6" fmla="*/ 65 w 42"/>
                <a:gd name="T7" fmla="*/ 6 h 11"/>
                <a:gd name="T8" fmla="*/ 37 w 42"/>
                <a:gd name="T9" fmla="*/ 1 h 11"/>
                <a:gd name="T10" fmla="*/ 12 w 42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11">
                  <a:moveTo>
                    <a:pt x="0" y="6"/>
                  </a:moveTo>
                  <a:cubicBezTo>
                    <a:pt x="8" y="3"/>
                    <a:pt x="17" y="3"/>
                    <a:pt x="25" y="4"/>
                  </a:cubicBezTo>
                  <a:cubicBezTo>
                    <a:pt x="32" y="5"/>
                    <a:pt x="36" y="9"/>
                    <a:pt x="42" y="11"/>
                  </a:cubicBezTo>
                  <a:cubicBezTo>
                    <a:pt x="42" y="5"/>
                    <a:pt x="34" y="4"/>
                    <a:pt x="29" y="3"/>
                  </a:cubicBezTo>
                  <a:cubicBezTo>
                    <a:pt x="25" y="2"/>
                    <a:pt x="20" y="0"/>
                    <a:pt x="16" y="1"/>
                  </a:cubicBezTo>
                  <a:cubicBezTo>
                    <a:pt x="12" y="1"/>
                    <a:pt x="8" y="5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8" name="Freeform 631">
              <a:extLst>
                <a:ext uri="{FF2B5EF4-FFF2-40B4-BE49-F238E27FC236}">
                  <a16:creationId xmlns:a16="http://schemas.microsoft.com/office/drawing/2014/main" id="{7351F0C3-0EA7-4A33-89E9-BA5ACE9D5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" y="2800"/>
              <a:ext cx="91" cy="43"/>
            </a:xfrm>
            <a:custGeom>
              <a:avLst/>
              <a:gdLst>
                <a:gd name="T0" fmla="*/ 0 w 70"/>
                <a:gd name="T1" fmla="*/ 0 h 33"/>
                <a:gd name="T2" fmla="*/ 95 w 70"/>
                <a:gd name="T3" fmla="*/ 66 h 33"/>
                <a:gd name="T4" fmla="*/ 147 w 70"/>
                <a:gd name="T5" fmla="*/ 61 h 33"/>
                <a:gd name="T6" fmla="*/ 105 w 70"/>
                <a:gd name="T7" fmla="*/ 56 h 33"/>
                <a:gd name="T8" fmla="*/ 23 w 70"/>
                <a:gd name="T9" fmla="*/ 1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33">
                  <a:moveTo>
                    <a:pt x="0" y="0"/>
                  </a:moveTo>
                  <a:cubicBezTo>
                    <a:pt x="13" y="11"/>
                    <a:pt x="27" y="26"/>
                    <a:pt x="43" y="30"/>
                  </a:cubicBezTo>
                  <a:cubicBezTo>
                    <a:pt x="45" y="31"/>
                    <a:pt x="70" y="33"/>
                    <a:pt x="67" y="28"/>
                  </a:cubicBezTo>
                  <a:cubicBezTo>
                    <a:pt x="65" y="26"/>
                    <a:pt x="50" y="26"/>
                    <a:pt x="48" y="25"/>
                  </a:cubicBezTo>
                  <a:cubicBezTo>
                    <a:pt x="35" y="22"/>
                    <a:pt x="19" y="17"/>
                    <a:pt x="1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9" name="Freeform 632">
              <a:extLst>
                <a:ext uri="{FF2B5EF4-FFF2-40B4-BE49-F238E27FC236}">
                  <a16:creationId xmlns:a16="http://schemas.microsoft.com/office/drawing/2014/main" id="{4C359EDE-800F-4749-8643-8638197C6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3098"/>
              <a:ext cx="48" cy="31"/>
            </a:xfrm>
            <a:custGeom>
              <a:avLst/>
              <a:gdLst>
                <a:gd name="T0" fmla="*/ 0 w 37"/>
                <a:gd name="T1" fmla="*/ 13 h 24"/>
                <a:gd name="T2" fmla="*/ 80 w 37"/>
                <a:gd name="T3" fmla="*/ 52 h 24"/>
                <a:gd name="T4" fmla="*/ 74 w 37"/>
                <a:gd name="T5" fmla="*/ 1 h 24"/>
                <a:gd name="T6" fmla="*/ 61 w 37"/>
                <a:gd name="T7" fmla="*/ 21 h 24"/>
                <a:gd name="T8" fmla="*/ 13 w 37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24">
                  <a:moveTo>
                    <a:pt x="0" y="6"/>
                  </a:moveTo>
                  <a:cubicBezTo>
                    <a:pt x="14" y="1"/>
                    <a:pt x="29" y="14"/>
                    <a:pt x="37" y="24"/>
                  </a:cubicBezTo>
                  <a:cubicBezTo>
                    <a:pt x="32" y="18"/>
                    <a:pt x="34" y="8"/>
                    <a:pt x="34" y="1"/>
                  </a:cubicBezTo>
                  <a:cubicBezTo>
                    <a:pt x="32" y="3"/>
                    <a:pt x="31" y="7"/>
                    <a:pt x="28" y="9"/>
                  </a:cubicBezTo>
                  <a:cubicBezTo>
                    <a:pt x="25" y="3"/>
                    <a:pt x="11" y="0"/>
                    <a:pt x="6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0" name="Freeform 633">
              <a:extLst>
                <a:ext uri="{FF2B5EF4-FFF2-40B4-BE49-F238E27FC236}">
                  <a16:creationId xmlns:a16="http://schemas.microsoft.com/office/drawing/2014/main" id="{A37B96C1-4D3F-4FF6-AEBE-68701B26C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1532"/>
              <a:ext cx="53" cy="47"/>
            </a:xfrm>
            <a:custGeom>
              <a:avLst/>
              <a:gdLst>
                <a:gd name="T0" fmla="*/ 0 w 41"/>
                <a:gd name="T1" fmla="*/ 0 h 36"/>
                <a:gd name="T2" fmla="*/ 89 w 41"/>
                <a:gd name="T3" fmla="*/ 78 h 36"/>
                <a:gd name="T4" fmla="*/ 30 w 41"/>
                <a:gd name="T5" fmla="*/ 38 h 36"/>
                <a:gd name="T6" fmla="*/ 0 w 41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36">
                  <a:moveTo>
                    <a:pt x="0" y="0"/>
                  </a:moveTo>
                  <a:cubicBezTo>
                    <a:pt x="4" y="12"/>
                    <a:pt x="22" y="36"/>
                    <a:pt x="41" y="35"/>
                  </a:cubicBezTo>
                  <a:cubicBezTo>
                    <a:pt x="35" y="26"/>
                    <a:pt x="22" y="23"/>
                    <a:pt x="14" y="17"/>
                  </a:cubicBezTo>
                  <a:cubicBezTo>
                    <a:pt x="6" y="11"/>
                    <a:pt x="4" y="8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1" name="Freeform 634">
              <a:extLst>
                <a:ext uri="{FF2B5EF4-FFF2-40B4-BE49-F238E27FC236}">
                  <a16:creationId xmlns:a16="http://schemas.microsoft.com/office/drawing/2014/main" id="{EBF07E2E-D5CF-4F0F-9F27-2638BF8C0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" y="1756"/>
              <a:ext cx="40" cy="16"/>
            </a:xfrm>
            <a:custGeom>
              <a:avLst/>
              <a:gdLst>
                <a:gd name="T0" fmla="*/ 0 w 31"/>
                <a:gd name="T1" fmla="*/ 1 h 12"/>
                <a:gd name="T2" fmla="*/ 57 w 31"/>
                <a:gd name="T3" fmla="*/ 28 h 12"/>
                <a:gd name="T4" fmla="*/ 67 w 31"/>
                <a:gd name="T5" fmla="*/ 0 h 12"/>
                <a:gd name="T6" fmla="*/ 10 w 31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2">
                  <a:moveTo>
                    <a:pt x="0" y="1"/>
                  </a:moveTo>
                  <a:cubicBezTo>
                    <a:pt x="8" y="2"/>
                    <a:pt x="18" y="8"/>
                    <a:pt x="26" y="12"/>
                  </a:cubicBezTo>
                  <a:cubicBezTo>
                    <a:pt x="25" y="7"/>
                    <a:pt x="27" y="3"/>
                    <a:pt x="31" y="0"/>
                  </a:cubicBezTo>
                  <a:cubicBezTo>
                    <a:pt x="22" y="0"/>
                    <a:pt x="12" y="8"/>
                    <a:pt x="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2" name="Freeform 635">
              <a:extLst>
                <a:ext uri="{FF2B5EF4-FFF2-40B4-BE49-F238E27FC236}">
                  <a16:creationId xmlns:a16="http://schemas.microsoft.com/office/drawing/2014/main" id="{97A0361A-3E7C-4D56-9A27-4AE9C0DDA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" y="1672"/>
              <a:ext cx="59" cy="72"/>
            </a:xfrm>
            <a:custGeom>
              <a:avLst/>
              <a:gdLst>
                <a:gd name="T0" fmla="*/ 0 w 45"/>
                <a:gd name="T1" fmla="*/ 0 h 56"/>
                <a:gd name="T2" fmla="*/ 49 w 45"/>
                <a:gd name="T3" fmla="*/ 58 h 56"/>
                <a:gd name="T4" fmla="*/ 101 w 45"/>
                <a:gd name="T5" fmla="*/ 120 h 56"/>
                <a:gd name="T6" fmla="*/ 56 w 45"/>
                <a:gd name="T7" fmla="*/ 73 h 56"/>
                <a:gd name="T8" fmla="*/ 5 w 45"/>
                <a:gd name="T9" fmla="*/ 19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6">
                  <a:moveTo>
                    <a:pt x="0" y="0"/>
                  </a:moveTo>
                  <a:cubicBezTo>
                    <a:pt x="3" y="13"/>
                    <a:pt x="12" y="20"/>
                    <a:pt x="21" y="27"/>
                  </a:cubicBezTo>
                  <a:cubicBezTo>
                    <a:pt x="31" y="36"/>
                    <a:pt x="35" y="48"/>
                    <a:pt x="45" y="56"/>
                  </a:cubicBezTo>
                  <a:cubicBezTo>
                    <a:pt x="39" y="49"/>
                    <a:pt x="32" y="41"/>
                    <a:pt x="25" y="34"/>
                  </a:cubicBezTo>
                  <a:cubicBezTo>
                    <a:pt x="18" y="27"/>
                    <a:pt x="5" y="18"/>
                    <a:pt x="2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3" name="Freeform 636">
              <a:extLst>
                <a:ext uri="{FF2B5EF4-FFF2-40B4-BE49-F238E27FC236}">
                  <a16:creationId xmlns:a16="http://schemas.microsoft.com/office/drawing/2014/main" id="{119B31B0-88EF-45DF-92C0-598026FB1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" y="1838"/>
              <a:ext cx="32" cy="21"/>
            </a:xfrm>
            <a:custGeom>
              <a:avLst/>
              <a:gdLst>
                <a:gd name="T0" fmla="*/ 0 w 25"/>
                <a:gd name="T1" fmla="*/ 0 h 16"/>
                <a:gd name="T2" fmla="*/ 52 w 25"/>
                <a:gd name="T3" fmla="*/ 16 h 16"/>
                <a:gd name="T4" fmla="*/ 0 w 25"/>
                <a:gd name="T5" fmla="*/ 7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6">
                  <a:moveTo>
                    <a:pt x="0" y="0"/>
                  </a:moveTo>
                  <a:cubicBezTo>
                    <a:pt x="10" y="3"/>
                    <a:pt x="10" y="16"/>
                    <a:pt x="25" y="7"/>
                  </a:cubicBezTo>
                  <a:cubicBezTo>
                    <a:pt x="17" y="7"/>
                    <a:pt x="6" y="8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4" name="Freeform 637">
              <a:extLst>
                <a:ext uri="{FF2B5EF4-FFF2-40B4-BE49-F238E27FC236}">
                  <a16:creationId xmlns:a16="http://schemas.microsoft.com/office/drawing/2014/main" id="{3CED6CD4-111E-4FF9-A038-A0A95EA1B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" y="1999"/>
              <a:ext cx="25" cy="29"/>
            </a:xfrm>
            <a:custGeom>
              <a:avLst/>
              <a:gdLst>
                <a:gd name="T0" fmla="*/ 12 w 19"/>
                <a:gd name="T1" fmla="*/ 50 h 22"/>
                <a:gd name="T2" fmla="*/ 43 w 19"/>
                <a:gd name="T3" fmla="*/ 1 h 22"/>
                <a:gd name="T4" fmla="*/ 14 w 19"/>
                <a:gd name="T5" fmla="*/ 32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2">
                  <a:moveTo>
                    <a:pt x="5" y="22"/>
                  </a:moveTo>
                  <a:cubicBezTo>
                    <a:pt x="0" y="14"/>
                    <a:pt x="13" y="5"/>
                    <a:pt x="19" y="1"/>
                  </a:cubicBezTo>
                  <a:cubicBezTo>
                    <a:pt x="12" y="0"/>
                    <a:pt x="9" y="8"/>
                    <a:pt x="6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5" name="Freeform 638">
              <a:extLst>
                <a:ext uri="{FF2B5EF4-FFF2-40B4-BE49-F238E27FC236}">
                  <a16:creationId xmlns:a16="http://schemas.microsoft.com/office/drawing/2014/main" id="{A152663B-95FB-4BFE-B9E9-EC0F729CA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" y="1873"/>
              <a:ext cx="52" cy="68"/>
            </a:xfrm>
            <a:custGeom>
              <a:avLst/>
              <a:gdLst>
                <a:gd name="T0" fmla="*/ 0 w 40"/>
                <a:gd name="T1" fmla="*/ 0 h 52"/>
                <a:gd name="T2" fmla="*/ 88 w 40"/>
                <a:gd name="T3" fmla="*/ 116 h 52"/>
                <a:gd name="T4" fmla="*/ 9 w 40"/>
                <a:gd name="T5" fmla="*/ 13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52">
                  <a:moveTo>
                    <a:pt x="0" y="0"/>
                  </a:moveTo>
                  <a:cubicBezTo>
                    <a:pt x="1" y="16"/>
                    <a:pt x="32" y="36"/>
                    <a:pt x="40" y="52"/>
                  </a:cubicBezTo>
                  <a:cubicBezTo>
                    <a:pt x="28" y="38"/>
                    <a:pt x="19" y="16"/>
                    <a:pt x="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6" name="Freeform 639">
              <a:extLst>
                <a:ext uri="{FF2B5EF4-FFF2-40B4-BE49-F238E27FC236}">
                  <a16:creationId xmlns:a16="http://schemas.microsoft.com/office/drawing/2014/main" id="{A8AB5C08-662A-4735-AA23-D45CC04C8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2040"/>
              <a:ext cx="32" cy="10"/>
            </a:xfrm>
            <a:custGeom>
              <a:avLst/>
              <a:gdLst>
                <a:gd name="T0" fmla="*/ 0 w 25"/>
                <a:gd name="T1" fmla="*/ 13 h 8"/>
                <a:gd name="T2" fmla="*/ 52 w 25"/>
                <a:gd name="T3" fmla="*/ 16 h 8"/>
                <a:gd name="T4" fmla="*/ 51 w 25"/>
                <a:gd name="T5" fmla="*/ 0 h 8"/>
                <a:gd name="T6" fmla="*/ 8 w 25"/>
                <a:gd name="T7" fmla="*/ 13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8">
                  <a:moveTo>
                    <a:pt x="0" y="6"/>
                  </a:moveTo>
                  <a:cubicBezTo>
                    <a:pt x="8" y="2"/>
                    <a:pt x="18" y="4"/>
                    <a:pt x="25" y="8"/>
                  </a:cubicBezTo>
                  <a:cubicBezTo>
                    <a:pt x="24" y="5"/>
                    <a:pt x="24" y="3"/>
                    <a:pt x="24" y="0"/>
                  </a:cubicBezTo>
                  <a:cubicBezTo>
                    <a:pt x="18" y="5"/>
                    <a:pt x="11" y="7"/>
                    <a:pt x="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7" name="Freeform 640">
              <a:extLst>
                <a:ext uri="{FF2B5EF4-FFF2-40B4-BE49-F238E27FC236}">
                  <a16:creationId xmlns:a16="http://schemas.microsoft.com/office/drawing/2014/main" id="{90F66392-3E3A-4598-ACE8-92670EC2A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" y="3391"/>
              <a:ext cx="71" cy="60"/>
            </a:xfrm>
            <a:custGeom>
              <a:avLst/>
              <a:gdLst>
                <a:gd name="T0" fmla="*/ 0 w 54"/>
                <a:gd name="T1" fmla="*/ 0 h 46"/>
                <a:gd name="T2" fmla="*/ 122 w 54"/>
                <a:gd name="T3" fmla="*/ 95 h 46"/>
                <a:gd name="T4" fmla="*/ 1 w 54"/>
                <a:gd name="T5" fmla="*/ 17 h 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46">
                  <a:moveTo>
                    <a:pt x="0" y="0"/>
                  </a:moveTo>
                  <a:cubicBezTo>
                    <a:pt x="13" y="19"/>
                    <a:pt x="27" y="46"/>
                    <a:pt x="54" y="43"/>
                  </a:cubicBezTo>
                  <a:cubicBezTo>
                    <a:pt x="40" y="33"/>
                    <a:pt x="2" y="32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8" name="Freeform 641">
              <a:extLst>
                <a:ext uri="{FF2B5EF4-FFF2-40B4-BE49-F238E27FC236}">
                  <a16:creationId xmlns:a16="http://schemas.microsoft.com/office/drawing/2014/main" id="{579D8444-97B8-494A-B712-6576FC99B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" y="3419"/>
              <a:ext cx="53" cy="85"/>
            </a:xfrm>
            <a:custGeom>
              <a:avLst/>
              <a:gdLst>
                <a:gd name="T0" fmla="*/ 0 w 41"/>
                <a:gd name="T1" fmla="*/ 0 h 65"/>
                <a:gd name="T2" fmla="*/ 50 w 41"/>
                <a:gd name="T3" fmla="*/ 63 h 65"/>
                <a:gd name="T4" fmla="*/ 89 w 41"/>
                <a:gd name="T5" fmla="*/ 145 h 65"/>
                <a:gd name="T6" fmla="*/ 50 w 41"/>
                <a:gd name="T7" fmla="*/ 71 h 65"/>
                <a:gd name="T8" fmla="*/ 5 w 41"/>
                <a:gd name="T9" fmla="*/ 2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65">
                  <a:moveTo>
                    <a:pt x="0" y="0"/>
                  </a:moveTo>
                  <a:cubicBezTo>
                    <a:pt x="0" y="11"/>
                    <a:pt x="16" y="20"/>
                    <a:pt x="23" y="28"/>
                  </a:cubicBezTo>
                  <a:cubicBezTo>
                    <a:pt x="34" y="39"/>
                    <a:pt x="36" y="51"/>
                    <a:pt x="41" y="65"/>
                  </a:cubicBezTo>
                  <a:cubicBezTo>
                    <a:pt x="32" y="61"/>
                    <a:pt x="28" y="39"/>
                    <a:pt x="23" y="31"/>
                  </a:cubicBezTo>
                  <a:cubicBezTo>
                    <a:pt x="18" y="25"/>
                    <a:pt x="2" y="15"/>
                    <a:pt x="2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9" name="Freeform 642">
              <a:extLst>
                <a:ext uri="{FF2B5EF4-FFF2-40B4-BE49-F238E27FC236}">
                  <a16:creationId xmlns:a16="http://schemas.microsoft.com/office/drawing/2014/main" id="{7C30BC62-DB48-4C6F-8F26-A4C05FDA9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" y="3427"/>
              <a:ext cx="9" cy="91"/>
            </a:xfrm>
            <a:custGeom>
              <a:avLst/>
              <a:gdLst>
                <a:gd name="T0" fmla="*/ 15 w 7"/>
                <a:gd name="T1" fmla="*/ 0 h 70"/>
                <a:gd name="T2" fmla="*/ 13 w 7"/>
                <a:gd name="T3" fmla="*/ 153 h 70"/>
                <a:gd name="T4" fmla="*/ 15 w 7"/>
                <a:gd name="T5" fmla="*/ 9 h 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0">
                  <a:moveTo>
                    <a:pt x="7" y="0"/>
                  </a:moveTo>
                  <a:cubicBezTo>
                    <a:pt x="5" y="25"/>
                    <a:pt x="2" y="46"/>
                    <a:pt x="6" y="70"/>
                  </a:cubicBezTo>
                  <a:cubicBezTo>
                    <a:pt x="0" y="51"/>
                    <a:pt x="7" y="25"/>
                    <a:pt x="7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0" name="Freeform 643">
              <a:extLst>
                <a:ext uri="{FF2B5EF4-FFF2-40B4-BE49-F238E27FC236}">
                  <a16:creationId xmlns:a16="http://schemas.microsoft.com/office/drawing/2014/main" id="{AA95892C-8569-4216-9358-E48E4AE6C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3419"/>
              <a:ext cx="26" cy="38"/>
            </a:xfrm>
            <a:custGeom>
              <a:avLst/>
              <a:gdLst>
                <a:gd name="T0" fmla="*/ 0 w 20"/>
                <a:gd name="T1" fmla="*/ 0 h 29"/>
                <a:gd name="T2" fmla="*/ 44 w 20"/>
                <a:gd name="T3" fmla="*/ 13 h 29"/>
                <a:gd name="T4" fmla="*/ 1 w 20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9">
                  <a:moveTo>
                    <a:pt x="0" y="0"/>
                  </a:moveTo>
                  <a:cubicBezTo>
                    <a:pt x="11" y="6"/>
                    <a:pt x="16" y="29"/>
                    <a:pt x="20" y="6"/>
                  </a:cubicBezTo>
                  <a:cubicBezTo>
                    <a:pt x="15" y="18"/>
                    <a:pt x="3" y="8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1" name="Freeform 644">
              <a:extLst>
                <a:ext uri="{FF2B5EF4-FFF2-40B4-BE49-F238E27FC236}">
                  <a16:creationId xmlns:a16="http://schemas.microsoft.com/office/drawing/2014/main" id="{4822AFCA-D896-4EBA-BA2D-3A6388B7C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135"/>
              <a:ext cx="77" cy="19"/>
            </a:xfrm>
            <a:custGeom>
              <a:avLst/>
              <a:gdLst>
                <a:gd name="T0" fmla="*/ 1 w 59"/>
                <a:gd name="T1" fmla="*/ 0 h 15"/>
                <a:gd name="T2" fmla="*/ 38 w 59"/>
                <a:gd name="T3" fmla="*/ 10 h 15"/>
                <a:gd name="T4" fmla="*/ 73 w 59"/>
                <a:gd name="T5" fmla="*/ 29 h 15"/>
                <a:gd name="T6" fmla="*/ 131 w 59"/>
                <a:gd name="T7" fmla="*/ 0 h 15"/>
                <a:gd name="T8" fmla="*/ 68 w 59"/>
                <a:gd name="T9" fmla="*/ 16 h 15"/>
                <a:gd name="T10" fmla="*/ 7 w 59"/>
                <a:gd name="T11" fmla="*/ 5 h 15"/>
                <a:gd name="T12" fmla="*/ 9 w 59"/>
                <a:gd name="T13" fmla="*/ 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15">
                  <a:moveTo>
                    <a:pt x="1" y="0"/>
                  </a:moveTo>
                  <a:cubicBezTo>
                    <a:pt x="6" y="1"/>
                    <a:pt x="12" y="2"/>
                    <a:pt x="17" y="5"/>
                  </a:cubicBezTo>
                  <a:cubicBezTo>
                    <a:pt x="22" y="7"/>
                    <a:pt x="29" y="14"/>
                    <a:pt x="33" y="14"/>
                  </a:cubicBezTo>
                  <a:cubicBezTo>
                    <a:pt x="43" y="15"/>
                    <a:pt x="50" y="2"/>
                    <a:pt x="59" y="0"/>
                  </a:cubicBezTo>
                  <a:cubicBezTo>
                    <a:pt x="50" y="2"/>
                    <a:pt x="40" y="8"/>
                    <a:pt x="31" y="8"/>
                  </a:cubicBezTo>
                  <a:cubicBezTo>
                    <a:pt x="21" y="9"/>
                    <a:pt x="13" y="1"/>
                    <a:pt x="3" y="2"/>
                  </a:cubicBezTo>
                  <a:cubicBezTo>
                    <a:pt x="0" y="0"/>
                    <a:pt x="3" y="2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2" name="Freeform 645">
              <a:extLst>
                <a:ext uri="{FF2B5EF4-FFF2-40B4-BE49-F238E27FC236}">
                  <a16:creationId xmlns:a16="http://schemas.microsoft.com/office/drawing/2014/main" id="{8583336C-095D-4B48-BBD5-08777615D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" y="3386"/>
              <a:ext cx="90" cy="20"/>
            </a:xfrm>
            <a:custGeom>
              <a:avLst/>
              <a:gdLst>
                <a:gd name="T0" fmla="*/ 7 w 69"/>
                <a:gd name="T1" fmla="*/ 23 h 16"/>
                <a:gd name="T2" fmla="*/ 94 w 69"/>
                <a:gd name="T3" fmla="*/ 23 h 16"/>
                <a:gd name="T4" fmla="*/ 153 w 69"/>
                <a:gd name="T5" fmla="*/ 0 h 16"/>
                <a:gd name="T6" fmla="*/ 123 w 69"/>
                <a:gd name="T7" fmla="*/ 25 h 16"/>
                <a:gd name="T8" fmla="*/ 89 w 69"/>
                <a:gd name="T9" fmla="*/ 14 h 16"/>
                <a:gd name="T10" fmla="*/ 0 w 69"/>
                <a:gd name="T11" fmla="*/ 1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16">
                  <a:moveTo>
                    <a:pt x="3" y="11"/>
                  </a:moveTo>
                  <a:cubicBezTo>
                    <a:pt x="8" y="5"/>
                    <a:pt x="34" y="9"/>
                    <a:pt x="42" y="11"/>
                  </a:cubicBezTo>
                  <a:cubicBezTo>
                    <a:pt x="60" y="16"/>
                    <a:pt x="59" y="16"/>
                    <a:pt x="69" y="0"/>
                  </a:cubicBezTo>
                  <a:cubicBezTo>
                    <a:pt x="67" y="3"/>
                    <a:pt x="58" y="13"/>
                    <a:pt x="55" y="13"/>
                  </a:cubicBezTo>
                  <a:cubicBezTo>
                    <a:pt x="50" y="14"/>
                    <a:pt x="44" y="9"/>
                    <a:pt x="40" y="7"/>
                  </a:cubicBezTo>
                  <a:cubicBezTo>
                    <a:pt x="27" y="4"/>
                    <a:pt x="12" y="7"/>
                    <a:pt x="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3" name="Freeform 646">
              <a:extLst>
                <a:ext uri="{FF2B5EF4-FFF2-40B4-BE49-F238E27FC236}">
                  <a16:creationId xmlns:a16="http://schemas.microsoft.com/office/drawing/2014/main" id="{A873845C-07C8-4BFA-8812-697BA85A6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" y="3066"/>
              <a:ext cx="40" cy="18"/>
            </a:xfrm>
            <a:custGeom>
              <a:avLst/>
              <a:gdLst>
                <a:gd name="T0" fmla="*/ 0 w 31"/>
                <a:gd name="T1" fmla="*/ 8 h 14"/>
                <a:gd name="T2" fmla="*/ 67 w 31"/>
                <a:gd name="T3" fmla="*/ 0 h 14"/>
                <a:gd name="T4" fmla="*/ 17 w 31"/>
                <a:gd name="T5" fmla="*/ 1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14">
                  <a:moveTo>
                    <a:pt x="0" y="4"/>
                  </a:moveTo>
                  <a:cubicBezTo>
                    <a:pt x="9" y="5"/>
                    <a:pt x="29" y="14"/>
                    <a:pt x="31" y="0"/>
                  </a:cubicBezTo>
                  <a:cubicBezTo>
                    <a:pt x="27" y="10"/>
                    <a:pt x="15" y="9"/>
                    <a:pt x="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4" name="Freeform 647">
              <a:extLst>
                <a:ext uri="{FF2B5EF4-FFF2-40B4-BE49-F238E27FC236}">
                  <a16:creationId xmlns:a16="http://schemas.microsoft.com/office/drawing/2014/main" id="{7DF89B05-03F8-4397-94FE-650902B1E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3146"/>
              <a:ext cx="43" cy="38"/>
            </a:xfrm>
            <a:custGeom>
              <a:avLst/>
              <a:gdLst>
                <a:gd name="T0" fmla="*/ 0 w 33"/>
                <a:gd name="T1" fmla="*/ 9 h 29"/>
                <a:gd name="T2" fmla="*/ 73 w 33"/>
                <a:gd name="T3" fmla="*/ 66 h 29"/>
                <a:gd name="T4" fmla="*/ 9 w 33"/>
                <a:gd name="T5" fmla="*/ 13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29">
                  <a:moveTo>
                    <a:pt x="0" y="4"/>
                  </a:moveTo>
                  <a:cubicBezTo>
                    <a:pt x="9" y="0"/>
                    <a:pt x="31" y="16"/>
                    <a:pt x="33" y="29"/>
                  </a:cubicBezTo>
                  <a:cubicBezTo>
                    <a:pt x="28" y="19"/>
                    <a:pt x="15" y="8"/>
                    <a:pt x="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5" name="Freeform 648">
              <a:extLst>
                <a:ext uri="{FF2B5EF4-FFF2-40B4-BE49-F238E27FC236}">
                  <a16:creationId xmlns:a16="http://schemas.microsoft.com/office/drawing/2014/main" id="{AE9FC0B7-B6EB-4DDD-AEB1-D2B4DE9E3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3373"/>
              <a:ext cx="62" cy="69"/>
            </a:xfrm>
            <a:custGeom>
              <a:avLst/>
              <a:gdLst>
                <a:gd name="T0" fmla="*/ 0 w 48"/>
                <a:gd name="T1" fmla="*/ 1 h 53"/>
                <a:gd name="T2" fmla="*/ 103 w 48"/>
                <a:gd name="T3" fmla="*/ 117 h 53"/>
                <a:gd name="T4" fmla="*/ 23 w 48"/>
                <a:gd name="T5" fmla="*/ 12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53">
                  <a:moveTo>
                    <a:pt x="0" y="1"/>
                  </a:moveTo>
                  <a:cubicBezTo>
                    <a:pt x="22" y="0"/>
                    <a:pt x="45" y="33"/>
                    <a:pt x="48" y="53"/>
                  </a:cubicBezTo>
                  <a:cubicBezTo>
                    <a:pt x="40" y="35"/>
                    <a:pt x="20" y="23"/>
                    <a:pt x="1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6" name="Freeform 649">
              <a:extLst>
                <a:ext uri="{FF2B5EF4-FFF2-40B4-BE49-F238E27FC236}">
                  <a16:creationId xmlns:a16="http://schemas.microsoft.com/office/drawing/2014/main" id="{C8A47ACF-3215-4DDF-921A-769206A3F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" y="2916"/>
              <a:ext cx="86" cy="96"/>
            </a:xfrm>
            <a:custGeom>
              <a:avLst/>
              <a:gdLst>
                <a:gd name="T0" fmla="*/ 0 w 66"/>
                <a:gd name="T1" fmla="*/ 57 h 74"/>
                <a:gd name="T2" fmla="*/ 68 w 66"/>
                <a:gd name="T3" fmla="*/ 23 h 74"/>
                <a:gd name="T4" fmla="*/ 146 w 66"/>
                <a:gd name="T5" fmla="*/ 162 h 74"/>
                <a:gd name="T6" fmla="*/ 79 w 66"/>
                <a:gd name="T7" fmla="*/ 45 h 74"/>
                <a:gd name="T8" fmla="*/ 5 w 66"/>
                <a:gd name="T9" fmla="*/ 5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74">
                  <a:moveTo>
                    <a:pt x="0" y="26"/>
                  </a:moveTo>
                  <a:cubicBezTo>
                    <a:pt x="12" y="20"/>
                    <a:pt x="17" y="0"/>
                    <a:pt x="31" y="11"/>
                  </a:cubicBezTo>
                  <a:cubicBezTo>
                    <a:pt x="46" y="22"/>
                    <a:pt x="62" y="57"/>
                    <a:pt x="66" y="74"/>
                  </a:cubicBezTo>
                  <a:cubicBezTo>
                    <a:pt x="52" y="64"/>
                    <a:pt x="47" y="35"/>
                    <a:pt x="36" y="21"/>
                  </a:cubicBezTo>
                  <a:cubicBezTo>
                    <a:pt x="19" y="0"/>
                    <a:pt x="19" y="24"/>
                    <a:pt x="2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7" name="Freeform 650">
              <a:extLst>
                <a:ext uri="{FF2B5EF4-FFF2-40B4-BE49-F238E27FC236}">
                  <a16:creationId xmlns:a16="http://schemas.microsoft.com/office/drawing/2014/main" id="{FD915458-8F47-4B19-809D-FEED8D3AC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362"/>
              <a:ext cx="39" cy="170"/>
            </a:xfrm>
            <a:custGeom>
              <a:avLst/>
              <a:gdLst>
                <a:gd name="T0" fmla="*/ 0 w 30"/>
                <a:gd name="T1" fmla="*/ 0 h 131"/>
                <a:gd name="T2" fmla="*/ 27 w 30"/>
                <a:gd name="T3" fmla="*/ 45 h 131"/>
                <a:gd name="T4" fmla="*/ 44 w 30"/>
                <a:gd name="T5" fmla="*/ 108 h 131"/>
                <a:gd name="T6" fmla="*/ 51 w 30"/>
                <a:gd name="T7" fmla="*/ 188 h 131"/>
                <a:gd name="T8" fmla="*/ 57 w 30"/>
                <a:gd name="T9" fmla="*/ 234 h 131"/>
                <a:gd name="T10" fmla="*/ 66 w 30"/>
                <a:gd name="T11" fmla="*/ 287 h 131"/>
                <a:gd name="T12" fmla="*/ 56 w 30"/>
                <a:gd name="T13" fmla="*/ 188 h 131"/>
                <a:gd name="T14" fmla="*/ 52 w 30"/>
                <a:gd name="T15" fmla="*/ 125 h 131"/>
                <a:gd name="T16" fmla="*/ 12 w 30"/>
                <a:gd name="T17" fmla="*/ 16 h 131"/>
                <a:gd name="T18" fmla="*/ 1 w 30"/>
                <a:gd name="T19" fmla="*/ 5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131">
                  <a:moveTo>
                    <a:pt x="0" y="0"/>
                  </a:moveTo>
                  <a:cubicBezTo>
                    <a:pt x="4" y="7"/>
                    <a:pt x="9" y="13"/>
                    <a:pt x="12" y="21"/>
                  </a:cubicBezTo>
                  <a:cubicBezTo>
                    <a:pt x="16" y="30"/>
                    <a:pt x="18" y="40"/>
                    <a:pt x="20" y="49"/>
                  </a:cubicBezTo>
                  <a:cubicBezTo>
                    <a:pt x="22" y="61"/>
                    <a:pt x="22" y="73"/>
                    <a:pt x="23" y="86"/>
                  </a:cubicBezTo>
                  <a:cubicBezTo>
                    <a:pt x="24" y="93"/>
                    <a:pt x="25" y="100"/>
                    <a:pt x="26" y="107"/>
                  </a:cubicBezTo>
                  <a:cubicBezTo>
                    <a:pt x="26" y="114"/>
                    <a:pt x="26" y="125"/>
                    <a:pt x="30" y="131"/>
                  </a:cubicBezTo>
                  <a:cubicBezTo>
                    <a:pt x="25" y="118"/>
                    <a:pt x="25" y="100"/>
                    <a:pt x="25" y="86"/>
                  </a:cubicBezTo>
                  <a:cubicBezTo>
                    <a:pt x="24" y="76"/>
                    <a:pt x="24" y="67"/>
                    <a:pt x="24" y="57"/>
                  </a:cubicBezTo>
                  <a:cubicBezTo>
                    <a:pt x="23" y="38"/>
                    <a:pt x="16" y="22"/>
                    <a:pt x="5" y="7"/>
                  </a:cubicBezTo>
                  <a:cubicBezTo>
                    <a:pt x="4" y="6"/>
                    <a:pt x="2" y="4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8" name="Freeform 651">
              <a:extLst>
                <a:ext uri="{FF2B5EF4-FFF2-40B4-BE49-F238E27FC236}">
                  <a16:creationId xmlns:a16="http://schemas.microsoft.com/office/drawing/2014/main" id="{77D5DA19-38E2-40CA-A630-3EA07384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868"/>
              <a:ext cx="97" cy="198"/>
            </a:xfrm>
            <a:custGeom>
              <a:avLst/>
              <a:gdLst>
                <a:gd name="T0" fmla="*/ 67 w 75"/>
                <a:gd name="T1" fmla="*/ 68 h 152"/>
                <a:gd name="T2" fmla="*/ 36 w 75"/>
                <a:gd name="T3" fmla="*/ 146 h 152"/>
                <a:gd name="T4" fmla="*/ 81 w 75"/>
                <a:gd name="T5" fmla="*/ 284 h 152"/>
                <a:gd name="T6" fmla="*/ 125 w 75"/>
                <a:gd name="T7" fmla="*/ 180 h 152"/>
                <a:gd name="T8" fmla="*/ 58 w 75"/>
                <a:gd name="T9" fmla="*/ 73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152">
                  <a:moveTo>
                    <a:pt x="31" y="31"/>
                  </a:moveTo>
                  <a:cubicBezTo>
                    <a:pt x="0" y="0"/>
                    <a:pt x="15" y="52"/>
                    <a:pt x="17" y="66"/>
                  </a:cubicBezTo>
                  <a:cubicBezTo>
                    <a:pt x="21" y="93"/>
                    <a:pt x="12" y="111"/>
                    <a:pt x="38" y="128"/>
                  </a:cubicBezTo>
                  <a:cubicBezTo>
                    <a:pt x="75" y="152"/>
                    <a:pt x="62" y="106"/>
                    <a:pt x="58" y="81"/>
                  </a:cubicBezTo>
                  <a:cubicBezTo>
                    <a:pt x="55" y="54"/>
                    <a:pt x="40" y="52"/>
                    <a:pt x="27" y="33"/>
                  </a:cubicBezTo>
                </a:path>
              </a:pathLst>
            </a:custGeom>
            <a:solidFill>
              <a:srgbClr val="E3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9" name="Freeform 652">
              <a:extLst>
                <a:ext uri="{FF2B5EF4-FFF2-40B4-BE49-F238E27FC236}">
                  <a16:creationId xmlns:a16="http://schemas.microsoft.com/office/drawing/2014/main" id="{E3800430-1707-4644-8E92-6705637B6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" y="2059"/>
              <a:ext cx="229" cy="108"/>
            </a:xfrm>
            <a:custGeom>
              <a:avLst/>
              <a:gdLst>
                <a:gd name="T0" fmla="*/ 376 w 176"/>
                <a:gd name="T1" fmla="*/ 60 h 83"/>
                <a:gd name="T2" fmla="*/ 321 w 176"/>
                <a:gd name="T3" fmla="*/ 9 h 83"/>
                <a:gd name="T4" fmla="*/ 198 w 176"/>
                <a:gd name="T5" fmla="*/ 46 h 83"/>
                <a:gd name="T6" fmla="*/ 83 w 176"/>
                <a:gd name="T7" fmla="*/ 115 h 83"/>
                <a:gd name="T8" fmla="*/ 30 w 176"/>
                <a:gd name="T9" fmla="*/ 168 h 83"/>
                <a:gd name="T10" fmla="*/ 112 w 176"/>
                <a:gd name="T11" fmla="*/ 152 h 83"/>
                <a:gd name="T12" fmla="*/ 190 w 176"/>
                <a:gd name="T13" fmla="*/ 112 h 83"/>
                <a:gd name="T14" fmla="*/ 328 w 176"/>
                <a:gd name="T15" fmla="*/ 111 h 83"/>
                <a:gd name="T16" fmla="*/ 381 w 176"/>
                <a:gd name="T17" fmla="*/ 88 h 83"/>
                <a:gd name="T18" fmla="*/ 375 w 176"/>
                <a:gd name="T19" fmla="*/ 60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6" h="83">
                  <a:moveTo>
                    <a:pt x="171" y="27"/>
                  </a:moveTo>
                  <a:cubicBezTo>
                    <a:pt x="162" y="20"/>
                    <a:pt x="158" y="7"/>
                    <a:pt x="146" y="4"/>
                  </a:cubicBezTo>
                  <a:cubicBezTo>
                    <a:pt x="128" y="0"/>
                    <a:pt x="105" y="12"/>
                    <a:pt x="90" y="21"/>
                  </a:cubicBezTo>
                  <a:cubicBezTo>
                    <a:pt x="73" y="31"/>
                    <a:pt x="56" y="43"/>
                    <a:pt x="38" y="52"/>
                  </a:cubicBezTo>
                  <a:cubicBezTo>
                    <a:pt x="33" y="56"/>
                    <a:pt x="0" y="66"/>
                    <a:pt x="14" y="76"/>
                  </a:cubicBezTo>
                  <a:cubicBezTo>
                    <a:pt x="24" y="83"/>
                    <a:pt x="43" y="74"/>
                    <a:pt x="51" y="69"/>
                  </a:cubicBezTo>
                  <a:cubicBezTo>
                    <a:pt x="63" y="62"/>
                    <a:pt x="73" y="53"/>
                    <a:pt x="86" y="51"/>
                  </a:cubicBezTo>
                  <a:cubicBezTo>
                    <a:pt x="108" y="47"/>
                    <a:pt x="128" y="50"/>
                    <a:pt x="149" y="50"/>
                  </a:cubicBezTo>
                  <a:cubicBezTo>
                    <a:pt x="157" y="50"/>
                    <a:pt x="169" y="49"/>
                    <a:pt x="173" y="40"/>
                  </a:cubicBezTo>
                  <a:cubicBezTo>
                    <a:pt x="176" y="35"/>
                    <a:pt x="172" y="32"/>
                    <a:pt x="170" y="27"/>
                  </a:cubicBezTo>
                </a:path>
              </a:pathLst>
            </a:custGeom>
            <a:solidFill>
              <a:srgbClr val="E3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0" name="Freeform 653">
              <a:extLst>
                <a:ext uri="{FF2B5EF4-FFF2-40B4-BE49-F238E27FC236}">
                  <a16:creationId xmlns:a16="http://schemas.microsoft.com/office/drawing/2014/main" id="{09801C03-EF6D-425C-B826-CA03FD66E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" y="2690"/>
              <a:ext cx="160" cy="148"/>
            </a:xfrm>
            <a:custGeom>
              <a:avLst/>
              <a:gdLst>
                <a:gd name="T0" fmla="*/ 269 w 123"/>
                <a:gd name="T1" fmla="*/ 23 h 114"/>
                <a:gd name="T2" fmla="*/ 264 w 123"/>
                <a:gd name="T3" fmla="*/ 10 h 114"/>
                <a:gd name="T4" fmla="*/ 234 w 123"/>
                <a:gd name="T5" fmla="*/ 8 h 114"/>
                <a:gd name="T6" fmla="*/ 196 w 123"/>
                <a:gd name="T7" fmla="*/ 39 h 114"/>
                <a:gd name="T8" fmla="*/ 146 w 123"/>
                <a:gd name="T9" fmla="*/ 75 h 114"/>
                <a:gd name="T10" fmla="*/ 46 w 123"/>
                <a:gd name="T11" fmla="*/ 134 h 114"/>
                <a:gd name="T12" fmla="*/ 5 w 123"/>
                <a:gd name="T13" fmla="*/ 196 h 114"/>
                <a:gd name="T14" fmla="*/ 79 w 123"/>
                <a:gd name="T15" fmla="*/ 169 h 114"/>
                <a:gd name="T16" fmla="*/ 176 w 123"/>
                <a:gd name="T17" fmla="*/ 95 h 114"/>
                <a:gd name="T18" fmla="*/ 247 w 123"/>
                <a:gd name="T19" fmla="*/ 71 h 114"/>
                <a:gd name="T20" fmla="*/ 269 w 123"/>
                <a:gd name="T21" fmla="*/ 38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114">
                  <a:moveTo>
                    <a:pt x="122" y="11"/>
                  </a:moveTo>
                  <a:cubicBezTo>
                    <a:pt x="123" y="8"/>
                    <a:pt x="122" y="7"/>
                    <a:pt x="120" y="5"/>
                  </a:cubicBezTo>
                  <a:cubicBezTo>
                    <a:pt x="116" y="0"/>
                    <a:pt x="111" y="2"/>
                    <a:pt x="106" y="4"/>
                  </a:cubicBezTo>
                  <a:cubicBezTo>
                    <a:pt x="100" y="8"/>
                    <a:pt x="94" y="13"/>
                    <a:pt x="89" y="18"/>
                  </a:cubicBezTo>
                  <a:cubicBezTo>
                    <a:pt x="81" y="24"/>
                    <a:pt x="74" y="29"/>
                    <a:pt x="66" y="35"/>
                  </a:cubicBezTo>
                  <a:cubicBezTo>
                    <a:pt x="52" y="46"/>
                    <a:pt x="36" y="52"/>
                    <a:pt x="21" y="61"/>
                  </a:cubicBezTo>
                  <a:cubicBezTo>
                    <a:pt x="11" y="68"/>
                    <a:pt x="0" y="75"/>
                    <a:pt x="2" y="89"/>
                  </a:cubicBezTo>
                  <a:cubicBezTo>
                    <a:pt x="6" y="114"/>
                    <a:pt x="30" y="84"/>
                    <a:pt x="36" y="77"/>
                  </a:cubicBezTo>
                  <a:cubicBezTo>
                    <a:pt x="49" y="62"/>
                    <a:pt x="61" y="50"/>
                    <a:pt x="80" y="43"/>
                  </a:cubicBezTo>
                  <a:cubicBezTo>
                    <a:pt x="90" y="40"/>
                    <a:pt x="103" y="38"/>
                    <a:pt x="112" y="32"/>
                  </a:cubicBezTo>
                  <a:cubicBezTo>
                    <a:pt x="117" y="28"/>
                    <a:pt x="119" y="22"/>
                    <a:pt x="122" y="17"/>
                  </a:cubicBezTo>
                </a:path>
              </a:pathLst>
            </a:custGeom>
            <a:solidFill>
              <a:srgbClr val="E3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1" name="Freeform 654">
              <a:extLst>
                <a:ext uri="{FF2B5EF4-FFF2-40B4-BE49-F238E27FC236}">
                  <a16:creationId xmlns:a16="http://schemas.microsoft.com/office/drawing/2014/main" id="{EAEE92CA-B287-4727-A75A-63855C4E0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" y="2653"/>
              <a:ext cx="117" cy="64"/>
            </a:xfrm>
            <a:custGeom>
              <a:avLst/>
              <a:gdLst>
                <a:gd name="T0" fmla="*/ 22 w 90"/>
                <a:gd name="T1" fmla="*/ 93 h 49"/>
                <a:gd name="T2" fmla="*/ 5 w 90"/>
                <a:gd name="T3" fmla="*/ 67 h 49"/>
                <a:gd name="T4" fmla="*/ 27 w 90"/>
                <a:gd name="T5" fmla="*/ 63 h 49"/>
                <a:gd name="T6" fmla="*/ 72 w 90"/>
                <a:gd name="T7" fmla="*/ 57 h 49"/>
                <a:gd name="T8" fmla="*/ 161 w 90"/>
                <a:gd name="T9" fmla="*/ 7 h 49"/>
                <a:gd name="T10" fmla="*/ 196 w 90"/>
                <a:gd name="T11" fmla="*/ 29 h 49"/>
                <a:gd name="T12" fmla="*/ 100 w 90"/>
                <a:gd name="T13" fmla="*/ 65 h 49"/>
                <a:gd name="T14" fmla="*/ 52 w 90"/>
                <a:gd name="T15" fmla="*/ 94 h 49"/>
                <a:gd name="T16" fmla="*/ 22 w 90"/>
                <a:gd name="T17" fmla="*/ 101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" h="49">
                  <a:moveTo>
                    <a:pt x="10" y="41"/>
                  </a:moveTo>
                  <a:cubicBezTo>
                    <a:pt x="8" y="45"/>
                    <a:pt x="0" y="34"/>
                    <a:pt x="2" y="30"/>
                  </a:cubicBezTo>
                  <a:cubicBezTo>
                    <a:pt x="4" y="27"/>
                    <a:pt x="9" y="28"/>
                    <a:pt x="12" y="28"/>
                  </a:cubicBezTo>
                  <a:cubicBezTo>
                    <a:pt x="19" y="28"/>
                    <a:pt x="25" y="28"/>
                    <a:pt x="32" y="26"/>
                  </a:cubicBezTo>
                  <a:cubicBezTo>
                    <a:pt x="46" y="21"/>
                    <a:pt x="59" y="10"/>
                    <a:pt x="73" y="3"/>
                  </a:cubicBezTo>
                  <a:cubicBezTo>
                    <a:pt x="81" y="0"/>
                    <a:pt x="90" y="3"/>
                    <a:pt x="89" y="13"/>
                  </a:cubicBezTo>
                  <a:cubicBezTo>
                    <a:pt x="87" y="32"/>
                    <a:pt x="58" y="27"/>
                    <a:pt x="45" y="29"/>
                  </a:cubicBezTo>
                  <a:cubicBezTo>
                    <a:pt x="37" y="31"/>
                    <a:pt x="31" y="37"/>
                    <a:pt x="24" y="42"/>
                  </a:cubicBezTo>
                  <a:cubicBezTo>
                    <a:pt x="21" y="44"/>
                    <a:pt x="14" y="49"/>
                    <a:pt x="10" y="45"/>
                  </a:cubicBezTo>
                </a:path>
              </a:pathLst>
            </a:custGeom>
            <a:solidFill>
              <a:srgbClr val="E3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2" name="Freeform 655">
              <a:extLst>
                <a:ext uri="{FF2B5EF4-FFF2-40B4-BE49-F238E27FC236}">
                  <a16:creationId xmlns:a16="http://schemas.microsoft.com/office/drawing/2014/main" id="{C97F7001-D380-4BF8-A342-BFAEFB1BC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617"/>
              <a:ext cx="96" cy="56"/>
            </a:xfrm>
            <a:custGeom>
              <a:avLst/>
              <a:gdLst>
                <a:gd name="T0" fmla="*/ 8 w 74"/>
                <a:gd name="T1" fmla="*/ 89 h 43"/>
                <a:gd name="T2" fmla="*/ 0 w 74"/>
                <a:gd name="T3" fmla="*/ 73 h 43"/>
                <a:gd name="T4" fmla="*/ 39 w 74"/>
                <a:gd name="T5" fmla="*/ 43 h 43"/>
                <a:gd name="T6" fmla="*/ 157 w 74"/>
                <a:gd name="T7" fmla="*/ 16 h 43"/>
                <a:gd name="T8" fmla="*/ 54 w 74"/>
                <a:gd name="T9" fmla="*/ 73 h 43"/>
                <a:gd name="T10" fmla="*/ 10 w 74"/>
                <a:gd name="T11" fmla="*/ 9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43">
                  <a:moveTo>
                    <a:pt x="4" y="40"/>
                  </a:moveTo>
                  <a:cubicBezTo>
                    <a:pt x="2" y="41"/>
                    <a:pt x="0" y="36"/>
                    <a:pt x="0" y="33"/>
                  </a:cubicBezTo>
                  <a:cubicBezTo>
                    <a:pt x="1" y="24"/>
                    <a:pt x="11" y="21"/>
                    <a:pt x="18" y="19"/>
                  </a:cubicBezTo>
                  <a:cubicBezTo>
                    <a:pt x="25" y="17"/>
                    <a:pt x="71" y="0"/>
                    <a:pt x="72" y="7"/>
                  </a:cubicBezTo>
                  <a:cubicBezTo>
                    <a:pt x="74" y="18"/>
                    <a:pt x="32" y="29"/>
                    <a:pt x="25" y="33"/>
                  </a:cubicBezTo>
                  <a:cubicBezTo>
                    <a:pt x="18" y="36"/>
                    <a:pt x="12" y="43"/>
                    <a:pt x="5" y="42"/>
                  </a:cubicBezTo>
                </a:path>
              </a:pathLst>
            </a:custGeom>
            <a:solidFill>
              <a:srgbClr val="E3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3" name="Freeform 656">
              <a:extLst>
                <a:ext uri="{FF2B5EF4-FFF2-40B4-BE49-F238E27FC236}">
                  <a16:creationId xmlns:a16="http://schemas.microsoft.com/office/drawing/2014/main" id="{FAD1E446-A96A-4DF7-82DA-800264DEC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" y="977"/>
              <a:ext cx="1824" cy="883"/>
            </a:xfrm>
            <a:custGeom>
              <a:avLst/>
              <a:gdLst>
                <a:gd name="T0" fmla="*/ 101 w 1405"/>
                <a:gd name="T1" fmla="*/ 226 h 679"/>
                <a:gd name="T2" fmla="*/ 270 w 1405"/>
                <a:gd name="T3" fmla="*/ 586 h 679"/>
                <a:gd name="T4" fmla="*/ 537 w 1405"/>
                <a:gd name="T5" fmla="*/ 1060 h 679"/>
                <a:gd name="T6" fmla="*/ 1124 w 1405"/>
                <a:gd name="T7" fmla="*/ 1347 h 679"/>
                <a:gd name="T8" fmla="*/ 1492 w 1405"/>
                <a:gd name="T9" fmla="*/ 1088 h 679"/>
                <a:gd name="T10" fmla="*/ 1877 w 1405"/>
                <a:gd name="T11" fmla="*/ 975 h 679"/>
                <a:gd name="T12" fmla="*/ 2606 w 1405"/>
                <a:gd name="T13" fmla="*/ 1280 h 679"/>
                <a:gd name="T14" fmla="*/ 2751 w 1405"/>
                <a:gd name="T15" fmla="*/ 165 h 679"/>
                <a:gd name="T16" fmla="*/ 2147 w 1405"/>
                <a:gd name="T17" fmla="*/ 148 h 679"/>
                <a:gd name="T18" fmla="*/ 1399 w 1405"/>
                <a:gd name="T19" fmla="*/ 213 h 679"/>
                <a:gd name="T20" fmla="*/ 549 w 1405"/>
                <a:gd name="T21" fmla="*/ 94 h 679"/>
                <a:gd name="T22" fmla="*/ 205 w 1405"/>
                <a:gd name="T23" fmla="*/ 16 h 679"/>
                <a:gd name="T24" fmla="*/ 101 w 1405"/>
                <a:gd name="T25" fmla="*/ 226 h 6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05" h="679">
                  <a:moveTo>
                    <a:pt x="46" y="103"/>
                  </a:moveTo>
                  <a:cubicBezTo>
                    <a:pt x="89" y="155"/>
                    <a:pt x="97" y="206"/>
                    <a:pt x="123" y="267"/>
                  </a:cubicBezTo>
                  <a:cubicBezTo>
                    <a:pt x="155" y="343"/>
                    <a:pt x="196" y="416"/>
                    <a:pt x="246" y="482"/>
                  </a:cubicBezTo>
                  <a:cubicBezTo>
                    <a:pt x="304" y="558"/>
                    <a:pt x="409" y="654"/>
                    <a:pt x="514" y="613"/>
                  </a:cubicBezTo>
                  <a:cubicBezTo>
                    <a:pt x="571" y="590"/>
                    <a:pt x="629" y="528"/>
                    <a:pt x="682" y="495"/>
                  </a:cubicBezTo>
                  <a:cubicBezTo>
                    <a:pt x="743" y="457"/>
                    <a:pt x="787" y="441"/>
                    <a:pt x="858" y="444"/>
                  </a:cubicBezTo>
                  <a:cubicBezTo>
                    <a:pt x="994" y="451"/>
                    <a:pt x="1074" y="529"/>
                    <a:pt x="1191" y="582"/>
                  </a:cubicBezTo>
                  <a:cubicBezTo>
                    <a:pt x="1405" y="679"/>
                    <a:pt x="1390" y="160"/>
                    <a:pt x="1257" y="75"/>
                  </a:cubicBezTo>
                  <a:cubicBezTo>
                    <a:pt x="1177" y="24"/>
                    <a:pt x="1068" y="54"/>
                    <a:pt x="981" y="68"/>
                  </a:cubicBezTo>
                  <a:cubicBezTo>
                    <a:pt x="869" y="85"/>
                    <a:pt x="752" y="98"/>
                    <a:pt x="639" y="97"/>
                  </a:cubicBezTo>
                  <a:cubicBezTo>
                    <a:pt x="497" y="97"/>
                    <a:pt x="379" y="86"/>
                    <a:pt x="251" y="42"/>
                  </a:cubicBezTo>
                  <a:cubicBezTo>
                    <a:pt x="204" y="26"/>
                    <a:pt x="143" y="0"/>
                    <a:pt x="94" y="7"/>
                  </a:cubicBezTo>
                  <a:cubicBezTo>
                    <a:pt x="50" y="14"/>
                    <a:pt x="0" y="62"/>
                    <a:pt x="46" y="103"/>
                  </a:cubicBezTo>
                </a:path>
              </a:pathLst>
            </a:custGeom>
            <a:solidFill>
              <a:srgbClr val="F9E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4" name="Freeform 657">
              <a:extLst>
                <a:ext uri="{FF2B5EF4-FFF2-40B4-BE49-F238E27FC236}">
                  <a16:creationId xmlns:a16="http://schemas.microsoft.com/office/drawing/2014/main" id="{3E3B75E5-6303-4B52-B643-281732C9D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" y="1245"/>
              <a:ext cx="602" cy="472"/>
            </a:xfrm>
            <a:custGeom>
              <a:avLst/>
              <a:gdLst>
                <a:gd name="T0" fmla="*/ 22 w 464"/>
                <a:gd name="T1" fmla="*/ 122 h 363"/>
                <a:gd name="T2" fmla="*/ 259 w 464"/>
                <a:gd name="T3" fmla="*/ 490 h 363"/>
                <a:gd name="T4" fmla="*/ 616 w 464"/>
                <a:gd name="T5" fmla="*/ 787 h 363"/>
                <a:gd name="T6" fmla="*/ 828 w 464"/>
                <a:gd name="T7" fmla="*/ 551 h 363"/>
                <a:gd name="T8" fmla="*/ 861 w 464"/>
                <a:gd name="T9" fmla="*/ 385 h 363"/>
                <a:gd name="T10" fmla="*/ 607 w 464"/>
                <a:gd name="T11" fmla="*/ 463 h 363"/>
                <a:gd name="T12" fmla="*/ 344 w 464"/>
                <a:gd name="T13" fmla="*/ 316 h 363"/>
                <a:gd name="T14" fmla="*/ 6 w 464"/>
                <a:gd name="T15" fmla="*/ 35 h 363"/>
                <a:gd name="T16" fmla="*/ 13 w 464"/>
                <a:gd name="T17" fmla="*/ 112 h 3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4" h="363">
                  <a:moveTo>
                    <a:pt x="10" y="55"/>
                  </a:moveTo>
                  <a:cubicBezTo>
                    <a:pt x="45" y="111"/>
                    <a:pt x="83" y="167"/>
                    <a:pt x="119" y="223"/>
                  </a:cubicBezTo>
                  <a:cubicBezTo>
                    <a:pt x="153" y="277"/>
                    <a:pt x="206" y="363"/>
                    <a:pt x="282" y="358"/>
                  </a:cubicBezTo>
                  <a:cubicBezTo>
                    <a:pt x="345" y="354"/>
                    <a:pt x="346" y="291"/>
                    <a:pt x="379" y="251"/>
                  </a:cubicBezTo>
                  <a:cubicBezTo>
                    <a:pt x="399" y="226"/>
                    <a:pt x="464" y="188"/>
                    <a:pt x="395" y="175"/>
                  </a:cubicBezTo>
                  <a:cubicBezTo>
                    <a:pt x="355" y="168"/>
                    <a:pt x="316" y="206"/>
                    <a:pt x="278" y="211"/>
                  </a:cubicBezTo>
                  <a:cubicBezTo>
                    <a:pt x="223" y="219"/>
                    <a:pt x="191" y="181"/>
                    <a:pt x="157" y="144"/>
                  </a:cubicBezTo>
                  <a:cubicBezTo>
                    <a:pt x="125" y="108"/>
                    <a:pt x="63" y="0"/>
                    <a:pt x="3" y="16"/>
                  </a:cubicBezTo>
                  <a:cubicBezTo>
                    <a:pt x="0" y="28"/>
                    <a:pt x="1" y="43"/>
                    <a:pt x="6" y="51"/>
                  </a:cubicBezTo>
                </a:path>
              </a:pathLst>
            </a:custGeom>
            <a:solidFill>
              <a:srgbClr val="F7E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5" name="Freeform 658">
              <a:extLst>
                <a:ext uri="{FF2B5EF4-FFF2-40B4-BE49-F238E27FC236}">
                  <a16:creationId xmlns:a16="http://schemas.microsoft.com/office/drawing/2014/main" id="{085979D5-7893-4F4A-AC63-56672B89E6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7" y="1764"/>
              <a:ext cx="404" cy="529"/>
            </a:xfrm>
            <a:custGeom>
              <a:avLst/>
              <a:gdLst>
                <a:gd name="T0" fmla="*/ 655 w 311"/>
                <a:gd name="T1" fmla="*/ 659 h 407"/>
                <a:gd name="T2" fmla="*/ 572 w 311"/>
                <a:gd name="T3" fmla="*/ 507 h 407"/>
                <a:gd name="T4" fmla="*/ 533 w 311"/>
                <a:gd name="T5" fmla="*/ 455 h 407"/>
                <a:gd name="T6" fmla="*/ 513 w 311"/>
                <a:gd name="T7" fmla="*/ 376 h 407"/>
                <a:gd name="T8" fmla="*/ 479 w 311"/>
                <a:gd name="T9" fmla="*/ 312 h 407"/>
                <a:gd name="T10" fmla="*/ 331 w 311"/>
                <a:gd name="T11" fmla="*/ 1 h 407"/>
                <a:gd name="T12" fmla="*/ 236 w 311"/>
                <a:gd name="T13" fmla="*/ 130 h 407"/>
                <a:gd name="T14" fmla="*/ 109 w 311"/>
                <a:gd name="T15" fmla="*/ 191 h 407"/>
                <a:gd name="T16" fmla="*/ 90 w 311"/>
                <a:gd name="T17" fmla="*/ 361 h 407"/>
                <a:gd name="T18" fmla="*/ 10 w 311"/>
                <a:gd name="T19" fmla="*/ 419 h 407"/>
                <a:gd name="T20" fmla="*/ 170 w 311"/>
                <a:gd name="T21" fmla="*/ 565 h 407"/>
                <a:gd name="T22" fmla="*/ 266 w 311"/>
                <a:gd name="T23" fmla="*/ 669 h 407"/>
                <a:gd name="T24" fmla="*/ 377 w 311"/>
                <a:gd name="T25" fmla="*/ 704 h 407"/>
                <a:gd name="T26" fmla="*/ 529 w 311"/>
                <a:gd name="T27" fmla="*/ 828 h 407"/>
                <a:gd name="T28" fmla="*/ 614 w 311"/>
                <a:gd name="T29" fmla="*/ 855 h 407"/>
                <a:gd name="T30" fmla="*/ 682 w 311"/>
                <a:gd name="T31" fmla="*/ 821 h 407"/>
                <a:gd name="T32" fmla="*/ 655 w 311"/>
                <a:gd name="T33" fmla="*/ 659 h 407"/>
                <a:gd name="T34" fmla="*/ 147 w 311"/>
                <a:gd name="T35" fmla="*/ 227 h 407"/>
                <a:gd name="T36" fmla="*/ 236 w 311"/>
                <a:gd name="T37" fmla="*/ 181 h 407"/>
                <a:gd name="T38" fmla="*/ 303 w 311"/>
                <a:gd name="T39" fmla="*/ 389 h 407"/>
                <a:gd name="T40" fmla="*/ 134 w 311"/>
                <a:gd name="T41" fmla="*/ 360 h 407"/>
                <a:gd name="T42" fmla="*/ 147 w 311"/>
                <a:gd name="T43" fmla="*/ 227 h 407"/>
                <a:gd name="T44" fmla="*/ 51 w 311"/>
                <a:gd name="T45" fmla="*/ 441 h 407"/>
                <a:gd name="T46" fmla="*/ 97 w 311"/>
                <a:gd name="T47" fmla="*/ 406 h 407"/>
                <a:gd name="T48" fmla="*/ 139 w 311"/>
                <a:gd name="T49" fmla="*/ 515 h 407"/>
                <a:gd name="T50" fmla="*/ 51 w 311"/>
                <a:gd name="T51" fmla="*/ 441 h 407"/>
                <a:gd name="T52" fmla="*/ 210 w 311"/>
                <a:gd name="T53" fmla="*/ 534 h 407"/>
                <a:gd name="T54" fmla="*/ 145 w 311"/>
                <a:gd name="T55" fmla="*/ 409 h 407"/>
                <a:gd name="T56" fmla="*/ 292 w 311"/>
                <a:gd name="T57" fmla="*/ 426 h 407"/>
                <a:gd name="T58" fmla="*/ 336 w 311"/>
                <a:gd name="T59" fmla="*/ 469 h 407"/>
                <a:gd name="T60" fmla="*/ 321 w 311"/>
                <a:gd name="T61" fmla="*/ 559 h 407"/>
                <a:gd name="T62" fmla="*/ 210 w 311"/>
                <a:gd name="T63" fmla="*/ 534 h 407"/>
                <a:gd name="T64" fmla="*/ 295 w 311"/>
                <a:gd name="T65" fmla="*/ 637 h 407"/>
                <a:gd name="T66" fmla="*/ 235 w 311"/>
                <a:gd name="T67" fmla="*/ 581 h 407"/>
                <a:gd name="T68" fmla="*/ 339 w 311"/>
                <a:gd name="T69" fmla="*/ 602 h 407"/>
                <a:gd name="T70" fmla="*/ 365 w 311"/>
                <a:gd name="T71" fmla="*/ 621 h 407"/>
                <a:gd name="T72" fmla="*/ 295 w 311"/>
                <a:gd name="T73" fmla="*/ 637 h 407"/>
                <a:gd name="T74" fmla="*/ 346 w 311"/>
                <a:gd name="T75" fmla="*/ 380 h 407"/>
                <a:gd name="T76" fmla="*/ 283 w 311"/>
                <a:gd name="T77" fmla="*/ 182 h 407"/>
                <a:gd name="T78" fmla="*/ 401 w 311"/>
                <a:gd name="T79" fmla="*/ 272 h 407"/>
                <a:gd name="T80" fmla="*/ 346 w 311"/>
                <a:gd name="T81" fmla="*/ 380 h 407"/>
                <a:gd name="T82" fmla="*/ 286 w 311"/>
                <a:gd name="T83" fmla="*/ 131 h 407"/>
                <a:gd name="T84" fmla="*/ 357 w 311"/>
                <a:gd name="T85" fmla="*/ 35 h 407"/>
                <a:gd name="T86" fmla="*/ 425 w 311"/>
                <a:gd name="T87" fmla="*/ 213 h 407"/>
                <a:gd name="T88" fmla="*/ 286 w 311"/>
                <a:gd name="T89" fmla="*/ 131 h 4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11" h="407">
                  <a:moveTo>
                    <a:pt x="299" y="300"/>
                  </a:moveTo>
                  <a:cubicBezTo>
                    <a:pt x="298" y="284"/>
                    <a:pt x="284" y="243"/>
                    <a:pt x="261" y="231"/>
                  </a:cubicBezTo>
                  <a:cubicBezTo>
                    <a:pt x="237" y="219"/>
                    <a:pt x="243" y="216"/>
                    <a:pt x="243" y="207"/>
                  </a:cubicBezTo>
                  <a:cubicBezTo>
                    <a:pt x="242" y="197"/>
                    <a:pt x="245" y="179"/>
                    <a:pt x="234" y="171"/>
                  </a:cubicBezTo>
                  <a:cubicBezTo>
                    <a:pt x="223" y="163"/>
                    <a:pt x="219" y="158"/>
                    <a:pt x="219" y="142"/>
                  </a:cubicBezTo>
                  <a:cubicBezTo>
                    <a:pt x="219" y="126"/>
                    <a:pt x="228" y="0"/>
                    <a:pt x="151" y="1"/>
                  </a:cubicBezTo>
                  <a:cubicBezTo>
                    <a:pt x="113" y="2"/>
                    <a:pt x="108" y="59"/>
                    <a:pt x="108" y="59"/>
                  </a:cubicBezTo>
                  <a:cubicBezTo>
                    <a:pt x="108" y="59"/>
                    <a:pt x="66" y="61"/>
                    <a:pt x="50" y="87"/>
                  </a:cubicBezTo>
                  <a:cubicBezTo>
                    <a:pt x="37" y="109"/>
                    <a:pt x="32" y="135"/>
                    <a:pt x="41" y="165"/>
                  </a:cubicBezTo>
                  <a:cubicBezTo>
                    <a:pt x="41" y="165"/>
                    <a:pt x="9" y="167"/>
                    <a:pt x="5" y="191"/>
                  </a:cubicBezTo>
                  <a:cubicBezTo>
                    <a:pt x="0" y="214"/>
                    <a:pt x="34" y="244"/>
                    <a:pt x="78" y="258"/>
                  </a:cubicBezTo>
                  <a:cubicBezTo>
                    <a:pt x="78" y="258"/>
                    <a:pt x="96" y="298"/>
                    <a:pt x="122" y="305"/>
                  </a:cubicBezTo>
                  <a:cubicBezTo>
                    <a:pt x="147" y="312"/>
                    <a:pt x="172" y="321"/>
                    <a:pt x="172" y="321"/>
                  </a:cubicBezTo>
                  <a:cubicBezTo>
                    <a:pt x="241" y="377"/>
                    <a:pt x="241" y="377"/>
                    <a:pt x="241" y="377"/>
                  </a:cubicBezTo>
                  <a:cubicBezTo>
                    <a:pt x="241" y="377"/>
                    <a:pt x="269" y="387"/>
                    <a:pt x="280" y="389"/>
                  </a:cubicBezTo>
                  <a:cubicBezTo>
                    <a:pt x="291" y="390"/>
                    <a:pt x="311" y="407"/>
                    <a:pt x="311" y="374"/>
                  </a:cubicBezTo>
                  <a:cubicBezTo>
                    <a:pt x="311" y="341"/>
                    <a:pt x="301" y="316"/>
                    <a:pt x="299" y="300"/>
                  </a:cubicBezTo>
                  <a:close/>
                  <a:moveTo>
                    <a:pt x="67" y="104"/>
                  </a:moveTo>
                  <a:cubicBezTo>
                    <a:pt x="80" y="81"/>
                    <a:pt x="108" y="82"/>
                    <a:pt x="108" y="82"/>
                  </a:cubicBezTo>
                  <a:cubicBezTo>
                    <a:pt x="110" y="142"/>
                    <a:pt x="138" y="177"/>
                    <a:pt x="138" y="177"/>
                  </a:cubicBezTo>
                  <a:cubicBezTo>
                    <a:pt x="125" y="174"/>
                    <a:pt x="61" y="164"/>
                    <a:pt x="61" y="164"/>
                  </a:cubicBezTo>
                  <a:cubicBezTo>
                    <a:pt x="58" y="148"/>
                    <a:pt x="52" y="129"/>
                    <a:pt x="67" y="104"/>
                  </a:cubicBezTo>
                  <a:close/>
                  <a:moveTo>
                    <a:pt x="23" y="201"/>
                  </a:moveTo>
                  <a:cubicBezTo>
                    <a:pt x="21" y="185"/>
                    <a:pt x="45" y="185"/>
                    <a:pt x="45" y="185"/>
                  </a:cubicBezTo>
                  <a:cubicBezTo>
                    <a:pt x="45" y="185"/>
                    <a:pt x="58" y="227"/>
                    <a:pt x="63" y="235"/>
                  </a:cubicBezTo>
                  <a:cubicBezTo>
                    <a:pt x="63" y="235"/>
                    <a:pt x="27" y="219"/>
                    <a:pt x="23" y="201"/>
                  </a:cubicBezTo>
                  <a:close/>
                  <a:moveTo>
                    <a:pt x="96" y="243"/>
                  </a:moveTo>
                  <a:cubicBezTo>
                    <a:pt x="85" y="230"/>
                    <a:pt x="66" y="186"/>
                    <a:pt x="66" y="186"/>
                  </a:cubicBezTo>
                  <a:cubicBezTo>
                    <a:pt x="66" y="186"/>
                    <a:pt x="128" y="188"/>
                    <a:pt x="133" y="194"/>
                  </a:cubicBezTo>
                  <a:cubicBezTo>
                    <a:pt x="138" y="199"/>
                    <a:pt x="153" y="214"/>
                    <a:pt x="153" y="214"/>
                  </a:cubicBezTo>
                  <a:cubicBezTo>
                    <a:pt x="140" y="222"/>
                    <a:pt x="146" y="255"/>
                    <a:pt x="146" y="255"/>
                  </a:cubicBezTo>
                  <a:cubicBezTo>
                    <a:pt x="116" y="251"/>
                    <a:pt x="96" y="243"/>
                    <a:pt x="96" y="243"/>
                  </a:cubicBezTo>
                  <a:close/>
                  <a:moveTo>
                    <a:pt x="135" y="290"/>
                  </a:moveTo>
                  <a:cubicBezTo>
                    <a:pt x="121" y="286"/>
                    <a:pt x="107" y="265"/>
                    <a:pt x="107" y="265"/>
                  </a:cubicBezTo>
                  <a:cubicBezTo>
                    <a:pt x="114" y="268"/>
                    <a:pt x="151" y="270"/>
                    <a:pt x="155" y="274"/>
                  </a:cubicBezTo>
                  <a:cubicBezTo>
                    <a:pt x="159" y="277"/>
                    <a:pt x="166" y="283"/>
                    <a:pt x="166" y="283"/>
                  </a:cubicBezTo>
                  <a:cubicBezTo>
                    <a:pt x="152" y="283"/>
                    <a:pt x="135" y="290"/>
                    <a:pt x="135" y="290"/>
                  </a:cubicBezTo>
                  <a:close/>
                  <a:moveTo>
                    <a:pt x="158" y="173"/>
                  </a:moveTo>
                  <a:cubicBezTo>
                    <a:pt x="158" y="173"/>
                    <a:pt x="128" y="133"/>
                    <a:pt x="129" y="83"/>
                  </a:cubicBezTo>
                  <a:cubicBezTo>
                    <a:pt x="129" y="83"/>
                    <a:pt x="173" y="101"/>
                    <a:pt x="183" y="124"/>
                  </a:cubicBezTo>
                  <a:cubicBezTo>
                    <a:pt x="192" y="147"/>
                    <a:pt x="158" y="173"/>
                    <a:pt x="158" y="173"/>
                  </a:cubicBezTo>
                  <a:close/>
                  <a:moveTo>
                    <a:pt x="130" y="60"/>
                  </a:moveTo>
                  <a:cubicBezTo>
                    <a:pt x="130" y="60"/>
                    <a:pt x="134" y="15"/>
                    <a:pt x="163" y="16"/>
                  </a:cubicBezTo>
                  <a:cubicBezTo>
                    <a:pt x="192" y="18"/>
                    <a:pt x="194" y="97"/>
                    <a:pt x="194" y="97"/>
                  </a:cubicBezTo>
                  <a:cubicBezTo>
                    <a:pt x="194" y="97"/>
                    <a:pt x="164" y="65"/>
                    <a:pt x="130" y="60"/>
                  </a:cubicBezTo>
                  <a:close/>
                </a:path>
              </a:pathLst>
            </a:custGeom>
            <a:solidFill>
              <a:srgbClr val="C1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6" name="Freeform 659">
              <a:extLst>
                <a:ext uri="{FF2B5EF4-FFF2-40B4-BE49-F238E27FC236}">
                  <a16:creationId xmlns:a16="http://schemas.microsoft.com/office/drawing/2014/main" id="{5D2DBCB6-C7EB-43A3-BC1A-BA7634352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1869"/>
              <a:ext cx="112" cy="125"/>
            </a:xfrm>
            <a:custGeom>
              <a:avLst/>
              <a:gdLst>
                <a:gd name="T0" fmla="*/ 124 w 86"/>
                <a:gd name="T1" fmla="*/ 1 h 96"/>
                <a:gd name="T2" fmla="*/ 34 w 86"/>
                <a:gd name="T3" fmla="*/ 51 h 96"/>
                <a:gd name="T4" fmla="*/ 21 w 86"/>
                <a:gd name="T5" fmla="*/ 184 h 96"/>
                <a:gd name="T6" fmla="*/ 190 w 86"/>
                <a:gd name="T7" fmla="*/ 212 h 96"/>
                <a:gd name="T8" fmla="*/ 124 w 86"/>
                <a:gd name="T9" fmla="*/ 1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96">
                  <a:moveTo>
                    <a:pt x="56" y="1"/>
                  </a:moveTo>
                  <a:cubicBezTo>
                    <a:pt x="56" y="1"/>
                    <a:pt x="28" y="0"/>
                    <a:pt x="15" y="23"/>
                  </a:cubicBezTo>
                  <a:cubicBezTo>
                    <a:pt x="0" y="48"/>
                    <a:pt x="6" y="67"/>
                    <a:pt x="9" y="83"/>
                  </a:cubicBezTo>
                  <a:cubicBezTo>
                    <a:pt x="9" y="83"/>
                    <a:pt x="73" y="93"/>
                    <a:pt x="86" y="96"/>
                  </a:cubicBezTo>
                  <a:cubicBezTo>
                    <a:pt x="86" y="96"/>
                    <a:pt x="58" y="61"/>
                    <a:pt x="56" y="1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7" name="Freeform 660">
              <a:extLst>
                <a:ext uri="{FF2B5EF4-FFF2-40B4-BE49-F238E27FC236}">
                  <a16:creationId xmlns:a16="http://schemas.microsoft.com/office/drawing/2014/main" id="{172DCEF0-9E70-4FE4-98EA-514613362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1783"/>
              <a:ext cx="83" cy="107"/>
            </a:xfrm>
            <a:custGeom>
              <a:avLst/>
              <a:gdLst>
                <a:gd name="T0" fmla="*/ 0 w 64"/>
                <a:gd name="T1" fmla="*/ 100 h 82"/>
                <a:gd name="T2" fmla="*/ 73 w 64"/>
                <a:gd name="T3" fmla="*/ 1 h 82"/>
                <a:gd name="T4" fmla="*/ 140 w 64"/>
                <a:gd name="T5" fmla="*/ 183 h 82"/>
                <a:gd name="T6" fmla="*/ 0 w 64"/>
                <a:gd name="T7" fmla="*/ 100 h 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82">
                  <a:moveTo>
                    <a:pt x="0" y="45"/>
                  </a:moveTo>
                  <a:cubicBezTo>
                    <a:pt x="0" y="45"/>
                    <a:pt x="4" y="0"/>
                    <a:pt x="33" y="1"/>
                  </a:cubicBezTo>
                  <a:cubicBezTo>
                    <a:pt x="62" y="3"/>
                    <a:pt x="64" y="82"/>
                    <a:pt x="64" y="82"/>
                  </a:cubicBezTo>
                  <a:cubicBezTo>
                    <a:pt x="64" y="82"/>
                    <a:pt x="34" y="50"/>
                    <a:pt x="0" y="45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8" name="Freeform 661">
              <a:extLst>
                <a:ext uri="{FF2B5EF4-FFF2-40B4-BE49-F238E27FC236}">
                  <a16:creationId xmlns:a16="http://schemas.microsoft.com/office/drawing/2014/main" id="{679BEAE9-B357-48BF-A892-127785E0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1872"/>
              <a:ext cx="83" cy="117"/>
            </a:xfrm>
            <a:custGeom>
              <a:avLst/>
              <a:gdLst>
                <a:gd name="T0" fmla="*/ 1 w 64"/>
                <a:gd name="T1" fmla="*/ 0 h 90"/>
                <a:gd name="T2" fmla="*/ 119 w 64"/>
                <a:gd name="T3" fmla="*/ 90 h 90"/>
                <a:gd name="T4" fmla="*/ 66 w 64"/>
                <a:gd name="T5" fmla="*/ 198 h 90"/>
                <a:gd name="T6" fmla="*/ 1 w 64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90">
                  <a:moveTo>
                    <a:pt x="1" y="0"/>
                  </a:moveTo>
                  <a:cubicBezTo>
                    <a:pt x="1" y="0"/>
                    <a:pt x="45" y="18"/>
                    <a:pt x="55" y="41"/>
                  </a:cubicBezTo>
                  <a:cubicBezTo>
                    <a:pt x="64" y="64"/>
                    <a:pt x="30" y="90"/>
                    <a:pt x="30" y="90"/>
                  </a:cubicBezTo>
                  <a:cubicBezTo>
                    <a:pt x="30" y="90"/>
                    <a:pt x="0" y="50"/>
                    <a:pt x="1" y="0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9" name="Freeform 662">
              <a:extLst>
                <a:ext uri="{FF2B5EF4-FFF2-40B4-BE49-F238E27FC236}">
                  <a16:creationId xmlns:a16="http://schemas.microsoft.com/office/drawing/2014/main" id="{0604B4A1-F0B9-4CFC-AC6C-57ED95D42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2004"/>
              <a:ext cx="55" cy="65"/>
            </a:xfrm>
            <a:custGeom>
              <a:avLst/>
              <a:gdLst>
                <a:gd name="T0" fmla="*/ 54 w 42"/>
                <a:gd name="T1" fmla="*/ 0 h 50"/>
                <a:gd name="T2" fmla="*/ 94 w 42"/>
                <a:gd name="T3" fmla="*/ 111 h 50"/>
                <a:gd name="T4" fmla="*/ 5 w 42"/>
                <a:gd name="T5" fmla="*/ 35 h 50"/>
                <a:gd name="T6" fmla="*/ 54 w 42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50">
                  <a:moveTo>
                    <a:pt x="24" y="0"/>
                  </a:moveTo>
                  <a:cubicBezTo>
                    <a:pt x="24" y="0"/>
                    <a:pt x="37" y="42"/>
                    <a:pt x="42" y="50"/>
                  </a:cubicBezTo>
                  <a:cubicBezTo>
                    <a:pt x="42" y="50"/>
                    <a:pt x="6" y="34"/>
                    <a:pt x="2" y="16"/>
                  </a:cubicBezTo>
                  <a:cubicBezTo>
                    <a:pt x="0" y="0"/>
                    <a:pt x="24" y="0"/>
                    <a:pt x="24" y="0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0" name="Freeform 663">
              <a:extLst>
                <a:ext uri="{FF2B5EF4-FFF2-40B4-BE49-F238E27FC236}">
                  <a16:creationId xmlns:a16="http://schemas.microsoft.com/office/drawing/2014/main" id="{FBEA7CC8-81AA-4F92-A9D5-64BB93F30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2006"/>
              <a:ext cx="113" cy="89"/>
            </a:xfrm>
            <a:custGeom>
              <a:avLst/>
              <a:gdLst>
                <a:gd name="T0" fmla="*/ 0 w 87"/>
                <a:gd name="T1" fmla="*/ 0 h 69"/>
                <a:gd name="T2" fmla="*/ 66 w 87"/>
                <a:gd name="T3" fmla="*/ 123 h 69"/>
                <a:gd name="T4" fmla="*/ 175 w 87"/>
                <a:gd name="T5" fmla="*/ 148 h 69"/>
                <a:gd name="T6" fmla="*/ 191 w 87"/>
                <a:gd name="T7" fmla="*/ 59 h 69"/>
                <a:gd name="T8" fmla="*/ 147 w 87"/>
                <a:gd name="T9" fmla="*/ 17 h 69"/>
                <a:gd name="T10" fmla="*/ 0 w 87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7" h="69">
                  <a:moveTo>
                    <a:pt x="0" y="0"/>
                  </a:moveTo>
                  <a:cubicBezTo>
                    <a:pt x="0" y="0"/>
                    <a:pt x="19" y="44"/>
                    <a:pt x="30" y="57"/>
                  </a:cubicBezTo>
                  <a:cubicBezTo>
                    <a:pt x="30" y="57"/>
                    <a:pt x="50" y="65"/>
                    <a:pt x="80" y="69"/>
                  </a:cubicBezTo>
                  <a:cubicBezTo>
                    <a:pt x="80" y="69"/>
                    <a:pt x="74" y="36"/>
                    <a:pt x="87" y="28"/>
                  </a:cubicBezTo>
                  <a:cubicBezTo>
                    <a:pt x="87" y="28"/>
                    <a:pt x="72" y="13"/>
                    <a:pt x="67" y="8"/>
                  </a:cubicBezTo>
                  <a:cubicBezTo>
                    <a:pt x="62" y="2"/>
                    <a:pt x="0" y="0"/>
                    <a:pt x="0" y="0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1" name="Freeform 664">
              <a:extLst>
                <a:ext uri="{FF2B5EF4-FFF2-40B4-BE49-F238E27FC236}">
                  <a16:creationId xmlns:a16="http://schemas.microsoft.com/office/drawing/2014/main" id="{9693A966-3CF5-4A84-A13A-5C1322939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2108"/>
              <a:ext cx="76" cy="33"/>
            </a:xfrm>
            <a:custGeom>
              <a:avLst/>
              <a:gdLst>
                <a:gd name="T0" fmla="*/ 0 w 59"/>
                <a:gd name="T1" fmla="*/ 0 h 25"/>
                <a:gd name="T2" fmla="*/ 59 w 59"/>
                <a:gd name="T3" fmla="*/ 58 h 25"/>
                <a:gd name="T4" fmla="*/ 126 w 59"/>
                <a:gd name="T5" fmla="*/ 42 h 25"/>
                <a:gd name="T6" fmla="*/ 103 w 59"/>
                <a:gd name="T7" fmla="*/ 21 h 25"/>
                <a:gd name="T8" fmla="*/ 0 w 5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25">
                  <a:moveTo>
                    <a:pt x="0" y="0"/>
                  </a:moveTo>
                  <a:cubicBezTo>
                    <a:pt x="0" y="0"/>
                    <a:pt x="14" y="21"/>
                    <a:pt x="28" y="25"/>
                  </a:cubicBezTo>
                  <a:cubicBezTo>
                    <a:pt x="28" y="25"/>
                    <a:pt x="45" y="18"/>
                    <a:pt x="59" y="18"/>
                  </a:cubicBezTo>
                  <a:cubicBezTo>
                    <a:pt x="59" y="18"/>
                    <a:pt x="52" y="12"/>
                    <a:pt x="48" y="9"/>
                  </a:cubicBezTo>
                  <a:cubicBezTo>
                    <a:pt x="44" y="5"/>
                    <a:pt x="7" y="3"/>
                    <a:pt x="0" y="0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2" name="Freeform 665">
              <a:extLst>
                <a:ext uri="{FF2B5EF4-FFF2-40B4-BE49-F238E27FC236}">
                  <a16:creationId xmlns:a16="http://schemas.microsoft.com/office/drawing/2014/main" id="{7E3BA072-0845-4149-ADBF-98C32B665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2119"/>
              <a:ext cx="480" cy="361"/>
            </a:xfrm>
            <a:custGeom>
              <a:avLst/>
              <a:gdLst>
                <a:gd name="T0" fmla="*/ 301 w 370"/>
                <a:gd name="T1" fmla="*/ 153 h 278"/>
                <a:gd name="T2" fmla="*/ 506 w 370"/>
                <a:gd name="T3" fmla="*/ 5 h 278"/>
                <a:gd name="T4" fmla="*/ 645 w 370"/>
                <a:gd name="T5" fmla="*/ 430 h 278"/>
                <a:gd name="T6" fmla="*/ 200 w 370"/>
                <a:gd name="T7" fmla="*/ 427 h 278"/>
                <a:gd name="T8" fmla="*/ 0 w 370"/>
                <a:gd name="T9" fmla="*/ 103 h 278"/>
                <a:gd name="T10" fmla="*/ 301 w 370"/>
                <a:gd name="T11" fmla="*/ 153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0" h="278">
                  <a:moveTo>
                    <a:pt x="138" y="70"/>
                  </a:moveTo>
                  <a:cubicBezTo>
                    <a:pt x="138" y="70"/>
                    <a:pt x="156" y="0"/>
                    <a:pt x="232" y="2"/>
                  </a:cubicBezTo>
                  <a:cubicBezTo>
                    <a:pt x="308" y="4"/>
                    <a:pt x="370" y="110"/>
                    <a:pt x="295" y="196"/>
                  </a:cubicBezTo>
                  <a:cubicBezTo>
                    <a:pt x="223" y="278"/>
                    <a:pt x="111" y="213"/>
                    <a:pt x="92" y="195"/>
                  </a:cubicBezTo>
                  <a:cubicBezTo>
                    <a:pt x="50" y="154"/>
                    <a:pt x="44" y="73"/>
                    <a:pt x="0" y="47"/>
                  </a:cubicBezTo>
                  <a:lnTo>
                    <a:pt x="138" y="70"/>
                  </a:lnTo>
                  <a:close/>
                </a:path>
              </a:pathLst>
            </a:custGeom>
            <a:solidFill>
              <a:srgbClr val="C1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3" name="Freeform 666">
              <a:extLst>
                <a:ext uri="{FF2B5EF4-FFF2-40B4-BE49-F238E27FC236}">
                  <a16:creationId xmlns:a16="http://schemas.microsoft.com/office/drawing/2014/main" id="{0BCC53EC-B56B-4E27-B48D-1E08AE802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2175"/>
              <a:ext cx="205" cy="196"/>
            </a:xfrm>
            <a:custGeom>
              <a:avLst/>
              <a:gdLst>
                <a:gd name="T0" fmla="*/ 32 w 158"/>
                <a:gd name="T1" fmla="*/ 58 h 151"/>
                <a:gd name="T2" fmla="*/ 135 w 158"/>
                <a:gd name="T3" fmla="*/ 292 h 151"/>
                <a:gd name="T4" fmla="*/ 344 w 158"/>
                <a:gd name="T5" fmla="*/ 134 h 151"/>
                <a:gd name="T6" fmla="*/ 204 w 158"/>
                <a:gd name="T7" fmla="*/ 6 h 151"/>
                <a:gd name="T8" fmla="*/ 104 w 158"/>
                <a:gd name="T9" fmla="*/ 131 h 151"/>
                <a:gd name="T10" fmla="*/ 192 w 158"/>
                <a:gd name="T11" fmla="*/ 219 h 151"/>
                <a:gd name="T12" fmla="*/ 244 w 158"/>
                <a:gd name="T13" fmla="*/ 145 h 151"/>
                <a:gd name="T14" fmla="*/ 188 w 158"/>
                <a:gd name="T15" fmla="*/ 112 h 151"/>
                <a:gd name="T16" fmla="*/ 199 w 158"/>
                <a:gd name="T17" fmla="*/ 162 h 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151">
                  <a:moveTo>
                    <a:pt x="15" y="27"/>
                  </a:moveTo>
                  <a:cubicBezTo>
                    <a:pt x="15" y="27"/>
                    <a:pt x="0" y="115"/>
                    <a:pt x="62" y="133"/>
                  </a:cubicBezTo>
                  <a:cubicBezTo>
                    <a:pt x="124" y="151"/>
                    <a:pt x="156" y="105"/>
                    <a:pt x="157" y="61"/>
                  </a:cubicBezTo>
                  <a:cubicBezTo>
                    <a:pt x="158" y="17"/>
                    <a:pt x="114" y="0"/>
                    <a:pt x="93" y="3"/>
                  </a:cubicBezTo>
                  <a:cubicBezTo>
                    <a:pt x="72" y="6"/>
                    <a:pt x="43" y="26"/>
                    <a:pt x="48" y="60"/>
                  </a:cubicBezTo>
                  <a:cubicBezTo>
                    <a:pt x="53" y="94"/>
                    <a:pt x="72" y="101"/>
                    <a:pt x="88" y="100"/>
                  </a:cubicBezTo>
                  <a:cubicBezTo>
                    <a:pt x="104" y="99"/>
                    <a:pt x="115" y="83"/>
                    <a:pt x="112" y="66"/>
                  </a:cubicBezTo>
                  <a:cubicBezTo>
                    <a:pt x="110" y="54"/>
                    <a:pt x="100" y="47"/>
                    <a:pt x="86" y="51"/>
                  </a:cubicBezTo>
                  <a:cubicBezTo>
                    <a:pt x="74" y="54"/>
                    <a:pt x="76" y="73"/>
                    <a:pt x="91" y="74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4" name="Freeform 667">
              <a:extLst>
                <a:ext uri="{FF2B5EF4-FFF2-40B4-BE49-F238E27FC236}">
                  <a16:creationId xmlns:a16="http://schemas.microsoft.com/office/drawing/2014/main" id="{F55E70C4-A3A9-45D3-9235-467091CA1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1985"/>
              <a:ext cx="114" cy="135"/>
            </a:xfrm>
            <a:custGeom>
              <a:avLst/>
              <a:gdLst>
                <a:gd name="T0" fmla="*/ 41 w 88"/>
                <a:gd name="T1" fmla="*/ 0 h 104"/>
                <a:gd name="T2" fmla="*/ 63 w 88"/>
                <a:gd name="T3" fmla="*/ 35 h 104"/>
                <a:gd name="T4" fmla="*/ 89 w 88"/>
                <a:gd name="T5" fmla="*/ 73 h 104"/>
                <a:gd name="T6" fmla="*/ 163 w 88"/>
                <a:gd name="T7" fmla="*/ 140 h 104"/>
                <a:gd name="T8" fmla="*/ 181 w 88"/>
                <a:gd name="T9" fmla="*/ 204 h 104"/>
                <a:gd name="T10" fmla="*/ 111 w 88"/>
                <a:gd name="T11" fmla="*/ 192 h 104"/>
                <a:gd name="T12" fmla="*/ 80 w 88"/>
                <a:gd name="T13" fmla="*/ 134 h 104"/>
                <a:gd name="T14" fmla="*/ 51 w 88"/>
                <a:gd name="T15" fmla="*/ 83 h 104"/>
                <a:gd name="T16" fmla="*/ 22 w 88"/>
                <a:gd name="T17" fmla="*/ 44 h 104"/>
                <a:gd name="T18" fmla="*/ 0 w 88"/>
                <a:gd name="T19" fmla="*/ 13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4">
                  <a:moveTo>
                    <a:pt x="19" y="0"/>
                  </a:moveTo>
                  <a:cubicBezTo>
                    <a:pt x="22" y="6"/>
                    <a:pt x="26" y="11"/>
                    <a:pt x="29" y="16"/>
                  </a:cubicBezTo>
                  <a:cubicBezTo>
                    <a:pt x="32" y="22"/>
                    <a:pt x="37" y="27"/>
                    <a:pt x="41" y="33"/>
                  </a:cubicBezTo>
                  <a:cubicBezTo>
                    <a:pt x="50" y="46"/>
                    <a:pt x="65" y="53"/>
                    <a:pt x="75" y="64"/>
                  </a:cubicBezTo>
                  <a:cubicBezTo>
                    <a:pt x="80" y="70"/>
                    <a:pt x="88" y="85"/>
                    <a:pt x="83" y="93"/>
                  </a:cubicBezTo>
                  <a:cubicBezTo>
                    <a:pt x="75" y="104"/>
                    <a:pt x="58" y="96"/>
                    <a:pt x="51" y="88"/>
                  </a:cubicBezTo>
                  <a:cubicBezTo>
                    <a:pt x="45" y="80"/>
                    <a:pt x="42" y="70"/>
                    <a:pt x="37" y="61"/>
                  </a:cubicBezTo>
                  <a:cubicBezTo>
                    <a:pt x="33" y="53"/>
                    <a:pt x="28" y="45"/>
                    <a:pt x="23" y="38"/>
                  </a:cubicBezTo>
                  <a:cubicBezTo>
                    <a:pt x="19" y="32"/>
                    <a:pt x="14" y="26"/>
                    <a:pt x="10" y="20"/>
                  </a:cubicBezTo>
                  <a:cubicBezTo>
                    <a:pt x="7" y="16"/>
                    <a:pt x="4" y="11"/>
                    <a:pt x="0" y="6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5" name="Freeform 668">
              <a:extLst>
                <a:ext uri="{FF2B5EF4-FFF2-40B4-BE49-F238E27FC236}">
                  <a16:creationId xmlns:a16="http://schemas.microsoft.com/office/drawing/2014/main" id="{0FB4FC42-34D5-4ED0-8141-33C3ED80B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1988"/>
              <a:ext cx="39" cy="37"/>
            </a:xfrm>
            <a:custGeom>
              <a:avLst/>
              <a:gdLst>
                <a:gd name="T0" fmla="*/ 0 w 30"/>
                <a:gd name="T1" fmla="*/ 0 h 29"/>
                <a:gd name="T2" fmla="*/ 57 w 30"/>
                <a:gd name="T3" fmla="*/ 28 h 29"/>
                <a:gd name="T4" fmla="*/ 38 w 30"/>
                <a:gd name="T5" fmla="*/ 6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29">
                  <a:moveTo>
                    <a:pt x="0" y="0"/>
                  </a:moveTo>
                  <a:cubicBezTo>
                    <a:pt x="11" y="0"/>
                    <a:pt x="21" y="2"/>
                    <a:pt x="26" y="13"/>
                  </a:cubicBezTo>
                  <a:cubicBezTo>
                    <a:pt x="30" y="21"/>
                    <a:pt x="27" y="29"/>
                    <a:pt x="17" y="29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6" name="Freeform 669">
              <a:extLst>
                <a:ext uri="{FF2B5EF4-FFF2-40B4-BE49-F238E27FC236}">
                  <a16:creationId xmlns:a16="http://schemas.microsoft.com/office/drawing/2014/main" id="{837C9A5A-AFB0-46F3-8E1C-D319A2B21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2114"/>
              <a:ext cx="73" cy="30"/>
            </a:xfrm>
            <a:custGeom>
              <a:avLst/>
              <a:gdLst>
                <a:gd name="T0" fmla="*/ 0 w 56"/>
                <a:gd name="T1" fmla="*/ 30 h 23"/>
                <a:gd name="T2" fmla="*/ 89 w 56"/>
                <a:gd name="T3" fmla="*/ 43 h 23"/>
                <a:gd name="T4" fmla="*/ 95 w 56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23">
                  <a:moveTo>
                    <a:pt x="0" y="14"/>
                  </a:moveTo>
                  <a:cubicBezTo>
                    <a:pt x="0" y="14"/>
                    <a:pt x="24" y="23"/>
                    <a:pt x="40" y="19"/>
                  </a:cubicBezTo>
                  <a:cubicBezTo>
                    <a:pt x="56" y="15"/>
                    <a:pt x="49" y="4"/>
                    <a:pt x="43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7" name="Freeform 670">
              <a:extLst>
                <a:ext uri="{FF2B5EF4-FFF2-40B4-BE49-F238E27FC236}">
                  <a16:creationId xmlns:a16="http://schemas.microsoft.com/office/drawing/2014/main" id="{532E57F8-AD9A-4ED5-B02B-CDDD6AC17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095"/>
              <a:ext cx="55" cy="3"/>
            </a:xfrm>
            <a:custGeom>
              <a:avLst/>
              <a:gdLst>
                <a:gd name="T0" fmla="*/ 0 w 42"/>
                <a:gd name="T1" fmla="*/ 0 h 2"/>
                <a:gd name="T2" fmla="*/ 94 w 42"/>
                <a:gd name="T3" fmla="*/ 8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2">
                  <a:moveTo>
                    <a:pt x="0" y="0"/>
                  </a:moveTo>
                  <a:cubicBezTo>
                    <a:pt x="0" y="0"/>
                    <a:pt x="37" y="0"/>
                    <a:pt x="42" y="2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8" name="Freeform 671">
              <a:extLst>
                <a:ext uri="{FF2B5EF4-FFF2-40B4-BE49-F238E27FC236}">
                  <a16:creationId xmlns:a16="http://schemas.microsoft.com/office/drawing/2014/main" id="{00617B04-4433-494B-A0D8-A4C3C1C8F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099"/>
              <a:ext cx="42" cy="9"/>
            </a:xfrm>
            <a:custGeom>
              <a:avLst/>
              <a:gdLst>
                <a:gd name="T0" fmla="*/ 0 w 33"/>
                <a:gd name="T1" fmla="*/ 0 h 7"/>
                <a:gd name="T2" fmla="*/ 67 w 33"/>
                <a:gd name="T3" fmla="*/ 15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7">
                  <a:moveTo>
                    <a:pt x="0" y="0"/>
                  </a:moveTo>
                  <a:cubicBezTo>
                    <a:pt x="6" y="1"/>
                    <a:pt x="27" y="6"/>
                    <a:pt x="33" y="7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9" name="Freeform 672">
              <a:extLst>
                <a:ext uri="{FF2B5EF4-FFF2-40B4-BE49-F238E27FC236}">
                  <a16:creationId xmlns:a16="http://schemas.microsoft.com/office/drawing/2014/main" id="{5D3DED8A-790B-45F7-B9B6-030F17EBB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2068"/>
              <a:ext cx="48" cy="12"/>
            </a:xfrm>
            <a:custGeom>
              <a:avLst/>
              <a:gdLst>
                <a:gd name="T0" fmla="*/ 0 w 37"/>
                <a:gd name="T1" fmla="*/ 0 h 9"/>
                <a:gd name="T2" fmla="*/ 80 w 37"/>
                <a:gd name="T3" fmla="*/ 21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" h="9">
                  <a:moveTo>
                    <a:pt x="0" y="0"/>
                  </a:moveTo>
                  <a:cubicBezTo>
                    <a:pt x="22" y="7"/>
                    <a:pt x="35" y="8"/>
                    <a:pt x="37" y="9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0" name="Freeform 673">
              <a:extLst>
                <a:ext uri="{FF2B5EF4-FFF2-40B4-BE49-F238E27FC236}">
                  <a16:creationId xmlns:a16="http://schemas.microsoft.com/office/drawing/2014/main" id="{61C71C40-91C3-4051-99D7-42E91B107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2003"/>
              <a:ext cx="30" cy="3"/>
            </a:xfrm>
            <a:custGeom>
              <a:avLst/>
              <a:gdLst>
                <a:gd name="T0" fmla="*/ 0 w 23"/>
                <a:gd name="T1" fmla="*/ 5 h 2"/>
                <a:gd name="T2" fmla="*/ 51 w 23"/>
                <a:gd name="T3" fmla="*/ 8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2">
                  <a:moveTo>
                    <a:pt x="0" y="1"/>
                  </a:moveTo>
                  <a:cubicBezTo>
                    <a:pt x="0" y="1"/>
                    <a:pt x="11" y="0"/>
                    <a:pt x="23" y="2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1" name="Freeform 674">
              <a:extLst>
                <a:ext uri="{FF2B5EF4-FFF2-40B4-BE49-F238E27FC236}">
                  <a16:creationId xmlns:a16="http://schemas.microsoft.com/office/drawing/2014/main" id="{6D4D587D-4DA8-4827-864C-52233B86D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1839"/>
              <a:ext cx="30" cy="3"/>
            </a:xfrm>
            <a:custGeom>
              <a:avLst/>
              <a:gdLst>
                <a:gd name="T0" fmla="*/ 0 w 23"/>
                <a:gd name="T1" fmla="*/ 5 h 2"/>
                <a:gd name="T2" fmla="*/ 51 w 23"/>
                <a:gd name="T3" fmla="*/ 8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2">
                  <a:moveTo>
                    <a:pt x="0" y="1"/>
                  </a:moveTo>
                  <a:cubicBezTo>
                    <a:pt x="0" y="1"/>
                    <a:pt x="12" y="0"/>
                    <a:pt x="23" y="2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2" name="Freeform 675">
              <a:extLst>
                <a:ext uri="{FF2B5EF4-FFF2-40B4-BE49-F238E27FC236}">
                  <a16:creationId xmlns:a16="http://schemas.microsoft.com/office/drawing/2014/main" id="{3AA994CE-82EB-4006-9513-A476D73A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1869"/>
              <a:ext cx="28" cy="4"/>
            </a:xfrm>
            <a:custGeom>
              <a:avLst/>
              <a:gdLst>
                <a:gd name="T0" fmla="*/ 46 w 22"/>
                <a:gd name="T1" fmla="*/ 7 h 3"/>
                <a:gd name="T2" fmla="*/ 0 w 22"/>
                <a:gd name="T3" fmla="*/ 1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3">
                  <a:moveTo>
                    <a:pt x="22" y="3"/>
                  </a:moveTo>
                  <a:cubicBezTo>
                    <a:pt x="22" y="3"/>
                    <a:pt x="17" y="0"/>
                    <a:pt x="0" y="1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3" name="Freeform 676">
              <a:extLst>
                <a:ext uri="{FF2B5EF4-FFF2-40B4-BE49-F238E27FC236}">
                  <a16:creationId xmlns:a16="http://schemas.microsoft.com/office/drawing/2014/main" id="{4707CA37-10E0-49A3-88D0-F4268CE7D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1976"/>
              <a:ext cx="30" cy="2"/>
            </a:xfrm>
            <a:custGeom>
              <a:avLst/>
              <a:gdLst>
                <a:gd name="T0" fmla="*/ 0 w 23"/>
                <a:gd name="T1" fmla="*/ 2 h 2"/>
                <a:gd name="T2" fmla="*/ 51 w 23"/>
                <a:gd name="T3" fmla="*/ 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2">
                  <a:moveTo>
                    <a:pt x="0" y="2"/>
                  </a:moveTo>
                  <a:cubicBezTo>
                    <a:pt x="0" y="2"/>
                    <a:pt x="14" y="0"/>
                    <a:pt x="23" y="2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4" name="Freeform 677">
              <a:extLst>
                <a:ext uri="{FF2B5EF4-FFF2-40B4-BE49-F238E27FC236}">
                  <a16:creationId xmlns:a16="http://schemas.microsoft.com/office/drawing/2014/main" id="{DFA560DB-93FC-454F-A5E8-8426CEF8F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2014"/>
              <a:ext cx="33" cy="11"/>
            </a:xfrm>
            <a:custGeom>
              <a:avLst/>
              <a:gdLst>
                <a:gd name="T0" fmla="*/ 0 w 25"/>
                <a:gd name="T1" fmla="*/ 0 h 9"/>
                <a:gd name="T2" fmla="*/ 16 w 25"/>
                <a:gd name="T3" fmla="*/ 2 h 9"/>
                <a:gd name="T4" fmla="*/ 32 w 25"/>
                <a:gd name="T5" fmla="*/ 9 h 9"/>
                <a:gd name="T6" fmla="*/ 50 w 25"/>
                <a:gd name="T7" fmla="*/ 15 h 9"/>
                <a:gd name="T8" fmla="*/ 58 w 25"/>
                <a:gd name="T9" fmla="*/ 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2" y="1"/>
                    <a:pt x="5" y="1"/>
                    <a:pt x="7" y="2"/>
                  </a:cubicBezTo>
                  <a:cubicBezTo>
                    <a:pt x="9" y="3"/>
                    <a:pt x="12" y="4"/>
                    <a:pt x="14" y="5"/>
                  </a:cubicBezTo>
                  <a:cubicBezTo>
                    <a:pt x="17" y="7"/>
                    <a:pt x="20" y="7"/>
                    <a:pt x="22" y="8"/>
                  </a:cubicBezTo>
                  <a:cubicBezTo>
                    <a:pt x="23" y="8"/>
                    <a:pt x="25" y="8"/>
                    <a:pt x="25" y="9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5" name="Freeform 678">
              <a:extLst>
                <a:ext uri="{FF2B5EF4-FFF2-40B4-BE49-F238E27FC236}">
                  <a16:creationId xmlns:a16="http://schemas.microsoft.com/office/drawing/2014/main" id="{260ABC32-FA72-4B44-9AC1-788952575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2140"/>
              <a:ext cx="55" cy="43"/>
            </a:xfrm>
            <a:custGeom>
              <a:avLst/>
              <a:gdLst>
                <a:gd name="T0" fmla="*/ 65 w 42"/>
                <a:gd name="T1" fmla="*/ 0 h 33"/>
                <a:gd name="T2" fmla="*/ 85 w 42"/>
                <a:gd name="T3" fmla="*/ 39 h 33"/>
                <a:gd name="T4" fmla="*/ 0 w 42"/>
                <a:gd name="T5" fmla="*/ 57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33">
                  <a:moveTo>
                    <a:pt x="29" y="0"/>
                  </a:moveTo>
                  <a:cubicBezTo>
                    <a:pt x="35" y="1"/>
                    <a:pt x="42" y="13"/>
                    <a:pt x="38" y="18"/>
                  </a:cubicBezTo>
                  <a:cubicBezTo>
                    <a:pt x="38" y="18"/>
                    <a:pt x="31" y="33"/>
                    <a:pt x="0" y="26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6" name="Freeform 679">
              <a:extLst>
                <a:ext uri="{FF2B5EF4-FFF2-40B4-BE49-F238E27FC236}">
                  <a16:creationId xmlns:a16="http://schemas.microsoft.com/office/drawing/2014/main" id="{FE9E4DDE-E283-42E3-8B08-0E9136CE3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2097"/>
              <a:ext cx="37" cy="22"/>
            </a:xfrm>
            <a:custGeom>
              <a:avLst/>
              <a:gdLst>
                <a:gd name="T0" fmla="*/ 0 w 28"/>
                <a:gd name="T1" fmla="*/ 17 h 17"/>
                <a:gd name="T2" fmla="*/ 5 w 28"/>
                <a:gd name="T3" fmla="*/ 32 h 17"/>
                <a:gd name="T4" fmla="*/ 20 w 28"/>
                <a:gd name="T5" fmla="*/ 28 h 17"/>
                <a:gd name="T6" fmla="*/ 65 w 28"/>
                <a:gd name="T7" fmla="*/ 0 h 17"/>
                <a:gd name="T8" fmla="*/ 28 w 28"/>
                <a:gd name="T9" fmla="*/ 16 h 17"/>
                <a:gd name="T10" fmla="*/ 1 w 28"/>
                <a:gd name="T11" fmla="*/ 21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7">
                  <a:moveTo>
                    <a:pt x="0" y="8"/>
                  </a:moveTo>
                  <a:cubicBezTo>
                    <a:pt x="1" y="9"/>
                    <a:pt x="0" y="13"/>
                    <a:pt x="2" y="15"/>
                  </a:cubicBezTo>
                  <a:cubicBezTo>
                    <a:pt x="4" y="17"/>
                    <a:pt x="6" y="14"/>
                    <a:pt x="8" y="13"/>
                  </a:cubicBezTo>
                  <a:cubicBezTo>
                    <a:pt x="15" y="9"/>
                    <a:pt x="21" y="4"/>
                    <a:pt x="28" y="0"/>
                  </a:cubicBezTo>
                  <a:cubicBezTo>
                    <a:pt x="22" y="2"/>
                    <a:pt x="17" y="5"/>
                    <a:pt x="12" y="7"/>
                  </a:cubicBezTo>
                  <a:cubicBezTo>
                    <a:pt x="9" y="9"/>
                    <a:pt x="3" y="12"/>
                    <a:pt x="1" y="9"/>
                  </a:cubicBezTo>
                </a:path>
              </a:pathLst>
            </a:custGeom>
            <a:solidFill>
              <a:srgbClr val="E0B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7" name="Freeform 680">
              <a:extLst>
                <a:ext uri="{FF2B5EF4-FFF2-40B4-BE49-F238E27FC236}">
                  <a16:creationId xmlns:a16="http://schemas.microsoft.com/office/drawing/2014/main" id="{FC1BF93D-BD11-485D-92FE-4653C55A2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128"/>
              <a:ext cx="157" cy="152"/>
            </a:xfrm>
            <a:custGeom>
              <a:avLst/>
              <a:gdLst>
                <a:gd name="T0" fmla="*/ 249 w 121"/>
                <a:gd name="T1" fmla="*/ 21 h 117"/>
                <a:gd name="T2" fmla="*/ 96 w 121"/>
                <a:gd name="T3" fmla="*/ 23 h 117"/>
                <a:gd name="T4" fmla="*/ 5 w 121"/>
                <a:gd name="T5" fmla="*/ 146 h 117"/>
                <a:gd name="T6" fmla="*/ 10 w 121"/>
                <a:gd name="T7" fmla="*/ 227 h 117"/>
                <a:gd name="T8" fmla="*/ 35 w 121"/>
                <a:gd name="T9" fmla="*/ 255 h 117"/>
                <a:gd name="T10" fmla="*/ 44 w 121"/>
                <a:gd name="T11" fmla="*/ 218 h 117"/>
                <a:gd name="T12" fmla="*/ 134 w 121"/>
                <a:gd name="T13" fmla="*/ 55 h 117"/>
                <a:gd name="T14" fmla="*/ 221 w 121"/>
                <a:gd name="T15" fmla="*/ 51 h 117"/>
                <a:gd name="T16" fmla="*/ 248 w 121"/>
                <a:gd name="T17" fmla="*/ 21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" h="117">
                  <a:moveTo>
                    <a:pt x="114" y="9"/>
                  </a:moveTo>
                  <a:cubicBezTo>
                    <a:pt x="90" y="0"/>
                    <a:pt x="69" y="3"/>
                    <a:pt x="44" y="11"/>
                  </a:cubicBezTo>
                  <a:cubicBezTo>
                    <a:pt x="20" y="19"/>
                    <a:pt x="6" y="43"/>
                    <a:pt x="2" y="66"/>
                  </a:cubicBezTo>
                  <a:cubicBezTo>
                    <a:pt x="1" y="78"/>
                    <a:pt x="0" y="93"/>
                    <a:pt x="5" y="104"/>
                  </a:cubicBezTo>
                  <a:cubicBezTo>
                    <a:pt x="6" y="107"/>
                    <a:pt x="12" y="117"/>
                    <a:pt x="16" y="116"/>
                  </a:cubicBezTo>
                  <a:cubicBezTo>
                    <a:pt x="23" y="116"/>
                    <a:pt x="20" y="104"/>
                    <a:pt x="20" y="99"/>
                  </a:cubicBezTo>
                  <a:cubicBezTo>
                    <a:pt x="16" y="63"/>
                    <a:pt x="21" y="35"/>
                    <a:pt x="61" y="25"/>
                  </a:cubicBezTo>
                  <a:cubicBezTo>
                    <a:pt x="74" y="22"/>
                    <a:pt x="87" y="24"/>
                    <a:pt x="101" y="23"/>
                  </a:cubicBezTo>
                  <a:cubicBezTo>
                    <a:pt x="106" y="22"/>
                    <a:pt x="121" y="17"/>
                    <a:pt x="113" y="9"/>
                  </a:cubicBezTo>
                </a:path>
              </a:pathLst>
            </a:custGeom>
            <a:solidFill>
              <a:srgbClr val="C8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8" name="Freeform 681">
              <a:extLst>
                <a:ext uri="{FF2B5EF4-FFF2-40B4-BE49-F238E27FC236}">
                  <a16:creationId xmlns:a16="http://schemas.microsoft.com/office/drawing/2014/main" id="{3EC42A0C-5C30-4842-AF38-21CAB8B2D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2179"/>
              <a:ext cx="108" cy="93"/>
            </a:xfrm>
            <a:custGeom>
              <a:avLst/>
              <a:gdLst>
                <a:gd name="T0" fmla="*/ 174 w 83"/>
                <a:gd name="T1" fmla="*/ 41 h 72"/>
                <a:gd name="T2" fmla="*/ 9 w 83"/>
                <a:gd name="T3" fmla="*/ 84 h 72"/>
                <a:gd name="T4" fmla="*/ 12 w 83"/>
                <a:gd name="T5" fmla="*/ 133 h 72"/>
                <a:gd name="T6" fmla="*/ 57 w 83"/>
                <a:gd name="T7" fmla="*/ 81 h 72"/>
                <a:gd name="T8" fmla="*/ 137 w 83"/>
                <a:gd name="T9" fmla="*/ 65 h 72"/>
                <a:gd name="T10" fmla="*/ 168 w 83"/>
                <a:gd name="T11" fmla="*/ 68 h 72"/>
                <a:gd name="T12" fmla="*/ 174 w 83"/>
                <a:gd name="T13" fmla="*/ 44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" h="72">
                  <a:moveTo>
                    <a:pt x="79" y="19"/>
                  </a:moveTo>
                  <a:cubicBezTo>
                    <a:pt x="51" y="0"/>
                    <a:pt x="16" y="3"/>
                    <a:pt x="4" y="39"/>
                  </a:cubicBezTo>
                  <a:cubicBezTo>
                    <a:pt x="2" y="45"/>
                    <a:pt x="0" y="57"/>
                    <a:pt x="5" y="62"/>
                  </a:cubicBezTo>
                  <a:cubicBezTo>
                    <a:pt x="16" y="72"/>
                    <a:pt x="21" y="43"/>
                    <a:pt x="26" y="38"/>
                  </a:cubicBezTo>
                  <a:cubicBezTo>
                    <a:pt x="37" y="26"/>
                    <a:pt x="47" y="26"/>
                    <a:pt x="62" y="30"/>
                  </a:cubicBezTo>
                  <a:cubicBezTo>
                    <a:pt x="65" y="31"/>
                    <a:pt x="72" y="33"/>
                    <a:pt x="76" y="32"/>
                  </a:cubicBezTo>
                  <a:cubicBezTo>
                    <a:pt x="81" y="30"/>
                    <a:pt x="83" y="24"/>
                    <a:pt x="79" y="20"/>
                  </a:cubicBezTo>
                </a:path>
              </a:pathLst>
            </a:custGeom>
            <a:solidFill>
              <a:srgbClr val="C8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9" name="Freeform 682">
              <a:extLst>
                <a:ext uri="{FF2B5EF4-FFF2-40B4-BE49-F238E27FC236}">
                  <a16:creationId xmlns:a16="http://schemas.microsoft.com/office/drawing/2014/main" id="{9EC935B7-4C07-4EE7-8582-32F396EF9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2232"/>
              <a:ext cx="35" cy="31"/>
            </a:xfrm>
            <a:custGeom>
              <a:avLst/>
              <a:gdLst>
                <a:gd name="T0" fmla="*/ 57 w 27"/>
                <a:gd name="T1" fmla="*/ 28 h 24"/>
                <a:gd name="T2" fmla="*/ 41 w 27"/>
                <a:gd name="T3" fmla="*/ 52 h 24"/>
                <a:gd name="T4" fmla="*/ 58 w 27"/>
                <a:gd name="T5" fmla="*/ 28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24">
                  <a:moveTo>
                    <a:pt x="26" y="13"/>
                  </a:moveTo>
                  <a:cubicBezTo>
                    <a:pt x="16" y="0"/>
                    <a:pt x="0" y="23"/>
                    <a:pt x="19" y="24"/>
                  </a:cubicBezTo>
                  <a:cubicBezTo>
                    <a:pt x="17" y="14"/>
                    <a:pt x="22" y="18"/>
                    <a:pt x="27" y="13"/>
                  </a:cubicBezTo>
                </a:path>
              </a:pathLst>
            </a:custGeom>
            <a:solidFill>
              <a:srgbClr val="C8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0" name="Freeform 683">
              <a:extLst>
                <a:ext uri="{FF2B5EF4-FFF2-40B4-BE49-F238E27FC236}">
                  <a16:creationId xmlns:a16="http://schemas.microsoft.com/office/drawing/2014/main" id="{499F9007-B028-42EC-A3CF-C921B20EC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1834"/>
              <a:ext cx="159" cy="125"/>
            </a:xfrm>
            <a:custGeom>
              <a:avLst/>
              <a:gdLst>
                <a:gd name="T0" fmla="*/ 21 w 123"/>
                <a:gd name="T1" fmla="*/ 212 h 96"/>
                <a:gd name="T2" fmla="*/ 58 w 123"/>
                <a:gd name="T3" fmla="*/ 60 h 96"/>
                <a:gd name="T4" fmla="*/ 266 w 123"/>
                <a:gd name="T5" fmla="*/ 43 h 96"/>
                <a:gd name="T6" fmla="*/ 65 w 123"/>
                <a:gd name="T7" fmla="*/ 66 h 96"/>
                <a:gd name="T8" fmla="*/ 21 w 123"/>
                <a:gd name="T9" fmla="*/ 212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" h="96">
                  <a:moveTo>
                    <a:pt x="9" y="96"/>
                  </a:moveTo>
                  <a:cubicBezTo>
                    <a:pt x="9" y="96"/>
                    <a:pt x="0" y="53"/>
                    <a:pt x="27" y="27"/>
                  </a:cubicBezTo>
                  <a:cubicBezTo>
                    <a:pt x="53" y="2"/>
                    <a:pt x="92" y="1"/>
                    <a:pt x="123" y="19"/>
                  </a:cubicBezTo>
                  <a:cubicBezTo>
                    <a:pt x="123" y="19"/>
                    <a:pt x="77" y="0"/>
                    <a:pt x="30" y="30"/>
                  </a:cubicBezTo>
                  <a:cubicBezTo>
                    <a:pt x="5" y="47"/>
                    <a:pt x="9" y="96"/>
                    <a:pt x="9" y="96"/>
                  </a:cubicBezTo>
                  <a:close/>
                </a:path>
              </a:pathLst>
            </a:custGeom>
            <a:solidFill>
              <a:srgbClr val="C8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1" name="Freeform 684">
              <a:extLst>
                <a:ext uri="{FF2B5EF4-FFF2-40B4-BE49-F238E27FC236}">
                  <a16:creationId xmlns:a16="http://schemas.microsoft.com/office/drawing/2014/main" id="{6CE0971C-EA8E-411D-9308-355BD4E7F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1765"/>
              <a:ext cx="105" cy="52"/>
            </a:xfrm>
            <a:custGeom>
              <a:avLst/>
              <a:gdLst>
                <a:gd name="T0" fmla="*/ 0 w 81"/>
                <a:gd name="T1" fmla="*/ 88 h 40"/>
                <a:gd name="T2" fmla="*/ 73 w 81"/>
                <a:gd name="T3" fmla="*/ 9 h 40"/>
                <a:gd name="T4" fmla="*/ 176 w 81"/>
                <a:gd name="T5" fmla="*/ 72 h 40"/>
                <a:gd name="T6" fmla="*/ 73 w 81"/>
                <a:gd name="T7" fmla="*/ 17 h 40"/>
                <a:gd name="T8" fmla="*/ 0 w 81"/>
                <a:gd name="T9" fmla="*/ 88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40">
                  <a:moveTo>
                    <a:pt x="0" y="40"/>
                  </a:moveTo>
                  <a:cubicBezTo>
                    <a:pt x="0" y="40"/>
                    <a:pt x="8" y="7"/>
                    <a:pt x="33" y="4"/>
                  </a:cubicBezTo>
                  <a:cubicBezTo>
                    <a:pt x="58" y="0"/>
                    <a:pt x="75" y="18"/>
                    <a:pt x="81" y="32"/>
                  </a:cubicBezTo>
                  <a:cubicBezTo>
                    <a:pt x="81" y="32"/>
                    <a:pt x="57" y="3"/>
                    <a:pt x="33" y="8"/>
                  </a:cubicBezTo>
                  <a:cubicBezTo>
                    <a:pt x="10" y="12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C8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2" name="Freeform 685">
              <a:extLst>
                <a:ext uri="{FF2B5EF4-FFF2-40B4-BE49-F238E27FC236}">
                  <a16:creationId xmlns:a16="http://schemas.microsoft.com/office/drawing/2014/main" id="{B3702151-D114-4E6F-8BF9-738083C68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1984"/>
              <a:ext cx="46" cy="88"/>
            </a:xfrm>
            <a:custGeom>
              <a:avLst/>
              <a:gdLst>
                <a:gd name="T0" fmla="*/ 79 w 35"/>
                <a:gd name="T1" fmla="*/ 0 h 68"/>
                <a:gd name="T2" fmla="*/ 9 w 35"/>
                <a:gd name="T3" fmla="*/ 45 h 68"/>
                <a:gd name="T4" fmla="*/ 78 w 35"/>
                <a:gd name="T5" fmla="*/ 148 h 68"/>
                <a:gd name="T6" fmla="*/ 18 w 35"/>
                <a:gd name="T7" fmla="*/ 47 h 68"/>
                <a:gd name="T8" fmla="*/ 79 w 35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68">
                  <a:moveTo>
                    <a:pt x="35" y="0"/>
                  </a:moveTo>
                  <a:cubicBezTo>
                    <a:pt x="35" y="0"/>
                    <a:pt x="7" y="3"/>
                    <a:pt x="4" y="21"/>
                  </a:cubicBezTo>
                  <a:cubicBezTo>
                    <a:pt x="0" y="39"/>
                    <a:pt x="34" y="68"/>
                    <a:pt x="34" y="68"/>
                  </a:cubicBezTo>
                  <a:cubicBezTo>
                    <a:pt x="34" y="68"/>
                    <a:pt x="5" y="35"/>
                    <a:pt x="8" y="22"/>
                  </a:cubicBezTo>
                  <a:cubicBezTo>
                    <a:pt x="12" y="10"/>
                    <a:pt x="26" y="0"/>
                    <a:pt x="35" y="0"/>
                  </a:cubicBezTo>
                  <a:close/>
                </a:path>
              </a:pathLst>
            </a:custGeom>
            <a:solidFill>
              <a:srgbClr val="C8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3" name="Freeform 686">
              <a:extLst>
                <a:ext uri="{FF2B5EF4-FFF2-40B4-BE49-F238E27FC236}">
                  <a16:creationId xmlns:a16="http://schemas.microsoft.com/office/drawing/2014/main" id="{32EC065B-CE25-486E-9839-3BB417D81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" y="2047"/>
              <a:ext cx="57" cy="58"/>
            </a:xfrm>
            <a:custGeom>
              <a:avLst/>
              <a:gdLst>
                <a:gd name="T0" fmla="*/ 6 w 44"/>
                <a:gd name="T1" fmla="*/ 16 h 44"/>
                <a:gd name="T2" fmla="*/ 29 w 44"/>
                <a:gd name="T3" fmla="*/ 59 h 44"/>
                <a:gd name="T4" fmla="*/ 45 w 44"/>
                <a:gd name="T5" fmla="*/ 88 h 44"/>
                <a:gd name="T6" fmla="*/ 80 w 44"/>
                <a:gd name="T7" fmla="*/ 99 h 44"/>
                <a:gd name="T8" fmla="*/ 87 w 44"/>
                <a:gd name="T9" fmla="*/ 65 h 44"/>
                <a:gd name="T10" fmla="*/ 57 w 44"/>
                <a:gd name="T11" fmla="*/ 44 h 44"/>
                <a:gd name="T12" fmla="*/ 29 w 44"/>
                <a:gd name="T13" fmla="*/ 15 h 44"/>
                <a:gd name="T14" fmla="*/ 6 w 44"/>
                <a:gd name="T15" fmla="*/ 0 h 44"/>
                <a:gd name="T16" fmla="*/ 1 w 44"/>
                <a:gd name="T17" fmla="*/ 15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44">
                  <a:moveTo>
                    <a:pt x="3" y="7"/>
                  </a:moveTo>
                  <a:cubicBezTo>
                    <a:pt x="8" y="13"/>
                    <a:pt x="10" y="19"/>
                    <a:pt x="13" y="26"/>
                  </a:cubicBezTo>
                  <a:cubicBezTo>
                    <a:pt x="15" y="31"/>
                    <a:pt x="16" y="35"/>
                    <a:pt x="21" y="39"/>
                  </a:cubicBezTo>
                  <a:cubicBezTo>
                    <a:pt x="25" y="42"/>
                    <a:pt x="31" y="44"/>
                    <a:pt x="37" y="43"/>
                  </a:cubicBezTo>
                  <a:cubicBezTo>
                    <a:pt x="44" y="41"/>
                    <a:pt x="43" y="33"/>
                    <a:pt x="40" y="28"/>
                  </a:cubicBezTo>
                  <a:cubicBezTo>
                    <a:pt x="38" y="23"/>
                    <a:pt x="30" y="21"/>
                    <a:pt x="26" y="19"/>
                  </a:cubicBezTo>
                  <a:cubicBezTo>
                    <a:pt x="20" y="16"/>
                    <a:pt x="18" y="11"/>
                    <a:pt x="13" y="6"/>
                  </a:cubicBezTo>
                  <a:cubicBezTo>
                    <a:pt x="11" y="4"/>
                    <a:pt x="7" y="0"/>
                    <a:pt x="3" y="0"/>
                  </a:cubicBezTo>
                  <a:cubicBezTo>
                    <a:pt x="0" y="1"/>
                    <a:pt x="0" y="4"/>
                    <a:pt x="1" y="6"/>
                  </a:cubicBezTo>
                </a:path>
              </a:pathLst>
            </a:custGeom>
            <a:solidFill>
              <a:srgbClr val="C8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4" name="Freeform 687">
              <a:extLst>
                <a:ext uri="{FF2B5EF4-FFF2-40B4-BE49-F238E27FC236}">
                  <a16:creationId xmlns:a16="http://schemas.microsoft.com/office/drawing/2014/main" id="{629E08A5-0DB2-44F0-B219-1525CF0CF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2103"/>
              <a:ext cx="69" cy="32"/>
            </a:xfrm>
            <a:custGeom>
              <a:avLst/>
              <a:gdLst>
                <a:gd name="T0" fmla="*/ 0 w 53"/>
                <a:gd name="T1" fmla="*/ 7 h 24"/>
                <a:gd name="T2" fmla="*/ 35 w 53"/>
                <a:gd name="T3" fmla="*/ 33 h 24"/>
                <a:gd name="T4" fmla="*/ 66 w 53"/>
                <a:gd name="T5" fmla="*/ 49 h 24"/>
                <a:gd name="T6" fmla="*/ 116 w 53"/>
                <a:gd name="T7" fmla="*/ 41 h 24"/>
                <a:gd name="T8" fmla="*/ 94 w 53"/>
                <a:gd name="T9" fmla="*/ 23 h 24"/>
                <a:gd name="T10" fmla="*/ 57 w 53"/>
                <a:gd name="T11" fmla="*/ 16 h 24"/>
                <a:gd name="T12" fmla="*/ 27 w 53"/>
                <a:gd name="T13" fmla="*/ 1 h 24"/>
                <a:gd name="T14" fmla="*/ 12 w 53"/>
                <a:gd name="T15" fmla="*/ 1 h 24"/>
                <a:gd name="T16" fmla="*/ 0 w 53"/>
                <a:gd name="T17" fmla="*/ 12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24">
                  <a:moveTo>
                    <a:pt x="0" y="3"/>
                  </a:moveTo>
                  <a:cubicBezTo>
                    <a:pt x="6" y="3"/>
                    <a:pt x="12" y="10"/>
                    <a:pt x="16" y="14"/>
                  </a:cubicBezTo>
                  <a:cubicBezTo>
                    <a:pt x="20" y="17"/>
                    <a:pt x="25" y="20"/>
                    <a:pt x="30" y="21"/>
                  </a:cubicBezTo>
                  <a:cubicBezTo>
                    <a:pt x="34" y="21"/>
                    <a:pt x="52" y="24"/>
                    <a:pt x="52" y="17"/>
                  </a:cubicBezTo>
                  <a:cubicBezTo>
                    <a:pt x="53" y="12"/>
                    <a:pt x="46" y="11"/>
                    <a:pt x="42" y="10"/>
                  </a:cubicBezTo>
                  <a:cubicBezTo>
                    <a:pt x="37" y="10"/>
                    <a:pt x="31" y="10"/>
                    <a:pt x="26" y="7"/>
                  </a:cubicBezTo>
                  <a:cubicBezTo>
                    <a:pt x="22" y="5"/>
                    <a:pt x="17" y="2"/>
                    <a:pt x="12" y="1"/>
                  </a:cubicBezTo>
                  <a:cubicBezTo>
                    <a:pt x="10" y="1"/>
                    <a:pt x="7" y="0"/>
                    <a:pt x="5" y="1"/>
                  </a:cubicBezTo>
                  <a:cubicBezTo>
                    <a:pt x="3" y="1"/>
                    <a:pt x="2" y="4"/>
                    <a:pt x="0" y="5"/>
                  </a:cubicBezTo>
                </a:path>
              </a:pathLst>
            </a:custGeom>
            <a:solidFill>
              <a:srgbClr val="C8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5" name="Freeform 688">
              <a:extLst>
                <a:ext uri="{FF2B5EF4-FFF2-40B4-BE49-F238E27FC236}">
                  <a16:creationId xmlns:a16="http://schemas.microsoft.com/office/drawing/2014/main" id="{89FFD2F6-9416-4F65-B190-5D44F9430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2146"/>
              <a:ext cx="72" cy="24"/>
            </a:xfrm>
            <a:custGeom>
              <a:avLst/>
              <a:gdLst>
                <a:gd name="T0" fmla="*/ 0 w 55"/>
                <a:gd name="T1" fmla="*/ 9 h 18"/>
                <a:gd name="T2" fmla="*/ 43 w 55"/>
                <a:gd name="T3" fmla="*/ 23 h 18"/>
                <a:gd name="T4" fmla="*/ 72 w 55"/>
                <a:gd name="T5" fmla="*/ 37 h 18"/>
                <a:gd name="T6" fmla="*/ 93 w 55"/>
                <a:gd name="T7" fmla="*/ 28 h 18"/>
                <a:gd name="T8" fmla="*/ 117 w 55"/>
                <a:gd name="T9" fmla="*/ 21 h 18"/>
                <a:gd name="T10" fmla="*/ 99 w 55"/>
                <a:gd name="T11" fmla="*/ 5 h 18"/>
                <a:gd name="T12" fmla="*/ 81 w 55"/>
                <a:gd name="T13" fmla="*/ 1 h 18"/>
                <a:gd name="T14" fmla="*/ 63 w 55"/>
                <a:gd name="T15" fmla="*/ 5 h 18"/>
                <a:gd name="T16" fmla="*/ 31 w 55"/>
                <a:gd name="T17" fmla="*/ 1 h 18"/>
                <a:gd name="T18" fmla="*/ 17 w 55"/>
                <a:gd name="T19" fmla="*/ 1 h 18"/>
                <a:gd name="T20" fmla="*/ 9 w 55"/>
                <a:gd name="T21" fmla="*/ 7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18">
                  <a:moveTo>
                    <a:pt x="0" y="4"/>
                  </a:moveTo>
                  <a:cubicBezTo>
                    <a:pt x="5" y="8"/>
                    <a:pt x="13" y="8"/>
                    <a:pt x="19" y="10"/>
                  </a:cubicBezTo>
                  <a:cubicBezTo>
                    <a:pt x="24" y="11"/>
                    <a:pt x="27" y="14"/>
                    <a:pt x="32" y="16"/>
                  </a:cubicBezTo>
                  <a:cubicBezTo>
                    <a:pt x="35" y="18"/>
                    <a:pt x="37" y="14"/>
                    <a:pt x="41" y="12"/>
                  </a:cubicBezTo>
                  <a:cubicBezTo>
                    <a:pt x="44" y="11"/>
                    <a:pt x="51" y="12"/>
                    <a:pt x="52" y="9"/>
                  </a:cubicBezTo>
                  <a:cubicBezTo>
                    <a:pt x="55" y="4"/>
                    <a:pt x="47" y="3"/>
                    <a:pt x="44" y="2"/>
                  </a:cubicBezTo>
                  <a:cubicBezTo>
                    <a:pt x="41" y="2"/>
                    <a:pt x="39" y="2"/>
                    <a:pt x="36" y="1"/>
                  </a:cubicBezTo>
                  <a:cubicBezTo>
                    <a:pt x="33" y="1"/>
                    <a:pt x="31" y="1"/>
                    <a:pt x="28" y="2"/>
                  </a:cubicBezTo>
                  <a:cubicBezTo>
                    <a:pt x="24" y="2"/>
                    <a:pt x="18" y="1"/>
                    <a:pt x="14" y="1"/>
                  </a:cubicBezTo>
                  <a:cubicBezTo>
                    <a:pt x="12" y="0"/>
                    <a:pt x="10" y="0"/>
                    <a:pt x="8" y="1"/>
                  </a:cubicBezTo>
                  <a:cubicBezTo>
                    <a:pt x="7" y="1"/>
                    <a:pt x="5" y="3"/>
                    <a:pt x="4" y="3"/>
                  </a:cubicBezTo>
                </a:path>
              </a:pathLst>
            </a:custGeom>
            <a:solidFill>
              <a:srgbClr val="C8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6" name="Freeform 689">
              <a:extLst>
                <a:ext uri="{FF2B5EF4-FFF2-40B4-BE49-F238E27FC236}">
                  <a16:creationId xmlns:a16="http://schemas.microsoft.com/office/drawing/2014/main" id="{153EF237-1692-4481-AB0F-22ACB4460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1993"/>
              <a:ext cx="30" cy="27"/>
            </a:xfrm>
            <a:custGeom>
              <a:avLst/>
              <a:gdLst>
                <a:gd name="T0" fmla="*/ 5 w 23"/>
                <a:gd name="T1" fmla="*/ 0 h 21"/>
                <a:gd name="T2" fmla="*/ 12 w 23"/>
                <a:gd name="T3" fmla="*/ 1 h 21"/>
                <a:gd name="T4" fmla="*/ 27 w 23"/>
                <a:gd name="T5" fmla="*/ 6 h 21"/>
                <a:gd name="T6" fmla="*/ 39 w 23"/>
                <a:gd name="T7" fmla="*/ 15 h 21"/>
                <a:gd name="T8" fmla="*/ 44 w 23"/>
                <a:gd name="T9" fmla="*/ 36 h 21"/>
                <a:gd name="T10" fmla="*/ 35 w 23"/>
                <a:gd name="T11" fmla="*/ 40 h 21"/>
                <a:gd name="T12" fmla="*/ 27 w 23"/>
                <a:gd name="T13" fmla="*/ 30 h 21"/>
                <a:gd name="T14" fmla="*/ 13 w 23"/>
                <a:gd name="T15" fmla="*/ 13 h 21"/>
                <a:gd name="T16" fmla="*/ 0 w 23"/>
                <a:gd name="T17" fmla="*/ 5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21">
                  <a:moveTo>
                    <a:pt x="2" y="0"/>
                  </a:moveTo>
                  <a:cubicBezTo>
                    <a:pt x="3" y="1"/>
                    <a:pt x="4" y="1"/>
                    <a:pt x="5" y="1"/>
                  </a:cubicBezTo>
                  <a:cubicBezTo>
                    <a:pt x="8" y="1"/>
                    <a:pt x="10" y="2"/>
                    <a:pt x="12" y="3"/>
                  </a:cubicBezTo>
                  <a:cubicBezTo>
                    <a:pt x="14" y="4"/>
                    <a:pt x="16" y="5"/>
                    <a:pt x="18" y="7"/>
                  </a:cubicBezTo>
                  <a:cubicBezTo>
                    <a:pt x="21" y="10"/>
                    <a:pt x="23" y="14"/>
                    <a:pt x="20" y="17"/>
                  </a:cubicBezTo>
                  <a:cubicBezTo>
                    <a:pt x="19" y="19"/>
                    <a:pt x="18" y="21"/>
                    <a:pt x="16" y="19"/>
                  </a:cubicBezTo>
                  <a:cubicBezTo>
                    <a:pt x="14" y="18"/>
                    <a:pt x="13" y="16"/>
                    <a:pt x="12" y="14"/>
                  </a:cubicBezTo>
                  <a:cubicBezTo>
                    <a:pt x="10" y="11"/>
                    <a:pt x="8" y="9"/>
                    <a:pt x="6" y="6"/>
                  </a:cubicBezTo>
                  <a:cubicBezTo>
                    <a:pt x="5" y="5"/>
                    <a:pt x="1" y="4"/>
                    <a:pt x="0" y="2"/>
                  </a:cubicBezTo>
                </a:path>
              </a:pathLst>
            </a:custGeom>
            <a:solidFill>
              <a:srgbClr val="C8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7" name="Freeform 690">
              <a:extLst>
                <a:ext uri="{FF2B5EF4-FFF2-40B4-BE49-F238E27FC236}">
                  <a16:creationId xmlns:a16="http://schemas.microsoft.com/office/drawing/2014/main" id="{C504E3B4-12E8-40C9-B9E5-25EDD3231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2001"/>
              <a:ext cx="30" cy="19"/>
            </a:xfrm>
            <a:custGeom>
              <a:avLst/>
              <a:gdLst>
                <a:gd name="T0" fmla="*/ 29 w 23"/>
                <a:gd name="T1" fmla="*/ 0 h 15"/>
                <a:gd name="T2" fmla="*/ 34 w 23"/>
                <a:gd name="T3" fmla="*/ 5 h 15"/>
                <a:gd name="T4" fmla="*/ 44 w 23"/>
                <a:gd name="T5" fmla="*/ 20 h 15"/>
                <a:gd name="T6" fmla="*/ 51 w 23"/>
                <a:gd name="T7" fmla="*/ 29 h 15"/>
                <a:gd name="T8" fmla="*/ 43 w 23"/>
                <a:gd name="T9" fmla="*/ 29 h 15"/>
                <a:gd name="T10" fmla="*/ 17 w 23"/>
                <a:gd name="T11" fmla="*/ 13 h 15"/>
                <a:gd name="T12" fmla="*/ 7 w 23"/>
                <a:gd name="T13" fmla="*/ 6 h 15"/>
                <a:gd name="T14" fmla="*/ 0 w 23"/>
                <a:gd name="T15" fmla="*/ 6 h 15"/>
                <a:gd name="T16" fmla="*/ 23 w 23"/>
                <a:gd name="T17" fmla="*/ 1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15">
                  <a:moveTo>
                    <a:pt x="13" y="0"/>
                  </a:moveTo>
                  <a:cubicBezTo>
                    <a:pt x="14" y="0"/>
                    <a:pt x="14" y="1"/>
                    <a:pt x="15" y="2"/>
                  </a:cubicBezTo>
                  <a:cubicBezTo>
                    <a:pt x="17" y="5"/>
                    <a:pt x="18" y="7"/>
                    <a:pt x="20" y="10"/>
                  </a:cubicBezTo>
                  <a:cubicBezTo>
                    <a:pt x="21" y="10"/>
                    <a:pt x="23" y="13"/>
                    <a:pt x="23" y="14"/>
                  </a:cubicBezTo>
                  <a:cubicBezTo>
                    <a:pt x="22" y="15"/>
                    <a:pt x="20" y="14"/>
                    <a:pt x="19" y="14"/>
                  </a:cubicBezTo>
                  <a:cubicBezTo>
                    <a:pt x="14" y="13"/>
                    <a:pt x="12" y="9"/>
                    <a:pt x="8" y="6"/>
                  </a:cubicBezTo>
                  <a:cubicBezTo>
                    <a:pt x="7" y="5"/>
                    <a:pt x="5" y="4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3" y="1"/>
                    <a:pt x="8" y="1"/>
                    <a:pt x="11" y="1"/>
                  </a:cubicBezTo>
                </a:path>
              </a:pathLst>
            </a:custGeom>
            <a:solidFill>
              <a:srgbClr val="C8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8" name="Freeform 691">
              <a:extLst>
                <a:ext uri="{FF2B5EF4-FFF2-40B4-BE49-F238E27FC236}">
                  <a16:creationId xmlns:a16="http://schemas.microsoft.com/office/drawing/2014/main" id="{CE52A98F-2490-4B36-958B-0A30951FE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1876"/>
              <a:ext cx="41" cy="117"/>
            </a:xfrm>
            <a:custGeom>
              <a:avLst/>
              <a:gdLst>
                <a:gd name="T0" fmla="*/ 0 w 31"/>
                <a:gd name="T1" fmla="*/ 0 h 90"/>
                <a:gd name="T2" fmla="*/ 71 w 31"/>
                <a:gd name="T3" fmla="*/ 198 h 90"/>
                <a:gd name="T4" fmla="*/ 0 w 31"/>
                <a:gd name="T5" fmla="*/ 0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90">
                  <a:moveTo>
                    <a:pt x="0" y="0"/>
                  </a:moveTo>
                  <a:cubicBezTo>
                    <a:pt x="0" y="0"/>
                    <a:pt x="0" y="48"/>
                    <a:pt x="31" y="90"/>
                  </a:cubicBezTo>
                  <a:cubicBezTo>
                    <a:pt x="31" y="90"/>
                    <a:pt x="1" y="22"/>
                    <a:pt x="0" y="0"/>
                  </a:cubicBezTo>
                  <a:close/>
                </a:path>
              </a:pathLst>
            </a:custGeom>
            <a:solidFill>
              <a:srgbClr val="C8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9" name="Freeform 692">
              <a:extLst>
                <a:ext uri="{FF2B5EF4-FFF2-40B4-BE49-F238E27FC236}">
                  <a16:creationId xmlns:a16="http://schemas.microsoft.com/office/drawing/2014/main" id="{FC50498C-D40E-4B05-8481-6C73C6333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2270"/>
              <a:ext cx="313" cy="126"/>
            </a:xfrm>
            <a:custGeom>
              <a:avLst/>
              <a:gdLst>
                <a:gd name="T0" fmla="*/ 0 w 241"/>
                <a:gd name="T1" fmla="*/ 23 h 97"/>
                <a:gd name="T2" fmla="*/ 35 w 241"/>
                <a:gd name="T3" fmla="*/ 30 h 97"/>
                <a:gd name="T4" fmla="*/ 68 w 241"/>
                <a:gd name="T5" fmla="*/ 6 h 97"/>
                <a:gd name="T6" fmla="*/ 134 w 241"/>
                <a:gd name="T7" fmla="*/ 86 h 97"/>
                <a:gd name="T8" fmla="*/ 265 w 241"/>
                <a:gd name="T9" fmla="*/ 145 h 97"/>
                <a:gd name="T10" fmla="*/ 349 w 241"/>
                <a:gd name="T11" fmla="*/ 140 h 97"/>
                <a:gd name="T12" fmla="*/ 434 w 241"/>
                <a:gd name="T13" fmla="*/ 105 h 97"/>
                <a:gd name="T14" fmla="*/ 491 w 241"/>
                <a:gd name="T15" fmla="*/ 27 h 97"/>
                <a:gd name="T16" fmla="*/ 457 w 241"/>
                <a:gd name="T17" fmla="*/ 136 h 97"/>
                <a:gd name="T18" fmla="*/ 388 w 241"/>
                <a:gd name="T19" fmla="*/ 184 h 97"/>
                <a:gd name="T20" fmla="*/ 281 w 241"/>
                <a:gd name="T21" fmla="*/ 210 h 97"/>
                <a:gd name="T22" fmla="*/ 96 w 241"/>
                <a:gd name="T23" fmla="*/ 153 h 97"/>
                <a:gd name="T24" fmla="*/ 32 w 241"/>
                <a:gd name="T25" fmla="*/ 92 h 97"/>
                <a:gd name="T26" fmla="*/ 8 w 241"/>
                <a:gd name="T27" fmla="*/ 44 h 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1" h="97">
                  <a:moveTo>
                    <a:pt x="0" y="11"/>
                  </a:moveTo>
                  <a:cubicBezTo>
                    <a:pt x="5" y="13"/>
                    <a:pt x="10" y="16"/>
                    <a:pt x="16" y="14"/>
                  </a:cubicBezTo>
                  <a:cubicBezTo>
                    <a:pt x="22" y="12"/>
                    <a:pt x="25" y="4"/>
                    <a:pt x="31" y="3"/>
                  </a:cubicBezTo>
                  <a:cubicBezTo>
                    <a:pt x="46" y="0"/>
                    <a:pt x="52" y="32"/>
                    <a:pt x="61" y="39"/>
                  </a:cubicBezTo>
                  <a:cubicBezTo>
                    <a:pt x="78" y="55"/>
                    <a:pt x="98" y="62"/>
                    <a:pt x="121" y="66"/>
                  </a:cubicBezTo>
                  <a:cubicBezTo>
                    <a:pt x="134" y="69"/>
                    <a:pt x="145" y="67"/>
                    <a:pt x="159" y="64"/>
                  </a:cubicBezTo>
                  <a:cubicBezTo>
                    <a:pt x="171" y="62"/>
                    <a:pt x="188" y="57"/>
                    <a:pt x="198" y="48"/>
                  </a:cubicBezTo>
                  <a:cubicBezTo>
                    <a:pt x="205" y="41"/>
                    <a:pt x="209" y="9"/>
                    <a:pt x="224" y="12"/>
                  </a:cubicBezTo>
                  <a:cubicBezTo>
                    <a:pt x="241" y="15"/>
                    <a:pt x="214" y="56"/>
                    <a:pt x="209" y="62"/>
                  </a:cubicBezTo>
                  <a:cubicBezTo>
                    <a:pt x="200" y="72"/>
                    <a:pt x="190" y="80"/>
                    <a:pt x="177" y="84"/>
                  </a:cubicBezTo>
                  <a:cubicBezTo>
                    <a:pt x="162" y="89"/>
                    <a:pt x="144" y="95"/>
                    <a:pt x="128" y="96"/>
                  </a:cubicBezTo>
                  <a:cubicBezTo>
                    <a:pt x="99" y="97"/>
                    <a:pt x="69" y="85"/>
                    <a:pt x="44" y="70"/>
                  </a:cubicBezTo>
                  <a:cubicBezTo>
                    <a:pt x="33" y="63"/>
                    <a:pt x="23" y="53"/>
                    <a:pt x="15" y="42"/>
                  </a:cubicBezTo>
                  <a:cubicBezTo>
                    <a:pt x="12" y="38"/>
                    <a:pt x="2" y="26"/>
                    <a:pt x="4" y="20"/>
                  </a:cubicBezTo>
                </a:path>
              </a:pathLst>
            </a:custGeom>
            <a:solidFill>
              <a:srgbClr val="C8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0" name="Freeform 693">
              <a:extLst>
                <a:ext uri="{FF2B5EF4-FFF2-40B4-BE49-F238E27FC236}">
                  <a16:creationId xmlns:a16="http://schemas.microsoft.com/office/drawing/2014/main" id="{6EFE9F3F-0AC1-4E24-9FD7-D4EB8BAB9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" y="2177"/>
              <a:ext cx="49" cy="77"/>
            </a:xfrm>
            <a:custGeom>
              <a:avLst/>
              <a:gdLst>
                <a:gd name="T0" fmla="*/ 0 w 38"/>
                <a:gd name="T1" fmla="*/ 1 h 59"/>
                <a:gd name="T2" fmla="*/ 46 w 38"/>
                <a:gd name="T3" fmla="*/ 72 h 59"/>
                <a:gd name="T4" fmla="*/ 57 w 38"/>
                <a:gd name="T5" fmla="*/ 119 h 59"/>
                <a:gd name="T6" fmla="*/ 64 w 38"/>
                <a:gd name="T7" fmla="*/ 124 h 59"/>
                <a:gd name="T8" fmla="*/ 58 w 38"/>
                <a:gd name="T9" fmla="*/ 38 h 59"/>
                <a:gd name="T10" fmla="*/ 15 w 38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9" y="0"/>
                    <a:pt x="20" y="24"/>
                    <a:pt x="22" y="32"/>
                  </a:cubicBezTo>
                  <a:cubicBezTo>
                    <a:pt x="24" y="39"/>
                    <a:pt x="23" y="47"/>
                    <a:pt x="26" y="54"/>
                  </a:cubicBezTo>
                  <a:cubicBezTo>
                    <a:pt x="28" y="58"/>
                    <a:pt x="27" y="59"/>
                    <a:pt x="30" y="56"/>
                  </a:cubicBezTo>
                  <a:cubicBezTo>
                    <a:pt x="38" y="47"/>
                    <a:pt x="31" y="25"/>
                    <a:pt x="27" y="17"/>
                  </a:cubicBezTo>
                  <a:cubicBezTo>
                    <a:pt x="22" y="8"/>
                    <a:pt x="15" y="3"/>
                    <a:pt x="7" y="0"/>
                  </a:cubicBezTo>
                </a:path>
              </a:pathLst>
            </a:custGeom>
            <a:solidFill>
              <a:srgbClr val="C8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1" name="Freeform 694">
              <a:extLst>
                <a:ext uri="{FF2B5EF4-FFF2-40B4-BE49-F238E27FC236}">
                  <a16:creationId xmlns:a16="http://schemas.microsoft.com/office/drawing/2014/main" id="{51C740C8-4B4C-49A8-9D98-0A193B1E7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2255"/>
              <a:ext cx="114" cy="80"/>
            </a:xfrm>
            <a:custGeom>
              <a:avLst/>
              <a:gdLst>
                <a:gd name="T0" fmla="*/ 102 w 88"/>
                <a:gd name="T1" fmla="*/ 7 h 61"/>
                <a:gd name="T2" fmla="*/ 75 w 88"/>
                <a:gd name="T3" fmla="*/ 81 h 61"/>
                <a:gd name="T4" fmla="*/ 41 w 88"/>
                <a:gd name="T5" fmla="*/ 129 h 61"/>
                <a:gd name="T6" fmla="*/ 123 w 88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" h="61">
                  <a:moveTo>
                    <a:pt x="47" y="3"/>
                  </a:moveTo>
                  <a:cubicBezTo>
                    <a:pt x="51" y="16"/>
                    <a:pt x="46" y="27"/>
                    <a:pt x="35" y="36"/>
                  </a:cubicBezTo>
                  <a:cubicBezTo>
                    <a:pt x="32" y="39"/>
                    <a:pt x="0" y="54"/>
                    <a:pt x="19" y="57"/>
                  </a:cubicBezTo>
                  <a:cubicBezTo>
                    <a:pt x="41" y="61"/>
                    <a:pt x="88" y="11"/>
                    <a:pt x="56" y="0"/>
                  </a:cubicBezTo>
                </a:path>
              </a:pathLst>
            </a:custGeom>
            <a:solidFill>
              <a:srgbClr val="C8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2" name="Freeform 695">
              <a:extLst>
                <a:ext uri="{FF2B5EF4-FFF2-40B4-BE49-F238E27FC236}">
                  <a16:creationId xmlns:a16="http://schemas.microsoft.com/office/drawing/2014/main" id="{0A68F552-680A-4FF4-A706-9C9102B57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2244"/>
              <a:ext cx="35" cy="40"/>
            </a:xfrm>
            <a:custGeom>
              <a:avLst/>
              <a:gdLst>
                <a:gd name="T0" fmla="*/ 39 w 27"/>
                <a:gd name="T1" fmla="*/ 39 h 31"/>
                <a:gd name="T2" fmla="*/ 49 w 27"/>
                <a:gd name="T3" fmla="*/ 46 h 31"/>
                <a:gd name="T4" fmla="*/ 32 w 27"/>
                <a:gd name="T5" fmla="*/ 52 h 31"/>
                <a:gd name="T6" fmla="*/ 10 w 27"/>
                <a:gd name="T7" fmla="*/ 25 h 31"/>
                <a:gd name="T8" fmla="*/ 10 w 27"/>
                <a:gd name="T9" fmla="*/ 8 h 31"/>
                <a:gd name="T10" fmla="*/ 5 w 27"/>
                <a:gd name="T11" fmla="*/ 10 h 31"/>
                <a:gd name="T12" fmla="*/ 22 w 27"/>
                <a:gd name="T13" fmla="*/ 59 h 31"/>
                <a:gd name="T14" fmla="*/ 51 w 27"/>
                <a:gd name="T15" fmla="*/ 59 h 31"/>
                <a:gd name="T16" fmla="*/ 53 w 27"/>
                <a:gd name="T17" fmla="*/ 41 h 31"/>
                <a:gd name="T18" fmla="*/ 44 w 27"/>
                <a:gd name="T19" fmla="*/ 35 h 31"/>
                <a:gd name="T20" fmla="*/ 38 w 27"/>
                <a:gd name="T21" fmla="*/ 35 h 31"/>
                <a:gd name="T22" fmla="*/ 39 w 27"/>
                <a:gd name="T23" fmla="*/ 39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31">
                  <a:moveTo>
                    <a:pt x="18" y="18"/>
                  </a:moveTo>
                  <a:cubicBezTo>
                    <a:pt x="19" y="19"/>
                    <a:pt x="22" y="19"/>
                    <a:pt x="22" y="22"/>
                  </a:cubicBezTo>
                  <a:cubicBezTo>
                    <a:pt x="21" y="25"/>
                    <a:pt x="18" y="24"/>
                    <a:pt x="15" y="24"/>
                  </a:cubicBezTo>
                  <a:cubicBezTo>
                    <a:pt x="9" y="23"/>
                    <a:pt x="6" y="18"/>
                    <a:pt x="5" y="12"/>
                  </a:cubicBezTo>
                  <a:cubicBezTo>
                    <a:pt x="4" y="9"/>
                    <a:pt x="5" y="7"/>
                    <a:pt x="5" y="4"/>
                  </a:cubicBezTo>
                  <a:cubicBezTo>
                    <a:pt x="5" y="0"/>
                    <a:pt x="3" y="4"/>
                    <a:pt x="2" y="5"/>
                  </a:cubicBezTo>
                  <a:cubicBezTo>
                    <a:pt x="0" y="13"/>
                    <a:pt x="3" y="23"/>
                    <a:pt x="10" y="28"/>
                  </a:cubicBezTo>
                  <a:cubicBezTo>
                    <a:pt x="13" y="30"/>
                    <a:pt x="19" y="31"/>
                    <a:pt x="23" y="28"/>
                  </a:cubicBezTo>
                  <a:cubicBezTo>
                    <a:pt x="25" y="26"/>
                    <a:pt x="27" y="22"/>
                    <a:pt x="25" y="19"/>
                  </a:cubicBezTo>
                  <a:cubicBezTo>
                    <a:pt x="24" y="17"/>
                    <a:pt x="22" y="16"/>
                    <a:pt x="20" y="16"/>
                  </a:cubicBezTo>
                  <a:cubicBezTo>
                    <a:pt x="19" y="16"/>
                    <a:pt x="18" y="16"/>
                    <a:pt x="17" y="16"/>
                  </a:cubicBezTo>
                  <a:cubicBezTo>
                    <a:pt x="17" y="17"/>
                    <a:pt x="18" y="18"/>
                    <a:pt x="18" y="18"/>
                  </a:cubicBezTo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3" name="Freeform 696">
              <a:extLst>
                <a:ext uri="{FF2B5EF4-FFF2-40B4-BE49-F238E27FC236}">
                  <a16:creationId xmlns:a16="http://schemas.microsoft.com/office/drawing/2014/main" id="{6E2594C4-2AE3-40F0-8029-B6F214660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2187"/>
              <a:ext cx="16" cy="114"/>
            </a:xfrm>
            <a:custGeom>
              <a:avLst/>
              <a:gdLst>
                <a:gd name="T0" fmla="*/ 0 w 12"/>
                <a:gd name="T1" fmla="*/ 0 h 88"/>
                <a:gd name="T2" fmla="*/ 12 w 12"/>
                <a:gd name="T3" fmla="*/ 80 h 88"/>
                <a:gd name="T4" fmla="*/ 28 w 12"/>
                <a:gd name="T5" fmla="*/ 192 h 88"/>
                <a:gd name="T6" fmla="*/ 1 w 12"/>
                <a:gd name="T7" fmla="*/ 86 h 88"/>
                <a:gd name="T8" fmla="*/ 0 w 12"/>
                <a:gd name="T9" fmla="*/ 6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8">
                  <a:moveTo>
                    <a:pt x="0" y="0"/>
                  </a:moveTo>
                  <a:cubicBezTo>
                    <a:pt x="4" y="12"/>
                    <a:pt x="5" y="24"/>
                    <a:pt x="5" y="37"/>
                  </a:cubicBezTo>
                  <a:cubicBezTo>
                    <a:pt x="5" y="55"/>
                    <a:pt x="6" y="71"/>
                    <a:pt x="12" y="88"/>
                  </a:cubicBezTo>
                  <a:cubicBezTo>
                    <a:pt x="1" y="75"/>
                    <a:pt x="2" y="54"/>
                    <a:pt x="1" y="39"/>
                  </a:cubicBezTo>
                  <a:cubicBezTo>
                    <a:pt x="0" y="27"/>
                    <a:pt x="0" y="15"/>
                    <a:pt x="0" y="3"/>
                  </a:cubicBezTo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4" name="Freeform 697">
              <a:extLst>
                <a:ext uri="{FF2B5EF4-FFF2-40B4-BE49-F238E27FC236}">
                  <a16:creationId xmlns:a16="http://schemas.microsoft.com/office/drawing/2014/main" id="{D8F828D8-091F-4FDA-A31B-A5A414016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2254"/>
              <a:ext cx="60" cy="59"/>
            </a:xfrm>
            <a:custGeom>
              <a:avLst/>
              <a:gdLst>
                <a:gd name="T0" fmla="*/ 1 w 46"/>
                <a:gd name="T1" fmla="*/ 0 h 45"/>
                <a:gd name="T2" fmla="*/ 7 w 46"/>
                <a:gd name="T3" fmla="*/ 21 h 45"/>
                <a:gd name="T4" fmla="*/ 13 w 46"/>
                <a:gd name="T5" fmla="*/ 43 h 45"/>
                <a:gd name="T6" fmla="*/ 43 w 46"/>
                <a:gd name="T7" fmla="*/ 79 h 45"/>
                <a:gd name="T8" fmla="*/ 102 w 46"/>
                <a:gd name="T9" fmla="*/ 94 h 45"/>
                <a:gd name="T10" fmla="*/ 90 w 46"/>
                <a:gd name="T11" fmla="*/ 100 h 45"/>
                <a:gd name="T12" fmla="*/ 72 w 46"/>
                <a:gd name="T13" fmla="*/ 101 h 45"/>
                <a:gd name="T14" fmla="*/ 30 w 46"/>
                <a:gd name="T15" fmla="*/ 77 h 45"/>
                <a:gd name="T16" fmla="*/ 0 w 46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45">
                  <a:moveTo>
                    <a:pt x="1" y="0"/>
                  </a:moveTo>
                  <a:cubicBezTo>
                    <a:pt x="2" y="3"/>
                    <a:pt x="2" y="6"/>
                    <a:pt x="3" y="9"/>
                  </a:cubicBezTo>
                  <a:cubicBezTo>
                    <a:pt x="4" y="13"/>
                    <a:pt x="5" y="16"/>
                    <a:pt x="6" y="19"/>
                  </a:cubicBezTo>
                  <a:cubicBezTo>
                    <a:pt x="9" y="26"/>
                    <a:pt x="13" y="32"/>
                    <a:pt x="19" y="35"/>
                  </a:cubicBezTo>
                  <a:cubicBezTo>
                    <a:pt x="27" y="41"/>
                    <a:pt x="37" y="44"/>
                    <a:pt x="46" y="42"/>
                  </a:cubicBezTo>
                  <a:cubicBezTo>
                    <a:pt x="45" y="43"/>
                    <a:pt x="43" y="43"/>
                    <a:pt x="41" y="44"/>
                  </a:cubicBezTo>
                  <a:cubicBezTo>
                    <a:pt x="39" y="44"/>
                    <a:pt x="35" y="45"/>
                    <a:pt x="32" y="45"/>
                  </a:cubicBezTo>
                  <a:cubicBezTo>
                    <a:pt x="25" y="44"/>
                    <a:pt x="19" y="39"/>
                    <a:pt x="14" y="34"/>
                  </a:cubicBezTo>
                  <a:cubicBezTo>
                    <a:pt x="6" y="26"/>
                    <a:pt x="0" y="12"/>
                    <a:pt x="0" y="0"/>
                  </a:cubicBezTo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5" name="Freeform 698">
              <a:extLst>
                <a:ext uri="{FF2B5EF4-FFF2-40B4-BE49-F238E27FC236}">
                  <a16:creationId xmlns:a16="http://schemas.microsoft.com/office/drawing/2014/main" id="{AB82F2A0-541D-40AB-AFFF-1A19E46E8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" y="2207"/>
              <a:ext cx="15" cy="74"/>
            </a:xfrm>
            <a:custGeom>
              <a:avLst/>
              <a:gdLst>
                <a:gd name="T0" fmla="*/ 27 w 11"/>
                <a:gd name="T1" fmla="*/ 0 h 57"/>
                <a:gd name="T2" fmla="*/ 14 w 11"/>
                <a:gd name="T3" fmla="*/ 22 h 57"/>
                <a:gd name="T4" fmla="*/ 5 w 11"/>
                <a:gd name="T5" fmla="*/ 51 h 57"/>
                <a:gd name="T6" fmla="*/ 26 w 11"/>
                <a:gd name="T7" fmla="*/ 125 h 57"/>
                <a:gd name="T8" fmla="*/ 10 w 11"/>
                <a:gd name="T9" fmla="*/ 51 h 57"/>
                <a:gd name="T10" fmla="*/ 26 w 11"/>
                <a:gd name="T11" fmla="*/ 1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57">
                  <a:moveTo>
                    <a:pt x="11" y="0"/>
                  </a:moveTo>
                  <a:cubicBezTo>
                    <a:pt x="8" y="0"/>
                    <a:pt x="5" y="8"/>
                    <a:pt x="5" y="10"/>
                  </a:cubicBezTo>
                  <a:cubicBezTo>
                    <a:pt x="3" y="15"/>
                    <a:pt x="3" y="19"/>
                    <a:pt x="2" y="23"/>
                  </a:cubicBezTo>
                  <a:cubicBezTo>
                    <a:pt x="0" y="36"/>
                    <a:pt x="5" y="46"/>
                    <a:pt x="10" y="57"/>
                  </a:cubicBezTo>
                  <a:cubicBezTo>
                    <a:pt x="5" y="47"/>
                    <a:pt x="4" y="34"/>
                    <a:pt x="4" y="23"/>
                  </a:cubicBezTo>
                  <a:cubicBezTo>
                    <a:pt x="4" y="16"/>
                    <a:pt x="5" y="6"/>
                    <a:pt x="10" y="1"/>
                  </a:cubicBezTo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6" name="Freeform 699">
              <a:extLst>
                <a:ext uri="{FF2B5EF4-FFF2-40B4-BE49-F238E27FC236}">
                  <a16:creationId xmlns:a16="http://schemas.microsoft.com/office/drawing/2014/main" id="{C491BECF-9DD0-4C8E-A720-36DC495C5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2235"/>
              <a:ext cx="27" cy="50"/>
            </a:xfrm>
            <a:custGeom>
              <a:avLst/>
              <a:gdLst>
                <a:gd name="T0" fmla="*/ 0 w 21"/>
                <a:gd name="T1" fmla="*/ 1 h 39"/>
                <a:gd name="T2" fmla="*/ 35 w 21"/>
                <a:gd name="T3" fmla="*/ 28 h 39"/>
                <a:gd name="T4" fmla="*/ 39 w 21"/>
                <a:gd name="T5" fmla="*/ 53 h 39"/>
                <a:gd name="T6" fmla="*/ 36 w 21"/>
                <a:gd name="T7" fmla="*/ 68 h 39"/>
                <a:gd name="T8" fmla="*/ 35 w 21"/>
                <a:gd name="T9" fmla="*/ 82 h 39"/>
                <a:gd name="T10" fmla="*/ 36 w 21"/>
                <a:gd name="T11" fmla="*/ 22 h 39"/>
                <a:gd name="T12" fmla="*/ 22 w 21"/>
                <a:gd name="T13" fmla="*/ 5 h 39"/>
                <a:gd name="T14" fmla="*/ 5 w 21"/>
                <a:gd name="T15" fmla="*/ 0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39">
                  <a:moveTo>
                    <a:pt x="0" y="1"/>
                  </a:moveTo>
                  <a:cubicBezTo>
                    <a:pt x="7" y="0"/>
                    <a:pt x="14" y="7"/>
                    <a:pt x="16" y="13"/>
                  </a:cubicBezTo>
                  <a:cubicBezTo>
                    <a:pt x="17" y="16"/>
                    <a:pt x="18" y="21"/>
                    <a:pt x="18" y="25"/>
                  </a:cubicBezTo>
                  <a:cubicBezTo>
                    <a:pt x="18" y="27"/>
                    <a:pt x="18" y="30"/>
                    <a:pt x="17" y="32"/>
                  </a:cubicBezTo>
                  <a:cubicBezTo>
                    <a:pt x="17" y="34"/>
                    <a:pt x="15" y="37"/>
                    <a:pt x="16" y="39"/>
                  </a:cubicBezTo>
                  <a:cubicBezTo>
                    <a:pt x="21" y="29"/>
                    <a:pt x="21" y="20"/>
                    <a:pt x="17" y="10"/>
                  </a:cubicBezTo>
                  <a:cubicBezTo>
                    <a:pt x="16" y="6"/>
                    <a:pt x="14" y="4"/>
                    <a:pt x="10" y="2"/>
                  </a:cubicBezTo>
                  <a:cubicBezTo>
                    <a:pt x="8" y="1"/>
                    <a:pt x="4" y="0"/>
                    <a:pt x="2" y="0"/>
                  </a:cubicBezTo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7" name="Freeform 700">
              <a:extLst>
                <a:ext uri="{FF2B5EF4-FFF2-40B4-BE49-F238E27FC236}">
                  <a16:creationId xmlns:a16="http://schemas.microsoft.com/office/drawing/2014/main" id="{47D6D2D4-8E7D-4BDC-AAB4-1C591C2DC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2248"/>
              <a:ext cx="10" cy="28"/>
            </a:xfrm>
            <a:custGeom>
              <a:avLst/>
              <a:gdLst>
                <a:gd name="T0" fmla="*/ 0 w 8"/>
                <a:gd name="T1" fmla="*/ 0 h 22"/>
                <a:gd name="T2" fmla="*/ 13 w 8"/>
                <a:gd name="T3" fmla="*/ 18 h 22"/>
                <a:gd name="T4" fmla="*/ 8 w 8"/>
                <a:gd name="T5" fmla="*/ 46 h 22"/>
                <a:gd name="T6" fmla="*/ 16 w 8"/>
                <a:gd name="T7" fmla="*/ 22 h 22"/>
                <a:gd name="T8" fmla="*/ 1 w 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2">
                  <a:moveTo>
                    <a:pt x="0" y="0"/>
                  </a:moveTo>
                  <a:cubicBezTo>
                    <a:pt x="3" y="0"/>
                    <a:pt x="6" y="6"/>
                    <a:pt x="6" y="9"/>
                  </a:cubicBezTo>
                  <a:cubicBezTo>
                    <a:pt x="7" y="13"/>
                    <a:pt x="5" y="18"/>
                    <a:pt x="4" y="22"/>
                  </a:cubicBezTo>
                  <a:cubicBezTo>
                    <a:pt x="8" y="21"/>
                    <a:pt x="8" y="14"/>
                    <a:pt x="8" y="10"/>
                  </a:cubicBezTo>
                  <a:cubicBezTo>
                    <a:pt x="7" y="5"/>
                    <a:pt x="4" y="4"/>
                    <a:pt x="1" y="0"/>
                  </a:cubicBezTo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8" name="Freeform 701">
              <a:extLst>
                <a:ext uri="{FF2B5EF4-FFF2-40B4-BE49-F238E27FC236}">
                  <a16:creationId xmlns:a16="http://schemas.microsoft.com/office/drawing/2014/main" id="{C89C5EE2-633E-4DBB-AB3F-14844051C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2192"/>
              <a:ext cx="57" cy="102"/>
            </a:xfrm>
            <a:custGeom>
              <a:avLst/>
              <a:gdLst>
                <a:gd name="T0" fmla="*/ 0 w 44"/>
                <a:gd name="T1" fmla="*/ 0 h 79"/>
                <a:gd name="T2" fmla="*/ 39 w 44"/>
                <a:gd name="T3" fmla="*/ 170 h 79"/>
                <a:gd name="T4" fmla="*/ 0 w 44"/>
                <a:gd name="T5" fmla="*/ 0 h 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79">
                  <a:moveTo>
                    <a:pt x="0" y="0"/>
                  </a:moveTo>
                  <a:cubicBezTo>
                    <a:pt x="0" y="0"/>
                    <a:pt x="38" y="21"/>
                    <a:pt x="18" y="79"/>
                  </a:cubicBezTo>
                  <a:cubicBezTo>
                    <a:pt x="18" y="79"/>
                    <a:pt x="44" y="25"/>
                    <a:pt x="0" y="0"/>
                  </a:cubicBezTo>
                  <a:close/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9" name="Freeform 702">
              <a:extLst>
                <a:ext uri="{FF2B5EF4-FFF2-40B4-BE49-F238E27FC236}">
                  <a16:creationId xmlns:a16="http://schemas.microsoft.com/office/drawing/2014/main" id="{8CB253EB-4E48-4A72-B7FD-37250452D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2326"/>
              <a:ext cx="131" cy="69"/>
            </a:xfrm>
            <a:custGeom>
              <a:avLst/>
              <a:gdLst>
                <a:gd name="T0" fmla="*/ 0 w 101"/>
                <a:gd name="T1" fmla="*/ 21 h 53"/>
                <a:gd name="T2" fmla="*/ 220 w 101"/>
                <a:gd name="T3" fmla="*/ 0 h 53"/>
                <a:gd name="T4" fmla="*/ 0 w 101"/>
                <a:gd name="T5" fmla="*/ 21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1" h="53">
                  <a:moveTo>
                    <a:pt x="0" y="9"/>
                  </a:moveTo>
                  <a:cubicBezTo>
                    <a:pt x="0" y="9"/>
                    <a:pt x="52" y="48"/>
                    <a:pt x="101" y="0"/>
                  </a:cubicBezTo>
                  <a:cubicBezTo>
                    <a:pt x="101" y="0"/>
                    <a:pt x="59" y="53"/>
                    <a:pt x="0" y="9"/>
                  </a:cubicBezTo>
                  <a:close/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0" name="Freeform 703">
              <a:extLst>
                <a:ext uri="{FF2B5EF4-FFF2-40B4-BE49-F238E27FC236}">
                  <a16:creationId xmlns:a16="http://schemas.microsoft.com/office/drawing/2014/main" id="{42E4BADE-F575-424A-89D8-82ADA2564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2101"/>
              <a:ext cx="124" cy="45"/>
            </a:xfrm>
            <a:custGeom>
              <a:avLst/>
              <a:gdLst>
                <a:gd name="T0" fmla="*/ 0 w 96"/>
                <a:gd name="T1" fmla="*/ 64 h 35"/>
                <a:gd name="T2" fmla="*/ 207 w 96"/>
                <a:gd name="T3" fmla="*/ 75 h 35"/>
                <a:gd name="T4" fmla="*/ 0 w 96"/>
                <a:gd name="T5" fmla="*/ 64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" h="35">
                  <a:moveTo>
                    <a:pt x="0" y="30"/>
                  </a:moveTo>
                  <a:cubicBezTo>
                    <a:pt x="0" y="30"/>
                    <a:pt x="42" y="0"/>
                    <a:pt x="96" y="35"/>
                  </a:cubicBezTo>
                  <a:cubicBezTo>
                    <a:pt x="96" y="35"/>
                    <a:pt x="57" y="5"/>
                    <a:pt x="0" y="30"/>
                  </a:cubicBezTo>
                  <a:close/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1" name="Freeform 704">
              <a:extLst>
                <a:ext uri="{FF2B5EF4-FFF2-40B4-BE49-F238E27FC236}">
                  <a16:creationId xmlns:a16="http://schemas.microsoft.com/office/drawing/2014/main" id="{A0676F9D-3062-4E33-9E70-B78F1AA95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2099"/>
              <a:ext cx="8" cy="20"/>
            </a:xfrm>
            <a:custGeom>
              <a:avLst/>
              <a:gdLst>
                <a:gd name="T0" fmla="*/ 15 w 6"/>
                <a:gd name="T1" fmla="*/ 0 h 15"/>
                <a:gd name="T2" fmla="*/ 5 w 6"/>
                <a:gd name="T3" fmla="*/ 16 h 15"/>
                <a:gd name="T4" fmla="*/ 9 w 6"/>
                <a:gd name="T5" fmla="*/ 36 h 15"/>
                <a:gd name="T6" fmla="*/ 0 w 6"/>
                <a:gd name="T7" fmla="*/ 16 h 15"/>
                <a:gd name="T8" fmla="*/ 9 w 6"/>
                <a:gd name="T9" fmla="*/ 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5">
                  <a:moveTo>
                    <a:pt x="6" y="0"/>
                  </a:moveTo>
                  <a:cubicBezTo>
                    <a:pt x="4" y="2"/>
                    <a:pt x="2" y="4"/>
                    <a:pt x="2" y="7"/>
                  </a:cubicBezTo>
                  <a:cubicBezTo>
                    <a:pt x="2" y="10"/>
                    <a:pt x="4" y="12"/>
                    <a:pt x="4" y="15"/>
                  </a:cubicBezTo>
                  <a:cubicBezTo>
                    <a:pt x="2" y="14"/>
                    <a:pt x="0" y="10"/>
                    <a:pt x="0" y="7"/>
                  </a:cubicBezTo>
                  <a:cubicBezTo>
                    <a:pt x="0" y="5"/>
                    <a:pt x="1" y="0"/>
                    <a:pt x="4" y="1"/>
                  </a:cubicBezTo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2" name="Freeform 705">
              <a:extLst>
                <a:ext uri="{FF2B5EF4-FFF2-40B4-BE49-F238E27FC236}">
                  <a16:creationId xmlns:a16="http://schemas.microsoft.com/office/drawing/2014/main" id="{2B73D07A-1BEB-4A6D-B48C-1087C19C5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2133"/>
              <a:ext cx="8" cy="25"/>
            </a:xfrm>
            <a:custGeom>
              <a:avLst/>
              <a:gdLst>
                <a:gd name="T0" fmla="*/ 15 w 6"/>
                <a:gd name="T1" fmla="*/ 0 h 19"/>
                <a:gd name="T2" fmla="*/ 5 w 6"/>
                <a:gd name="T3" fmla="*/ 18 h 19"/>
                <a:gd name="T4" fmla="*/ 9 w 6"/>
                <a:gd name="T5" fmla="*/ 32 h 19"/>
                <a:gd name="T6" fmla="*/ 12 w 6"/>
                <a:gd name="T7" fmla="*/ 43 h 19"/>
                <a:gd name="T8" fmla="*/ 0 w 6"/>
                <a:gd name="T9" fmla="*/ 18 h 19"/>
                <a:gd name="T10" fmla="*/ 12 w 6"/>
                <a:gd name="T11" fmla="*/ 1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19">
                  <a:moveTo>
                    <a:pt x="6" y="0"/>
                  </a:moveTo>
                  <a:cubicBezTo>
                    <a:pt x="4" y="0"/>
                    <a:pt x="2" y="6"/>
                    <a:pt x="2" y="8"/>
                  </a:cubicBezTo>
                  <a:cubicBezTo>
                    <a:pt x="2" y="10"/>
                    <a:pt x="3" y="12"/>
                    <a:pt x="4" y="14"/>
                  </a:cubicBezTo>
                  <a:cubicBezTo>
                    <a:pt x="4" y="16"/>
                    <a:pt x="5" y="17"/>
                    <a:pt x="5" y="19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4"/>
                    <a:pt x="2" y="2"/>
                    <a:pt x="5" y="1"/>
                  </a:cubicBezTo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3" name="Freeform 706">
              <a:extLst>
                <a:ext uri="{FF2B5EF4-FFF2-40B4-BE49-F238E27FC236}">
                  <a16:creationId xmlns:a16="http://schemas.microsoft.com/office/drawing/2014/main" id="{5C660DB7-FE70-4C1C-88DB-2A915CA23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" y="2041"/>
              <a:ext cx="13" cy="18"/>
            </a:xfrm>
            <a:custGeom>
              <a:avLst/>
              <a:gdLst>
                <a:gd name="T0" fmla="*/ 22 w 10"/>
                <a:gd name="T1" fmla="*/ 1 h 14"/>
                <a:gd name="T2" fmla="*/ 12 w 10"/>
                <a:gd name="T3" fmla="*/ 10 h 14"/>
                <a:gd name="T4" fmla="*/ 13 w 10"/>
                <a:gd name="T5" fmla="*/ 30 h 14"/>
                <a:gd name="T6" fmla="*/ 17 w 10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4">
                  <a:moveTo>
                    <a:pt x="10" y="1"/>
                  </a:moveTo>
                  <a:cubicBezTo>
                    <a:pt x="8" y="2"/>
                    <a:pt x="6" y="2"/>
                    <a:pt x="5" y="5"/>
                  </a:cubicBezTo>
                  <a:cubicBezTo>
                    <a:pt x="4" y="8"/>
                    <a:pt x="5" y="11"/>
                    <a:pt x="6" y="14"/>
                  </a:cubicBezTo>
                  <a:cubicBezTo>
                    <a:pt x="3" y="11"/>
                    <a:pt x="0" y="0"/>
                    <a:pt x="8" y="0"/>
                  </a:cubicBezTo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4" name="Freeform 707">
              <a:extLst>
                <a:ext uri="{FF2B5EF4-FFF2-40B4-BE49-F238E27FC236}">
                  <a16:creationId xmlns:a16="http://schemas.microsoft.com/office/drawing/2014/main" id="{AAB822EB-9D82-47C5-A5FB-60CD8E034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2105"/>
              <a:ext cx="13" cy="15"/>
            </a:xfrm>
            <a:custGeom>
              <a:avLst/>
              <a:gdLst>
                <a:gd name="T0" fmla="*/ 22 w 10"/>
                <a:gd name="T1" fmla="*/ 0 h 12"/>
                <a:gd name="T2" fmla="*/ 0 w 10"/>
                <a:gd name="T3" fmla="*/ 18 h 12"/>
                <a:gd name="T4" fmla="*/ 16 w 10"/>
                <a:gd name="T5" fmla="*/ 18 h 12"/>
                <a:gd name="T6" fmla="*/ 22 w 10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cubicBezTo>
                    <a:pt x="9" y="4"/>
                    <a:pt x="4" y="10"/>
                    <a:pt x="0" y="9"/>
                  </a:cubicBezTo>
                  <a:cubicBezTo>
                    <a:pt x="2" y="11"/>
                    <a:pt x="5" y="12"/>
                    <a:pt x="7" y="9"/>
                  </a:cubicBezTo>
                  <a:cubicBezTo>
                    <a:pt x="9" y="7"/>
                    <a:pt x="10" y="4"/>
                    <a:pt x="10" y="1"/>
                  </a:cubicBezTo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5" name="Freeform 708">
              <a:extLst>
                <a:ext uri="{FF2B5EF4-FFF2-40B4-BE49-F238E27FC236}">
                  <a16:creationId xmlns:a16="http://schemas.microsoft.com/office/drawing/2014/main" id="{A70C62E9-B38E-4F80-93A0-B2F7B6C48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2122"/>
              <a:ext cx="28" cy="23"/>
            </a:xfrm>
            <a:custGeom>
              <a:avLst/>
              <a:gdLst>
                <a:gd name="T0" fmla="*/ 37 w 22"/>
                <a:gd name="T1" fmla="*/ 0 h 18"/>
                <a:gd name="T2" fmla="*/ 29 w 22"/>
                <a:gd name="T3" fmla="*/ 28 h 18"/>
                <a:gd name="T4" fmla="*/ 14 w 22"/>
                <a:gd name="T5" fmla="*/ 33 h 18"/>
                <a:gd name="T6" fmla="*/ 5 w 22"/>
                <a:gd name="T7" fmla="*/ 36 h 18"/>
                <a:gd name="T8" fmla="*/ 0 w 22"/>
                <a:gd name="T9" fmla="*/ 36 h 18"/>
                <a:gd name="T10" fmla="*/ 14 w 22"/>
                <a:gd name="T11" fmla="*/ 36 h 18"/>
                <a:gd name="T12" fmla="*/ 37 w 22"/>
                <a:gd name="T13" fmla="*/ 29 h 18"/>
                <a:gd name="T14" fmla="*/ 37 w 22"/>
                <a:gd name="T15" fmla="*/ 1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8">
                  <a:moveTo>
                    <a:pt x="18" y="0"/>
                  </a:moveTo>
                  <a:cubicBezTo>
                    <a:pt x="19" y="5"/>
                    <a:pt x="20" y="10"/>
                    <a:pt x="14" y="13"/>
                  </a:cubicBezTo>
                  <a:cubicBezTo>
                    <a:pt x="12" y="15"/>
                    <a:pt x="9" y="16"/>
                    <a:pt x="7" y="16"/>
                  </a:cubicBezTo>
                  <a:cubicBezTo>
                    <a:pt x="5" y="17"/>
                    <a:pt x="4" y="17"/>
                    <a:pt x="2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2" y="16"/>
                    <a:pt x="5" y="17"/>
                    <a:pt x="7" y="17"/>
                  </a:cubicBezTo>
                  <a:cubicBezTo>
                    <a:pt x="11" y="18"/>
                    <a:pt x="15" y="17"/>
                    <a:pt x="18" y="14"/>
                  </a:cubicBezTo>
                  <a:cubicBezTo>
                    <a:pt x="22" y="10"/>
                    <a:pt x="21" y="4"/>
                    <a:pt x="18" y="1"/>
                  </a:cubicBezTo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6" name="Freeform 709">
              <a:extLst>
                <a:ext uri="{FF2B5EF4-FFF2-40B4-BE49-F238E27FC236}">
                  <a16:creationId xmlns:a16="http://schemas.microsoft.com/office/drawing/2014/main" id="{D5AA5900-32A5-4584-8A3E-929950A30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2146"/>
              <a:ext cx="13" cy="16"/>
            </a:xfrm>
            <a:custGeom>
              <a:avLst/>
              <a:gdLst>
                <a:gd name="T0" fmla="*/ 0 w 10"/>
                <a:gd name="T1" fmla="*/ 0 h 12"/>
                <a:gd name="T2" fmla="*/ 5 w 10"/>
                <a:gd name="T3" fmla="*/ 12 h 12"/>
                <a:gd name="T4" fmla="*/ 5 w 10"/>
                <a:gd name="T5" fmla="*/ 28 h 12"/>
                <a:gd name="T6" fmla="*/ 17 w 10"/>
                <a:gd name="T7" fmla="*/ 23 h 12"/>
                <a:gd name="T8" fmla="*/ 17 w 10"/>
                <a:gd name="T9" fmla="*/ 16 h 12"/>
                <a:gd name="T10" fmla="*/ 12 w 10"/>
                <a:gd name="T11" fmla="*/ 1 h 12"/>
                <a:gd name="T12" fmla="*/ 0 w 1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cubicBezTo>
                    <a:pt x="1" y="2"/>
                    <a:pt x="2" y="3"/>
                    <a:pt x="2" y="5"/>
                  </a:cubicBezTo>
                  <a:cubicBezTo>
                    <a:pt x="3" y="8"/>
                    <a:pt x="2" y="10"/>
                    <a:pt x="2" y="12"/>
                  </a:cubicBezTo>
                  <a:cubicBezTo>
                    <a:pt x="4" y="12"/>
                    <a:pt x="7" y="11"/>
                    <a:pt x="8" y="10"/>
                  </a:cubicBezTo>
                  <a:cubicBezTo>
                    <a:pt x="10" y="9"/>
                    <a:pt x="9" y="9"/>
                    <a:pt x="8" y="7"/>
                  </a:cubicBezTo>
                  <a:cubicBezTo>
                    <a:pt x="7" y="5"/>
                    <a:pt x="6" y="2"/>
                    <a:pt x="5" y="1"/>
                  </a:cubicBezTo>
                  <a:cubicBezTo>
                    <a:pt x="3" y="0"/>
                    <a:pt x="1" y="1"/>
                    <a:pt x="0" y="0"/>
                  </a:cubicBezTo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7" name="Freeform 710">
              <a:extLst>
                <a:ext uri="{FF2B5EF4-FFF2-40B4-BE49-F238E27FC236}">
                  <a16:creationId xmlns:a16="http://schemas.microsoft.com/office/drawing/2014/main" id="{7B5DC64E-83E7-4A62-AB9D-B56A7DBA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" y="2043"/>
              <a:ext cx="22" cy="49"/>
            </a:xfrm>
            <a:custGeom>
              <a:avLst/>
              <a:gdLst>
                <a:gd name="T0" fmla="*/ 0 w 17"/>
                <a:gd name="T1" fmla="*/ 0 h 37"/>
                <a:gd name="T2" fmla="*/ 22 w 17"/>
                <a:gd name="T3" fmla="*/ 49 h 37"/>
                <a:gd name="T4" fmla="*/ 36 w 17"/>
                <a:gd name="T5" fmla="*/ 86 h 37"/>
                <a:gd name="T6" fmla="*/ 23 w 17"/>
                <a:gd name="T7" fmla="*/ 85 h 37"/>
                <a:gd name="T8" fmla="*/ 16 w 17"/>
                <a:gd name="T9" fmla="*/ 53 h 37"/>
                <a:gd name="T10" fmla="*/ 0 w 17"/>
                <a:gd name="T11" fmla="*/ 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37">
                  <a:moveTo>
                    <a:pt x="0" y="0"/>
                  </a:moveTo>
                  <a:cubicBezTo>
                    <a:pt x="4" y="6"/>
                    <a:pt x="7" y="14"/>
                    <a:pt x="10" y="21"/>
                  </a:cubicBezTo>
                  <a:cubicBezTo>
                    <a:pt x="13" y="26"/>
                    <a:pt x="15" y="31"/>
                    <a:pt x="17" y="37"/>
                  </a:cubicBezTo>
                  <a:cubicBezTo>
                    <a:pt x="16" y="37"/>
                    <a:pt x="12" y="36"/>
                    <a:pt x="11" y="36"/>
                  </a:cubicBezTo>
                  <a:cubicBezTo>
                    <a:pt x="8" y="33"/>
                    <a:pt x="8" y="26"/>
                    <a:pt x="7" y="23"/>
                  </a:cubicBezTo>
                  <a:cubicBezTo>
                    <a:pt x="5" y="16"/>
                    <a:pt x="3" y="8"/>
                    <a:pt x="0" y="1"/>
                  </a:cubicBezTo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8" name="Freeform 711">
              <a:extLst>
                <a:ext uri="{FF2B5EF4-FFF2-40B4-BE49-F238E27FC236}">
                  <a16:creationId xmlns:a16="http://schemas.microsoft.com/office/drawing/2014/main" id="{81D28471-455D-4B43-9E47-FEB4384E3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050"/>
              <a:ext cx="11" cy="45"/>
            </a:xfrm>
            <a:custGeom>
              <a:avLst/>
              <a:gdLst>
                <a:gd name="T0" fmla="*/ 7 w 9"/>
                <a:gd name="T1" fmla="*/ 0 h 35"/>
                <a:gd name="T2" fmla="*/ 1 w 9"/>
                <a:gd name="T3" fmla="*/ 50 h 35"/>
                <a:gd name="T4" fmla="*/ 1 w 9"/>
                <a:gd name="T5" fmla="*/ 66 h 35"/>
                <a:gd name="T6" fmla="*/ 16 w 9"/>
                <a:gd name="T7" fmla="*/ 69 h 35"/>
                <a:gd name="T8" fmla="*/ 7 w 9"/>
                <a:gd name="T9" fmla="*/ 36 h 35"/>
                <a:gd name="T10" fmla="*/ 9 w 9"/>
                <a:gd name="T11" fmla="*/ 1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35">
                  <a:moveTo>
                    <a:pt x="4" y="0"/>
                  </a:moveTo>
                  <a:cubicBezTo>
                    <a:pt x="1" y="7"/>
                    <a:pt x="0" y="15"/>
                    <a:pt x="1" y="23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2" y="35"/>
                    <a:pt x="6" y="33"/>
                    <a:pt x="9" y="33"/>
                  </a:cubicBezTo>
                  <a:cubicBezTo>
                    <a:pt x="5" y="30"/>
                    <a:pt x="4" y="22"/>
                    <a:pt x="4" y="17"/>
                  </a:cubicBezTo>
                  <a:cubicBezTo>
                    <a:pt x="4" y="12"/>
                    <a:pt x="3" y="6"/>
                    <a:pt x="5" y="1"/>
                  </a:cubicBezTo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9" name="Freeform 712">
              <a:extLst>
                <a:ext uri="{FF2B5EF4-FFF2-40B4-BE49-F238E27FC236}">
                  <a16:creationId xmlns:a16="http://schemas.microsoft.com/office/drawing/2014/main" id="{CBE9EA9F-E0E9-4A65-ADE0-B6EA244A1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1998"/>
              <a:ext cx="19" cy="34"/>
            </a:xfrm>
            <a:custGeom>
              <a:avLst/>
              <a:gdLst>
                <a:gd name="T0" fmla="*/ 0 w 15"/>
                <a:gd name="T1" fmla="*/ 50 h 26"/>
                <a:gd name="T2" fmla="*/ 23 w 15"/>
                <a:gd name="T3" fmla="*/ 35 h 26"/>
                <a:gd name="T4" fmla="*/ 16 w 15"/>
                <a:gd name="T5" fmla="*/ 0 h 26"/>
                <a:gd name="T6" fmla="*/ 24 w 15"/>
                <a:gd name="T7" fmla="*/ 13 h 26"/>
                <a:gd name="T8" fmla="*/ 29 w 15"/>
                <a:gd name="T9" fmla="*/ 38 h 26"/>
                <a:gd name="T10" fmla="*/ 6 w 15"/>
                <a:gd name="T11" fmla="*/ 5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26">
                  <a:moveTo>
                    <a:pt x="0" y="22"/>
                  </a:moveTo>
                  <a:cubicBezTo>
                    <a:pt x="4" y="24"/>
                    <a:pt x="10" y="19"/>
                    <a:pt x="11" y="16"/>
                  </a:cubicBezTo>
                  <a:cubicBezTo>
                    <a:pt x="13" y="11"/>
                    <a:pt x="9" y="5"/>
                    <a:pt x="8" y="0"/>
                  </a:cubicBezTo>
                  <a:cubicBezTo>
                    <a:pt x="9" y="1"/>
                    <a:pt x="11" y="4"/>
                    <a:pt x="12" y="6"/>
                  </a:cubicBezTo>
                  <a:cubicBezTo>
                    <a:pt x="13" y="9"/>
                    <a:pt x="15" y="13"/>
                    <a:pt x="14" y="17"/>
                  </a:cubicBezTo>
                  <a:cubicBezTo>
                    <a:pt x="13" y="21"/>
                    <a:pt x="7" y="26"/>
                    <a:pt x="3" y="25"/>
                  </a:cubicBezTo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0" name="Freeform 713">
              <a:extLst>
                <a:ext uri="{FF2B5EF4-FFF2-40B4-BE49-F238E27FC236}">
                  <a16:creationId xmlns:a16="http://schemas.microsoft.com/office/drawing/2014/main" id="{2EFA431C-DEAA-4B50-9460-D72B67DF6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1839"/>
              <a:ext cx="177" cy="126"/>
            </a:xfrm>
            <a:custGeom>
              <a:avLst/>
              <a:gdLst>
                <a:gd name="T0" fmla="*/ 39 w 137"/>
                <a:gd name="T1" fmla="*/ 213 h 97"/>
                <a:gd name="T2" fmla="*/ 97 w 137"/>
                <a:gd name="T3" fmla="*/ 58 h 97"/>
                <a:gd name="T4" fmla="*/ 296 w 137"/>
                <a:gd name="T5" fmla="*/ 109 h 97"/>
                <a:gd name="T6" fmla="*/ 90 w 137"/>
                <a:gd name="T7" fmla="*/ 51 h 97"/>
                <a:gd name="T8" fmla="*/ 39 w 137"/>
                <a:gd name="T9" fmla="*/ 213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97">
                  <a:moveTo>
                    <a:pt x="18" y="97"/>
                  </a:moveTo>
                  <a:cubicBezTo>
                    <a:pt x="18" y="97"/>
                    <a:pt x="5" y="46"/>
                    <a:pt x="45" y="27"/>
                  </a:cubicBezTo>
                  <a:cubicBezTo>
                    <a:pt x="86" y="8"/>
                    <a:pt x="126" y="39"/>
                    <a:pt x="137" y="50"/>
                  </a:cubicBezTo>
                  <a:cubicBezTo>
                    <a:pt x="137" y="50"/>
                    <a:pt x="99" y="0"/>
                    <a:pt x="42" y="23"/>
                  </a:cubicBezTo>
                  <a:cubicBezTo>
                    <a:pt x="0" y="41"/>
                    <a:pt x="18" y="97"/>
                    <a:pt x="18" y="97"/>
                  </a:cubicBezTo>
                  <a:close/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1" name="Freeform 714">
              <a:extLst>
                <a:ext uri="{FF2B5EF4-FFF2-40B4-BE49-F238E27FC236}">
                  <a16:creationId xmlns:a16="http://schemas.microsoft.com/office/drawing/2014/main" id="{45DE3809-9A82-4297-A57A-2405C9968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1753"/>
              <a:ext cx="59" cy="81"/>
            </a:xfrm>
            <a:custGeom>
              <a:avLst/>
              <a:gdLst>
                <a:gd name="T0" fmla="*/ 0 w 45"/>
                <a:gd name="T1" fmla="*/ 138 h 62"/>
                <a:gd name="T2" fmla="*/ 101 w 45"/>
                <a:gd name="T3" fmla="*/ 54 h 62"/>
                <a:gd name="T4" fmla="*/ 0 w 45"/>
                <a:gd name="T5" fmla="*/ 138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62">
                  <a:moveTo>
                    <a:pt x="0" y="62"/>
                  </a:moveTo>
                  <a:cubicBezTo>
                    <a:pt x="0" y="62"/>
                    <a:pt x="11" y="7"/>
                    <a:pt x="45" y="24"/>
                  </a:cubicBezTo>
                  <a:cubicBezTo>
                    <a:pt x="45" y="24"/>
                    <a:pt x="9" y="0"/>
                    <a:pt x="0" y="62"/>
                  </a:cubicBezTo>
                  <a:close/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2" name="Freeform 715">
              <a:extLst>
                <a:ext uri="{FF2B5EF4-FFF2-40B4-BE49-F238E27FC236}">
                  <a16:creationId xmlns:a16="http://schemas.microsoft.com/office/drawing/2014/main" id="{A0BCFEA0-F088-4A18-9A67-C7ADC7D89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1982"/>
              <a:ext cx="136" cy="46"/>
            </a:xfrm>
            <a:custGeom>
              <a:avLst/>
              <a:gdLst>
                <a:gd name="T0" fmla="*/ 23 w 105"/>
                <a:gd name="T1" fmla="*/ 79 h 35"/>
                <a:gd name="T2" fmla="*/ 89 w 105"/>
                <a:gd name="T3" fmla="*/ 32 h 35"/>
                <a:gd name="T4" fmla="*/ 228 w 105"/>
                <a:gd name="T5" fmla="*/ 43 h 35"/>
                <a:gd name="T6" fmla="*/ 32 w 105"/>
                <a:gd name="T7" fmla="*/ 37 h 35"/>
                <a:gd name="T8" fmla="*/ 23 w 105"/>
                <a:gd name="T9" fmla="*/ 7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35">
                  <a:moveTo>
                    <a:pt x="11" y="35"/>
                  </a:moveTo>
                  <a:cubicBezTo>
                    <a:pt x="11" y="35"/>
                    <a:pt x="0" y="16"/>
                    <a:pt x="41" y="14"/>
                  </a:cubicBezTo>
                  <a:cubicBezTo>
                    <a:pt x="82" y="12"/>
                    <a:pt x="105" y="19"/>
                    <a:pt x="105" y="19"/>
                  </a:cubicBezTo>
                  <a:cubicBezTo>
                    <a:pt x="105" y="19"/>
                    <a:pt x="45" y="0"/>
                    <a:pt x="15" y="16"/>
                  </a:cubicBezTo>
                  <a:cubicBezTo>
                    <a:pt x="0" y="24"/>
                    <a:pt x="11" y="35"/>
                    <a:pt x="11" y="35"/>
                  </a:cubicBezTo>
                  <a:close/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3" name="Freeform 716">
              <a:extLst>
                <a:ext uri="{FF2B5EF4-FFF2-40B4-BE49-F238E27FC236}">
                  <a16:creationId xmlns:a16="http://schemas.microsoft.com/office/drawing/2014/main" id="{2FB43178-0F94-487E-A104-79C975627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079"/>
              <a:ext cx="107" cy="31"/>
            </a:xfrm>
            <a:custGeom>
              <a:avLst/>
              <a:gdLst>
                <a:gd name="T0" fmla="*/ 0 w 82"/>
                <a:gd name="T1" fmla="*/ 0 h 24"/>
                <a:gd name="T2" fmla="*/ 183 w 82"/>
                <a:gd name="T3" fmla="*/ 52 h 24"/>
                <a:gd name="T4" fmla="*/ 0 w 82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24">
                  <a:moveTo>
                    <a:pt x="0" y="0"/>
                  </a:moveTo>
                  <a:cubicBezTo>
                    <a:pt x="0" y="0"/>
                    <a:pt x="44" y="21"/>
                    <a:pt x="82" y="24"/>
                  </a:cubicBezTo>
                  <a:cubicBezTo>
                    <a:pt x="82" y="24"/>
                    <a:pt x="6" y="7"/>
                    <a:pt x="0" y="0"/>
                  </a:cubicBezTo>
                  <a:close/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4" name="Freeform 717">
              <a:extLst>
                <a:ext uri="{FF2B5EF4-FFF2-40B4-BE49-F238E27FC236}">
                  <a16:creationId xmlns:a16="http://schemas.microsoft.com/office/drawing/2014/main" id="{E03A753C-C763-429C-AF8A-2C0257A5D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" y="1938"/>
              <a:ext cx="29" cy="48"/>
            </a:xfrm>
            <a:custGeom>
              <a:avLst/>
              <a:gdLst>
                <a:gd name="T0" fmla="*/ 0 w 22"/>
                <a:gd name="T1" fmla="*/ 75 h 37"/>
                <a:gd name="T2" fmla="*/ 15 w 22"/>
                <a:gd name="T3" fmla="*/ 66 h 37"/>
                <a:gd name="T4" fmla="*/ 32 w 22"/>
                <a:gd name="T5" fmla="*/ 39 h 37"/>
                <a:gd name="T6" fmla="*/ 49 w 22"/>
                <a:gd name="T7" fmla="*/ 0 h 37"/>
                <a:gd name="T8" fmla="*/ 34 w 22"/>
                <a:gd name="T9" fmla="*/ 49 h 37"/>
                <a:gd name="T10" fmla="*/ 1 w 22"/>
                <a:gd name="T11" fmla="*/ 75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37">
                  <a:moveTo>
                    <a:pt x="0" y="35"/>
                  </a:moveTo>
                  <a:cubicBezTo>
                    <a:pt x="2" y="33"/>
                    <a:pt x="5" y="32"/>
                    <a:pt x="6" y="30"/>
                  </a:cubicBezTo>
                  <a:cubicBezTo>
                    <a:pt x="10" y="26"/>
                    <a:pt x="12" y="22"/>
                    <a:pt x="14" y="18"/>
                  </a:cubicBezTo>
                  <a:cubicBezTo>
                    <a:pt x="17" y="12"/>
                    <a:pt x="18" y="5"/>
                    <a:pt x="21" y="0"/>
                  </a:cubicBezTo>
                  <a:cubicBezTo>
                    <a:pt x="22" y="7"/>
                    <a:pt x="19" y="15"/>
                    <a:pt x="15" y="22"/>
                  </a:cubicBezTo>
                  <a:cubicBezTo>
                    <a:pt x="13" y="25"/>
                    <a:pt x="5" y="37"/>
                    <a:pt x="1" y="35"/>
                  </a:cubicBezTo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5" name="Freeform 718">
              <a:extLst>
                <a:ext uri="{FF2B5EF4-FFF2-40B4-BE49-F238E27FC236}">
                  <a16:creationId xmlns:a16="http://schemas.microsoft.com/office/drawing/2014/main" id="{066F7179-87F0-4B4F-8FCB-D8F121FE7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2105"/>
              <a:ext cx="32" cy="14"/>
            </a:xfrm>
            <a:custGeom>
              <a:avLst/>
              <a:gdLst>
                <a:gd name="T0" fmla="*/ 0 w 24"/>
                <a:gd name="T1" fmla="*/ 0 h 11"/>
                <a:gd name="T2" fmla="*/ 33 w 24"/>
                <a:gd name="T3" fmla="*/ 6 h 11"/>
                <a:gd name="T4" fmla="*/ 57 w 24"/>
                <a:gd name="T5" fmla="*/ 18 h 11"/>
                <a:gd name="T6" fmla="*/ 23 w 24"/>
                <a:gd name="T7" fmla="*/ 22 h 11"/>
                <a:gd name="T8" fmla="*/ 1 w 24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1">
                  <a:moveTo>
                    <a:pt x="0" y="0"/>
                  </a:moveTo>
                  <a:cubicBezTo>
                    <a:pt x="4" y="3"/>
                    <a:pt x="9" y="3"/>
                    <a:pt x="14" y="3"/>
                  </a:cubicBezTo>
                  <a:cubicBezTo>
                    <a:pt x="19" y="3"/>
                    <a:pt x="21" y="4"/>
                    <a:pt x="24" y="9"/>
                  </a:cubicBezTo>
                  <a:cubicBezTo>
                    <a:pt x="20" y="9"/>
                    <a:pt x="14" y="11"/>
                    <a:pt x="10" y="10"/>
                  </a:cubicBezTo>
                  <a:cubicBezTo>
                    <a:pt x="5" y="9"/>
                    <a:pt x="4" y="5"/>
                    <a:pt x="1" y="3"/>
                  </a:cubicBezTo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6" name="Freeform 719">
              <a:extLst>
                <a:ext uri="{FF2B5EF4-FFF2-40B4-BE49-F238E27FC236}">
                  <a16:creationId xmlns:a16="http://schemas.microsoft.com/office/drawing/2014/main" id="{08AA7468-0EB2-4880-A3CB-486883E2C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" y="2006"/>
              <a:ext cx="26" cy="14"/>
            </a:xfrm>
            <a:custGeom>
              <a:avLst/>
              <a:gdLst>
                <a:gd name="T0" fmla="*/ 1 w 20"/>
                <a:gd name="T1" fmla="*/ 0 h 11"/>
                <a:gd name="T2" fmla="*/ 38 w 20"/>
                <a:gd name="T3" fmla="*/ 0 h 11"/>
                <a:gd name="T4" fmla="*/ 44 w 20"/>
                <a:gd name="T5" fmla="*/ 23 h 11"/>
                <a:gd name="T6" fmla="*/ 9 w 20"/>
                <a:gd name="T7" fmla="*/ 22 h 11"/>
                <a:gd name="T8" fmla="*/ 0 w 20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1">
                  <a:moveTo>
                    <a:pt x="1" y="0"/>
                  </a:moveTo>
                  <a:cubicBezTo>
                    <a:pt x="5" y="0"/>
                    <a:pt x="12" y="2"/>
                    <a:pt x="17" y="0"/>
                  </a:cubicBezTo>
                  <a:cubicBezTo>
                    <a:pt x="16" y="3"/>
                    <a:pt x="19" y="8"/>
                    <a:pt x="20" y="11"/>
                  </a:cubicBezTo>
                  <a:cubicBezTo>
                    <a:pt x="15" y="9"/>
                    <a:pt x="9" y="10"/>
                    <a:pt x="4" y="10"/>
                  </a:cubicBezTo>
                  <a:cubicBezTo>
                    <a:pt x="4" y="6"/>
                    <a:pt x="1" y="4"/>
                    <a:pt x="0" y="1"/>
                  </a:cubicBezTo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7" name="Freeform 720">
              <a:extLst>
                <a:ext uri="{FF2B5EF4-FFF2-40B4-BE49-F238E27FC236}">
                  <a16:creationId xmlns:a16="http://schemas.microsoft.com/office/drawing/2014/main" id="{7894F034-A734-49F9-9077-0B4C5C53C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021"/>
              <a:ext cx="26" cy="25"/>
            </a:xfrm>
            <a:custGeom>
              <a:avLst/>
              <a:gdLst>
                <a:gd name="T0" fmla="*/ 0 w 20"/>
                <a:gd name="T1" fmla="*/ 0 h 19"/>
                <a:gd name="T2" fmla="*/ 27 w 20"/>
                <a:gd name="T3" fmla="*/ 12 h 19"/>
                <a:gd name="T4" fmla="*/ 44 w 20"/>
                <a:gd name="T5" fmla="*/ 29 h 19"/>
                <a:gd name="T6" fmla="*/ 23 w 20"/>
                <a:gd name="T7" fmla="*/ 22 h 19"/>
                <a:gd name="T8" fmla="*/ 5 w 20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cubicBezTo>
                    <a:pt x="3" y="1"/>
                    <a:pt x="9" y="4"/>
                    <a:pt x="12" y="5"/>
                  </a:cubicBezTo>
                  <a:cubicBezTo>
                    <a:pt x="14" y="6"/>
                    <a:pt x="19" y="9"/>
                    <a:pt x="20" y="13"/>
                  </a:cubicBezTo>
                  <a:cubicBezTo>
                    <a:pt x="20" y="19"/>
                    <a:pt x="13" y="11"/>
                    <a:pt x="11" y="10"/>
                  </a:cubicBezTo>
                  <a:cubicBezTo>
                    <a:pt x="8" y="7"/>
                    <a:pt x="5" y="4"/>
                    <a:pt x="2" y="1"/>
                  </a:cubicBezTo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8" name="Freeform 721">
              <a:extLst>
                <a:ext uri="{FF2B5EF4-FFF2-40B4-BE49-F238E27FC236}">
                  <a16:creationId xmlns:a16="http://schemas.microsoft.com/office/drawing/2014/main" id="{0BAEB9AB-E336-460D-B5F8-DA9E65E32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1885"/>
              <a:ext cx="18" cy="22"/>
            </a:xfrm>
            <a:custGeom>
              <a:avLst/>
              <a:gdLst>
                <a:gd name="T0" fmla="*/ 0 w 14"/>
                <a:gd name="T1" fmla="*/ 8 h 17"/>
                <a:gd name="T2" fmla="*/ 6 w 14"/>
                <a:gd name="T3" fmla="*/ 13 h 17"/>
                <a:gd name="T4" fmla="*/ 17 w 14"/>
                <a:gd name="T5" fmla="*/ 21 h 17"/>
                <a:gd name="T6" fmla="*/ 22 w 14"/>
                <a:gd name="T7" fmla="*/ 0 h 17"/>
                <a:gd name="T8" fmla="*/ 23 w 14"/>
                <a:gd name="T9" fmla="*/ 28 h 17"/>
                <a:gd name="T10" fmla="*/ 0 w 14"/>
                <a:gd name="T11" fmla="*/ 13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7">
                  <a:moveTo>
                    <a:pt x="0" y="4"/>
                  </a:moveTo>
                  <a:cubicBezTo>
                    <a:pt x="0" y="3"/>
                    <a:pt x="1" y="5"/>
                    <a:pt x="3" y="6"/>
                  </a:cubicBezTo>
                  <a:cubicBezTo>
                    <a:pt x="4" y="7"/>
                    <a:pt x="6" y="9"/>
                    <a:pt x="8" y="9"/>
                  </a:cubicBezTo>
                  <a:cubicBezTo>
                    <a:pt x="11" y="8"/>
                    <a:pt x="10" y="3"/>
                    <a:pt x="10" y="0"/>
                  </a:cubicBezTo>
                  <a:cubicBezTo>
                    <a:pt x="13" y="4"/>
                    <a:pt x="14" y="9"/>
                    <a:pt x="11" y="13"/>
                  </a:cubicBezTo>
                  <a:cubicBezTo>
                    <a:pt x="6" y="17"/>
                    <a:pt x="1" y="11"/>
                    <a:pt x="0" y="6"/>
                  </a:cubicBezTo>
                </a:path>
              </a:pathLst>
            </a:custGeom>
            <a:solidFill>
              <a:srgbClr val="C8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9" name="Freeform 722">
              <a:extLst>
                <a:ext uri="{FF2B5EF4-FFF2-40B4-BE49-F238E27FC236}">
                  <a16:creationId xmlns:a16="http://schemas.microsoft.com/office/drawing/2014/main" id="{EA931155-F354-4277-AFEA-AE68AEFF1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2068"/>
              <a:ext cx="92" cy="150"/>
            </a:xfrm>
            <a:custGeom>
              <a:avLst/>
              <a:gdLst>
                <a:gd name="T0" fmla="*/ 30 w 71"/>
                <a:gd name="T1" fmla="*/ 5 h 115"/>
                <a:gd name="T2" fmla="*/ 73 w 71"/>
                <a:gd name="T3" fmla="*/ 17 h 115"/>
                <a:gd name="T4" fmla="*/ 102 w 71"/>
                <a:gd name="T5" fmla="*/ 43 h 115"/>
                <a:gd name="T6" fmla="*/ 146 w 71"/>
                <a:gd name="T7" fmla="*/ 124 h 115"/>
                <a:gd name="T8" fmla="*/ 149 w 71"/>
                <a:gd name="T9" fmla="*/ 224 h 115"/>
                <a:gd name="T10" fmla="*/ 140 w 71"/>
                <a:gd name="T11" fmla="*/ 253 h 115"/>
                <a:gd name="T12" fmla="*/ 106 w 71"/>
                <a:gd name="T13" fmla="*/ 222 h 115"/>
                <a:gd name="T14" fmla="*/ 32 w 71"/>
                <a:gd name="T15" fmla="*/ 170 h 115"/>
                <a:gd name="T16" fmla="*/ 13 w 71"/>
                <a:gd name="T17" fmla="*/ 95 h 115"/>
                <a:gd name="T18" fmla="*/ 8 w 71"/>
                <a:gd name="T19" fmla="*/ 30 h 115"/>
                <a:gd name="T20" fmla="*/ 32 w 71"/>
                <a:gd name="T21" fmla="*/ 5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" h="115">
                  <a:moveTo>
                    <a:pt x="14" y="2"/>
                  </a:moveTo>
                  <a:cubicBezTo>
                    <a:pt x="20" y="5"/>
                    <a:pt x="27" y="5"/>
                    <a:pt x="33" y="8"/>
                  </a:cubicBezTo>
                  <a:cubicBezTo>
                    <a:pt x="39" y="10"/>
                    <a:pt x="43" y="14"/>
                    <a:pt x="47" y="19"/>
                  </a:cubicBezTo>
                  <a:cubicBezTo>
                    <a:pt x="58" y="30"/>
                    <a:pt x="63" y="41"/>
                    <a:pt x="67" y="56"/>
                  </a:cubicBezTo>
                  <a:cubicBezTo>
                    <a:pt x="71" y="70"/>
                    <a:pt x="70" y="86"/>
                    <a:pt x="69" y="101"/>
                  </a:cubicBezTo>
                  <a:cubicBezTo>
                    <a:pt x="69" y="105"/>
                    <a:pt x="69" y="113"/>
                    <a:pt x="64" y="114"/>
                  </a:cubicBezTo>
                  <a:cubicBezTo>
                    <a:pt x="58" y="115"/>
                    <a:pt x="52" y="104"/>
                    <a:pt x="49" y="100"/>
                  </a:cubicBezTo>
                  <a:cubicBezTo>
                    <a:pt x="40" y="88"/>
                    <a:pt x="28" y="83"/>
                    <a:pt x="15" y="77"/>
                  </a:cubicBezTo>
                  <a:cubicBezTo>
                    <a:pt x="0" y="71"/>
                    <a:pt x="4" y="57"/>
                    <a:pt x="6" y="43"/>
                  </a:cubicBezTo>
                  <a:cubicBezTo>
                    <a:pt x="8" y="33"/>
                    <a:pt x="4" y="24"/>
                    <a:pt x="4" y="14"/>
                  </a:cubicBezTo>
                  <a:cubicBezTo>
                    <a:pt x="4" y="7"/>
                    <a:pt x="7" y="0"/>
                    <a:pt x="15" y="2"/>
                  </a:cubicBezTo>
                </a:path>
              </a:pathLst>
            </a:custGeom>
            <a:solidFill>
              <a:srgbClr val="C8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0" name="Freeform 723">
              <a:extLst>
                <a:ext uri="{FF2B5EF4-FFF2-40B4-BE49-F238E27FC236}">
                  <a16:creationId xmlns:a16="http://schemas.microsoft.com/office/drawing/2014/main" id="{32D9EC7D-4C9A-46D2-BBBC-E9F38B902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1938"/>
              <a:ext cx="66" cy="122"/>
            </a:xfrm>
            <a:custGeom>
              <a:avLst/>
              <a:gdLst>
                <a:gd name="T0" fmla="*/ 8 w 51"/>
                <a:gd name="T1" fmla="*/ 75 h 94"/>
                <a:gd name="T2" fmla="*/ 50 w 51"/>
                <a:gd name="T3" fmla="*/ 16 h 94"/>
                <a:gd name="T4" fmla="*/ 63 w 51"/>
                <a:gd name="T5" fmla="*/ 51 h 94"/>
                <a:gd name="T6" fmla="*/ 89 w 51"/>
                <a:gd name="T7" fmla="*/ 86 h 94"/>
                <a:gd name="T8" fmla="*/ 106 w 51"/>
                <a:gd name="T9" fmla="*/ 138 h 94"/>
                <a:gd name="T10" fmla="*/ 101 w 51"/>
                <a:gd name="T11" fmla="*/ 192 h 94"/>
                <a:gd name="T12" fmla="*/ 63 w 51"/>
                <a:gd name="T13" fmla="*/ 192 h 94"/>
                <a:gd name="T14" fmla="*/ 45 w 51"/>
                <a:gd name="T15" fmla="*/ 131 h 94"/>
                <a:gd name="T16" fmla="*/ 28 w 51"/>
                <a:gd name="T17" fmla="*/ 96 h 94"/>
                <a:gd name="T18" fmla="*/ 10 w 51"/>
                <a:gd name="T19" fmla="*/ 75 h 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" h="94">
                  <a:moveTo>
                    <a:pt x="4" y="35"/>
                  </a:moveTo>
                  <a:cubicBezTo>
                    <a:pt x="9" y="33"/>
                    <a:pt x="12" y="0"/>
                    <a:pt x="23" y="7"/>
                  </a:cubicBezTo>
                  <a:cubicBezTo>
                    <a:pt x="27" y="10"/>
                    <a:pt x="28" y="19"/>
                    <a:pt x="29" y="23"/>
                  </a:cubicBezTo>
                  <a:cubicBezTo>
                    <a:pt x="32" y="30"/>
                    <a:pt x="36" y="35"/>
                    <a:pt x="41" y="39"/>
                  </a:cubicBezTo>
                  <a:cubicBezTo>
                    <a:pt x="49" y="46"/>
                    <a:pt x="50" y="52"/>
                    <a:pt x="49" y="63"/>
                  </a:cubicBezTo>
                  <a:cubicBezTo>
                    <a:pt x="48" y="70"/>
                    <a:pt x="51" y="82"/>
                    <a:pt x="46" y="88"/>
                  </a:cubicBezTo>
                  <a:cubicBezTo>
                    <a:pt x="42" y="94"/>
                    <a:pt x="34" y="92"/>
                    <a:pt x="29" y="88"/>
                  </a:cubicBezTo>
                  <a:cubicBezTo>
                    <a:pt x="19" y="82"/>
                    <a:pt x="21" y="71"/>
                    <a:pt x="21" y="60"/>
                  </a:cubicBezTo>
                  <a:cubicBezTo>
                    <a:pt x="21" y="54"/>
                    <a:pt x="18" y="48"/>
                    <a:pt x="13" y="44"/>
                  </a:cubicBezTo>
                  <a:cubicBezTo>
                    <a:pt x="10" y="42"/>
                    <a:pt x="0" y="40"/>
                    <a:pt x="5" y="35"/>
                  </a:cubicBezTo>
                </a:path>
              </a:pathLst>
            </a:custGeom>
            <a:solidFill>
              <a:srgbClr val="C88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1" name="Freeform 724">
              <a:extLst>
                <a:ext uri="{FF2B5EF4-FFF2-40B4-BE49-F238E27FC236}">
                  <a16:creationId xmlns:a16="http://schemas.microsoft.com/office/drawing/2014/main" id="{D0016A48-AFB1-4131-8055-1379E0CE3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2094"/>
              <a:ext cx="31" cy="13"/>
            </a:xfrm>
            <a:custGeom>
              <a:avLst/>
              <a:gdLst>
                <a:gd name="T0" fmla="*/ 0 w 24"/>
                <a:gd name="T1" fmla="*/ 0 h 10"/>
                <a:gd name="T2" fmla="*/ 30 w 24"/>
                <a:gd name="T3" fmla="*/ 21 h 10"/>
                <a:gd name="T4" fmla="*/ 52 w 24"/>
                <a:gd name="T5" fmla="*/ 1 h 10"/>
                <a:gd name="T6" fmla="*/ 6 w 24"/>
                <a:gd name="T7" fmla="*/ 1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cubicBezTo>
                    <a:pt x="5" y="3"/>
                    <a:pt x="8" y="8"/>
                    <a:pt x="14" y="9"/>
                  </a:cubicBezTo>
                  <a:cubicBezTo>
                    <a:pt x="19" y="10"/>
                    <a:pt x="24" y="7"/>
                    <a:pt x="24" y="1"/>
                  </a:cubicBezTo>
                  <a:cubicBezTo>
                    <a:pt x="23" y="9"/>
                    <a:pt x="7" y="6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2" name="Freeform 725">
              <a:extLst>
                <a:ext uri="{FF2B5EF4-FFF2-40B4-BE49-F238E27FC236}">
                  <a16:creationId xmlns:a16="http://schemas.microsoft.com/office/drawing/2014/main" id="{07F87C2C-AA64-4D32-A5DA-ABA32664A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2123"/>
              <a:ext cx="22" cy="13"/>
            </a:xfrm>
            <a:custGeom>
              <a:avLst/>
              <a:gdLst>
                <a:gd name="T0" fmla="*/ 0 w 17"/>
                <a:gd name="T1" fmla="*/ 13 h 10"/>
                <a:gd name="T2" fmla="*/ 27 w 17"/>
                <a:gd name="T3" fmla="*/ 17 h 10"/>
                <a:gd name="T4" fmla="*/ 35 w 17"/>
                <a:gd name="T5" fmla="*/ 0 h 10"/>
                <a:gd name="T6" fmla="*/ 1 w 17"/>
                <a:gd name="T7" fmla="*/ 12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0">
                  <a:moveTo>
                    <a:pt x="0" y="6"/>
                  </a:moveTo>
                  <a:cubicBezTo>
                    <a:pt x="3" y="7"/>
                    <a:pt x="8" y="10"/>
                    <a:pt x="12" y="8"/>
                  </a:cubicBezTo>
                  <a:cubicBezTo>
                    <a:pt x="15" y="7"/>
                    <a:pt x="17" y="2"/>
                    <a:pt x="16" y="0"/>
                  </a:cubicBezTo>
                  <a:cubicBezTo>
                    <a:pt x="16" y="5"/>
                    <a:pt x="5" y="5"/>
                    <a:pt x="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3" name="Freeform 726">
              <a:extLst>
                <a:ext uri="{FF2B5EF4-FFF2-40B4-BE49-F238E27FC236}">
                  <a16:creationId xmlns:a16="http://schemas.microsoft.com/office/drawing/2014/main" id="{26AF3542-C2DF-4ED6-8AA2-4A1D2D65F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146"/>
              <a:ext cx="17" cy="17"/>
            </a:xfrm>
            <a:custGeom>
              <a:avLst/>
              <a:gdLst>
                <a:gd name="T0" fmla="*/ 0 w 13"/>
                <a:gd name="T1" fmla="*/ 0 h 13"/>
                <a:gd name="T2" fmla="*/ 13 w 13"/>
                <a:gd name="T3" fmla="*/ 29 h 13"/>
                <a:gd name="T4" fmla="*/ 7 w 13"/>
                <a:gd name="T5" fmla="*/ 1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cubicBezTo>
                    <a:pt x="4" y="0"/>
                    <a:pt x="11" y="10"/>
                    <a:pt x="6" y="13"/>
                  </a:cubicBezTo>
                  <a:cubicBezTo>
                    <a:pt x="13" y="10"/>
                    <a:pt x="11" y="1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4" name="Freeform 727">
              <a:extLst>
                <a:ext uri="{FF2B5EF4-FFF2-40B4-BE49-F238E27FC236}">
                  <a16:creationId xmlns:a16="http://schemas.microsoft.com/office/drawing/2014/main" id="{B305B5D3-B784-4777-93CC-6D4D77F88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1997"/>
              <a:ext cx="19" cy="18"/>
            </a:xfrm>
            <a:custGeom>
              <a:avLst/>
              <a:gdLst>
                <a:gd name="T0" fmla="*/ 0 w 15"/>
                <a:gd name="T1" fmla="*/ 0 h 14"/>
                <a:gd name="T2" fmla="*/ 16 w 15"/>
                <a:gd name="T3" fmla="*/ 30 h 14"/>
                <a:gd name="T4" fmla="*/ 0 w 15"/>
                <a:gd name="T5" fmla="*/ 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4">
                  <a:moveTo>
                    <a:pt x="0" y="0"/>
                  </a:moveTo>
                  <a:cubicBezTo>
                    <a:pt x="6" y="3"/>
                    <a:pt x="8" y="7"/>
                    <a:pt x="8" y="14"/>
                  </a:cubicBezTo>
                  <a:cubicBezTo>
                    <a:pt x="15" y="9"/>
                    <a:pt x="3" y="3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5" name="Freeform 728">
              <a:extLst>
                <a:ext uri="{FF2B5EF4-FFF2-40B4-BE49-F238E27FC236}">
                  <a16:creationId xmlns:a16="http://schemas.microsoft.com/office/drawing/2014/main" id="{83B7F291-23FB-4A16-A57D-E91D3D9B0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" y="1838"/>
              <a:ext cx="94" cy="99"/>
            </a:xfrm>
            <a:custGeom>
              <a:avLst/>
              <a:gdLst>
                <a:gd name="T0" fmla="*/ 161 w 72"/>
                <a:gd name="T1" fmla="*/ 13 h 76"/>
                <a:gd name="T2" fmla="*/ 0 w 72"/>
                <a:gd name="T3" fmla="*/ 168 h 76"/>
                <a:gd name="T4" fmla="*/ 161 w 72"/>
                <a:gd name="T5" fmla="*/ 13 h 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" h="76">
                  <a:moveTo>
                    <a:pt x="72" y="6"/>
                  </a:moveTo>
                  <a:cubicBezTo>
                    <a:pt x="72" y="6"/>
                    <a:pt x="3" y="0"/>
                    <a:pt x="0" y="76"/>
                  </a:cubicBezTo>
                  <a:cubicBezTo>
                    <a:pt x="0" y="76"/>
                    <a:pt x="1" y="9"/>
                    <a:pt x="7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6" name="Freeform 729">
              <a:extLst>
                <a:ext uri="{FF2B5EF4-FFF2-40B4-BE49-F238E27FC236}">
                  <a16:creationId xmlns:a16="http://schemas.microsoft.com/office/drawing/2014/main" id="{574C4EE4-8C23-445C-9375-436EC3EBC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1984"/>
              <a:ext cx="55" cy="57"/>
            </a:xfrm>
            <a:custGeom>
              <a:avLst/>
              <a:gdLst>
                <a:gd name="T0" fmla="*/ 90 w 43"/>
                <a:gd name="T1" fmla="*/ 0 h 44"/>
                <a:gd name="T2" fmla="*/ 46 w 43"/>
                <a:gd name="T3" fmla="*/ 96 h 44"/>
                <a:gd name="T4" fmla="*/ 90 w 43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44">
                  <a:moveTo>
                    <a:pt x="43" y="0"/>
                  </a:moveTo>
                  <a:cubicBezTo>
                    <a:pt x="43" y="0"/>
                    <a:pt x="0" y="11"/>
                    <a:pt x="22" y="44"/>
                  </a:cubicBezTo>
                  <a:cubicBezTo>
                    <a:pt x="22" y="44"/>
                    <a:pt x="2" y="15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7" name="Freeform 730">
              <a:extLst>
                <a:ext uri="{FF2B5EF4-FFF2-40B4-BE49-F238E27FC236}">
                  <a16:creationId xmlns:a16="http://schemas.microsoft.com/office/drawing/2014/main" id="{DFAF45E3-5F77-4AD0-A635-1E7D8A2EA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" y="1740"/>
              <a:ext cx="85" cy="68"/>
            </a:xfrm>
            <a:custGeom>
              <a:avLst/>
              <a:gdLst>
                <a:gd name="T0" fmla="*/ 0 w 65"/>
                <a:gd name="T1" fmla="*/ 116 h 52"/>
                <a:gd name="T2" fmla="*/ 145 w 65"/>
                <a:gd name="T3" fmla="*/ 73 h 52"/>
                <a:gd name="T4" fmla="*/ 0 w 65"/>
                <a:gd name="T5" fmla="*/ 116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52">
                  <a:moveTo>
                    <a:pt x="0" y="52"/>
                  </a:moveTo>
                  <a:cubicBezTo>
                    <a:pt x="0" y="52"/>
                    <a:pt x="15" y="0"/>
                    <a:pt x="65" y="33"/>
                  </a:cubicBezTo>
                  <a:cubicBezTo>
                    <a:pt x="65" y="33"/>
                    <a:pt x="22" y="0"/>
                    <a:pt x="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8" name="Freeform 731">
              <a:extLst>
                <a:ext uri="{FF2B5EF4-FFF2-40B4-BE49-F238E27FC236}">
                  <a16:creationId xmlns:a16="http://schemas.microsoft.com/office/drawing/2014/main" id="{FB9B515C-0388-410D-8E0C-EAAE2174D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1912"/>
              <a:ext cx="62" cy="125"/>
            </a:xfrm>
            <a:custGeom>
              <a:avLst/>
              <a:gdLst>
                <a:gd name="T0" fmla="*/ 0 w 48"/>
                <a:gd name="T1" fmla="*/ 0 h 96"/>
                <a:gd name="T2" fmla="*/ 103 w 48"/>
                <a:gd name="T3" fmla="*/ 212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cubicBezTo>
                    <a:pt x="0" y="0"/>
                    <a:pt x="2" y="40"/>
                    <a:pt x="48" y="96"/>
                  </a:cubicBezTo>
                  <a:cubicBezTo>
                    <a:pt x="48" y="96"/>
                    <a:pt x="9" y="4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9" name="Freeform 732">
              <a:extLst>
                <a:ext uri="{FF2B5EF4-FFF2-40B4-BE49-F238E27FC236}">
                  <a16:creationId xmlns:a16="http://schemas.microsoft.com/office/drawing/2014/main" id="{9A69CEDB-A62E-4187-A080-006752297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1964"/>
              <a:ext cx="34" cy="59"/>
            </a:xfrm>
            <a:custGeom>
              <a:avLst/>
              <a:gdLst>
                <a:gd name="T0" fmla="*/ 0 w 26"/>
                <a:gd name="T1" fmla="*/ 0 h 45"/>
                <a:gd name="T2" fmla="*/ 13 w 26"/>
                <a:gd name="T3" fmla="*/ 28 h 45"/>
                <a:gd name="T4" fmla="*/ 35 w 26"/>
                <a:gd name="T5" fmla="*/ 49 h 45"/>
                <a:gd name="T6" fmla="*/ 58 w 26"/>
                <a:gd name="T7" fmla="*/ 101 h 45"/>
                <a:gd name="T8" fmla="*/ 50 w 26"/>
                <a:gd name="T9" fmla="*/ 71 h 45"/>
                <a:gd name="T10" fmla="*/ 31 w 26"/>
                <a:gd name="T11" fmla="*/ 50 h 45"/>
                <a:gd name="T12" fmla="*/ 1 w 26"/>
                <a:gd name="T13" fmla="*/ 1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45">
                  <a:moveTo>
                    <a:pt x="0" y="0"/>
                  </a:moveTo>
                  <a:cubicBezTo>
                    <a:pt x="3" y="3"/>
                    <a:pt x="3" y="8"/>
                    <a:pt x="6" y="12"/>
                  </a:cubicBezTo>
                  <a:cubicBezTo>
                    <a:pt x="9" y="15"/>
                    <a:pt x="13" y="18"/>
                    <a:pt x="16" y="21"/>
                  </a:cubicBezTo>
                  <a:cubicBezTo>
                    <a:pt x="24" y="27"/>
                    <a:pt x="24" y="35"/>
                    <a:pt x="26" y="45"/>
                  </a:cubicBezTo>
                  <a:cubicBezTo>
                    <a:pt x="24" y="40"/>
                    <a:pt x="24" y="36"/>
                    <a:pt x="22" y="31"/>
                  </a:cubicBezTo>
                  <a:cubicBezTo>
                    <a:pt x="20" y="28"/>
                    <a:pt x="17" y="25"/>
                    <a:pt x="14" y="22"/>
                  </a:cubicBezTo>
                  <a:cubicBezTo>
                    <a:pt x="8" y="17"/>
                    <a:pt x="2" y="10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40" name="Freeform 733">
              <a:extLst>
                <a:ext uri="{FF2B5EF4-FFF2-40B4-BE49-F238E27FC236}">
                  <a16:creationId xmlns:a16="http://schemas.microsoft.com/office/drawing/2014/main" id="{5FC48CA4-095A-41AB-80C3-DCD3EDBA3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2242"/>
              <a:ext cx="14" cy="23"/>
            </a:xfrm>
            <a:custGeom>
              <a:avLst/>
              <a:gdLst>
                <a:gd name="T0" fmla="*/ 23 w 11"/>
                <a:gd name="T1" fmla="*/ 1 h 17"/>
                <a:gd name="T2" fmla="*/ 8 w 11"/>
                <a:gd name="T3" fmla="*/ 32 h 17"/>
                <a:gd name="T4" fmla="*/ 14 w 11"/>
                <a:gd name="T5" fmla="*/ 22 h 17"/>
                <a:gd name="T6" fmla="*/ 22 w 11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7">
                  <a:moveTo>
                    <a:pt x="11" y="1"/>
                  </a:moveTo>
                  <a:cubicBezTo>
                    <a:pt x="5" y="0"/>
                    <a:pt x="0" y="9"/>
                    <a:pt x="4" y="13"/>
                  </a:cubicBezTo>
                  <a:cubicBezTo>
                    <a:pt x="8" y="17"/>
                    <a:pt x="7" y="11"/>
                    <a:pt x="7" y="9"/>
                  </a:cubicBezTo>
                  <a:cubicBezTo>
                    <a:pt x="6" y="6"/>
                    <a:pt x="11" y="4"/>
                    <a:pt x="1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41" name="Freeform 734">
              <a:extLst>
                <a:ext uri="{FF2B5EF4-FFF2-40B4-BE49-F238E27FC236}">
                  <a16:creationId xmlns:a16="http://schemas.microsoft.com/office/drawing/2014/main" id="{8CE7A022-DDD3-4E18-B094-A4324186A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2175"/>
              <a:ext cx="96" cy="96"/>
            </a:xfrm>
            <a:custGeom>
              <a:avLst/>
              <a:gdLst>
                <a:gd name="T0" fmla="*/ 162 w 74"/>
                <a:gd name="T1" fmla="*/ 32 h 74"/>
                <a:gd name="T2" fmla="*/ 58 w 74"/>
                <a:gd name="T3" fmla="*/ 35 h 74"/>
                <a:gd name="T4" fmla="*/ 27 w 74"/>
                <a:gd name="T5" fmla="*/ 162 h 74"/>
                <a:gd name="T6" fmla="*/ 61 w 74"/>
                <a:gd name="T7" fmla="*/ 39 h 74"/>
                <a:gd name="T8" fmla="*/ 162 w 74"/>
                <a:gd name="T9" fmla="*/ 32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74">
                  <a:moveTo>
                    <a:pt x="74" y="15"/>
                  </a:moveTo>
                  <a:cubicBezTo>
                    <a:pt x="74" y="15"/>
                    <a:pt x="51" y="0"/>
                    <a:pt x="27" y="16"/>
                  </a:cubicBezTo>
                  <a:cubicBezTo>
                    <a:pt x="3" y="31"/>
                    <a:pt x="4" y="57"/>
                    <a:pt x="12" y="74"/>
                  </a:cubicBezTo>
                  <a:cubicBezTo>
                    <a:pt x="12" y="74"/>
                    <a:pt x="0" y="32"/>
                    <a:pt x="28" y="18"/>
                  </a:cubicBezTo>
                  <a:cubicBezTo>
                    <a:pt x="55" y="4"/>
                    <a:pt x="74" y="15"/>
                    <a:pt x="7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42" name="Freeform 735">
              <a:extLst>
                <a:ext uri="{FF2B5EF4-FFF2-40B4-BE49-F238E27FC236}">
                  <a16:creationId xmlns:a16="http://schemas.microsoft.com/office/drawing/2014/main" id="{E5B70196-2E9E-438C-871C-879FD4EA2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2127"/>
              <a:ext cx="125" cy="144"/>
            </a:xfrm>
            <a:custGeom>
              <a:avLst/>
              <a:gdLst>
                <a:gd name="T0" fmla="*/ 212 w 96"/>
                <a:gd name="T1" fmla="*/ 6 h 111"/>
                <a:gd name="T2" fmla="*/ 61 w 96"/>
                <a:gd name="T3" fmla="*/ 61 h 111"/>
                <a:gd name="T4" fmla="*/ 17 w 96"/>
                <a:gd name="T5" fmla="*/ 243 h 111"/>
                <a:gd name="T6" fmla="*/ 64 w 96"/>
                <a:gd name="T7" fmla="*/ 66 h 111"/>
                <a:gd name="T8" fmla="*/ 212 w 96"/>
                <a:gd name="T9" fmla="*/ 6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111">
                  <a:moveTo>
                    <a:pt x="96" y="3"/>
                  </a:moveTo>
                  <a:cubicBezTo>
                    <a:pt x="96" y="3"/>
                    <a:pt x="48" y="0"/>
                    <a:pt x="28" y="28"/>
                  </a:cubicBezTo>
                  <a:cubicBezTo>
                    <a:pt x="8" y="55"/>
                    <a:pt x="0" y="80"/>
                    <a:pt x="8" y="111"/>
                  </a:cubicBezTo>
                  <a:cubicBezTo>
                    <a:pt x="8" y="111"/>
                    <a:pt x="2" y="68"/>
                    <a:pt x="29" y="30"/>
                  </a:cubicBezTo>
                  <a:cubicBezTo>
                    <a:pt x="49" y="2"/>
                    <a:pt x="96" y="3"/>
                    <a:pt x="9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43" name="Freeform 736">
              <a:extLst>
                <a:ext uri="{FF2B5EF4-FFF2-40B4-BE49-F238E27FC236}">
                  <a16:creationId xmlns:a16="http://schemas.microsoft.com/office/drawing/2014/main" id="{C8D3F59C-ED9B-4EB5-9918-6F63C14B6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301"/>
              <a:ext cx="140" cy="96"/>
            </a:xfrm>
            <a:custGeom>
              <a:avLst/>
              <a:gdLst>
                <a:gd name="T0" fmla="*/ 0 w 108"/>
                <a:gd name="T1" fmla="*/ 75 h 74"/>
                <a:gd name="T2" fmla="*/ 235 w 108"/>
                <a:gd name="T3" fmla="*/ 0 h 74"/>
                <a:gd name="T4" fmla="*/ 0 w 108"/>
                <a:gd name="T5" fmla="*/ 75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74">
                  <a:moveTo>
                    <a:pt x="0" y="35"/>
                  </a:moveTo>
                  <a:cubicBezTo>
                    <a:pt x="0" y="35"/>
                    <a:pt x="61" y="73"/>
                    <a:pt x="108" y="0"/>
                  </a:cubicBezTo>
                  <a:cubicBezTo>
                    <a:pt x="108" y="0"/>
                    <a:pt x="71" y="74"/>
                    <a:pt x="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44" name="Oval 737">
              <a:extLst>
                <a:ext uri="{FF2B5EF4-FFF2-40B4-BE49-F238E27FC236}">
                  <a16:creationId xmlns:a16="http://schemas.microsoft.com/office/drawing/2014/main" id="{6D5FC8B9-2382-47D0-BA11-C44E53144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2258"/>
              <a:ext cx="5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245" name="Oval 738">
              <a:extLst>
                <a:ext uri="{FF2B5EF4-FFF2-40B4-BE49-F238E27FC236}">
                  <a16:creationId xmlns:a16="http://schemas.microsoft.com/office/drawing/2014/main" id="{53E5518B-9102-46E5-9A96-51C6DB1E9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" y="2266"/>
              <a:ext cx="6" cy="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246" name="Oval 739">
              <a:extLst>
                <a:ext uri="{FF2B5EF4-FFF2-40B4-BE49-F238E27FC236}">
                  <a16:creationId xmlns:a16="http://schemas.microsoft.com/office/drawing/2014/main" id="{B3AD5CE5-25FC-4016-A034-EF8CDD94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" y="2254"/>
              <a:ext cx="4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247" name="Oval 740">
              <a:extLst>
                <a:ext uri="{FF2B5EF4-FFF2-40B4-BE49-F238E27FC236}">
                  <a16:creationId xmlns:a16="http://schemas.microsoft.com/office/drawing/2014/main" id="{57837AB7-C675-4FA9-9417-47925CF0F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2250"/>
              <a:ext cx="3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248" name="Oval 741">
              <a:extLst>
                <a:ext uri="{FF2B5EF4-FFF2-40B4-BE49-F238E27FC236}">
                  <a16:creationId xmlns:a16="http://schemas.microsoft.com/office/drawing/2014/main" id="{11779926-E6BF-46B5-B8C2-E105993C2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5" y="2188"/>
              <a:ext cx="3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249" name="Oval 742">
              <a:extLst>
                <a:ext uri="{FF2B5EF4-FFF2-40B4-BE49-F238E27FC236}">
                  <a16:creationId xmlns:a16="http://schemas.microsoft.com/office/drawing/2014/main" id="{C821F209-102B-4C3C-AD29-9A2E81E4F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" y="2192"/>
              <a:ext cx="2" cy="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250" name="Oval 743">
              <a:extLst>
                <a:ext uri="{FF2B5EF4-FFF2-40B4-BE49-F238E27FC236}">
                  <a16:creationId xmlns:a16="http://schemas.microsoft.com/office/drawing/2014/main" id="{D2800556-83A0-43B9-970C-6D3A1B270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" y="2196"/>
              <a:ext cx="2" cy="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251" name="Oval 744">
              <a:extLst>
                <a:ext uri="{FF2B5EF4-FFF2-40B4-BE49-F238E27FC236}">
                  <a16:creationId xmlns:a16="http://schemas.microsoft.com/office/drawing/2014/main" id="{90B9D64F-6BFA-4D07-B4B1-ECE79F205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2240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252" name="Oval 745">
              <a:extLst>
                <a:ext uri="{FF2B5EF4-FFF2-40B4-BE49-F238E27FC236}">
                  <a16:creationId xmlns:a16="http://schemas.microsoft.com/office/drawing/2014/main" id="{17994854-57CE-4EFA-ABFE-18A5E1DF4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3" y="2259"/>
              <a:ext cx="8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253" name="Oval 746">
              <a:extLst>
                <a:ext uri="{FF2B5EF4-FFF2-40B4-BE49-F238E27FC236}">
                  <a16:creationId xmlns:a16="http://schemas.microsoft.com/office/drawing/2014/main" id="{F7A57B41-2D9D-4E61-80C4-B268ED479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" y="2278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254" name="Oval 747">
              <a:extLst>
                <a:ext uri="{FF2B5EF4-FFF2-40B4-BE49-F238E27FC236}">
                  <a16:creationId xmlns:a16="http://schemas.microsoft.com/office/drawing/2014/main" id="{DAC6CE6A-7735-4510-8105-0F4453900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2093"/>
              <a:ext cx="7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255" name="Oval 748">
              <a:extLst>
                <a:ext uri="{FF2B5EF4-FFF2-40B4-BE49-F238E27FC236}">
                  <a16:creationId xmlns:a16="http://schemas.microsoft.com/office/drawing/2014/main" id="{CC1318E2-3814-4056-9CC0-A695C0B71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" y="2020"/>
              <a:ext cx="6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256" name="Oval 749">
              <a:extLst>
                <a:ext uri="{FF2B5EF4-FFF2-40B4-BE49-F238E27FC236}">
                  <a16:creationId xmlns:a16="http://schemas.microsoft.com/office/drawing/2014/main" id="{FAE70AC2-2CBB-4614-8675-0F8A60FCE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2015"/>
              <a:ext cx="4" cy="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257" name="Oval 750">
              <a:extLst>
                <a:ext uri="{FF2B5EF4-FFF2-40B4-BE49-F238E27FC236}">
                  <a16:creationId xmlns:a16="http://schemas.microsoft.com/office/drawing/2014/main" id="{E59B579C-2814-4682-91DC-BC917267F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" y="1985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258" name="Oval 751">
              <a:extLst>
                <a:ext uri="{FF2B5EF4-FFF2-40B4-BE49-F238E27FC236}">
                  <a16:creationId xmlns:a16="http://schemas.microsoft.com/office/drawing/2014/main" id="{5F841DB2-5670-4F32-AF10-FB20D5874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" y="2001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259" name="Freeform 752">
              <a:extLst>
                <a:ext uri="{FF2B5EF4-FFF2-40B4-BE49-F238E27FC236}">
                  <a16:creationId xmlns:a16="http://schemas.microsoft.com/office/drawing/2014/main" id="{08D4BACB-3AE7-4C0D-891B-820C8EEEA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7" y="1764"/>
              <a:ext cx="702" cy="716"/>
            </a:xfrm>
            <a:custGeom>
              <a:avLst/>
              <a:gdLst>
                <a:gd name="T0" fmla="*/ 531 w 541"/>
                <a:gd name="T1" fmla="*/ 459 h 551"/>
                <a:gd name="T2" fmla="*/ 531 w 541"/>
                <a:gd name="T3" fmla="*/ 455 h 551"/>
                <a:gd name="T4" fmla="*/ 511 w 541"/>
                <a:gd name="T5" fmla="*/ 374 h 551"/>
                <a:gd name="T6" fmla="*/ 479 w 541"/>
                <a:gd name="T7" fmla="*/ 312 h 551"/>
                <a:gd name="T8" fmla="*/ 330 w 541"/>
                <a:gd name="T9" fmla="*/ 1 h 551"/>
                <a:gd name="T10" fmla="*/ 236 w 541"/>
                <a:gd name="T11" fmla="*/ 130 h 551"/>
                <a:gd name="T12" fmla="*/ 109 w 541"/>
                <a:gd name="T13" fmla="*/ 191 h 551"/>
                <a:gd name="T14" fmla="*/ 90 w 541"/>
                <a:gd name="T15" fmla="*/ 361 h 551"/>
                <a:gd name="T16" fmla="*/ 10 w 541"/>
                <a:gd name="T17" fmla="*/ 418 h 551"/>
                <a:gd name="T18" fmla="*/ 170 w 541"/>
                <a:gd name="T19" fmla="*/ 565 h 551"/>
                <a:gd name="T20" fmla="*/ 266 w 541"/>
                <a:gd name="T21" fmla="*/ 669 h 551"/>
                <a:gd name="T22" fmla="*/ 372 w 541"/>
                <a:gd name="T23" fmla="*/ 703 h 551"/>
                <a:gd name="T24" fmla="*/ 411 w 541"/>
                <a:gd name="T25" fmla="*/ 733 h 551"/>
                <a:gd name="T26" fmla="*/ 475 w 541"/>
                <a:gd name="T27" fmla="*/ 842 h 551"/>
                <a:gd name="T28" fmla="*/ 574 w 541"/>
                <a:gd name="T29" fmla="*/ 1027 h 551"/>
                <a:gd name="T30" fmla="*/ 1019 w 541"/>
                <a:gd name="T31" fmla="*/ 1028 h 551"/>
                <a:gd name="T32" fmla="*/ 881 w 541"/>
                <a:gd name="T33" fmla="*/ 603 h 551"/>
                <a:gd name="T34" fmla="*/ 675 w 541"/>
                <a:gd name="T35" fmla="*/ 754 h 551"/>
                <a:gd name="T36" fmla="*/ 673 w 541"/>
                <a:gd name="T37" fmla="*/ 754 h 551"/>
                <a:gd name="T38" fmla="*/ 653 w 541"/>
                <a:gd name="T39" fmla="*/ 659 h 551"/>
                <a:gd name="T40" fmla="*/ 646 w 541"/>
                <a:gd name="T41" fmla="*/ 628 h 551"/>
                <a:gd name="T42" fmla="*/ 593 w 541"/>
                <a:gd name="T43" fmla="*/ 522 h 551"/>
                <a:gd name="T44" fmla="*/ 571 w 541"/>
                <a:gd name="T45" fmla="*/ 507 h 551"/>
                <a:gd name="T46" fmla="*/ 542 w 541"/>
                <a:gd name="T47" fmla="*/ 490 h 551"/>
                <a:gd name="T48" fmla="*/ 638 w 541"/>
                <a:gd name="T49" fmla="*/ 599 h 551"/>
                <a:gd name="T50" fmla="*/ 611 w 541"/>
                <a:gd name="T51" fmla="*/ 547 h 551"/>
                <a:gd name="T52" fmla="*/ 147 w 541"/>
                <a:gd name="T53" fmla="*/ 227 h 551"/>
                <a:gd name="T54" fmla="*/ 236 w 541"/>
                <a:gd name="T55" fmla="*/ 181 h 551"/>
                <a:gd name="T56" fmla="*/ 301 w 541"/>
                <a:gd name="T57" fmla="*/ 389 h 551"/>
                <a:gd name="T58" fmla="*/ 134 w 541"/>
                <a:gd name="T59" fmla="*/ 360 h 551"/>
                <a:gd name="T60" fmla="*/ 147 w 541"/>
                <a:gd name="T61" fmla="*/ 227 h 551"/>
                <a:gd name="T62" fmla="*/ 51 w 541"/>
                <a:gd name="T63" fmla="*/ 441 h 551"/>
                <a:gd name="T64" fmla="*/ 97 w 541"/>
                <a:gd name="T65" fmla="*/ 405 h 551"/>
                <a:gd name="T66" fmla="*/ 138 w 541"/>
                <a:gd name="T67" fmla="*/ 515 h 551"/>
                <a:gd name="T68" fmla="*/ 51 w 541"/>
                <a:gd name="T69" fmla="*/ 441 h 551"/>
                <a:gd name="T70" fmla="*/ 210 w 541"/>
                <a:gd name="T71" fmla="*/ 534 h 551"/>
                <a:gd name="T72" fmla="*/ 145 w 541"/>
                <a:gd name="T73" fmla="*/ 408 h 551"/>
                <a:gd name="T74" fmla="*/ 291 w 541"/>
                <a:gd name="T75" fmla="*/ 425 h 551"/>
                <a:gd name="T76" fmla="*/ 335 w 541"/>
                <a:gd name="T77" fmla="*/ 469 h 551"/>
                <a:gd name="T78" fmla="*/ 318 w 541"/>
                <a:gd name="T79" fmla="*/ 559 h 551"/>
                <a:gd name="T80" fmla="*/ 210 w 541"/>
                <a:gd name="T81" fmla="*/ 534 h 551"/>
                <a:gd name="T82" fmla="*/ 295 w 541"/>
                <a:gd name="T83" fmla="*/ 637 h 551"/>
                <a:gd name="T84" fmla="*/ 234 w 541"/>
                <a:gd name="T85" fmla="*/ 581 h 551"/>
                <a:gd name="T86" fmla="*/ 339 w 541"/>
                <a:gd name="T87" fmla="*/ 602 h 551"/>
                <a:gd name="T88" fmla="*/ 362 w 541"/>
                <a:gd name="T89" fmla="*/ 621 h 551"/>
                <a:gd name="T90" fmla="*/ 295 w 541"/>
                <a:gd name="T91" fmla="*/ 637 h 551"/>
                <a:gd name="T92" fmla="*/ 345 w 541"/>
                <a:gd name="T93" fmla="*/ 379 h 551"/>
                <a:gd name="T94" fmla="*/ 282 w 541"/>
                <a:gd name="T95" fmla="*/ 182 h 551"/>
                <a:gd name="T96" fmla="*/ 400 w 541"/>
                <a:gd name="T97" fmla="*/ 272 h 551"/>
                <a:gd name="T98" fmla="*/ 345 w 541"/>
                <a:gd name="T99" fmla="*/ 379 h 551"/>
                <a:gd name="T100" fmla="*/ 284 w 541"/>
                <a:gd name="T101" fmla="*/ 131 h 551"/>
                <a:gd name="T102" fmla="*/ 357 w 541"/>
                <a:gd name="T103" fmla="*/ 35 h 551"/>
                <a:gd name="T104" fmla="*/ 424 w 541"/>
                <a:gd name="T105" fmla="*/ 213 h 551"/>
                <a:gd name="T106" fmla="*/ 284 w 541"/>
                <a:gd name="T107" fmla="*/ 131 h 5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41" h="551">
                  <a:moveTo>
                    <a:pt x="243" y="209"/>
                  </a:moveTo>
                  <a:cubicBezTo>
                    <a:pt x="243" y="208"/>
                    <a:pt x="243" y="207"/>
                    <a:pt x="243" y="207"/>
                  </a:cubicBezTo>
                  <a:cubicBezTo>
                    <a:pt x="242" y="197"/>
                    <a:pt x="245" y="179"/>
                    <a:pt x="234" y="171"/>
                  </a:cubicBezTo>
                  <a:cubicBezTo>
                    <a:pt x="223" y="163"/>
                    <a:pt x="219" y="158"/>
                    <a:pt x="219" y="142"/>
                  </a:cubicBezTo>
                  <a:cubicBezTo>
                    <a:pt x="219" y="126"/>
                    <a:pt x="228" y="0"/>
                    <a:pt x="151" y="1"/>
                  </a:cubicBezTo>
                  <a:cubicBezTo>
                    <a:pt x="113" y="2"/>
                    <a:pt x="108" y="59"/>
                    <a:pt x="108" y="59"/>
                  </a:cubicBezTo>
                  <a:cubicBezTo>
                    <a:pt x="108" y="59"/>
                    <a:pt x="66" y="61"/>
                    <a:pt x="50" y="87"/>
                  </a:cubicBezTo>
                  <a:cubicBezTo>
                    <a:pt x="37" y="109"/>
                    <a:pt x="32" y="135"/>
                    <a:pt x="41" y="165"/>
                  </a:cubicBezTo>
                  <a:cubicBezTo>
                    <a:pt x="41" y="165"/>
                    <a:pt x="9" y="167"/>
                    <a:pt x="5" y="191"/>
                  </a:cubicBezTo>
                  <a:cubicBezTo>
                    <a:pt x="0" y="214"/>
                    <a:pt x="34" y="244"/>
                    <a:pt x="78" y="258"/>
                  </a:cubicBezTo>
                  <a:cubicBezTo>
                    <a:pt x="78" y="258"/>
                    <a:pt x="96" y="298"/>
                    <a:pt x="122" y="305"/>
                  </a:cubicBezTo>
                  <a:cubicBezTo>
                    <a:pt x="147" y="312"/>
                    <a:pt x="170" y="320"/>
                    <a:pt x="170" y="320"/>
                  </a:cubicBezTo>
                  <a:cubicBezTo>
                    <a:pt x="170" y="320"/>
                    <a:pt x="181" y="325"/>
                    <a:pt x="188" y="334"/>
                  </a:cubicBezTo>
                  <a:cubicBezTo>
                    <a:pt x="195" y="344"/>
                    <a:pt x="207" y="361"/>
                    <a:pt x="217" y="384"/>
                  </a:cubicBezTo>
                  <a:cubicBezTo>
                    <a:pt x="228" y="408"/>
                    <a:pt x="236" y="442"/>
                    <a:pt x="263" y="468"/>
                  </a:cubicBezTo>
                  <a:cubicBezTo>
                    <a:pt x="282" y="486"/>
                    <a:pt x="394" y="551"/>
                    <a:pt x="466" y="469"/>
                  </a:cubicBezTo>
                  <a:cubicBezTo>
                    <a:pt x="541" y="383"/>
                    <a:pt x="479" y="277"/>
                    <a:pt x="403" y="275"/>
                  </a:cubicBezTo>
                  <a:cubicBezTo>
                    <a:pt x="327" y="273"/>
                    <a:pt x="309" y="343"/>
                    <a:pt x="309" y="343"/>
                  </a:cubicBezTo>
                  <a:cubicBezTo>
                    <a:pt x="308" y="343"/>
                    <a:pt x="308" y="343"/>
                    <a:pt x="308" y="343"/>
                  </a:cubicBezTo>
                  <a:cubicBezTo>
                    <a:pt x="305" y="325"/>
                    <a:pt x="300" y="311"/>
                    <a:pt x="299" y="300"/>
                  </a:cubicBezTo>
                  <a:cubicBezTo>
                    <a:pt x="299" y="296"/>
                    <a:pt x="298" y="291"/>
                    <a:pt x="296" y="286"/>
                  </a:cubicBezTo>
                  <a:moveTo>
                    <a:pt x="271" y="238"/>
                  </a:moveTo>
                  <a:cubicBezTo>
                    <a:pt x="268" y="235"/>
                    <a:pt x="264" y="233"/>
                    <a:pt x="261" y="231"/>
                  </a:cubicBezTo>
                  <a:cubicBezTo>
                    <a:pt x="255" y="228"/>
                    <a:pt x="251" y="226"/>
                    <a:pt x="248" y="223"/>
                  </a:cubicBezTo>
                  <a:moveTo>
                    <a:pt x="292" y="273"/>
                  </a:moveTo>
                  <a:cubicBezTo>
                    <a:pt x="289" y="265"/>
                    <a:pt x="285" y="256"/>
                    <a:pt x="280" y="249"/>
                  </a:cubicBezTo>
                  <a:moveTo>
                    <a:pt x="67" y="104"/>
                  </a:moveTo>
                  <a:cubicBezTo>
                    <a:pt x="80" y="81"/>
                    <a:pt x="108" y="82"/>
                    <a:pt x="108" y="82"/>
                  </a:cubicBezTo>
                  <a:cubicBezTo>
                    <a:pt x="110" y="142"/>
                    <a:pt x="138" y="177"/>
                    <a:pt x="138" y="177"/>
                  </a:cubicBezTo>
                  <a:cubicBezTo>
                    <a:pt x="125" y="174"/>
                    <a:pt x="61" y="164"/>
                    <a:pt x="61" y="164"/>
                  </a:cubicBezTo>
                  <a:cubicBezTo>
                    <a:pt x="58" y="148"/>
                    <a:pt x="52" y="129"/>
                    <a:pt x="67" y="104"/>
                  </a:cubicBezTo>
                  <a:close/>
                  <a:moveTo>
                    <a:pt x="23" y="201"/>
                  </a:moveTo>
                  <a:cubicBezTo>
                    <a:pt x="21" y="185"/>
                    <a:pt x="45" y="185"/>
                    <a:pt x="45" y="185"/>
                  </a:cubicBezTo>
                  <a:cubicBezTo>
                    <a:pt x="45" y="185"/>
                    <a:pt x="58" y="227"/>
                    <a:pt x="63" y="235"/>
                  </a:cubicBezTo>
                  <a:cubicBezTo>
                    <a:pt x="63" y="235"/>
                    <a:pt x="27" y="219"/>
                    <a:pt x="23" y="201"/>
                  </a:cubicBezTo>
                  <a:close/>
                  <a:moveTo>
                    <a:pt x="96" y="243"/>
                  </a:moveTo>
                  <a:cubicBezTo>
                    <a:pt x="85" y="230"/>
                    <a:pt x="66" y="186"/>
                    <a:pt x="66" y="186"/>
                  </a:cubicBezTo>
                  <a:cubicBezTo>
                    <a:pt x="66" y="186"/>
                    <a:pt x="128" y="188"/>
                    <a:pt x="133" y="194"/>
                  </a:cubicBezTo>
                  <a:cubicBezTo>
                    <a:pt x="138" y="199"/>
                    <a:pt x="153" y="214"/>
                    <a:pt x="153" y="214"/>
                  </a:cubicBezTo>
                  <a:cubicBezTo>
                    <a:pt x="140" y="222"/>
                    <a:pt x="146" y="255"/>
                    <a:pt x="146" y="255"/>
                  </a:cubicBezTo>
                  <a:cubicBezTo>
                    <a:pt x="116" y="251"/>
                    <a:pt x="96" y="243"/>
                    <a:pt x="96" y="243"/>
                  </a:cubicBezTo>
                  <a:close/>
                  <a:moveTo>
                    <a:pt x="135" y="290"/>
                  </a:moveTo>
                  <a:cubicBezTo>
                    <a:pt x="121" y="286"/>
                    <a:pt x="107" y="265"/>
                    <a:pt x="107" y="265"/>
                  </a:cubicBezTo>
                  <a:cubicBezTo>
                    <a:pt x="114" y="268"/>
                    <a:pt x="151" y="270"/>
                    <a:pt x="155" y="274"/>
                  </a:cubicBezTo>
                  <a:cubicBezTo>
                    <a:pt x="159" y="277"/>
                    <a:pt x="166" y="283"/>
                    <a:pt x="166" y="283"/>
                  </a:cubicBezTo>
                  <a:cubicBezTo>
                    <a:pt x="152" y="283"/>
                    <a:pt x="135" y="290"/>
                    <a:pt x="135" y="290"/>
                  </a:cubicBezTo>
                  <a:close/>
                  <a:moveTo>
                    <a:pt x="158" y="173"/>
                  </a:moveTo>
                  <a:cubicBezTo>
                    <a:pt x="158" y="173"/>
                    <a:pt x="128" y="133"/>
                    <a:pt x="129" y="83"/>
                  </a:cubicBezTo>
                  <a:cubicBezTo>
                    <a:pt x="129" y="83"/>
                    <a:pt x="173" y="101"/>
                    <a:pt x="183" y="124"/>
                  </a:cubicBezTo>
                  <a:cubicBezTo>
                    <a:pt x="192" y="147"/>
                    <a:pt x="158" y="173"/>
                    <a:pt x="158" y="173"/>
                  </a:cubicBezTo>
                  <a:close/>
                  <a:moveTo>
                    <a:pt x="130" y="60"/>
                  </a:moveTo>
                  <a:cubicBezTo>
                    <a:pt x="130" y="60"/>
                    <a:pt x="134" y="15"/>
                    <a:pt x="163" y="16"/>
                  </a:cubicBezTo>
                  <a:cubicBezTo>
                    <a:pt x="192" y="18"/>
                    <a:pt x="194" y="97"/>
                    <a:pt x="194" y="97"/>
                  </a:cubicBezTo>
                  <a:cubicBezTo>
                    <a:pt x="194" y="97"/>
                    <a:pt x="164" y="65"/>
                    <a:pt x="130" y="60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0" name="Freeform 753">
              <a:extLst>
                <a:ext uri="{FF2B5EF4-FFF2-40B4-BE49-F238E27FC236}">
                  <a16:creationId xmlns:a16="http://schemas.microsoft.com/office/drawing/2014/main" id="{D38B93C8-DB35-429B-AF5A-BC2DE41FA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2163"/>
              <a:ext cx="105" cy="95"/>
            </a:xfrm>
            <a:custGeom>
              <a:avLst/>
              <a:gdLst>
                <a:gd name="T0" fmla="*/ 80 w 81"/>
                <a:gd name="T1" fmla="*/ 22 h 73"/>
                <a:gd name="T2" fmla="*/ 22 w 81"/>
                <a:gd name="T3" fmla="*/ 16 h 73"/>
                <a:gd name="T4" fmla="*/ 39 w 81"/>
                <a:gd name="T5" fmla="*/ 81 h 73"/>
                <a:gd name="T6" fmla="*/ 144 w 81"/>
                <a:gd name="T7" fmla="*/ 154 h 73"/>
                <a:gd name="T8" fmla="*/ 175 w 81"/>
                <a:gd name="T9" fmla="*/ 124 h 73"/>
                <a:gd name="T10" fmla="*/ 149 w 81"/>
                <a:gd name="T11" fmla="*/ 72 h 73"/>
                <a:gd name="T12" fmla="*/ 80 w 81"/>
                <a:gd name="T13" fmla="*/ 22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73">
                  <a:moveTo>
                    <a:pt x="37" y="10"/>
                  </a:moveTo>
                  <a:cubicBezTo>
                    <a:pt x="29" y="8"/>
                    <a:pt x="18" y="0"/>
                    <a:pt x="10" y="7"/>
                  </a:cubicBezTo>
                  <a:cubicBezTo>
                    <a:pt x="0" y="15"/>
                    <a:pt x="13" y="30"/>
                    <a:pt x="18" y="37"/>
                  </a:cubicBezTo>
                  <a:cubicBezTo>
                    <a:pt x="29" y="53"/>
                    <a:pt x="45" y="73"/>
                    <a:pt x="66" y="70"/>
                  </a:cubicBezTo>
                  <a:cubicBezTo>
                    <a:pt x="75" y="69"/>
                    <a:pt x="81" y="65"/>
                    <a:pt x="80" y="56"/>
                  </a:cubicBezTo>
                  <a:cubicBezTo>
                    <a:pt x="80" y="47"/>
                    <a:pt x="75" y="39"/>
                    <a:pt x="69" y="32"/>
                  </a:cubicBezTo>
                  <a:cubicBezTo>
                    <a:pt x="61" y="23"/>
                    <a:pt x="49" y="14"/>
                    <a:pt x="37" y="10"/>
                  </a:cubicBezTo>
                </a:path>
              </a:pathLst>
            </a:custGeom>
            <a:solidFill>
              <a:srgbClr val="8C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1" name="Freeform 754">
              <a:extLst>
                <a:ext uri="{FF2B5EF4-FFF2-40B4-BE49-F238E27FC236}">
                  <a16:creationId xmlns:a16="http://schemas.microsoft.com/office/drawing/2014/main" id="{3AEA0C79-2E82-4F5E-ACD2-9FFC6DD48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" y="2174"/>
              <a:ext cx="82" cy="80"/>
            </a:xfrm>
            <a:custGeom>
              <a:avLst/>
              <a:gdLst>
                <a:gd name="T0" fmla="*/ 27 w 63"/>
                <a:gd name="T1" fmla="*/ 1 h 62"/>
                <a:gd name="T2" fmla="*/ 9 w 63"/>
                <a:gd name="T3" fmla="*/ 32 h 62"/>
                <a:gd name="T4" fmla="*/ 29 w 63"/>
                <a:gd name="T5" fmla="*/ 57 h 62"/>
                <a:gd name="T6" fmla="*/ 51 w 63"/>
                <a:gd name="T7" fmla="*/ 81 h 62"/>
                <a:gd name="T8" fmla="*/ 116 w 63"/>
                <a:gd name="T9" fmla="*/ 128 h 62"/>
                <a:gd name="T10" fmla="*/ 137 w 63"/>
                <a:gd name="T11" fmla="*/ 114 h 62"/>
                <a:gd name="T12" fmla="*/ 116 w 63"/>
                <a:gd name="T13" fmla="*/ 88 h 62"/>
                <a:gd name="T14" fmla="*/ 56 w 63"/>
                <a:gd name="T15" fmla="*/ 32 h 62"/>
                <a:gd name="T16" fmla="*/ 23 w 63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62">
                  <a:moveTo>
                    <a:pt x="12" y="1"/>
                  </a:moveTo>
                  <a:cubicBezTo>
                    <a:pt x="2" y="0"/>
                    <a:pt x="0" y="6"/>
                    <a:pt x="4" y="15"/>
                  </a:cubicBezTo>
                  <a:cubicBezTo>
                    <a:pt x="6" y="19"/>
                    <a:pt x="10" y="22"/>
                    <a:pt x="13" y="26"/>
                  </a:cubicBezTo>
                  <a:cubicBezTo>
                    <a:pt x="17" y="30"/>
                    <a:pt x="20" y="34"/>
                    <a:pt x="23" y="38"/>
                  </a:cubicBezTo>
                  <a:cubicBezTo>
                    <a:pt x="29" y="47"/>
                    <a:pt x="39" y="62"/>
                    <a:pt x="52" y="60"/>
                  </a:cubicBezTo>
                  <a:cubicBezTo>
                    <a:pt x="56" y="59"/>
                    <a:pt x="61" y="57"/>
                    <a:pt x="62" y="53"/>
                  </a:cubicBezTo>
                  <a:cubicBezTo>
                    <a:pt x="63" y="47"/>
                    <a:pt x="56" y="44"/>
                    <a:pt x="52" y="41"/>
                  </a:cubicBezTo>
                  <a:cubicBezTo>
                    <a:pt x="40" y="34"/>
                    <a:pt x="32" y="27"/>
                    <a:pt x="25" y="15"/>
                  </a:cubicBezTo>
                  <a:cubicBezTo>
                    <a:pt x="21" y="8"/>
                    <a:pt x="16" y="5"/>
                    <a:pt x="11" y="1"/>
                  </a:cubicBezTo>
                </a:path>
              </a:pathLst>
            </a:custGeom>
            <a:solidFill>
              <a:srgbClr val="723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2" name="Freeform 755">
              <a:extLst>
                <a:ext uri="{FF2B5EF4-FFF2-40B4-BE49-F238E27FC236}">
                  <a16:creationId xmlns:a16="http://schemas.microsoft.com/office/drawing/2014/main" id="{2730D6E9-DB8D-4BAC-8BB3-E32376E3E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2164"/>
              <a:ext cx="105" cy="94"/>
            </a:xfrm>
            <a:custGeom>
              <a:avLst/>
              <a:gdLst>
                <a:gd name="T0" fmla="*/ 80 w 81"/>
                <a:gd name="T1" fmla="*/ 21 h 72"/>
                <a:gd name="T2" fmla="*/ 22 w 81"/>
                <a:gd name="T3" fmla="*/ 13 h 72"/>
                <a:gd name="T4" fmla="*/ 39 w 81"/>
                <a:gd name="T5" fmla="*/ 80 h 72"/>
                <a:gd name="T6" fmla="*/ 146 w 81"/>
                <a:gd name="T7" fmla="*/ 154 h 72"/>
                <a:gd name="T8" fmla="*/ 175 w 81"/>
                <a:gd name="T9" fmla="*/ 123 h 72"/>
                <a:gd name="T10" fmla="*/ 149 w 81"/>
                <a:gd name="T11" fmla="*/ 68 h 72"/>
                <a:gd name="T12" fmla="*/ 80 w 81"/>
                <a:gd name="T13" fmla="*/ 21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72">
                  <a:moveTo>
                    <a:pt x="37" y="9"/>
                  </a:moveTo>
                  <a:cubicBezTo>
                    <a:pt x="29" y="7"/>
                    <a:pt x="18" y="0"/>
                    <a:pt x="10" y="6"/>
                  </a:cubicBezTo>
                  <a:cubicBezTo>
                    <a:pt x="0" y="14"/>
                    <a:pt x="13" y="29"/>
                    <a:pt x="18" y="36"/>
                  </a:cubicBezTo>
                  <a:cubicBezTo>
                    <a:pt x="29" y="52"/>
                    <a:pt x="45" y="72"/>
                    <a:pt x="67" y="69"/>
                  </a:cubicBezTo>
                  <a:cubicBezTo>
                    <a:pt x="75" y="68"/>
                    <a:pt x="81" y="64"/>
                    <a:pt x="80" y="55"/>
                  </a:cubicBezTo>
                  <a:cubicBezTo>
                    <a:pt x="80" y="46"/>
                    <a:pt x="75" y="38"/>
                    <a:pt x="69" y="31"/>
                  </a:cubicBezTo>
                  <a:cubicBezTo>
                    <a:pt x="61" y="22"/>
                    <a:pt x="49" y="13"/>
                    <a:pt x="37" y="9"/>
                  </a:cubicBezTo>
                </a:path>
              </a:pathLst>
            </a:custGeom>
            <a:noFill/>
            <a:ln w="1588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3" name="Freeform 756">
              <a:extLst>
                <a:ext uri="{FF2B5EF4-FFF2-40B4-BE49-F238E27FC236}">
                  <a16:creationId xmlns:a16="http://schemas.microsoft.com/office/drawing/2014/main" id="{C29787EF-7696-4298-B609-206CE0115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2246"/>
              <a:ext cx="60" cy="22"/>
            </a:xfrm>
            <a:custGeom>
              <a:avLst/>
              <a:gdLst>
                <a:gd name="T0" fmla="*/ 0 w 46"/>
                <a:gd name="T1" fmla="*/ 0 h 17"/>
                <a:gd name="T2" fmla="*/ 102 w 46"/>
                <a:gd name="T3" fmla="*/ 5 h 17"/>
                <a:gd name="T4" fmla="*/ 102 w 46"/>
                <a:gd name="T5" fmla="*/ 13 h 17"/>
                <a:gd name="T6" fmla="*/ 73 w 46"/>
                <a:gd name="T7" fmla="*/ 27 h 17"/>
                <a:gd name="T8" fmla="*/ 43 w 46"/>
                <a:gd name="T9" fmla="*/ 28 h 17"/>
                <a:gd name="T10" fmla="*/ 0 w 46"/>
                <a:gd name="T11" fmla="*/ 5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17">
                  <a:moveTo>
                    <a:pt x="0" y="0"/>
                  </a:moveTo>
                  <a:cubicBezTo>
                    <a:pt x="12" y="5"/>
                    <a:pt x="36" y="17"/>
                    <a:pt x="46" y="2"/>
                  </a:cubicBezTo>
                  <a:cubicBezTo>
                    <a:pt x="46" y="4"/>
                    <a:pt x="46" y="4"/>
                    <a:pt x="46" y="6"/>
                  </a:cubicBezTo>
                  <a:cubicBezTo>
                    <a:pt x="41" y="7"/>
                    <a:pt x="38" y="10"/>
                    <a:pt x="33" y="12"/>
                  </a:cubicBezTo>
                  <a:cubicBezTo>
                    <a:pt x="28" y="13"/>
                    <a:pt x="24" y="13"/>
                    <a:pt x="19" y="13"/>
                  </a:cubicBezTo>
                  <a:cubicBezTo>
                    <a:pt x="11" y="12"/>
                    <a:pt x="4" y="7"/>
                    <a:pt x="0" y="2"/>
                  </a:cubicBezTo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4" name="Freeform 757">
              <a:extLst>
                <a:ext uri="{FF2B5EF4-FFF2-40B4-BE49-F238E27FC236}">
                  <a16:creationId xmlns:a16="http://schemas.microsoft.com/office/drawing/2014/main" id="{41B66061-3B56-453F-A82B-AE3350204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61"/>
              <a:ext cx="65" cy="39"/>
            </a:xfrm>
            <a:custGeom>
              <a:avLst/>
              <a:gdLst>
                <a:gd name="T0" fmla="*/ 5 w 50"/>
                <a:gd name="T1" fmla="*/ 9 h 30"/>
                <a:gd name="T2" fmla="*/ 30 w 50"/>
                <a:gd name="T3" fmla="*/ 17 h 30"/>
                <a:gd name="T4" fmla="*/ 60 w 50"/>
                <a:gd name="T5" fmla="*/ 23 h 30"/>
                <a:gd name="T6" fmla="*/ 111 w 50"/>
                <a:gd name="T7" fmla="*/ 66 h 30"/>
                <a:gd name="T8" fmla="*/ 88 w 50"/>
                <a:gd name="T9" fmla="*/ 38 h 30"/>
                <a:gd name="T10" fmla="*/ 61 w 50"/>
                <a:gd name="T11" fmla="*/ 21 h 30"/>
                <a:gd name="T12" fmla="*/ 5 w 50"/>
                <a:gd name="T13" fmla="*/ 0 h 30"/>
                <a:gd name="T14" fmla="*/ 1 w 50"/>
                <a:gd name="T15" fmla="*/ 5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" h="30">
                  <a:moveTo>
                    <a:pt x="2" y="4"/>
                  </a:moveTo>
                  <a:cubicBezTo>
                    <a:pt x="7" y="4"/>
                    <a:pt x="10" y="6"/>
                    <a:pt x="14" y="8"/>
                  </a:cubicBezTo>
                  <a:cubicBezTo>
                    <a:pt x="18" y="9"/>
                    <a:pt x="22" y="9"/>
                    <a:pt x="27" y="11"/>
                  </a:cubicBezTo>
                  <a:cubicBezTo>
                    <a:pt x="36" y="16"/>
                    <a:pt x="42" y="23"/>
                    <a:pt x="50" y="30"/>
                  </a:cubicBezTo>
                  <a:cubicBezTo>
                    <a:pt x="49" y="26"/>
                    <a:pt x="43" y="21"/>
                    <a:pt x="40" y="17"/>
                  </a:cubicBezTo>
                  <a:cubicBezTo>
                    <a:pt x="37" y="13"/>
                    <a:pt x="32" y="11"/>
                    <a:pt x="28" y="9"/>
                  </a:cubicBezTo>
                  <a:cubicBezTo>
                    <a:pt x="20" y="4"/>
                    <a:pt x="10" y="2"/>
                    <a:pt x="2" y="0"/>
                  </a:cubicBezTo>
                  <a:cubicBezTo>
                    <a:pt x="0" y="1"/>
                    <a:pt x="1" y="1"/>
                    <a:pt x="1" y="2"/>
                  </a:cubicBezTo>
                </a:path>
              </a:pathLst>
            </a:custGeom>
            <a:solidFill>
              <a:srgbClr val="A45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5" name="Freeform 758">
              <a:extLst>
                <a:ext uri="{FF2B5EF4-FFF2-40B4-BE49-F238E27FC236}">
                  <a16:creationId xmlns:a16="http://schemas.microsoft.com/office/drawing/2014/main" id="{7956BBBF-50F2-4FAE-B5F7-F80337DED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2158"/>
              <a:ext cx="176" cy="121"/>
            </a:xfrm>
            <a:custGeom>
              <a:avLst/>
              <a:gdLst>
                <a:gd name="T0" fmla="*/ 30 w 135"/>
                <a:gd name="T1" fmla="*/ 43 h 93"/>
                <a:gd name="T2" fmla="*/ 119 w 135"/>
                <a:gd name="T3" fmla="*/ 16 h 93"/>
                <a:gd name="T4" fmla="*/ 259 w 135"/>
                <a:gd name="T5" fmla="*/ 152 h 93"/>
                <a:gd name="T6" fmla="*/ 104 w 135"/>
                <a:gd name="T7" fmla="*/ 130 h 93"/>
                <a:gd name="T8" fmla="*/ 30 w 135"/>
                <a:gd name="T9" fmla="*/ 4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5" h="93">
                  <a:moveTo>
                    <a:pt x="14" y="19"/>
                  </a:moveTo>
                  <a:cubicBezTo>
                    <a:pt x="14" y="19"/>
                    <a:pt x="22" y="0"/>
                    <a:pt x="54" y="7"/>
                  </a:cubicBezTo>
                  <a:cubicBezTo>
                    <a:pt x="85" y="14"/>
                    <a:pt x="135" y="45"/>
                    <a:pt x="117" y="69"/>
                  </a:cubicBezTo>
                  <a:cubicBezTo>
                    <a:pt x="100" y="93"/>
                    <a:pt x="62" y="65"/>
                    <a:pt x="47" y="59"/>
                  </a:cubicBezTo>
                  <a:cubicBezTo>
                    <a:pt x="32" y="53"/>
                    <a:pt x="0" y="46"/>
                    <a:pt x="14" y="19"/>
                  </a:cubicBezTo>
                  <a:close/>
                </a:path>
              </a:pathLst>
            </a:custGeom>
            <a:solidFill>
              <a:srgbClr val="C9A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6" name="Freeform 759">
              <a:extLst>
                <a:ext uri="{FF2B5EF4-FFF2-40B4-BE49-F238E27FC236}">
                  <a16:creationId xmlns:a16="http://schemas.microsoft.com/office/drawing/2014/main" id="{F220E8A0-BC45-41E9-9A3E-26F72BB33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2187"/>
              <a:ext cx="205" cy="144"/>
            </a:xfrm>
            <a:custGeom>
              <a:avLst/>
              <a:gdLst>
                <a:gd name="T0" fmla="*/ 17 w 158"/>
                <a:gd name="T1" fmla="*/ 131 h 111"/>
                <a:gd name="T2" fmla="*/ 49 w 158"/>
                <a:gd name="T3" fmla="*/ 210 h 111"/>
                <a:gd name="T4" fmla="*/ 80 w 158"/>
                <a:gd name="T5" fmla="*/ 200 h 111"/>
                <a:gd name="T6" fmla="*/ 91 w 158"/>
                <a:gd name="T7" fmla="*/ 171 h 111"/>
                <a:gd name="T8" fmla="*/ 123 w 158"/>
                <a:gd name="T9" fmla="*/ 163 h 111"/>
                <a:gd name="T10" fmla="*/ 215 w 158"/>
                <a:gd name="T11" fmla="*/ 160 h 111"/>
                <a:gd name="T12" fmla="*/ 344 w 158"/>
                <a:gd name="T13" fmla="*/ 91 h 111"/>
                <a:gd name="T14" fmla="*/ 313 w 158"/>
                <a:gd name="T15" fmla="*/ 64 h 111"/>
                <a:gd name="T16" fmla="*/ 205 w 158"/>
                <a:gd name="T17" fmla="*/ 131 h 111"/>
                <a:gd name="T18" fmla="*/ 123 w 158"/>
                <a:gd name="T19" fmla="*/ 112 h 111"/>
                <a:gd name="T20" fmla="*/ 208 w 158"/>
                <a:gd name="T21" fmla="*/ 22 h 111"/>
                <a:gd name="T22" fmla="*/ 182 w 158"/>
                <a:gd name="T23" fmla="*/ 1 h 111"/>
                <a:gd name="T24" fmla="*/ 87 w 158"/>
                <a:gd name="T25" fmla="*/ 96 h 111"/>
                <a:gd name="T26" fmla="*/ 75 w 158"/>
                <a:gd name="T27" fmla="*/ 130 h 111"/>
                <a:gd name="T28" fmla="*/ 51 w 158"/>
                <a:gd name="T29" fmla="*/ 119 h 111"/>
                <a:gd name="T30" fmla="*/ 17 w 158"/>
                <a:gd name="T31" fmla="*/ 131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8" h="111">
                  <a:moveTo>
                    <a:pt x="8" y="60"/>
                  </a:moveTo>
                  <a:cubicBezTo>
                    <a:pt x="8" y="60"/>
                    <a:pt x="22" y="80"/>
                    <a:pt x="22" y="96"/>
                  </a:cubicBezTo>
                  <a:cubicBezTo>
                    <a:pt x="23" y="111"/>
                    <a:pt x="37" y="101"/>
                    <a:pt x="37" y="92"/>
                  </a:cubicBezTo>
                  <a:cubicBezTo>
                    <a:pt x="37" y="92"/>
                    <a:pt x="36" y="82"/>
                    <a:pt x="42" y="79"/>
                  </a:cubicBezTo>
                  <a:cubicBezTo>
                    <a:pt x="49" y="76"/>
                    <a:pt x="56" y="75"/>
                    <a:pt x="56" y="75"/>
                  </a:cubicBezTo>
                  <a:cubicBezTo>
                    <a:pt x="56" y="75"/>
                    <a:pt x="71" y="88"/>
                    <a:pt x="99" y="73"/>
                  </a:cubicBezTo>
                  <a:cubicBezTo>
                    <a:pt x="126" y="58"/>
                    <a:pt x="157" y="42"/>
                    <a:pt x="157" y="42"/>
                  </a:cubicBezTo>
                  <a:cubicBezTo>
                    <a:pt x="157" y="42"/>
                    <a:pt x="158" y="28"/>
                    <a:pt x="143" y="29"/>
                  </a:cubicBezTo>
                  <a:cubicBezTo>
                    <a:pt x="128" y="30"/>
                    <a:pt x="107" y="56"/>
                    <a:pt x="94" y="60"/>
                  </a:cubicBezTo>
                  <a:cubicBezTo>
                    <a:pt x="81" y="63"/>
                    <a:pt x="58" y="65"/>
                    <a:pt x="56" y="51"/>
                  </a:cubicBezTo>
                  <a:cubicBezTo>
                    <a:pt x="54" y="36"/>
                    <a:pt x="82" y="14"/>
                    <a:pt x="95" y="10"/>
                  </a:cubicBezTo>
                  <a:cubicBezTo>
                    <a:pt x="95" y="10"/>
                    <a:pt x="96" y="0"/>
                    <a:pt x="83" y="1"/>
                  </a:cubicBezTo>
                  <a:cubicBezTo>
                    <a:pt x="71" y="3"/>
                    <a:pt x="38" y="28"/>
                    <a:pt x="40" y="44"/>
                  </a:cubicBezTo>
                  <a:cubicBezTo>
                    <a:pt x="40" y="51"/>
                    <a:pt x="40" y="57"/>
                    <a:pt x="35" y="59"/>
                  </a:cubicBezTo>
                  <a:cubicBezTo>
                    <a:pt x="31" y="61"/>
                    <a:pt x="31" y="62"/>
                    <a:pt x="23" y="55"/>
                  </a:cubicBezTo>
                  <a:cubicBezTo>
                    <a:pt x="16" y="47"/>
                    <a:pt x="0" y="44"/>
                    <a:pt x="8" y="60"/>
                  </a:cubicBezTo>
                  <a:close/>
                </a:path>
              </a:pathLst>
            </a:custGeom>
            <a:solidFill>
              <a:srgbClr val="C9A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7" name="Freeform 760">
              <a:extLst>
                <a:ext uri="{FF2B5EF4-FFF2-40B4-BE49-F238E27FC236}">
                  <a16:creationId xmlns:a16="http://schemas.microsoft.com/office/drawing/2014/main" id="{D5B9CE4F-D321-41EE-8E5B-5C1F22E53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2214"/>
              <a:ext cx="54" cy="27"/>
            </a:xfrm>
            <a:custGeom>
              <a:avLst/>
              <a:gdLst>
                <a:gd name="T0" fmla="*/ 89 w 42"/>
                <a:gd name="T1" fmla="*/ 45 h 21"/>
                <a:gd name="T2" fmla="*/ 68 w 42"/>
                <a:gd name="T3" fmla="*/ 35 h 21"/>
                <a:gd name="T4" fmla="*/ 0 w 42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21">
                  <a:moveTo>
                    <a:pt x="42" y="21"/>
                  </a:moveTo>
                  <a:cubicBezTo>
                    <a:pt x="38" y="19"/>
                    <a:pt x="35" y="17"/>
                    <a:pt x="32" y="16"/>
                  </a:cubicBezTo>
                  <a:cubicBezTo>
                    <a:pt x="23" y="13"/>
                    <a:pt x="8" y="9"/>
                    <a:pt x="0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8" name="Freeform 761">
              <a:extLst>
                <a:ext uri="{FF2B5EF4-FFF2-40B4-BE49-F238E27FC236}">
                  <a16:creationId xmlns:a16="http://schemas.microsoft.com/office/drawing/2014/main" id="{D19911A5-8102-4F4E-AA5C-0B3DB90D1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" y="2158"/>
              <a:ext cx="161" cy="107"/>
            </a:xfrm>
            <a:custGeom>
              <a:avLst/>
              <a:gdLst>
                <a:gd name="T0" fmla="*/ 0 w 124"/>
                <a:gd name="T1" fmla="*/ 63 h 82"/>
                <a:gd name="T2" fmla="*/ 6 w 124"/>
                <a:gd name="T3" fmla="*/ 43 h 82"/>
                <a:gd name="T4" fmla="*/ 95 w 124"/>
                <a:gd name="T5" fmla="*/ 16 h 82"/>
                <a:gd name="T6" fmla="*/ 232 w 124"/>
                <a:gd name="T7" fmla="*/ 153 h 82"/>
                <a:gd name="T8" fmla="*/ 147 w 124"/>
                <a:gd name="T9" fmla="*/ 166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" h="82">
                  <a:moveTo>
                    <a:pt x="0" y="28"/>
                  </a:moveTo>
                  <a:cubicBezTo>
                    <a:pt x="1" y="25"/>
                    <a:pt x="2" y="22"/>
                    <a:pt x="3" y="19"/>
                  </a:cubicBezTo>
                  <a:cubicBezTo>
                    <a:pt x="3" y="19"/>
                    <a:pt x="11" y="0"/>
                    <a:pt x="43" y="7"/>
                  </a:cubicBezTo>
                  <a:cubicBezTo>
                    <a:pt x="74" y="14"/>
                    <a:pt x="124" y="45"/>
                    <a:pt x="106" y="69"/>
                  </a:cubicBezTo>
                  <a:cubicBezTo>
                    <a:pt x="97" y="82"/>
                    <a:pt x="82" y="80"/>
                    <a:pt x="67" y="74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9" name="Freeform 762">
              <a:extLst>
                <a:ext uri="{FF2B5EF4-FFF2-40B4-BE49-F238E27FC236}">
                  <a16:creationId xmlns:a16="http://schemas.microsoft.com/office/drawing/2014/main" id="{11E6182A-7860-4F4B-A493-647881866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2187"/>
              <a:ext cx="205" cy="144"/>
            </a:xfrm>
            <a:custGeom>
              <a:avLst/>
              <a:gdLst>
                <a:gd name="T0" fmla="*/ 17 w 158"/>
                <a:gd name="T1" fmla="*/ 131 h 111"/>
                <a:gd name="T2" fmla="*/ 49 w 158"/>
                <a:gd name="T3" fmla="*/ 210 h 111"/>
                <a:gd name="T4" fmla="*/ 80 w 158"/>
                <a:gd name="T5" fmla="*/ 200 h 111"/>
                <a:gd name="T6" fmla="*/ 91 w 158"/>
                <a:gd name="T7" fmla="*/ 171 h 111"/>
                <a:gd name="T8" fmla="*/ 123 w 158"/>
                <a:gd name="T9" fmla="*/ 163 h 111"/>
                <a:gd name="T10" fmla="*/ 215 w 158"/>
                <a:gd name="T11" fmla="*/ 160 h 111"/>
                <a:gd name="T12" fmla="*/ 344 w 158"/>
                <a:gd name="T13" fmla="*/ 91 h 111"/>
                <a:gd name="T14" fmla="*/ 313 w 158"/>
                <a:gd name="T15" fmla="*/ 64 h 111"/>
                <a:gd name="T16" fmla="*/ 205 w 158"/>
                <a:gd name="T17" fmla="*/ 131 h 111"/>
                <a:gd name="T18" fmla="*/ 123 w 158"/>
                <a:gd name="T19" fmla="*/ 112 h 111"/>
                <a:gd name="T20" fmla="*/ 208 w 158"/>
                <a:gd name="T21" fmla="*/ 22 h 111"/>
                <a:gd name="T22" fmla="*/ 182 w 158"/>
                <a:gd name="T23" fmla="*/ 1 h 111"/>
                <a:gd name="T24" fmla="*/ 87 w 158"/>
                <a:gd name="T25" fmla="*/ 96 h 111"/>
                <a:gd name="T26" fmla="*/ 75 w 158"/>
                <a:gd name="T27" fmla="*/ 130 h 111"/>
                <a:gd name="T28" fmla="*/ 51 w 158"/>
                <a:gd name="T29" fmla="*/ 119 h 111"/>
                <a:gd name="T30" fmla="*/ 17 w 158"/>
                <a:gd name="T31" fmla="*/ 131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8" h="111">
                  <a:moveTo>
                    <a:pt x="8" y="60"/>
                  </a:moveTo>
                  <a:cubicBezTo>
                    <a:pt x="8" y="60"/>
                    <a:pt x="22" y="80"/>
                    <a:pt x="22" y="96"/>
                  </a:cubicBezTo>
                  <a:cubicBezTo>
                    <a:pt x="23" y="111"/>
                    <a:pt x="37" y="101"/>
                    <a:pt x="37" y="92"/>
                  </a:cubicBezTo>
                  <a:cubicBezTo>
                    <a:pt x="37" y="92"/>
                    <a:pt x="36" y="82"/>
                    <a:pt x="42" y="79"/>
                  </a:cubicBezTo>
                  <a:cubicBezTo>
                    <a:pt x="49" y="76"/>
                    <a:pt x="56" y="75"/>
                    <a:pt x="56" y="75"/>
                  </a:cubicBezTo>
                  <a:cubicBezTo>
                    <a:pt x="56" y="75"/>
                    <a:pt x="71" y="88"/>
                    <a:pt x="99" y="73"/>
                  </a:cubicBezTo>
                  <a:cubicBezTo>
                    <a:pt x="126" y="58"/>
                    <a:pt x="157" y="42"/>
                    <a:pt x="157" y="42"/>
                  </a:cubicBezTo>
                  <a:cubicBezTo>
                    <a:pt x="157" y="42"/>
                    <a:pt x="158" y="28"/>
                    <a:pt x="143" y="29"/>
                  </a:cubicBezTo>
                  <a:cubicBezTo>
                    <a:pt x="128" y="30"/>
                    <a:pt x="107" y="56"/>
                    <a:pt x="94" y="60"/>
                  </a:cubicBezTo>
                  <a:cubicBezTo>
                    <a:pt x="81" y="63"/>
                    <a:pt x="58" y="65"/>
                    <a:pt x="56" y="51"/>
                  </a:cubicBezTo>
                  <a:cubicBezTo>
                    <a:pt x="54" y="36"/>
                    <a:pt x="82" y="14"/>
                    <a:pt x="95" y="10"/>
                  </a:cubicBezTo>
                  <a:cubicBezTo>
                    <a:pt x="95" y="10"/>
                    <a:pt x="96" y="0"/>
                    <a:pt x="83" y="1"/>
                  </a:cubicBezTo>
                  <a:cubicBezTo>
                    <a:pt x="71" y="3"/>
                    <a:pt x="38" y="28"/>
                    <a:pt x="40" y="44"/>
                  </a:cubicBezTo>
                  <a:cubicBezTo>
                    <a:pt x="40" y="51"/>
                    <a:pt x="40" y="57"/>
                    <a:pt x="35" y="59"/>
                  </a:cubicBezTo>
                  <a:cubicBezTo>
                    <a:pt x="31" y="61"/>
                    <a:pt x="31" y="62"/>
                    <a:pt x="23" y="55"/>
                  </a:cubicBezTo>
                  <a:cubicBezTo>
                    <a:pt x="16" y="47"/>
                    <a:pt x="0" y="44"/>
                    <a:pt x="8" y="60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0" name="Freeform 763">
              <a:extLst>
                <a:ext uri="{FF2B5EF4-FFF2-40B4-BE49-F238E27FC236}">
                  <a16:creationId xmlns:a16="http://schemas.microsoft.com/office/drawing/2014/main" id="{807B1A50-24E9-4F4D-A4FE-D01885DD0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2255"/>
              <a:ext cx="33" cy="62"/>
            </a:xfrm>
            <a:custGeom>
              <a:avLst/>
              <a:gdLst>
                <a:gd name="T0" fmla="*/ 20 w 25"/>
                <a:gd name="T1" fmla="*/ 7 h 47"/>
                <a:gd name="T2" fmla="*/ 0 w 25"/>
                <a:gd name="T3" fmla="*/ 0 h 47"/>
                <a:gd name="T4" fmla="*/ 15 w 25"/>
                <a:gd name="T5" fmla="*/ 26 h 47"/>
                <a:gd name="T6" fmla="*/ 26 w 25"/>
                <a:gd name="T7" fmla="*/ 55 h 47"/>
                <a:gd name="T8" fmla="*/ 34 w 25"/>
                <a:gd name="T9" fmla="*/ 82 h 47"/>
                <a:gd name="T10" fmla="*/ 42 w 25"/>
                <a:gd name="T11" fmla="*/ 108 h 47"/>
                <a:gd name="T12" fmla="*/ 12 w 25"/>
                <a:gd name="T13" fmla="*/ 5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47">
                  <a:moveTo>
                    <a:pt x="8" y="3"/>
                  </a:moveTo>
                  <a:cubicBezTo>
                    <a:pt x="5" y="2"/>
                    <a:pt x="3" y="0"/>
                    <a:pt x="0" y="0"/>
                  </a:cubicBezTo>
                  <a:cubicBezTo>
                    <a:pt x="0" y="6"/>
                    <a:pt x="3" y="7"/>
                    <a:pt x="6" y="11"/>
                  </a:cubicBezTo>
                  <a:cubicBezTo>
                    <a:pt x="8" y="15"/>
                    <a:pt x="10" y="20"/>
                    <a:pt x="11" y="24"/>
                  </a:cubicBezTo>
                  <a:cubicBezTo>
                    <a:pt x="13" y="28"/>
                    <a:pt x="14" y="32"/>
                    <a:pt x="15" y="36"/>
                  </a:cubicBezTo>
                  <a:cubicBezTo>
                    <a:pt x="15" y="39"/>
                    <a:pt x="14" y="45"/>
                    <a:pt x="18" y="47"/>
                  </a:cubicBezTo>
                  <a:cubicBezTo>
                    <a:pt x="25" y="36"/>
                    <a:pt x="16" y="8"/>
                    <a:pt x="5" y="2"/>
                  </a:cubicBezTo>
                </a:path>
              </a:pathLst>
            </a:custGeom>
            <a:solidFill>
              <a:srgbClr val="E2C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1" name="Freeform 764">
              <a:extLst>
                <a:ext uri="{FF2B5EF4-FFF2-40B4-BE49-F238E27FC236}">
                  <a16:creationId xmlns:a16="http://schemas.microsoft.com/office/drawing/2014/main" id="{A363811F-0914-4C38-AC23-9F5FD94BC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222"/>
              <a:ext cx="29" cy="62"/>
            </a:xfrm>
            <a:custGeom>
              <a:avLst/>
              <a:gdLst>
                <a:gd name="T0" fmla="*/ 22 w 22"/>
                <a:gd name="T1" fmla="*/ 0 h 48"/>
                <a:gd name="T2" fmla="*/ 5 w 22"/>
                <a:gd name="T3" fmla="*/ 61 h 48"/>
                <a:gd name="T4" fmla="*/ 50 w 22"/>
                <a:gd name="T5" fmla="*/ 98 h 48"/>
                <a:gd name="T6" fmla="*/ 32 w 22"/>
                <a:gd name="T7" fmla="*/ 80 h 48"/>
                <a:gd name="T8" fmla="*/ 20 w 22"/>
                <a:gd name="T9" fmla="*/ 57 h 48"/>
                <a:gd name="T10" fmla="*/ 20 w 22"/>
                <a:gd name="T11" fmla="*/ 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48">
                  <a:moveTo>
                    <a:pt x="10" y="0"/>
                  </a:moveTo>
                  <a:cubicBezTo>
                    <a:pt x="3" y="6"/>
                    <a:pt x="0" y="19"/>
                    <a:pt x="2" y="28"/>
                  </a:cubicBezTo>
                  <a:cubicBezTo>
                    <a:pt x="4" y="35"/>
                    <a:pt x="12" y="48"/>
                    <a:pt x="22" y="46"/>
                  </a:cubicBezTo>
                  <a:cubicBezTo>
                    <a:pt x="22" y="42"/>
                    <a:pt x="17" y="39"/>
                    <a:pt x="14" y="37"/>
                  </a:cubicBezTo>
                  <a:cubicBezTo>
                    <a:pt x="12" y="33"/>
                    <a:pt x="10" y="30"/>
                    <a:pt x="8" y="26"/>
                  </a:cubicBezTo>
                  <a:cubicBezTo>
                    <a:pt x="5" y="19"/>
                    <a:pt x="5" y="10"/>
                    <a:pt x="8" y="4"/>
                  </a:cubicBezTo>
                </a:path>
              </a:pathLst>
            </a:custGeom>
            <a:solidFill>
              <a:srgbClr val="E2C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2" name="Freeform 765">
              <a:extLst>
                <a:ext uri="{FF2B5EF4-FFF2-40B4-BE49-F238E27FC236}">
                  <a16:creationId xmlns:a16="http://schemas.microsoft.com/office/drawing/2014/main" id="{1A407116-0401-45E8-A3F5-5B37B6DF5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2166"/>
              <a:ext cx="108" cy="43"/>
            </a:xfrm>
            <a:custGeom>
              <a:avLst/>
              <a:gdLst>
                <a:gd name="T0" fmla="*/ 0 w 83"/>
                <a:gd name="T1" fmla="*/ 27 h 33"/>
                <a:gd name="T2" fmla="*/ 60 w 83"/>
                <a:gd name="T3" fmla="*/ 21 h 33"/>
                <a:gd name="T4" fmla="*/ 117 w 83"/>
                <a:gd name="T5" fmla="*/ 39 h 33"/>
                <a:gd name="T6" fmla="*/ 147 w 83"/>
                <a:gd name="T7" fmla="*/ 57 h 33"/>
                <a:gd name="T8" fmla="*/ 169 w 83"/>
                <a:gd name="T9" fmla="*/ 73 h 33"/>
                <a:gd name="T10" fmla="*/ 169 w 83"/>
                <a:gd name="T11" fmla="*/ 51 h 33"/>
                <a:gd name="T12" fmla="*/ 141 w 83"/>
                <a:gd name="T13" fmla="*/ 34 h 33"/>
                <a:gd name="T14" fmla="*/ 68 w 83"/>
                <a:gd name="T15" fmla="*/ 7 h 33"/>
                <a:gd name="T16" fmla="*/ 30 w 83"/>
                <a:gd name="T17" fmla="*/ 1 h 33"/>
                <a:gd name="T18" fmla="*/ 1 w 83"/>
                <a:gd name="T19" fmla="*/ 22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3" h="33">
                  <a:moveTo>
                    <a:pt x="0" y="12"/>
                  </a:moveTo>
                  <a:cubicBezTo>
                    <a:pt x="8" y="11"/>
                    <a:pt x="17" y="7"/>
                    <a:pt x="27" y="9"/>
                  </a:cubicBezTo>
                  <a:cubicBezTo>
                    <a:pt x="36" y="11"/>
                    <a:pt x="45" y="14"/>
                    <a:pt x="53" y="18"/>
                  </a:cubicBezTo>
                  <a:cubicBezTo>
                    <a:pt x="58" y="20"/>
                    <a:pt x="63" y="23"/>
                    <a:pt x="67" y="26"/>
                  </a:cubicBezTo>
                  <a:cubicBezTo>
                    <a:pt x="69" y="27"/>
                    <a:pt x="74" y="33"/>
                    <a:pt x="77" y="33"/>
                  </a:cubicBezTo>
                  <a:cubicBezTo>
                    <a:pt x="83" y="33"/>
                    <a:pt x="81" y="26"/>
                    <a:pt x="77" y="23"/>
                  </a:cubicBezTo>
                  <a:cubicBezTo>
                    <a:pt x="74" y="20"/>
                    <a:pt x="69" y="17"/>
                    <a:pt x="64" y="15"/>
                  </a:cubicBezTo>
                  <a:cubicBezTo>
                    <a:pt x="54" y="10"/>
                    <a:pt x="42" y="5"/>
                    <a:pt x="31" y="3"/>
                  </a:cubicBezTo>
                  <a:cubicBezTo>
                    <a:pt x="26" y="2"/>
                    <a:pt x="18" y="0"/>
                    <a:pt x="14" y="1"/>
                  </a:cubicBezTo>
                  <a:cubicBezTo>
                    <a:pt x="10" y="2"/>
                    <a:pt x="2" y="8"/>
                    <a:pt x="1" y="10"/>
                  </a:cubicBezTo>
                </a:path>
              </a:pathLst>
            </a:custGeom>
            <a:solidFill>
              <a:srgbClr val="E2C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3" name="Freeform 766">
              <a:extLst>
                <a:ext uri="{FF2B5EF4-FFF2-40B4-BE49-F238E27FC236}">
                  <a16:creationId xmlns:a16="http://schemas.microsoft.com/office/drawing/2014/main" id="{3ACBE1A1-93E1-4A86-BA40-039ADA108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189"/>
              <a:ext cx="19" cy="12"/>
            </a:xfrm>
            <a:custGeom>
              <a:avLst/>
              <a:gdLst>
                <a:gd name="T0" fmla="*/ 0 w 14"/>
                <a:gd name="T1" fmla="*/ 5 h 9"/>
                <a:gd name="T2" fmla="*/ 35 w 14"/>
                <a:gd name="T3" fmla="*/ 15 h 9"/>
                <a:gd name="T4" fmla="*/ 26 w 14"/>
                <a:gd name="T5" fmla="*/ 12 h 9"/>
                <a:gd name="T6" fmla="*/ 14 w 14"/>
                <a:gd name="T7" fmla="*/ 7 h 9"/>
                <a:gd name="T8" fmla="*/ 1 w 14"/>
                <a:gd name="T9" fmla="*/ 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2"/>
                  </a:moveTo>
                  <a:cubicBezTo>
                    <a:pt x="4" y="1"/>
                    <a:pt x="14" y="0"/>
                    <a:pt x="14" y="6"/>
                  </a:cubicBezTo>
                  <a:cubicBezTo>
                    <a:pt x="13" y="9"/>
                    <a:pt x="11" y="5"/>
                    <a:pt x="10" y="5"/>
                  </a:cubicBezTo>
                  <a:cubicBezTo>
                    <a:pt x="8" y="4"/>
                    <a:pt x="7" y="3"/>
                    <a:pt x="5" y="3"/>
                  </a:cubicBezTo>
                  <a:cubicBezTo>
                    <a:pt x="4" y="3"/>
                    <a:pt x="2" y="4"/>
                    <a:pt x="1" y="3"/>
                  </a:cubicBezTo>
                </a:path>
              </a:pathLst>
            </a:custGeom>
            <a:solidFill>
              <a:srgbClr val="E2C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4" name="Freeform 767">
              <a:extLst>
                <a:ext uri="{FF2B5EF4-FFF2-40B4-BE49-F238E27FC236}">
                  <a16:creationId xmlns:a16="http://schemas.microsoft.com/office/drawing/2014/main" id="{4254B4D7-DD4B-4E89-923C-AE1AE86B9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" y="2227"/>
              <a:ext cx="21" cy="17"/>
            </a:xfrm>
            <a:custGeom>
              <a:avLst/>
              <a:gdLst>
                <a:gd name="T0" fmla="*/ 0 w 16"/>
                <a:gd name="T1" fmla="*/ 1 h 13"/>
                <a:gd name="T2" fmla="*/ 24 w 16"/>
                <a:gd name="T3" fmla="*/ 1 h 13"/>
                <a:gd name="T4" fmla="*/ 37 w 16"/>
                <a:gd name="T5" fmla="*/ 21 h 13"/>
                <a:gd name="T6" fmla="*/ 32 w 16"/>
                <a:gd name="T7" fmla="*/ 27 h 13"/>
                <a:gd name="T8" fmla="*/ 24 w 16"/>
                <a:gd name="T9" fmla="*/ 16 h 13"/>
                <a:gd name="T10" fmla="*/ 14 w 16"/>
                <a:gd name="T11" fmla="*/ 9 h 13"/>
                <a:gd name="T12" fmla="*/ 1 w 16"/>
                <a:gd name="T13" fmla="*/ 5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3">
                  <a:moveTo>
                    <a:pt x="0" y="1"/>
                  </a:moveTo>
                  <a:cubicBezTo>
                    <a:pt x="3" y="0"/>
                    <a:pt x="8" y="0"/>
                    <a:pt x="11" y="1"/>
                  </a:cubicBezTo>
                  <a:cubicBezTo>
                    <a:pt x="14" y="3"/>
                    <a:pt x="16" y="6"/>
                    <a:pt x="16" y="9"/>
                  </a:cubicBezTo>
                  <a:cubicBezTo>
                    <a:pt x="16" y="11"/>
                    <a:pt x="16" y="13"/>
                    <a:pt x="14" y="12"/>
                  </a:cubicBezTo>
                  <a:cubicBezTo>
                    <a:pt x="13" y="11"/>
                    <a:pt x="13" y="8"/>
                    <a:pt x="11" y="7"/>
                  </a:cubicBezTo>
                  <a:cubicBezTo>
                    <a:pt x="10" y="5"/>
                    <a:pt x="8" y="4"/>
                    <a:pt x="6" y="4"/>
                  </a:cubicBezTo>
                  <a:cubicBezTo>
                    <a:pt x="5" y="3"/>
                    <a:pt x="1" y="3"/>
                    <a:pt x="1" y="2"/>
                  </a:cubicBezTo>
                </a:path>
              </a:pathLst>
            </a:custGeom>
            <a:solidFill>
              <a:srgbClr val="E2C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5" name="Freeform 768">
              <a:extLst>
                <a:ext uri="{FF2B5EF4-FFF2-40B4-BE49-F238E27FC236}">
                  <a16:creationId xmlns:a16="http://schemas.microsoft.com/office/drawing/2014/main" id="{6103F2AC-1105-4F6A-AEDB-A69D41FCC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2161"/>
              <a:ext cx="135" cy="84"/>
            </a:xfrm>
            <a:custGeom>
              <a:avLst/>
              <a:gdLst>
                <a:gd name="T0" fmla="*/ 0 w 104"/>
                <a:gd name="T1" fmla="*/ 32 h 65"/>
                <a:gd name="T2" fmla="*/ 131 w 104"/>
                <a:gd name="T3" fmla="*/ 50 h 65"/>
                <a:gd name="T4" fmla="*/ 226 w 104"/>
                <a:gd name="T5" fmla="*/ 141 h 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" h="65">
                  <a:moveTo>
                    <a:pt x="0" y="15"/>
                  </a:moveTo>
                  <a:cubicBezTo>
                    <a:pt x="0" y="15"/>
                    <a:pt x="18" y="0"/>
                    <a:pt x="60" y="23"/>
                  </a:cubicBezTo>
                  <a:cubicBezTo>
                    <a:pt x="101" y="46"/>
                    <a:pt x="104" y="55"/>
                    <a:pt x="103" y="65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6" name="Freeform 769">
              <a:extLst>
                <a:ext uri="{FF2B5EF4-FFF2-40B4-BE49-F238E27FC236}">
                  <a16:creationId xmlns:a16="http://schemas.microsoft.com/office/drawing/2014/main" id="{864EAB0A-A116-4678-B666-86C793DD5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2226"/>
              <a:ext cx="17" cy="11"/>
            </a:xfrm>
            <a:custGeom>
              <a:avLst/>
              <a:gdLst>
                <a:gd name="T0" fmla="*/ 0 w 13"/>
                <a:gd name="T1" fmla="*/ 2 h 9"/>
                <a:gd name="T2" fmla="*/ 22 w 13"/>
                <a:gd name="T3" fmla="*/ 16 h 9"/>
                <a:gd name="T4" fmla="*/ 17 w 13"/>
                <a:gd name="T5" fmla="*/ 6 h 9"/>
                <a:gd name="T6" fmla="*/ 5 w 13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9">
                  <a:moveTo>
                    <a:pt x="0" y="2"/>
                  </a:moveTo>
                  <a:cubicBezTo>
                    <a:pt x="4" y="0"/>
                    <a:pt x="13" y="2"/>
                    <a:pt x="10" y="9"/>
                  </a:cubicBezTo>
                  <a:cubicBezTo>
                    <a:pt x="10" y="7"/>
                    <a:pt x="9" y="5"/>
                    <a:pt x="8" y="3"/>
                  </a:cubicBezTo>
                  <a:cubicBezTo>
                    <a:pt x="6" y="1"/>
                    <a:pt x="4" y="2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7" name="Freeform 770">
              <a:extLst>
                <a:ext uri="{FF2B5EF4-FFF2-40B4-BE49-F238E27FC236}">
                  <a16:creationId xmlns:a16="http://schemas.microsoft.com/office/drawing/2014/main" id="{AE729E24-3904-425B-9BCD-6DF0C8EA8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168"/>
              <a:ext cx="32" cy="7"/>
            </a:xfrm>
            <a:custGeom>
              <a:avLst/>
              <a:gdLst>
                <a:gd name="T0" fmla="*/ 0 w 25"/>
                <a:gd name="T1" fmla="*/ 8 h 5"/>
                <a:gd name="T2" fmla="*/ 8 w 25"/>
                <a:gd name="T3" fmla="*/ 8 h 5"/>
                <a:gd name="T4" fmla="*/ 28 w 25"/>
                <a:gd name="T5" fmla="*/ 6 h 5"/>
                <a:gd name="T6" fmla="*/ 45 w 25"/>
                <a:gd name="T7" fmla="*/ 11 h 5"/>
                <a:gd name="T8" fmla="*/ 52 w 25"/>
                <a:gd name="T9" fmla="*/ 14 h 5"/>
                <a:gd name="T10" fmla="*/ 45 w 25"/>
                <a:gd name="T11" fmla="*/ 6 h 5"/>
                <a:gd name="T12" fmla="*/ 33 w 25"/>
                <a:gd name="T13" fmla="*/ 0 h 5"/>
                <a:gd name="T14" fmla="*/ 13 w 25"/>
                <a:gd name="T15" fmla="*/ 1 h 5"/>
                <a:gd name="T16" fmla="*/ 0 w 25"/>
                <a:gd name="T17" fmla="*/ 8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1" y="4"/>
                    <a:pt x="3" y="3"/>
                    <a:pt x="4" y="3"/>
                  </a:cubicBezTo>
                  <a:cubicBezTo>
                    <a:pt x="7" y="2"/>
                    <a:pt x="10" y="2"/>
                    <a:pt x="13" y="2"/>
                  </a:cubicBezTo>
                  <a:cubicBezTo>
                    <a:pt x="16" y="2"/>
                    <a:pt x="19" y="3"/>
                    <a:pt x="21" y="4"/>
                  </a:cubicBezTo>
                  <a:cubicBezTo>
                    <a:pt x="23" y="5"/>
                    <a:pt x="24" y="5"/>
                    <a:pt x="25" y="5"/>
                  </a:cubicBezTo>
                  <a:cubicBezTo>
                    <a:pt x="24" y="5"/>
                    <a:pt x="22" y="3"/>
                    <a:pt x="21" y="2"/>
                  </a:cubicBezTo>
                  <a:cubicBezTo>
                    <a:pt x="20" y="0"/>
                    <a:pt x="18" y="0"/>
                    <a:pt x="16" y="0"/>
                  </a:cubicBezTo>
                  <a:cubicBezTo>
                    <a:pt x="13" y="0"/>
                    <a:pt x="9" y="0"/>
                    <a:pt x="6" y="1"/>
                  </a:cubicBezTo>
                  <a:cubicBezTo>
                    <a:pt x="3" y="1"/>
                    <a:pt x="2" y="1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8" name="Freeform 771">
              <a:extLst>
                <a:ext uri="{FF2B5EF4-FFF2-40B4-BE49-F238E27FC236}">
                  <a16:creationId xmlns:a16="http://schemas.microsoft.com/office/drawing/2014/main" id="{BF97FB07-24AD-463C-B6AA-2B3BAB9A7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2253"/>
              <a:ext cx="22" cy="48"/>
            </a:xfrm>
            <a:custGeom>
              <a:avLst/>
              <a:gdLst>
                <a:gd name="T0" fmla="*/ 5 w 17"/>
                <a:gd name="T1" fmla="*/ 1 h 37"/>
                <a:gd name="T2" fmla="*/ 0 w 17"/>
                <a:gd name="T3" fmla="*/ 8 h 37"/>
                <a:gd name="T4" fmla="*/ 13 w 17"/>
                <a:gd name="T5" fmla="*/ 23 h 37"/>
                <a:gd name="T6" fmla="*/ 28 w 17"/>
                <a:gd name="T7" fmla="*/ 51 h 37"/>
                <a:gd name="T8" fmla="*/ 32 w 17"/>
                <a:gd name="T9" fmla="*/ 67 h 37"/>
                <a:gd name="T10" fmla="*/ 36 w 17"/>
                <a:gd name="T11" fmla="*/ 80 h 37"/>
                <a:gd name="T12" fmla="*/ 35 w 17"/>
                <a:gd name="T13" fmla="*/ 67 h 37"/>
                <a:gd name="T14" fmla="*/ 28 w 17"/>
                <a:gd name="T15" fmla="*/ 49 h 37"/>
                <a:gd name="T16" fmla="*/ 17 w 17"/>
                <a:gd name="T17" fmla="*/ 27 h 37"/>
                <a:gd name="T18" fmla="*/ 8 w 17"/>
                <a:gd name="T19" fmla="*/ 10 h 37"/>
                <a:gd name="T20" fmla="*/ 5 w 17"/>
                <a:gd name="T21" fmla="*/ 5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37">
                  <a:moveTo>
                    <a:pt x="2" y="1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1" y="6"/>
                    <a:pt x="4" y="9"/>
                    <a:pt x="6" y="11"/>
                  </a:cubicBezTo>
                  <a:cubicBezTo>
                    <a:pt x="8" y="15"/>
                    <a:pt x="11" y="19"/>
                    <a:pt x="13" y="23"/>
                  </a:cubicBezTo>
                  <a:cubicBezTo>
                    <a:pt x="14" y="26"/>
                    <a:pt x="15" y="28"/>
                    <a:pt x="15" y="31"/>
                  </a:cubicBezTo>
                  <a:cubicBezTo>
                    <a:pt x="16" y="33"/>
                    <a:pt x="17" y="35"/>
                    <a:pt x="17" y="37"/>
                  </a:cubicBezTo>
                  <a:cubicBezTo>
                    <a:pt x="16" y="35"/>
                    <a:pt x="16" y="33"/>
                    <a:pt x="16" y="31"/>
                  </a:cubicBezTo>
                  <a:cubicBezTo>
                    <a:pt x="15" y="28"/>
                    <a:pt x="14" y="25"/>
                    <a:pt x="13" y="22"/>
                  </a:cubicBezTo>
                  <a:cubicBezTo>
                    <a:pt x="12" y="18"/>
                    <a:pt x="10" y="15"/>
                    <a:pt x="8" y="12"/>
                  </a:cubicBezTo>
                  <a:cubicBezTo>
                    <a:pt x="7" y="9"/>
                    <a:pt x="6" y="7"/>
                    <a:pt x="4" y="5"/>
                  </a:cubicBezTo>
                  <a:cubicBezTo>
                    <a:pt x="4" y="4"/>
                    <a:pt x="3" y="2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9" name="Oval 772">
              <a:extLst>
                <a:ext uri="{FF2B5EF4-FFF2-40B4-BE49-F238E27FC236}">
                  <a16:creationId xmlns:a16="http://schemas.microsoft.com/office/drawing/2014/main" id="{CDA8A278-0566-44B6-AE7D-AA49304BE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" y="2292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280" name="Oval 773">
              <a:extLst>
                <a:ext uri="{FF2B5EF4-FFF2-40B4-BE49-F238E27FC236}">
                  <a16:creationId xmlns:a16="http://schemas.microsoft.com/office/drawing/2014/main" id="{0439A9F4-CBA5-490C-B731-017929C37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7" y="2298"/>
              <a:ext cx="2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281" name="Freeform 774">
              <a:extLst>
                <a:ext uri="{FF2B5EF4-FFF2-40B4-BE49-F238E27FC236}">
                  <a16:creationId xmlns:a16="http://schemas.microsoft.com/office/drawing/2014/main" id="{7A296121-3FEF-4EA6-990B-0550E7C43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" y="2229"/>
              <a:ext cx="31" cy="54"/>
            </a:xfrm>
            <a:custGeom>
              <a:avLst/>
              <a:gdLst>
                <a:gd name="T0" fmla="*/ 6 w 24"/>
                <a:gd name="T1" fmla="*/ 0 h 41"/>
                <a:gd name="T2" fmla="*/ 0 w 24"/>
                <a:gd name="T3" fmla="*/ 28 h 41"/>
                <a:gd name="T4" fmla="*/ 8 w 24"/>
                <a:gd name="T5" fmla="*/ 59 h 41"/>
                <a:gd name="T6" fmla="*/ 28 w 24"/>
                <a:gd name="T7" fmla="*/ 86 h 41"/>
                <a:gd name="T8" fmla="*/ 52 w 24"/>
                <a:gd name="T9" fmla="*/ 94 h 41"/>
                <a:gd name="T10" fmla="*/ 10 w 24"/>
                <a:gd name="T11" fmla="*/ 57 h 41"/>
                <a:gd name="T12" fmla="*/ 5 w 24"/>
                <a:gd name="T13" fmla="*/ 29 h 41"/>
                <a:gd name="T14" fmla="*/ 1 w 24"/>
                <a:gd name="T15" fmla="*/ 16 h 41"/>
                <a:gd name="T16" fmla="*/ 5 w 24"/>
                <a:gd name="T17" fmla="*/ 5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41">
                  <a:moveTo>
                    <a:pt x="3" y="0"/>
                  </a:moveTo>
                  <a:cubicBezTo>
                    <a:pt x="2" y="4"/>
                    <a:pt x="0" y="7"/>
                    <a:pt x="0" y="12"/>
                  </a:cubicBezTo>
                  <a:cubicBezTo>
                    <a:pt x="0" y="17"/>
                    <a:pt x="2" y="22"/>
                    <a:pt x="4" y="26"/>
                  </a:cubicBezTo>
                  <a:cubicBezTo>
                    <a:pt x="6" y="30"/>
                    <a:pt x="9" y="34"/>
                    <a:pt x="13" y="37"/>
                  </a:cubicBezTo>
                  <a:cubicBezTo>
                    <a:pt x="17" y="40"/>
                    <a:pt x="20" y="40"/>
                    <a:pt x="24" y="41"/>
                  </a:cubicBezTo>
                  <a:cubicBezTo>
                    <a:pt x="15" y="39"/>
                    <a:pt x="8" y="32"/>
                    <a:pt x="5" y="25"/>
                  </a:cubicBezTo>
                  <a:cubicBezTo>
                    <a:pt x="3" y="21"/>
                    <a:pt x="2" y="17"/>
                    <a:pt x="2" y="13"/>
                  </a:cubicBezTo>
                  <a:cubicBezTo>
                    <a:pt x="1" y="11"/>
                    <a:pt x="1" y="9"/>
                    <a:pt x="1" y="7"/>
                  </a:cubicBezTo>
                  <a:cubicBezTo>
                    <a:pt x="1" y="5"/>
                    <a:pt x="2" y="4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82" name="Oval 775">
              <a:extLst>
                <a:ext uri="{FF2B5EF4-FFF2-40B4-BE49-F238E27FC236}">
                  <a16:creationId xmlns:a16="http://schemas.microsoft.com/office/drawing/2014/main" id="{1D51E752-8401-4A9F-B3C2-8A14CDA2D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2235"/>
              <a:ext cx="4" cy="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283" name="Oval 776">
              <a:extLst>
                <a:ext uri="{FF2B5EF4-FFF2-40B4-BE49-F238E27FC236}">
                  <a16:creationId xmlns:a16="http://schemas.microsoft.com/office/drawing/2014/main" id="{0B08C4C2-6377-4AC8-B3EF-0A06C87C1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3" y="2231"/>
              <a:ext cx="3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284" name="Oval 777">
              <a:extLst>
                <a:ext uri="{FF2B5EF4-FFF2-40B4-BE49-F238E27FC236}">
                  <a16:creationId xmlns:a16="http://schemas.microsoft.com/office/drawing/2014/main" id="{EF31C941-8278-4C3F-B7D2-08946994C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170"/>
              <a:ext cx="6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285" name="Oval 778">
              <a:extLst>
                <a:ext uri="{FF2B5EF4-FFF2-40B4-BE49-F238E27FC236}">
                  <a16:creationId xmlns:a16="http://schemas.microsoft.com/office/drawing/2014/main" id="{1B0C8037-B572-447D-AF8A-8B89E714E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2190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286" name="Oval 779">
              <a:extLst>
                <a:ext uri="{FF2B5EF4-FFF2-40B4-BE49-F238E27FC236}">
                  <a16:creationId xmlns:a16="http://schemas.microsoft.com/office/drawing/2014/main" id="{C09F99FF-7B15-4D69-9E45-D5B8CEBEC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" y="2189"/>
              <a:ext cx="3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287" name="Oval 780">
              <a:extLst>
                <a:ext uri="{FF2B5EF4-FFF2-40B4-BE49-F238E27FC236}">
                  <a16:creationId xmlns:a16="http://schemas.microsoft.com/office/drawing/2014/main" id="{A0064AED-738C-4F28-8417-68DEF87D6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2" y="2228"/>
              <a:ext cx="2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288" name="Oval 781">
              <a:extLst>
                <a:ext uri="{FF2B5EF4-FFF2-40B4-BE49-F238E27FC236}">
                  <a16:creationId xmlns:a16="http://schemas.microsoft.com/office/drawing/2014/main" id="{F41C568C-8B5C-40DD-89E2-A5DC8C863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" y="2227"/>
              <a:ext cx="2" cy="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289" name="Freeform 782">
              <a:extLst>
                <a:ext uri="{FF2B5EF4-FFF2-40B4-BE49-F238E27FC236}">
                  <a16:creationId xmlns:a16="http://schemas.microsoft.com/office/drawing/2014/main" id="{58712DC5-E0F4-480E-913F-C879D8607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2254"/>
              <a:ext cx="20" cy="44"/>
            </a:xfrm>
            <a:custGeom>
              <a:avLst/>
              <a:gdLst>
                <a:gd name="T0" fmla="*/ 1 w 15"/>
                <a:gd name="T1" fmla="*/ 0 h 34"/>
                <a:gd name="T2" fmla="*/ 15 w 15"/>
                <a:gd name="T3" fmla="*/ 28 h 34"/>
                <a:gd name="T4" fmla="*/ 36 w 15"/>
                <a:gd name="T5" fmla="*/ 74 h 34"/>
                <a:gd name="T6" fmla="*/ 33 w 15"/>
                <a:gd name="T7" fmla="*/ 61 h 34"/>
                <a:gd name="T8" fmla="*/ 28 w 15"/>
                <a:gd name="T9" fmla="*/ 47 h 34"/>
                <a:gd name="T10" fmla="*/ 20 w 15"/>
                <a:gd name="T11" fmla="*/ 28 h 34"/>
                <a:gd name="T12" fmla="*/ 5 w 15"/>
                <a:gd name="T13" fmla="*/ 0 h 34"/>
                <a:gd name="T14" fmla="*/ 1 w 15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34">
                  <a:moveTo>
                    <a:pt x="1" y="0"/>
                  </a:moveTo>
                  <a:cubicBezTo>
                    <a:pt x="0" y="4"/>
                    <a:pt x="4" y="9"/>
                    <a:pt x="6" y="13"/>
                  </a:cubicBezTo>
                  <a:cubicBezTo>
                    <a:pt x="10" y="19"/>
                    <a:pt x="14" y="26"/>
                    <a:pt x="15" y="34"/>
                  </a:cubicBezTo>
                  <a:cubicBezTo>
                    <a:pt x="15" y="32"/>
                    <a:pt x="14" y="30"/>
                    <a:pt x="14" y="28"/>
                  </a:cubicBezTo>
                  <a:cubicBezTo>
                    <a:pt x="13" y="26"/>
                    <a:pt x="13" y="24"/>
                    <a:pt x="12" y="22"/>
                  </a:cubicBezTo>
                  <a:cubicBezTo>
                    <a:pt x="11" y="19"/>
                    <a:pt x="9" y="16"/>
                    <a:pt x="8" y="13"/>
                  </a:cubicBezTo>
                  <a:cubicBezTo>
                    <a:pt x="5" y="9"/>
                    <a:pt x="3" y="5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88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0" name="Freeform 783">
              <a:extLst>
                <a:ext uri="{FF2B5EF4-FFF2-40B4-BE49-F238E27FC236}">
                  <a16:creationId xmlns:a16="http://schemas.microsoft.com/office/drawing/2014/main" id="{C4422AD5-C41A-4B22-AE85-41109D77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68"/>
              <a:ext cx="27" cy="28"/>
            </a:xfrm>
            <a:custGeom>
              <a:avLst/>
              <a:gdLst>
                <a:gd name="T0" fmla="*/ 10 w 21"/>
                <a:gd name="T1" fmla="*/ 43 h 21"/>
                <a:gd name="T2" fmla="*/ 19 w 21"/>
                <a:gd name="T3" fmla="*/ 31 h 21"/>
                <a:gd name="T4" fmla="*/ 30 w 21"/>
                <a:gd name="T5" fmla="*/ 27 h 21"/>
                <a:gd name="T6" fmla="*/ 45 w 21"/>
                <a:gd name="T7" fmla="*/ 21 h 21"/>
                <a:gd name="T8" fmla="*/ 36 w 21"/>
                <a:gd name="T9" fmla="*/ 12 h 21"/>
                <a:gd name="T10" fmla="*/ 28 w 21"/>
                <a:gd name="T11" fmla="*/ 1 h 21"/>
                <a:gd name="T12" fmla="*/ 24 w 21"/>
                <a:gd name="T13" fmla="*/ 15 h 21"/>
                <a:gd name="T14" fmla="*/ 19 w 21"/>
                <a:gd name="T15" fmla="*/ 23 h 21"/>
                <a:gd name="T16" fmla="*/ 6 w 21"/>
                <a:gd name="T17" fmla="*/ 27 h 21"/>
                <a:gd name="T18" fmla="*/ 1 w 21"/>
                <a:gd name="T19" fmla="*/ 31 h 21"/>
                <a:gd name="T20" fmla="*/ 6 w 21"/>
                <a:gd name="T21" fmla="*/ 41 h 21"/>
                <a:gd name="T22" fmla="*/ 6 w 21"/>
                <a:gd name="T23" fmla="*/ 49 h 21"/>
                <a:gd name="T24" fmla="*/ 8 w 21"/>
                <a:gd name="T25" fmla="*/ 43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21">
                  <a:moveTo>
                    <a:pt x="5" y="18"/>
                  </a:moveTo>
                  <a:cubicBezTo>
                    <a:pt x="5" y="17"/>
                    <a:pt x="8" y="14"/>
                    <a:pt x="9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6" y="11"/>
                    <a:pt x="20" y="10"/>
                    <a:pt x="21" y="9"/>
                  </a:cubicBezTo>
                  <a:cubicBezTo>
                    <a:pt x="20" y="8"/>
                    <a:pt x="18" y="7"/>
                    <a:pt x="17" y="5"/>
                  </a:cubicBezTo>
                  <a:cubicBezTo>
                    <a:pt x="16" y="4"/>
                    <a:pt x="14" y="0"/>
                    <a:pt x="13" y="1"/>
                  </a:cubicBezTo>
                  <a:cubicBezTo>
                    <a:pt x="11" y="2"/>
                    <a:pt x="12" y="5"/>
                    <a:pt x="12" y="6"/>
                  </a:cubicBezTo>
                  <a:cubicBezTo>
                    <a:pt x="12" y="8"/>
                    <a:pt x="11" y="9"/>
                    <a:pt x="9" y="10"/>
                  </a:cubicBezTo>
                  <a:cubicBezTo>
                    <a:pt x="7" y="10"/>
                    <a:pt x="5" y="11"/>
                    <a:pt x="3" y="11"/>
                  </a:cubicBezTo>
                  <a:cubicBezTo>
                    <a:pt x="1" y="11"/>
                    <a:pt x="0" y="10"/>
                    <a:pt x="1" y="13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3" y="19"/>
                    <a:pt x="3" y="20"/>
                    <a:pt x="3" y="21"/>
                  </a:cubicBezTo>
                  <a:cubicBezTo>
                    <a:pt x="5" y="21"/>
                    <a:pt x="4" y="19"/>
                    <a:pt x="4" y="18"/>
                  </a:cubicBezTo>
                </a:path>
              </a:pathLst>
            </a:custGeom>
            <a:solidFill>
              <a:srgbClr val="A88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1" name="Freeform 784">
              <a:extLst>
                <a:ext uri="{FF2B5EF4-FFF2-40B4-BE49-F238E27FC236}">
                  <a16:creationId xmlns:a16="http://schemas.microsoft.com/office/drawing/2014/main" id="{64D515B8-0FBF-4695-9BB4-691233DA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2245"/>
              <a:ext cx="74" cy="38"/>
            </a:xfrm>
            <a:custGeom>
              <a:avLst/>
              <a:gdLst>
                <a:gd name="T0" fmla="*/ 125 w 57"/>
                <a:gd name="T1" fmla="*/ 1 h 29"/>
                <a:gd name="T2" fmla="*/ 112 w 57"/>
                <a:gd name="T3" fmla="*/ 9 h 29"/>
                <a:gd name="T4" fmla="*/ 96 w 57"/>
                <a:gd name="T5" fmla="*/ 17 h 29"/>
                <a:gd name="T6" fmla="*/ 66 w 57"/>
                <a:gd name="T7" fmla="*/ 34 h 29"/>
                <a:gd name="T8" fmla="*/ 39 w 57"/>
                <a:gd name="T9" fmla="*/ 48 h 29"/>
                <a:gd name="T10" fmla="*/ 21 w 57"/>
                <a:gd name="T11" fmla="*/ 56 h 29"/>
                <a:gd name="T12" fmla="*/ 0 w 57"/>
                <a:gd name="T13" fmla="*/ 66 h 29"/>
                <a:gd name="T14" fmla="*/ 39 w 57"/>
                <a:gd name="T15" fmla="*/ 43 h 29"/>
                <a:gd name="T16" fmla="*/ 74 w 57"/>
                <a:gd name="T17" fmla="*/ 22 h 29"/>
                <a:gd name="T18" fmla="*/ 104 w 57"/>
                <a:gd name="T19" fmla="*/ 7 h 29"/>
                <a:gd name="T20" fmla="*/ 125 w 57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29">
                  <a:moveTo>
                    <a:pt x="57" y="1"/>
                  </a:moveTo>
                  <a:cubicBezTo>
                    <a:pt x="56" y="1"/>
                    <a:pt x="52" y="3"/>
                    <a:pt x="51" y="4"/>
                  </a:cubicBezTo>
                  <a:cubicBezTo>
                    <a:pt x="49" y="5"/>
                    <a:pt x="46" y="6"/>
                    <a:pt x="44" y="8"/>
                  </a:cubicBezTo>
                  <a:cubicBezTo>
                    <a:pt x="39" y="10"/>
                    <a:pt x="35" y="12"/>
                    <a:pt x="30" y="15"/>
                  </a:cubicBezTo>
                  <a:cubicBezTo>
                    <a:pt x="26" y="16"/>
                    <a:pt x="22" y="19"/>
                    <a:pt x="18" y="21"/>
                  </a:cubicBezTo>
                  <a:cubicBezTo>
                    <a:pt x="15" y="22"/>
                    <a:pt x="12" y="24"/>
                    <a:pt x="9" y="25"/>
                  </a:cubicBezTo>
                  <a:cubicBezTo>
                    <a:pt x="7" y="26"/>
                    <a:pt x="2" y="28"/>
                    <a:pt x="0" y="29"/>
                  </a:cubicBezTo>
                  <a:cubicBezTo>
                    <a:pt x="6" y="26"/>
                    <a:pt x="12" y="22"/>
                    <a:pt x="18" y="19"/>
                  </a:cubicBezTo>
                  <a:cubicBezTo>
                    <a:pt x="23" y="15"/>
                    <a:pt x="29" y="12"/>
                    <a:pt x="34" y="10"/>
                  </a:cubicBezTo>
                  <a:cubicBezTo>
                    <a:pt x="39" y="8"/>
                    <a:pt x="43" y="5"/>
                    <a:pt x="48" y="3"/>
                  </a:cubicBezTo>
                  <a:cubicBezTo>
                    <a:pt x="51" y="2"/>
                    <a:pt x="55" y="2"/>
                    <a:pt x="57" y="0"/>
                  </a:cubicBezTo>
                </a:path>
              </a:pathLst>
            </a:custGeom>
            <a:solidFill>
              <a:srgbClr val="A88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2" name="Freeform 785">
              <a:extLst>
                <a:ext uri="{FF2B5EF4-FFF2-40B4-BE49-F238E27FC236}">
                  <a16:creationId xmlns:a16="http://schemas.microsoft.com/office/drawing/2014/main" id="{4CAC3F13-0C6B-49AF-9378-C0C288E6B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2201"/>
              <a:ext cx="44" cy="40"/>
            </a:xfrm>
            <a:custGeom>
              <a:avLst/>
              <a:gdLst>
                <a:gd name="T0" fmla="*/ 74 w 34"/>
                <a:gd name="T1" fmla="*/ 0 h 31"/>
                <a:gd name="T2" fmla="*/ 53 w 34"/>
                <a:gd name="T3" fmla="*/ 8 h 31"/>
                <a:gd name="T4" fmla="*/ 36 w 34"/>
                <a:gd name="T5" fmla="*/ 23 h 31"/>
                <a:gd name="T6" fmla="*/ 1 w 34"/>
                <a:gd name="T7" fmla="*/ 67 h 31"/>
                <a:gd name="T8" fmla="*/ 16 w 34"/>
                <a:gd name="T9" fmla="*/ 41 h 31"/>
                <a:gd name="T10" fmla="*/ 35 w 34"/>
                <a:gd name="T11" fmla="*/ 22 h 31"/>
                <a:gd name="T12" fmla="*/ 69 w 34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31">
                  <a:moveTo>
                    <a:pt x="34" y="0"/>
                  </a:moveTo>
                  <a:cubicBezTo>
                    <a:pt x="31" y="1"/>
                    <a:pt x="28" y="3"/>
                    <a:pt x="25" y="4"/>
                  </a:cubicBezTo>
                  <a:cubicBezTo>
                    <a:pt x="22" y="6"/>
                    <a:pt x="20" y="9"/>
                    <a:pt x="17" y="11"/>
                  </a:cubicBezTo>
                  <a:cubicBezTo>
                    <a:pt x="11" y="16"/>
                    <a:pt x="4" y="24"/>
                    <a:pt x="1" y="31"/>
                  </a:cubicBezTo>
                  <a:cubicBezTo>
                    <a:pt x="0" y="27"/>
                    <a:pt x="5" y="23"/>
                    <a:pt x="7" y="19"/>
                  </a:cubicBezTo>
                  <a:cubicBezTo>
                    <a:pt x="9" y="16"/>
                    <a:pt x="12" y="13"/>
                    <a:pt x="16" y="10"/>
                  </a:cubicBezTo>
                  <a:cubicBezTo>
                    <a:pt x="20" y="6"/>
                    <a:pt x="26" y="1"/>
                    <a:pt x="32" y="0"/>
                  </a:cubicBezTo>
                </a:path>
              </a:pathLst>
            </a:custGeom>
            <a:solidFill>
              <a:srgbClr val="A88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3" name="Freeform 786">
              <a:extLst>
                <a:ext uri="{FF2B5EF4-FFF2-40B4-BE49-F238E27FC236}">
                  <a16:creationId xmlns:a16="http://schemas.microsoft.com/office/drawing/2014/main" id="{121CDDB3-6DEF-4AE4-A084-26499EEB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2196"/>
              <a:ext cx="9" cy="11"/>
            </a:xfrm>
            <a:custGeom>
              <a:avLst/>
              <a:gdLst>
                <a:gd name="T0" fmla="*/ 0 w 7"/>
                <a:gd name="T1" fmla="*/ 11 h 9"/>
                <a:gd name="T2" fmla="*/ 8 w 7"/>
                <a:gd name="T3" fmla="*/ 7 h 9"/>
                <a:gd name="T4" fmla="*/ 8 w 7"/>
                <a:gd name="T5" fmla="*/ 0 h 9"/>
                <a:gd name="T6" fmla="*/ 0 w 7"/>
                <a:gd name="T7" fmla="*/ 11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9">
                  <a:moveTo>
                    <a:pt x="0" y="6"/>
                  </a:moveTo>
                  <a:cubicBezTo>
                    <a:pt x="0" y="6"/>
                    <a:pt x="3" y="6"/>
                    <a:pt x="4" y="4"/>
                  </a:cubicBezTo>
                  <a:cubicBezTo>
                    <a:pt x="4" y="3"/>
                    <a:pt x="4" y="2"/>
                    <a:pt x="4" y="0"/>
                  </a:cubicBezTo>
                  <a:cubicBezTo>
                    <a:pt x="7" y="3"/>
                    <a:pt x="4" y="9"/>
                    <a:pt x="0" y="6"/>
                  </a:cubicBezTo>
                </a:path>
              </a:pathLst>
            </a:custGeom>
            <a:solidFill>
              <a:srgbClr val="A88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4" name="Freeform 787">
              <a:extLst>
                <a:ext uri="{FF2B5EF4-FFF2-40B4-BE49-F238E27FC236}">
                  <a16:creationId xmlns:a16="http://schemas.microsoft.com/office/drawing/2014/main" id="{F20F0360-6B80-4267-B37D-20330B2F2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2235"/>
              <a:ext cx="9" cy="11"/>
            </a:xfrm>
            <a:custGeom>
              <a:avLst/>
              <a:gdLst>
                <a:gd name="T0" fmla="*/ 0 w 7"/>
                <a:gd name="T1" fmla="*/ 16 h 9"/>
                <a:gd name="T2" fmla="*/ 8 w 7"/>
                <a:gd name="T3" fmla="*/ 0 h 9"/>
                <a:gd name="T4" fmla="*/ 15 w 7"/>
                <a:gd name="T5" fmla="*/ 11 h 9"/>
                <a:gd name="T6" fmla="*/ 6 w 7"/>
                <a:gd name="T7" fmla="*/ 16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6" y="9"/>
                    <a:pt x="6" y="4"/>
                    <a:pt x="4" y="0"/>
                  </a:cubicBezTo>
                  <a:cubicBezTo>
                    <a:pt x="5" y="2"/>
                    <a:pt x="7" y="4"/>
                    <a:pt x="7" y="6"/>
                  </a:cubicBezTo>
                  <a:cubicBezTo>
                    <a:pt x="6" y="8"/>
                    <a:pt x="4" y="8"/>
                    <a:pt x="3" y="9"/>
                  </a:cubicBezTo>
                </a:path>
              </a:pathLst>
            </a:custGeom>
            <a:solidFill>
              <a:srgbClr val="A88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5" name="Freeform 788">
              <a:extLst>
                <a:ext uri="{FF2B5EF4-FFF2-40B4-BE49-F238E27FC236}">
                  <a16:creationId xmlns:a16="http://schemas.microsoft.com/office/drawing/2014/main" id="{318BCF43-A995-473C-A9DE-5F2B5361A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2210"/>
              <a:ext cx="54" cy="27"/>
            </a:xfrm>
            <a:custGeom>
              <a:avLst/>
              <a:gdLst>
                <a:gd name="T0" fmla="*/ 0 w 42"/>
                <a:gd name="T1" fmla="*/ 6 h 21"/>
                <a:gd name="T2" fmla="*/ 51 w 42"/>
                <a:gd name="T3" fmla="*/ 30 h 21"/>
                <a:gd name="T4" fmla="*/ 73 w 42"/>
                <a:gd name="T5" fmla="*/ 39 h 21"/>
                <a:gd name="T6" fmla="*/ 82 w 42"/>
                <a:gd name="T7" fmla="*/ 42 h 21"/>
                <a:gd name="T8" fmla="*/ 89 w 42"/>
                <a:gd name="T9" fmla="*/ 40 h 21"/>
                <a:gd name="T10" fmla="*/ 36 w 42"/>
                <a:gd name="T11" fmla="*/ 17 h 21"/>
                <a:gd name="T12" fmla="*/ 15 w 42"/>
                <a:gd name="T13" fmla="*/ 10 h 21"/>
                <a:gd name="T14" fmla="*/ 1 w 42"/>
                <a:gd name="T15" fmla="*/ 5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21">
                  <a:moveTo>
                    <a:pt x="0" y="3"/>
                  </a:moveTo>
                  <a:cubicBezTo>
                    <a:pt x="7" y="8"/>
                    <a:pt x="16" y="10"/>
                    <a:pt x="24" y="14"/>
                  </a:cubicBezTo>
                  <a:cubicBezTo>
                    <a:pt x="27" y="15"/>
                    <a:pt x="31" y="17"/>
                    <a:pt x="34" y="18"/>
                  </a:cubicBezTo>
                  <a:cubicBezTo>
                    <a:pt x="36" y="19"/>
                    <a:pt x="37" y="20"/>
                    <a:pt x="39" y="20"/>
                  </a:cubicBezTo>
                  <a:cubicBezTo>
                    <a:pt x="41" y="21"/>
                    <a:pt x="40" y="20"/>
                    <a:pt x="42" y="19"/>
                  </a:cubicBezTo>
                  <a:cubicBezTo>
                    <a:pt x="34" y="14"/>
                    <a:pt x="25" y="11"/>
                    <a:pt x="17" y="8"/>
                  </a:cubicBezTo>
                  <a:cubicBezTo>
                    <a:pt x="14" y="7"/>
                    <a:pt x="10" y="6"/>
                    <a:pt x="7" y="5"/>
                  </a:cubicBezTo>
                  <a:cubicBezTo>
                    <a:pt x="6" y="4"/>
                    <a:pt x="2" y="0"/>
                    <a:pt x="1" y="2"/>
                  </a:cubicBezTo>
                </a:path>
              </a:pathLst>
            </a:custGeom>
            <a:solidFill>
              <a:srgbClr val="A88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6" name="Freeform 789">
              <a:extLst>
                <a:ext uri="{FF2B5EF4-FFF2-40B4-BE49-F238E27FC236}">
                  <a16:creationId xmlns:a16="http://schemas.microsoft.com/office/drawing/2014/main" id="{EE111A27-0A3A-4835-A4A1-C9D4B5AFF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2252"/>
              <a:ext cx="28" cy="9"/>
            </a:xfrm>
            <a:custGeom>
              <a:avLst/>
              <a:gdLst>
                <a:gd name="T0" fmla="*/ 0 w 21"/>
                <a:gd name="T1" fmla="*/ 5 h 7"/>
                <a:gd name="T2" fmla="*/ 49 w 21"/>
                <a:gd name="T3" fmla="*/ 6 h 7"/>
                <a:gd name="T4" fmla="*/ 0 w 21"/>
                <a:gd name="T5" fmla="*/ 0 h 7"/>
                <a:gd name="T6" fmla="*/ 0 w 21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7">
                  <a:moveTo>
                    <a:pt x="0" y="2"/>
                  </a:moveTo>
                  <a:cubicBezTo>
                    <a:pt x="6" y="4"/>
                    <a:pt x="15" y="7"/>
                    <a:pt x="21" y="3"/>
                  </a:cubicBezTo>
                  <a:cubicBezTo>
                    <a:pt x="15" y="4"/>
                    <a:pt x="6" y="3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A88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7" name="Freeform 790">
              <a:extLst>
                <a:ext uri="{FF2B5EF4-FFF2-40B4-BE49-F238E27FC236}">
                  <a16:creationId xmlns:a16="http://schemas.microsoft.com/office/drawing/2014/main" id="{B54926EE-46EA-41BE-BC95-0CA2A2FC0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2177"/>
              <a:ext cx="47" cy="46"/>
            </a:xfrm>
            <a:custGeom>
              <a:avLst/>
              <a:gdLst>
                <a:gd name="T0" fmla="*/ 0 w 36"/>
                <a:gd name="T1" fmla="*/ 50 h 35"/>
                <a:gd name="T2" fmla="*/ 51 w 36"/>
                <a:gd name="T3" fmla="*/ 75 h 35"/>
                <a:gd name="T4" fmla="*/ 65 w 36"/>
                <a:gd name="T5" fmla="*/ 60 h 35"/>
                <a:gd name="T6" fmla="*/ 80 w 36"/>
                <a:gd name="T7" fmla="*/ 50 h 35"/>
                <a:gd name="T8" fmla="*/ 12 w 36"/>
                <a:gd name="T9" fmla="*/ 3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5">
                  <a:moveTo>
                    <a:pt x="0" y="22"/>
                  </a:moveTo>
                  <a:cubicBezTo>
                    <a:pt x="8" y="21"/>
                    <a:pt x="15" y="35"/>
                    <a:pt x="23" y="33"/>
                  </a:cubicBezTo>
                  <a:cubicBezTo>
                    <a:pt x="24" y="32"/>
                    <a:pt x="28" y="28"/>
                    <a:pt x="29" y="27"/>
                  </a:cubicBezTo>
                  <a:cubicBezTo>
                    <a:pt x="33" y="25"/>
                    <a:pt x="35" y="28"/>
                    <a:pt x="36" y="22"/>
                  </a:cubicBezTo>
                  <a:cubicBezTo>
                    <a:pt x="36" y="14"/>
                    <a:pt x="6" y="0"/>
                    <a:pt x="5" y="17"/>
                  </a:cubicBezTo>
                </a:path>
              </a:pathLst>
            </a:custGeom>
            <a:solidFill>
              <a:srgbClr val="D1B2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8" name="Freeform 791">
              <a:extLst>
                <a:ext uri="{FF2B5EF4-FFF2-40B4-BE49-F238E27FC236}">
                  <a16:creationId xmlns:a16="http://schemas.microsoft.com/office/drawing/2014/main" id="{B0C000DD-C131-4D3E-946C-DB6BB2F40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" y="1943"/>
              <a:ext cx="352" cy="380"/>
            </a:xfrm>
            <a:custGeom>
              <a:avLst/>
              <a:gdLst>
                <a:gd name="T0" fmla="*/ 49 w 271"/>
                <a:gd name="T1" fmla="*/ 78 h 292"/>
                <a:gd name="T2" fmla="*/ 96 w 271"/>
                <a:gd name="T3" fmla="*/ 34 h 292"/>
                <a:gd name="T4" fmla="*/ 139 w 271"/>
                <a:gd name="T5" fmla="*/ 29 h 292"/>
                <a:gd name="T6" fmla="*/ 281 w 271"/>
                <a:gd name="T7" fmla="*/ 168 h 292"/>
                <a:gd name="T8" fmla="*/ 442 w 271"/>
                <a:gd name="T9" fmla="*/ 532 h 292"/>
                <a:gd name="T10" fmla="*/ 520 w 271"/>
                <a:gd name="T11" fmla="*/ 557 h 292"/>
                <a:gd name="T12" fmla="*/ 546 w 271"/>
                <a:gd name="T13" fmla="*/ 541 h 292"/>
                <a:gd name="T14" fmla="*/ 562 w 271"/>
                <a:gd name="T15" fmla="*/ 635 h 292"/>
                <a:gd name="T16" fmla="*/ 475 w 271"/>
                <a:gd name="T17" fmla="*/ 586 h 292"/>
                <a:gd name="T18" fmla="*/ 355 w 271"/>
                <a:gd name="T19" fmla="*/ 511 h 292"/>
                <a:gd name="T20" fmla="*/ 273 w 271"/>
                <a:gd name="T21" fmla="*/ 364 h 292"/>
                <a:gd name="T22" fmla="*/ 205 w 271"/>
                <a:gd name="T23" fmla="*/ 321 h 292"/>
                <a:gd name="T24" fmla="*/ 101 w 271"/>
                <a:gd name="T25" fmla="*/ 285 h 292"/>
                <a:gd name="T26" fmla="*/ 49 w 271"/>
                <a:gd name="T27" fmla="*/ 78 h 2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1" h="292">
                  <a:moveTo>
                    <a:pt x="22" y="35"/>
                  </a:moveTo>
                  <a:cubicBezTo>
                    <a:pt x="26" y="26"/>
                    <a:pt x="39" y="18"/>
                    <a:pt x="44" y="15"/>
                  </a:cubicBezTo>
                  <a:cubicBezTo>
                    <a:pt x="50" y="12"/>
                    <a:pt x="50" y="0"/>
                    <a:pt x="63" y="13"/>
                  </a:cubicBezTo>
                  <a:cubicBezTo>
                    <a:pt x="76" y="26"/>
                    <a:pt x="105" y="44"/>
                    <a:pt x="128" y="76"/>
                  </a:cubicBezTo>
                  <a:cubicBezTo>
                    <a:pt x="179" y="147"/>
                    <a:pt x="182" y="232"/>
                    <a:pt x="202" y="241"/>
                  </a:cubicBezTo>
                  <a:cubicBezTo>
                    <a:pt x="210" y="245"/>
                    <a:pt x="227" y="261"/>
                    <a:pt x="237" y="253"/>
                  </a:cubicBezTo>
                  <a:cubicBezTo>
                    <a:pt x="242" y="248"/>
                    <a:pt x="237" y="230"/>
                    <a:pt x="249" y="246"/>
                  </a:cubicBezTo>
                  <a:cubicBezTo>
                    <a:pt x="262" y="262"/>
                    <a:pt x="271" y="292"/>
                    <a:pt x="256" y="288"/>
                  </a:cubicBezTo>
                  <a:cubicBezTo>
                    <a:pt x="241" y="284"/>
                    <a:pt x="230" y="269"/>
                    <a:pt x="217" y="266"/>
                  </a:cubicBezTo>
                  <a:cubicBezTo>
                    <a:pt x="204" y="262"/>
                    <a:pt x="173" y="259"/>
                    <a:pt x="162" y="232"/>
                  </a:cubicBezTo>
                  <a:cubicBezTo>
                    <a:pt x="151" y="206"/>
                    <a:pt x="133" y="170"/>
                    <a:pt x="125" y="165"/>
                  </a:cubicBezTo>
                  <a:cubicBezTo>
                    <a:pt x="116" y="160"/>
                    <a:pt x="105" y="147"/>
                    <a:pt x="94" y="146"/>
                  </a:cubicBezTo>
                  <a:cubicBezTo>
                    <a:pt x="84" y="145"/>
                    <a:pt x="57" y="144"/>
                    <a:pt x="46" y="129"/>
                  </a:cubicBezTo>
                  <a:cubicBezTo>
                    <a:pt x="35" y="114"/>
                    <a:pt x="0" y="80"/>
                    <a:pt x="22" y="35"/>
                  </a:cubicBezTo>
                  <a:close/>
                </a:path>
              </a:pathLst>
            </a:custGeom>
            <a:solidFill>
              <a:srgbClr val="C9A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9" name="Freeform 792">
              <a:extLst>
                <a:ext uri="{FF2B5EF4-FFF2-40B4-BE49-F238E27FC236}">
                  <a16:creationId xmlns:a16="http://schemas.microsoft.com/office/drawing/2014/main" id="{D21EAAAF-967E-47B2-96AE-442454627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" y="1943"/>
              <a:ext cx="352" cy="380"/>
            </a:xfrm>
            <a:custGeom>
              <a:avLst/>
              <a:gdLst>
                <a:gd name="T0" fmla="*/ 49 w 271"/>
                <a:gd name="T1" fmla="*/ 78 h 292"/>
                <a:gd name="T2" fmla="*/ 96 w 271"/>
                <a:gd name="T3" fmla="*/ 34 h 292"/>
                <a:gd name="T4" fmla="*/ 139 w 271"/>
                <a:gd name="T5" fmla="*/ 29 h 292"/>
                <a:gd name="T6" fmla="*/ 281 w 271"/>
                <a:gd name="T7" fmla="*/ 168 h 292"/>
                <a:gd name="T8" fmla="*/ 442 w 271"/>
                <a:gd name="T9" fmla="*/ 532 h 292"/>
                <a:gd name="T10" fmla="*/ 520 w 271"/>
                <a:gd name="T11" fmla="*/ 557 h 292"/>
                <a:gd name="T12" fmla="*/ 546 w 271"/>
                <a:gd name="T13" fmla="*/ 541 h 292"/>
                <a:gd name="T14" fmla="*/ 562 w 271"/>
                <a:gd name="T15" fmla="*/ 635 h 292"/>
                <a:gd name="T16" fmla="*/ 475 w 271"/>
                <a:gd name="T17" fmla="*/ 586 h 292"/>
                <a:gd name="T18" fmla="*/ 355 w 271"/>
                <a:gd name="T19" fmla="*/ 511 h 292"/>
                <a:gd name="T20" fmla="*/ 273 w 271"/>
                <a:gd name="T21" fmla="*/ 364 h 292"/>
                <a:gd name="T22" fmla="*/ 205 w 271"/>
                <a:gd name="T23" fmla="*/ 321 h 292"/>
                <a:gd name="T24" fmla="*/ 101 w 271"/>
                <a:gd name="T25" fmla="*/ 285 h 292"/>
                <a:gd name="T26" fmla="*/ 49 w 271"/>
                <a:gd name="T27" fmla="*/ 78 h 2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1" h="292">
                  <a:moveTo>
                    <a:pt x="22" y="35"/>
                  </a:moveTo>
                  <a:cubicBezTo>
                    <a:pt x="26" y="26"/>
                    <a:pt x="39" y="18"/>
                    <a:pt x="44" y="15"/>
                  </a:cubicBezTo>
                  <a:cubicBezTo>
                    <a:pt x="50" y="12"/>
                    <a:pt x="50" y="0"/>
                    <a:pt x="63" y="13"/>
                  </a:cubicBezTo>
                  <a:cubicBezTo>
                    <a:pt x="76" y="26"/>
                    <a:pt x="105" y="44"/>
                    <a:pt x="128" y="76"/>
                  </a:cubicBezTo>
                  <a:cubicBezTo>
                    <a:pt x="179" y="147"/>
                    <a:pt x="182" y="232"/>
                    <a:pt x="202" y="241"/>
                  </a:cubicBezTo>
                  <a:cubicBezTo>
                    <a:pt x="210" y="245"/>
                    <a:pt x="227" y="261"/>
                    <a:pt x="237" y="253"/>
                  </a:cubicBezTo>
                  <a:cubicBezTo>
                    <a:pt x="242" y="248"/>
                    <a:pt x="237" y="230"/>
                    <a:pt x="249" y="246"/>
                  </a:cubicBezTo>
                  <a:cubicBezTo>
                    <a:pt x="262" y="262"/>
                    <a:pt x="271" y="292"/>
                    <a:pt x="256" y="288"/>
                  </a:cubicBezTo>
                  <a:cubicBezTo>
                    <a:pt x="241" y="284"/>
                    <a:pt x="230" y="269"/>
                    <a:pt x="217" y="266"/>
                  </a:cubicBezTo>
                  <a:cubicBezTo>
                    <a:pt x="204" y="262"/>
                    <a:pt x="173" y="259"/>
                    <a:pt x="162" y="232"/>
                  </a:cubicBezTo>
                  <a:cubicBezTo>
                    <a:pt x="151" y="206"/>
                    <a:pt x="133" y="170"/>
                    <a:pt x="125" y="165"/>
                  </a:cubicBezTo>
                  <a:cubicBezTo>
                    <a:pt x="116" y="160"/>
                    <a:pt x="105" y="147"/>
                    <a:pt x="94" y="146"/>
                  </a:cubicBezTo>
                  <a:cubicBezTo>
                    <a:pt x="84" y="145"/>
                    <a:pt x="57" y="144"/>
                    <a:pt x="46" y="129"/>
                  </a:cubicBezTo>
                  <a:cubicBezTo>
                    <a:pt x="35" y="114"/>
                    <a:pt x="0" y="80"/>
                    <a:pt x="22" y="35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0" name="Freeform 793">
              <a:extLst>
                <a:ext uri="{FF2B5EF4-FFF2-40B4-BE49-F238E27FC236}">
                  <a16:creationId xmlns:a16="http://schemas.microsoft.com/office/drawing/2014/main" id="{691BB5B9-6A24-4BE7-92A3-5EB343DF0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2262"/>
              <a:ext cx="24" cy="49"/>
            </a:xfrm>
            <a:custGeom>
              <a:avLst/>
              <a:gdLst>
                <a:gd name="T0" fmla="*/ 0 w 18"/>
                <a:gd name="T1" fmla="*/ 23 h 38"/>
                <a:gd name="T2" fmla="*/ 1 w 18"/>
                <a:gd name="T3" fmla="*/ 0 h 38"/>
                <a:gd name="T4" fmla="*/ 21 w 18"/>
                <a:gd name="T5" fmla="*/ 32 h 38"/>
                <a:gd name="T6" fmla="*/ 37 w 18"/>
                <a:gd name="T7" fmla="*/ 68 h 38"/>
                <a:gd name="T8" fmla="*/ 33 w 18"/>
                <a:gd name="T9" fmla="*/ 81 h 38"/>
                <a:gd name="T10" fmla="*/ 21 w 18"/>
                <a:gd name="T11" fmla="*/ 57 h 38"/>
                <a:gd name="T12" fmla="*/ 1 w 18"/>
                <a:gd name="T13" fmla="*/ 25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38">
                  <a:moveTo>
                    <a:pt x="0" y="11"/>
                  </a:moveTo>
                  <a:cubicBezTo>
                    <a:pt x="2" y="8"/>
                    <a:pt x="1" y="4"/>
                    <a:pt x="1" y="0"/>
                  </a:cubicBezTo>
                  <a:cubicBezTo>
                    <a:pt x="6" y="0"/>
                    <a:pt x="8" y="12"/>
                    <a:pt x="9" y="15"/>
                  </a:cubicBezTo>
                  <a:cubicBezTo>
                    <a:pt x="12" y="20"/>
                    <a:pt x="15" y="26"/>
                    <a:pt x="16" y="32"/>
                  </a:cubicBezTo>
                  <a:cubicBezTo>
                    <a:pt x="16" y="34"/>
                    <a:pt x="18" y="38"/>
                    <a:pt x="14" y="38"/>
                  </a:cubicBezTo>
                  <a:cubicBezTo>
                    <a:pt x="11" y="37"/>
                    <a:pt x="9" y="28"/>
                    <a:pt x="9" y="26"/>
                  </a:cubicBezTo>
                  <a:cubicBezTo>
                    <a:pt x="7" y="20"/>
                    <a:pt x="3" y="16"/>
                    <a:pt x="1" y="12"/>
                  </a:cubicBezTo>
                </a:path>
              </a:pathLst>
            </a:custGeom>
            <a:solidFill>
              <a:srgbClr val="E2C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1" name="Freeform 794">
              <a:extLst>
                <a:ext uri="{FF2B5EF4-FFF2-40B4-BE49-F238E27FC236}">
                  <a16:creationId xmlns:a16="http://schemas.microsoft.com/office/drawing/2014/main" id="{250E4021-C624-4C65-A12B-0413BBEB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2120"/>
              <a:ext cx="92" cy="135"/>
            </a:xfrm>
            <a:custGeom>
              <a:avLst/>
              <a:gdLst>
                <a:gd name="T0" fmla="*/ 1 w 71"/>
                <a:gd name="T1" fmla="*/ 0 h 104"/>
                <a:gd name="T2" fmla="*/ 39 w 71"/>
                <a:gd name="T3" fmla="*/ 45 h 104"/>
                <a:gd name="T4" fmla="*/ 82 w 71"/>
                <a:gd name="T5" fmla="*/ 96 h 104"/>
                <a:gd name="T6" fmla="*/ 118 w 71"/>
                <a:gd name="T7" fmla="*/ 162 h 104"/>
                <a:gd name="T8" fmla="*/ 154 w 71"/>
                <a:gd name="T9" fmla="*/ 227 h 104"/>
                <a:gd name="T10" fmla="*/ 124 w 71"/>
                <a:gd name="T11" fmla="*/ 162 h 104"/>
                <a:gd name="T12" fmla="*/ 86 w 71"/>
                <a:gd name="T13" fmla="*/ 96 h 104"/>
                <a:gd name="T14" fmla="*/ 44 w 71"/>
                <a:gd name="T15" fmla="*/ 39 h 104"/>
                <a:gd name="T16" fmla="*/ 6 w 71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104">
                  <a:moveTo>
                    <a:pt x="1" y="0"/>
                  </a:moveTo>
                  <a:cubicBezTo>
                    <a:pt x="0" y="10"/>
                    <a:pt x="12" y="16"/>
                    <a:pt x="18" y="21"/>
                  </a:cubicBezTo>
                  <a:cubicBezTo>
                    <a:pt x="26" y="27"/>
                    <a:pt x="32" y="36"/>
                    <a:pt x="38" y="44"/>
                  </a:cubicBezTo>
                  <a:cubicBezTo>
                    <a:pt x="45" y="54"/>
                    <a:pt x="49" y="63"/>
                    <a:pt x="54" y="74"/>
                  </a:cubicBezTo>
                  <a:cubicBezTo>
                    <a:pt x="58" y="84"/>
                    <a:pt x="61" y="98"/>
                    <a:pt x="71" y="104"/>
                  </a:cubicBezTo>
                  <a:cubicBezTo>
                    <a:pt x="65" y="95"/>
                    <a:pt x="62" y="84"/>
                    <a:pt x="57" y="74"/>
                  </a:cubicBezTo>
                  <a:cubicBezTo>
                    <a:pt x="51" y="63"/>
                    <a:pt x="46" y="54"/>
                    <a:pt x="39" y="44"/>
                  </a:cubicBezTo>
                  <a:cubicBezTo>
                    <a:pt x="32" y="35"/>
                    <a:pt x="26" y="26"/>
                    <a:pt x="20" y="18"/>
                  </a:cubicBezTo>
                  <a:cubicBezTo>
                    <a:pt x="15" y="12"/>
                    <a:pt x="9" y="3"/>
                    <a:pt x="3" y="0"/>
                  </a:cubicBezTo>
                </a:path>
              </a:pathLst>
            </a:custGeom>
            <a:solidFill>
              <a:srgbClr val="E2C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2" name="Freeform 795">
              <a:extLst>
                <a:ext uri="{FF2B5EF4-FFF2-40B4-BE49-F238E27FC236}">
                  <a16:creationId xmlns:a16="http://schemas.microsoft.com/office/drawing/2014/main" id="{B00C018D-A1F5-43FB-97F4-D1088EF9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2261"/>
              <a:ext cx="22" cy="48"/>
            </a:xfrm>
            <a:custGeom>
              <a:avLst/>
              <a:gdLst>
                <a:gd name="T0" fmla="*/ 0 w 17"/>
                <a:gd name="T1" fmla="*/ 0 h 37"/>
                <a:gd name="T2" fmla="*/ 10 w 17"/>
                <a:gd name="T3" fmla="*/ 10 h 37"/>
                <a:gd name="T4" fmla="*/ 23 w 17"/>
                <a:gd name="T5" fmla="*/ 32 h 37"/>
                <a:gd name="T6" fmla="*/ 32 w 17"/>
                <a:gd name="T7" fmla="*/ 58 h 37"/>
                <a:gd name="T8" fmla="*/ 36 w 17"/>
                <a:gd name="T9" fmla="*/ 80 h 37"/>
                <a:gd name="T10" fmla="*/ 27 w 17"/>
                <a:gd name="T11" fmla="*/ 52 h 37"/>
                <a:gd name="T12" fmla="*/ 17 w 17"/>
                <a:gd name="T13" fmla="*/ 29 h 37"/>
                <a:gd name="T14" fmla="*/ 8 w 17"/>
                <a:gd name="T15" fmla="*/ 16 h 37"/>
                <a:gd name="T16" fmla="*/ 1 w 17"/>
                <a:gd name="T17" fmla="*/ 5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37">
                  <a:moveTo>
                    <a:pt x="0" y="0"/>
                  </a:moveTo>
                  <a:cubicBezTo>
                    <a:pt x="2" y="2"/>
                    <a:pt x="3" y="3"/>
                    <a:pt x="5" y="5"/>
                  </a:cubicBezTo>
                  <a:cubicBezTo>
                    <a:pt x="7" y="9"/>
                    <a:pt x="9" y="12"/>
                    <a:pt x="11" y="15"/>
                  </a:cubicBezTo>
                  <a:cubicBezTo>
                    <a:pt x="13" y="19"/>
                    <a:pt x="14" y="23"/>
                    <a:pt x="15" y="27"/>
                  </a:cubicBezTo>
                  <a:cubicBezTo>
                    <a:pt x="16" y="30"/>
                    <a:pt x="17" y="34"/>
                    <a:pt x="17" y="37"/>
                  </a:cubicBezTo>
                  <a:cubicBezTo>
                    <a:pt x="14" y="33"/>
                    <a:pt x="14" y="28"/>
                    <a:pt x="12" y="24"/>
                  </a:cubicBezTo>
                  <a:cubicBezTo>
                    <a:pt x="11" y="20"/>
                    <a:pt x="10" y="16"/>
                    <a:pt x="8" y="13"/>
                  </a:cubicBezTo>
                  <a:cubicBezTo>
                    <a:pt x="7" y="11"/>
                    <a:pt x="6" y="9"/>
                    <a:pt x="4" y="7"/>
                  </a:cubicBezTo>
                  <a:cubicBezTo>
                    <a:pt x="3" y="5"/>
                    <a:pt x="2" y="4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3" name="Oval 796">
              <a:extLst>
                <a:ext uri="{FF2B5EF4-FFF2-40B4-BE49-F238E27FC236}">
                  <a16:creationId xmlns:a16="http://schemas.microsoft.com/office/drawing/2014/main" id="{5A6E1D24-59BB-498D-8CA9-41C529033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2300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304" name="Oval 797">
              <a:extLst>
                <a:ext uri="{FF2B5EF4-FFF2-40B4-BE49-F238E27FC236}">
                  <a16:creationId xmlns:a16="http://schemas.microsoft.com/office/drawing/2014/main" id="{B21D14D5-1633-42A3-9B17-84B389CFC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6" y="2309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305" name="Freeform 798">
              <a:extLst>
                <a:ext uri="{FF2B5EF4-FFF2-40B4-BE49-F238E27FC236}">
                  <a16:creationId xmlns:a16="http://schemas.microsoft.com/office/drawing/2014/main" id="{58B670DD-AA85-4E23-A3FD-832FE7772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2" y="1960"/>
              <a:ext cx="49" cy="57"/>
            </a:xfrm>
            <a:custGeom>
              <a:avLst/>
              <a:gdLst>
                <a:gd name="T0" fmla="*/ 0 w 38"/>
                <a:gd name="T1" fmla="*/ 17 h 44"/>
                <a:gd name="T2" fmla="*/ 46 w 38"/>
                <a:gd name="T3" fmla="*/ 41 h 44"/>
                <a:gd name="T4" fmla="*/ 67 w 38"/>
                <a:gd name="T5" fmla="*/ 67 h 44"/>
                <a:gd name="T6" fmla="*/ 81 w 38"/>
                <a:gd name="T7" fmla="*/ 96 h 44"/>
                <a:gd name="T8" fmla="*/ 64 w 38"/>
                <a:gd name="T9" fmla="*/ 57 h 44"/>
                <a:gd name="T10" fmla="*/ 44 w 38"/>
                <a:gd name="T11" fmla="*/ 27 h 44"/>
                <a:gd name="T12" fmla="*/ 1 w 38"/>
                <a:gd name="T13" fmla="*/ 1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44">
                  <a:moveTo>
                    <a:pt x="0" y="8"/>
                  </a:moveTo>
                  <a:cubicBezTo>
                    <a:pt x="7" y="7"/>
                    <a:pt x="17" y="14"/>
                    <a:pt x="22" y="19"/>
                  </a:cubicBezTo>
                  <a:cubicBezTo>
                    <a:pt x="26" y="22"/>
                    <a:pt x="29" y="27"/>
                    <a:pt x="31" y="31"/>
                  </a:cubicBezTo>
                  <a:cubicBezTo>
                    <a:pt x="33" y="34"/>
                    <a:pt x="35" y="43"/>
                    <a:pt x="38" y="44"/>
                  </a:cubicBezTo>
                  <a:cubicBezTo>
                    <a:pt x="38" y="39"/>
                    <a:pt x="33" y="30"/>
                    <a:pt x="30" y="26"/>
                  </a:cubicBezTo>
                  <a:cubicBezTo>
                    <a:pt x="27" y="21"/>
                    <a:pt x="24" y="16"/>
                    <a:pt x="20" y="12"/>
                  </a:cubicBezTo>
                  <a:cubicBezTo>
                    <a:pt x="15" y="7"/>
                    <a:pt x="7" y="0"/>
                    <a:pt x="1" y="7"/>
                  </a:cubicBezTo>
                </a:path>
              </a:pathLst>
            </a:custGeom>
            <a:solidFill>
              <a:srgbClr val="A88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6" name="Freeform 799">
              <a:extLst>
                <a:ext uri="{FF2B5EF4-FFF2-40B4-BE49-F238E27FC236}">
                  <a16:creationId xmlns:a16="http://schemas.microsoft.com/office/drawing/2014/main" id="{97245679-FC30-45B8-8E6E-849EF7DCD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2032"/>
              <a:ext cx="35" cy="93"/>
            </a:xfrm>
            <a:custGeom>
              <a:avLst/>
              <a:gdLst>
                <a:gd name="T0" fmla="*/ 0 w 27"/>
                <a:gd name="T1" fmla="*/ 145 h 72"/>
                <a:gd name="T2" fmla="*/ 27 w 27"/>
                <a:gd name="T3" fmla="*/ 93 h 72"/>
                <a:gd name="T4" fmla="*/ 38 w 27"/>
                <a:gd name="T5" fmla="*/ 0 h 72"/>
                <a:gd name="T6" fmla="*/ 13 w 27"/>
                <a:gd name="T7" fmla="*/ 149 h 72"/>
                <a:gd name="T8" fmla="*/ 0 w 27"/>
                <a:gd name="T9" fmla="*/ 145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72">
                  <a:moveTo>
                    <a:pt x="0" y="67"/>
                  </a:moveTo>
                  <a:cubicBezTo>
                    <a:pt x="0" y="67"/>
                    <a:pt x="9" y="51"/>
                    <a:pt x="12" y="43"/>
                  </a:cubicBezTo>
                  <a:cubicBezTo>
                    <a:pt x="14" y="36"/>
                    <a:pt x="19" y="13"/>
                    <a:pt x="17" y="0"/>
                  </a:cubicBezTo>
                  <a:cubicBezTo>
                    <a:pt x="17" y="0"/>
                    <a:pt x="27" y="30"/>
                    <a:pt x="6" y="69"/>
                  </a:cubicBezTo>
                  <a:cubicBezTo>
                    <a:pt x="6" y="69"/>
                    <a:pt x="3" y="72"/>
                    <a:pt x="0" y="67"/>
                  </a:cubicBezTo>
                  <a:close/>
                </a:path>
              </a:pathLst>
            </a:custGeom>
            <a:solidFill>
              <a:srgbClr val="A88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7" name="Freeform 800">
              <a:extLst>
                <a:ext uri="{FF2B5EF4-FFF2-40B4-BE49-F238E27FC236}">
                  <a16:creationId xmlns:a16="http://schemas.microsoft.com/office/drawing/2014/main" id="{FD902787-6CF8-4BC6-8C91-5A897DE4A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2258"/>
              <a:ext cx="21" cy="30"/>
            </a:xfrm>
            <a:custGeom>
              <a:avLst/>
              <a:gdLst>
                <a:gd name="T0" fmla="*/ 1 w 16"/>
                <a:gd name="T1" fmla="*/ 0 h 23"/>
                <a:gd name="T2" fmla="*/ 22 w 16"/>
                <a:gd name="T3" fmla="*/ 23 h 23"/>
                <a:gd name="T4" fmla="*/ 37 w 16"/>
                <a:gd name="T5" fmla="*/ 51 h 23"/>
                <a:gd name="T6" fmla="*/ 18 w 16"/>
                <a:gd name="T7" fmla="*/ 21 h 23"/>
                <a:gd name="T8" fmla="*/ 1 w 1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3">
                  <a:moveTo>
                    <a:pt x="1" y="0"/>
                  </a:moveTo>
                  <a:cubicBezTo>
                    <a:pt x="4" y="3"/>
                    <a:pt x="8" y="7"/>
                    <a:pt x="10" y="11"/>
                  </a:cubicBezTo>
                  <a:cubicBezTo>
                    <a:pt x="12" y="14"/>
                    <a:pt x="16" y="19"/>
                    <a:pt x="16" y="23"/>
                  </a:cubicBezTo>
                  <a:cubicBezTo>
                    <a:pt x="13" y="19"/>
                    <a:pt x="11" y="14"/>
                    <a:pt x="8" y="9"/>
                  </a:cubicBezTo>
                  <a:cubicBezTo>
                    <a:pt x="6" y="7"/>
                    <a:pt x="0" y="3"/>
                    <a:pt x="1" y="0"/>
                  </a:cubicBezTo>
                </a:path>
              </a:pathLst>
            </a:custGeom>
            <a:solidFill>
              <a:srgbClr val="A88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8" name="Freeform 801">
              <a:extLst>
                <a:ext uri="{FF2B5EF4-FFF2-40B4-BE49-F238E27FC236}">
                  <a16:creationId xmlns:a16="http://schemas.microsoft.com/office/drawing/2014/main" id="{3D6CD8D4-E13A-4252-8538-1D39A6D3D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285"/>
              <a:ext cx="45" cy="28"/>
            </a:xfrm>
            <a:custGeom>
              <a:avLst/>
              <a:gdLst>
                <a:gd name="T0" fmla="*/ 0 w 35"/>
                <a:gd name="T1" fmla="*/ 0 h 21"/>
                <a:gd name="T2" fmla="*/ 13 w 35"/>
                <a:gd name="T3" fmla="*/ 5 h 21"/>
                <a:gd name="T4" fmla="*/ 23 w 35"/>
                <a:gd name="T5" fmla="*/ 12 h 21"/>
                <a:gd name="T6" fmla="*/ 40 w 35"/>
                <a:gd name="T7" fmla="*/ 27 h 21"/>
                <a:gd name="T8" fmla="*/ 58 w 35"/>
                <a:gd name="T9" fmla="*/ 41 h 21"/>
                <a:gd name="T10" fmla="*/ 75 w 35"/>
                <a:gd name="T11" fmla="*/ 49 h 21"/>
                <a:gd name="T12" fmla="*/ 68 w 35"/>
                <a:gd name="T13" fmla="*/ 37 h 21"/>
                <a:gd name="T14" fmla="*/ 64 w 35"/>
                <a:gd name="T15" fmla="*/ 27 h 21"/>
                <a:gd name="T16" fmla="*/ 58 w 35"/>
                <a:gd name="T17" fmla="*/ 21 h 21"/>
                <a:gd name="T18" fmla="*/ 46 w 35"/>
                <a:gd name="T19" fmla="*/ 21 h 21"/>
                <a:gd name="T20" fmla="*/ 13 w 35"/>
                <a:gd name="T21" fmla="*/ 1 h 21"/>
                <a:gd name="T22" fmla="*/ 0 w 35"/>
                <a:gd name="T23" fmla="*/ 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" h="21">
                  <a:moveTo>
                    <a:pt x="0" y="0"/>
                  </a:moveTo>
                  <a:cubicBezTo>
                    <a:pt x="2" y="1"/>
                    <a:pt x="4" y="1"/>
                    <a:pt x="6" y="2"/>
                  </a:cubicBezTo>
                  <a:cubicBezTo>
                    <a:pt x="8" y="3"/>
                    <a:pt x="9" y="4"/>
                    <a:pt x="11" y="5"/>
                  </a:cubicBezTo>
                  <a:cubicBezTo>
                    <a:pt x="14" y="7"/>
                    <a:pt x="17" y="9"/>
                    <a:pt x="19" y="11"/>
                  </a:cubicBezTo>
                  <a:cubicBezTo>
                    <a:pt x="22" y="13"/>
                    <a:pt x="24" y="15"/>
                    <a:pt x="27" y="17"/>
                  </a:cubicBezTo>
                  <a:cubicBezTo>
                    <a:pt x="29" y="19"/>
                    <a:pt x="32" y="21"/>
                    <a:pt x="35" y="21"/>
                  </a:cubicBezTo>
                  <a:cubicBezTo>
                    <a:pt x="34" y="19"/>
                    <a:pt x="33" y="18"/>
                    <a:pt x="32" y="16"/>
                  </a:cubicBezTo>
                  <a:cubicBezTo>
                    <a:pt x="31" y="14"/>
                    <a:pt x="31" y="12"/>
                    <a:pt x="30" y="11"/>
                  </a:cubicBezTo>
                  <a:cubicBezTo>
                    <a:pt x="29" y="9"/>
                    <a:pt x="29" y="9"/>
                    <a:pt x="27" y="9"/>
                  </a:cubicBezTo>
                  <a:cubicBezTo>
                    <a:pt x="25" y="9"/>
                    <a:pt x="24" y="9"/>
                    <a:pt x="22" y="9"/>
                  </a:cubicBezTo>
                  <a:cubicBezTo>
                    <a:pt x="16" y="9"/>
                    <a:pt x="12" y="2"/>
                    <a:pt x="6" y="1"/>
                  </a:cubicBezTo>
                  <a:cubicBezTo>
                    <a:pt x="4" y="0"/>
                    <a:pt x="2" y="1"/>
                    <a:pt x="0" y="0"/>
                  </a:cubicBezTo>
                </a:path>
              </a:pathLst>
            </a:custGeom>
            <a:solidFill>
              <a:srgbClr val="A88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9" name="Freeform 802">
              <a:extLst>
                <a:ext uri="{FF2B5EF4-FFF2-40B4-BE49-F238E27FC236}">
                  <a16:creationId xmlns:a16="http://schemas.microsoft.com/office/drawing/2014/main" id="{23BBD286-33EF-43BC-B0D8-BBBDA7280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1965"/>
              <a:ext cx="57" cy="141"/>
            </a:xfrm>
            <a:custGeom>
              <a:avLst/>
              <a:gdLst>
                <a:gd name="T0" fmla="*/ 0 w 44"/>
                <a:gd name="T1" fmla="*/ 0 h 108"/>
                <a:gd name="T2" fmla="*/ 73 w 44"/>
                <a:gd name="T3" fmla="*/ 240 h 108"/>
                <a:gd name="T4" fmla="*/ 0 w 44"/>
                <a:gd name="T5" fmla="*/ 0 h 1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cubicBezTo>
                    <a:pt x="0" y="0"/>
                    <a:pt x="44" y="13"/>
                    <a:pt x="33" y="108"/>
                  </a:cubicBezTo>
                  <a:cubicBezTo>
                    <a:pt x="33" y="108"/>
                    <a:pt x="42" y="2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0" name="Freeform 803">
              <a:extLst>
                <a:ext uri="{FF2B5EF4-FFF2-40B4-BE49-F238E27FC236}">
                  <a16:creationId xmlns:a16="http://schemas.microsoft.com/office/drawing/2014/main" id="{0FDF60BE-29E5-4724-80C1-BE2654AC5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" y="2093"/>
              <a:ext cx="17" cy="42"/>
            </a:xfrm>
            <a:custGeom>
              <a:avLst/>
              <a:gdLst>
                <a:gd name="T0" fmla="*/ 0 w 13"/>
                <a:gd name="T1" fmla="*/ 60 h 32"/>
                <a:gd name="T2" fmla="*/ 22 w 13"/>
                <a:gd name="T3" fmla="*/ 0 h 32"/>
                <a:gd name="T4" fmla="*/ 1 w 13"/>
                <a:gd name="T5" fmla="*/ 64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2">
                  <a:moveTo>
                    <a:pt x="0" y="27"/>
                  </a:moveTo>
                  <a:cubicBezTo>
                    <a:pt x="9" y="24"/>
                    <a:pt x="7" y="7"/>
                    <a:pt x="10" y="0"/>
                  </a:cubicBezTo>
                  <a:cubicBezTo>
                    <a:pt x="13" y="5"/>
                    <a:pt x="8" y="32"/>
                    <a:pt x="1" y="28"/>
                  </a:cubicBezTo>
                </a:path>
              </a:pathLst>
            </a:custGeom>
            <a:solidFill>
              <a:srgbClr val="A88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1" name="Freeform 804">
              <a:extLst>
                <a:ext uri="{FF2B5EF4-FFF2-40B4-BE49-F238E27FC236}">
                  <a16:creationId xmlns:a16="http://schemas.microsoft.com/office/drawing/2014/main" id="{D1747E47-FE2E-4658-AC62-E4E2BAF96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" y="2025"/>
              <a:ext cx="95" cy="182"/>
            </a:xfrm>
            <a:custGeom>
              <a:avLst/>
              <a:gdLst>
                <a:gd name="T0" fmla="*/ 5 w 73"/>
                <a:gd name="T1" fmla="*/ 118 h 140"/>
                <a:gd name="T2" fmla="*/ 9 w 73"/>
                <a:gd name="T3" fmla="*/ 74 h 140"/>
                <a:gd name="T4" fmla="*/ 7 w 73"/>
                <a:gd name="T5" fmla="*/ 21 h 140"/>
                <a:gd name="T6" fmla="*/ 73 w 73"/>
                <a:gd name="T7" fmla="*/ 100 h 140"/>
                <a:gd name="T8" fmla="*/ 122 w 73"/>
                <a:gd name="T9" fmla="*/ 213 h 140"/>
                <a:gd name="T10" fmla="*/ 141 w 73"/>
                <a:gd name="T11" fmla="*/ 308 h 140"/>
                <a:gd name="T12" fmla="*/ 64 w 73"/>
                <a:gd name="T13" fmla="*/ 182 h 140"/>
                <a:gd name="T14" fmla="*/ 5 w 73"/>
                <a:gd name="T15" fmla="*/ 111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140">
                  <a:moveTo>
                    <a:pt x="2" y="54"/>
                  </a:moveTo>
                  <a:cubicBezTo>
                    <a:pt x="6" y="49"/>
                    <a:pt x="4" y="40"/>
                    <a:pt x="4" y="34"/>
                  </a:cubicBezTo>
                  <a:cubicBezTo>
                    <a:pt x="4" y="29"/>
                    <a:pt x="0" y="13"/>
                    <a:pt x="3" y="9"/>
                  </a:cubicBezTo>
                  <a:cubicBezTo>
                    <a:pt x="11" y="0"/>
                    <a:pt x="30" y="39"/>
                    <a:pt x="33" y="45"/>
                  </a:cubicBezTo>
                  <a:cubicBezTo>
                    <a:pt x="42" y="62"/>
                    <a:pt x="47" y="79"/>
                    <a:pt x="55" y="97"/>
                  </a:cubicBezTo>
                  <a:cubicBezTo>
                    <a:pt x="58" y="105"/>
                    <a:pt x="73" y="135"/>
                    <a:pt x="64" y="140"/>
                  </a:cubicBezTo>
                  <a:cubicBezTo>
                    <a:pt x="47" y="125"/>
                    <a:pt x="44" y="100"/>
                    <a:pt x="29" y="83"/>
                  </a:cubicBezTo>
                  <a:cubicBezTo>
                    <a:pt x="21" y="75"/>
                    <a:pt x="0" y="63"/>
                    <a:pt x="2" y="50"/>
                  </a:cubicBezTo>
                </a:path>
              </a:pathLst>
            </a:custGeom>
            <a:solidFill>
              <a:srgbClr val="D1B2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2" name="Oval 805">
              <a:extLst>
                <a:ext uri="{FF2B5EF4-FFF2-40B4-BE49-F238E27FC236}">
                  <a16:creationId xmlns:a16="http://schemas.microsoft.com/office/drawing/2014/main" id="{5EB1796D-0FE8-40E3-B756-804175C0E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6" y="2082"/>
              <a:ext cx="6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313" name="Oval 806">
              <a:extLst>
                <a:ext uri="{FF2B5EF4-FFF2-40B4-BE49-F238E27FC236}">
                  <a16:creationId xmlns:a16="http://schemas.microsoft.com/office/drawing/2014/main" id="{D0B98E35-CC78-40A0-9E6A-CCBB10F7B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7" y="2073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314" name="Freeform 807">
              <a:extLst>
                <a:ext uri="{FF2B5EF4-FFF2-40B4-BE49-F238E27FC236}">
                  <a16:creationId xmlns:a16="http://schemas.microsoft.com/office/drawing/2014/main" id="{C0F936C3-D681-4393-8EC9-5C6B4C843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" y="2122"/>
              <a:ext cx="81" cy="96"/>
            </a:xfrm>
            <a:custGeom>
              <a:avLst/>
              <a:gdLst>
                <a:gd name="T0" fmla="*/ 0 w 62"/>
                <a:gd name="T1" fmla="*/ 0 h 74"/>
                <a:gd name="T2" fmla="*/ 21 w 62"/>
                <a:gd name="T3" fmla="*/ 8 h 74"/>
                <a:gd name="T4" fmla="*/ 43 w 62"/>
                <a:gd name="T5" fmla="*/ 22 h 74"/>
                <a:gd name="T6" fmla="*/ 78 w 62"/>
                <a:gd name="T7" fmla="*/ 52 h 74"/>
                <a:gd name="T8" fmla="*/ 110 w 62"/>
                <a:gd name="T9" fmla="*/ 101 h 74"/>
                <a:gd name="T10" fmla="*/ 138 w 62"/>
                <a:gd name="T11" fmla="*/ 162 h 74"/>
                <a:gd name="T12" fmla="*/ 78 w 62"/>
                <a:gd name="T13" fmla="*/ 49 h 74"/>
                <a:gd name="T14" fmla="*/ 44 w 62"/>
                <a:gd name="T15" fmla="*/ 17 h 74"/>
                <a:gd name="T16" fmla="*/ 24 w 62"/>
                <a:gd name="T17" fmla="*/ 6 h 74"/>
                <a:gd name="T18" fmla="*/ 5 w 62"/>
                <a:gd name="T19" fmla="*/ 1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2" h="74">
                  <a:moveTo>
                    <a:pt x="0" y="0"/>
                  </a:moveTo>
                  <a:cubicBezTo>
                    <a:pt x="2" y="3"/>
                    <a:pt x="6" y="3"/>
                    <a:pt x="9" y="4"/>
                  </a:cubicBezTo>
                  <a:cubicBezTo>
                    <a:pt x="12" y="5"/>
                    <a:pt x="16" y="7"/>
                    <a:pt x="19" y="10"/>
                  </a:cubicBezTo>
                  <a:cubicBezTo>
                    <a:pt x="25" y="14"/>
                    <a:pt x="30" y="19"/>
                    <a:pt x="35" y="24"/>
                  </a:cubicBezTo>
                  <a:cubicBezTo>
                    <a:pt x="40" y="32"/>
                    <a:pt x="45" y="39"/>
                    <a:pt x="49" y="46"/>
                  </a:cubicBezTo>
                  <a:cubicBezTo>
                    <a:pt x="54" y="55"/>
                    <a:pt x="56" y="66"/>
                    <a:pt x="62" y="74"/>
                  </a:cubicBezTo>
                  <a:cubicBezTo>
                    <a:pt x="57" y="56"/>
                    <a:pt x="46" y="37"/>
                    <a:pt x="35" y="22"/>
                  </a:cubicBezTo>
                  <a:cubicBezTo>
                    <a:pt x="31" y="16"/>
                    <a:pt x="26" y="12"/>
                    <a:pt x="20" y="8"/>
                  </a:cubicBezTo>
                  <a:cubicBezTo>
                    <a:pt x="17" y="5"/>
                    <a:pt x="15" y="3"/>
                    <a:pt x="11" y="3"/>
                  </a:cubicBezTo>
                  <a:cubicBezTo>
                    <a:pt x="8" y="2"/>
                    <a:pt x="5" y="2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5" name="Freeform 808">
              <a:extLst>
                <a:ext uri="{FF2B5EF4-FFF2-40B4-BE49-F238E27FC236}">
                  <a16:creationId xmlns:a16="http://schemas.microsoft.com/office/drawing/2014/main" id="{081AC265-D73E-4134-B560-30B4F4C81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1975"/>
              <a:ext cx="68" cy="127"/>
            </a:xfrm>
            <a:custGeom>
              <a:avLst/>
              <a:gdLst>
                <a:gd name="T0" fmla="*/ 58 w 52"/>
                <a:gd name="T1" fmla="*/ 10 h 98"/>
                <a:gd name="T2" fmla="*/ 7 w 52"/>
                <a:gd name="T3" fmla="*/ 67 h 98"/>
                <a:gd name="T4" fmla="*/ 43 w 52"/>
                <a:gd name="T5" fmla="*/ 176 h 98"/>
                <a:gd name="T6" fmla="*/ 76 w 52"/>
                <a:gd name="T7" fmla="*/ 214 h 98"/>
                <a:gd name="T8" fmla="*/ 88 w 52"/>
                <a:gd name="T9" fmla="*/ 198 h 98"/>
                <a:gd name="T10" fmla="*/ 93 w 52"/>
                <a:gd name="T11" fmla="*/ 165 h 98"/>
                <a:gd name="T12" fmla="*/ 95 w 52"/>
                <a:gd name="T13" fmla="*/ 45 h 98"/>
                <a:gd name="T14" fmla="*/ 58 w 52"/>
                <a:gd name="T15" fmla="*/ 8 h 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98">
                  <a:moveTo>
                    <a:pt x="26" y="5"/>
                  </a:moveTo>
                  <a:cubicBezTo>
                    <a:pt x="12" y="0"/>
                    <a:pt x="4" y="20"/>
                    <a:pt x="3" y="31"/>
                  </a:cubicBezTo>
                  <a:cubicBezTo>
                    <a:pt x="0" y="50"/>
                    <a:pt x="10" y="65"/>
                    <a:pt x="19" y="81"/>
                  </a:cubicBezTo>
                  <a:cubicBezTo>
                    <a:pt x="22" y="85"/>
                    <a:pt x="28" y="98"/>
                    <a:pt x="34" y="98"/>
                  </a:cubicBezTo>
                  <a:cubicBezTo>
                    <a:pt x="37" y="98"/>
                    <a:pt x="39" y="94"/>
                    <a:pt x="39" y="91"/>
                  </a:cubicBezTo>
                  <a:cubicBezTo>
                    <a:pt x="40" y="86"/>
                    <a:pt x="39" y="82"/>
                    <a:pt x="41" y="76"/>
                  </a:cubicBezTo>
                  <a:cubicBezTo>
                    <a:pt x="47" y="58"/>
                    <a:pt x="52" y="39"/>
                    <a:pt x="43" y="21"/>
                  </a:cubicBezTo>
                  <a:cubicBezTo>
                    <a:pt x="39" y="13"/>
                    <a:pt x="34" y="7"/>
                    <a:pt x="26" y="4"/>
                  </a:cubicBezTo>
                </a:path>
              </a:pathLst>
            </a:custGeom>
            <a:solidFill>
              <a:srgbClr val="A88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6" name="Freeform 809">
              <a:extLst>
                <a:ext uri="{FF2B5EF4-FFF2-40B4-BE49-F238E27FC236}">
                  <a16:creationId xmlns:a16="http://schemas.microsoft.com/office/drawing/2014/main" id="{17DA0025-2344-47D4-BC7B-123D17E35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" y="1973"/>
              <a:ext cx="33" cy="73"/>
            </a:xfrm>
            <a:custGeom>
              <a:avLst/>
              <a:gdLst>
                <a:gd name="T0" fmla="*/ 58 w 25"/>
                <a:gd name="T1" fmla="*/ 5 h 56"/>
                <a:gd name="T2" fmla="*/ 28 w 25"/>
                <a:gd name="T3" fmla="*/ 17 h 56"/>
                <a:gd name="T4" fmla="*/ 9 w 25"/>
                <a:gd name="T5" fmla="*/ 44 h 56"/>
                <a:gd name="T6" fmla="*/ 1 w 25"/>
                <a:gd name="T7" fmla="*/ 86 h 56"/>
                <a:gd name="T8" fmla="*/ 9 w 25"/>
                <a:gd name="T9" fmla="*/ 124 h 56"/>
                <a:gd name="T10" fmla="*/ 15 w 25"/>
                <a:gd name="T11" fmla="*/ 51 h 56"/>
                <a:gd name="T12" fmla="*/ 32 w 25"/>
                <a:gd name="T13" fmla="*/ 21 h 56"/>
                <a:gd name="T14" fmla="*/ 55 w 25"/>
                <a:gd name="T15" fmla="*/ 7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56">
                  <a:moveTo>
                    <a:pt x="25" y="2"/>
                  </a:moveTo>
                  <a:cubicBezTo>
                    <a:pt x="20" y="0"/>
                    <a:pt x="15" y="5"/>
                    <a:pt x="12" y="8"/>
                  </a:cubicBezTo>
                  <a:cubicBezTo>
                    <a:pt x="8" y="11"/>
                    <a:pt x="6" y="16"/>
                    <a:pt x="4" y="20"/>
                  </a:cubicBezTo>
                  <a:cubicBezTo>
                    <a:pt x="2" y="26"/>
                    <a:pt x="2" y="32"/>
                    <a:pt x="1" y="39"/>
                  </a:cubicBezTo>
                  <a:cubicBezTo>
                    <a:pt x="1" y="43"/>
                    <a:pt x="0" y="53"/>
                    <a:pt x="4" y="56"/>
                  </a:cubicBezTo>
                  <a:cubicBezTo>
                    <a:pt x="5" y="45"/>
                    <a:pt x="3" y="34"/>
                    <a:pt x="6" y="23"/>
                  </a:cubicBezTo>
                  <a:cubicBezTo>
                    <a:pt x="8" y="18"/>
                    <a:pt x="10" y="12"/>
                    <a:pt x="14" y="9"/>
                  </a:cubicBezTo>
                  <a:cubicBezTo>
                    <a:pt x="16" y="7"/>
                    <a:pt x="24" y="5"/>
                    <a:pt x="24" y="3"/>
                  </a:cubicBezTo>
                </a:path>
              </a:pathLst>
            </a:custGeom>
            <a:solidFill>
              <a:srgbClr val="E2C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7" name="Freeform 810">
              <a:extLst>
                <a:ext uri="{FF2B5EF4-FFF2-40B4-BE49-F238E27FC236}">
                  <a16:creationId xmlns:a16="http://schemas.microsoft.com/office/drawing/2014/main" id="{8516F211-9AB6-4797-B531-AFBCEBD77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2092"/>
              <a:ext cx="37" cy="31"/>
            </a:xfrm>
            <a:custGeom>
              <a:avLst/>
              <a:gdLst>
                <a:gd name="T0" fmla="*/ 6 w 29"/>
                <a:gd name="T1" fmla="*/ 5 h 24"/>
                <a:gd name="T2" fmla="*/ 29 w 29"/>
                <a:gd name="T3" fmla="*/ 27 h 24"/>
                <a:gd name="T4" fmla="*/ 52 w 29"/>
                <a:gd name="T5" fmla="*/ 0 h 24"/>
                <a:gd name="T6" fmla="*/ 29 w 29"/>
                <a:gd name="T7" fmla="*/ 39 h 24"/>
                <a:gd name="T8" fmla="*/ 6 w 29"/>
                <a:gd name="T9" fmla="*/ 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4">
                  <a:moveTo>
                    <a:pt x="3" y="2"/>
                  </a:moveTo>
                  <a:cubicBezTo>
                    <a:pt x="5" y="5"/>
                    <a:pt x="9" y="12"/>
                    <a:pt x="14" y="12"/>
                  </a:cubicBezTo>
                  <a:cubicBezTo>
                    <a:pt x="21" y="12"/>
                    <a:pt x="21" y="3"/>
                    <a:pt x="25" y="0"/>
                  </a:cubicBezTo>
                  <a:cubicBezTo>
                    <a:pt x="29" y="6"/>
                    <a:pt x="22" y="24"/>
                    <a:pt x="14" y="18"/>
                  </a:cubicBezTo>
                  <a:cubicBezTo>
                    <a:pt x="10" y="15"/>
                    <a:pt x="0" y="7"/>
                    <a:pt x="3" y="2"/>
                  </a:cubicBezTo>
                </a:path>
              </a:pathLst>
            </a:custGeom>
            <a:solidFill>
              <a:srgbClr val="E2C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8" name="Freeform 811">
              <a:extLst>
                <a:ext uri="{FF2B5EF4-FFF2-40B4-BE49-F238E27FC236}">
                  <a16:creationId xmlns:a16="http://schemas.microsoft.com/office/drawing/2014/main" id="{ACFEEF58-DA19-46BD-9F6F-48432C40F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2105"/>
              <a:ext cx="20" cy="9"/>
            </a:xfrm>
            <a:custGeom>
              <a:avLst/>
              <a:gdLst>
                <a:gd name="T0" fmla="*/ 0 w 16"/>
                <a:gd name="T1" fmla="*/ 0 h 7"/>
                <a:gd name="T2" fmla="*/ 16 w 16"/>
                <a:gd name="T3" fmla="*/ 8 h 7"/>
                <a:gd name="T4" fmla="*/ 29 w 16"/>
                <a:gd name="T5" fmla="*/ 1 h 7"/>
                <a:gd name="T6" fmla="*/ 5 w 16"/>
                <a:gd name="T7" fmla="*/ 5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2" y="2"/>
                    <a:pt x="4" y="4"/>
                    <a:pt x="8" y="4"/>
                  </a:cubicBezTo>
                  <a:cubicBezTo>
                    <a:pt x="11" y="4"/>
                    <a:pt x="12" y="3"/>
                    <a:pt x="14" y="1"/>
                  </a:cubicBezTo>
                  <a:cubicBezTo>
                    <a:pt x="16" y="7"/>
                    <a:pt x="4" y="6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9" name="Freeform 812">
              <a:extLst>
                <a:ext uri="{FF2B5EF4-FFF2-40B4-BE49-F238E27FC236}">
                  <a16:creationId xmlns:a16="http://schemas.microsoft.com/office/drawing/2014/main" id="{7AA4D7D0-7B61-4167-B3B7-8C76C19BF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2053"/>
              <a:ext cx="31" cy="75"/>
            </a:xfrm>
            <a:custGeom>
              <a:avLst/>
              <a:gdLst>
                <a:gd name="T0" fmla="*/ 39 w 24"/>
                <a:gd name="T1" fmla="*/ 8 h 58"/>
                <a:gd name="T2" fmla="*/ 28 w 24"/>
                <a:gd name="T3" fmla="*/ 89 h 58"/>
                <a:gd name="T4" fmla="*/ 21 w 24"/>
                <a:gd name="T5" fmla="*/ 124 h 58"/>
                <a:gd name="T6" fmla="*/ 39 w 24"/>
                <a:gd name="T7" fmla="*/ 93 h 58"/>
                <a:gd name="T8" fmla="*/ 47 w 24"/>
                <a:gd name="T9" fmla="*/ 53 h 58"/>
                <a:gd name="T10" fmla="*/ 39 w 24"/>
                <a:gd name="T11" fmla="*/ 0 h 58"/>
                <a:gd name="T12" fmla="*/ 36 w 24"/>
                <a:gd name="T13" fmla="*/ 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58">
                  <a:moveTo>
                    <a:pt x="18" y="4"/>
                  </a:moveTo>
                  <a:cubicBezTo>
                    <a:pt x="19" y="15"/>
                    <a:pt x="17" y="31"/>
                    <a:pt x="13" y="41"/>
                  </a:cubicBezTo>
                  <a:cubicBezTo>
                    <a:pt x="11" y="44"/>
                    <a:pt x="0" y="58"/>
                    <a:pt x="9" y="57"/>
                  </a:cubicBezTo>
                  <a:cubicBezTo>
                    <a:pt x="16" y="56"/>
                    <a:pt x="16" y="48"/>
                    <a:pt x="18" y="43"/>
                  </a:cubicBezTo>
                  <a:cubicBezTo>
                    <a:pt x="19" y="37"/>
                    <a:pt x="21" y="31"/>
                    <a:pt x="22" y="25"/>
                  </a:cubicBezTo>
                  <a:cubicBezTo>
                    <a:pt x="23" y="18"/>
                    <a:pt x="24" y="5"/>
                    <a:pt x="18" y="0"/>
                  </a:cubicBezTo>
                  <a:cubicBezTo>
                    <a:pt x="17" y="1"/>
                    <a:pt x="17" y="2"/>
                    <a:pt x="17" y="4"/>
                  </a:cubicBezTo>
                </a:path>
              </a:pathLst>
            </a:custGeom>
            <a:solidFill>
              <a:srgbClr val="E2C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0" name="Freeform 813">
              <a:extLst>
                <a:ext uri="{FF2B5EF4-FFF2-40B4-BE49-F238E27FC236}">
                  <a16:creationId xmlns:a16="http://schemas.microsoft.com/office/drawing/2014/main" id="{7844D99C-6365-4567-94C0-240993FC4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1955"/>
              <a:ext cx="17" cy="10"/>
            </a:xfrm>
            <a:custGeom>
              <a:avLst/>
              <a:gdLst>
                <a:gd name="T0" fmla="*/ 0 w 13"/>
                <a:gd name="T1" fmla="*/ 6 h 8"/>
                <a:gd name="T2" fmla="*/ 16 w 13"/>
                <a:gd name="T3" fmla="*/ 5 h 8"/>
                <a:gd name="T4" fmla="*/ 29 w 13"/>
                <a:gd name="T5" fmla="*/ 16 h 8"/>
                <a:gd name="T6" fmla="*/ 1 w 13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8">
                  <a:moveTo>
                    <a:pt x="0" y="3"/>
                  </a:moveTo>
                  <a:cubicBezTo>
                    <a:pt x="3" y="1"/>
                    <a:pt x="3" y="0"/>
                    <a:pt x="7" y="2"/>
                  </a:cubicBezTo>
                  <a:cubicBezTo>
                    <a:pt x="9" y="3"/>
                    <a:pt x="12" y="6"/>
                    <a:pt x="13" y="8"/>
                  </a:cubicBezTo>
                  <a:cubicBezTo>
                    <a:pt x="9" y="8"/>
                    <a:pt x="4" y="0"/>
                    <a:pt x="1" y="4"/>
                  </a:cubicBezTo>
                </a:path>
              </a:pathLst>
            </a:custGeom>
            <a:solidFill>
              <a:srgbClr val="E2C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1" name="Freeform 814">
              <a:extLst>
                <a:ext uri="{FF2B5EF4-FFF2-40B4-BE49-F238E27FC236}">
                  <a16:creationId xmlns:a16="http://schemas.microsoft.com/office/drawing/2014/main" id="{287CA5B5-5CF4-47CB-B37E-6A3BDACDF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1902"/>
              <a:ext cx="881" cy="324"/>
            </a:xfrm>
            <a:custGeom>
              <a:avLst/>
              <a:gdLst>
                <a:gd name="T0" fmla="*/ 5 w 679"/>
                <a:gd name="T1" fmla="*/ 247 h 249"/>
                <a:gd name="T2" fmla="*/ 17 w 679"/>
                <a:gd name="T3" fmla="*/ 276 h 249"/>
                <a:gd name="T4" fmla="*/ 175 w 679"/>
                <a:gd name="T5" fmla="*/ 225 h 249"/>
                <a:gd name="T6" fmla="*/ 193 w 679"/>
                <a:gd name="T7" fmla="*/ 238 h 249"/>
                <a:gd name="T8" fmla="*/ 21 w 679"/>
                <a:gd name="T9" fmla="*/ 344 h 249"/>
                <a:gd name="T10" fmla="*/ 35 w 679"/>
                <a:gd name="T11" fmla="*/ 371 h 249"/>
                <a:gd name="T12" fmla="*/ 141 w 679"/>
                <a:gd name="T13" fmla="*/ 307 h 249"/>
                <a:gd name="T14" fmla="*/ 248 w 679"/>
                <a:gd name="T15" fmla="*/ 238 h 249"/>
                <a:gd name="T16" fmla="*/ 282 w 679"/>
                <a:gd name="T17" fmla="*/ 265 h 249"/>
                <a:gd name="T18" fmla="*/ 228 w 679"/>
                <a:gd name="T19" fmla="*/ 321 h 249"/>
                <a:gd name="T20" fmla="*/ 109 w 679"/>
                <a:gd name="T21" fmla="*/ 401 h 249"/>
                <a:gd name="T22" fmla="*/ 130 w 679"/>
                <a:gd name="T23" fmla="*/ 440 h 249"/>
                <a:gd name="T24" fmla="*/ 197 w 679"/>
                <a:gd name="T25" fmla="*/ 366 h 249"/>
                <a:gd name="T26" fmla="*/ 234 w 679"/>
                <a:gd name="T27" fmla="*/ 371 h 249"/>
                <a:gd name="T28" fmla="*/ 175 w 679"/>
                <a:gd name="T29" fmla="*/ 440 h 249"/>
                <a:gd name="T30" fmla="*/ 186 w 679"/>
                <a:gd name="T31" fmla="*/ 481 h 249"/>
                <a:gd name="T32" fmla="*/ 249 w 679"/>
                <a:gd name="T33" fmla="*/ 389 h 249"/>
                <a:gd name="T34" fmla="*/ 318 w 679"/>
                <a:gd name="T35" fmla="*/ 345 h 249"/>
                <a:gd name="T36" fmla="*/ 520 w 679"/>
                <a:gd name="T37" fmla="*/ 220 h 249"/>
                <a:gd name="T38" fmla="*/ 572 w 679"/>
                <a:gd name="T39" fmla="*/ 156 h 249"/>
                <a:gd name="T40" fmla="*/ 673 w 679"/>
                <a:gd name="T41" fmla="*/ 134 h 249"/>
                <a:gd name="T42" fmla="*/ 1025 w 679"/>
                <a:gd name="T43" fmla="*/ 124 h 249"/>
                <a:gd name="T44" fmla="*/ 719 w 679"/>
                <a:gd name="T45" fmla="*/ 276 h 249"/>
                <a:gd name="T46" fmla="*/ 424 w 679"/>
                <a:gd name="T47" fmla="*/ 375 h 249"/>
                <a:gd name="T48" fmla="*/ 471 w 679"/>
                <a:gd name="T49" fmla="*/ 386 h 249"/>
                <a:gd name="T50" fmla="*/ 581 w 679"/>
                <a:gd name="T51" fmla="*/ 342 h 249"/>
                <a:gd name="T52" fmla="*/ 498 w 679"/>
                <a:gd name="T53" fmla="*/ 401 h 249"/>
                <a:gd name="T54" fmla="*/ 531 w 679"/>
                <a:gd name="T55" fmla="*/ 425 h 249"/>
                <a:gd name="T56" fmla="*/ 593 w 679"/>
                <a:gd name="T57" fmla="*/ 386 h 249"/>
                <a:gd name="T58" fmla="*/ 698 w 679"/>
                <a:gd name="T59" fmla="*/ 332 h 249"/>
                <a:gd name="T60" fmla="*/ 632 w 679"/>
                <a:gd name="T61" fmla="*/ 386 h 249"/>
                <a:gd name="T62" fmla="*/ 555 w 679"/>
                <a:gd name="T63" fmla="*/ 452 h 249"/>
                <a:gd name="T64" fmla="*/ 577 w 679"/>
                <a:gd name="T65" fmla="*/ 488 h 249"/>
                <a:gd name="T66" fmla="*/ 638 w 679"/>
                <a:gd name="T67" fmla="*/ 445 h 249"/>
                <a:gd name="T68" fmla="*/ 594 w 679"/>
                <a:gd name="T69" fmla="*/ 515 h 249"/>
                <a:gd name="T70" fmla="*/ 603 w 679"/>
                <a:gd name="T71" fmla="*/ 549 h 249"/>
                <a:gd name="T72" fmla="*/ 660 w 679"/>
                <a:gd name="T73" fmla="*/ 478 h 249"/>
                <a:gd name="T74" fmla="*/ 747 w 679"/>
                <a:gd name="T75" fmla="*/ 371 h 249"/>
                <a:gd name="T76" fmla="*/ 902 w 679"/>
                <a:gd name="T77" fmla="*/ 249 h 249"/>
                <a:gd name="T78" fmla="*/ 1198 w 679"/>
                <a:gd name="T79" fmla="*/ 130 h 249"/>
                <a:gd name="T80" fmla="*/ 1483 w 679"/>
                <a:gd name="T81" fmla="*/ 39 h 249"/>
                <a:gd name="T82" fmla="*/ 1460 w 679"/>
                <a:gd name="T83" fmla="*/ 0 h 249"/>
                <a:gd name="T84" fmla="*/ 1243 w 679"/>
                <a:gd name="T85" fmla="*/ 60 h 249"/>
                <a:gd name="T86" fmla="*/ 946 w 679"/>
                <a:gd name="T87" fmla="*/ 72 h 249"/>
                <a:gd name="T88" fmla="*/ 695 w 679"/>
                <a:gd name="T89" fmla="*/ 57 h 249"/>
                <a:gd name="T90" fmla="*/ 553 w 679"/>
                <a:gd name="T91" fmla="*/ 56 h 249"/>
                <a:gd name="T92" fmla="*/ 454 w 679"/>
                <a:gd name="T93" fmla="*/ 51 h 249"/>
                <a:gd name="T94" fmla="*/ 271 w 679"/>
                <a:gd name="T95" fmla="*/ 105 h 249"/>
                <a:gd name="T96" fmla="*/ 175 w 679"/>
                <a:gd name="T97" fmla="*/ 187 h 249"/>
                <a:gd name="T98" fmla="*/ 5 w 679"/>
                <a:gd name="T99" fmla="*/ 247 h 2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79" h="249">
                  <a:moveTo>
                    <a:pt x="2" y="112"/>
                  </a:moveTo>
                  <a:cubicBezTo>
                    <a:pt x="2" y="112"/>
                    <a:pt x="0" y="122"/>
                    <a:pt x="8" y="125"/>
                  </a:cubicBezTo>
                  <a:cubicBezTo>
                    <a:pt x="8" y="125"/>
                    <a:pt x="64" y="103"/>
                    <a:pt x="80" y="102"/>
                  </a:cubicBezTo>
                  <a:cubicBezTo>
                    <a:pt x="96" y="101"/>
                    <a:pt x="98" y="98"/>
                    <a:pt x="89" y="108"/>
                  </a:cubicBezTo>
                  <a:cubicBezTo>
                    <a:pt x="79" y="119"/>
                    <a:pt x="16" y="148"/>
                    <a:pt x="9" y="156"/>
                  </a:cubicBezTo>
                  <a:cubicBezTo>
                    <a:pt x="9" y="156"/>
                    <a:pt x="8" y="165"/>
                    <a:pt x="16" y="168"/>
                  </a:cubicBezTo>
                  <a:cubicBezTo>
                    <a:pt x="16" y="168"/>
                    <a:pt x="52" y="147"/>
                    <a:pt x="65" y="139"/>
                  </a:cubicBezTo>
                  <a:cubicBezTo>
                    <a:pt x="79" y="131"/>
                    <a:pt x="105" y="110"/>
                    <a:pt x="113" y="108"/>
                  </a:cubicBezTo>
                  <a:cubicBezTo>
                    <a:pt x="120" y="106"/>
                    <a:pt x="131" y="111"/>
                    <a:pt x="129" y="121"/>
                  </a:cubicBezTo>
                  <a:cubicBezTo>
                    <a:pt x="126" y="130"/>
                    <a:pt x="115" y="140"/>
                    <a:pt x="105" y="146"/>
                  </a:cubicBezTo>
                  <a:cubicBezTo>
                    <a:pt x="95" y="152"/>
                    <a:pt x="55" y="178"/>
                    <a:pt x="50" y="182"/>
                  </a:cubicBezTo>
                  <a:cubicBezTo>
                    <a:pt x="50" y="182"/>
                    <a:pt x="50" y="197"/>
                    <a:pt x="59" y="200"/>
                  </a:cubicBezTo>
                  <a:cubicBezTo>
                    <a:pt x="59" y="200"/>
                    <a:pt x="84" y="168"/>
                    <a:pt x="90" y="166"/>
                  </a:cubicBezTo>
                  <a:cubicBezTo>
                    <a:pt x="96" y="164"/>
                    <a:pt x="109" y="162"/>
                    <a:pt x="107" y="168"/>
                  </a:cubicBezTo>
                  <a:cubicBezTo>
                    <a:pt x="105" y="175"/>
                    <a:pt x="80" y="200"/>
                    <a:pt x="80" y="200"/>
                  </a:cubicBezTo>
                  <a:cubicBezTo>
                    <a:pt x="85" y="218"/>
                    <a:pt x="85" y="218"/>
                    <a:pt x="85" y="218"/>
                  </a:cubicBezTo>
                  <a:cubicBezTo>
                    <a:pt x="85" y="218"/>
                    <a:pt x="110" y="185"/>
                    <a:pt x="114" y="177"/>
                  </a:cubicBezTo>
                  <a:cubicBezTo>
                    <a:pt x="119" y="170"/>
                    <a:pt x="123" y="154"/>
                    <a:pt x="146" y="157"/>
                  </a:cubicBezTo>
                  <a:cubicBezTo>
                    <a:pt x="170" y="160"/>
                    <a:pt x="222" y="143"/>
                    <a:pt x="238" y="100"/>
                  </a:cubicBezTo>
                  <a:cubicBezTo>
                    <a:pt x="247" y="78"/>
                    <a:pt x="253" y="73"/>
                    <a:pt x="262" y="71"/>
                  </a:cubicBezTo>
                  <a:cubicBezTo>
                    <a:pt x="271" y="69"/>
                    <a:pt x="297" y="64"/>
                    <a:pt x="308" y="61"/>
                  </a:cubicBezTo>
                  <a:cubicBezTo>
                    <a:pt x="320" y="57"/>
                    <a:pt x="443" y="58"/>
                    <a:pt x="469" y="56"/>
                  </a:cubicBezTo>
                  <a:cubicBezTo>
                    <a:pt x="469" y="56"/>
                    <a:pt x="363" y="114"/>
                    <a:pt x="329" y="125"/>
                  </a:cubicBezTo>
                  <a:cubicBezTo>
                    <a:pt x="295" y="136"/>
                    <a:pt x="221" y="156"/>
                    <a:pt x="194" y="170"/>
                  </a:cubicBezTo>
                  <a:cubicBezTo>
                    <a:pt x="194" y="170"/>
                    <a:pt x="211" y="171"/>
                    <a:pt x="216" y="175"/>
                  </a:cubicBezTo>
                  <a:cubicBezTo>
                    <a:pt x="216" y="175"/>
                    <a:pt x="249" y="157"/>
                    <a:pt x="266" y="155"/>
                  </a:cubicBezTo>
                  <a:cubicBezTo>
                    <a:pt x="266" y="155"/>
                    <a:pt x="233" y="181"/>
                    <a:pt x="228" y="182"/>
                  </a:cubicBezTo>
                  <a:cubicBezTo>
                    <a:pt x="243" y="193"/>
                    <a:pt x="243" y="193"/>
                    <a:pt x="243" y="193"/>
                  </a:cubicBezTo>
                  <a:cubicBezTo>
                    <a:pt x="243" y="193"/>
                    <a:pt x="258" y="180"/>
                    <a:pt x="271" y="175"/>
                  </a:cubicBezTo>
                  <a:cubicBezTo>
                    <a:pt x="285" y="170"/>
                    <a:pt x="314" y="156"/>
                    <a:pt x="320" y="151"/>
                  </a:cubicBezTo>
                  <a:cubicBezTo>
                    <a:pt x="320" y="151"/>
                    <a:pt x="297" y="170"/>
                    <a:pt x="289" y="175"/>
                  </a:cubicBezTo>
                  <a:cubicBezTo>
                    <a:pt x="281" y="179"/>
                    <a:pt x="255" y="201"/>
                    <a:pt x="254" y="205"/>
                  </a:cubicBezTo>
                  <a:cubicBezTo>
                    <a:pt x="254" y="205"/>
                    <a:pt x="263" y="218"/>
                    <a:pt x="264" y="221"/>
                  </a:cubicBezTo>
                  <a:cubicBezTo>
                    <a:pt x="264" y="221"/>
                    <a:pt x="284" y="209"/>
                    <a:pt x="292" y="202"/>
                  </a:cubicBezTo>
                  <a:cubicBezTo>
                    <a:pt x="292" y="202"/>
                    <a:pt x="276" y="230"/>
                    <a:pt x="272" y="234"/>
                  </a:cubicBezTo>
                  <a:cubicBezTo>
                    <a:pt x="272" y="234"/>
                    <a:pt x="276" y="244"/>
                    <a:pt x="276" y="249"/>
                  </a:cubicBezTo>
                  <a:cubicBezTo>
                    <a:pt x="276" y="249"/>
                    <a:pt x="293" y="235"/>
                    <a:pt x="302" y="217"/>
                  </a:cubicBezTo>
                  <a:cubicBezTo>
                    <a:pt x="310" y="198"/>
                    <a:pt x="327" y="182"/>
                    <a:pt x="342" y="168"/>
                  </a:cubicBezTo>
                  <a:cubicBezTo>
                    <a:pt x="357" y="154"/>
                    <a:pt x="388" y="127"/>
                    <a:pt x="413" y="113"/>
                  </a:cubicBezTo>
                  <a:cubicBezTo>
                    <a:pt x="438" y="100"/>
                    <a:pt x="516" y="59"/>
                    <a:pt x="548" y="59"/>
                  </a:cubicBezTo>
                  <a:cubicBezTo>
                    <a:pt x="581" y="59"/>
                    <a:pt x="668" y="24"/>
                    <a:pt x="679" y="18"/>
                  </a:cubicBezTo>
                  <a:cubicBezTo>
                    <a:pt x="679" y="18"/>
                    <a:pt x="679" y="3"/>
                    <a:pt x="668" y="0"/>
                  </a:cubicBezTo>
                  <a:cubicBezTo>
                    <a:pt x="668" y="0"/>
                    <a:pt x="598" y="21"/>
                    <a:pt x="569" y="27"/>
                  </a:cubicBezTo>
                  <a:cubicBezTo>
                    <a:pt x="540" y="33"/>
                    <a:pt x="464" y="30"/>
                    <a:pt x="433" y="32"/>
                  </a:cubicBezTo>
                  <a:cubicBezTo>
                    <a:pt x="402" y="33"/>
                    <a:pt x="340" y="31"/>
                    <a:pt x="318" y="26"/>
                  </a:cubicBezTo>
                  <a:cubicBezTo>
                    <a:pt x="296" y="22"/>
                    <a:pt x="264" y="19"/>
                    <a:pt x="253" y="25"/>
                  </a:cubicBezTo>
                  <a:cubicBezTo>
                    <a:pt x="242" y="31"/>
                    <a:pt x="234" y="26"/>
                    <a:pt x="208" y="23"/>
                  </a:cubicBezTo>
                  <a:cubicBezTo>
                    <a:pt x="182" y="19"/>
                    <a:pt x="137" y="29"/>
                    <a:pt x="124" y="48"/>
                  </a:cubicBezTo>
                  <a:cubicBezTo>
                    <a:pt x="111" y="67"/>
                    <a:pt x="95" y="80"/>
                    <a:pt x="80" y="85"/>
                  </a:cubicBezTo>
                  <a:cubicBezTo>
                    <a:pt x="66" y="89"/>
                    <a:pt x="11" y="106"/>
                    <a:pt x="2" y="112"/>
                  </a:cubicBezTo>
                  <a:close/>
                </a:path>
              </a:pathLst>
            </a:custGeom>
            <a:solidFill>
              <a:srgbClr val="FCDB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2" name="Freeform 815">
              <a:extLst>
                <a:ext uri="{FF2B5EF4-FFF2-40B4-BE49-F238E27FC236}">
                  <a16:creationId xmlns:a16="http://schemas.microsoft.com/office/drawing/2014/main" id="{E4C09D1D-A2D1-4B03-8D92-8F0AEA38F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1902"/>
              <a:ext cx="881" cy="325"/>
            </a:xfrm>
            <a:custGeom>
              <a:avLst/>
              <a:gdLst>
                <a:gd name="T0" fmla="*/ 5 w 679"/>
                <a:gd name="T1" fmla="*/ 247 h 250"/>
                <a:gd name="T2" fmla="*/ 17 w 679"/>
                <a:gd name="T3" fmla="*/ 276 h 250"/>
                <a:gd name="T4" fmla="*/ 175 w 679"/>
                <a:gd name="T5" fmla="*/ 225 h 250"/>
                <a:gd name="T6" fmla="*/ 193 w 679"/>
                <a:gd name="T7" fmla="*/ 237 h 250"/>
                <a:gd name="T8" fmla="*/ 21 w 679"/>
                <a:gd name="T9" fmla="*/ 343 h 250"/>
                <a:gd name="T10" fmla="*/ 35 w 679"/>
                <a:gd name="T11" fmla="*/ 368 h 250"/>
                <a:gd name="T12" fmla="*/ 141 w 679"/>
                <a:gd name="T13" fmla="*/ 306 h 250"/>
                <a:gd name="T14" fmla="*/ 248 w 679"/>
                <a:gd name="T15" fmla="*/ 237 h 250"/>
                <a:gd name="T16" fmla="*/ 282 w 679"/>
                <a:gd name="T17" fmla="*/ 265 h 250"/>
                <a:gd name="T18" fmla="*/ 228 w 679"/>
                <a:gd name="T19" fmla="*/ 321 h 250"/>
                <a:gd name="T20" fmla="*/ 109 w 679"/>
                <a:gd name="T21" fmla="*/ 400 h 250"/>
                <a:gd name="T22" fmla="*/ 130 w 679"/>
                <a:gd name="T23" fmla="*/ 439 h 250"/>
                <a:gd name="T24" fmla="*/ 197 w 679"/>
                <a:gd name="T25" fmla="*/ 365 h 250"/>
                <a:gd name="T26" fmla="*/ 234 w 679"/>
                <a:gd name="T27" fmla="*/ 368 h 250"/>
                <a:gd name="T28" fmla="*/ 175 w 679"/>
                <a:gd name="T29" fmla="*/ 438 h 250"/>
                <a:gd name="T30" fmla="*/ 183 w 679"/>
                <a:gd name="T31" fmla="*/ 482 h 250"/>
                <a:gd name="T32" fmla="*/ 249 w 679"/>
                <a:gd name="T33" fmla="*/ 389 h 250"/>
                <a:gd name="T34" fmla="*/ 318 w 679"/>
                <a:gd name="T35" fmla="*/ 345 h 250"/>
                <a:gd name="T36" fmla="*/ 520 w 679"/>
                <a:gd name="T37" fmla="*/ 220 h 250"/>
                <a:gd name="T38" fmla="*/ 572 w 679"/>
                <a:gd name="T39" fmla="*/ 156 h 250"/>
                <a:gd name="T40" fmla="*/ 673 w 679"/>
                <a:gd name="T41" fmla="*/ 134 h 250"/>
                <a:gd name="T42" fmla="*/ 1025 w 679"/>
                <a:gd name="T43" fmla="*/ 124 h 250"/>
                <a:gd name="T44" fmla="*/ 719 w 679"/>
                <a:gd name="T45" fmla="*/ 276 h 250"/>
                <a:gd name="T46" fmla="*/ 420 w 679"/>
                <a:gd name="T47" fmla="*/ 372 h 250"/>
                <a:gd name="T48" fmla="*/ 471 w 679"/>
                <a:gd name="T49" fmla="*/ 387 h 250"/>
                <a:gd name="T50" fmla="*/ 581 w 679"/>
                <a:gd name="T51" fmla="*/ 342 h 250"/>
                <a:gd name="T52" fmla="*/ 498 w 679"/>
                <a:gd name="T53" fmla="*/ 400 h 250"/>
                <a:gd name="T54" fmla="*/ 531 w 679"/>
                <a:gd name="T55" fmla="*/ 424 h 250"/>
                <a:gd name="T56" fmla="*/ 593 w 679"/>
                <a:gd name="T57" fmla="*/ 385 h 250"/>
                <a:gd name="T58" fmla="*/ 698 w 679"/>
                <a:gd name="T59" fmla="*/ 332 h 250"/>
                <a:gd name="T60" fmla="*/ 632 w 679"/>
                <a:gd name="T61" fmla="*/ 385 h 250"/>
                <a:gd name="T62" fmla="*/ 555 w 679"/>
                <a:gd name="T63" fmla="*/ 452 h 250"/>
                <a:gd name="T64" fmla="*/ 579 w 679"/>
                <a:gd name="T65" fmla="*/ 485 h 250"/>
                <a:gd name="T66" fmla="*/ 638 w 679"/>
                <a:gd name="T67" fmla="*/ 445 h 250"/>
                <a:gd name="T68" fmla="*/ 593 w 679"/>
                <a:gd name="T69" fmla="*/ 517 h 250"/>
                <a:gd name="T70" fmla="*/ 603 w 679"/>
                <a:gd name="T71" fmla="*/ 550 h 250"/>
                <a:gd name="T72" fmla="*/ 660 w 679"/>
                <a:gd name="T73" fmla="*/ 477 h 250"/>
                <a:gd name="T74" fmla="*/ 747 w 679"/>
                <a:gd name="T75" fmla="*/ 368 h 250"/>
                <a:gd name="T76" fmla="*/ 902 w 679"/>
                <a:gd name="T77" fmla="*/ 248 h 250"/>
                <a:gd name="T78" fmla="*/ 1198 w 679"/>
                <a:gd name="T79" fmla="*/ 130 h 250"/>
                <a:gd name="T80" fmla="*/ 1483 w 679"/>
                <a:gd name="T81" fmla="*/ 39 h 250"/>
                <a:gd name="T82" fmla="*/ 1460 w 679"/>
                <a:gd name="T83" fmla="*/ 0 h 250"/>
                <a:gd name="T84" fmla="*/ 1243 w 679"/>
                <a:gd name="T85" fmla="*/ 60 h 250"/>
                <a:gd name="T86" fmla="*/ 946 w 679"/>
                <a:gd name="T87" fmla="*/ 72 h 250"/>
                <a:gd name="T88" fmla="*/ 695 w 679"/>
                <a:gd name="T89" fmla="*/ 57 h 250"/>
                <a:gd name="T90" fmla="*/ 553 w 679"/>
                <a:gd name="T91" fmla="*/ 56 h 250"/>
                <a:gd name="T92" fmla="*/ 454 w 679"/>
                <a:gd name="T93" fmla="*/ 51 h 250"/>
                <a:gd name="T94" fmla="*/ 271 w 679"/>
                <a:gd name="T95" fmla="*/ 105 h 250"/>
                <a:gd name="T96" fmla="*/ 175 w 679"/>
                <a:gd name="T97" fmla="*/ 187 h 250"/>
                <a:gd name="T98" fmla="*/ 5 w 679"/>
                <a:gd name="T99" fmla="*/ 247 h 2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79" h="250">
                  <a:moveTo>
                    <a:pt x="2" y="112"/>
                  </a:moveTo>
                  <a:cubicBezTo>
                    <a:pt x="2" y="112"/>
                    <a:pt x="0" y="122"/>
                    <a:pt x="8" y="125"/>
                  </a:cubicBezTo>
                  <a:cubicBezTo>
                    <a:pt x="8" y="125"/>
                    <a:pt x="64" y="103"/>
                    <a:pt x="80" y="102"/>
                  </a:cubicBezTo>
                  <a:cubicBezTo>
                    <a:pt x="96" y="101"/>
                    <a:pt x="98" y="98"/>
                    <a:pt x="89" y="108"/>
                  </a:cubicBezTo>
                  <a:cubicBezTo>
                    <a:pt x="79" y="119"/>
                    <a:pt x="16" y="148"/>
                    <a:pt x="9" y="156"/>
                  </a:cubicBezTo>
                  <a:cubicBezTo>
                    <a:pt x="9" y="156"/>
                    <a:pt x="8" y="165"/>
                    <a:pt x="16" y="168"/>
                  </a:cubicBezTo>
                  <a:cubicBezTo>
                    <a:pt x="16" y="168"/>
                    <a:pt x="52" y="147"/>
                    <a:pt x="65" y="139"/>
                  </a:cubicBezTo>
                  <a:cubicBezTo>
                    <a:pt x="79" y="131"/>
                    <a:pt x="105" y="110"/>
                    <a:pt x="113" y="108"/>
                  </a:cubicBezTo>
                  <a:cubicBezTo>
                    <a:pt x="120" y="106"/>
                    <a:pt x="131" y="111"/>
                    <a:pt x="129" y="121"/>
                  </a:cubicBezTo>
                  <a:cubicBezTo>
                    <a:pt x="126" y="130"/>
                    <a:pt x="115" y="140"/>
                    <a:pt x="105" y="146"/>
                  </a:cubicBezTo>
                  <a:cubicBezTo>
                    <a:pt x="95" y="152"/>
                    <a:pt x="55" y="178"/>
                    <a:pt x="50" y="182"/>
                  </a:cubicBezTo>
                  <a:cubicBezTo>
                    <a:pt x="50" y="182"/>
                    <a:pt x="50" y="197"/>
                    <a:pt x="59" y="200"/>
                  </a:cubicBezTo>
                  <a:cubicBezTo>
                    <a:pt x="59" y="200"/>
                    <a:pt x="84" y="168"/>
                    <a:pt x="90" y="166"/>
                  </a:cubicBezTo>
                  <a:cubicBezTo>
                    <a:pt x="96" y="164"/>
                    <a:pt x="109" y="162"/>
                    <a:pt x="107" y="168"/>
                  </a:cubicBezTo>
                  <a:cubicBezTo>
                    <a:pt x="105" y="175"/>
                    <a:pt x="80" y="199"/>
                    <a:pt x="80" y="199"/>
                  </a:cubicBezTo>
                  <a:cubicBezTo>
                    <a:pt x="84" y="219"/>
                    <a:pt x="84" y="219"/>
                    <a:pt x="84" y="219"/>
                  </a:cubicBezTo>
                  <a:cubicBezTo>
                    <a:pt x="84" y="219"/>
                    <a:pt x="110" y="185"/>
                    <a:pt x="114" y="177"/>
                  </a:cubicBezTo>
                  <a:cubicBezTo>
                    <a:pt x="119" y="170"/>
                    <a:pt x="123" y="154"/>
                    <a:pt x="146" y="157"/>
                  </a:cubicBezTo>
                  <a:cubicBezTo>
                    <a:pt x="170" y="160"/>
                    <a:pt x="222" y="143"/>
                    <a:pt x="238" y="100"/>
                  </a:cubicBezTo>
                  <a:cubicBezTo>
                    <a:pt x="247" y="78"/>
                    <a:pt x="253" y="73"/>
                    <a:pt x="262" y="71"/>
                  </a:cubicBezTo>
                  <a:cubicBezTo>
                    <a:pt x="271" y="69"/>
                    <a:pt x="297" y="64"/>
                    <a:pt x="308" y="61"/>
                  </a:cubicBezTo>
                  <a:cubicBezTo>
                    <a:pt x="320" y="57"/>
                    <a:pt x="443" y="58"/>
                    <a:pt x="469" y="56"/>
                  </a:cubicBezTo>
                  <a:cubicBezTo>
                    <a:pt x="469" y="56"/>
                    <a:pt x="363" y="114"/>
                    <a:pt x="329" y="125"/>
                  </a:cubicBezTo>
                  <a:cubicBezTo>
                    <a:pt x="295" y="136"/>
                    <a:pt x="220" y="156"/>
                    <a:pt x="193" y="169"/>
                  </a:cubicBezTo>
                  <a:cubicBezTo>
                    <a:pt x="193" y="169"/>
                    <a:pt x="211" y="172"/>
                    <a:pt x="216" y="176"/>
                  </a:cubicBezTo>
                  <a:cubicBezTo>
                    <a:pt x="216" y="176"/>
                    <a:pt x="249" y="157"/>
                    <a:pt x="266" y="155"/>
                  </a:cubicBezTo>
                  <a:cubicBezTo>
                    <a:pt x="266" y="155"/>
                    <a:pt x="233" y="181"/>
                    <a:pt x="228" y="182"/>
                  </a:cubicBezTo>
                  <a:cubicBezTo>
                    <a:pt x="243" y="193"/>
                    <a:pt x="243" y="193"/>
                    <a:pt x="243" y="193"/>
                  </a:cubicBezTo>
                  <a:cubicBezTo>
                    <a:pt x="243" y="193"/>
                    <a:pt x="258" y="180"/>
                    <a:pt x="271" y="175"/>
                  </a:cubicBezTo>
                  <a:cubicBezTo>
                    <a:pt x="285" y="170"/>
                    <a:pt x="314" y="156"/>
                    <a:pt x="320" y="151"/>
                  </a:cubicBezTo>
                  <a:cubicBezTo>
                    <a:pt x="320" y="151"/>
                    <a:pt x="297" y="170"/>
                    <a:pt x="289" y="175"/>
                  </a:cubicBezTo>
                  <a:cubicBezTo>
                    <a:pt x="281" y="179"/>
                    <a:pt x="254" y="201"/>
                    <a:pt x="254" y="206"/>
                  </a:cubicBezTo>
                  <a:cubicBezTo>
                    <a:pt x="254" y="206"/>
                    <a:pt x="263" y="218"/>
                    <a:pt x="265" y="221"/>
                  </a:cubicBezTo>
                  <a:cubicBezTo>
                    <a:pt x="265" y="221"/>
                    <a:pt x="284" y="209"/>
                    <a:pt x="292" y="202"/>
                  </a:cubicBezTo>
                  <a:cubicBezTo>
                    <a:pt x="292" y="202"/>
                    <a:pt x="275" y="231"/>
                    <a:pt x="271" y="235"/>
                  </a:cubicBezTo>
                  <a:cubicBezTo>
                    <a:pt x="272" y="238"/>
                    <a:pt x="275" y="245"/>
                    <a:pt x="276" y="250"/>
                  </a:cubicBezTo>
                  <a:cubicBezTo>
                    <a:pt x="276" y="250"/>
                    <a:pt x="293" y="235"/>
                    <a:pt x="302" y="217"/>
                  </a:cubicBezTo>
                  <a:cubicBezTo>
                    <a:pt x="310" y="198"/>
                    <a:pt x="327" y="182"/>
                    <a:pt x="342" y="168"/>
                  </a:cubicBezTo>
                  <a:cubicBezTo>
                    <a:pt x="357" y="154"/>
                    <a:pt x="388" y="127"/>
                    <a:pt x="413" y="113"/>
                  </a:cubicBezTo>
                  <a:cubicBezTo>
                    <a:pt x="438" y="100"/>
                    <a:pt x="516" y="59"/>
                    <a:pt x="548" y="59"/>
                  </a:cubicBezTo>
                  <a:cubicBezTo>
                    <a:pt x="581" y="59"/>
                    <a:pt x="668" y="24"/>
                    <a:pt x="679" y="18"/>
                  </a:cubicBezTo>
                  <a:cubicBezTo>
                    <a:pt x="679" y="18"/>
                    <a:pt x="679" y="3"/>
                    <a:pt x="668" y="0"/>
                  </a:cubicBezTo>
                  <a:cubicBezTo>
                    <a:pt x="668" y="0"/>
                    <a:pt x="598" y="21"/>
                    <a:pt x="569" y="27"/>
                  </a:cubicBezTo>
                  <a:cubicBezTo>
                    <a:pt x="540" y="33"/>
                    <a:pt x="464" y="30"/>
                    <a:pt x="433" y="32"/>
                  </a:cubicBezTo>
                  <a:cubicBezTo>
                    <a:pt x="402" y="33"/>
                    <a:pt x="340" y="31"/>
                    <a:pt x="318" y="26"/>
                  </a:cubicBezTo>
                  <a:cubicBezTo>
                    <a:pt x="296" y="22"/>
                    <a:pt x="264" y="19"/>
                    <a:pt x="253" y="25"/>
                  </a:cubicBezTo>
                  <a:cubicBezTo>
                    <a:pt x="242" y="31"/>
                    <a:pt x="234" y="26"/>
                    <a:pt x="208" y="23"/>
                  </a:cubicBezTo>
                  <a:cubicBezTo>
                    <a:pt x="182" y="19"/>
                    <a:pt x="137" y="29"/>
                    <a:pt x="124" y="48"/>
                  </a:cubicBezTo>
                  <a:cubicBezTo>
                    <a:pt x="111" y="67"/>
                    <a:pt x="95" y="80"/>
                    <a:pt x="80" y="85"/>
                  </a:cubicBezTo>
                  <a:cubicBezTo>
                    <a:pt x="66" y="89"/>
                    <a:pt x="11" y="106"/>
                    <a:pt x="2" y="112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3" name="Freeform 816">
              <a:extLst>
                <a:ext uri="{FF2B5EF4-FFF2-40B4-BE49-F238E27FC236}">
                  <a16:creationId xmlns:a16="http://schemas.microsoft.com/office/drawing/2014/main" id="{AD59351B-DA26-4495-8253-A5BBF72A9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1982"/>
              <a:ext cx="129" cy="76"/>
            </a:xfrm>
            <a:custGeom>
              <a:avLst/>
              <a:gdLst>
                <a:gd name="T0" fmla="*/ 0 w 99"/>
                <a:gd name="T1" fmla="*/ 81 h 58"/>
                <a:gd name="T2" fmla="*/ 17 w 99"/>
                <a:gd name="T3" fmla="*/ 131 h 58"/>
                <a:gd name="T4" fmla="*/ 56 w 99"/>
                <a:gd name="T5" fmla="*/ 83 h 58"/>
                <a:gd name="T6" fmla="*/ 111 w 99"/>
                <a:gd name="T7" fmla="*/ 60 h 58"/>
                <a:gd name="T8" fmla="*/ 219 w 99"/>
                <a:gd name="T9" fmla="*/ 0 h 58"/>
                <a:gd name="T10" fmla="*/ 111 w 99"/>
                <a:gd name="T11" fmla="*/ 50 h 58"/>
                <a:gd name="T12" fmla="*/ 9 w 99"/>
                <a:gd name="T13" fmla="*/ 89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" h="58">
                  <a:moveTo>
                    <a:pt x="0" y="36"/>
                  </a:moveTo>
                  <a:cubicBezTo>
                    <a:pt x="8" y="40"/>
                    <a:pt x="13" y="50"/>
                    <a:pt x="8" y="58"/>
                  </a:cubicBezTo>
                  <a:cubicBezTo>
                    <a:pt x="14" y="51"/>
                    <a:pt x="15" y="42"/>
                    <a:pt x="25" y="37"/>
                  </a:cubicBezTo>
                  <a:cubicBezTo>
                    <a:pt x="33" y="33"/>
                    <a:pt x="42" y="29"/>
                    <a:pt x="50" y="27"/>
                  </a:cubicBezTo>
                  <a:cubicBezTo>
                    <a:pt x="67" y="21"/>
                    <a:pt x="92" y="18"/>
                    <a:pt x="99" y="0"/>
                  </a:cubicBezTo>
                  <a:cubicBezTo>
                    <a:pt x="85" y="14"/>
                    <a:pt x="68" y="17"/>
                    <a:pt x="50" y="22"/>
                  </a:cubicBezTo>
                  <a:cubicBezTo>
                    <a:pt x="35" y="27"/>
                    <a:pt x="19" y="34"/>
                    <a:pt x="4" y="40"/>
                  </a:cubicBezTo>
                </a:path>
              </a:pathLst>
            </a:custGeom>
            <a:solidFill>
              <a:srgbClr val="E0B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4" name="Freeform 817">
              <a:extLst>
                <a:ext uri="{FF2B5EF4-FFF2-40B4-BE49-F238E27FC236}">
                  <a16:creationId xmlns:a16="http://schemas.microsoft.com/office/drawing/2014/main" id="{2B0876DE-1F04-42DD-8631-DCFBDBA22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" y="1965"/>
              <a:ext cx="97" cy="23"/>
            </a:xfrm>
            <a:custGeom>
              <a:avLst/>
              <a:gdLst>
                <a:gd name="T0" fmla="*/ 0 w 75"/>
                <a:gd name="T1" fmla="*/ 20 h 17"/>
                <a:gd name="T2" fmla="*/ 80 w 75"/>
                <a:gd name="T3" fmla="*/ 32 h 17"/>
                <a:gd name="T4" fmla="*/ 124 w 75"/>
                <a:gd name="T5" fmla="*/ 22 h 17"/>
                <a:gd name="T6" fmla="*/ 154 w 75"/>
                <a:gd name="T7" fmla="*/ 12 h 17"/>
                <a:gd name="T8" fmla="*/ 162 w 75"/>
                <a:gd name="T9" fmla="*/ 9 h 17"/>
                <a:gd name="T10" fmla="*/ 124 w 75"/>
                <a:gd name="T11" fmla="*/ 12 h 17"/>
                <a:gd name="T12" fmla="*/ 63 w 75"/>
                <a:gd name="T13" fmla="*/ 15 h 17"/>
                <a:gd name="T14" fmla="*/ 41 w 75"/>
                <a:gd name="T15" fmla="*/ 12 h 17"/>
                <a:gd name="T16" fmla="*/ 22 w 75"/>
                <a:gd name="T17" fmla="*/ 1 h 17"/>
                <a:gd name="T18" fmla="*/ 1 w 75"/>
                <a:gd name="T19" fmla="*/ 15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5" h="17">
                  <a:moveTo>
                    <a:pt x="0" y="8"/>
                  </a:moveTo>
                  <a:cubicBezTo>
                    <a:pt x="9" y="16"/>
                    <a:pt x="25" y="17"/>
                    <a:pt x="37" y="13"/>
                  </a:cubicBezTo>
                  <a:cubicBezTo>
                    <a:pt x="43" y="12"/>
                    <a:pt x="50" y="10"/>
                    <a:pt x="57" y="9"/>
                  </a:cubicBezTo>
                  <a:cubicBezTo>
                    <a:pt x="61" y="8"/>
                    <a:pt x="66" y="6"/>
                    <a:pt x="71" y="5"/>
                  </a:cubicBezTo>
                  <a:cubicBezTo>
                    <a:pt x="71" y="5"/>
                    <a:pt x="75" y="6"/>
                    <a:pt x="75" y="4"/>
                  </a:cubicBezTo>
                  <a:cubicBezTo>
                    <a:pt x="74" y="1"/>
                    <a:pt x="59" y="5"/>
                    <a:pt x="57" y="5"/>
                  </a:cubicBezTo>
                  <a:cubicBezTo>
                    <a:pt x="48" y="6"/>
                    <a:pt x="38" y="7"/>
                    <a:pt x="29" y="6"/>
                  </a:cubicBezTo>
                  <a:cubicBezTo>
                    <a:pt x="25" y="6"/>
                    <a:pt x="22" y="6"/>
                    <a:pt x="19" y="5"/>
                  </a:cubicBezTo>
                  <a:cubicBezTo>
                    <a:pt x="16" y="4"/>
                    <a:pt x="13" y="2"/>
                    <a:pt x="10" y="1"/>
                  </a:cubicBezTo>
                  <a:cubicBezTo>
                    <a:pt x="6" y="0"/>
                    <a:pt x="4" y="3"/>
                    <a:pt x="1" y="6"/>
                  </a:cubicBezTo>
                </a:path>
              </a:pathLst>
            </a:custGeom>
            <a:solidFill>
              <a:srgbClr val="E0B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5" name="Freeform 818">
              <a:extLst>
                <a:ext uri="{FF2B5EF4-FFF2-40B4-BE49-F238E27FC236}">
                  <a16:creationId xmlns:a16="http://schemas.microsoft.com/office/drawing/2014/main" id="{B27ED8DE-8B4F-4D21-AE86-D44946AB4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2131"/>
              <a:ext cx="65" cy="88"/>
            </a:xfrm>
            <a:custGeom>
              <a:avLst/>
              <a:gdLst>
                <a:gd name="T0" fmla="*/ 111 w 50"/>
                <a:gd name="T1" fmla="*/ 0 h 68"/>
                <a:gd name="T2" fmla="*/ 94 w 50"/>
                <a:gd name="T3" fmla="*/ 17 h 68"/>
                <a:gd name="T4" fmla="*/ 74 w 50"/>
                <a:gd name="T5" fmla="*/ 36 h 68"/>
                <a:gd name="T6" fmla="*/ 49 w 50"/>
                <a:gd name="T7" fmla="*/ 72 h 68"/>
                <a:gd name="T8" fmla="*/ 0 w 50"/>
                <a:gd name="T9" fmla="*/ 148 h 68"/>
                <a:gd name="T10" fmla="*/ 7 w 50"/>
                <a:gd name="T11" fmla="*/ 135 h 68"/>
                <a:gd name="T12" fmla="*/ 21 w 50"/>
                <a:gd name="T13" fmla="*/ 110 h 68"/>
                <a:gd name="T14" fmla="*/ 38 w 50"/>
                <a:gd name="T15" fmla="*/ 84 h 68"/>
                <a:gd name="T16" fmla="*/ 51 w 50"/>
                <a:gd name="T17" fmla="*/ 63 h 68"/>
                <a:gd name="T18" fmla="*/ 86 w 50"/>
                <a:gd name="T19" fmla="*/ 27 h 68"/>
                <a:gd name="T20" fmla="*/ 111 w 50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8">
                  <a:moveTo>
                    <a:pt x="50" y="0"/>
                  </a:moveTo>
                  <a:cubicBezTo>
                    <a:pt x="49" y="3"/>
                    <a:pt x="45" y="6"/>
                    <a:pt x="42" y="8"/>
                  </a:cubicBezTo>
                  <a:cubicBezTo>
                    <a:pt x="40" y="11"/>
                    <a:pt x="36" y="14"/>
                    <a:pt x="34" y="17"/>
                  </a:cubicBezTo>
                  <a:cubicBezTo>
                    <a:pt x="30" y="22"/>
                    <a:pt x="26" y="27"/>
                    <a:pt x="22" y="33"/>
                  </a:cubicBezTo>
                  <a:cubicBezTo>
                    <a:pt x="15" y="44"/>
                    <a:pt x="9" y="57"/>
                    <a:pt x="0" y="68"/>
                  </a:cubicBezTo>
                  <a:cubicBezTo>
                    <a:pt x="0" y="66"/>
                    <a:pt x="2" y="64"/>
                    <a:pt x="3" y="62"/>
                  </a:cubicBezTo>
                  <a:cubicBezTo>
                    <a:pt x="5" y="58"/>
                    <a:pt x="7" y="55"/>
                    <a:pt x="9" y="51"/>
                  </a:cubicBezTo>
                  <a:cubicBezTo>
                    <a:pt x="12" y="47"/>
                    <a:pt x="14" y="43"/>
                    <a:pt x="17" y="39"/>
                  </a:cubicBezTo>
                  <a:cubicBezTo>
                    <a:pt x="19" y="36"/>
                    <a:pt x="21" y="32"/>
                    <a:pt x="23" y="29"/>
                  </a:cubicBezTo>
                  <a:cubicBezTo>
                    <a:pt x="28" y="23"/>
                    <a:pt x="33" y="18"/>
                    <a:pt x="39" y="12"/>
                  </a:cubicBezTo>
                  <a:cubicBezTo>
                    <a:pt x="42" y="8"/>
                    <a:pt x="48" y="5"/>
                    <a:pt x="50" y="0"/>
                  </a:cubicBezTo>
                </a:path>
              </a:pathLst>
            </a:custGeom>
            <a:solidFill>
              <a:srgbClr val="E0B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6" name="Freeform 819">
              <a:extLst>
                <a:ext uri="{FF2B5EF4-FFF2-40B4-BE49-F238E27FC236}">
                  <a16:creationId xmlns:a16="http://schemas.microsoft.com/office/drawing/2014/main" id="{D68449F0-0FA9-49A0-8DEF-42DA3B64D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2161"/>
              <a:ext cx="35" cy="23"/>
            </a:xfrm>
            <a:custGeom>
              <a:avLst/>
              <a:gdLst>
                <a:gd name="T0" fmla="*/ 58 w 27"/>
                <a:gd name="T1" fmla="*/ 0 h 18"/>
                <a:gd name="T2" fmla="*/ 29 w 27"/>
                <a:gd name="T3" fmla="*/ 22 h 18"/>
                <a:gd name="T4" fmla="*/ 10 w 27"/>
                <a:gd name="T5" fmla="*/ 33 h 18"/>
                <a:gd name="T6" fmla="*/ 5 w 27"/>
                <a:gd name="T7" fmla="*/ 37 h 18"/>
                <a:gd name="T8" fmla="*/ 5 w 27"/>
                <a:gd name="T9" fmla="*/ 24 h 18"/>
                <a:gd name="T10" fmla="*/ 32 w 27"/>
                <a:gd name="T11" fmla="*/ 13 h 18"/>
                <a:gd name="T12" fmla="*/ 53 w 27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8">
                  <a:moveTo>
                    <a:pt x="27" y="0"/>
                  </a:moveTo>
                  <a:cubicBezTo>
                    <a:pt x="24" y="4"/>
                    <a:pt x="17" y="7"/>
                    <a:pt x="13" y="10"/>
                  </a:cubicBezTo>
                  <a:cubicBezTo>
                    <a:pt x="10" y="12"/>
                    <a:pt x="7" y="13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15"/>
                    <a:pt x="0" y="14"/>
                    <a:pt x="2" y="12"/>
                  </a:cubicBezTo>
                  <a:cubicBezTo>
                    <a:pt x="6" y="9"/>
                    <a:pt x="12" y="8"/>
                    <a:pt x="15" y="6"/>
                  </a:cubicBezTo>
                  <a:cubicBezTo>
                    <a:pt x="18" y="4"/>
                    <a:pt x="22" y="3"/>
                    <a:pt x="25" y="1"/>
                  </a:cubicBezTo>
                </a:path>
              </a:pathLst>
            </a:custGeom>
            <a:solidFill>
              <a:srgbClr val="E0B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7" name="Freeform 820">
              <a:extLst>
                <a:ext uri="{FF2B5EF4-FFF2-40B4-BE49-F238E27FC236}">
                  <a16:creationId xmlns:a16="http://schemas.microsoft.com/office/drawing/2014/main" id="{3459B66F-76A9-4ABF-AC23-2ACB51B97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2099"/>
              <a:ext cx="88" cy="49"/>
            </a:xfrm>
            <a:custGeom>
              <a:avLst/>
              <a:gdLst>
                <a:gd name="T0" fmla="*/ 0 w 68"/>
                <a:gd name="T1" fmla="*/ 86 h 37"/>
                <a:gd name="T2" fmla="*/ 10 w 68"/>
                <a:gd name="T3" fmla="*/ 77 h 37"/>
                <a:gd name="T4" fmla="*/ 35 w 68"/>
                <a:gd name="T5" fmla="*/ 60 h 37"/>
                <a:gd name="T6" fmla="*/ 80 w 68"/>
                <a:gd name="T7" fmla="*/ 33 h 37"/>
                <a:gd name="T8" fmla="*/ 124 w 68"/>
                <a:gd name="T9" fmla="*/ 15 h 37"/>
                <a:gd name="T10" fmla="*/ 148 w 68"/>
                <a:gd name="T11" fmla="*/ 0 h 37"/>
                <a:gd name="T12" fmla="*/ 115 w 68"/>
                <a:gd name="T13" fmla="*/ 12 h 37"/>
                <a:gd name="T14" fmla="*/ 61 w 68"/>
                <a:gd name="T15" fmla="*/ 34 h 37"/>
                <a:gd name="T16" fmla="*/ 1 w 68"/>
                <a:gd name="T17" fmla="*/ 81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37">
                  <a:moveTo>
                    <a:pt x="0" y="37"/>
                  </a:moveTo>
                  <a:cubicBezTo>
                    <a:pt x="1" y="36"/>
                    <a:pt x="3" y="34"/>
                    <a:pt x="5" y="33"/>
                  </a:cubicBezTo>
                  <a:cubicBezTo>
                    <a:pt x="8" y="31"/>
                    <a:pt x="12" y="28"/>
                    <a:pt x="16" y="26"/>
                  </a:cubicBezTo>
                  <a:cubicBezTo>
                    <a:pt x="23" y="22"/>
                    <a:pt x="30" y="18"/>
                    <a:pt x="37" y="14"/>
                  </a:cubicBezTo>
                  <a:cubicBezTo>
                    <a:pt x="44" y="11"/>
                    <a:pt x="51" y="8"/>
                    <a:pt x="57" y="6"/>
                  </a:cubicBezTo>
                  <a:cubicBezTo>
                    <a:pt x="61" y="5"/>
                    <a:pt x="64" y="1"/>
                    <a:pt x="68" y="0"/>
                  </a:cubicBezTo>
                  <a:cubicBezTo>
                    <a:pt x="63" y="0"/>
                    <a:pt x="57" y="3"/>
                    <a:pt x="53" y="5"/>
                  </a:cubicBezTo>
                  <a:cubicBezTo>
                    <a:pt x="45" y="8"/>
                    <a:pt x="36" y="11"/>
                    <a:pt x="28" y="15"/>
                  </a:cubicBezTo>
                  <a:cubicBezTo>
                    <a:pt x="18" y="20"/>
                    <a:pt x="9" y="27"/>
                    <a:pt x="1" y="35"/>
                  </a:cubicBezTo>
                </a:path>
              </a:pathLst>
            </a:custGeom>
            <a:solidFill>
              <a:srgbClr val="E0B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8" name="Freeform 821">
              <a:extLst>
                <a:ext uri="{FF2B5EF4-FFF2-40B4-BE49-F238E27FC236}">
                  <a16:creationId xmlns:a16="http://schemas.microsoft.com/office/drawing/2014/main" id="{4F3ADDE4-2365-4B33-BA9E-66C14706B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2107"/>
              <a:ext cx="46" cy="21"/>
            </a:xfrm>
            <a:custGeom>
              <a:avLst/>
              <a:gdLst>
                <a:gd name="T0" fmla="*/ 8 w 36"/>
                <a:gd name="T1" fmla="*/ 32 h 16"/>
                <a:gd name="T2" fmla="*/ 15 w 36"/>
                <a:gd name="T3" fmla="*/ 29 h 16"/>
                <a:gd name="T4" fmla="*/ 42 w 36"/>
                <a:gd name="T5" fmla="*/ 16 h 16"/>
                <a:gd name="T6" fmla="*/ 75 w 36"/>
                <a:gd name="T7" fmla="*/ 0 h 16"/>
                <a:gd name="T8" fmla="*/ 22 w 36"/>
                <a:gd name="T9" fmla="*/ 18 h 16"/>
                <a:gd name="T10" fmla="*/ 0 w 36"/>
                <a:gd name="T11" fmla="*/ 32 h 16"/>
                <a:gd name="T12" fmla="*/ 5 w 36"/>
                <a:gd name="T13" fmla="*/ 3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16">
                  <a:moveTo>
                    <a:pt x="4" y="14"/>
                  </a:moveTo>
                  <a:cubicBezTo>
                    <a:pt x="4" y="16"/>
                    <a:pt x="6" y="14"/>
                    <a:pt x="7" y="13"/>
                  </a:cubicBezTo>
                  <a:cubicBezTo>
                    <a:pt x="11" y="11"/>
                    <a:pt x="16" y="9"/>
                    <a:pt x="20" y="7"/>
                  </a:cubicBezTo>
                  <a:cubicBezTo>
                    <a:pt x="25" y="4"/>
                    <a:pt x="31" y="2"/>
                    <a:pt x="36" y="0"/>
                  </a:cubicBezTo>
                  <a:cubicBezTo>
                    <a:pt x="27" y="0"/>
                    <a:pt x="18" y="4"/>
                    <a:pt x="10" y="8"/>
                  </a:cubicBezTo>
                  <a:cubicBezTo>
                    <a:pt x="7" y="9"/>
                    <a:pt x="2" y="11"/>
                    <a:pt x="0" y="14"/>
                  </a:cubicBezTo>
                  <a:cubicBezTo>
                    <a:pt x="1" y="14"/>
                    <a:pt x="1" y="15"/>
                    <a:pt x="2" y="15"/>
                  </a:cubicBezTo>
                </a:path>
              </a:pathLst>
            </a:custGeom>
            <a:solidFill>
              <a:srgbClr val="E0B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9" name="Freeform 822">
              <a:extLst>
                <a:ext uri="{FF2B5EF4-FFF2-40B4-BE49-F238E27FC236}">
                  <a16:creationId xmlns:a16="http://schemas.microsoft.com/office/drawing/2014/main" id="{1F367076-7ACE-4A9E-8FC4-E8DC3B071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2050"/>
              <a:ext cx="31" cy="10"/>
            </a:xfrm>
            <a:custGeom>
              <a:avLst/>
              <a:gdLst>
                <a:gd name="T0" fmla="*/ 1 w 24"/>
                <a:gd name="T1" fmla="*/ 0 h 8"/>
                <a:gd name="T2" fmla="*/ 5 w 24"/>
                <a:gd name="T3" fmla="*/ 13 h 8"/>
                <a:gd name="T4" fmla="*/ 21 w 24"/>
                <a:gd name="T5" fmla="*/ 14 h 8"/>
                <a:gd name="T6" fmla="*/ 52 w 24"/>
                <a:gd name="T7" fmla="*/ 1 h 8"/>
                <a:gd name="T8" fmla="*/ 5 w 24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8">
                  <a:moveTo>
                    <a:pt x="1" y="0"/>
                  </a:moveTo>
                  <a:cubicBezTo>
                    <a:pt x="0" y="0"/>
                    <a:pt x="1" y="5"/>
                    <a:pt x="2" y="6"/>
                  </a:cubicBezTo>
                  <a:cubicBezTo>
                    <a:pt x="4" y="8"/>
                    <a:pt x="6" y="7"/>
                    <a:pt x="9" y="7"/>
                  </a:cubicBezTo>
                  <a:cubicBezTo>
                    <a:pt x="14" y="6"/>
                    <a:pt x="20" y="4"/>
                    <a:pt x="24" y="1"/>
                  </a:cubicBezTo>
                  <a:cubicBezTo>
                    <a:pt x="17" y="0"/>
                    <a:pt x="8" y="8"/>
                    <a:pt x="2" y="1"/>
                  </a:cubicBezTo>
                </a:path>
              </a:pathLst>
            </a:custGeom>
            <a:solidFill>
              <a:srgbClr val="E0B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0" name="Freeform 823">
              <a:extLst>
                <a:ext uri="{FF2B5EF4-FFF2-40B4-BE49-F238E27FC236}">
                  <a16:creationId xmlns:a16="http://schemas.microsoft.com/office/drawing/2014/main" id="{6E1EF23A-E629-4455-B665-D1BD8172B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2129"/>
              <a:ext cx="30" cy="29"/>
            </a:xfrm>
            <a:custGeom>
              <a:avLst/>
              <a:gdLst>
                <a:gd name="T0" fmla="*/ 0 w 23"/>
                <a:gd name="T1" fmla="*/ 28 h 22"/>
                <a:gd name="T2" fmla="*/ 5 w 23"/>
                <a:gd name="T3" fmla="*/ 44 h 22"/>
                <a:gd name="T4" fmla="*/ 16 w 23"/>
                <a:gd name="T5" fmla="*/ 45 h 22"/>
                <a:gd name="T6" fmla="*/ 30 w 23"/>
                <a:gd name="T7" fmla="*/ 26 h 22"/>
                <a:gd name="T8" fmla="*/ 51 w 23"/>
                <a:gd name="T9" fmla="*/ 0 h 22"/>
                <a:gd name="T10" fmla="*/ 21 w 23"/>
                <a:gd name="T11" fmla="*/ 28 h 22"/>
                <a:gd name="T12" fmla="*/ 1 w 23"/>
                <a:gd name="T13" fmla="*/ 3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2">
                  <a:moveTo>
                    <a:pt x="0" y="12"/>
                  </a:moveTo>
                  <a:cubicBezTo>
                    <a:pt x="0" y="14"/>
                    <a:pt x="0" y="17"/>
                    <a:pt x="2" y="19"/>
                  </a:cubicBezTo>
                  <a:cubicBezTo>
                    <a:pt x="4" y="22"/>
                    <a:pt x="4" y="22"/>
                    <a:pt x="7" y="20"/>
                  </a:cubicBezTo>
                  <a:cubicBezTo>
                    <a:pt x="10" y="18"/>
                    <a:pt x="12" y="14"/>
                    <a:pt x="14" y="11"/>
                  </a:cubicBezTo>
                  <a:cubicBezTo>
                    <a:pt x="17" y="7"/>
                    <a:pt x="21" y="4"/>
                    <a:pt x="23" y="0"/>
                  </a:cubicBezTo>
                  <a:cubicBezTo>
                    <a:pt x="19" y="5"/>
                    <a:pt x="14" y="9"/>
                    <a:pt x="9" y="12"/>
                  </a:cubicBezTo>
                  <a:cubicBezTo>
                    <a:pt x="7" y="14"/>
                    <a:pt x="3" y="18"/>
                    <a:pt x="1" y="14"/>
                  </a:cubicBezTo>
                </a:path>
              </a:pathLst>
            </a:custGeom>
            <a:solidFill>
              <a:srgbClr val="E0B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1" name="Freeform 824">
              <a:extLst>
                <a:ext uri="{FF2B5EF4-FFF2-40B4-BE49-F238E27FC236}">
                  <a16:creationId xmlns:a16="http://schemas.microsoft.com/office/drawing/2014/main" id="{DCAF960D-FFC7-4302-9A88-3667CFAEB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148"/>
              <a:ext cx="29" cy="32"/>
            </a:xfrm>
            <a:custGeom>
              <a:avLst/>
              <a:gdLst>
                <a:gd name="T0" fmla="*/ 1 w 22"/>
                <a:gd name="T1" fmla="*/ 31 h 25"/>
                <a:gd name="T2" fmla="*/ 7 w 22"/>
                <a:gd name="T3" fmla="*/ 52 h 25"/>
                <a:gd name="T4" fmla="*/ 50 w 22"/>
                <a:gd name="T5" fmla="*/ 0 h 25"/>
                <a:gd name="T6" fmla="*/ 5 w 22"/>
                <a:gd name="T7" fmla="*/ 33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25">
                  <a:moveTo>
                    <a:pt x="1" y="15"/>
                  </a:moveTo>
                  <a:cubicBezTo>
                    <a:pt x="0" y="17"/>
                    <a:pt x="2" y="22"/>
                    <a:pt x="3" y="25"/>
                  </a:cubicBezTo>
                  <a:cubicBezTo>
                    <a:pt x="9" y="18"/>
                    <a:pt x="18" y="8"/>
                    <a:pt x="22" y="0"/>
                  </a:cubicBezTo>
                  <a:cubicBezTo>
                    <a:pt x="20" y="2"/>
                    <a:pt x="6" y="20"/>
                    <a:pt x="2" y="16"/>
                  </a:cubicBezTo>
                </a:path>
              </a:pathLst>
            </a:custGeom>
            <a:solidFill>
              <a:srgbClr val="E0B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2" name="Freeform 825">
              <a:extLst>
                <a:ext uri="{FF2B5EF4-FFF2-40B4-BE49-F238E27FC236}">
                  <a16:creationId xmlns:a16="http://schemas.microsoft.com/office/drawing/2014/main" id="{2B0B1F5E-6AB7-4EA4-ADA6-6C6AA3361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2111"/>
              <a:ext cx="8" cy="16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28 h 12"/>
                <a:gd name="T4" fmla="*/ 1 w 6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cubicBezTo>
                    <a:pt x="5" y="3"/>
                    <a:pt x="2" y="9"/>
                    <a:pt x="0" y="12"/>
                  </a:cubicBezTo>
                  <a:cubicBezTo>
                    <a:pt x="6" y="9"/>
                    <a:pt x="4" y="4"/>
                    <a:pt x="1" y="0"/>
                  </a:cubicBezTo>
                </a:path>
              </a:pathLst>
            </a:custGeom>
            <a:solidFill>
              <a:srgbClr val="E0B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3" name="Freeform 826">
              <a:extLst>
                <a:ext uri="{FF2B5EF4-FFF2-40B4-BE49-F238E27FC236}">
                  <a16:creationId xmlns:a16="http://schemas.microsoft.com/office/drawing/2014/main" id="{4A948DEB-077E-4566-8F45-AC52D8C1C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" y="2029"/>
              <a:ext cx="17" cy="25"/>
            </a:xfrm>
            <a:custGeom>
              <a:avLst/>
              <a:gdLst>
                <a:gd name="T0" fmla="*/ 22 w 13"/>
                <a:gd name="T1" fmla="*/ 0 h 19"/>
                <a:gd name="T2" fmla="*/ 0 w 13"/>
                <a:gd name="T3" fmla="*/ 43 h 19"/>
                <a:gd name="T4" fmla="*/ 24 w 13"/>
                <a:gd name="T5" fmla="*/ 1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9">
                  <a:moveTo>
                    <a:pt x="10" y="0"/>
                  </a:moveTo>
                  <a:cubicBezTo>
                    <a:pt x="13" y="7"/>
                    <a:pt x="5" y="14"/>
                    <a:pt x="0" y="19"/>
                  </a:cubicBezTo>
                  <a:cubicBezTo>
                    <a:pt x="6" y="14"/>
                    <a:pt x="13" y="9"/>
                    <a:pt x="11" y="1"/>
                  </a:cubicBezTo>
                </a:path>
              </a:pathLst>
            </a:custGeom>
            <a:solidFill>
              <a:srgbClr val="E0B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4" name="Freeform 827">
              <a:extLst>
                <a:ext uri="{FF2B5EF4-FFF2-40B4-BE49-F238E27FC236}">
                  <a16:creationId xmlns:a16="http://schemas.microsoft.com/office/drawing/2014/main" id="{E9D5EDDE-4EB4-4CFF-A2BF-A84506BC4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050"/>
              <a:ext cx="38" cy="43"/>
            </a:xfrm>
            <a:custGeom>
              <a:avLst/>
              <a:gdLst>
                <a:gd name="T0" fmla="*/ 48 w 29"/>
                <a:gd name="T1" fmla="*/ 0 h 33"/>
                <a:gd name="T2" fmla="*/ 0 w 29"/>
                <a:gd name="T3" fmla="*/ 73 h 33"/>
                <a:gd name="T4" fmla="*/ 50 w 29"/>
                <a:gd name="T5" fmla="*/ 5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33">
                  <a:moveTo>
                    <a:pt x="21" y="0"/>
                  </a:moveTo>
                  <a:cubicBezTo>
                    <a:pt x="24" y="15"/>
                    <a:pt x="10" y="25"/>
                    <a:pt x="0" y="33"/>
                  </a:cubicBezTo>
                  <a:cubicBezTo>
                    <a:pt x="9" y="31"/>
                    <a:pt x="29" y="13"/>
                    <a:pt x="22" y="2"/>
                  </a:cubicBezTo>
                </a:path>
              </a:pathLst>
            </a:custGeom>
            <a:solidFill>
              <a:srgbClr val="E0B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5" name="Freeform 828">
              <a:extLst>
                <a:ext uri="{FF2B5EF4-FFF2-40B4-BE49-F238E27FC236}">
                  <a16:creationId xmlns:a16="http://schemas.microsoft.com/office/drawing/2014/main" id="{165FFC18-7013-4C72-A8E9-D4E781815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2051"/>
              <a:ext cx="93" cy="55"/>
            </a:xfrm>
            <a:custGeom>
              <a:avLst/>
              <a:gdLst>
                <a:gd name="T0" fmla="*/ 0 w 72"/>
                <a:gd name="T1" fmla="*/ 85 h 42"/>
                <a:gd name="T2" fmla="*/ 45 w 72"/>
                <a:gd name="T3" fmla="*/ 77 h 42"/>
                <a:gd name="T4" fmla="*/ 87 w 72"/>
                <a:gd name="T5" fmla="*/ 63 h 42"/>
                <a:gd name="T6" fmla="*/ 155 w 72"/>
                <a:gd name="T7" fmla="*/ 0 h 42"/>
                <a:gd name="T8" fmla="*/ 119 w 72"/>
                <a:gd name="T9" fmla="*/ 24 h 42"/>
                <a:gd name="T10" fmla="*/ 75 w 72"/>
                <a:gd name="T11" fmla="*/ 51 h 42"/>
                <a:gd name="T12" fmla="*/ 36 w 72"/>
                <a:gd name="T13" fmla="*/ 71 h 42"/>
                <a:gd name="T14" fmla="*/ 5 w 72"/>
                <a:gd name="T15" fmla="*/ 79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" h="42">
                  <a:moveTo>
                    <a:pt x="0" y="38"/>
                  </a:moveTo>
                  <a:cubicBezTo>
                    <a:pt x="3" y="42"/>
                    <a:pt x="17" y="36"/>
                    <a:pt x="21" y="34"/>
                  </a:cubicBezTo>
                  <a:cubicBezTo>
                    <a:pt x="27" y="32"/>
                    <a:pt x="34" y="31"/>
                    <a:pt x="40" y="28"/>
                  </a:cubicBezTo>
                  <a:cubicBezTo>
                    <a:pt x="50" y="23"/>
                    <a:pt x="70" y="12"/>
                    <a:pt x="72" y="0"/>
                  </a:cubicBezTo>
                  <a:cubicBezTo>
                    <a:pt x="68" y="5"/>
                    <a:pt x="61" y="8"/>
                    <a:pt x="55" y="11"/>
                  </a:cubicBezTo>
                  <a:cubicBezTo>
                    <a:pt x="49" y="15"/>
                    <a:pt x="42" y="19"/>
                    <a:pt x="35" y="23"/>
                  </a:cubicBezTo>
                  <a:cubicBezTo>
                    <a:pt x="29" y="26"/>
                    <a:pt x="23" y="29"/>
                    <a:pt x="17" y="31"/>
                  </a:cubicBezTo>
                  <a:cubicBezTo>
                    <a:pt x="12" y="33"/>
                    <a:pt x="7" y="36"/>
                    <a:pt x="2" y="35"/>
                  </a:cubicBezTo>
                </a:path>
              </a:pathLst>
            </a:custGeom>
            <a:solidFill>
              <a:srgbClr val="E0B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6" name="Freeform 829">
              <a:extLst>
                <a:ext uri="{FF2B5EF4-FFF2-40B4-BE49-F238E27FC236}">
                  <a16:creationId xmlns:a16="http://schemas.microsoft.com/office/drawing/2014/main" id="{096ED0FF-1D99-40AD-A2DD-31765EFDE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" y="1939"/>
              <a:ext cx="159" cy="90"/>
            </a:xfrm>
            <a:custGeom>
              <a:avLst/>
              <a:gdLst>
                <a:gd name="T0" fmla="*/ 239 w 123"/>
                <a:gd name="T1" fmla="*/ 5 h 69"/>
                <a:gd name="T2" fmla="*/ 256 w 123"/>
                <a:gd name="T3" fmla="*/ 57 h 69"/>
                <a:gd name="T4" fmla="*/ 212 w 123"/>
                <a:gd name="T5" fmla="*/ 85 h 69"/>
                <a:gd name="T6" fmla="*/ 105 w 123"/>
                <a:gd name="T7" fmla="*/ 123 h 69"/>
                <a:gd name="T8" fmla="*/ 58 w 123"/>
                <a:gd name="T9" fmla="*/ 138 h 69"/>
                <a:gd name="T10" fmla="*/ 16 w 123"/>
                <a:gd name="T11" fmla="*/ 141 h 69"/>
                <a:gd name="T12" fmla="*/ 44 w 123"/>
                <a:gd name="T13" fmla="*/ 100 h 69"/>
                <a:gd name="T14" fmla="*/ 58 w 123"/>
                <a:gd name="T15" fmla="*/ 73 h 69"/>
                <a:gd name="T16" fmla="*/ 96 w 123"/>
                <a:gd name="T17" fmla="*/ 43 h 69"/>
                <a:gd name="T18" fmla="*/ 207 w 123"/>
                <a:gd name="T19" fmla="*/ 12 h 69"/>
                <a:gd name="T20" fmla="*/ 239 w 123"/>
                <a:gd name="T21" fmla="*/ 7 h 69"/>
                <a:gd name="T22" fmla="*/ 239 w 123"/>
                <a:gd name="T23" fmla="*/ 9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" h="69">
                  <a:moveTo>
                    <a:pt x="111" y="2"/>
                  </a:moveTo>
                  <a:cubicBezTo>
                    <a:pt x="118" y="8"/>
                    <a:pt x="123" y="16"/>
                    <a:pt x="118" y="26"/>
                  </a:cubicBezTo>
                  <a:cubicBezTo>
                    <a:pt x="113" y="33"/>
                    <a:pt x="105" y="36"/>
                    <a:pt x="98" y="38"/>
                  </a:cubicBezTo>
                  <a:cubicBezTo>
                    <a:pt x="82" y="44"/>
                    <a:pt x="65" y="50"/>
                    <a:pt x="49" y="55"/>
                  </a:cubicBezTo>
                  <a:cubicBezTo>
                    <a:pt x="41" y="57"/>
                    <a:pt x="34" y="60"/>
                    <a:pt x="27" y="62"/>
                  </a:cubicBezTo>
                  <a:cubicBezTo>
                    <a:pt x="22" y="64"/>
                    <a:pt x="10" y="69"/>
                    <a:pt x="7" y="64"/>
                  </a:cubicBezTo>
                  <a:cubicBezTo>
                    <a:pt x="0" y="57"/>
                    <a:pt x="16" y="50"/>
                    <a:pt x="20" y="45"/>
                  </a:cubicBezTo>
                  <a:cubicBezTo>
                    <a:pt x="23" y="41"/>
                    <a:pt x="24" y="36"/>
                    <a:pt x="27" y="33"/>
                  </a:cubicBezTo>
                  <a:cubicBezTo>
                    <a:pt x="32" y="27"/>
                    <a:pt x="38" y="23"/>
                    <a:pt x="44" y="19"/>
                  </a:cubicBezTo>
                  <a:cubicBezTo>
                    <a:pt x="60" y="10"/>
                    <a:pt x="79" y="10"/>
                    <a:pt x="96" y="5"/>
                  </a:cubicBezTo>
                  <a:cubicBezTo>
                    <a:pt x="99" y="4"/>
                    <a:pt x="108" y="0"/>
                    <a:pt x="111" y="3"/>
                  </a:cubicBezTo>
                  <a:cubicBezTo>
                    <a:pt x="111" y="4"/>
                    <a:pt x="111" y="4"/>
                    <a:pt x="111" y="4"/>
                  </a:cubicBezTo>
                </a:path>
              </a:pathLst>
            </a:custGeom>
            <a:solidFill>
              <a:srgbClr val="F9E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7" name="Freeform 830">
              <a:extLst>
                <a:ext uri="{FF2B5EF4-FFF2-40B4-BE49-F238E27FC236}">
                  <a16:creationId xmlns:a16="http://schemas.microsoft.com/office/drawing/2014/main" id="{B425445C-B8E0-4797-9D5B-9DCF42BB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2007"/>
              <a:ext cx="124" cy="86"/>
            </a:xfrm>
            <a:custGeom>
              <a:avLst/>
              <a:gdLst>
                <a:gd name="T0" fmla="*/ 194 w 96"/>
                <a:gd name="T1" fmla="*/ 9 h 66"/>
                <a:gd name="T2" fmla="*/ 150 w 96"/>
                <a:gd name="T3" fmla="*/ 13 h 66"/>
                <a:gd name="T4" fmla="*/ 90 w 96"/>
                <a:gd name="T5" fmla="*/ 34 h 66"/>
                <a:gd name="T6" fmla="*/ 47 w 96"/>
                <a:gd name="T7" fmla="*/ 56 h 66"/>
                <a:gd name="T8" fmla="*/ 22 w 96"/>
                <a:gd name="T9" fmla="*/ 86 h 66"/>
                <a:gd name="T10" fmla="*/ 13 w 96"/>
                <a:gd name="T11" fmla="*/ 129 h 66"/>
                <a:gd name="T12" fmla="*/ 74 w 96"/>
                <a:gd name="T13" fmla="*/ 116 h 66"/>
                <a:gd name="T14" fmla="*/ 120 w 96"/>
                <a:gd name="T15" fmla="*/ 66 h 66"/>
                <a:gd name="T16" fmla="*/ 172 w 96"/>
                <a:gd name="T17" fmla="*/ 50 h 66"/>
                <a:gd name="T18" fmla="*/ 194 w 96"/>
                <a:gd name="T19" fmla="*/ 9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6" h="66">
                  <a:moveTo>
                    <a:pt x="90" y="4"/>
                  </a:moveTo>
                  <a:cubicBezTo>
                    <a:pt x="83" y="0"/>
                    <a:pt x="77" y="3"/>
                    <a:pt x="70" y="6"/>
                  </a:cubicBezTo>
                  <a:cubicBezTo>
                    <a:pt x="62" y="10"/>
                    <a:pt x="52" y="13"/>
                    <a:pt x="42" y="15"/>
                  </a:cubicBezTo>
                  <a:cubicBezTo>
                    <a:pt x="34" y="17"/>
                    <a:pt x="28" y="18"/>
                    <a:pt x="22" y="25"/>
                  </a:cubicBezTo>
                  <a:cubicBezTo>
                    <a:pt x="18" y="30"/>
                    <a:pt x="14" y="35"/>
                    <a:pt x="10" y="39"/>
                  </a:cubicBezTo>
                  <a:cubicBezTo>
                    <a:pt x="5" y="44"/>
                    <a:pt x="0" y="51"/>
                    <a:pt x="6" y="58"/>
                  </a:cubicBezTo>
                  <a:cubicBezTo>
                    <a:pt x="14" y="66"/>
                    <a:pt x="28" y="59"/>
                    <a:pt x="34" y="52"/>
                  </a:cubicBezTo>
                  <a:cubicBezTo>
                    <a:pt x="40" y="44"/>
                    <a:pt x="47" y="35"/>
                    <a:pt x="56" y="30"/>
                  </a:cubicBezTo>
                  <a:cubicBezTo>
                    <a:pt x="64" y="25"/>
                    <a:pt x="72" y="24"/>
                    <a:pt x="80" y="22"/>
                  </a:cubicBezTo>
                  <a:cubicBezTo>
                    <a:pt x="85" y="20"/>
                    <a:pt x="96" y="10"/>
                    <a:pt x="90" y="4"/>
                  </a:cubicBezTo>
                </a:path>
              </a:pathLst>
            </a:custGeom>
            <a:solidFill>
              <a:srgbClr val="F9E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8" name="Freeform 831">
              <a:extLst>
                <a:ext uri="{FF2B5EF4-FFF2-40B4-BE49-F238E27FC236}">
                  <a16:creationId xmlns:a16="http://schemas.microsoft.com/office/drawing/2014/main" id="{D300A44C-3491-47A8-9DB1-9E12A3AFE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1942"/>
              <a:ext cx="102" cy="75"/>
            </a:xfrm>
            <a:custGeom>
              <a:avLst/>
              <a:gdLst>
                <a:gd name="T0" fmla="*/ 146 w 78"/>
                <a:gd name="T1" fmla="*/ 0 h 58"/>
                <a:gd name="T2" fmla="*/ 123 w 78"/>
                <a:gd name="T3" fmla="*/ 5 h 58"/>
                <a:gd name="T4" fmla="*/ 94 w 78"/>
                <a:gd name="T5" fmla="*/ 16 h 58"/>
                <a:gd name="T6" fmla="*/ 54 w 78"/>
                <a:gd name="T7" fmla="*/ 47 h 58"/>
                <a:gd name="T8" fmla="*/ 13 w 78"/>
                <a:gd name="T9" fmla="*/ 87 h 58"/>
                <a:gd name="T10" fmla="*/ 43 w 78"/>
                <a:gd name="T11" fmla="*/ 120 h 58"/>
                <a:gd name="T12" fmla="*/ 76 w 78"/>
                <a:gd name="T13" fmla="*/ 93 h 58"/>
                <a:gd name="T14" fmla="*/ 107 w 78"/>
                <a:gd name="T15" fmla="*/ 72 h 58"/>
                <a:gd name="T16" fmla="*/ 160 w 78"/>
                <a:gd name="T17" fmla="*/ 45 h 58"/>
                <a:gd name="T18" fmla="*/ 157 w 78"/>
                <a:gd name="T19" fmla="*/ 1 h 58"/>
                <a:gd name="T20" fmla="*/ 140 w 78"/>
                <a:gd name="T21" fmla="*/ 0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8" h="58">
                  <a:moveTo>
                    <a:pt x="66" y="0"/>
                  </a:moveTo>
                  <a:cubicBezTo>
                    <a:pt x="63" y="1"/>
                    <a:pt x="58" y="1"/>
                    <a:pt x="55" y="2"/>
                  </a:cubicBezTo>
                  <a:cubicBezTo>
                    <a:pt x="51" y="4"/>
                    <a:pt x="46" y="5"/>
                    <a:pt x="42" y="7"/>
                  </a:cubicBezTo>
                  <a:cubicBezTo>
                    <a:pt x="34" y="9"/>
                    <a:pt x="29" y="16"/>
                    <a:pt x="24" y="22"/>
                  </a:cubicBezTo>
                  <a:cubicBezTo>
                    <a:pt x="18" y="28"/>
                    <a:pt x="11" y="34"/>
                    <a:pt x="6" y="40"/>
                  </a:cubicBezTo>
                  <a:cubicBezTo>
                    <a:pt x="0" y="49"/>
                    <a:pt x="10" y="58"/>
                    <a:pt x="19" y="56"/>
                  </a:cubicBezTo>
                  <a:cubicBezTo>
                    <a:pt x="26" y="55"/>
                    <a:pt x="30" y="48"/>
                    <a:pt x="34" y="43"/>
                  </a:cubicBezTo>
                  <a:cubicBezTo>
                    <a:pt x="38" y="39"/>
                    <a:pt x="43" y="35"/>
                    <a:pt x="48" y="33"/>
                  </a:cubicBezTo>
                  <a:cubicBezTo>
                    <a:pt x="55" y="29"/>
                    <a:pt x="65" y="28"/>
                    <a:pt x="71" y="21"/>
                  </a:cubicBezTo>
                  <a:cubicBezTo>
                    <a:pt x="76" y="16"/>
                    <a:pt x="78" y="4"/>
                    <a:pt x="70" y="1"/>
                  </a:cubicBezTo>
                  <a:cubicBezTo>
                    <a:pt x="68" y="0"/>
                    <a:pt x="66" y="0"/>
                    <a:pt x="6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9" name="Freeform 832">
              <a:extLst>
                <a:ext uri="{FF2B5EF4-FFF2-40B4-BE49-F238E27FC236}">
                  <a16:creationId xmlns:a16="http://schemas.microsoft.com/office/drawing/2014/main" id="{2BA1662C-263F-4D68-B0D4-9B1F53B66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2027"/>
              <a:ext cx="48" cy="45"/>
            </a:xfrm>
            <a:custGeom>
              <a:avLst/>
              <a:gdLst>
                <a:gd name="T0" fmla="*/ 51 w 37"/>
                <a:gd name="T1" fmla="*/ 5 h 35"/>
                <a:gd name="T2" fmla="*/ 13 w 37"/>
                <a:gd name="T3" fmla="*/ 28 h 35"/>
                <a:gd name="T4" fmla="*/ 0 w 37"/>
                <a:gd name="T5" fmla="*/ 53 h 35"/>
                <a:gd name="T6" fmla="*/ 13 w 37"/>
                <a:gd name="T7" fmla="*/ 66 h 35"/>
                <a:gd name="T8" fmla="*/ 35 w 37"/>
                <a:gd name="T9" fmla="*/ 40 h 35"/>
                <a:gd name="T10" fmla="*/ 66 w 37"/>
                <a:gd name="T11" fmla="*/ 23 h 35"/>
                <a:gd name="T12" fmla="*/ 79 w 37"/>
                <a:gd name="T13" fmla="*/ 6 h 35"/>
                <a:gd name="T14" fmla="*/ 51 w 37"/>
                <a:gd name="T15" fmla="*/ 6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" h="35">
                  <a:moveTo>
                    <a:pt x="23" y="2"/>
                  </a:moveTo>
                  <a:cubicBezTo>
                    <a:pt x="17" y="2"/>
                    <a:pt x="9" y="8"/>
                    <a:pt x="6" y="13"/>
                  </a:cubicBezTo>
                  <a:cubicBezTo>
                    <a:pt x="3" y="16"/>
                    <a:pt x="1" y="21"/>
                    <a:pt x="0" y="25"/>
                  </a:cubicBezTo>
                  <a:cubicBezTo>
                    <a:pt x="0" y="29"/>
                    <a:pt x="1" y="35"/>
                    <a:pt x="6" y="31"/>
                  </a:cubicBezTo>
                  <a:cubicBezTo>
                    <a:pt x="10" y="28"/>
                    <a:pt x="12" y="22"/>
                    <a:pt x="16" y="19"/>
                  </a:cubicBezTo>
                  <a:cubicBezTo>
                    <a:pt x="20" y="15"/>
                    <a:pt x="25" y="14"/>
                    <a:pt x="30" y="11"/>
                  </a:cubicBezTo>
                  <a:cubicBezTo>
                    <a:pt x="32" y="10"/>
                    <a:pt x="37" y="6"/>
                    <a:pt x="36" y="3"/>
                  </a:cubicBezTo>
                  <a:cubicBezTo>
                    <a:pt x="35" y="0"/>
                    <a:pt x="25" y="2"/>
                    <a:pt x="2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40" name="Oval 833">
              <a:extLst>
                <a:ext uri="{FF2B5EF4-FFF2-40B4-BE49-F238E27FC236}">
                  <a16:creationId xmlns:a16="http://schemas.microsoft.com/office/drawing/2014/main" id="{5E8B1ADF-F1AF-44DE-B86E-662EDAF26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" y="1946"/>
              <a:ext cx="11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341" name="Oval 834">
              <a:extLst>
                <a:ext uri="{FF2B5EF4-FFF2-40B4-BE49-F238E27FC236}">
                  <a16:creationId xmlns:a16="http://schemas.microsoft.com/office/drawing/2014/main" id="{FF7FD049-A482-4284-877F-19A88771E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5" y="1949"/>
              <a:ext cx="6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342" name="Oval 835">
              <a:extLst>
                <a:ext uri="{FF2B5EF4-FFF2-40B4-BE49-F238E27FC236}">
                  <a16:creationId xmlns:a16="http://schemas.microsoft.com/office/drawing/2014/main" id="{86607881-5CBD-46A6-A128-14E00A437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" y="2027"/>
              <a:ext cx="9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343" name="Oval 836">
              <a:extLst>
                <a:ext uri="{FF2B5EF4-FFF2-40B4-BE49-F238E27FC236}">
                  <a16:creationId xmlns:a16="http://schemas.microsoft.com/office/drawing/2014/main" id="{12A0973C-C8F4-4D07-9FC1-B0015AF62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4" y="2025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344" name="Oval 837">
              <a:extLst>
                <a:ext uri="{FF2B5EF4-FFF2-40B4-BE49-F238E27FC236}">
                  <a16:creationId xmlns:a16="http://schemas.microsoft.com/office/drawing/2014/main" id="{364D6730-86FD-4B33-9CDF-F29879E71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6" y="2003"/>
              <a:ext cx="11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345" name="Oval 838">
              <a:extLst>
                <a:ext uri="{FF2B5EF4-FFF2-40B4-BE49-F238E27FC236}">
                  <a16:creationId xmlns:a16="http://schemas.microsoft.com/office/drawing/2014/main" id="{DE66FD69-18D5-4B85-99AA-49FE46D1E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" y="2011"/>
              <a:ext cx="9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346" name="Oval 839">
              <a:extLst>
                <a:ext uri="{FF2B5EF4-FFF2-40B4-BE49-F238E27FC236}">
                  <a16:creationId xmlns:a16="http://schemas.microsoft.com/office/drawing/2014/main" id="{A7EBED7E-BE34-47D4-B327-C997B3193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7" y="2064"/>
              <a:ext cx="9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347" name="Oval 840">
              <a:extLst>
                <a:ext uri="{FF2B5EF4-FFF2-40B4-BE49-F238E27FC236}">
                  <a16:creationId xmlns:a16="http://schemas.microsoft.com/office/drawing/2014/main" id="{3B0F28AF-A8C3-41FB-8213-075BA50D3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" y="2073"/>
              <a:ext cx="8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348" name="Freeform 841">
              <a:extLst>
                <a:ext uri="{FF2B5EF4-FFF2-40B4-BE49-F238E27FC236}">
                  <a16:creationId xmlns:a16="http://schemas.microsoft.com/office/drawing/2014/main" id="{B3563B58-CC7C-4AB5-82CA-52A87514A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937"/>
              <a:ext cx="39" cy="18"/>
            </a:xfrm>
            <a:custGeom>
              <a:avLst/>
              <a:gdLst>
                <a:gd name="T0" fmla="*/ 56 w 30"/>
                <a:gd name="T1" fmla="*/ 6 h 14"/>
                <a:gd name="T2" fmla="*/ 21 w 30"/>
                <a:gd name="T3" fmla="*/ 13 h 14"/>
                <a:gd name="T4" fmla="*/ 1 w 30"/>
                <a:gd name="T5" fmla="*/ 23 h 14"/>
                <a:gd name="T6" fmla="*/ 21 w 30"/>
                <a:gd name="T7" fmla="*/ 28 h 14"/>
                <a:gd name="T8" fmla="*/ 57 w 30"/>
                <a:gd name="T9" fmla="*/ 23 h 14"/>
                <a:gd name="T10" fmla="*/ 57 w 30"/>
                <a:gd name="T11" fmla="*/ 6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4">
                  <a:moveTo>
                    <a:pt x="25" y="3"/>
                  </a:moveTo>
                  <a:cubicBezTo>
                    <a:pt x="20" y="0"/>
                    <a:pt x="14" y="3"/>
                    <a:pt x="9" y="6"/>
                  </a:cubicBezTo>
                  <a:cubicBezTo>
                    <a:pt x="8" y="6"/>
                    <a:pt x="2" y="9"/>
                    <a:pt x="1" y="11"/>
                  </a:cubicBezTo>
                  <a:cubicBezTo>
                    <a:pt x="0" y="14"/>
                    <a:pt x="7" y="13"/>
                    <a:pt x="9" y="13"/>
                  </a:cubicBezTo>
                  <a:cubicBezTo>
                    <a:pt x="13" y="12"/>
                    <a:pt x="22" y="13"/>
                    <a:pt x="26" y="11"/>
                  </a:cubicBezTo>
                  <a:cubicBezTo>
                    <a:pt x="29" y="9"/>
                    <a:pt x="30" y="4"/>
                    <a:pt x="2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49" name="Freeform 842">
              <a:extLst>
                <a:ext uri="{FF2B5EF4-FFF2-40B4-BE49-F238E27FC236}">
                  <a16:creationId xmlns:a16="http://schemas.microsoft.com/office/drawing/2014/main" id="{80B30F84-9981-487B-B74C-064D1D519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1939"/>
              <a:ext cx="14" cy="10"/>
            </a:xfrm>
            <a:custGeom>
              <a:avLst/>
              <a:gdLst>
                <a:gd name="T0" fmla="*/ 17 w 11"/>
                <a:gd name="T1" fmla="*/ 6 h 7"/>
                <a:gd name="T2" fmla="*/ 1 w 11"/>
                <a:gd name="T3" fmla="*/ 19 h 7"/>
                <a:gd name="T4" fmla="*/ 17 w 11"/>
                <a:gd name="T5" fmla="*/ 9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7">
                  <a:moveTo>
                    <a:pt x="8" y="2"/>
                  </a:moveTo>
                  <a:cubicBezTo>
                    <a:pt x="4" y="0"/>
                    <a:pt x="0" y="2"/>
                    <a:pt x="1" y="6"/>
                  </a:cubicBezTo>
                  <a:cubicBezTo>
                    <a:pt x="4" y="7"/>
                    <a:pt x="11" y="7"/>
                    <a:pt x="8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0" name="Freeform 843">
              <a:extLst>
                <a:ext uri="{FF2B5EF4-FFF2-40B4-BE49-F238E27FC236}">
                  <a16:creationId xmlns:a16="http://schemas.microsoft.com/office/drawing/2014/main" id="{C583C9DD-4536-454E-B7C2-E9F9C8BAD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2021"/>
              <a:ext cx="83" cy="32"/>
            </a:xfrm>
            <a:custGeom>
              <a:avLst/>
              <a:gdLst>
                <a:gd name="T0" fmla="*/ 1 w 64"/>
                <a:gd name="T1" fmla="*/ 52 h 24"/>
                <a:gd name="T2" fmla="*/ 140 w 64"/>
                <a:gd name="T3" fmla="*/ 0 h 24"/>
                <a:gd name="T4" fmla="*/ 1 w 64"/>
                <a:gd name="T5" fmla="*/ 57 h 24"/>
                <a:gd name="T6" fmla="*/ 1 w 64"/>
                <a:gd name="T7" fmla="*/ 52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24">
                  <a:moveTo>
                    <a:pt x="1" y="22"/>
                  </a:moveTo>
                  <a:cubicBezTo>
                    <a:pt x="1" y="22"/>
                    <a:pt x="50" y="4"/>
                    <a:pt x="64" y="0"/>
                  </a:cubicBezTo>
                  <a:cubicBezTo>
                    <a:pt x="64" y="0"/>
                    <a:pt x="5" y="21"/>
                    <a:pt x="1" y="24"/>
                  </a:cubicBezTo>
                  <a:cubicBezTo>
                    <a:pt x="1" y="24"/>
                    <a:pt x="0" y="24"/>
                    <a:pt x="1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1" name="Freeform 844">
              <a:extLst>
                <a:ext uri="{FF2B5EF4-FFF2-40B4-BE49-F238E27FC236}">
                  <a16:creationId xmlns:a16="http://schemas.microsoft.com/office/drawing/2014/main" id="{5F85910F-CC8E-4653-A547-896FB9C5E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2064"/>
              <a:ext cx="78" cy="47"/>
            </a:xfrm>
            <a:custGeom>
              <a:avLst/>
              <a:gdLst>
                <a:gd name="T0" fmla="*/ 1 w 60"/>
                <a:gd name="T1" fmla="*/ 74 h 36"/>
                <a:gd name="T2" fmla="*/ 131 w 60"/>
                <a:gd name="T3" fmla="*/ 0 h 36"/>
                <a:gd name="T4" fmla="*/ 1 w 60"/>
                <a:gd name="T5" fmla="*/ 80 h 36"/>
                <a:gd name="T6" fmla="*/ 1 w 60"/>
                <a:gd name="T7" fmla="*/ 74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36">
                  <a:moveTo>
                    <a:pt x="1" y="34"/>
                  </a:moveTo>
                  <a:cubicBezTo>
                    <a:pt x="1" y="34"/>
                    <a:pt x="46" y="7"/>
                    <a:pt x="60" y="0"/>
                  </a:cubicBezTo>
                  <a:cubicBezTo>
                    <a:pt x="60" y="0"/>
                    <a:pt x="2" y="35"/>
                    <a:pt x="1" y="36"/>
                  </a:cubicBezTo>
                  <a:cubicBezTo>
                    <a:pt x="1" y="36"/>
                    <a:pt x="0" y="36"/>
                    <a:pt x="1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2" name="Freeform 845">
              <a:extLst>
                <a:ext uri="{FF2B5EF4-FFF2-40B4-BE49-F238E27FC236}">
                  <a16:creationId xmlns:a16="http://schemas.microsoft.com/office/drawing/2014/main" id="{9AB02D18-D4CD-4F08-ADE4-846BA2FA2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2107"/>
              <a:ext cx="48" cy="38"/>
            </a:xfrm>
            <a:custGeom>
              <a:avLst/>
              <a:gdLst>
                <a:gd name="T0" fmla="*/ 1 w 37"/>
                <a:gd name="T1" fmla="*/ 59 h 29"/>
                <a:gd name="T2" fmla="*/ 80 w 37"/>
                <a:gd name="T3" fmla="*/ 0 h 29"/>
                <a:gd name="T4" fmla="*/ 1 w 37"/>
                <a:gd name="T5" fmla="*/ 66 h 29"/>
                <a:gd name="T6" fmla="*/ 1 w 37"/>
                <a:gd name="T7" fmla="*/ 59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29">
                  <a:moveTo>
                    <a:pt x="1" y="26"/>
                  </a:moveTo>
                  <a:cubicBezTo>
                    <a:pt x="1" y="26"/>
                    <a:pt x="32" y="4"/>
                    <a:pt x="37" y="0"/>
                  </a:cubicBezTo>
                  <a:cubicBezTo>
                    <a:pt x="37" y="0"/>
                    <a:pt x="3" y="27"/>
                    <a:pt x="1" y="29"/>
                  </a:cubicBezTo>
                  <a:cubicBezTo>
                    <a:pt x="1" y="29"/>
                    <a:pt x="0" y="28"/>
                    <a:pt x="1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3" name="Freeform 846">
              <a:extLst>
                <a:ext uri="{FF2B5EF4-FFF2-40B4-BE49-F238E27FC236}">
                  <a16:creationId xmlns:a16="http://schemas.microsoft.com/office/drawing/2014/main" id="{646441F8-4CFB-4C74-8180-091B0858A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2127"/>
              <a:ext cx="31" cy="40"/>
            </a:xfrm>
            <a:custGeom>
              <a:avLst/>
              <a:gdLst>
                <a:gd name="T0" fmla="*/ 0 w 24"/>
                <a:gd name="T1" fmla="*/ 59 h 31"/>
                <a:gd name="T2" fmla="*/ 52 w 24"/>
                <a:gd name="T3" fmla="*/ 0 h 31"/>
                <a:gd name="T4" fmla="*/ 0 w 24"/>
                <a:gd name="T5" fmla="*/ 67 h 31"/>
                <a:gd name="T6" fmla="*/ 0 w 24"/>
                <a:gd name="T7" fmla="*/ 59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31">
                  <a:moveTo>
                    <a:pt x="0" y="28"/>
                  </a:moveTo>
                  <a:cubicBezTo>
                    <a:pt x="0" y="28"/>
                    <a:pt x="22" y="4"/>
                    <a:pt x="24" y="0"/>
                  </a:cubicBezTo>
                  <a:cubicBezTo>
                    <a:pt x="24" y="0"/>
                    <a:pt x="2" y="29"/>
                    <a:pt x="0" y="31"/>
                  </a:cubicBezTo>
                  <a:cubicBezTo>
                    <a:pt x="0" y="31"/>
                    <a:pt x="0" y="29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4" name="Freeform 847">
              <a:extLst>
                <a:ext uri="{FF2B5EF4-FFF2-40B4-BE49-F238E27FC236}">
                  <a16:creationId xmlns:a16="http://schemas.microsoft.com/office/drawing/2014/main" id="{4BB1D943-C5FF-4CB0-B237-B554060C0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2095"/>
              <a:ext cx="75" cy="27"/>
            </a:xfrm>
            <a:custGeom>
              <a:avLst/>
              <a:gdLst>
                <a:gd name="T0" fmla="*/ 0 w 58"/>
                <a:gd name="T1" fmla="*/ 49 h 20"/>
                <a:gd name="T2" fmla="*/ 125 w 58"/>
                <a:gd name="T3" fmla="*/ 0 h 20"/>
                <a:gd name="T4" fmla="*/ 8 w 58"/>
                <a:gd name="T5" fmla="*/ 49 h 20"/>
                <a:gd name="T6" fmla="*/ 0 w 58"/>
                <a:gd name="T7" fmla="*/ 49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20">
                  <a:moveTo>
                    <a:pt x="0" y="20"/>
                  </a:moveTo>
                  <a:cubicBezTo>
                    <a:pt x="0" y="20"/>
                    <a:pt x="39" y="5"/>
                    <a:pt x="58" y="0"/>
                  </a:cubicBezTo>
                  <a:cubicBezTo>
                    <a:pt x="58" y="0"/>
                    <a:pt x="7" y="18"/>
                    <a:pt x="4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5" name="Freeform 848">
              <a:extLst>
                <a:ext uri="{FF2B5EF4-FFF2-40B4-BE49-F238E27FC236}">
                  <a16:creationId xmlns:a16="http://schemas.microsoft.com/office/drawing/2014/main" id="{61D8EF61-7A99-4844-AFBF-818E7990E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" y="2107"/>
              <a:ext cx="43" cy="34"/>
            </a:xfrm>
            <a:custGeom>
              <a:avLst/>
              <a:gdLst>
                <a:gd name="T0" fmla="*/ 0 w 33"/>
                <a:gd name="T1" fmla="*/ 56 h 26"/>
                <a:gd name="T2" fmla="*/ 73 w 33"/>
                <a:gd name="T3" fmla="*/ 0 h 26"/>
                <a:gd name="T4" fmla="*/ 7 w 33"/>
                <a:gd name="T5" fmla="*/ 58 h 26"/>
                <a:gd name="T6" fmla="*/ 0 w 33"/>
                <a:gd name="T7" fmla="*/ 56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6">
                  <a:moveTo>
                    <a:pt x="0" y="25"/>
                  </a:moveTo>
                  <a:cubicBezTo>
                    <a:pt x="0" y="25"/>
                    <a:pt x="28" y="5"/>
                    <a:pt x="33" y="0"/>
                  </a:cubicBezTo>
                  <a:cubicBezTo>
                    <a:pt x="33" y="0"/>
                    <a:pt x="5" y="25"/>
                    <a:pt x="3" y="26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6" name="Freeform 849">
              <a:extLst>
                <a:ext uri="{FF2B5EF4-FFF2-40B4-BE49-F238E27FC236}">
                  <a16:creationId xmlns:a16="http://schemas.microsoft.com/office/drawing/2014/main" id="{BF3ECECD-F86F-4474-954C-3E6C5910D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2120"/>
              <a:ext cx="58" cy="54"/>
            </a:xfrm>
            <a:custGeom>
              <a:avLst/>
              <a:gdLst>
                <a:gd name="T0" fmla="*/ 0 w 45"/>
                <a:gd name="T1" fmla="*/ 87 h 41"/>
                <a:gd name="T2" fmla="*/ 97 w 45"/>
                <a:gd name="T3" fmla="*/ 0 h 41"/>
                <a:gd name="T4" fmla="*/ 5 w 45"/>
                <a:gd name="T5" fmla="*/ 94 h 41"/>
                <a:gd name="T6" fmla="*/ 0 w 45"/>
                <a:gd name="T7" fmla="*/ 87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41">
                  <a:moveTo>
                    <a:pt x="0" y="38"/>
                  </a:moveTo>
                  <a:cubicBezTo>
                    <a:pt x="0" y="38"/>
                    <a:pt x="20" y="15"/>
                    <a:pt x="45" y="0"/>
                  </a:cubicBezTo>
                  <a:cubicBezTo>
                    <a:pt x="45" y="0"/>
                    <a:pt x="4" y="36"/>
                    <a:pt x="2" y="41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7" name="Freeform 850">
              <a:extLst>
                <a:ext uri="{FF2B5EF4-FFF2-40B4-BE49-F238E27FC236}">
                  <a16:creationId xmlns:a16="http://schemas.microsoft.com/office/drawing/2014/main" id="{768D521D-4E88-49C9-915A-E3FB9BD82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2161"/>
              <a:ext cx="30" cy="50"/>
            </a:xfrm>
            <a:custGeom>
              <a:avLst/>
              <a:gdLst>
                <a:gd name="T0" fmla="*/ 0 w 23"/>
                <a:gd name="T1" fmla="*/ 77 h 39"/>
                <a:gd name="T2" fmla="*/ 51 w 23"/>
                <a:gd name="T3" fmla="*/ 0 h 39"/>
                <a:gd name="T4" fmla="*/ 1 w 23"/>
                <a:gd name="T5" fmla="*/ 82 h 39"/>
                <a:gd name="T6" fmla="*/ 0 w 23"/>
                <a:gd name="T7" fmla="*/ 77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39">
                  <a:moveTo>
                    <a:pt x="0" y="37"/>
                  </a:moveTo>
                  <a:cubicBezTo>
                    <a:pt x="0" y="37"/>
                    <a:pt x="19" y="11"/>
                    <a:pt x="23" y="0"/>
                  </a:cubicBezTo>
                  <a:cubicBezTo>
                    <a:pt x="23" y="0"/>
                    <a:pt x="16" y="19"/>
                    <a:pt x="1" y="39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8" name="Freeform 851">
              <a:extLst>
                <a:ext uri="{FF2B5EF4-FFF2-40B4-BE49-F238E27FC236}">
                  <a16:creationId xmlns:a16="http://schemas.microsoft.com/office/drawing/2014/main" id="{81DC6B1E-9DCE-4299-A04F-4459F65A5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" y="2090"/>
              <a:ext cx="20" cy="18"/>
            </a:xfrm>
            <a:custGeom>
              <a:avLst/>
              <a:gdLst>
                <a:gd name="T0" fmla="*/ 0 w 15"/>
                <a:gd name="T1" fmla="*/ 10 h 14"/>
                <a:gd name="T2" fmla="*/ 23 w 15"/>
                <a:gd name="T3" fmla="*/ 10 h 14"/>
                <a:gd name="T4" fmla="*/ 15 w 15"/>
                <a:gd name="T5" fmla="*/ 30 h 14"/>
                <a:gd name="T6" fmla="*/ 28 w 15"/>
                <a:gd name="T7" fmla="*/ 8 h 14"/>
                <a:gd name="T8" fmla="*/ 1 w 15"/>
                <a:gd name="T9" fmla="*/ 1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0" y="5"/>
                  </a:moveTo>
                  <a:cubicBezTo>
                    <a:pt x="2" y="5"/>
                    <a:pt x="7" y="1"/>
                    <a:pt x="10" y="5"/>
                  </a:cubicBezTo>
                  <a:cubicBezTo>
                    <a:pt x="12" y="8"/>
                    <a:pt x="7" y="12"/>
                    <a:pt x="6" y="14"/>
                  </a:cubicBezTo>
                  <a:cubicBezTo>
                    <a:pt x="8" y="12"/>
                    <a:pt x="15" y="7"/>
                    <a:pt x="12" y="4"/>
                  </a:cubicBezTo>
                  <a:cubicBezTo>
                    <a:pt x="9" y="0"/>
                    <a:pt x="4" y="4"/>
                    <a:pt x="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9" name="Freeform 852">
              <a:extLst>
                <a:ext uri="{FF2B5EF4-FFF2-40B4-BE49-F238E27FC236}">
                  <a16:creationId xmlns:a16="http://schemas.microsoft.com/office/drawing/2014/main" id="{074E7F02-29BF-4EA9-9628-4FAFF5491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2097"/>
              <a:ext cx="9" cy="14"/>
            </a:xfrm>
            <a:custGeom>
              <a:avLst/>
              <a:gdLst>
                <a:gd name="T0" fmla="*/ 0 w 7"/>
                <a:gd name="T1" fmla="*/ 5 h 11"/>
                <a:gd name="T2" fmla="*/ 5 w 7"/>
                <a:gd name="T3" fmla="*/ 23 h 11"/>
                <a:gd name="T4" fmla="*/ 13 w 7"/>
                <a:gd name="T5" fmla="*/ 8 h 11"/>
                <a:gd name="T6" fmla="*/ 1 w 7"/>
                <a:gd name="T7" fmla="*/ 5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1">
                  <a:moveTo>
                    <a:pt x="0" y="2"/>
                  </a:moveTo>
                  <a:cubicBezTo>
                    <a:pt x="5" y="2"/>
                    <a:pt x="5" y="8"/>
                    <a:pt x="2" y="11"/>
                  </a:cubicBezTo>
                  <a:cubicBezTo>
                    <a:pt x="4" y="9"/>
                    <a:pt x="7" y="7"/>
                    <a:pt x="6" y="4"/>
                  </a:cubicBezTo>
                  <a:cubicBezTo>
                    <a:pt x="6" y="3"/>
                    <a:pt x="2" y="0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60" name="Freeform 853">
              <a:extLst>
                <a:ext uri="{FF2B5EF4-FFF2-40B4-BE49-F238E27FC236}">
                  <a16:creationId xmlns:a16="http://schemas.microsoft.com/office/drawing/2014/main" id="{1F391100-8B83-44E2-9B61-AFBC46E55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2153"/>
              <a:ext cx="13" cy="17"/>
            </a:xfrm>
            <a:custGeom>
              <a:avLst/>
              <a:gdLst>
                <a:gd name="T0" fmla="*/ 0 w 10"/>
                <a:gd name="T1" fmla="*/ 13 h 13"/>
                <a:gd name="T2" fmla="*/ 17 w 10"/>
                <a:gd name="T3" fmla="*/ 12 h 13"/>
                <a:gd name="T4" fmla="*/ 13 w 10"/>
                <a:gd name="T5" fmla="*/ 29 h 13"/>
                <a:gd name="T6" fmla="*/ 21 w 10"/>
                <a:gd name="T7" fmla="*/ 9 h 13"/>
                <a:gd name="T8" fmla="*/ 5 w 10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3">
                  <a:moveTo>
                    <a:pt x="0" y="6"/>
                  </a:moveTo>
                  <a:cubicBezTo>
                    <a:pt x="2" y="6"/>
                    <a:pt x="5" y="3"/>
                    <a:pt x="8" y="5"/>
                  </a:cubicBezTo>
                  <a:cubicBezTo>
                    <a:pt x="10" y="7"/>
                    <a:pt x="8" y="11"/>
                    <a:pt x="6" y="13"/>
                  </a:cubicBezTo>
                  <a:cubicBezTo>
                    <a:pt x="7" y="10"/>
                    <a:pt x="10" y="7"/>
                    <a:pt x="9" y="4"/>
                  </a:cubicBezTo>
                  <a:cubicBezTo>
                    <a:pt x="8" y="0"/>
                    <a:pt x="3" y="5"/>
                    <a:pt x="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61" name="Freeform 854">
              <a:extLst>
                <a:ext uri="{FF2B5EF4-FFF2-40B4-BE49-F238E27FC236}">
                  <a16:creationId xmlns:a16="http://schemas.microsoft.com/office/drawing/2014/main" id="{368F23DC-043A-4E28-813E-61C5C5257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2028"/>
              <a:ext cx="10" cy="10"/>
            </a:xfrm>
            <a:custGeom>
              <a:avLst/>
              <a:gdLst>
                <a:gd name="T0" fmla="*/ 0 w 8"/>
                <a:gd name="T1" fmla="*/ 0 h 8"/>
                <a:gd name="T2" fmla="*/ 10 w 8"/>
                <a:gd name="T3" fmla="*/ 5 h 8"/>
                <a:gd name="T4" fmla="*/ 10 w 8"/>
                <a:gd name="T5" fmla="*/ 16 h 8"/>
                <a:gd name="T6" fmla="*/ 14 w 8"/>
                <a:gd name="T7" fmla="*/ 5 h 8"/>
                <a:gd name="T8" fmla="*/ 1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2" y="1"/>
                    <a:pt x="4" y="1"/>
                    <a:pt x="5" y="2"/>
                  </a:cubicBezTo>
                  <a:cubicBezTo>
                    <a:pt x="6" y="4"/>
                    <a:pt x="7" y="7"/>
                    <a:pt x="5" y="8"/>
                  </a:cubicBezTo>
                  <a:cubicBezTo>
                    <a:pt x="6" y="7"/>
                    <a:pt x="8" y="4"/>
                    <a:pt x="7" y="2"/>
                  </a:cubicBezTo>
                  <a:cubicBezTo>
                    <a:pt x="6" y="1"/>
                    <a:pt x="3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62" name="Freeform 855">
              <a:extLst>
                <a:ext uri="{FF2B5EF4-FFF2-40B4-BE49-F238E27FC236}">
                  <a16:creationId xmlns:a16="http://schemas.microsoft.com/office/drawing/2014/main" id="{F5F230D4-50A0-4EF7-A4BD-58BB669EA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2040"/>
              <a:ext cx="18" cy="26"/>
            </a:xfrm>
            <a:custGeom>
              <a:avLst/>
              <a:gdLst>
                <a:gd name="T0" fmla="*/ 0 w 14"/>
                <a:gd name="T1" fmla="*/ 0 h 20"/>
                <a:gd name="T2" fmla="*/ 23 w 14"/>
                <a:gd name="T3" fmla="*/ 16 h 20"/>
                <a:gd name="T4" fmla="*/ 24 w 14"/>
                <a:gd name="T5" fmla="*/ 44 h 20"/>
                <a:gd name="T6" fmla="*/ 23 w 14"/>
                <a:gd name="T7" fmla="*/ 12 h 20"/>
                <a:gd name="T8" fmla="*/ 1 w 14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0">
                  <a:moveTo>
                    <a:pt x="0" y="0"/>
                  </a:moveTo>
                  <a:cubicBezTo>
                    <a:pt x="5" y="2"/>
                    <a:pt x="9" y="3"/>
                    <a:pt x="11" y="7"/>
                  </a:cubicBezTo>
                  <a:cubicBezTo>
                    <a:pt x="13" y="11"/>
                    <a:pt x="13" y="16"/>
                    <a:pt x="12" y="20"/>
                  </a:cubicBezTo>
                  <a:cubicBezTo>
                    <a:pt x="14" y="15"/>
                    <a:pt x="14" y="9"/>
                    <a:pt x="11" y="5"/>
                  </a:cubicBezTo>
                  <a:cubicBezTo>
                    <a:pt x="9" y="3"/>
                    <a:pt x="4" y="0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63" name="Freeform 856">
              <a:extLst>
                <a:ext uri="{FF2B5EF4-FFF2-40B4-BE49-F238E27FC236}">
                  <a16:creationId xmlns:a16="http://schemas.microsoft.com/office/drawing/2014/main" id="{19F70C5F-2FD3-4606-A9EE-63181F834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108"/>
              <a:ext cx="17" cy="16"/>
            </a:xfrm>
            <a:custGeom>
              <a:avLst/>
              <a:gdLst>
                <a:gd name="T0" fmla="*/ 0 w 13"/>
                <a:gd name="T1" fmla="*/ 5 h 12"/>
                <a:gd name="T2" fmla="*/ 21 w 13"/>
                <a:gd name="T3" fmla="*/ 7 h 12"/>
                <a:gd name="T4" fmla="*/ 27 w 13"/>
                <a:gd name="T5" fmla="*/ 28 h 12"/>
                <a:gd name="T6" fmla="*/ 22 w 13"/>
                <a:gd name="T7" fmla="*/ 5 h 12"/>
                <a:gd name="T8" fmla="*/ 0 w 13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0" y="2"/>
                  </a:moveTo>
                  <a:cubicBezTo>
                    <a:pt x="3" y="2"/>
                    <a:pt x="6" y="1"/>
                    <a:pt x="9" y="3"/>
                  </a:cubicBezTo>
                  <a:cubicBezTo>
                    <a:pt x="11" y="5"/>
                    <a:pt x="12" y="9"/>
                    <a:pt x="12" y="12"/>
                  </a:cubicBezTo>
                  <a:cubicBezTo>
                    <a:pt x="13" y="9"/>
                    <a:pt x="13" y="4"/>
                    <a:pt x="10" y="2"/>
                  </a:cubicBezTo>
                  <a:cubicBezTo>
                    <a:pt x="7" y="0"/>
                    <a:pt x="3" y="0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64" name="Freeform 857">
              <a:extLst>
                <a:ext uri="{FF2B5EF4-FFF2-40B4-BE49-F238E27FC236}">
                  <a16:creationId xmlns:a16="http://schemas.microsoft.com/office/drawing/2014/main" id="{0429D62F-D982-49A6-8B8E-C7EE8BFC5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1968"/>
              <a:ext cx="27" cy="22"/>
            </a:xfrm>
            <a:custGeom>
              <a:avLst/>
              <a:gdLst>
                <a:gd name="T0" fmla="*/ 0 w 21"/>
                <a:gd name="T1" fmla="*/ 5 h 17"/>
                <a:gd name="T2" fmla="*/ 31 w 21"/>
                <a:gd name="T3" fmla="*/ 8 h 17"/>
                <a:gd name="T4" fmla="*/ 17 w 21"/>
                <a:gd name="T5" fmla="*/ 23 h 17"/>
                <a:gd name="T6" fmla="*/ 1 w 21"/>
                <a:gd name="T7" fmla="*/ 36 h 17"/>
                <a:gd name="T8" fmla="*/ 36 w 21"/>
                <a:gd name="T9" fmla="*/ 5 h 17"/>
                <a:gd name="T10" fmla="*/ 19 w 21"/>
                <a:gd name="T11" fmla="*/ 5 h 17"/>
                <a:gd name="T12" fmla="*/ 5 w 21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7">
                  <a:moveTo>
                    <a:pt x="0" y="2"/>
                  </a:moveTo>
                  <a:cubicBezTo>
                    <a:pt x="2" y="2"/>
                    <a:pt x="14" y="1"/>
                    <a:pt x="15" y="4"/>
                  </a:cubicBezTo>
                  <a:cubicBezTo>
                    <a:pt x="15" y="5"/>
                    <a:pt x="9" y="10"/>
                    <a:pt x="8" y="11"/>
                  </a:cubicBezTo>
                  <a:cubicBezTo>
                    <a:pt x="6" y="13"/>
                    <a:pt x="3" y="15"/>
                    <a:pt x="1" y="17"/>
                  </a:cubicBezTo>
                  <a:cubicBezTo>
                    <a:pt x="4" y="16"/>
                    <a:pt x="21" y="6"/>
                    <a:pt x="17" y="2"/>
                  </a:cubicBezTo>
                  <a:cubicBezTo>
                    <a:pt x="16" y="0"/>
                    <a:pt x="11" y="2"/>
                    <a:pt x="9" y="2"/>
                  </a:cubicBezTo>
                  <a:cubicBezTo>
                    <a:pt x="6" y="2"/>
                    <a:pt x="3" y="1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65" name="Freeform 858">
              <a:extLst>
                <a:ext uri="{FF2B5EF4-FFF2-40B4-BE49-F238E27FC236}">
                  <a16:creationId xmlns:a16="http://schemas.microsoft.com/office/drawing/2014/main" id="{F7B76323-897B-4020-B2A4-D23AD3809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1933"/>
              <a:ext cx="396" cy="169"/>
            </a:xfrm>
            <a:custGeom>
              <a:avLst/>
              <a:gdLst>
                <a:gd name="T0" fmla="*/ 667 w 305"/>
                <a:gd name="T1" fmla="*/ 0 h 130"/>
                <a:gd name="T2" fmla="*/ 460 w 305"/>
                <a:gd name="T3" fmla="*/ 68 h 130"/>
                <a:gd name="T4" fmla="*/ 295 w 305"/>
                <a:gd name="T5" fmla="*/ 111 h 130"/>
                <a:gd name="T6" fmla="*/ 0 w 305"/>
                <a:gd name="T7" fmla="*/ 286 h 130"/>
                <a:gd name="T8" fmla="*/ 213 w 305"/>
                <a:gd name="T9" fmla="*/ 131 h 130"/>
                <a:gd name="T10" fmla="*/ 401 w 305"/>
                <a:gd name="T11" fmla="*/ 64 h 130"/>
                <a:gd name="T12" fmla="*/ 548 w 305"/>
                <a:gd name="T13" fmla="*/ 35 h 130"/>
                <a:gd name="T14" fmla="*/ 667 w 305"/>
                <a:gd name="T15" fmla="*/ 0 h 1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5" h="130">
                  <a:moveTo>
                    <a:pt x="305" y="0"/>
                  </a:moveTo>
                  <a:cubicBezTo>
                    <a:pt x="305" y="0"/>
                    <a:pt x="234" y="29"/>
                    <a:pt x="210" y="31"/>
                  </a:cubicBezTo>
                  <a:cubicBezTo>
                    <a:pt x="185" y="34"/>
                    <a:pt x="166" y="37"/>
                    <a:pt x="135" y="50"/>
                  </a:cubicBezTo>
                  <a:cubicBezTo>
                    <a:pt x="105" y="63"/>
                    <a:pt x="32" y="100"/>
                    <a:pt x="0" y="130"/>
                  </a:cubicBezTo>
                  <a:cubicBezTo>
                    <a:pt x="0" y="130"/>
                    <a:pt x="72" y="74"/>
                    <a:pt x="97" y="60"/>
                  </a:cubicBezTo>
                  <a:cubicBezTo>
                    <a:pt x="122" y="47"/>
                    <a:pt x="163" y="29"/>
                    <a:pt x="183" y="29"/>
                  </a:cubicBezTo>
                  <a:cubicBezTo>
                    <a:pt x="203" y="28"/>
                    <a:pt x="237" y="20"/>
                    <a:pt x="250" y="16"/>
                  </a:cubicBezTo>
                  <a:cubicBezTo>
                    <a:pt x="264" y="11"/>
                    <a:pt x="305" y="0"/>
                    <a:pt x="305" y="0"/>
                  </a:cubicBezTo>
                  <a:close/>
                </a:path>
              </a:pathLst>
            </a:custGeom>
            <a:solidFill>
              <a:srgbClr val="E0B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66" name="Freeform 859">
              <a:extLst>
                <a:ext uri="{FF2B5EF4-FFF2-40B4-BE49-F238E27FC236}">
                  <a16:creationId xmlns:a16="http://schemas.microsoft.com/office/drawing/2014/main" id="{3D6B8E47-D9F3-447B-A0AB-1848707AA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" y="1962"/>
              <a:ext cx="156" cy="11"/>
            </a:xfrm>
            <a:custGeom>
              <a:avLst/>
              <a:gdLst>
                <a:gd name="T0" fmla="*/ 264 w 120"/>
                <a:gd name="T1" fmla="*/ 13 h 9"/>
                <a:gd name="T2" fmla="*/ 0 w 120"/>
                <a:gd name="T3" fmla="*/ 16 h 9"/>
                <a:gd name="T4" fmla="*/ 264 w 120"/>
                <a:gd name="T5" fmla="*/ 13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9">
                  <a:moveTo>
                    <a:pt x="120" y="7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03" y="0"/>
                    <a:pt x="120" y="7"/>
                  </a:cubicBezTo>
                  <a:close/>
                </a:path>
              </a:pathLst>
            </a:custGeom>
            <a:solidFill>
              <a:srgbClr val="E0B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67" name="Freeform 860">
              <a:extLst>
                <a:ext uri="{FF2B5EF4-FFF2-40B4-BE49-F238E27FC236}">
                  <a16:creationId xmlns:a16="http://schemas.microsoft.com/office/drawing/2014/main" id="{3A78BE61-C117-4FA4-B00A-06086B513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1949"/>
              <a:ext cx="170" cy="18"/>
            </a:xfrm>
            <a:custGeom>
              <a:avLst/>
              <a:gdLst>
                <a:gd name="T0" fmla="*/ 5 w 131"/>
                <a:gd name="T1" fmla="*/ 19 h 14"/>
                <a:gd name="T2" fmla="*/ 103 w 131"/>
                <a:gd name="T3" fmla="*/ 30 h 14"/>
                <a:gd name="T4" fmla="*/ 145 w 131"/>
                <a:gd name="T5" fmla="*/ 22 h 14"/>
                <a:gd name="T6" fmla="*/ 193 w 131"/>
                <a:gd name="T7" fmla="*/ 13 h 14"/>
                <a:gd name="T8" fmla="*/ 287 w 131"/>
                <a:gd name="T9" fmla="*/ 5 h 14"/>
                <a:gd name="T10" fmla="*/ 287 w 131"/>
                <a:gd name="T11" fmla="*/ 1 h 14"/>
                <a:gd name="T12" fmla="*/ 118 w 131"/>
                <a:gd name="T13" fmla="*/ 8 h 14"/>
                <a:gd name="T14" fmla="*/ 49 w 131"/>
                <a:gd name="T15" fmla="*/ 13 h 14"/>
                <a:gd name="T16" fmla="*/ 17 w 131"/>
                <a:gd name="T17" fmla="*/ 19 h 14"/>
                <a:gd name="T18" fmla="*/ 0 w 131"/>
                <a:gd name="T19" fmla="*/ 23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" h="14">
                  <a:moveTo>
                    <a:pt x="2" y="9"/>
                  </a:moveTo>
                  <a:cubicBezTo>
                    <a:pt x="17" y="4"/>
                    <a:pt x="32" y="14"/>
                    <a:pt x="47" y="14"/>
                  </a:cubicBezTo>
                  <a:cubicBezTo>
                    <a:pt x="53" y="14"/>
                    <a:pt x="60" y="12"/>
                    <a:pt x="66" y="10"/>
                  </a:cubicBezTo>
                  <a:cubicBezTo>
                    <a:pt x="74" y="9"/>
                    <a:pt x="82" y="8"/>
                    <a:pt x="89" y="6"/>
                  </a:cubicBezTo>
                  <a:cubicBezTo>
                    <a:pt x="103" y="4"/>
                    <a:pt x="117" y="3"/>
                    <a:pt x="131" y="2"/>
                  </a:cubicBezTo>
                  <a:cubicBezTo>
                    <a:pt x="131" y="2"/>
                    <a:pt x="131" y="2"/>
                    <a:pt x="131" y="1"/>
                  </a:cubicBezTo>
                  <a:cubicBezTo>
                    <a:pt x="105" y="0"/>
                    <a:pt x="80" y="4"/>
                    <a:pt x="54" y="4"/>
                  </a:cubicBezTo>
                  <a:cubicBezTo>
                    <a:pt x="43" y="4"/>
                    <a:pt x="32" y="4"/>
                    <a:pt x="22" y="6"/>
                  </a:cubicBezTo>
                  <a:cubicBezTo>
                    <a:pt x="17" y="7"/>
                    <a:pt x="13" y="8"/>
                    <a:pt x="8" y="9"/>
                  </a:cubicBezTo>
                  <a:cubicBezTo>
                    <a:pt x="5" y="10"/>
                    <a:pt x="2" y="9"/>
                    <a:pt x="0" y="11"/>
                  </a:cubicBezTo>
                </a:path>
              </a:pathLst>
            </a:custGeom>
            <a:solidFill>
              <a:srgbClr val="F9E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68" name="Freeform 861">
              <a:extLst>
                <a:ext uri="{FF2B5EF4-FFF2-40B4-BE49-F238E27FC236}">
                  <a16:creationId xmlns:a16="http://schemas.microsoft.com/office/drawing/2014/main" id="{3396C8ED-EDAC-4DF4-996D-2CAB09437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" y="1937"/>
              <a:ext cx="50" cy="32"/>
            </a:xfrm>
            <a:custGeom>
              <a:avLst/>
              <a:gdLst>
                <a:gd name="T0" fmla="*/ 9 w 38"/>
                <a:gd name="T1" fmla="*/ 0 h 25"/>
                <a:gd name="T2" fmla="*/ 72 w 38"/>
                <a:gd name="T3" fmla="*/ 15 h 25"/>
                <a:gd name="T4" fmla="*/ 38 w 38"/>
                <a:gd name="T5" fmla="*/ 40 h 25"/>
                <a:gd name="T6" fmla="*/ 5 w 38"/>
                <a:gd name="T7" fmla="*/ 45 h 25"/>
                <a:gd name="T8" fmla="*/ 9 w 38"/>
                <a:gd name="T9" fmla="*/ 29 h 25"/>
                <a:gd name="T10" fmla="*/ 14 w 38"/>
                <a:gd name="T11" fmla="*/ 13 h 25"/>
                <a:gd name="T12" fmla="*/ 7 w 38"/>
                <a:gd name="T13" fmla="*/ 1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25">
                  <a:moveTo>
                    <a:pt x="4" y="0"/>
                  </a:moveTo>
                  <a:cubicBezTo>
                    <a:pt x="11" y="1"/>
                    <a:pt x="26" y="2"/>
                    <a:pt x="32" y="7"/>
                  </a:cubicBezTo>
                  <a:cubicBezTo>
                    <a:pt x="38" y="13"/>
                    <a:pt x="21" y="18"/>
                    <a:pt x="17" y="19"/>
                  </a:cubicBezTo>
                  <a:cubicBezTo>
                    <a:pt x="13" y="20"/>
                    <a:pt x="6" y="25"/>
                    <a:pt x="2" y="21"/>
                  </a:cubicBezTo>
                  <a:cubicBezTo>
                    <a:pt x="0" y="19"/>
                    <a:pt x="3" y="17"/>
                    <a:pt x="4" y="14"/>
                  </a:cubicBezTo>
                  <a:cubicBezTo>
                    <a:pt x="6" y="11"/>
                    <a:pt x="7" y="10"/>
                    <a:pt x="6" y="6"/>
                  </a:cubicBezTo>
                  <a:cubicBezTo>
                    <a:pt x="5" y="4"/>
                    <a:pt x="0" y="3"/>
                    <a:pt x="3" y="1"/>
                  </a:cubicBezTo>
                </a:path>
              </a:pathLst>
            </a:custGeom>
            <a:solidFill>
              <a:srgbClr val="F9E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69" name="Freeform 862">
              <a:extLst>
                <a:ext uri="{FF2B5EF4-FFF2-40B4-BE49-F238E27FC236}">
                  <a16:creationId xmlns:a16="http://schemas.microsoft.com/office/drawing/2014/main" id="{B3E716C7-781B-47BF-9856-98D232F29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050"/>
              <a:ext cx="118" cy="52"/>
            </a:xfrm>
            <a:custGeom>
              <a:avLst/>
              <a:gdLst>
                <a:gd name="T0" fmla="*/ 0 w 91"/>
                <a:gd name="T1" fmla="*/ 74 h 40"/>
                <a:gd name="T2" fmla="*/ 109 w 91"/>
                <a:gd name="T3" fmla="*/ 35 h 40"/>
                <a:gd name="T4" fmla="*/ 198 w 91"/>
                <a:gd name="T5" fmla="*/ 0 h 40"/>
                <a:gd name="T6" fmla="*/ 157 w 91"/>
                <a:gd name="T7" fmla="*/ 27 h 40"/>
                <a:gd name="T8" fmla="*/ 87 w 91"/>
                <a:gd name="T9" fmla="*/ 49 h 40"/>
                <a:gd name="T10" fmla="*/ 41 w 91"/>
                <a:gd name="T11" fmla="*/ 73 h 40"/>
                <a:gd name="T12" fmla="*/ 8 w 91"/>
                <a:gd name="T13" fmla="*/ 83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" h="40">
                  <a:moveTo>
                    <a:pt x="0" y="34"/>
                  </a:moveTo>
                  <a:cubicBezTo>
                    <a:pt x="17" y="28"/>
                    <a:pt x="34" y="22"/>
                    <a:pt x="50" y="16"/>
                  </a:cubicBezTo>
                  <a:cubicBezTo>
                    <a:pt x="63" y="11"/>
                    <a:pt x="77" y="0"/>
                    <a:pt x="91" y="0"/>
                  </a:cubicBezTo>
                  <a:cubicBezTo>
                    <a:pt x="85" y="2"/>
                    <a:pt x="79" y="9"/>
                    <a:pt x="72" y="12"/>
                  </a:cubicBezTo>
                  <a:cubicBezTo>
                    <a:pt x="62" y="16"/>
                    <a:pt x="50" y="18"/>
                    <a:pt x="40" y="22"/>
                  </a:cubicBezTo>
                  <a:cubicBezTo>
                    <a:pt x="33" y="26"/>
                    <a:pt x="26" y="29"/>
                    <a:pt x="19" y="33"/>
                  </a:cubicBezTo>
                  <a:cubicBezTo>
                    <a:pt x="15" y="36"/>
                    <a:pt x="7" y="40"/>
                    <a:pt x="4" y="38"/>
                  </a:cubicBezTo>
                </a:path>
              </a:pathLst>
            </a:custGeom>
            <a:solidFill>
              <a:srgbClr val="F9E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70" name="Freeform 863">
              <a:extLst>
                <a:ext uri="{FF2B5EF4-FFF2-40B4-BE49-F238E27FC236}">
                  <a16:creationId xmlns:a16="http://schemas.microsoft.com/office/drawing/2014/main" id="{64522C79-74D6-474F-A11C-9775548B7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2090"/>
              <a:ext cx="43" cy="26"/>
            </a:xfrm>
            <a:custGeom>
              <a:avLst/>
              <a:gdLst>
                <a:gd name="T0" fmla="*/ 0 w 33"/>
                <a:gd name="T1" fmla="*/ 38 h 20"/>
                <a:gd name="T2" fmla="*/ 9 w 33"/>
                <a:gd name="T3" fmla="*/ 43 h 20"/>
                <a:gd name="T4" fmla="*/ 16 w 33"/>
                <a:gd name="T5" fmla="*/ 38 h 20"/>
                <a:gd name="T6" fmla="*/ 27 w 33"/>
                <a:gd name="T7" fmla="*/ 30 h 20"/>
                <a:gd name="T8" fmla="*/ 51 w 33"/>
                <a:gd name="T9" fmla="*/ 16 h 20"/>
                <a:gd name="T10" fmla="*/ 73 w 33"/>
                <a:gd name="T11" fmla="*/ 0 h 20"/>
                <a:gd name="T12" fmla="*/ 29 w 33"/>
                <a:gd name="T13" fmla="*/ 23 h 20"/>
                <a:gd name="T14" fmla="*/ 12 w 33"/>
                <a:gd name="T15" fmla="*/ 35 h 20"/>
                <a:gd name="T16" fmla="*/ 0 w 33"/>
                <a:gd name="T17" fmla="*/ 39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0">
                  <a:moveTo>
                    <a:pt x="0" y="17"/>
                  </a:moveTo>
                  <a:cubicBezTo>
                    <a:pt x="1" y="18"/>
                    <a:pt x="2" y="20"/>
                    <a:pt x="4" y="19"/>
                  </a:cubicBezTo>
                  <a:cubicBezTo>
                    <a:pt x="5" y="19"/>
                    <a:pt x="6" y="18"/>
                    <a:pt x="7" y="17"/>
                  </a:cubicBezTo>
                  <a:cubicBezTo>
                    <a:pt x="9" y="16"/>
                    <a:pt x="10" y="15"/>
                    <a:pt x="12" y="14"/>
                  </a:cubicBezTo>
                  <a:cubicBezTo>
                    <a:pt x="16" y="12"/>
                    <a:pt x="19" y="9"/>
                    <a:pt x="23" y="7"/>
                  </a:cubicBezTo>
                  <a:cubicBezTo>
                    <a:pt x="26" y="5"/>
                    <a:pt x="31" y="3"/>
                    <a:pt x="33" y="0"/>
                  </a:cubicBezTo>
                  <a:cubicBezTo>
                    <a:pt x="26" y="4"/>
                    <a:pt x="19" y="8"/>
                    <a:pt x="13" y="11"/>
                  </a:cubicBezTo>
                  <a:cubicBezTo>
                    <a:pt x="10" y="13"/>
                    <a:pt x="7" y="14"/>
                    <a:pt x="5" y="16"/>
                  </a:cubicBezTo>
                  <a:cubicBezTo>
                    <a:pt x="3" y="16"/>
                    <a:pt x="2" y="18"/>
                    <a:pt x="0" y="18"/>
                  </a:cubicBezTo>
                </a:path>
              </a:pathLst>
            </a:custGeom>
            <a:solidFill>
              <a:srgbClr val="E0BE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71" name="Freeform 864">
              <a:extLst>
                <a:ext uri="{FF2B5EF4-FFF2-40B4-BE49-F238E27FC236}">
                  <a16:creationId xmlns:a16="http://schemas.microsoft.com/office/drawing/2014/main" id="{40C4B6B1-6DC7-4244-AF1D-494621CFF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" y="2041"/>
              <a:ext cx="13" cy="19"/>
            </a:xfrm>
            <a:custGeom>
              <a:avLst/>
              <a:gdLst>
                <a:gd name="T0" fmla="*/ 22 w 10"/>
                <a:gd name="T1" fmla="*/ 1 h 15"/>
                <a:gd name="T2" fmla="*/ 13 w 10"/>
                <a:gd name="T3" fmla="*/ 30 h 15"/>
                <a:gd name="T4" fmla="*/ 17 w 10"/>
                <a:gd name="T5" fmla="*/ 1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5">
                  <a:moveTo>
                    <a:pt x="10" y="1"/>
                  </a:moveTo>
                  <a:cubicBezTo>
                    <a:pt x="3" y="3"/>
                    <a:pt x="5" y="10"/>
                    <a:pt x="6" y="15"/>
                  </a:cubicBezTo>
                  <a:cubicBezTo>
                    <a:pt x="3" y="11"/>
                    <a:pt x="0" y="0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72" name="Freeform 865">
              <a:extLst>
                <a:ext uri="{FF2B5EF4-FFF2-40B4-BE49-F238E27FC236}">
                  <a16:creationId xmlns:a16="http://schemas.microsoft.com/office/drawing/2014/main" id="{AD8BE192-854C-444C-BFCE-5319A17C9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2094"/>
              <a:ext cx="10" cy="21"/>
            </a:xfrm>
            <a:custGeom>
              <a:avLst/>
              <a:gdLst>
                <a:gd name="T0" fmla="*/ 16 w 8"/>
                <a:gd name="T1" fmla="*/ 7 h 16"/>
                <a:gd name="T2" fmla="*/ 10 w 8"/>
                <a:gd name="T3" fmla="*/ 37 h 16"/>
                <a:gd name="T4" fmla="*/ 13 w 8"/>
                <a:gd name="T5" fmla="*/ 5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6">
                  <a:moveTo>
                    <a:pt x="8" y="3"/>
                  </a:moveTo>
                  <a:cubicBezTo>
                    <a:pt x="2" y="0"/>
                    <a:pt x="5" y="15"/>
                    <a:pt x="5" y="16"/>
                  </a:cubicBezTo>
                  <a:cubicBezTo>
                    <a:pt x="2" y="14"/>
                    <a:pt x="0" y="2"/>
                    <a:pt x="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73" name="Freeform 866">
              <a:extLst>
                <a:ext uri="{FF2B5EF4-FFF2-40B4-BE49-F238E27FC236}">
                  <a16:creationId xmlns:a16="http://schemas.microsoft.com/office/drawing/2014/main" id="{2E138500-858D-4598-AC50-FD99FC8E9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133"/>
              <a:ext cx="12" cy="20"/>
            </a:xfrm>
            <a:custGeom>
              <a:avLst/>
              <a:gdLst>
                <a:gd name="T0" fmla="*/ 21 w 9"/>
                <a:gd name="T1" fmla="*/ 0 h 15"/>
                <a:gd name="T2" fmla="*/ 16 w 9"/>
                <a:gd name="T3" fmla="*/ 36 h 15"/>
                <a:gd name="T4" fmla="*/ 16 w 9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5">
                  <a:moveTo>
                    <a:pt x="9" y="0"/>
                  </a:moveTo>
                  <a:cubicBezTo>
                    <a:pt x="3" y="0"/>
                    <a:pt x="6" y="12"/>
                    <a:pt x="7" y="15"/>
                  </a:cubicBezTo>
                  <a:cubicBezTo>
                    <a:pt x="4" y="13"/>
                    <a:pt x="0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74" name="Oval 867">
              <a:extLst>
                <a:ext uri="{FF2B5EF4-FFF2-40B4-BE49-F238E27FC236}">
                  <a16:creationId xmlns:a16="http://schemas.microsoft.com/office/drawing/2014/main" id="{8A4CA797-EF51-4F42-9C77-C57940A4A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" y="2046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375" name="Oval 868">
              <a:extLst>
                <a:ext uri="{FF2B5EF4-FFF2-40B4-BE49-F238E27FC236}">
                  <a16:creationId xmlns:a16="http://schemas.microsoft.com/office/drawing/2014/main" id="{6125A69F-BBA7-47D5-B017-5AE787FC8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" y="2056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376" name="Oval 869">
              <a:extLst>
                <a:ext uri="{FF2B5EF4-FFF2-40B4-BE49-F238E27FC236}">
                  <a16:creationId xmlns:a16="http://schemas.microsoft.com/office/drawing/2014/main" id="{6B89EAD8-0608-4696-9DB7-9AFDF89A6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" y="2105"/>
              <a:ext cx="6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377" name="Oval 870">
              <a:extLst>
                <a:ext uri="{FF2B5EF4-FFF2-40B4-BE49-F238E27FC236}">
                  <a16:creationId xmlns:a16="http://schemas.microsoft.com/office/drawing/2014/main" id="{E27CE25B-3512-4F03-AA25-4CDD40CCF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" y="2111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378" name="Oval 871">
              <a:extLst>
                <a:ext uri="{FF2B5EF4-FFF2-40B4-BE49-F238E27FC236}">
                  <a16:creationId xmlns:a16="http://schemas.microsoft.com/office/drawing/2014/main" id="{D80E8E6E-7969-4FF9-AA94-FE22FE259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" y="2138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379" name="Oval 872">
              <a:extLst>
                <a:ext uri="{FF2B5EF4-FFF2-40B4-BE49-F238E27FC236}">
                  <a16:creationId xmlns:a16="http://schemas.microsoft.com/office/drawing/2014/main" id="{F76590C9-E5AE-4EBD-A6D0-7DDE21D36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" y="2148"/>
              <a:ext cx="6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380" name="Freeform 873">
              <a:extLst>
                <a:ext uri="{FF2B5EF4-FFF2-40B4-BE49-F238E27FC236}">
                  <a16:creationId xmlns:a16="http://schemas.microsoft.com/office/drawing/2014/main" id="{8B97C599-ED20-4F54-9993-DEC32DD39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1976"/>
              <a:ext cx="150" cy="367"/>
            </a:xfrm>
            <a:custGeom>
              <a:avLst/>
              <a:gdLst>
                <a:gd name="T0" fmla="*/ 45 w 116"/>
                <a:gd name="T1" fmla="*/ 472 h 282"/>
                <a:gd name="T2" fmla="*/ 1 w 116"/>
                <a:gd name="T3" fmla="*/ 431 h 282"/>
                <a:gd name="T4" fmla="*/ 81 w 116"/>
                <a:gd name="T5" fmla="*/ 314 h 282"/>
                <a:gd name="T6" fmla="*/ 47 w 116"/>
                <a:gd name="T7" fmla="*/ 221 h 282"/>
                <a:gd name="T8" fmla="*/ 6 w 116"/>
                <a:gd name="T9" fmla="*/ 115 h 282"/>
                <a:gd name="T10" fmla="*/ 109 w 116"/>
                <a:gd name="T11" fmla="*/ 1 h 282"/>
                <a:gd name="T12" fmla="*/ 200 w 116"/>
                <a:gd name="T13" fmla="*/ 163 h 282"/>
                <a:gd name="T14" fmla="*/ 167 w 116"/>
                <a:gd name="T15" fmla="*/ 316 h 282"/>
                <a:gd name="T16" fmla="*/ 206 w 116"/>
                <a:gd name="T17" fmla="*/ 488 h 282"/>
                <a:gd name="T18" fmla="*/ 238 w 116"/>
                <a:gd name="T19" fmla="*/ 622 h 282"/>
                <a:gd name="T20" fmla="*/ 124 w 116"/>
                <a:gd name="T21" fmla="*/ 534 h 282"/>
                <a:gd name="T22" fmla="*/ 138 w 116"/>
                <a:gd name="T23" fmla="*/ 495 h 282"/>
                <a:gd name="T24" fmla="*/ 120 w 116"/>
                <a:gd name="T25" fmla="*/ 439 h 282"/>
                <a:gd name="T26" fmla="*/ 45 w 116"/>
                <a:gd name="T27" fmla="*/ 472 h 2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6" h="282">
                  <a:moveTo>
                    <a:pt x="21" y="214"/>
                  </a:moveTo>
                  <a:cubicBezTo>
                    <a:pt x="21" y="214"/>
                    <a:pt x="1" y="204"/>
                    <a:pt x="1" y="195"/>
                  </a:cubicBezTo>
                  <a:cubicBezTo>
                    <a:pt x="1" y="187"/>
                    <a:pt x="49" y="173"/>
                    <a:pt x="38" y="142"/>
                  </a:cubicBezTo>
                  <a:cubicBezTo>
                    <a:pt x="26" y="111"/>
                    <a:pt x="19" y="122"/>
                    <a:pt x="22" y="101"/>
                  </a:cubicBezTo>
                  <a:cubicBezTo>
                    <a:pt x="22" y="101"/>
                    <a:pt x="0" y="75"/>
                    <a:pt x="3" y="52"/>
                  </a:cubicBezTo>
                  <a:cubicBezTo>
                    <a:pt x="7" y="29"/>
                    <a:pt x="21" y="2"/>
                    <a:pt x="50" y="1"/>
                  </a:cubicBezTo>
                  <a:cubicBezTo>
                    <a:pt x="78" y="0"/>
                    <a:pt x="101" y="39"/>
                    <a:pt x="93" y="74"/>
                  </a:cubicBezTo>
                  <a:cubicBezTo>
                    <a:pt x="85" y="110"/>
                    <a:pt x="63" y="123"/>
                    <a:pt x="77" y="144"/>
                  </a:cubicBezTo>
                  <a:cubicBezTo>
                    <a:pt x="98" y="180"/>
                    <a:pt x="83" y="195"/>
                    <a:pt x="95" y="221"/>
                  </a:cubicBezTo>
                  <a:cubicBezTo>
                    <a:pt x="106" y="247"/>
                    <a:pt x="116" y="281"/>
                    <a:pt x="110" y="282"/>
                  </a:cubicBezTo>
                  <a:cubicBezTo>
                    <a:pt x="104" y="282"/>
                    <a:pt x="57" y="242"/>
                    <a:pt x="57" y="242"/>
                  </a:cubicBezTo>
                  <a:cubicBezTo>
                    <a:pt x="57" y="242"/>
                    <a:pt x="59" y="228"/>
                    <a:pt x="64" y="224"/>
                  </a:cubicBezTo>
                  <a:cubicBezTo>
                    <a:pt x="68" y="220"/>
                    <a:pt x="70" y="198"/>
                    <a:pt x="56" y="199"/>
                  </a:cubicBezTo>
                  <a:cubicBezTo>
                    <a:pt x="42" y="200"/>
                    <a:pt x="29" y="215"/>
                    <a:pt x="21" y="214"/>
                  </a:cubicBezTo>
                  <a:close/>
                </a:path>
              </a:pathLst>
            </a:custGeom>
            <a:solidFill>
              <a:srgbClr val="C9A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81" name="Freeform 874">
              <a:extLst>
                <a:ext uri="{FF2B5EF4-FFF2-40B4-BE49-F238E27FC236}">
                  <a16:creationId xmlns:a16="http://schemas.microsoft.com/office/drawing/2014/main" id="{EE459099-CFA3-463D-8DD0-8A0CD0D89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1976"/>
              <a:ext cx="152" cy="368"/>
            </a:xfrm>
            <a:custGeom>
              <a:avLst/>
              <a:gdLst>
                <a:gd name="T0" fmla="*/ 49 w 117"/>
                <a:gd name="T1" fmla="*/ 469 h 283"/>
                <a:gd name="T2" fmla="*/ 1 w 117"/>
                <a:gd name="T3" fmla="*/ 429 h 283"/>
                <a:gd name="T4" fmla="*/ 83 w 117"/>
                <a:gd name="T5" fmla="*/ 313 h 283"/>
                <a:gd name="T6" fmla="*/ 49 w 117"/>
                <a:gd name="T7" fmla="*/ 221 h 283"/>
                <a:gd name="T8" fmla="*/ 6 w 117"/>
                <a:gd name="T9" fmla="*/ 114 h 283"/>
                <a:gd name="T10" fmla="*/ 109 w 117"/>
                <a:gd name="T11" fmla="*/ 1 h 283"/>
                <a:gd name="T12" fmla="*/ 204 w 117"/>
                <a:gd name="T13" fmla="*/ 163 h 283"/>
                <a:gd name="T14" fmla="*/ 169 w 117"/>
                <a:gd name="T15" fmla="*/ 316 h 283"/>
                <a:gd name="T16" fmla="*/ 208 w 117"/>
                <a:gd name="T17" fmla="*/ 485 h 283"/>
                <a:gd name="T18" fmla="*/ 242 w 117"/>
                <a:gd name="T19" fmla="*/ 618 h 283"/>
                <a:gd name="T20" fmla="*/ 123 w 117"/>
                <a:gd name="T21" fmla="*/ 533 h 283"/>
                <a:gd name="T22" fmla="*/ 140 w 117"/>
                <a:gd name="T23" fmla="*/ 492 h 283"/>
                <a:gd name="T24" fmla="*/ 123 w 117"/>
                <a:gd name="T25" fmla="*/ 438 h 283"/>
                <a:gd name="T26" fmla="*/ 49 w 117"/>
                <a:gd name="T27" fmla="*/ 469 h 2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7" h="283">
                  <a:moveTo>
                    <a:pt x="22" y="214"/>
                  </a:moveTo>
                  <a:cubicBezTo>
                    <a:pt x="22" y="214"/>
                    <a:pt x="1" y="204"/>
                    <a:pt x="1" y="195"/>
                  </a:cubicBezTo>
                  <a:cubicBezTo>
                    <a:pt x="1" y="186"/>
                    <a:pt x="49" y="173"/>
                    <a:pt x="38" y="142"/>
                  </a:cubicBezTo>
                  <a:cubicBezTo>
                    <a:pt x="27" y="110"/>
                    <a:pt x="19" y="122"/>
                    <a:pt x="22" y="101"/>
                  </a:cubicBezTo>
                  <a:cubicBezTo>
                    <a:pt x="22" y="101"/>
                    <a:pt x="0" y="75"/>
                    <a:pt x="3" y="52"/>
                  </a:cubicBezTo>
                  <a:cubicBezTo>
                    <a:pt x="7" y="28"/>
                    <a:pt x="22" y="2"/>
                    <a:pt x="50" y="1"/>
                  </a:cubicBezTo>
                  <a:cubicBezTo>
                    <a:pt x="79" y="0"/>
                    <a:pt x="101" y="39"/>
                    <a:pt x="93" y="74"/>
                  </a:cubicBezTo>
                  <a:cubicBezTo>
                    <a:pt x="85" y="110"/>
                    <a:pt x="64" y="122"/>
                    <a:pt x="77" y="144"/>
                  </a:cubicBezTo>
                  <a:cubicBezTo>
                    <a:pt x="98" y="180"/>
                    <a:pt x="84" y="195"/>
                    <a:pt x="95" y="221"/>
                  </a:cubicBezTo>
                  <a:cubicBezTo>
                    <a:pt x="106" y="247"/>
                    <a:pt x="117" y="280"/>
                    <a:pt x="110" y="281"/>
                  </a:cubicBezTo>
                  <a:cubicBezTo>
                    <a:pt x="104" y="283"/>
                    <a:pt x="56" y="242"/>
                    <a:pt x="56" y="242"/>
                  </a:cubicBezTo>
                  <a:cubicBezTo>
                    <a:pt x="56" y="242"/>
                    <a:pt x="60" y="228"/>
                    <a:pt x="64" y="224"/>
                  </a:cubicBezTo>
                  <a:cubicBezTo>
                    <a:pt x="68" y="219"/>
                    <a:pt x="70" y="198"/>
                    <a:pt x="56" y="199"/>
                  </a:cubicBezTo>
                  <a:cubicBezTo>
                    <a:pt x="42" y="199"/>
                    <a:pt x="29" y="216"/>
                    <a:pt x="22" y="214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82" name="Freeform 875">
              <a:extLst>
                <a:ext uri="{FF2B5EF4-FFF2-40B4-BE49-F238E27FC236}">
                  <a16:creationId xmlns:a16="http://schemas.microsoft.com/office/drawing/2014/main" id="{9FB2DE66-8148-460C-93E2-1616B62E1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" y="1985"/>
              <a:ext cx="77" cy="135"/>
            </a:xfrm>
            <a:custGeom>
              <a:avLst/>
              <a:gdLst>
                <a:gd name="T0" fmla="*/ 89 w 59"/>
                <a:gd name="T1" fmla="*/ 5 h 104"/>
                <a:gd name="T2" fmla="*/ 22 w 59"/>
                <a:gd name="T3" fmla="*/ 57 h 104"/>
                <a:gd name="T4" fmla="*/ 17 w 59"/>
                <a:gd name="T5" fmla="*/ 152 h 104"/>
                <a:gd name="T6" fmla="*/ 89 w 59"/>
                <a:gd name="T7" fmla="*/ 197 h 104"/>
                <a:gd name="T8" fmla="*/ 97 w 59"/>
                <a:gd name="T9" fmla="*/ 170 h 104"/>
                <a:gd name="T10" fmla="*/ 114 w 59"/>
                <a:gd name="T11" fmla="*/ 148 h 104"/>
                <a:gd name="T12" fmla="*/ 131 w 59"/>
                <a:gd name="T13" fmla="*/ 90 h 104"/>
                <a:gd name="T14" fmla="*/ 91 w 59"/>
                <a:gd name="T15" fmla="*/ 5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" h="104">
                  <a:moveTo>
                    <a:pt x="40" y="2"/>
                  </a:moveTo>
                  <a:cubicBezTo>
                    <a:pt x="26" y="0"/>
                    <a:pt x="15" y="15"/>
                    <a:pt x="10" y="26"/>
                  </a:cubicBezTo>
                  <a:cubicBezTo>
                    <a:pt x="4" y="40"/>
                    <a:pt x="0" y="55"/>
                    <a:pt x="8" y="69"/>
                  </a:cubicBezTo>
                  <a:cubicBezTo>
                    <a:pt x="12" y="77"/>
                    <a:pt x="28" y="104"/>
                    <a:pt x="40" y="90"/>
                  </a:cubicBezTo>
                  <a:cubicBezTo>
                    <a:pt x="43" y="86"/>
                    <a:pt x="42" y="82"/>
                    <a:pt x="44" y="78"/>
                  </a:cubicBezTo>
                  <a:cubicBezTo>
                    <a:pt x="45" y="74"/>
                    <a:pt x="49" y="71"/>
                    <a:pt x="51" y="68"/>
                  </a:cubicBezTo>
                  <a:cubicBezTo>
                    <a:pt x="57" y="60"/>
                    <a:pt x="59" y="51"/>
                    <a:pt x="59" y="41"/>
                  </a:cubicBezTo>
                  <a:cubicBezTo>
                    <a:pt x="57" y="29"/>
                    <a:pt x="59" y="0"/>
                    <a:pt x="41" y="2"/>
                  </a:cubicBezTo>
                </a:path>
              </a:pathLst>
            </a:custGeom>
            <a:solidFill>
              <a:srgbClr val="E2C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83" name="Freeform 876">
              <a:extLst>
                <a:ext uri="{FF2B5EF4-FFF2-40B4-BE49-F238E27FC236}">
                  <a16:creationId xmlns:a16="http://schemas.microsoft.com/office/drawing/2014/main" id="{42AE25E3-52FC-47E9-92D5-297E584EC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142"/>
              <a:ext cx="35" cy="76"/>
            </a:xfrm>
            <a:custGeom>
              <a:avLst/>
              <a:gdLst>
                <a:gd name="T0" fmla="*/ 41 w 27"/>
                <a:gd name="T1" fmla="*/ 13 h 58"/>
                <a:gd name="T2" fmla="*/ 49 w 27"/>
                <a:gd name="T3" fmla="*/ 48 h 58"/>
                <a:gd name="T4" fmla="*/ 44 w 27"/>
                <a:gd name="T5" fmla="*/ 83 h 58"/>
                <a:gd name="T6" fmla="*/ 21 w 27"/>
                <a:gd name="T7" fmla="*/ 110 h 58"/>
                <a:gd name="T8" fmla="*/ 16 w 27"/>
                <a:gd name="T9" fmla="*/ 128 h 58"/>
                <a:gd name="T10" fmla="*/ 49 w 27"/>
                <a:gd name="T11" fmla="*/ 104 h 58"/>
                <a:gd name="T12" fmla="*/ 58 w 27"/>
                <a:gd name="T13" fmla="*/ 60 h 58"/>
                <a:gd name="T14" fmla="*/ 53 w 27"/>
                <a:gd name="T15" fmla="*/ 28 h 58"/>
                <a:gd name="T16" fmla="*/ 38 w 27"/>
                <a:gd name="T17" fmla="*/ 9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58">
                  <a:moveTo>
                    <a:pt x="19" y="6"/>
                  </a:moveTo>
                  <a:cubicBezTo>
                    <a:pt x="19" y="8"/>
                    <a:pt x="22" y="16"/>
                    <a:pt x="22" y="21"/>
                  </a:cubicBezTo>
                  <a:cubicBezTo>
                    <a:pt x="23" y="27"/>
                    <a:pt x="23" y="32"/>
                    <a:pt x="20" y="37"/>
                  </a:cubicBezTo>
                  <a:cubicBezTo>
                    <a:pt x="18" y="43"/>
                    <a:pt x="15" y="46"/>
                    <a:pt x="9" y="49"/>
                  </a:cubicBezTo>
                  <a:cubicBezTo>
                    <a:pt x="7" y="51"/>
                    <a:pt x="0" y="56"/>
                    <a:pt x="7" y="57"/>
                  </a:cubicBezTo>
                  <a:cubicBezTo>
                    <a:pt x="12" y="58"/>
                    <a:pt x="20" y="50"/>
                    <a:pt x="22" y="46"/>
                  </a:cubicBezTo>
                  <a:cubicBezTo>
                    <a:pt x="25" y="40"/>
                    <a:pt x="26" y="34"/>
                    <a:pt x="27" y="27"/>
                  </a:cubicBezTo>
                  <a:cubicBezTo>
                    <a:pt x="27" y="22"/>
                    <a:pt x="27" y="17"/>
                    <a:pt x="25" y="12"/>
                  </a:cubicBezTo>
                  <a:cubicBezTo>
                    <a:pt x="24" y="9"/>
                    <a:pt x="20" y="0"/>
                    <a:pt x="17" y="4"/>
                  </a:cubicBezTo>
                </a:path>
              </a:pathLst>
            </a:custGeom>
            <a:solidFill>
              <a:srgbClr val="E2C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84" name="Freeform 877">
              <a:extLst>
                <a:ext uri="{FF2B5EF4-FFF2-40B4-BE49-F238E27FC236}">
                  <a16:creationId xmlns:a16="http://schemas.microsoft.com/office/drawing/2014/main" id="{1A835D50-112C-468C-8770-BEA91B80D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" y="2224"/>
              <a:ext cx="35" cy="25"/>
            </a:xfrm>
            <a:custGeom>
              <a:avLst/>
              <a:gdLst>
                <a:gd name="T0" fmla="*/ 13 w 27"/>
                <a:gd name="T1" fmla="*/ 0 h 19"/>
                <a:gd name="T2" fmla="*/ 8 w 27"/>
                <a:gd name="T3" fmla="*/ 1 h 19"/>
                <a:gd name="T4" fmla="*/ 45 w 27"/>
                <a:gd name="T5" fmla="*/ 37 h 19"/>
                <a:gd name="T6" fmla="*/ 30 w 27"/>
                <a:gd name="T7" fmla="*/ 18 h 19"/>
                <a:gd name="T8" fmla="*/ 10 w 27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9">
                  <a:moveTo>
                    <a:pt x="6" y="0"/>
                  </a:moveTo>
                  <a:cubicBezTo>
                    <a:pt x="6" y="0"/>
                    <a:pt x="5" y="0"/>
                    <a:pt x="4" y="1"/>
                  </a:cubicBezTo>
                  <a:cubicBezTo>
                    <a:pt x="0" y="7"/>
                    <a:pt x="16" y="19"/>
                    <a:pt x="21" y="16"/>
                  </a:cubicBezTo>
                  <a:cubicBezTo>
                    <a:pt x="27" y="10"/>
                    <a:pt x="16" y="10"/>
                    <a:pt x="14" y="8"/>
                  </a:cubicBezTo>
                  <a:cubicBezTo>
                    <a:pt x="11" y="6"/>
                    <a:pt x="11" y="0"/>
                    <a:pt x="5" y="1"/>
                  </a:cubicBezTo>
                </a:path>
              </a:pathLst>
            </a:custGeom>
            <a:solidFill>
              <a:srgbClr val="E2C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85" name="Freeform 878">
              <a:extLst>
                <a:ext uri="{FF2B5EF4-FFF2-40B4-BE49-F238E27FC236}">
                  <a16:creationId xmlns:a16="http://schemas.microsoft.com/office/drawing/2014/main" id="{AA4B1D25-D224-4961-AE79-A93888242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" y="2272"/>
              <a:ext cx="70" cy="61"/>
            </a:xfrm>
            <a:custGeom>
              <a:avLst/>
              <a:gdLst>
                <a:gd name="T0" fmla="*/ 27 w 54"/>
                <a:gd name="T1" fmla="*/ 0 h 47"/>
                <a:gd name="T2" fmla="*/ 45 w 54"/>
                <a:gd name="T3" fmla="*/ 52 h 47"/>
                <a:gd name="T4" fmla="*/ 97 w 54"/>
                <a:gd name="T5" fmla="*/ 92 h 47"/>
                <a:gd name="T6" fmla="*/ 111 w 54"/>
                <a:gd name="T7" fmla="*/ 83 h 47"/>
                <a:gd name="T8" fmla="*/ 87 w 54"/>
                <a:gd name="T9" fmla="*/ 45 h 47"/>
                <a:gd name="T10" fmla="*/ 53 w 54"/>
                <a:gd name="T11" fmla="*/ 29 h 47"/>
                <a:gd name="T12" fmla="*/ 38 w 54"/>
                <a:gd name="T13" fmla="*/ 5 h 47"/>
                <a:gd name="T14" fmla="*/ 27 w 54"/>
                <a:gd name="T15" fmla="*/ 0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" h="47">
                  <a:moveTo>
                    <a:pt x="12" y="0"/>
                  </a:moveTo>
                  <a:cubicBezTo>
                    <a:pt x="0" y="10"/>
                    <a:pt x="14" y="18"/>
                    <a:pt x="21" y="24"/>
                  </a:cubicBezTo>
                  <a:cubicBezTo>
                    <a:pt x="29" y="31"/>
                    <a:pt x="37" y="37"/>
                    <a:pt x="45" y="42"/>
                  </a:cubicBezTo>
                  <a:cubicBezTo>
                    <a:pt x="51" y="47"/>
                    <a:pt x="54" y="46"/>
                    <a:pt x="51" y="38"/>
                  </a:cubicBezTo>
                  <a:cubicBezTo>
                    <a:pt x="49" y="31"/>
                    <a:pt x="46" y="24"/>
                    <a:pt x="40" y="21"/>
                  </a:cubicBezTo>
                  <a:cubicBezTo>
                    <a:pt x="35" y="18"/>
                    <a:pt x="29" y="18"/>
                    <a:pt x="25" y="13"/>
                  </a:cubicBezTo>
                  <a:cubicBezTo>
                    <a:pt x="22" y="10"/>
                    <a:pt x="21" y="5"/>
                    <a:pt x="17" y="2"/>
                  </a:cubicBezTo>
                  <a:cubicBezTo>
                    <a:pt x="16" y="1"/>
                    <a:pt x="14" y="0"/>
                    <a:pt x="12" y="0"/>
                  </a:cubicBezTo>
                </a:path>
              </a:pathLst>
            </a:custGeom>
            <a:solidFill>
              <a:srgbClr val="E2C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86" name="Freeform 879">
              <a:extLst>
                <a:ext uri="{FF2B5EF4-FFF2-40B4-BE49-F238E27FC236}">
                  <a16:creationId xmlns:a16="http://schemas.microsoft.com/office/drawing/2014/main" id="{85C249CB-D6E7-4076-A8A5-873EECDE4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2114"/>
              <a:ext cx="61" cy="121"/>
            </a:xfrm>
            <a:custGeom>
              <a:avLst/>
              <a:gdLst>
                <a:gd name="T0" fmla="*/ 1 w 47"/>
                <a:gd name="T1" fmla="*/ 13 h 93"/>
                <a:gd name="T2" fmla="*/ 35 w 47"/>
                <a:gd name="T3" fmla="*/ 13 h 93"/>
                <a:gd name="T4" fmla="*/ 64 w 47"/>
                <a:gd name="T5" fmla="*/ 1 h 93"/>
                <a:gd name="T6" fmla="*/ 67 w 47"/>
                <a:gd name="T7" fmla="*/ 66 h 93"/>
                <a:gd name="T8" fmla="*/ 90 w 47"/>
                <a:gd name="T9" fmla="*/ 141 h 93"/>
                <a:gd name="T10" fmla="*/ 87 w 47"/>
                <a:gd name="T11" fmla="*/ 200 h 93"/>
                <a:gd name="T12" fmla="*/ 44 w 47"/>
                <a:gd name="T13" fmla="*/ 183 h 93"/>
                <a:gd name="T14" fmla="*/ 30 w 47"/>
                <a:gd name="T15" fmla="*/ 174 h 93"/>
                <a:gd name="T16" fmla="*/ 38 w 47"/>
                <a:gd name="T17" fmla="*/ 134 h 93"/>
                <a:gd name="T18" fmla="*/ 35 w 47"/>
                <a:gd name="T19" fmla="*/ 57 h 93"/>
                <a:gd name="T20" fmla="*/ 0 w 47"/>
                <a:gd name="T21" fmla="*/ 21 h 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93">
                  <a:moveTo>
                    <a:pt x="1" y="6"/>
                  </a:moveTo>
                  <a:cubicBezTo>
                    <a:pt x="6" y="8"/>
                    <a:pt x="11" y="8"/>
                    <a:pt x="16" y="6"/>
                  </a:cubicBezTo>
                  <a:cubicBezTo>
                    <a:pt x="19" y="5"/>
                    <a:pt x="25" y="0"/>
                    <a:pt x="29" y="1"/>
                  </a:cubicBezTo>
                  <a:cubicBezTo>
                    <a:pt x="34" y="4"/>
                    <a:pt x="31" y="25"/>
                    <a:pt x="31" y="30"/>
                  </a:cubicBezTo>
                  <a:cubicBezTo>
                    <a:pt x="33" y="42"/>
                    <a:pt x="39" y="52"/>
                    <a:pt x="41" y="64"/>
                  </a:cubicBezTo>
                  <a:cubicBezTo>
                    <a:pt x="42" y="69"/>
                    <a:pt x="47" y="87"/>
                    <a:pt x="40" y="91"/>
                  </a:cubicBezTo>
                  <a:cubicBezTo>
                    <a:pt x="36" y="93"/>
                    <a:pt x="26" y="84"/>
                    <a:pt x="20" y="83"/>
                  </a:cubicBezTo>
                  <a:cubicBezTo>
                    <a:pt x="16" y="82"/>
                    <a:pt x="15" y="84"/>
                    <a:pt x="14" y="79"/>
                  </a:cubicBezTo>
                  <a:cubicBezTo>
                    <a:pt x="12" y="74"/>
                    <a:pt x="16" y="66"/>
                    <a:pt x="17" y="61"/>
                  </a:cubicBezTo>
                  <a:cubicBezTo>
                    <a:pt x="19" y="49"/>
                    <a:pt x="23" y="37"/>
                    <a:pt x="16" y="26"/>
                  </a:cubicBezTo>
                  <a:cubicBezTo>
                    <a:pt x="11" y="20"/>
                    <a:pt x="2" y="16"/>
                    <a:pt x="0" y="9"/>
                  </a:cubicBezTo>
                </a:path>
              </a:pathLst>
            </a:custGeom>
            <a:solidFill>
              <a:srgbClr val="D1B2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87" name="Freeform 880">
              <a:extLst>
                <a:ext uri="{FF2B5EF4-FFF2-40B4-BE49-F238E27FC236}">
                  <a16:creationId xmlns:a16="http://schemas.microsoft.com/office/drawing/2014/main" id="{12EDCBF1-78FC-4F12-B9A5-88743EC28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1994"/>
              <a:ext cx="35" cy="104"/>
            </a:xfrm>
            <a:custGeom>
              <a:avLst/>
              <a:gdLst>
                <a:gd name="T0" fmla="*/ 8 w 27"/>
                <a:gd name="T1" fmla="*/ 5 h 80"/>
                <a:gd name="T2" fmla="*/ 21 w 27"/>
                <a:gd name="T3" fmla="*/ 101 h 80"/>
                <a:gd name="T4" fmla="*/ 10 w 27"/>
                <a:gd name="T5" fmla="*/ 165 h 80"/>
                <a:gd name="T6" fmla="*/ 58 w 27"/>
                <a:gd name="T7" fmla="*/ 94 h 80"/>
                <a:gd name="T8" fmla="*/ 17 w 27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80">
                  <a:moveTo>
                    <a:pt x="4" y="2"/>
                  </a:moveTo>
                  <a:cubicBezTo>
                    <a:pt x="8" y="16"/>
                    <a:pt x="10" y="31"/>
                    <a:pt x="9" y="46"/>
                  </a:cubicBezTo>
                  <a:cubicBezTo>
                    <a:pt x="8" y="51"/>
                    <a:pt x="0" y="72"/>
                    <a:pt x="5" y="75"/>
                  </a:cubicBezTo>
                  <a:cubicBezTo>
                    <a:pt x="17" y="80"/>
                    <a:pt x="27" y="49"/>
                    <a:pt x="27" y="42"/>
                  </a:cubicBezTo>
                  <a:cubicBezTo>
                    <a:pt x="25" y="27"/>
                    <a:pt x="17" y="12"/>
                    <a:pt x="8" y="0"/>
                  </a:cubicBezTo>
                </a:path>
              </a:pathLst>
            </a:custGeom>
            <a:solidFill>
              <a:srgbClr val="D1B2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88" name="Freeform 881">
              <a:extLst>
                <a:ext uri="{FF2B5EF4-FFF2-40B4-BE49-F238E27FC236}">
                  <a16:creationId xmlns:a16="http://schemas.microsoft.com/office/drawing/2014/main" id="{F27E58C2-B961-4F20-840E-BA2E5AA2B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1989"/>
              <a:ext cx="57" cy="80"/>
            </a:xfrm>
            <a:custGeom>
              <a:avLst/>
              <a:gdLst>
                <a:gd name="T0" fmla="*/ 96 w 44"/>
                <a:gd name="T1" fmla="*/ 0 h 62"/>
                <a:gd name="T2" fmla="*/ 30 w 44"/>
                <a:gd name="T3" fmla="*/ 133 h 62"/>
                <a:gd name="T4" fmla="*/ 96 w 44"/>
                <a:gd name="T5" fmla="*/ 0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62">
                  <a:moveTo>
                    <a:pt x="44" y="0"/>
                  </a:moveTo>
                  <a:cubicBezTo>
                    <a:pt x="44" y="0"/>
                    <a:pt x="0" y="6"/>
                    <a:pt x="14" y="62"/>
                  </a:cubicBezTo>
                  <a:cubicBezTo>
                    <a:pt x="14" y="62"/>
                    <a:pt x="3" y="12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89" name="Oval 882">
              <a:extLst>
                <a:ext uri="{FF2B5EF4-FFF2-40B4-BE49-F238E27FC236}">
                  <a16:creationId xmlns:a16="http://schemas.microsoft.com/office/drawing/2014/main" id="{88046269-4D49-4732-8161-AD654947C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" y="1994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390" name="Oval 883">
              <a:extLst>
                <a:ext uri="{FF2B5EF4-FFF2-40B4-BE49-F238E27FC236}">
                  <a16:creationId xmlns:a16="http://schemas.microsoft.com/office/drawing/2014/main" id="{E0EE064C-DFA7-4385-87C9-A0D0B572B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" y="1990"/>
              <a:ext cx="4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391" name="Oval 884">
              <a:extLst>
                <a:ext uri="{FF2B5EF4-FFF2-40B4-BE49-F238E27FC236}">
                  <a16:creationId xmlns:a16="http://schemas.microsoft.com/office/drawing/2014/main" id="{2AB89833-A8A4-4680-AD93-D6AC79B91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4" y="1985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392" name="Freeform 885">
              <a:extLst>
                <a:ext uri="{FF2B5EF4-FFF2-40B4-BE49-F238E27FC236}">
                  <a16:creationId xmlns:a16="http://schemas.microsoft.com/office/drawing/2014/main" id="{C0CF0F57-D52A-4AFA-BB25-82F1E9BE0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" y="2095"/>
              <a:ext cx="55" cy="21"/>
            </a:xfrm>
            <a:custGeom>
              <a:avLst/>
              <a:gdLst>
                <a:gd name="T0" fmla="*/ 0 w 42"/>
                <a:gd name="T1" fmla="*/ 22 h 16"/>
                <a:gd name="T2" fmla="*/ 22 w 42"/>
                <a:gd name="T3" fmla="*/ 28 h 16"/>
                <a:gd name="T4" fmla="*/ 50 w 42"/>
                <a:gd name="T5" fmla="*/ 18 h 16"/>
                <a:gd name="T6" fmla="*/ 71 w 42"/>
                <a:gd name="T7" fmla="*/ 5 h 16"/>
                <a:gd name="T8" fmla="*/ 94 w 42"/>
                <a:gd name="T9" fmla="*/ 0 h 16"/>
                <a:gd name="T10" fmla="*/ 71 w 42"/>
                <a:gd name="T11" fmla="*/ 7 h 16"/>
                <a:gd name="T12" fmla="*/ 48 w 42"/>
                <a:gd name="T13" fmla="*/ 21 h 16"/>
                <a:gd name="T14" fmla="*/ 1 w 42"/>
                <a:gd name="T15" fmla="*/ 28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16">
                  <a:moveTo>
                    <a:pt x="0" y="10"/>
                  </a:moveTo>
                  <a:cubicBezTo>
                    <a:pt x="2" y="12"/>
                    <a:pt x="7" y="12"/>
                    <a:pt x="10" y="12"/>
                  </a:cubicBezTo>
                  <a:cubicBezTo>
                    <a:pt x="15" y="12"/>
                    <a:pt x="18" y="11"/>
                    <a:pt x="22" y="8"/>
                  </a:cubicBezTo>
                  <a:cubicBezTo>
                    <a:pt x="25" y="6"/>
                    <a:pt x="27" y="3"/>
                    <a:pt x="31" y="2"/>
                  </a:cubicBezTo>
                  <a:cubicBezTo>
                    <a:pt x="34" y="1"/>
                    <a:pt x="38" y="0"/>
                    <a:pt x="42" y="0"/>
                  </a:cubicBezTo>
                  <a:cubicBezTo>
                    <a:pt x="38" y="2"/>
                    <a:pt x="34" y="2"/>
                    <a:pt x="31" y="3"/>
                  </a:cubicBezTo>
                  <a:cubicBezTo>
                    <a:pt x="27" y="4"/>
                    <a:pt x="24" y="7"/>
                    <a:pt x="21" y="9"/>
                  </a:cubicBezTo>
                  <a:cubicBezTo>
                    <a:pt x="17" y="12"/>
                    <a:pt x="5" y="16"/>
                    <a:pt x="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93" name="Freeform 886">
              <a:extLst>
                <a:ext uri="{FF2B5EF4-FFF2-40B4-BE49-F238E27FC236}">
                  <a16:creationId xmlns:a16="http://schemas.microsoft.com/office/drawing/2014/main" id="{9E687419-0E66-4315-92AE-94FE5ECA8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2222"/>
              <a:ext cx="19" cy="26"/>
            </a:xfrm>
            <a:custGeom>
              <a:avLst/>
              <a:gdLst>
                <a:gd name="T0" fmla="*/ 6 w 15"/>
                <a:gd name="T1" fmla="*/ 1 h 20"/>
                <a:gd name="T2" fmla="*/ 0 w 15"/>
                <a:gd name="T3" fmla="*/ 12 h 20"/>
                <a:gd name="T4" fmla="*/ 5 w 15"/>
                <a:gd name="T5" fmla="*/ 22 h 20"/>
                <a:gd name="T6" fmla="*/ 30 w 15"/>
                <a:gd name="T7" fmla="*/ 44 h 20"/>
                <a:gd name="T8" fmla="*/ 20 w 15"/>
                <a:gd name="T9" fmla="*/ 34 h 20"/>
                <a:gd name="T10" fmla="*/ 8 w 15"/>
                <a:gd name="T11" fmla="*/ 23 h 20"/>
                <a:gd name="T12" fmla="*/ 8 w 15"/>
                <a:gd name="T13" fmla="*/ 5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20">
                  <a:moveTo>
                    <a:pt x="3" y="1"/>
                  </a:moveTo>
                  <a:cubicBezTo>
                    <a:pt x="3" y="0"/>
                    <a:pt x="1" y="3"/>
                    <a:pt x="0" y="5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5" y="15"/>
                    <a:pt x="11" y="16"/>
                    <a:pt x="15" y="20"/>
                  </a:cubicBezTo>
                  <a:cubicBezTo>
                    <a:pt x="13" y="19"/>
                    <a:pt x="12" y="17"/>
                    <a:pt x="10" y="15"/>
                  </a:cubicBezTo>
                  <a:cubicBezTo>
                    <a:pt x="8" y="14"/>
                    <a:pt x="6" y="13"/>
                    <a:pt x="4" y="11"/>
                  </a:cubicBezTo>
                  <a:cubicBezTo>
                    <a:pt x="1" y="8"/>
                    <a:pt x="2" y="5"/>
                    <a:pt x="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94" name="Freeform 887">
              <a:extLst>
                <a:ext uri="{FF2B5EF4-FFF2-40B4-BE49-F238E27FC236}">
                  <a16:creationId xmlns:a16="http://schemas.microsoft.com/office/drawing/2014/main" id="{E6094F65-622F-4516-B490-5A51EBAAB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2275"/>
              <a:ext cx="48" cy="52"/>
            </a:xfrm>
            <a:custGeom>
              <a:avLst/>
              <a:gdLst>
                <a:gd name="T0" fmla="*/ 10 w 37"/>
                <a:gd name="T1" fmla="*/ 0 h 40"/>
                <a:gd name="T2" fmla="*/ 0 w 37"/>
                <a:gd name="T3" fmla="*/ 21 h 40"/>
                <a:gd name="T4" fmla="*/ 21 w 37"/>
                <a:gd name="T5" fmla="*/ 38 h 40"/>
                <a:gd name="T6" fmla="*/ 52 w 37"/>
                <a:gd name="T7" fmla="*/ 66 h 40"/>
                <a:gd name="T8" fmla="*/ 80 w 37"/>
                <a:gd name="T9" fmla="*/ 88 h 40"/>
                <a:gd name="T10" fmla="*/ 23 w 37"/>
                <a:gd name="T11" fmla="*/ 38 h 40"/>
                <a:gd name="T12" fmla="*/ 6 w 37"/>
                <a:gd name="T13" fmla="*/ 23 h 40"/>
                <a:gd name="T14" fmla="*/ 13 w 37"/>
                <a:gd name="T15" fmla="*/ 7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" h="40">
                  <a:moveTo>
                    <a:pt x="5" y="0"/>
                  </a:moveTo>
                  <a:cubicBezTo>
                    <a:pt x="4" y="3"/>
                    <a:pt x="0" y="6"/>
                    <a:pt x="0" y="9"/>
                  </a:cubicBezTo>
                  <a:cubicBezTo>
                    <a:pt x="0" y="13"/>
                    <a:pt x="6" y="16"/>
                    <a:pt x="9" y="17"/>
                  </a:cubicBezTo>
                  <a:cubicBezTo>
                    <a:pt x="15" y="21"/>
                    <a:pt x="19" y="25"/>
                    <a:pt x="24" y="30"/>
                  </a:cubicBezTo>
                  <a:cubicBezTo>
                    <a:pt x="27" y="33"/>
                    <a:pt x="33" y="39"/>
                    <a:pt x="37" y="40"/>
                  </a:cubicBezTo>
                  <a:cubicBezTo>
                    <a:pt x="31" y="31"/>
                    <a:pt x="20" y="23"/>
                    <a:pt x="11" y="17"/>
                  </a:cubicBezTo>
                  <a:cubicBezTo>
                    <a:pt x="9" y="15"/>
                    <a:pt x="4" y="14"/>
                    <a:pt x="3" y="11"/>
                  </a:cubicBezTo>
                  <a:cubicBezTo>
                    <a:pt x="1" y="7"/>
                    <a:pt x="7" y="5"/>
                    <a:pt x="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95" name="Freeform 888">
              <a:extLst>
                <a:ext uri="{FF2B5EF4-FFF2-40B4-BE49-F238E27FC236}">
                  <a16:creationId xmlns:a16="http://schemas.microsoft.com/office/drawing/2014/main" id="{058EF159-DC4F-479C-8213-FFCCDBA61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229"/>
              <a:ext cx="23" cy="19"/>
            </a:xfrm>
            <a:custGeom>
              <a:avLst/>
              <a:gdLst>
                <a:gd name="T0" fmla="*/ 0 w 18"/>
                <a:gd name="T1" fmla="*/ 0 h 14"/>
                <a:gd name="T2" fmla="*/ 10 w 18"/>
                <a:gd name="T3" fmla="*/ 0 h 14"/>
                <a:gd name="T4" fmla="*/ 24 w 18"/>
                <a:gd name="T5" fmla="*/ 7 h 14"/>
                <a:gd name="T6" fmla="*/ 37 w 18"/>
                <a:gd name="T7" fmla="*/ 35 h 14"/>
                <a:gd name="T8" fmla="*/ 28 w 18"/>
                <a:gd name="T9" fmla="*/ 7 h 14"/>
                <a:gd name="T10" fmla="*/ 17 w 18"/>
                <a:gd name="T11" fmla="*/ 0 h 14"/>
                <a:gd name="T12" fmla="*/ 6 w 18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10" y="2"/>
                    <a:pt x="12" y="3"/>
                  </a:cubicBezTo>
                  <a:cubicBezTo>
                    <a:pt x="16" y="6"/>
                    <a:pt x="16" y="10"/>
                    <a:pt x="18" y="14"/>
                  </a:cubicBezTo>
                  <a:cubicBezTo>
                    <a:pt x="15" y="11"/>
                    <a:pt x="17" y="6"/>
                    <a:pt x="13" y="3"/>
                  </a:cubicBezTo>
                  <a:cubicBezTo>
                    <a:pt x="12" y="1"/>
                    <a:pt x="10" y="0"/>
                    <a:pt x="8" y="0"/>
                  </a:cubicBezTo>
                  <a:cubicBezTo>
                    <a:pt x="6" y="0"/>
                    <a:pt x="4" y="1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96" name="Freeform 889">
              <a:extLst>
                <a:ext uri="{FF2B5EF4-FFF2-40B4-BE49-F238E27FC236}">
                  <a16:creationId xmlns:a16="http://schemas.microsoft.com/office/drawing/2014/main" id="{AB67AE8F-7CCA-4398-872C-A2A6B485D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2135"/>
              <a:ext cx="16" cy="48"/>
            </a:xfrm>
            <a:custGeom>
              <a:avLst/>
              <a:gdLst>
                <a:gd name="T0" fmla="*/ 0 w 12"/>
                <a:gd name="T1" fmla="*/ 0 h 37"/>
                <a:gd name="T2" fmla="*/ 16 w 12"/>
                <a:gd name="T3" fmla="*/ 32 h 37"/>
                <a:gd name="T4" fmla="*/ 27 w 12"/>
                <a:gd name="T5" fmla="*/ 80 h 37"/>
                <a:gd name="T6" fmla="*/ 27 w 12"/>
                <a:gd name="T7" fmla="*/ 54 h 37"/>
                <a:gd name="T8" fmla="*/ 20 w 12"/>
                <a:gd name="T9" fmla="*/ 29 h 37"/>
                <a:gd name="T10" fmla="*/ 1 w 12"/>
                <a:gd name="T11" fmla="*/ 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37">
                  <a:moveTo>
                    <a:pt x="0" y="0"/>
                  </a:moveTo>
                  <a:cubicBezTo>
                    <a:pt x="0" y="4"/>
                    <a:pt x="5" y="11"/>
                    <a:pt x="7" y="15"/>
                  </a:cubicBezTo>
                  <a:cubicBezTo>
                    <a:pt x="11" y="22"/>
                    <a:pt x="11" y="29"/>
                    <a:pt x="11" y="37"/>
                  </a:cubicBezTo>
                  <a:cubicBezTo>
                    <a:pt x="10" y="33"/>
                    <a:pt x="12" y="29"/>
                    <a:pt x="11" y="25"/>
                  </a:cubicBezTo>
                  <a:cubicBezTo>
                    <a:pt x="11" y="21"/>
                    <a:pt x="10" y="17"/>
                    <a:pt x="8" y="13"/>
                  </a:cubicBezTo>
                  <a:cubicBezTo>
                    <a:pt x="6" y="9"/>
                    <a:pt x="3" y="5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97" name="Oval 890">
              <a:extLst>
                <a:ext uri="{FF2B5EF4-FFF2-40B4-BE49-F238E27FC236}">
                  <a16:creationId xmlns:a16="http://schemas.microsoft.com/office/drawing/2014/main" id="{CB94A0C4-1FA2-4BE7-B5B6-31A695927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" y="2105"/>
              <a:ext cx="6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398" name="Oval 891">
              <a:extLst>
                <a:ext uri="{FF2B5EF4-FFF2-40B4-BE49-F238E27FC236}">
                  <a16:creationId xmlns:a16="http://schemas.microsoft.com/office/drawing/2014/main" id="{BE37D60E-BDAE-4A96-AC3A-3D02727CD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0" y="2107"/>
              <a:ext cx="3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20485" name="Group 892">
            <a:extLst>
              <a:ext uri="{FF2B5EF4-FFF2-40B4-BE49-F238E27FC236}">
                <a16:creationId xmlns:a16="http://schemas.microsoft.com/office/drawing/2014/main" id="{682E338D-D052-4139-B7D4-60F4BC4110FE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4098925"/>
            <a:ext cx="582613" cy="873125"/>
            <a:chOff x="3813" y="1351"/>
            <a:chExt cx="367" cy="550"/>
          </a:xfrm>
        </p:grpSpPr>
        <p:sp>
          <p:nvSpPr>
            <p:cNvPr id="20612" name="Freeform 893">
              <a:extLst>
                <a:ext uri="{FF2B5EF4-FFF2-40B4-BE49-F238E27FC236}">
                  <a16:creationId xmlns:a16="http://schemas.microsoft.com/office/drawing/2014/main" id="{40EF872F-0B02-461E-BB10-40DB02457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1371"/>
              <a:ext cx="310" cy="518"/>
            </a:xfrm>
            <a:custGeom>
              <a:avLst/>
              <a:gdLst>
                <a:gd name="T0" fmla="*/ 56 w 231"/>
                <a:gd name="T1" fmla="*/ 0 h 361"/>
                <a:gd name="T2" fmla="*/ 148 w 231"/>
                <a:gd name="T3" fmla="*/ 620 h 361"/>
                <a:gd name="T4" fmla="*/ 558 w 231"/>
                <a:gd name="T5" fmla="*/ 1066 h 361"/>
                <a:gd name="T6" fmla="*/ 505 w 231"/>
                <a:gd name="T7" fmla="*/ 692 h 361"/>
                <a:gd name="T8" fmla="*/ 376 w 231"/>
                <a:gd name="T9" fmla="*/ 286 h 361"/>
                <a:gd name="T10" fmla="*/ 56 w 231"/>
                <a:gd name="T11" fmla="*/ 0 h 3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1" h="361">
                  <a:moveTo>
                    <a:pt x="23" y="0"/>
                  </a:moveTo>
                  <a:cubicBezTo>
                    <a:pt x="23" y="0"/>
                    <a:pt x="0" y="115"/>
                    <a:pt x="61" y="210"/>
                  </a:cubicBezTo>
                  <a:cubicBezTo>
                    <a:pt x="112" y="289"/>
                    <a:pt x="154" y="345"/>
                    <a:pt x="231" y="361"/>
                  </a:cubicBezTo>
                  <a:cubicBezTo>
                    <a:pt x="231" y="361"/>
                    <a:pt x="220" y="283"/>
                    <a:pt x="209" y="234"/>
                  </a:cubicBezTo>
                  <a:cubicBezTo>
                    <a:pt x="199" y="184"/>
                    <a:pt x="202" y="133"/>
                    <a:pt x="156" y="97"/>
                  </a:cubicBezTo>
                  <a:cubicBezTo>
                    <a:pt x="109" y="6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1DA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3" name="Freeform 894">
              <a:extLst>
                <a:ext uri="{FF2B5EF4-FFF2-40B4-BE49-F238E27FC236}">
                  <a16:creationId xmlns:a16="http://schemas.microsoft.com/office/drawing/2014/main" id="{599B4ED3-E4E7-415E-8418-0C3F063CF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1351"/>
              <a:ext cx="335" cy="550"/>
            </a:xfrm>
            <a:custGeom>
              <a:avLst/>
              <a:gdLst>
                <a:gd name="T0" fmla="*/ 58 w 249"/>
                <a:gd name="T1" fmla="*/ 0 h 383"/>
                <a:gd name="T2" fmla="*/ 120 w 249"/>
                <a:gd name="T3" fmla="*/ 103 h 383"/>
                <a:gd name="T4" fmla="*/ 369 w 249"/>
                <a:gd name="T5" fmla="*/ 340 h 383"/>
                <a:gd name="T6" fmla="*/ 460 w 249"/>
                <a:gd name="T7" fmla="*/ 596 h 383"/>
                <a:gd name="T8" fmla="*/ 607 w 249"/>
                <a:gd name="T9" fmla="*/ 1134 h 383"/>
                <a:gd name="T10" fmla="*/ 509 w 249"/>
                <a:gd name="T11" fmla="*/ 1111 h 383"/>
                <a:gd name="T12" fmla="*/ 433 w 249"/>
                <a:gd name="T13" fmla="*/ 671 h 383"/>
                <a:gd name="T14" fmla="*/ 346 w 249"/>
                <a:gd name="T15" fmla="*/ 386 h 383"/>
                <a:gd name="T16" fmla="*/ 0 w 249"/>
                <a:gd name="T17" fmla="*/ 39 h 383"/>
                <a:gd name="T18" fmla="*/ 58 w 249"/>
                <a:gd name="T19" fmla="*/ 0 h 3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9" h="383">
                  <a:moveTo>
                    <a:pt x="24" y="0"/>
                  </a:moveTo>
                  <a:cubicBezTo>
                    <a:pt x="24" y="0"/>
                    <a:pt x="39" y="27"/>
                    <a:pt x="49" y="35"/>
                  </a:cubicBezTo>
                  <a:cubicBezTo>
                    <a:pt x="60" y="43"/>
                    <a:pt x="134" y="99"/>
                    <a:pt x="152" y="115"/>
                  </a:cubicBezTo>
                  <a:cubicBezTo>
                    <a:pt x="171" y="131"/>
                    <a:pt x="183" y="142"/>
                    <a:pt x="189" y="201"/>
                  </a:cubicBezTo>
                  <a:cubicBezTo>
                    <a:pt x="194" y="260"/>
                    <a:pt x="190" y="339"/>
                    <a:pt x="249" y="383"/>
                  </a:cubicBezTo>
                  <a:cubicBezTo>
                    <a:pt x="209" y="375"/>
                    <a:pt x="209" y="375"/>
                    <a:pt x="209" y="375"/>
                  </a:cubicBezTo>
                  <a:cubicBezTo>
                    <a:pt x="209" y="375"/>
                    <a:pt x="182" y="277"/>
                    <a:pt x="178" y="226"/>
                  </a:cubicBezTo>
                  <a:cubicBezTo>
                    <a:pt x="174" y="175"/>
                    <a:pt x="170" y="149"/>
                    <a:pt x="142" y="130"/>
                  </a:cubicBezTo>
                  <a:cubicBezTo>
                    <a:pt x="114" y="111"/>
                    <a:pt x="16" y="26"/>
                    <a:pt x="0" y="13"/>
                  </a:cubicBezTo>
                  <a:cubicBezTo>
                    <a:pt x="0" y="13"/>
                    <a:pt x="20" y="5"/>
                    <a:pt x="24" y="0"/>
                  </a:cubicBezTo>
                  <a:close/>
                </a:path>
              </a:pathLst>
            </a:custGeom>
            <a:solidFill>
              <a:srgbClr val="F9F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4" name="Freeform 895">
              <a:extLst>
                <a:ext uri="{FF2B5EF4-FFF2-40B4-BE49-F238E27FC236}">
                  <a16:creationId xmlns:a16="http://schemas.microsoft.com/office/drawing/2014/main" id="{5C8DD1DF-7D81-4338-B01C-9579525FE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1370"/>
              <a:ext cx="280" cy="515"/>
            </a:xfrm>
            <a:custGeom>
              <a:avLst/>
              <a:gdLst>
                <a:gd name="T0" fmla="*/ 508 w 208"/>
                <a:gd name="T1" fmla="*/ 1060 h 359"/>
                <a:gd name="T2" fmla="*/ 435 w 208"/>
                <a:gd name="T3" fmla="*/ 630 h 359"/>
                <a:gd name="T4" fmla="*/ 346 w 208"/>
                <a:gd name="T5" fmla="*/ 346 h 359"/>
                <a:gd name="T6" fmla="*/ 0 w 208"/>
                <a:gd name="T7" fmla="*/ 0 h 3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" h="359">
                  <a:moveTo>
                    <a:pt x="208" y="359"/>
                  </a:moveTo>
                  <a:cubicBezTo>
                    <a:pt x="203" y="343"/>
                    <a:pt x="181" y="259"/>
                    <a:pt x="178" y="213"/>
                  </a:cubicBezTo>
                  <a:cubicBezTo>
                    <a:pt x="174" y="162"/>
                    <a:pt x="170" y="136"/>
                    <a:pt x="142" y="117"/>
                  </a:cubicBezTo>
                  <a:cubicBezTo>
                    <a:pt x="114" y="99"/>
                    <a:pt x="18" y="15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5" name="Freeform 896">
              <a:extLst>
                <a:ext uri="{FF2B5EF4-FFF2-40B4-BE49-F238E27FC236}">
                  <a16:creationId xmlns:a16="http://schemas.microsoft.com/office/drawing/2014/main" id="{5382BD8B-79B7-4D6E-919B-F0FAA4699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1353"/>
              <a:ext cx="301" cy="548"/>
            </a:xfrm>
            <a:custGeom>
              <a:avLst/>
              <a:gdLst>
                <a:gd name="T0" fmla="*/ 0 w 224"/>
                <a:gd name="T1" fmla="*/ 0 h 382"/>
                <a:gd name="T2" fmla="*/ 58 w 224"/>
                <a:gd name="T3" fmla="*/ 100 h 382"/>
                <a:gd name="T4" fmla="*/ 309 w 224"/>
                <a:gd name="T5" fmla="*/ 337 h 382"/>
                <a:gd name="T6" fmla="*/ 398 w 224"/>
                <a:gd name="T7" fmla="*/ 591 h 382"/>
                <a:gd name="T8" fmla="*/ 543 w 224"/>
                <a:gd name="T9" fmla="*/ 1128 h 3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4" h="382">
                  <a:moveTo>
                    <a:pt x="0" y="0"/>
                  </a:moveTo>
                  <a:cubicBezTo>
                    <a:pt x="3" y="6"/>
                    <a:pt x="15" y="27"/>
                    <a:pt x="24" y="34"/>
                  </a:cubicBezTo>
                  <a:cubicBezTo>
                    <a:pt x="35" y="42"/>
                    <a:pt x="103" y="96"/>
                    <a:pt x="127" y="114"/>
                  </a:cubicBezTo>
                  <a:cubicBezTo>
                    <a:pt x="147" y="129"/>
                    <a:pt x="158" y="141"/>
                    <a:pt x="164" y="200"/>
                  </a:cubicBezTo>
                  <a:cubicBezTo>
                    <a:pt x="169" y="259"/>
                    <a:pt x="165" y="338"/>
                    <a:pt x="224" y="382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6" name="Freeform 897">
              <a:extLst>
                <a:ext uri="{FF2B5EF4-FFF2-40B4-BE49-F238E27FC236}">
                  <a16:creationId xmlns:a16="http://schemas.microsoft.com/office/drawing/2014/main" id="{65276605-0B11-4205-A3B4-7DB994ACD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" y="1370"/>
              <a:ext cx="311" cy="515"/>
            </a:xfrm>
            <a:custGeom>
              <a:avLst/>
              <a:gdLst>
                <a:gd name="T0" fmla="*/ 57 w 231"/>
                <a:gd name="T1" fmla="*/ 0 h 359"/>
                <a:gd name="T2" fmla="*/ 148 w 231"/>
                <a:gd name="T3" fmla="*/ 620 h 359"/>
                <a:gd name="T4" fmla="*/ 564 w 231"/>
                <a:gd name="T5" fmla="*/ 1060 h 3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1" h="359">
                  <a:moveTo>
                    <a:pt x="23" y="0"/>
                  </a:moveTo>
                  <a:cubicBezTo>
                    <a:pt x="23" y="0"/>
                    <a:pt x="0" y="115"/>
                    <a:pt x="61" y="210"/>
                  </a:cubicBezTo>
                  <a:cubicBezTo>
                    <a:pt x="112" y="289"/>
                    <a:pt x="156" y="347"/>
                    <a:pt x="231" y="359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7" name="Freeform 898">
              <a:extLst>
                <a:ext uri="{FF2B5EF4-FFF2-40B4-BE49-F238E27FC236}">
                  <a16:creationId xmlns:a16="http://schemas.microsoft.com/office/drawing/2014/main" id="{ACF9BC15-2999-4B48-A2ED-1D9EE38D7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1546"/>
              <a:ext cx="105" cy="326"/>
            </a:xfrm>
            <a:custGeom>
              <a:avLst/>
              <a:gdLst>
                <a:gd name="T0" fmla="*/ 35 w 78"/>
                <a:gd name="T1" fmla="*/ 1 h 227"/>
                <a:gd name="T2" fmla="*/ 78 w 78"/>
                <a:gd name="T3" fmla="*/ 53 h 227"/>
                <a:gd name="T4" fmla="*/ 105 w 78"/>
                <a:gd name="T5" fmla="*/ 115 h 227"/>
                <a:gd name="T6" fmla="*/ 129 w 78"/>
                <a:gd name="T7" fmla="*/ 306 h 227"/>
                <a:gd name="T8" fmla="*/ 163 w 78"/>
                <a:gd name="T9" fmla="*/ 536 h 227"/>
                <a:gd name="T10" fmla="*/ 188 w 78"/>
                <a:gd name="T11" fmla="*/ 671 h 227"/>
                <a:gd name="T12" fmla="*/ 129 w 78"/>
                <a:gd name="T13" fmla="*/ 616 h 227"/>
                <a:gd name="T14" fmla="*/ 85 w 78"/>
                <a:gd name="T15" fmla="*/ 549 h 227"/>
                <a:gd name="T16" fmla="*/ 78 w 78"/>
                <a:gd name="T17" fmla="*/ 280 h 227"/>
                <a:gd name="T18" fmla="*/ 32 w 78"/>
                <a:gd name="T19" fmla="*/ 198 h 227"/>
                <a:gd name="T20" fmla="*/ 0 w 78"/>
                <a:gd name="T21" fmla="*/ 101 h 227"/>
                <a:gd name="T22" fmla="*/ 36 w 78"/>
                <a:gd name="T23" fmla="*/ 9 h 2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8" h="227">
                  <a:moveTo>
                    <a:pt x="14" y="1"/>
                  </a:moveTo>
                  <a:cubicBezTo>
                    <a:pt x="18" y="7"/>
                    <a:pt x="27" y="12"/>
                    <a:pt x="32" y="18"/>
                  </a:cubicBezTo>
                  <a:cubicBezTo>
                    <a:pt x="38" y="24"/>
                    <a:pt x="41" y="31"/>
                    <a:pt x="43" y="39"/>
                  </a:cubicBezTo>
                  <a:cubicBezTo>
                    <a:pt x="49" y="59"/>
                    <a:pt x="49" y="82"/>
                    <a:pt x="53" y="103"/>
                  </a:cubicBezTo>
                  <a:cubicBezTo>
                    <a:pt x="58" y="129"/>
                    <a:pt x="61" y="155"/>
                    <a:pt x="67" y="181"/>
                  </a:cubicBezTo>
                  <a:cubicBezTo>
                    <a:pt x="69" y="196"/>
                    <a:pt x="78" y="211"/>
                    <a:pt x="77" y="226"/>
                  </a:cubicBezTo>
                  <a:cubicBezTo>
                    <a:pt x="68" y="227"/>
                    <a:pt x="59" y="213"/>
                    <a:pt x="53" y="208"/>
                  </a:cubicBezTo>
                  <a:cubicBezTo>
                    <a:pt x="46" y="200"/>
                    <a:pt x="36" y="197"/>
                    <a:pt x="35" y="185"/>
                  </a:cubicBezTo>
                  <a:cubicBezTo>
                    <a:pt x="32" y="155"/>
                    <a:pt x="42" y="124"/>
                    <a:pt x="32" y="95"/>
                  </a:cubicBezTo>
                  <a:cubicBezTo>
                    <a:pt x="28" y="82"/>
                    <a:pt x="20" y="77"/>
                    <a:pt x="13" y="67"/>
                  </a:cubicBezTo>
                  <a:cubicBezTo>
                    <a:pt x="6" y="57"/>
                    <a:pt x="1" y="46"/>
                    <a:pt x="0" y="34"/>
                  </a:cubicBezTo>
                  <a:cubicBezTo>
                    <a:pt x="0" y="26"/>
                    <a:pt x="1" y="0"/>
                    <a:pt x="15" y="3"/>
                  </a:cubicBezTo>
                </a:path>
              </a:pathLst>
            </a:custGeom>
            <a:solidFill>
              <a:srgbClr val="E8C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8" name="Freeform 899">
              <a:extLst>
                <a:ext uri="{FF2B5EF4-FFF2-40B4-BE49-F238E27FC236}">
                  <a16:creationId xmlns:a16="http://schemas.microsoft.com/office/drawing/2014/main" id="{E0F8AFF8-BA40-4C60-8CAC-5B832550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" y="1387"/>
              <a:ext cx="133" cy="383"/>
            </a:xfrm>
            <a:custGeom>
              <a:avLst/>
              <a:gdLst>
                <a:gd name="T0" fmla="*/ 1 w 99"/>
                <a:gd name="T1" fmla="*/ 9 h 267"/>
                <a:gd name="T2" fmla="*/ 1 w 99"/>
                <a:gd name="T3" fmla="*/ 80 h 267"/>
                <a:gd name="T4" fmla="*/ 0 w 99"/>
                <a:gd name="T5" fmla="*/ 162 h 267"/>
                <a:gd name="T6" fmla="*/ 35 w 99"/>
                <a:gd name="T7" fmla="*/ 380 h 267"/>
                <a:gd name="T8" fmla="*/ 106 w 99"/>
                <a:gd name="T9" fmla="*/ 587 h 267"/>
                <a:gd name="T10" fmla="*/ 240 w 99"/>
                <a:gd name="T11" fmla="*/ 788 h 267"/>
                <a:gd name="T12" fmla="*/ 150 w 99"/>
                <a:gd name="T13" fmla="*/ 631 h 267"/>
                <a:gd name="T14" fmla="*/ 90 w 99"/>
                <a:gd name="T15" fmla="*/ 468 h 267"/>
                <a:gd name="T16" fmla="*/ 51 w 99"/>
                <a:gd name="T17" fmla="*/ 198 h 267"/>
                <a:gd name="T18" fmla="*/ 58 w 99"/>
                <a:gd name="T19" fmla="*/ 62 h 267"/>
                <a:gd name="T20" fmla="*/ 5 w 99"/>
                <a:gd name="T21" fmla="*/ 0 h 2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" h="267">
                  <a:moveTo>
                    <a:pt x="1" y="3"/>
                  </a:moveTo>
                  <a:cubicBezTo>
                    <a:pt x="4" y="10"/>
                    <a:pt x="1" y="19"/>
                    <a:pt x="1" y="27"/>
                  </a:cubicBezTo>
                  <a:cubicBezTo>
                    <a:pt x="0" y="36"/>
                    <a:pt x="0" y="46"/>
                    <a:pt x="0" y="55"/>
                  </a:cubicBezTo>
                  <a:cubicBezTo>
                    <a:pt x="1" y="80"/>
                    <a:pt x="7" y="105"/>
                    <a:pt x="14" y="129"/>
                  </a:cubicBezTo>
                  <a:cubicBezTo>
                    <a:pt x="22" y="152"/>
                    <a:pt x="31" y="179"/>
                    <a:pt x="44" y="199"/>
                  </a:cubicBezTo>
                  <a:cubicBezTo>
                    <a:pt x="60" y="224"/>
                    <a:pt x="82" y="244"/>
                    <a:pt x="99" y="267"/>
                  </a:cubicBezTo>
                  <a:cubicBezTo>
                    <a:pt x="84" y="255"/>
                    <a:pt x="71" y="231"/>
                    <a:pt x="62" y="214"/>
                  </a:cubicBezTo>
                  <a:cubicBezTo>
                    <a:pt x="52" y="196"/>
                    <a:pt x="44" y="177"/>
                    <a:pt x="37" y="158"/>
                  </a:cubicBezTo>
                  <a:cubicBezTo>
                    <a:pt x="25" y="128"/>
                    <a:pt x="23" y="99"/>
                    <a:pt x="21" y="67"/>
                  </a:cubicBezTo>
                  <a:cubicBezTo>
                    <a:pt x="21" y="52"/>
                    <a:pt x="29" y="35"/>
                    <a:pt x="24" y="21"/>
                  </a:cubicBezTo>
                  <a:cubicBezTo>
                    <a:pt x="20" y="11"/>
                    <a:pt x="10" y="4"/>
                    <a:pt x="2" y="0"/>
                  </a:cubicBezTo>
                </a:path>
              </a:pathLst>
            </a:custGeom>
            <a:solidFill>
              <a:srgbClr val="F3E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9" name="Freeform 900">
              <a:extLst>
                <a:ext uri="{FF2B5EF4-FFF2-40B4-BE49-F238E27FC236}">
                  <a16:creationId xmlns:a16="http://schemas.microsoft.com/office/drawing/2014/main" id="{3D7BB926-7E91-42DF-9EA1-1A8A45FC8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1386"/>
              <a:ext cx="157" cy="383"/>
            </a:xfrm>
            <a:custGeom>
              <a:avLst/>
              <a:gdLst>
                <a:gd name="T0" fmla="*/ 70 w 117"/>
                <a:gd name="T1" fmla="*/ 0 h 267"/>
                <a:gd name="T2" fmla="*/ 283 w 117"/>
                <a:gd name="T3" fmla="*/ 788 h 267"/>
                <a:gd name="T4" fmla="*/ 78 w 117"/>
                <a:gd name="T5" fmla="*/ 9 h 267"/>
                <a:gd name="T6" fmla="*/ 70 w 117"/>
                <a:gd name="T7" fmla="*/ 0 h 2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" h="267">
                  <a:moveTo>
                    <a:pt x="29" y="0"/>
                  </a:moveTo>
                  <a:cubicBezTo>
                    <a:pt x="29" y="0"/>
                    <a:pt x="0" y="138"/>
                    <a:pt x="117" y="267"/>
                  </a:cubicBezTo>
                  <a:cubicBezTo>
                    <a:pt x="117" y="267"/>
                    <a:pt x="26" y="180"/>
                    <a:pt x="32" y="3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0" name="Freeform 901">
              <a:extLst>
                <a:ext uri="{FF2B5EF4-FFF2-40B4-BE49-F238E27FC236}">
                  <a16:creationId xmlns:a16="http://schemas.microsoft.com/office/drawing/2014/main" id="{8CE2A6FE-96CF-493A-AA12-1736A82B2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" y="1411"/>
              <a:ext cx="161" cy="145"/>
            </a:xfrm>
            <a:custGeom>
              <a:avLst/>
              <a:gdLst>
                <a:gd name="T0" fmla="*/ 0 w 120"/>
                <a:gd name="T1" fmla="*/ 0 h 101"/>
                <a:gd name="T2" fmla="*/ 62 w 120"/>
                <a:gd name="T3" fmla="*/ 66 h 101"/>
                <a:gd name="T4" fmla="*/ 141 w 120"/>
                <a:gd name="T5" fmla="*/ 155 h 101"/>
                <a:gd name="T6" fmla="*/ 290 w 120"/>
                <a:gd name="T7" fmla="*/ 299 h 10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01">
                  <a:moveTo>
                    <a:pt x="0" y="0"/>
                  </a:moveTo>
                  <a:cubicBezTo>
                    <a:pt x="9" y="2"/>
                    <a:pt x="19" y="15"/>
                    <a:pt x="25" y="22"/>
                  </a:cubicBezTo>
                  <a:cubicBezTo>
                    <a:pt x="36" y="32"/>
                    <a:pt x="47" y="42"/>
                    <a:pt x="58" y="52"/>
                  </a:cubicBezTo>
                  <a:cubicBezTo>
                    <a:pt x="77" y="68"/>
                    <a:pt x="97" y="91"/>
                    <a:pt x="120" y="101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1" name="Freeform 902">
              <a:extLst>
                <a:ext uri="{FF2B5EF4-FFF2-40B4-BE49-F238E27FC236}">
                  <a16:creationId xmlns:a16="http://schemas.microsoft.com/office/drawing/2014/main" id="{CD32F03D-B57C-44C7-AF01-764DEDFB5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1443"/>
              <a:ext cx="156" cy="123"/>
            </a:xfrm>
            <a:custGeom>
              <a:avLst/>
              <a:gdLst>
                <a:gd name="T0" fmla="*/ 0 w 116"/>
                <a:gd name="T1" fmla="*/ 0 h 86"/>
                <a:gd name="T2" fmla="*/ 69 w 116"/>
                <a:gd name="T3" fmla="*/ 70 h 86"/>
                <a:gd name="T4" fmla="*/ 151 w 116"/>
                <a:gd name="T5" fmla="*/ 157 h 86"/>
                <a:gd name="T6" fmla="*/ 233 w 116"/>
                <a:gd name="T7" fmla="*/ 225 h 86"/>
                <a:gd name="T8" fmla="*/ 282 w 116"/>
                <a:gd name="T9" fmla="*/ 252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" h="86">
                  <a:moveTo>
                    <a:pt x="0" y="0"/>
                  </a:moveTo>
                  <a:cubicBezTo>
                    <a:pt x="8" y="8"/>
                    <a:pt x="19" y="16"/>
                    <a:pt x="28" y="24"/>
                  </a:cubicBezTo>
                  <a:cubicBezTo>
                    <a:pt x="39" y="34"/>
                    <a:pt x="50" y="45"/>
                    <a:pt x="62" y="54"/>
                  </a:cubicBezTo>
                  <a:cubicBezTo>
                    <a:pt x="73" y="62"/>
                    <a:pt x="84" y="70"/>
                    <a:pt x="96" y="77"/>
                  </a:cubicBezTo>
                  <a:cubicBezTo>
                    <a:pt x="102" y="80"/>
                    <a:pt x="112" y="83"/>
                    <a:pt x="116" y="86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2" name="Freeform 903">
              <a:extLst>
                <a:ext uri="{FF2B5EF4-FFF2-40B4-BE49-F238E27FC236}">
                  <a16:creationId xmlns:a16="http://schemas.microsoft.com/office/drawing/2014/main" id="{AE393C53-DF8B-4D8A-9473-63B69E2B1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622"/>
              <a:ext cx="12" cy="223"/>
            </a:xfrm>
            <a:custGeom>
              <a:avLst/>
              <a:gdLst>
                <a:gd name="T0" fmla="*/ 0 w 9"/>
                <a:gd name="T1" fmla="*/ 0 h 155"/>
                <a:gd name="T2" fmla="*/ 16 w 9"/>
                <a:gd name="T3" fmla="*/ 462 h 1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55">
                  <a:moveTo>
                    <a:pt x="0" y="0"/>
                  </a:moveTo>
                  <a:cubicBezTo>
                    <a:pt x="9" y="52"/>
                    <a:pt x="7" y="103"/>
                    <a:pt x="7" y="155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3" name="Freeform 904">
              <a:extLst>
                <a:ext uri="{FF2B5EF4-FFF2-40B4-BE49-F238E27FC236}">
                  <a16:creationId xmlns:a16="http://schemas.microsoft.com/office/drawing/2014/main" id="{AF8C2FB3-830F-4EB7-A41A-8BBDF1BC0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1618"/>
              <a:ext cx="19" cy="209"/>
            </a:xfrm>
            <a:custGeom>
              <a:avLst/>
              <a:gdLst>
                <a:gd name="T0" fmla="*/ 35 w 14"/>
                <a:gd name="T1" fmla="*/ 0 h 146"/>
                <a:gd name="T2" fmla="*/ 19 w 14"/>
                <a:gd name="T3" fmla="*/ 251 h 146"/>
                <a:gd name="T4" fmla="*/ 0 w 14"/>
                <a:gd name="T5" fmla="*/ 428 h 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46">
                  <a:moveTo>
                    <a:pt x="14" y="0"/>
                  </a:moveTo>
                  <a:cubicBezTo>
                    <a:pt x="9" y="28"/>
                    <a:pt x="10" y="57"/>
                    <a:pt x="7" y="85"/>
                  </a:cubicBezTo>
                  <a:cubicBezTo>
                    <a:pt x="5" y="104"/>
                    <a:pt x="0" y="128"/>
                    <a:pt x="0" y="146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4" name="Freeform 905">
              <a:extLst>
                <a:ext uri="{FF2B5EF4-FFF2-40B4-BE49-F238E27FC236}">
                  <a16:creationId xmlns:a16="http://schemas.microsoft.com/office/drawing/2014/main" id="{3CA95E7B-1A31-4755-8D4B-92B0D1C49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1595"/>
              <a:ext cx="65" cy="159"/>
            </a:xfrm>
            <a:custGeom>
              <a:avLst/>
              <a:gdLst>
                <a:gd name="T0" fmla="*/ 119 w 48"/>
                <a:gd name="T1" fmla="*/ 0 h 111"/>
                <a:gd name="T2" fmla="*/ 0 w 48"/>
                <a:gd name="T3" fmla="*/ 327 h 1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111">
                  <a:moveTo>
                    <a:pt x="48" y="0"/>
                  </a:moveTo>
                  <a:cubicBezTo>
                    <a:pt x="48" y="0"/>
                    <a:pt x="3" y="97"/>
                    <a:pt x="0" y="111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5" name="Freeform 906">
              <a:extLst>
                <a:ext uri="{FF2B5EF4-FFF2-40B4-BE49-F238E27FC236}">
                  <a16:creationId xmlns:a16="http://schemas.microsoft.com/office/drawing/2014/main" id="{DABB0309-44FF-4588-A3E9-91DF819D0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" y="1601"/>
              <a:ext cx="80" cy="97"/>
            </a:xfrm>
            <a:custGeom>
              <a:avLst/>
              <a:gdLst>
                <a:gd name="T0" fmla="*/ 146 w 59"/>
                <a:gd name="T1" fmla="*/ 0 h 68"/>
                <a:gd name="T2" fmla="*/ 0 w 59"/>
                <a:gd name="T3" fmla="*/ 197 h 6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68">
                  <a:moveTo>
                    <a:pt x="59" y="0"/>
                  </a:moveTo>
                  <a:cubicBezTo>
                    <a:pt x="44" y="26"/>
                    <a:pt x="15" y="43"/>
                    <a:pt x="0" y="68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6" name="Freeform 907">
              <a:extLst>
                <a:ext uri="{FF2B5EF4-FFF2-40B4-BE49-F238E27FC236}">
                  <a16:creationId xmlns:a16="http://schemas.microsoft.com/office/drawing/2014/main" id="{CD0C20FE-E4D7-4CF0-A541-71AF7A9B9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588"/>
              <a:ext cx="89" cy="47"/>
            </a:xfrm>
            <a:custGeom>
              <a:avLst/>
              <a:gdLst>
                <a:gd name="T0" fmla="*/ 162 w 66"/>
                <a:gd name="T1" fmla="*/ 0 h 33"/>
                <a:gd name="T2" fmla="*/ 104 w 66"/>
                <a:gd name="T3" fmla="*/ 38 h 33"/>
                <a:gd name="T4" fmla="*/ 0 w 66"/>
                <a:gd name="T5" fmla="*/ 95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" h="33">
                  <a:moveTo>
                    <a:pt x="66" y="0"/>
                  </a:moveTo>
                  <a:cubicBezTo>
                    <a:pt x="57" y="0"/>
                    <a:pt x="48" y="8"/>
                    <a:pt x="42" y="13"/>
                  </a:cubicBezTo>
                  <a:cubicBezTo>
                    <a:pt x="28" y="22"/>
                    <a:pt x="15" y="27"/>
                    <a:pt x="0" y="33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7" name="Freeform 908">
              <a:extLst>
                <a:ext uri="{FF2B5EF4-FFF2-40B4-BE49-F238E27FC236}">
                  <a16:creationId xmlns:a16="http://schemas.microsoft.com/office/drawing/2014/main" id="{2B4E567E-0FA4-4110-AC4E-BA520965E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" y="1585"/>
              <a:ext cx="113" cy="19"/>
            </a:xfrm>
            <a:custGeom>
              <a:avLst/>
              <a:gdLst>
                <a:gd name="T0" fmla="*/ 0 w 84"/>
                <a:gd name="T1" fmla="*/ 34 h 13"/>
                <a:gd name="T2" fmla="*/ 31 w 84"/>
                <a:gd name="T3" fmla="*/ 34 h 13"/>
                <a:gd name="T4" fmla="*/ 104 w 84"/>
                <a:gd name="T5" fmla="*/ 32 h 13"/>
                <a:gd name="T6" fmla="*/ 178 w 84"/>
                <a:gd name="T7" fmla="*/ 9 h 13"/>
                <a:gd name="T8" fmla="*/ 204 w 84"/>
                <a:gd name="T9" fmla="*/ 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3">
                  <a:moveTo>
                    <a:pt x="0" y="11"/>
                  </a:moveTo>
                  <a:cubicBezTo>
                    <a:pt x="5" y="13"/>
                    <a:pt x="9" y="12"/>
                    <a:pt x="13" y="11"/>
                  </a:cubicBezTo>
                  <a:cubicBezTo>
                    <a:pt x="22" y="10"/>
                    <a:pt x="32" y="11"/>
                    <a:pt x="42" y="10"/>
                  </a:cubicBezTo>
                  <a:cubicBezTo>
                    <a:pt x="53" y="9"/>
                    <a:pt x="63" y="7"/>
                    <a:pt x="73" y="3"/>
                  </a:cubicBezTo>
                  <a:cubicBezTo>
                    <a:pt x="77" y="2"/>
                    <a:pt x="80" y="0"/>
                    <a:pt x="84" y="1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8" name="Freeform 909">
              <a:extLst>
                <a:ext uri="{FF2B5EF4-FFF2-40B4-BE49-F238E27FC236}">
                  <a16:creationId xmlns:a16="http://schemas.microsoft.com/office/drawing/2014/main" id="{C483E5C6-EB25-41EE-A7F9-77DB50138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" y="1538"/>
              <a:ext cx="127" cy="28"/>
            </a:xfrm>
            <a:custGeom>
              <a:avLst/>
              <a:gdLst>
                <a:gd name="T0" fmla="*/ 0 w 94"/>
                <a:gd name="T1" fmla="*/ 0 h 20"/>
                <a:gd name="T2" fmla="*/ 124 w 94"/>
                <a:gd name="T3" fmla="*/ 35 h 20"/>
                <a:gd name="T4" fmla="*/ 199 w 94"/>
                <a:gd name="T5" fmla="*/ 49 h 20"/>
                <a:gd name="T6" fmla="*/ 232 w 94"/>
                <a:gd name="T7" fmla="*/ 55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20">
                  <a:moveTo>
                    <a:pt x="0" y="0"/>
                  </a:moveTo>
                  <a:cubicBezTo>
                    <a:pt x="10" y="11"/>
                    <a:pt x="36" y="11"/>
                    <a:pt x="50" y="13"/>
                  </a:cubicBezTo>
                  <a:cubicBezTo>
                    <a:pt x="60" y="14"/>
                    <a:pt x="71" y="15"/>
                    <a:pt x="81" y="18"/>
                  </a:cubicBezTo>
                  <a:cubicBezTo>
                    <a:pt x="85" y="19"/>
                    <a:pt x="89" y="20"/>
                    <a:pt x="94" y="20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9" name="Freeform 910">
              <a:extLst>
                <a:ext uri="{FF2B5EF4-FFF2-40B4-BE49-F238E27FC236}">
                  <a16:creationId xmlns:a16="http://schemas.microsoft.com/office/drawing/2014/main" id="{8BFE4513-2B17-4D70-BCF8-1F5EA4A97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1486"/>
              <a:ext cx="85" cy="57"/>
            </a:xfrm>
            <a:custGeom>
              <a:avLst/>
              <a:gdLst>
                <a:gd name="T0" fmla="*/ 0 w 63"/>
                <a:gd name="T1" fmla="*/ 0 h 40"/>
                <a:gd name="T2" fmla="*/ 89 w 63"/>
                <a:gd name="T3" fmla="*/ 73 h 40"/>
                <a:gd name="T4" fmla="*/ 155 w 63"/>
                <a:gd name="T5" fmla="*/ 115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" h="40">
                  <a:moveTo>
                    <a:pt x="0" y="0"/>
                  </a:moveTo>
                  <a:cubicBezTo>
                    <a:pt x="11" y="9"/>
                    <a:pt x="23" y="17"/>
                    <a:pt x="36" y="25"/>
                  </a:cubicBezTo>
                  <a:cubicBezTo>
                    <a:pt x="44" y="31"/>
                    <a:pt x="56" y="34"/>
                    <a:pt x="63" y="40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0" name="Freeform 911">
              <a:extLst>
                <a:ext uri="{FF2B5EF4-FFF2-40B4-BE49-F238E27FC236}">
                  <a16:creationId xmlns:a16="http://schemas.microsoft.com/office/drawing/2014/main" id="{5829A32E-2EC3-4080-BA76-1437232B3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1624"/>
              <a:ext cx="73" cy="49"/>
            </a:xfrm>
            <a:custGeom>
              <a:avLst/>
              <a:gdLst>
                <a:gd name="T0" fmla="*/ 0 w 54"/>
                <a:gd name="T1" fmla="*/ 102 h 34"/>
                <a:gd name="T2" fmla="*/ 134 w 54"/>
                <a:gd name="T3" fmla="*/ 0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34">
                  <a:moveTo>
                    <a:pt x="0" y="34"/>
                  </a:moveTo>
                  <a:cubicBezTo>
                    <a:pt x="19" y="24"/>
                    <a:pt x="36" y="12"/>
                    <a:pt x="54" y="0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1" name="Oval 912">
              <a:extLst>
                <a:ext uri="{FF2B5EF4-FFF2-40B4-BE49-F238E27FC236}">
                  <a16:creationId xmlns:a16="http://schemas.microsoft.com/office/drawing/2014/main" id="{9EEAE2E1-9D61-4A4E-B230-2F3B5CD3C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9" y="1553"/>
              <a:ext cx="8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632" name="Oval 913">
              <a:extLst>
                <a:ext uri="{FF2B5EF4-FFF2-40B4-BE49-F238E27FC236}">
                  <a16:creationId xmlns:a16="http://schemas.microsoft.com/office/drawing/2014/main" id="{A557FEC0-A305-460B-B462-AE8E44779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6" y="1539"/>
              <a:ext cx="23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633" name="Oval 914">
              <a:extLst>
                <a:ext uri="{FF2B5EF4-FFF2-40B4-BE49-F238E27FC236}">
                  <a16:creationId xmlns:a16="http://schemas.microsoft.com/office/drawing/2014/main" id="{B780AEC8-B49C-4D3B-B4F9-B14BD5C44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1568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634" name="Oval 915">
              <a:extLst>
                <a:ext uri="{FF2B5EF4-FFF2-40B4-BE49-F238E27FC236}">
                  <a16:creationId xmlns:a16="http://schemas.microsoft.com/office/drawing/2014/main" id="{E99F1789-6B89-4A41-93F7-06E82DFC6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1401"/>
              <a:ext cx="15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635" name="Oval 916">
              <a:extLst>
                <a:ext uri="{FF2B5EF4-FFF2-40B4-BE49-F238E27FC236}">
                  <a16:creationId xmlns:a16="http://schemas.microsoft.com/office/drawing/2014/main" id="{7BDA692E-6C58-436A-867E-986CF85EA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" y="1439"/>
              <a:ext cx="13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20486" name="Group 917">
            <a:extLst>
              <a:ext uri="{FF2B5EF4-FFF2-40B4-BE49-F238E27FC236}">
                <a16:creationId xmlns:a16="http://schemas.microsoft.com/office/drawing/2014/main" id="{96C2D416-236B-4185-B493-18E1BEB32D17}"/>
              </a:ext>
            </a:extLst>
          </p:cNvPr>
          <p:cNvGrpSpPr>
            <a:grpSpLocks/>
          </p:cNvGrpSpPr>
          <p:nvPr/>
        </p:nvGrpSpPr>
        <p:grpSpPr bwMode="auto">
          <a:xfrm>
            <a:off x="7677150" y="3714750"/>
            <a:ext cx="255588" cy="644525"/>
            <a:chOff x="3897" y="1109"/>
            <a:chExt cx="161" cy="406"/>
          </a:xfrm>
        </p:grpSpPr>
        <p:sp>
          <p:nvSpPr>
            <p:cNvPr id="20593" name="Freeform 918">
              <a:extLst>
                <a:ext uri="{FF2B5EF4-FFF2-40B4-BE49-F238E27FC236}">
                  <a16:creationId xmlns:a16="http://schemas.microsoft.com/office/drawing/2014/main" id="{46658D06-3463-48E8-A723-28980CD41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109"/>
              <a:ext cx="158" cy="405"/>
            </a:xfrm>
            <a:custGeom>
              <a:avLst/>
              <a:gdLst>
                <a:gd name="T0" fmla="*/ 55 w 117"/>
                <a:gd name="T1" fmla="*/ 633 h 282"/>
                <a:gd name="T2" fmla="*/ 1 w 117"/>
                <a:gd name="T3" fmla="*/ 577 h 282"/>
                <a:gd name="T4" fmla="*/ 93 w 117"/>
                <a:gd name="T5" fmla="*/ 421 h 282"/>
                <a:gd name="T6" fmla="*/ 57 w 117"/>
                <a:gd name="T7" fmla="*/ 299 h 282"/>
                <a:gd name="T8" fmla="*/ 9 w 117"/>
                <a:gd name="T9" fmla="*/ 155 h 282"/>
                <a:gd name="T10" fmla="*/ 124 w 117"/>
                <a:gd name="T11" fmla="*/ 1 h 282"/>
                <a:gd name="T12" fmla="*/ 232 w 117"/>
                <a:gd name="T13" fmla="*/ 218 h 282"/>
                <a:gd name="T14" fmla="*/ 189 w 117"/>
                <a:gd name="T15" fmla="*/ 427 h 282"/>
                <a:gd name="T16" fmla="*/ 234 w 117"/>
                <a:gd name="T17" fmla="*/ 653 h 282"/>
                <a:gd name="T18" fmla="*/ 274 w 117"/>
                <a:gd name="T19" fmla="*/ 836 h 282"/>
                <a:gd name="T20" fmla="*/ 142 w 117"/>
                <a:gd name="T21" fmla="*/ 718 h 282"/>
                <a:gd name="T22" fmla="*/ 157 w 117"/>
                <a:gd name="T23" fmla="*/ 664 h 282"/>
                <a:gd name="T24" fmla="*/ 139 w 117"/>
                <a:gd name="T25" fmla="*/ 590 h 282"/>
                <a:gd name="T26" fmla="*/ 55 w 117"/>
                <a:gd name="T27" fmla="*/ 633 h 2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7" h="282">
                  <a:moveTo>
                    <a:pt x="22" y="214"/>
                  </a:moveTo>
                  <a:cubicBezTo>
                    <a:pt x="22" y="214"/>
                    <a:pt x="1" y="204"/>
                    <a:pt x="1" y="195"/>
                  </a:cubicBezTo>
                  <a:cubicBezTo>
                    <a:pt x="1" y="187"/>
                    <a:pt x="50" y="173"/>
                    <a:pt x="38" y="142"/>
                  </a:cubicBezTo>
                  <a:cubicBezTo>
                    <a:pt x="27" y="111"/>
                    <a:pt x="19" y="122"/>
                    <a:pt x="23" y="101"/>
                  </a:cubicBezTo>
                  <a:cubicBezTo>
                    <a:pt x="23" y="101"/>
                    <a:pt x="0" y="75"/>
                    <a:pt x="4" y="52"/>
                  </a:cubicBezTo>
                  <a:cubicBezTo>
                    <a:pt x="7" y="29"/>
                    <a:pt x="22" y="2"/>
                    <a:pt x="50" y="1"/>
                  </a:cubicBezTo>
                  <a:cubicBezTo>
                    <a:pt x="79" y="0"/>
                    <a:pt x="101" y="39"/>
                    <a:pt x="94" y="74"/>
                  </a:cubicBezTo>
                  <a:cubicBezTo>
                    <a:pt x="86" y="110"/>
                    <a:pt x="64" y="123"/>
                    <a:pt x="77" y="144"/>
                  </a:cubicBezTo>
                  <a:cubicBezTo>
                    <a:pt x="99" y="180"/>
                    <a:pt x="84" y="195"/>
                    <a:pt x="95" y="221"/>
                  </a:cubicBezTo>
                  <a:cubicBezTo>
                    <a:pt x="107" y="247"/>
                    <a:pt x="117" y="281"/>
                    <a:pt x="111" y="282"/>
                  </a:cubicBezTo>
                  <a:cubicBezTo>
                    <a:pt x="105" y="282"/>
                    <a:pt x="58" y="242"/>
                    <a:pt x="58" y="242"/>
                  </a:cubicBezTo>
                  <a:cubicBezTo>
                    <a:pt x="58" y="242"/>
                    <a:pt x="60" y="228"/>
                    <a:pt x="64" y="224"/>
                  </a:cubicBezTo>
                  <a:cubicBezTo>
                    <a:pt x="69" y="220"/>
                    <a:pt x="70" y="198"/>
                    <a:pt x="56" y="199"/>
                  </a:cubicBezTo>
                  <a:cubicBezTo>
                    <a:pt x="43" y="200"/>
                    <a:pt x="29" y="215"/>
                    <a:pt x="22" y="214"/>
                  </a:cubicBezTo>
                  <a:close/>
                </a:path>
              </a:pathLst>
            </a:custGeom>
            <a:solidFill>
              <a:srgbClr val="D4B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" name="Freeform 919">
              <a:extLst>
                <a:ext uri="{FF2B5EF4-FFF2-40B4-BE49-F238E27FC236}">
                  <a16:creationId xmlns:a16="http://schemas.microsoft.com/office/drawing/2014/main" id="{261DF93E-F8F2-40A1-83F0-BC0FC693B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1109"/>
              <a:ext cx="157" cy="406"/>
            </a:xfrm>
            <a:custGeom>
              <a:avLst/>
              <a:gdLst>
                <a:gd name="T0" fmla="*/ 51 w 116"/>
                <a:gd name="T1" fmla="*/ 631 h 283"/>
                <a:gd name="T2" fmla="*/ 0 w 116"/>
                <a:gd name="T3" fmla="*/ 577 h 283"/>
                <a:gd name="T4" fmla="*/ 93 w 116"/>
                <a:gd name="T5" fmla="*/ 420 h 283"/>
                <a:gd name="T6" fmla="*/ 55 w 116"/>
                <a:gd name="T7" fmla="*/ 298 h 283"/>
                <a:gd name="T8" fmla="*/ 7 w 116"/>
                <a:gd name="T9" fmla="*/ 155 h 283"/>
                <a:gd name="T10" fmla="*/ 125 w 116"/>
                <a:gd name="T11" fmla="*/ 1 h 283"/>
                <a:gd name="T12" fmla="*/ 231 w 116"/>
                <a:gd name="T13" fmla="*/ 218 h 283"/>
                <a:gd name="T14" fmla="*/ 188 w 116"/>
                <a:gd name="T15" fmla="*/ 426 h 283"/>
                <a:gd name="T16" fmla="*/ 237 w 116"/>
                <a:gd name="T17" fmla="*/ 653 h 283"/>
                <a:gd name="T18" fmla="*/ 273 w 116"/>
                <a:gd name="T19" fmla="*/ 829 h 283"/>
                <a:gd name="T20" fmla="*/ 139 w 116"/>
                <a:gd name="T21" fmla="*/ 714 h 283"/>
                <a:gd name="T22" fmla="*/ 156 w 116"/>
                <a:gd name="T23" fmla="*/ 661 h 283"/>
                <a:gd name="T24" fmla="*/ 139 w 116"/>
                <a:gd name="T25" fmla="*/ 587 h 283"/>
                <a:gd name="T26" fmla="*/ 51 w 116"/>
                <a:gd name="T27" fmla="*/ 631 h 2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6" h="283">
                  <a:moveTo>
                    <a:pt x="21" y="214"/>
                  </a:moveTo>
                  <a:cubicBezTo>
                    <a:pt x="21" y="214"/>
                    <a:pt x="0" y="204"/>
                    <a:pt x="0" y="195"/>
                  </a:cubicBezTo>
                  <a:cubicBezTo>
                    <a:pt x="0" y="186"/>
                    <a:pt x="49" y="173"/>
                    <a:pt x="38" y="142"/>
                  </a:cubicBezTo>
                  <a:cubicBezTo>
                    <a:pt x="26" y="110"/>
                    <a:pt x="19" y="122"/>
                    <a:pt x="22" y="101"/>
                  </a:cubicBezTo>
                  <a:cubicBezTo>
                    <a:pt x="22" y="101"/>
                    <a:pt x="0" y="75"/>
                    <a:pt x="3" y="52"/>
                  </a:cubicBezTo>
                  <a:cubicBezTo>
                    <a:pt x="6" y="28"/>
                    <a:pt x="21" y="2"/>
                    <a:pt x="50" y="1"/>
                  </a:cubicBezTo>
                  <a:cubicBezTo>
                    <a:pt x="78" y="0"/>
                    <a:pt x="101" y="39"/>
                    <a:pt x="93" y="74"/>
                  </a:cubicBezTo>
                  <a:cubicBezTo>
                    <a:pt x="85" y="110"/>
                    <a:pt x="63" y="122"/>
                    <a:pt x="76" y="144"/>
                  </a:cubicBezTo>
                  <a:cubicBezTo>
                    <a:pt x="98" y="180"/>
                    <a:pt x="83" y="195"/>
                    <a:pt x="95" y="221"/>
                  </a:cubicBezTo>
                  <a:cubicBezTo>
                    <a:pt x="106" y="247"/>
                    <a:pt x="116" y="280"/>
                    <a:pt x="110" y="281"/>
                  </a:cubicBezTo>
                  <a:cubicBezTo>
                    <a:pt x="104" y="283"/>
                    <a:pt x="56" y="242"/>
                    <a:pt x="56" y="242"/>
                  </a:cubicBezTo>
                  <a:cubicBezTo>
                    <a:pt x="56" y="242"/>
                    <a:pt x="59" y="228"/>
                    <a:pt x="63" y="224"/>
                  </a:cubicBezTo>
                  <a:cubicBezTo>
                    <a:pt x="68" y="219"/>
                    <a:pt x="70" y="198"/>
                    <a:pt x="56" y="199"/>
                  </a:cubicBezTo>
                  <a:cubicBezTo>
                    <a:pt x="42" y="199"/>
                    <a:pt x="29" y="216"/>
                    <a:pt x="21" y="214"/>
                  </a:cubicBezTo>
                  <a:close/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" name="Freeform 920">
              <a:extLst>
                <a:ext uri="{FF2B5EF4-FFF2-40B4-BE49-F238E27FC236}">
                  <a16:creationId xmlns:a16="http://schemas.microsoft.com/office/drawing/2014/main" id="{4221A7A6-3E65-4756-AA80-93AF48556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" y="1119"/>
              <a:ext cx="80" cy="149"/>
            </a:xfrm>
            <a:custGeom>
              <a:avLst/>
              <a:gdLst>
                <a:gd name="T0" fmla="*/ 99 w 59"/>
                <a:gd name="T1" fmla="*/ 6 h 104"/>
                <a:gd name="T2" fmla="*/ 26 w 59"/>
                <a:gd name="T3" fmla="*/ 76 h 104"/>
                <a:gd name="T4" fmla="*/ 16 w 59"/>
                <a:gd name="T5" fmla="*/ 203 h 104"/>
                <a:gd name="T6" fmla="*/ 99 w 59"/>
                <a:gd name="T7" fmla="*/ 265 h 104"/>
                <a:gd name="T8" fmla="*/ 107 w 59"/>
                <a:gd name="T9" fmla="*/ 229 h 104"/>
                <a:gd name="T10" fmla="*/ 127 w 59"/>
                <a:gd name="T11" fmla="*/ 199 h 104"/>
                <a:gd name="T12" fmla="*/ 145 w 59"/>
                <a:gd name="T13" fmla="*/ 122 h 104"/>
                <a:gd name="T14" fmla="*/ 99 w 59"/>
                <a:gd name="T15" fmla="*/ 6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" h="104">
                  <a:moveTo>
                    <a:pt x="40" y="2"/>
                  </a:moveTo>
                  <a:cubicBezTo>
                    <a:pt x="25" y="0"/>
                    <a:pt x="15" y="15"/>
                    <a:pt x="10" y="26"/>
                  </a:cubicBezTo>
                  <a:cubicBezTo>
                    <a:pt x="3" y="40"/>
                    <a:pt x="0" y="55"/>
                    <a:pt x="7" y="69"/>
                  </a:cubicBezTo>
                  <a:cubicBezTo>
                    <a:pt x="12" y="77"/>
                    <a:pt x="28" y="104"/>
                    <a:pt x="40" y="90"/>
                  </a:cubicBezTo>
                  <a:cubicBezTo>
                    <a:pt x="42" y="86"/>
                    <a:pt x="42" y="82"/>
                    <a:pt x="43" y="78"/>
                  </a:cubicBezTo>
                  <a:cubicBezTo>
                    <a:pt x="45" y="74"/>
                    <a:pt x="48" y="71"/>
                    <a:pt x="51" y="68"/>
                  </a:cubicBezTo>
                  <a:cubicBezTo>
                    <a:pt x="56" y="60"/>
                    <a:pt x="59" y="51"/>
                    <a:pt x="58" y="41"/>
                  </a:cubicBezTo>
                  <a:cubicBezTo>
                    <a:pt x="57" y="29"/>
                    <a:pt x="59" y="0"/>
                    <a:pt x="40" y="2"/>
                  </a:cubicBezTo>
                </a:path>
              </a:pathLst>
            </a:custGeom>
            <a:solidFill>
              <a:srgbClr val="E8C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" name="Freeform 921">
              <a:extLst>
                <a:ext uri="{FF2B5EF4-FFF2-40B4-BE49-F238E27FC236}">
                  <a16:creationId xmlns:a16="http://schemas.microsoft.com/office/drawing/2014/main" id="{DA33B4EF-A13B-43CB-82D7-1B4DC2F8F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" y="1292"/>
              <a:ext cx="38" cy="84"/>
            </a:xfrm>
            <a:custGeom>
              <a:avLst/>
              <a:gdLst>
                <a:gd name="T0" fmla="*/ 48 w 28"/>
                <a:gd name="T1" fmla="*/ 19 h 58"/>
                <a:gd name="T2" fmla="*/ 57 w 28"/>
                <a:gd name="T3" fmla="*/ 62 h 58"/>
                <a:gd name="T4" fmla="*/ 53 w 28"/>
                <a:gd name="T5" fmla="*/ 113 h 58"/>
                <a:gd name="T6" fmla="*/ 26 w 28"/>
                <a:gd name="T7" fmla="*/ 149 h 58"/>
                <a:gd name="T8" fmla="*/ 20 w 28"/>
                <a:gd name="T9" fmla="*/ 174 h 58"/>
                <a:gd name="T10" fmla="*/ 57 w 28"/>
                <a:gd name="T11" fmla="*/ 140 h 58"/>
                <a:gd name="T12" fmla="*/ 68 w 28"/>
                <a:gd name="T13" fmla="*/ 81 h 58"/>
                <a:gd name="T14" fmla="*/ 65 w 28"/>
                <a:gd name="T15" fmla="*/ 36 h 58"/>
                <a:gd name="T16" fmla="*/ 42 w 28"/>
                <a:gd name="T17" fmla="*/ 13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58">
                  <a:moveTo>
                    <a:pt x="19" y="6"/>
                  </a:moveTo>
                  <a:cubicBezTo>
                    <a:pt x="19" y="8"/>
                    <a:pt x="22" y="16"/>
                    <a:pt x="23" y="21"/>
                  </a:cubicBezTo>
                  <a:cubicBezTo>
                    <a:pt x="23" y="27"/>
                    <a:pt x="23" y="32"/>
                    <a:pt x="21" y="37"/>
                  </a:cubicBezTo>
                  <a:cubicBezTo>
                    <a:pt x="18" y="43"/>
                    <a:pt x="15" y="46"/>
                    <a:pt x="10" y="49"/>
                  </a:cubicBezTo>
                  <a:cubicBezTo>
                    <a:pt x="7" y="51"/>
                    <a:pt x="0" y="56"/>
                    <a:pt x="8" y="57"/>
                  </a:cubicBezTo>
                  <a:cubicBezTo>
                    <a:pt x="13" y="58"/>
                    <a:pt x="21" y="50"/>
                    <a:pt x="23" y="46"/>
                  </a:cubicBezTo>
                  <a:cubicBezTo>
                    <a:pt x="26" y="40"/>
                    <a:pt x="27" y="34"/>
                    <a:pt x="27" y="27"/>
                  </a:cubicBezTo>
                  <a:cubicBezTo>
                    <a:pt x="28" y="22"/>
                    <a:pt x="28" y="17"/>
                    <a:pt x="26" y="12"/>
                  </a:cubicBezTo>
                  <a:cubicBezTo>
                    <a:pt x="25" y="9"/>
                    <a:pt x="21" y="0"/>
                    <a:pt x="17" y="4"/>
                  </a:cubicBezTo>
                </a:path>
              </a:pathLst>
            </a:custGeom>
            <a:solidFill>
              <a:srgbClr val="E8C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" name="Freeform 922">
              <a:extLst>
                <a:ext uri="{FF2B5EF4-FFF2-40B4-BE49-F238E27FC236}">
                  <a16:creationId xmlns:a16="http://schemas.microsoft.com/office/drawing/2014/main" id="{6512A008-B8ED-4DE6-A937-B1171D26F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1383"/>
              <a:ext cx="37" cy="27"/>
            </a:xfrm>
            <a:custGeom>
              <a:avLst/>
              <a:gdLst>
                <a:gd name="T0" fmla="*/ 15 w 27"/>
                <a:gd name="T1" fmla="*/ 0 h 19"/>
                <a:gd name="T2" fmla="*/ 10 w 27"/>
                <a:gd name="T3" fmla="*/ 1 h 19"/>
                <a:gd name="T4" fmla="*/ 51 w 27"/>
                <a:gd name="T5" fmla="*/ 47 h 19"/>
                <a:gd name="T6" fmla="*/ 34 w 27"/>
                <a:gd name="T7" fmla="*/ 23 h 19"/>
                <a:gd name="T8" fmla="*/ 14 w 27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9">
                  <a:moveTo>
                    <a:pt x="6" y="0"/>
                  </a:moveTo>
                  <a:cubicBezTo>
                    <a:pt x="5" y="0"/>
                    <a:pt x="5" y="0"/>
                    <a:pt x="4" y="1"/>
                  </a:cubicBezTo>
                  <a:cubicBezTo>
                    <a:pt x="0" y="7"/>
                    <a:pt x="16" y="19"/>
                    <a:pt x="20" y="16"/>
                  </a:cubicBezTo>
                  <a:cubicBezTo>
                    <a:pt x="27" y="10"/>
                    <a:pt x="16" y="10"/>
                    <a:pt x="13" y="8"/>
                  </a:cubicBezTo>
                  <a:cubicBezTo>
                    <a:pt x="10" y="6"/>
                    <a:pt x="10" y="0"/>
                    <a:pt x="5" y="1"/>
                  </a:cubicBezTo>
                </a:path>
              </a:pathLst>
            </a:custGeom>
            <a:solidFill>
              <a:srgbClr val="E8C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" name="Freeform 923">
              <a:extLst>
                <a:ext uri="{FF2B5EF4-FFF2-40B4-BE49-F238E27FC236}">
                  <a16:creationId xmlns:a16="http://schemas.microsoft.com/office/drawing/2014/main" id="{115751FC-98CE-4EC9-8F9B-3FD0C0980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1436"/>
              <a:ext cx="73" cy="68"/>
            </a:xfrm>
            <a:custGeom>
              <a:avLst/>
              <a:gdLst>
                <a:gd name="T0" fmla="*/ 30 w 54"/>
                <a:gd name="T1" fmla="*/ 0 h 47"/>
                <a:gd name="T2" fmla="*/ 51 w 54"/>
                <a:gd name="T3" fmla="*/ 74 h 47"/>
                <a:gd name="T4" fmla="*/ 111 w 54"/>
                <a:gd name="T5" fmla="*/ 127 h 47"/>
                <a:gd name="T6" fmla="*/ 126 w 54"/>
                <a:gd name="T7" fmla="*/ 116 h 47"/>
                <a:gd name="T8" fmla="*/ 99 w 54"/>
                <a:gd name="T9" fmla="*/ 62 h 47"/>
                <a:gd name="T10" fmla="*/ 62 w 54"/>
                <a:gd name="T11" fmla="*/ 39 h 47"/>
                <a:gd name="T12" fmla="*/ 42 w 54"/>
                <a:gd name="T13" fmla="*/ 6 h 47"/>
                <a:gd name="T14" fmla="*/ 30 w 54"/>
                <a:gd name="T15" fmla="*/ 0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" h="47">
                  <a:moveTo>
                    <a:pt x="12" y="0"/>
                  </a:moveTo>
                  <a:cubicBezTo>
                    <a:pt x="0" y="10"/>
                    <a:pt x="13" y="18"/>
                    <a:pt x="21" y="24"/>
                  </a:cubicBezTo>
                  <a:cubicBezTo>
                    <a:pt x="28" y="31"/>
                    <a:pt x="37" y="37"/>
                    <a:pt x="45" y="42"/>
                  </a:cubicBezTo>
                  <a:cubicBezTo>
                    <a:pt x="51" y="47"/>
                    <a:pt x="54" y="46"/>
                    <a:pt x="51" y="38"/>
                  </a:cubicBezTo>
                  <a:cubicBezTo>
                    <a:pt x="49" y="31"/>
                    <a:pt x="46" y="24"/>
                    <a:pt x="40" y="21"/>
                  </a:cubicBezTo>
                  <a:cubicBezTo>
                    <a:pt x="35" y="18"/>
                    <a:pt x="29" y="18"/>
                    <a:pt x="25" y="13"/>
                  </a:cubicBezTo>
                  <a:cubicBezTo>
                    <a:pt x="22" y="10"/>
                    <a:pt x="20" y="5"/>
                    <a:pt x="17" y="2"/>
                  </a:cubicBezTo>
                  <a:cubicBezTo>
                    <a:pt x="15" y="1"/>
                    <a:pt x="14" y="0"/>
                    <a:pt x="12" y="0"/>
                  </a:cubicBezTo>
                </a:path>
              </a:pathLst>
            </a:custGeom>
            <a:solidFill>
              <a:srgbClr val="E8C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" name="Freeform 924">
              <a:extLst>
                <a:ext uri="{FF2B5EF4-FFF2-40B4-BE49-F238E27FC236}">
                  <a16:creationId xmlns:a16="http://schemas.microsoft.com/office/drawing/2014/main" id="{7E317B10-45C6-40D3-BF83-D8C37D9CB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1261"/>
              <a:ext cx="63" cy="133"/>
            </a:xfrm>
            <a:custGeom>
              <a:avLst/>
              <a:gdLst>
                <a:gd name="T0" fmla="*/ 1 w 47"/>
                <a:gd name="T1" fmla="*/ 19 h 93"/>
                <a:gd name="T2" fmla="*/ 38 w 47"/>
                <a:gd name="T3" fmla="*/ 19 h 93"/>
                <a:gd name="T4" fmla="*/ 70 w 47"/>
                <a:gd name="T5" fmla="*/ 1 h 93"/>
                <a:gd name="T6" fmla="*/ 75 w 47"/>
                <a:gd name="T7" fmla="*/ 87 h 93"/>
                <a:gd name="T8" fmla="*/ 99 w 47"/>
                <a:gd name="T9" fmla="*/ 189 h 93"/>
                <a:gd name="T10" fmla="*/ 97 w 47"/>
                <a:gd name="T11" fmla="*/ 266 h 93"/>
                <a:gd name="T12" fmla="*/ 48 w 47"/>
                <a:gd name="T13" fmla="*/ 243 h 93"/>
                <a:gd name="T14" fmla="*/ 31 w 47"/>
                <a:gd name="T15" fmla="*/ 232 h 93"/>
                <a:gd name="T16" fmla="*/ 38 w 47"/>
                <a:gd name="T17" fmla="*/ 177 h 93"/>
                <a:gd name="T18" fmla="*/ 36 w 47"/>
                <a:gd name="T19" fmla="*/ 76 h 93"/>
                <a:gd name="T20" fmla="*/ 0 w 47"/>
                <a:gd name="T21" fmla="*/ 27 h 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93">
                  <a:moveTo>
                    <a:pt x="1" y="6"/>
                  </a:moveTo>
                  <a:cubicBezTo>
                    <a:pt x="6" y="8"/>
                    <a:pt x="11" y="8"/>
                    <a:pt x="16" y="6"/>
                  </a:cubicBezTo>
                  <a:cubicBezTo>
                    <a:pt x="19" y="5"/>
                    <a:pt x="25" y="0"/>
                    <a:pt x="29" y="1"/>
                  </a:cubicBezTo>
                  <a:cubicBezTo>
                    <a:pt x="34" y="4"/>
                    <a:pt x="30" y="25"/>
                    <a:pt x="31" y="30"/>
                  </a:cubicBezTo>
                  <a:cubicBezTo>
                    <a:pt x="33" y="42"/>
                    <a:pt x="39" y="52"/>
                    <a:pt x="41" y="64"/>
                  </a:cubicBezTo>
                  <a:cubicBezTo>
                    <a:pt x="42" y="69"/>
                    <a:pt x="47" y="87"/>
                    <a:pt x="40" y="91"/>
                  </a:cubicBezTo>
                  <a:cubicBezTo>
                    <a:pt x="35" y="93"/>
                    <a:pt x="25" y="84"/>
                    <a:pt x="20" y="83"/>
                  </a:cubicBezTo>
                  <a:cubicBezTo>
                    <a:pt x="16" y="82"/>
                    <a:pt x="14" y="84"/>
                    <a:pt x="13" y="79"/>
                  </a:cubicBezTo>
                  <a:cubicBezTo>
                    <a:pt x="12" y="74"/>
                    <a:pt x="15" y="66"/>
                    <a:pt x="16" y="61"/>
                  </a:cubicBezTo>
                  <a:cubicBezTo>
                    <a:pt x="19" y="49"/>
                    <a:pt x="23" y="37"/>
                    <a:pt x="15" y="26"/>
                  </a:cubicBezTo>
                  <a:cubicBezTo>
                    <a:pt x="11" y="20"/>
                    <a:pt x="1" y="16"/>
                    <a:pt x="0" y="9"/>
                  </a:cubicBezTo>
                </a:path>
              </a:pathLst>
            </a:custGeom>
            <a:solidFill>
              <a:srgbClr val="DAB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" name="Freeform 925">
              <a:extLst>
                <a:ext uri="{FF2B5EF4-FFF2-40B4-BE49-F238E27FC236}">
                  <a16:creationId xmlns:a16="http://schemas.microsoft.com/office/drawing/2014/main" id="{18C6A1DB-2E66-4C1B-8461-C5DDBEEE1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1129"/>
              <a:ext cx="38" cy="115"/>
            </a:xfrm>
            <a:custGeom>
              <a:avLst/>
              <a:gdLst>
                <a:gd name="T0" fmla="*/ 10 w 28"/>
                <a:gd name="T1" fmla="*/ 6 h 80"/>
                <a:gd name="T2" fmla="*/ 22 w 28"/>
                <a:gd name="T3" fmla="*/ 137 h 80"/>
                <a:gd name="T4" fmla="*/ 15 w 28"/>
                <a:gd name="T5" fmla="*/ 223 h 80"/>
                <a:gd name="T6" fmla="*/ 68 w 28"/>
                <a:gd name="T7" fmla="*/ 124 h 80"/>
                <a:gd name="T8" fmla="*/ 22 w 28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80">
                  <a:moveTo>
                    <a:pt x="4" y="2"/>
                  </a:moveTo>
                  <a:cubicBezTo>
                    <a:pt x="8" y="16"/>
                    <a:pt x="11" y="31"/>
                    <a:pt x="9" y="46"/>
                  </a:cubicBezTo>
                  <a:cubicBezTo>
                    <a:pt x="9" y="51"/>
                    <a:pt x="0" y="72"/>
                    <a:pt x="6" y="75"/>
                  </a:cubicBezTo>
                  <a:cubicBezTo>
                    <a:pt x="18" y="80"/>
                    <a:pt x="28" y="49"/>
                    <a:pt x="27" y="42"/>
                  </a:cubicBezTo>
                  <a:cubicBezTo>
                    <a:pt x="26" y="27"/>
                    <a:pt x="17" y="12"/>
                    <a:pt x="9" y="0"/>
                  </a:cubicBezTo>
                </a:path>
              </a:pathLst>
            </a:custGeom>
            <a:solidFill>
              <a:srgbClr val="DAB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" name="Freeform 926">
              <a:extLst>
                <a:ext uri="{FF2B5EF4-FFF2-40B4-BE49-F238E27FC236}">
                  <a16:creationId xmlns:a16="http://schemas.microsoft.com/office/drawing/2014/main" id="{3FAA5FDF-44EF-47F2-ADB3-811E18855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" y="1123"/>
              <a:ext cx="61" cy="89"/>
            </a:xfrm>
            <a:custGeom>
              <a:avLst/>
              <a:gdLst>
                <a:gd name="T0" fmla="*/ 113 w 45"/>
                <a:gd name="T1" fmla="*/ 0 h 62"/>
                <a:gd name="T2" fmla="*/ 35 w 45"/>
                <a:gd name="T3" fmla="*/ 184 h 62"/>
                <a:gd name="T4" fmla="*/ 113 w 45"/>
                <a:gd name="T5" fmla="*/ 0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62">
                  <a:moveTo>
                    <a:pt x="45" y="0"/>
                  </a:moveTo>
                  <a:cubicBezTo>
                    <a:pt x="45" y="0"/>
                    <a:pt x="0" y="6"/>
                    <a:pt x="14" y="62"/>
                  </a:cubicBezTo>
                  <a:cubicBezTo>
                    <a:pt x="14" y="62"/>
                    <a:pt x="3" y="12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2" name="Oval 927">
              <a:extLst>
                <a:ext uri="{FF2B5EF4-FFF2-40B4-BE49-F238E27FC236}">
                  <a16:creationId xmlns:a16="http://schemas.microsoft.com/office/drawing/2014/main" id="{FD7D130F-1B2A-48CC-B011-C712E8E74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" y="1129"/>
              <a:ext cx="7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603" name="Oval 928">
              <a:extLst>
                <a:ext uri="{FF2B5EF4-FFF2-40B4-BE49-F238E27FC236}">
                  <a16:creationId xmlns:a16="http://schemas.microsoft.com/office/drawing/2014/main" id="{8FC6F8D6-745B-4785-940A-63BF96D64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7" y="1124"/>
              <a:ext cx="4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604" name="Oval 929">
              <a:extLst>
                <a:ext uri="{FF2B5EF4-FFF2-40B4-BE49-F238E27FC236}">
                  <a16:creationId xmlns:a16="http://schemas.microsoft.com/office/drawing/2014/main" id="{08BC375F-6484-4ACE-9FB2-5F16FC8BA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5" y="1119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605" name="Freeform 930">
              <a:extLst>
                <a:ext uri="{FF2B5EF4-FFF2-40B4-BE49-F238E27FC236}">
                  <a16:creationId xmlns:a16="http://schemas.microsoft.com/office/drawing/2014/main" id="{DA0A3377-9F83-42F6-B91A-2A20C9E3F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1241"/>
              <a:ext cx="56" cy="23"/>
            </a:xfrm>
            <a:custGeom>
              <a:avLst/>
              <a:gdLst>
                <a:gd name="T0" fmla="*/ 0 w 41"/>
                <a:gd name="T1" fmla="*/ 29 h 16"/>
                <a:gd name="T2" fmla="*/ 26 w 41"/>
                <a:gd name="T3" fmla="*/ 35 h 16"/>
                <a:gd name="T4" fmla="*/ 55 w 41"/>
                <a:gd name="T5" fmla="*/ 24 h 16"/>
                <a:gd name="T6" fmla="*/ 78 w 41"/>
                <a:gd name="T7" fmla="*/ 6 h 16"/>
                <a:gd name="T8" fmla="*/ 104 w 41"/>
                <a:gd name="T9" fmla="*/ 0 h 16"/>
                <a:gd name="T10" fmla="*/ 76 w 41"/>
                <a:gd name="T11" fmla="*/ 9 h 16"/>
                <a:gd name="T12" fmla="*/ 55 w 41"/>
                <a:gd name="T13" fmla="*/ 27 h 16"/>
                <a:gd name="T14" fmla="*/ 0 w 41"/>
                <a:gd name="T15" fmla="*/ 35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16">
                  <a:moveTo>
                    <a:pt x="0" y="10"/>
                  </a:moveTo>
                  <a:cubicBezTo>
                    <a:pt x="2" y="12"/>
                    <a:pt x="7" y="12"/>
                    <a:pt x="10" y="12"/>
                  </a:cubicBezTo>
                  <a:cubicBezTo>
                    <a:pt x="14" y="12"/>
                    <a:pt x="18" y="11"/>
                    <a:pt x="21" y="8"/>
                  </a:cubicBezTo>
                  <a:cubicBezTo>
                    <a:pt x="24" y="6"/>
                    <a:pt x="27" y="3"/>
                    <a:pt x="31" y="2"/>
                  </a:cubicBezTo>
                  <a:cubicBezTo>
                    <a:pt x="34" y="1"/>
                    <a:pt x="38" y="0"/>
                    <a:pt x="41" y="0"/>
                  </a:cubicBezTo>
                  <a:cubicBezTo>
                    <a:pt x="38" y="2"/>
                    <a:pt x="34" y="2"/>
                    <a:pt x="30" y="3"/>
                  </a:cubicBezTo>
                  <a:cubicBezTo>
                    <a:pt x="27" y="4"/>
                    <a:pt x="24" y="7"/>
                    <a:pt x="21" y="9"/>
                  </a:cubicBezTo>
                  <a:cubicBezTo>
                    <a:pt x="16" y="12"/>
                    <a:pt x="5" y="16"/>
                    <a:pt x="0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6" name="Freeform 931">
              <a:extLst>
                <a:ext uri="{FF2B5EF4-FFF2-40B4-BE49-F238E27FC236}">
                  <a16:creationId xmlns:a16="http://schemas.microsoft.com/office/drawing/2014/main" id="{EF6699CB-327D-4FF6-9C4E-1A5A33A90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1380"/>
              <a:ext cx="21" cy="29"/>
            </a:xfrm>
            <a:custGeom>
              <a:avLst/>
              <a:gdLst>
                <a:gd name="T0" fmla="*/ 8 w 15"/>
                <a:gd name="T1" fmla="*/ 1 h 20"/>
                <a:gd name="T2" fmla="*/ 0 w 15"/>
                <a:gd name="T3" fmla="*/ 15 h 20"/>
                <a:gd name="T4" fmla="*/ 6 w 15"/>
                <a:gd name="T5" fmla="*/ 32 h 20"/>
                <a:gd name="T6" fmla="*/ 41 w 15"/>
                <a:gd name="T7" fmla="*/ 61 h 20"/>
                <a:gd name="T8" fmla="*/ 28 w 15"/>
                <a:gd name="T9" fmla="*/ 46 h 20"/>
                <a:gd name="T10" fmla="*/ 11 w 15"/>
                <a:gd name="T11" fmla="*/ 33 h 20"/>
                <a:gd name="T12" fmla="*/ 8 w 15"/>
                <a:gd name="T13" fmla="*/ 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20">
                  <a:moveTo>
                    <a:pt x="3" y="1"/>
                  </a:moveTo>
                  <a:cubicBezTo>
                    <a:pt x="3" y="0"/>
                    <a:pt x="0" y="3"/>
                    <a:pt x="0" y="5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5" y="15"/>
                    <a:pt x="11" y="16"/>
                    <a:pt x="15" y="20"/>
                  </a:cubicBezTo>
                  <a:cubicBezTo>
                    <a:pt x="13" y="19"/>
                    <a:pt x="12" y="17"/>
                    <a:pt x="10" y="15"/>
                  </a:cubicBezTo>
                  <a:cubicBezTo>
                    <a:pt x="8" y="14"/>
                    <a:pt x="5" y="13"/>
                    <a:pt x="4" y="11"/>
                  </a:cubicBezTo>
                  <a:cubicBezTo>
                    <a:pt x="1" y="8"/>
                    <a:pt x="2" y="5"/>
                    <a:pt x="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7" name="Freeform 932">
              <a:extLst>
                <a:ext uri="{FF2B5EF4-FFF2-40B4-BE49-F238E27FC236}">
                  <a16:creationId xmlns:a16="http://schemas.microsoft.com/office/drawing/2014/main" id="{8789C6B1-459D-473E-B29E-A82FE0623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" y="1439"/>
              <a:ext cx="50" cy="57"/>
            </a:xfrm>
            <a:custGeom>
              <a:avLst/>
              <a:gdLst>
                <a:gd name="T0" fmla="*/ 12 w 37"/>
                <a:gd name="T1" fmla="*/ 0 h 40"/>
                <a:gd name="T2" fmla="*/ 0 w 37"/>
                <a:gd name="T3" fmla="*/ 27 h 40"/>
                <a:gd name="T4" fmla="*/ 22 w 37"/>
                <a:gd name="T5" fmla="*/ 48 h 40"/>
                <a:gd name="T6" fmla="*/ 57 w 37"/>
                <a:gd name="T7" fmla="*/ 87 h 40"/>
                <a:gd name="T8" fmla="*/ 92 w 37"/>
                <a:gd name="T9" fmla="*/ 115 h 40"/>
                <a:gd name="T10" fmla="*/ 27 w 37"/>
                <a:gd name="T11" fmla="*/ 48 h 40"/>
                <a:gd name="T12" fmla="*/ 7 w 37"/>
                <a:gd name="T13" fmla="*/ 33 h 40"/>
                <a:gd name="T14" fmla="*/ 12 w 37"/>
                <a:gd name="T15" fmla="*/ 9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" h="40">
                  <a:moveTo>
                    <a:pt x="5" y="0"/>
                  </a:moveTo>
                  <a:cubicBezTo>
                    <a:pt x="4" y="3"/>
                    <a:pt x="0" y="6"/>
                    <a:pt x="0" y="9"/>
                  </a:cubicBezTo>
                  <a:cubicBezTo>
                    <a:pt x="0" y="13"/>
                    <a:pt x="6" y="16"/>
                    <a:pt x="9" y="17"/>
                  </a:cubicBezTo>
                  <a:cubicBezTo>
                    <a:pt x="14" y="21"/>
                    <a:pt x="19" y="25"/>
                    <a:pt x="23" y="30"/>
                  </a:cubicBezTo>
                  <a:cubicBezTo>
                    <a:pt x="27" y="33"/>
                    <a:pt x="33" y="39"/>
                    <a:pt x="37" y="40"/>
                  </a:cubicBezTo>
                  <a:cubicBezTo>
                    <a:pt x="31" y="31"/>
                    <a:pt x="20" y="23"/>
                    <a:pt x="11" y="17"/>
                  </a:cubicBezTo>
                  <a:cubicBezTo>
                    <a:pt x="9" y="15"/>
                    <a:pt x="4" y="14"/>
                    <a:pt x="3" y="11"/>
                  </a:cubicBezTo>
                  <a:cubicBezTo>
                    <a:pt x="1" y="7"/>
                    <a:pt x="6" y="5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8" name="Freeform 933">
              <a:extLst>
                <a:ext uri="{FF2B5EF4-FFF2-40B4-BE49-F238E27FC236}">
                  <a16:creationId xmlns:a16="http://schemas.microsoft.com/office/drawing/2014/main" id="{6D3EB76D-A480-4AC9-85F8-4581F4FDB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" y="1389"/>
              <a:ext cx="24" cy="20"/>
            </a:xfrm>
            <a:custGeom>
              <a:avLst/>
              <a:gdLst>
                <a:gd name="T0" fmla="*/ 0 w 18"/>
                <a:gd name="T1" fmla="*/ 0 h 14"/>
                <a:gd name="T2" fmla="*/ 12 w 18"/>
                <a:gd name="T3" fmla="*/ 0 h 14"/>
                <a:gd name="T4" fmla="*/ 28 w 18"/>
                <a:gd name="T5" fmla="*/ 9 h 14"/>
                <a:gd name="T6" fmla="*/ 43 w 18"/>
                <a:gd name="T7" fmla="*/ 41 h 14"/>
                <a:gd name="T8" fmla="*/ 33 w 18"/>
                <a:gd name="T9" fmla="*/ 9 h 14"/>
                <a:gd name="T10" fmla="*/ 21 w 18"/>
                <a:gd name="T11" fmla="*/ 0 h 14"/>
                <a:gd name="T12" fmla="*/ 7 w 18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cubicBezTo>
                    <a:pt x="2" y="1"/>
                    <a:pt x="4" y="0"/>
                    <a:pt x="5" y="0"/>
                  </a:cubicBezTo>
                  <a:cubicBezTo>
                    <a:pt x="8" y="0"/>
                    <a:pt x="11" y="2"/>
                    <a:pt x="12" y="3"/>
                  </a:cubicBezTo>
                  <a:cubicBezTo>
                    <a:pt x="17" y="6"/>
                    <a:pt x="17" y="10"/>
                    <a:pt x="18" y="14"/>
                  </a:cubicBezTo>
                  <a:cubicBezTo>
                    <a:pt x="16" y="11"/>
                    <a:pt x="17" y="6"/>
                    <a:pt x="14" y="3"/>
                  </a:cubicBez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5" y="1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9" name="Freeform 934">
              <a:extLst>
                <a:ext uri="{FF2B5EF4-FFF2-40B4-BE49-F238E27FC236}">
                  <a16:creationId xmlns:a16="http://schemas.microsoft.com/office/drawing/2014/main" id="{165CF3DF-A062-406B-BEF3-6013C3942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1284"/>
              <a:ext cx="18" cy="53"/>
            </a:xfrm>
            <a:custGeom>
              <a:avLst/>
              <a:gdLst>
                <a:gd name="T0" fmla="*/ 1 w 13"/>
                <a:gd name="T1" fmla="*/ 0 h 37"/>
                <a:gd name="T2" fmla="*/ 21 w 13"/>
                <a:gd name="T3" fmla="*/ 43 h 37"/>
                <a:gd name="T4" fmla="*/ 29 w 13"/>
                <a:gd name="T5" fmla="*/ 109 h 37"/>
                <a:gd name="T6" fmla="*/ 33 w 13"/>
                <a:gd name="T7" fmla="*/ 74 h 37"/>
                <a:gd name="T8" fmla="*/ 24 w 13"/>
                <a:gd name="T9" fmla="*/ 39 h 37"/>
                <a:gd name="T10" fmla="*/ 1 w 13"/>
                <a:gd name="T11" fmla="*/ 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37">
                  <a:moveTo>
                    <a:pt x="1" y="0"/>
                  </a:moveTo>
                  <a:cubicBezTo>
                    <a:pt x="0" y="4"/>
                    <a:pt x="6" y="11"/>
                    <a:pt x="8" y="15"/>
                  </a:cubicBezTo>
                  <a:cubicBezTo>
                    <a:pt x="11" y="22"/>
                    <a:pt x="11" y="29"/>
                    <a:pt x="11" y="37"/>
                  </a:cubicBezTo>
                  <a:cubicBezTo>
                    <a:pt x="11" y="33"/>
                    <a:pt x="13" y="29"/>
                    <a:pt x="12" y="25"/>
                  </a:cubicBezTo>
                  <a:cubicBezTo>
                    <a:pt x="12" y="21"/>
                    <a:pt x="10" y="17"/>
                    <a:pt x="9" y="13"/>
                  </a:cubicBezTo>
                  <a:cubicBezTo>
                    <a:pt x="7" y="9"/>
                    <a:pt x="4" y="5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0" name="Oval 935">
              <a:extLst>
                <a:ext uri="{FF2B5EF4-FFF2-40B4-BE49-F238E27FC236}">
                  <a16:creationId xmlns:a16="http://schemas.microsoft.com/office/drawing/2014/main" id="{ABBA6FA7-5954-4F13-B75F-F99A2AA41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" y="1251"/>
              <a:ext cx="5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611" name="Oval 936">
              <a:extLst>
                <a:ext uri="{FF2B5EF4-FFF2-40B4-BE49-F238E27FC236}">
                  <a16:creationId xmlns:a16="http://schemas.microsoft.com/office/drawing/2014/main" id="{CE0866B1-FCE5-4274-9283-97FA35BD4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0" y="1254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20487" name="Group 937">
            <a:extLst>
              <a:ext uri="{FF2B5EF4-FFF2-40B4-BE49-F238E27FC236}">
                <a16:creationId xmlns:a16="http://schemas.microsoft.com/office/drawing/2014/main" id="{A590247D-4432-4CB2-97C8-CB0D3E8E2148}"/>
              </a:ext>
            </a:extLst>
          </p:cNvPr>
          <p:cNvGrpSpPr>
            <a:grpSpLocks/>
          </p:cNvGrpSpPr>
          <p:nvPr/>
        </p:nvGrpSpPr>
        <p:grpSpPr bwMode="auto">
          <a:xfrm>
            <a:off x="8234363" y="3994150"/>
            <a:ext cx="466725" cy="338138"/>
            <a:chOff x="4248" y="1285"/>
            <a:chExt cx="294" cy="213"/>
          </a:xfrm>
        </p:grpSpPr>
        <p:sp>
          <p:nvSpPr>
            <p:cNvPr id="20560" name="Freeform 938">
              <a:extLst>
                <a:ext uri="{FF2B5EF4-FFF2-40B4-BE49-F238E27FC236}">
                  <a16:creationId xmlns:a16="http://schemas.microsoft.com/office/drawing/2014/main" id="{3000B7D2-3EE5-46D8-AC1F-BB562361B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285"/>
              <a:ext cx="203" cy="148"/>
            </a:xfrm>
            <a:custGeom>
              <a:avLst/>
              <a:gdLst>
                <a:gd name="T0" fmla="*/ 48 w 135"/>
                <a:gd name="T1" fmla="*/ 76 h 93"/>
                <a:gd name="T2" fmla="*/ 180 w 135"/>
                <a:gd name="T3" fmla="*/ 29 h 93"/>
                <a:gd name="T4" fmla="*/ 398 w 135"/>
                <a:gd name="T5" fmla="*/ 278 h 93"/>
                <a:gd name="T6" fmla="*/ 161 w 135"/>
                <a:gd name="T7" fmla="*/ 239 h 93"/>
                <a:gd name="T8" fmla="*/ 48 w 135"/>
                <a:gd name="T9" fmla="*/ 76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5" h="93">
                  <a:moveTo>
                    <a:pt x="14" y="19"/>
                  </a:moveTo>
                  <a:cubicBezTo>
                    <a:pt x="14" y="19"/>
                    <a:pt x="22" y="0"/>
                    <a:pt x="53" y="7"/>
                  </a:cubicBezTo>
                  <a:cubicBezTo>
                    <a:pt x="85" y="15"/>
                    <a:pt x="135" y="46"/>
                    <a:pt x="117" y="69"/>
                  </a:cubicBezTo>
                  <a:cubicBezTo>
                    <a:pt x="100" y="93"/>
                    <a:pt x="61" y="65"/>
                    <a:pt x="47" y="59"/>
                  </a:cubicBezTo>
                  <a:cubicBezTo>
                    <a:pt x="32" y="54"/>
                    <a:pt x="0" y="47"/>
                    <a:pt x="14" y="19"/>
                  </a:cubicBezTo>
                  <a:close/>
                </a:path>
              </a:pathLst>
            </a:custGeom>
            <a:solidFill>
              <a:srgbClr val="D4B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Freeform 939">
              <a:extLst>
                <a:ext uri="{FF2B5EF4-FFF2-40B4-BE49-F238E27FC236}">
                  <a16:creationId xmlns:a16="http://schemas.microsoft.com/office/drawing/2014/main" id="{52BD2F9F-3526-4AC0-8ACB-3B5E7B65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" y="1320"/>
              <a:ext cx="237" cy="178"/>
            </a:xfrm>
            <a:custGeom>
              <a:avLst/>
              <a:gdLst>
                <a:gd name="T0" fmla="*/ 27 w 158"/>
                <a:gd name="T1" fmla="*/ 240 h 112"/>
                <a:gd name="T2" fmla="*/ 75 w 158"/>
                <a:gd name="T3" fmla="*/ 386 h 112"/>
                <a:gd name="T4" fmla="*/ 126 w 158"/>
                <a:gd name="T5" fmla="*/ 369 h 112"/>
                <a:gd name="T6" fmla="*/ 143 w 158"/>
                <a:gd name="T7" fmla="*/ 318 h 112"/>
                <a:gd name="T8" fmla="*/ 189 w 158"/>
                <a:gd name="T9" fmla="*/ 300 h 112"/>
                <a:gd name="T10" fmla="*/ 332 w 158"/>
                <a:gd name="T11" fmla="*/ 292 h 112"/>
                <a:gd name="T12" fmla="*/ 531 w 158"/>
                <a:gd name="T13" fmla="*/ 172 h 112"/>
                <a:gd name="T14" fmla="*/ 485 w 158"/>
                <a:gd name="T15" fmla="*/ 116 h 112"/>
                <a:gd name="T16" fmla="*/ 318 w 158"/>
                <a:gd name="T17" fmla="*/ 240 h 112"/>
                <a:gd name="T18" fmla="*/ 189 w 158"/>
                <a:gd name="T19" fmla="*/ 205 h 112"/>
                <a:gd name="T20" fmla="*/ 323 w 158"/>
                <a:gd name="T21" fmla="*/ 40 h 112"/>
                <a:gd name="T22" fmla="*/ 282 w 158"/>
                <a:gd name="T23" fmla="*/ 8 h 112"/>
                <a:gd name="T24" fmla="*/ 134 w 158"/>
                <a:gd name="T25" fmla="*/ 176 h 112"/>
                <a:gd name="T26" fmla="*/ 120 w 158"/>
                <a:gd name="T27" fmla="*/ 237 h 112"/>
                <a:gd name="T28" fmla="*/ 80 w 158"/>
                <a:gd name="T29" fmla="*/ 219 h 112"/>
                <a:gd name="T30" fmla="*/ 27 w 158"/>
                <a:gd name="T31" fmla="*/ 240 h 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8" h="112">
                  <a:moveTo>
                    <a:pt x="8" y="60"/>
                  </a:moveTo>
                  <a:cubicBezTo>
                    <a:pt x="8" y="60"/>
                    <a:pt x="21" y="80"/>
                    <a:pt x="22" y="96"/>
                  </a:cubicBezTo>
                  <a:cubicBezTo>
                    <a:pt x="23" y="112"/>
                    <a:pt x="37" y="101"/>
                    <a:pt x="37" y="92"/>
                  </a:cubicBezTo>
                  <a:cubicBezTo>
                    <a:pt x="37" y="92"/>
                    <a:pt x="35" y="83"/>
                    <a:pt x="42" y="79"/>
                  </a:cubicBezTo>
                  <a:cubicBezTo>
                    <a:pt x="49" y="76"/>
                    <a:pt x="56" y="75"/>
                    <a:pt x="56" y="75"/>
                  </a:cubicBezTo>
                  <a:cubicBezTo>
                    <a:pt x="56" y="75"/>
                    <a:pt x="71" y="88"/>
                    <a:pt x="98" y="73"/>
                  </a:cubicBezTo>
                  <a:cubicBezTo>
                    <a:pt x="126" y="59"/>
                    <a:pt x="157" y="43"/>
                    <a:pt x="157" y="43"/>
                  </a:cubicBezTo>
                  <a:cubicBezTo>
                    <a:pt x="157" y="43"/>
                    <a:pt x="158" y="28"/>
                    <a:pt x="143" y="29"/>
                  </a:cubicBezTo>
                  <a:cubicBezTo>
                    <a:pt x="128" y="30"/>
                    <a:pt x="107" y="56"/>
                    <a:pt x="94" y="60"/>
                  </a:cubicBezTo>
                  <a:cubicBezTo>
                    <a:pt x="81" y="64"/>
                    <a:pt x="58" y="66"/>
                    <a:pt x="56" y="51"/>
                  </a:cubicBezTo>
                  <a:cubicBezTo>
                    <a:pt x="54" y="36"/>
                    <a:pt x="82" y="14"/>
                    <a:pt x="95" y="10"/>
                  </a:cubicBezTo>
                  <a:cubicBezTo>
                    <a:pt x="95" y="10"/>
                    <a:pt x="95" y="0"/>
                    <a:pt x="83" y="2"/>
                  </a:cubicBezTo>
                  <a:cubicBezTo>
                    <a:pt x="70" y="3"/>
                    <a:pt x="38" y="29"/>
                    <a:pt x="39" y="44"/>
                  </a:cubicBezTo>
                  <a:cubicBezTo>
                    <a:pt x="40" y="51"/>
                    <a:pt x="39" y="58"/>
                    <a:pt x="35" y="59"/>
                  </a:cubicBezTo>
                  <a:cubicBezTo>
                    <a:pt x="31" y="61"/>
                    <a:pt x="30" y="62"/>
                    <a:pt x="23" y="55"/>
                  </a:cubicBezTo>
                  <a:cubicBezTo>
                    <a:pt x="16" y="48"/>
                    <a:pt x="0" y="44"/>
                    <a:pt x="8" y="60"/>
                  </a:cubicBezTo>
                  <a:close/>
                </a:path>
              </a:pathLst>
            </a:custGeom>
            <a:solidFill>
              <a:srgbClr val="D4B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2" name="Freeform 940">
              <a:extLst>
                <a:ext uri="{FF2B5EF4-FFF2-40B4-BE49-F238E27FC236}">
                  <a16:creationId xmlns:a16="http://schemas.microsoft.com/office/drawing/2014/main" id="{1DBD6083-4CD0-434A-AC5A-63E7E3835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" y="1353"/>
              <a:ext cx="63" cy="35"/>
            </a:xfrm>
            <a:custGeom>
              <a:avLst/>
              <a:gdLst>
                <a:gd name="T0" fmla="*/ 143 w 42"/>
                <a:gd name="T1" fmla="*/ 89 h 22"/>
                <a:gd name="T2" fmla="*/ 108 w 42"/>
                <a:gd name="T3" fmla="*/ 64 h 22"/>
                <a:gd name="T4" fmla="*/ 0 w 42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22">
                  <a:moveTo>
                    <a:pt x="42" y="22"/>
                  </a:moveTo>
                  <a:cubicBezTo>
                    <a:pt x="38" y="19"/>
                    <a:pt x="34" y="18"/>
                    <a:pt x="32" y="16"/>
                  </a:cubicBezTo>
                  <a:cubicBezTo>
                    <a:pt x="23" y="13"/>
                    <a:pt x="7" y="9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3" name="Freeform 941">
              <a:extLst>
                <a:ext uri="{FF2B5EF4-FFF2-40B4-BE49-F238E27FC236}">
                  <a16:creationId xmlns:a16="http://schemas.microsoft.com/office/drawing/2014/main" id="{E4D4619B-4BEA-402C-8256-D81465887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1285"/>
              <a:ext cx="186" cy="130"/>
            </a:xfrm>
            <a:custGeom>
              <a:avLst/>
              <a:gdLst>
                <a:gd name="T0" fmla="*/ 0 w 124"/>
                <a:gd name="T1" fmla="*/ 111 h 82"/>
                <a:gd name="T2" fmla="*/ 12 w 124"/>
                <a:gd name="T3" fmla="*/ 76 h 82"/>
                <a:gd name="T4" fmla="*/ 143 w 124"/>
                <a:gd name="T5" fmla="*/ 27 h 82"/>
                <a:gd name="T6" fmla="*/ 359 w 124"/>
                <a:gd name="T7" fmla="*/ 274 h 82"/>
                <a:gd name="T8" fmla="*/ 228 w 124"/>
                <a:gd name="T9" fmla="*/ 293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" h="82">
                  <a:moveTo>
                    <a:pt x="0" y="28"/>
                  </a:moveTo>
                  <a:cubicBezTo>
                    <a:pt x="0" y="26"/>
                    <a:pt x="1" y="22"/>
                    <a:pt x="3" y="19"/>
                  </a:cubicBezTo>
                  <a:cubicBezTo>
                    <a:pt x="3" y="19"/>
                    <a:pt x="11" y="0"/>
                    <a:pt x="42" y="7"/>
                  </a:cubicBezTo>
                  <a:cubicBezTo>
                    <a:pt x="74" y="15"/>
                    <a:pt x="124" y="46"/>
                    <a:pt x="106" y="69"/>
                  </a:cubicBezTo>
                  <a:cubicBezTo>
                    <a:pt x="97" y="82"/>
                    <a:pt x="81" y="80"/>
                    <a:pt x="67" y="74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Freeform 942">
              <a:extLst>
                <a:ext uri="{FF2B5EF4-FFF2-40B4-BE49-F238E27FC236}">
                  <a16:creationId xmlns:a16="http://schemas.microsoft.com/office/drawing/2014/main" id="{D3A6951F-C2EF-475A-AE77-05805AB21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" y="1320"/>
              <a:ext cx="237" cy="178"/>
            </a:xfrm>
            <a:custGeom>
              <a:avLst/>
              <a:gdLst>
                <a:gd name="T0" fmla="*/ 27 w 158"/>
                <a:gd name="T1" fmla="*/ 240 h 112"/>
                <a:gd name="T2" fmla="*/ 75 w 158"/>
                <a:gd name="T3" fmla="*/ 386 h 112"/>
                <a:gd name="T4" fmla="*/ 126 w 158"/>
                <a:gd name="T5" fmla="*/ 369 h 112"/>
                <a:gd name="T6" fmla="*/ 143 w 158"/>
                <a:gd name="T7" fmla="*/ 318 h 112"/>
                <a:gd name="T8" fmla="*/ 189 w 158"/>
                <a:gd name="T9" fmla="*/ 300 h 112"/>
                <a:gd name="T10" fmla="*/ 332 w 158"/>
                <a:gd name="T11" fmla="*/ 292 h 112"/>
                <a:gd name="T12" fmla="*/ 531 w 158"/>
                <a:gd name="T13" fmla="*/ 172 h 112"/>
                <a:gd name="T14" fmla="*/ 485 w 158"/>
                <a:gd name="T15" fmla="*/ 116 h 112"/>
                <a:gd name="T16" fmla="*/ 318 w 158"/>
                <a:gd name="T17" fmla="*/ 240 h 112"/>
                <a:gd name="T18" fmla="*/ 189 w 158"/>
                <a:gd name="T19" fmla="*/ 205 h 112"/>
                <a:gd name="T20" fmla="*/ 323 w 158"/>
                <a:gd name="T21" fmla="*/ 40 h 112"/>
                <a:gd name="T22" fmla="*/ 282 w 158"/>
                <a:gd name="T23" fmla="*/ 8 h 112"/>
                <a:gd name="T24" fmla="*/ 134 w 158"/>
                <a:gd name="T25" fmla="*/ 176 h 112"/>
                <a:gd name="T26" fmla="*/ 120 w 158"/>
                <a:gd name="T27" fmla="*/ 237 h 112"/>
                <a:gd name="T28" fmla="*/ 80 w 158"/>
                <a:gd name="T29" fmla="*/ 219 h 112"/>
                <a:gd name="T30" fmla="*/ 27 w 158"/>
                <a:gd name="T31" fmla="*/ 240 h 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8" h="112">
                  <a:moveTo>
                    <a:pt x="8" y="60"/>
                  </a:moveTo>
                  <a:cubicBezTo>
                    <a:pt x="8" y="60"/>
                    <a:pt x="21" y="80"/>
                    <a:pt x="22" y="96"/>
                  </a:cubicBezTo>
                  <a:cubicBezTo>
                    <a:pt x="23" y="112"/>
                    <a:pt x="37" y="101"/>
                    <a:pt x="37" y="92"/>
                  </a:cubicBezTo>
                  <a:cubicBezTo>
                    <a:pt x="37" y="92"/>
                    <a:pt x="35" y="83"/>
                    <a:pt x="42" y="79"/>
                  </a:cubicBezTo>
                  <a:cubicBezTo>
                    <a:pt x="49" y="76"/>
                    <a:pt x="56" y="75"/>
                    <a:pt x="56" y="75"/>
                  </a:cubicBezTo>
                  <a:cubicBezTo>
                    <a:pt x="56" y="75"/>
                    <a:pt x="71" y="88"/>
                    <a:pt x="98" y="73"/>
                  </a:cubicBezTo>
                  <a:cubicBezTo>
                    <a:pt x="126" y="59"/>
                    <a:pt x="157" y="43"/>
                    <a:pt x="157" y="43"/>
                  </a:cubicBezTo>
                  <a:cubicBezTo>
                    <a:pt x="157" y="43"/>
                    <a:pt x="158" y="28"/>
                    <a:pt x="143" y="29"/>
                  </a:cubicBezTo>
                  <a:cubicBezTo>
                    <a:pt x="128" y="30"/>
                    <a:pt x="107" y="56"/>
                    <a:pt x="94" y="60"/>
                  </a:cubicBezTo>
                  <a:cubicBezTo>
                    <a:pt x="81" y="64"/>
                    <a:pt x="58" y="66"/>
                    <a:pt x="56" y="51"/>
                  </a:cubicBezTo>
                  <a:cubicBezTo>
                    <a:pt x="54" y="36"/>
                    <a:pt x="82" y="14"/>
                    <a:pt x="95" y="10"/>
                  </a:cubicBezTo>
                  <a:cubicBezTo>
                    <a:pt x="95" y="10"/>
                    <a:pt x="95" y="0"/>
                    <a:pt x="83" y="2"/>
                  </a:cubicBezTo>
                  <a:cubicBezTo>
                    <a:pt x="70" y="3"/>
                    <a:pt x="38" y="29"/>
                    <a:pt x="39" y="44"/>
                  </a:cubicBezTo>
                  <a:cubicBezTo>
                    <a:pt x="40" y="51"/>
                    <a:pt x="39" y="58"/>
                    <a:pt x="35" y="59"/>
                  </a:cubicBezTo>
                  <a:cubicBezTo>
                    <a:pt x="31" y="61"/>
                    <a:pt x="30" y="62"/>
                    <a:pt x="23" y="55"/>
                  </a:cubicBezTo>
                  <a:cubicBezTo>
                    <a:pt x="16" y="48"/>
                    <a:pt x="0" y="44"/>
                    <a:pt x="8" y="60"/>
                  </a:cubicBezTo>
                  <a:close/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5" name="Freeform 943">
              <a:extLst>
                <a:ext uri="{FF2B5EF4-FFF2-40B4-BE49-F238E27FC236}">
                  <a16:creationId xmlns:a16="http://schemas.microsoft.com/office/drawing/2014/main" id="{C0DB39FD-5AC9-4202-BFFB-E6D6F8864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1404"/>
              <a:ext cx="38" cy="75"/>
            </a:xfrm>
            <a:custGeom>
              <a:avLst/>
              <a:gdLst>
                <a:gd name="T0" fmla="*/ 27 w 25"/>
                <a:gd name="T1" fmla="*/ 13 h 47"/>
                <a:gd name="T2" fmla="*/ 0 w 25"/>
                <a:gd name="T3" fmla="*/ 5 h 47"/>
                <a:gd name="T4" fmla="*/ 18 w 25"/>
                <a:gd name="T5" fmla="*/ 48 h 47"/>
                <a:gd name="T6" fmla="*/ 40 w 25"/>
                <a:gd name="T7" fmla="*/ 97 h 47"/>
                <a:gd name="T8" fmla="*/ 49 w 25"/>
                <a:gd name="T9" fmla="*/ 145 h 47"/>
                <a:gd name="T10" fmla="*/ 61 w 25"/>
                <a:gd name="T11" fmla="*/ 191 h 47"/>
                <a:gd name="T12" fmla="*/ 18 w 25"/>
                <a:gd name="T13" fmla="*/ 8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47">
                  <a:moveTo>
                    <a:pt x="8" y="3"/>
                  </a:moveTo>
                  <a:cubicBezTo>
                    <a:pt x="5" y="3"/>
                    <a:pt x="3" y="0"/>
                    <a:pt x="0" y="1"/>
                  </a:cubicBezTo>
                  <a:cubicBezTo>
                    <a:pt x="0" y="6"/>
                    <a:pt x="3" y="8"/>
                    <a:pt x="5" y="12"/>
                  </a:cubicBezTo>
                  <a:cubicBezTo>
                    <a:pt x="8" y="15"/>
                    <a:pt x="10" y="20"/>
                    <a:pt x="11" y="24"/>
                  </a:cubicBezTo>
                  <a:cubicBezTo>
                    <a:pt x="13" y="28"/>
                    <a:pt x="14" y="32"/>
                    <a:pt x="14" y="36"/>
                  </a:cubicBezTo>
                  <a:cubicBezTo>
                    <a:pt x="15" y="39"/>
                    <a:pt x="14" y="46"/>
                    <a:pt x="17" y="47"/>
                  </a:cubicBezTo>
                  <a:cubicBezTo>
                    <a:pt x="25" y="37"/>
                    <a:pt x="15" y="8"/>
                    <a:pt x="5" y="2"/>
                  </a:cubicBezTo>
                </a:path>
              </a:pathLst>
            </a:custGeom>
            <a:solidFill>
              <a:srgbClr val="E8C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Freeform 944">
              <a:extLst>
                <a:ext uri="{FF2B5EF4-FFF2-40B4-BE49-F238E27FC236}">
                  <a16:creationId xmlns:a16="http://schemas.microsoft.com/office/drawing/2014/main" id="{1D3A711E-D0FC-4006-B563-D87A9F681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1363"/>
              <a:ext cx="34" cy="76"/>
            </a:xfrm>
            <a:custGeom>
              <a:avLst/>
              <a:gdLst>
                <a:gd name="T0" fmla="*/ 35 w 23"/>
                <a:gd name="T1" fmla="*/ 0 h 48"/>
                <a:gd name="T2" fmla="*/ 9 w 23"/>
                <a:gd name="T3" fmla="*/ 111 h 48"/>
                <a:gd name="T4" fmla="*/ 72 w 23"/>
                <a:gd name="T5" fmla="*/ 184 h 48"/>
                <a:gd name="T6" fmla="*/ 49 w 23"/>
                <a:gd name="T7" fmla="*/ 147 h 48"/>
                <a:gd name="T8" fmla="*/ 28 w 23"/>
                <a:gd name="T9" fmla="*/ 103 h 48"/>
                <a:gd name="T10" fmla="*/ 28 w 23"/>
                <a:gd name="T11" fmla="*/ 1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48">
                  <a:moveTo>
                    <a:pt x="11" y="0"/>
                  </a:moveTo>
                  <a:cubicBezTo>
                    <a:pt x="4" y="6"/>
                    <a:pt x="0" y="19"/>
                    <a:pt x="3" y="28"/>
                  </a:cubicBezTo>
                  <a:cubicBezTo>
                    <a:pt x="5" y="36"/>
                    <a:pt x="13" y="48"/>
                    <a:pt x="22" y="46"/>
                  </a:cubicBezTo>
                  <a:cubicBezTo>
                    <a:pt x="23" y="42"/>
                    <a:pt x="18" y="40"/>
                    <a:pt x="15" y="37"/>
                  </a:cubicBezTo>
                  <a:cubicBezTo>
                    <a:pt x="13" y="34"/>
                    <a:pt x="11" y="30"/>
                    <a:pt x="9" y="26"/>
                  </a:cubicBezTo>
                  <a:cubicBezTo>
                    <a:pt x="6" y="19"/>
                    <a:pt x="6" y="11"/>
                    <a:pt x="9" y="4"/>
                  </a:cubicBezTo>
                </a:path>
              </a:pathLst>
            </a:custGeom>
            <a:solidFill>
              <a:srgbClr val="E8C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Freeform 945">
              <a:extLst>
                <a:ext uri="{FF2B5EF4-FFF2-40B4-BE49-F238E27FC236}">
                  <a16:creationId xmlns:a16="http://schemas.microsoft.com/office/drawing/2014/main" id="{B634A272-B130-4A1E-B75B-FC534E8F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1294"/>
              <a:ext cx="124" cy="53"/>
            </a:xfrm>
            <a:custGeom>
              <a:avLst/>
              <a:gdLst>
                <a:gd name="T0" fmla="*/ 0 w 83"/>
                <a:gd name="T1" fmla="*/ 55 h 33"/>
                <a:gd name="T2" fmla="*/ 90 w 83"/>
                <a:gd name="T3" fmla="*/ 42 h 33"/>
                <a:gd name="T4" fmla="*/ 176 w 83"/>
                <a:gd name="T5" fmla="*/ 75 h 33"/>
                <a:gd name="T6" fmla="*/ 221 w 83"/>
                <a:gd name="T7" fmla="*/ 108 h 33"/>
                <a:gd name="T8" fmla="*/ 257 w 83"/>
                <a:gd name="T9" fmla="*/ 137 h 33"/>
                <a:gd name="T10" fmla="*/ 257 w 83"/>
                <a:gd name="T11" fmla="*/ 95 h 33"/>
                <a:gd name="T12" fmla="*/ 214 w 83"/>
                <a:gd name="T13" fmla="*/ 63 h 33"/>
                <a:gd name="T14" fmla="*/ 103 w 83"/>
                <a:gd name="T15" fmla="*/ 13 h 33"/>
                <a:gd name="T16" fmla="*/ 42 w 83"/>
                <a:gd name="T17" fmla="*/ 8 h 33"/>
                <a:gd name="T18" fmla="*/ 1 w 83"/>
                <a:gd name="T19" fmla="*/ 42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3" h="33">
                  <a:moveTo>
                    <a:pt x="0" y="13"/>
                  </a:moveTo>
                  <a:cubicBezTo>
                    <a:pt x="8" y="11"/>
                    <a:pt x="17" y="8"/>
                    <a:pt x="27" y="10"/>
                  </a:cubicBezTo>
                  <a:cubicBezTo>
                    <a:pt x="36" y="12"/>
                    <a:pt x="45" y="14"/>
                    <a:pt x="53" y="18"/>
                  </a:cubicBezTo>
                  <a:cubicBezTo>
                    <a:pt x="57" y="21"/>
                    <a:pt x="62" y="23"/>
                    <a:pt x="66" y="26"/>
                  </a:cubicBezTo>
                  <a:cubicBezTo>
                    <a:pt x="69" y="28"/>
                    <a:pt x="74" y="33"/>
                    <a:pt x="77" y="33"/>
                  </a:cubicBezTo>
                  <a:cubicBezTo>
                    <a:pt x="83" y="33"/>
                    <a:pt x="80" y="26"/>
                    <a:pt x="77" y="23"/>
                  </a:cubicBezTo>
                  <a:cubicBezTo>
                    <a:pt x="74" y="20"/>
                    <a:pt x="68" y="17"/>
                    <a:pt x="64" y="15"/>
                  </a:cubicBezTo>
                  <a:cubicBezTo>
                    <a:pt x="54" y="10"/>
                    <a:pt x="42" y="6"/>
                    <a:pt x="31" y="3"/>
                  </a:cubicBezTo>
                  <a:cubicBezTo>
                    <a:pt x="26" y="2"/>
                    <a:pt x="18" y="0"/>
                    <a:pt x="13" y="2"/>
                  </a:cubicBezTo>
                  <a:cubicBezTo>
                    <a:pt x="10" y="3"/>
                    <a:pt x="2" y="8"/>
                    <a:pt x="1" y="10"/>
                  </a:cubicBezTo>
                </a:path>
              </a:pathLst>
            </a:custGeom>
            <a:solidFill>
              <a:srgbClr val="E8C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Freeform 946">
              <a:extLst>
                <a:ext uri="{FF2B5EF4-FFF2-40B4-BE49-F238E27FC236}">
                  <a16:creationId xmlns:a16="http://schemas.microsoft.com/office/drawing/2014/main" id="{90FE5D02-806A-4C23-9BE3-B43E65F8C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" y="1323"/>
              <a:ext cx="21" cy="16"/>
            </a:xfrm>
            <a:custGeom>
              <a:avLst/>
              <a:gdLst>
                <a:gd name="T0" fmla="*/ 0 w 14"/>
                <a:gd name="T1" fmla="*/ 13 h 10"/>
                <a:gd name="T2" fmla="*/ 45 w 14"/>
                <a:gd name="T3" fmla="*/ 29 h 10"/>
                <a:gd name="T4" fmla="*/ 35 w 14"/>
                <a:gd name="T5" fmla="*/ 21 h 10"/>
                <a:gd name="T6" fmla="*/ 18 w 14"/>
                <a:gd name="T7" fmla="*/ 13 h 10"/>
                <a:gd name="T8" fmla="*/ 5 w 14"/>
                <a:gd name="T9" fmla="*/ 1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0" y="3"/>
                  </a:moveTo>
                  <a:cubicBezTo>
                    <a:pt x="3" y="2"/>
                    <a:pt x="14" y="0"/>
                    <a:pt x="13" y="7"/>
                  </a:cubicBezTo>
                  <a:cubicBezTo>
                    <a:pt x="13" y="10"/>
                    <a:pt x="11" y="6"/>
                    <a:pt x="10" y="5"/>
                  </a:cubicBezTo>
                  <a:cubicBezTo>
                    <a:pt x="8" y="4"/>
                    <a:pt x="7" y="3"/>
                    <a:pt x="5" y="3"/>
                  </a:cubicBezTo>
                  <a:cubicBezTo>
                    <a:pt x="4" y="3"/>
                    <a:pt x="2" y="4"/>
                    <a:pt x="1" y="3"/>
                  </a:cubicBezTo>
                </a:path>
              </a:pathLst>
            </a:custGeom>
            <a:solidFill>
              <a:srgbClr val="E8C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9" name="Freeform 947">
              <a:extLst>
                <a:ext uri="{FF2B5EF4-FFF2-40B4-BE49-F238E27FC236}">
                  <a16:creationId xmlns:a16="http://schemas.microsoft.com/office/drawing/2014/main" id="{470A5811-29E6-47EC-B57A-16CAE0FE7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" y="1369"/>
              <a:ext cx="24" cy="22"/>
            </a:xfrm>
            <a:custGeom>
              <a:avLst/>
              <a:gdLst>
                <a:gd name="T0" fmla="*/ 0 w 16"/>
                <a:gd name="T1" fmla="*/ 5 h 14"/>
                <a:gd name="T2" fmla="*/ 39 w 16"/>
                <a:gd name="T3" fmla="*/ 8 h 14"/>
                <a:gd name="T4" fmla="*/ 54 w 16"/>
                <a:gd name="T5" fmla="*/ 39 h 14"/>
                <a:gd name="T6" fmla="*/ 48 w 16"/>
                <a:gd name="T7" fmla="*/ 47 h 14"/>
                <a:gd name="T8" fmla="*/ 39 w 16"/>
                <a:gd name="T9" fmla="*/ 27 h 14"/>
                <a:gd name="T10" fmla="*/ 21 w 16"/>
                <a:gd name="T11" fmla="*/ 14 h 14"/>
                <a:gd name="T12" fmla="*/ 5 w 16"/>
                <a:gd name="T13" fmla="*/ 8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4">
                  <a:moveTo>
                    <a:pt x="0" y="1"/>
                  </a:moveTo>
                  <a:cubicBezTo>
                    <a:pt x="3" y="0"/>
                    <a:pt x="8" y="0"/>
                    <a:pt x="11" y="2"/>
                  </a:cubicBezTo>
                  <a:cubicBezTo>
                    <a:pt x="14" y="3"/>
                    <a:pt x="16" y="7"/>
                    <a:pt x="16" y="10"/>
                  </a:cubicBezTo>
                  <a:cubicBezTo>
                    <a:pt x="16" y="11"/>
                    <a:pt x="15" y="14"/>
                    <a:pt x="14" y="12"/>
                  </a:cubicBezTo>
                  <a:cubicBezTo>
                    <a:pt x="12" y="11"/>
                    <a:pt x="12" y="9"/>
                    <a:pt x="11" y="7"/>
                  </a:cubicBezTo>
                  <a:cubicBezTo>
                    <a:pt x="10" y="5"/>
                    <a:pt x="8" y="5"/>
                    <a:pt x="6" y="4"/>
                  </a:cubicBezTo>
                  <a:cubicBezTo>
                    <a:pt x="4" y="4"/>
                    <a:pt x="0" y="4"/>
                    <a:pt x="1" y="2"/>
                  </a:cubicBezTo>
                </a:path>
              </a:pathLst>
            </a:custGeom>
            <a:solidFill>
              <a:srgbClr val="E8C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Freeform 948">
              <a:extLst>
                <a:ext uri="{FF2B5EF4-FFF2-40B4-BE49-F238E27FC236}">
                  <a16:creationId xmlns:a16="http://schemas.microsoft.com/office/drawing/2014/main" id="{94746FFF-0197-40A1-82AD-5698273F0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" y="1288"/>
              <a:ext cx="155" cy="103"/>
            </a:xfrm>
            <a:custGeom>
              <a:avLst/>
              <a:gdLst>
                <a:gd name="T0" fmla="*/ 0 w 103"/>
                <a:gd name="T1" fmla="*/ 60 h 65"/>
                <a:gd name="T2" fmla="*/ 202 w 103"/>
                <a:gd name="T3" fmla="*/ 95 h 65"/>
                <a:gd name="T4" fmla="*/ 346 w 103"/>
                <a:gd name="T5" fmla="*/ 258 h 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" h="65">
                  <a:moveTo>
                    <a:pt x="0" y="15"/>
                  </a:moveTo>
                  <a:cubicBezTo>
                    <a:pt x="0" y="15"/>
                    <a:pt x="18" y="0"/>
                    <a:pt x="59" y="24"/>
                  </a:cubicBezTo>
                  <a:cubicBezTo>
                    <a:pt x="101" y="47"/>
                    <a:pt x="103" y="56"/>
                    <a:pt x="102" y="65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1" name="Freeform 949">
              <a:extLst>
                <a:ext uri="{FF2B5EF4-FFF2-40B4-BE49-F238E27FC236}">
                  <a16:creationId xmlns:a16="http://schemas.microsoft.com/office/drawing/2014/main" id="{7C7F8705-AD34-422B-A706-AF49D056D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1369"/>
              <a:ext cx="18" cy="13"/>
            </a:xfrm>
            <a:custGeom>
              <a:avLst/>
              <a:gdLst>
                <a:gd name="T0" fmla="*/ 0 w 12"/>
                <a:gd name="T1" fmla="*/ 5 h 8"/>
                <a:gd name="T2" fmla="*/ 35 w 12"/>
                <a:gd name="T3" fmla="*/ 34 h 8"/>
                <a:gd name="T4" fmla="*/ 27 w 12"/>
                <a:gd name="T5" fmla="*/ 8 h 8"/>
                <a:gd name="T6" fmla="*/ 8 w 12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8">
                  <a:moveTo>
                    <a:pt x="0" y="1"/>
                  </a:moveTo>
                  <a:cubicBezTo>
                    <a:pt x="4" y="0"/>
                    <a:pt x="12" y="1"/>
                    <a:pt x="10" y="8"/>
                  </a:cubicBezTo>
                  <a:cubicBezTo>
                    <a:pt x="10" y="6"/>
                    <a:pt x="9" y="4"/>
                    <a:pt x="8" y="2"/>
                  </a:cubicBezTo>
                  <a:cubicBezTo>
                    <a:pt x="6" y="0"/>
                    <a:pt x="4" y="2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2" name="Freeform 950">
              <a:extLst>
                <a:ext uri="{FF2B5EF4-FFF2-40B4-BE49-F238E27FC236}">
                  <a16:creationId xmlns:a16="http://schemas.microsoft.com/office/drawing/2014/main" id="{80BEDF99-8BD1-4069-BFC9-3A1AE95AB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1297"/>
              <a:ext cx="39" cy="10"/>
            </a:xfrm>
            <a:custGeom>
              <a:avLst/>
              <a:gdLst>
                <a:gd name="T0" fmla="*/ 0 w 26"/>
                <a:gd name="T1" fmla="*/ 20 h 6"/>
                <a:gd name="T2" fmla="*/ 18 w 26"/>
                <a:gd name="T3" fmla="*/ 13 h 6"/>
                <a:gd name="T4" fmla="*/ 48 w 26"/>
                <a:gd name="T5" fmla="*/ 8 h 6"/>
                <a:gd name="T6" fmla="*/ 75 w 26"/>
                <a:gd name="T7" fmla="*/ 20 h 6"/>
                <a:gd name="T8" fmla="*/ 89 w 26"/>
                <a:gd name="T9" fmla="*/ 28 h 6"/>
                <a:gd name="T10" fmla="*/ 75 w 26"/>
                <a:gd name="T11" fmla="*/ 8 h 6"/>
                <a:gd name="T12" fmla="*/ 59 w 26"/>
                <a:gd name="T13" fmla="*/ 0 h 6"/>
                <a:gd name="T14" fmla="*/ 21 w 26"/>
                <a:gd name="T15" fmla="*/ 5 h 6"/>
                <a:gd name="T16" fmla="*/ 5 w 26"/>
                <a:gd name="T17" fmla="*/ 13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6">
                  <a:moveTo>
                    <a:pt x="0" y="4"/>
                  </a:moveTo>
                  <a:cubicBezTo>
                    <a:pt x="2" y="4"/>
                    <a:pt x="4" y="3"/>
                    <a:pt x="5" y="3"/>
                  </a:cubicBezTo>
                  <a:cubicBezTo>
                    <a:pt x="8" y="3"/>
                    <a:pt x="11" y="2"/>
                    <a:pt x="14" y="2"/>
                  </a:cubicBezTo>
                  <a:cubicBezTo>
                    <a:pt x="17" y="2"/>
                    <a:pt x="20" y="3"/>
                    <a:pt x="22" y="4"/>
                  </a:cubicBezTo>
                  <a:cubicBezTo>
                    <a:pt x="23" y="5"/>
                    <a:pt x="25" y="5"/>
                    <a:pt x="26" y="6"/>
                  </a:cubicBezTo>
                  <a:cubicBezTo>
                    <a:pt x="24" y="5"/>
                    <a:pt x="23" y="3"/>
                    <a:pt x="22" y="2"/>
                  </a:cubicBezTo>
                  <a:cubicBezTo>
                    <a:pt x="21" y="0"/>
                    <a:pt x="19" y="1"/>
                    <a:pt x="17" y="0"/>
                  </a:cubicBezTo>
                  <a:cubicBezTo>
                    <a:pt x="14" y="0"/>
                    <a:pt x="10" y="1"/>
                    <a:pt x="6" y="1"/>
                  </a:cubicBezTo>
                  <a:cubicBezTo>
                    <a:pt x="4" y="1"/>
                    <a:pt x="3" y="2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3" name="Freeform 951">
              <a:extLst>
                <a:ext uri="{FF2B5EF4-FFF2-40B4-BE49-F238E27FC236}">
                  <a16:creationId xmlns:a16="http://schemas.microsoft.com/office/drawing/2014/main" id="{5356269C-0D9F-4C4C-A039-7F98ED4DB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" y="1401"/>
              <a:ext cx="27" cy="59"/>
            </a:xfrm>
            <a:custGeom>
              <a:avLst/>
              <a:gdLst>
                <a:gd name="T0" fmla="*/ 12 w 18"/>
                <a:gd name="T1" fmla="*/ 8 h 37"/>
                <a:gd name="T2" fmla="*/ 5 w 18"/>
                <a:gd name="T3" fmla="*/ 16 h 37"/>
                <a:gd name="T4" fmla="*/ 26 w 18"/>
                <a:gd name="T5" fmla="*/ 46 h 37"/>
                <a:gd name="T6" fmla="*/ 48 w 18"/>
                <a:gd name="T7" fmla="*/ 94 h 37"/>
                <a:gd name="T8" fmla="*/ 54 w 18"/>
                <a:gd name="T9" fmla="*/ 124 h 37"/>
                <a:gd name="T10" fmla="*/ 62 w 18"/>
                <a:gd name="T11" fmla="*/ 150 h 37"/>
                <a:gd name="T12" fmla="*/ 54 w 18"/>
                <a:gd name="T13" fmla="*/ 124 h 37"/>
                <a:gd name="T14" fmla="*/ 48 w 18"/>
                <a:gd name="T15" fmla="*/ 89 h 37"/>
                <a:gd name="T16" fmla="*/ 32 w 18"/>
                <a:gd name="T17" fmla="*/ 48 h 37"/>
                <a:gd name="T18" fmla="*/ 18 w 18"/>
                <a:gd name="T19" fmla="*/ 26 h 37"/>
                <a:gd name="T20" fmla="*/ 12 w 18"/>
                <a:gd name="T21" fmla="*/ 8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37">
                  <a:moveTo>
                    <a:pt x="3" y="2"/>
                  </a:moveTo>
                  <a:cubicBezTo>
                    <a:pt x="2" y="0"/>
                    <a:pt x="0" y="2"/>
                    <a:pt x="1" y="4"/>
                  </a:cubicBezTo>
                  <a:cubicBezTo>
                    <a:pt x="2" y="6"/>
                    <a:pt x="5" y="9"/>
                    <a:pt x="7" y="11"/>
                  </a:cubicBezTo>
                  <a:cubicBezTo>
                    <a:pt x="9" y="15"/>
                    <a:pt x="12" y="19"/>
                    <a:pt x="14" y="23"/>
                  </a:cubicBezTo>
                  <a:cubicBezTo>
                    <a:pt x="15" y="26"/>
                    <a:pt x="16" y="29"/>
                    <a:pt x="16" y="31"/>
                  </a:cubicBezTo>
                  <a:cubicBezTo>
                    <a:pt x="17" y="33"/>
                    <a:pt x="18" y="35"/>
                    <a:pt x="18" y="37"/>
                  </a:cubicBezTo>
                  <a:cubicBezTo>
                    <a:pt x="17" y="35"/>
                    <a:pt x="17" y="33"/>
                    <a:pt x="16" y="31"/>
                  </a:cubicBezTo>
                  <a:cubicBezTo>
                    <a:pt x="16" y="28"/>
                    <a:pt x="15" y="25"/>
                    <a:pt x="14" y="22"/>
                  </a:cubicBezTo>
                  <a:cubicBezTo>
                    <a:pt x="13" y="19"/>
                    <a:pt x="11" y="15"/>
                    <a:pt x="9" y="12"/>
                  </a:cubicBezTo>
                  <a:cubicBezTo>
                    <a:pt x="8" y="10"/>
                    <a:pt x="6" y="8"/>
                    <a:pt x="5" y="6"/>
                  </a:cubicBezTo>
                  <a:cubicBezTo>
                    <a:pt x="4" y="4"/>
                    <a:pt x="4" y="3"/>
                    <a:pt x="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4" name="Oval 952">
              <a:extLst>
                <a:ext uri="{FF2B5EF4-FFF2-40B4-BE49-F238E27FC236}">
                  <a16:creationId xmlns:a16="http://schemas.microsoft.com/office/drawing/2014/main" id="{F80B8C19-21F1-4B64-AAFD-02558D463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" y="1450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575" name="Oval 953">
              <a:extLst>
                <a:ext uri="{FF2B5EF4-FFF2-40B4-BE49-F238E27FC236}">
                  <a16:creationId xmlns:a16="http://schemas.microsoft.com/office/drawing/2014/main" id="{EE2D122D-3FDE-4FFD-AB91-788E3DC73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" y="1457"/>
              <a:ext cx="3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576" name="Freeform 954">
              <a:extLst>
                <a:ext uri="{FF2B5EF4-FFF2-40B4-BE49-F238E27FC236}">
                  <a16:creationId xmlns:a16="http://schemas.microsoft.com/office/drawing/2014/main" id="{3B2F7F37-FE0E-49B6-B016-8C37EF655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1372"/>
              <a:ext cx="35" cy="67"/>
            </a:xfrm>
            <a:custGeom>
              <a:avLst/>
              <a:gdLst>
                <a:gd name="T0" fmla="*/ 8 w 23"/>
                <a:gd name="T1" fmla="*/ 0 h 42"/>
                <a:gd name="T2" fmla="*/ 0 w 23"/>
                <a:gd name="T3" fmla="*/ 48 h 42"/>
                <a:gd name="T4" fmla="*/ 14 w 23"/>
                <a:gd name="T5" fmla="*/ 104 h 42"/>
                <a:gd name="T6" fmla="*/ 46 w 23"/>
                <a:gd name="T7" fmla="*/ 155 h 42"/>
                <a:gd name="T8" fmla="*/ 81 w 23"/>
                <a:gd name="T9" fmla="*/ 171 h 42"/>
                <a:gd name="T10" fmla="*/ 18 w 23"/>
                <a:gd name="T11" fmla="*/ 102 h 42"/>
                <a:gd name="T12" fmla="*/ 8 w 23"/>
                <a:gd name="T13" fmla="*/ 54 h 42"/>
                <a:gd name="T14" fmla="*/ 5 w 23"/>
                <a:gd name="T15" fmla="*/ 29 h 42"/>
                <a:gd name="T16" fmla="*/ 8 w 23"/>
                <a:gd name="T17" fmla="*/ 8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42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0" y="17"/>
                    <a:pt x="1" y="22"/>
                    <a:pt x="4" y="26"/>
                  </a:cubicBezTo>
                  <a:cubicBezTo>
                    <a:pt x="6" y="31"/>
                    <a:pt x="9" y="34"/>
                    <a:pt x="13" y="38"/>
                  </a:cubicBezTo>
                  <a:cubicBezTo>
                    <a:pt x="16" y="40"/>
                    <a:pt x="19" y="40"/>
                    <a:pt x="23" y="42"/>
                  </a:cubicBezTo>
                  <a:cubicBezTo>
                    <a:pt x="15" y="39"/>
                    <a:pt x="8" y="33"/>
                    <a:pt x="5" y="25"/>
                  </a:cubicBezTo>
                  <a:cubicBezTo>
                    <a:pt x="3" y="21"/>
                    <a:pt x="2" y="17"/>
                    <a:pt x="2" y="13"/>
                  </a:cubicBezTo>
                  <a:cubicBezTo>
                    <a:pt x="1" y="11"/>
                    <a:pt x="1" y="9"/>
                    <a:pt x="1" y="7"/>
                  </a:cubicBezTo>
                  <a:cubicBezTo>
                    <a:pt x="1" y="6"/>
                    <a:pt x="1" y="4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7" name="Oval 955">
              <a:extLst>
                <a:ext uri="{FF2B5EF4-FFF2-40B4-BE49-F238E27FC236}">
                  <a16:creationId xmlns:a16="http://schemas.microsoft.com/office/drawing/2014/main" id="{B9B9CC0B-A4CD-483D-849D-A5F226A9F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1379"/>
              <a:ext cx="3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578" name="Oval 956">
              <a:extLst>
                <a:ext uri="{FF2B5EF4-FFF2-40B4-BE49-F238E27FC236}">
                  <a16:creationId xmlns:a16="http://schemas.microsoft.com/office/drawing/2014/main" id="{440945DA-A747-4EAD-BE62-A3183E741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5" y="1374"/>
              <a:ext cx="3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579" name="Oval 957">
              <a:extLst>
                <a:ext uri="{FF2B5EF4-FFF2-40B4-BE49-F238E27FC236}">
                  <a16:creationId xmlns:a16="http://schemas.microsoft.com/office/drawing/2014/main" id="{489306C6-35AB-4F57-A02F-5F33C6C9E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" y="1299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580" name="Oval 958">
              <a:extLst>
                <a:ext uri="{FF2B5EF4-FFF2-40B4-BE49-F238E27FC236}">
                  <a16:creationId xmlns:a16="http://schemas.microsoft.com/office/drawing/2014/main" id="{92EB13F1-0ED8-4D7B-AF22-641908AAA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1324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581" name="Oval 959">
              <a:extLst>
                <a:ext uri="{FF2B5EF4-FFF2-40B4-BE49-F238E27FC236}">
                  <a16:creationId xmlns:a16="http://schemas.microsoft.com/office/drawing/2014/main" id="{C14F7022-9FDC-42AD-9AC2-D627142E9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" y="1323"/>
              <a:ext cx="3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582" name="Oval 960">
              <a:extLst>
                <a:ext uri="{FF2B5EF4-FFF2-40B4-BE49-F238E27FC236}">
                  <a16:creationId xmlns:a16="http://schemas.microsoft.com/office/drawing/2014/main" id="{F15FB499-F431-4518-99BF-D1C56F7AD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371"/>
              <a:ext cx="3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583" name="Oval 961">
              <a:extLst>
                <a:ext uri="{FF2B5EF4-FFF2-40B4-BE49-F238E27FC236}">
                  <a16:creationId xmlns:a16="http://schemas.microsoft.com/office/drawing/2014/main" id="{3DA98B4F-83B1-4A1C-BA74-B3BD81162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1369"/>
              <a:ext cx="2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584" name="Freeform 962">
              <a:extLst>
                <a:ext uri="{FF2B5EF4-FFF2-40B4-BE49-F238E27FC236}">
                  <a16:creationId xmlns:a16="http://schemas.microsoft.com/office/drawing/2014/main" id="{462A3DFF-50B7-4B4D-8578-7D4AEEEC9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1403"/>
              <a:ext cx="23" cy="54"/>
            </a:xfrm>
            <a:custGeom>
              <a:avLst/>
              <a:gdLst>
                <a:gd name="T0" fmla="*/ 0 w 15"/>
                <a:gd name="T1" fmla="*/ 0 h 34"/>
                <a:gd name="T2" fmla="*/ 21 w 15"/>
                <a:gd name="T3" fmla="*/ 52 h 34"/>
                <a:gd name="T4" fmla="*/ 54 w 15"/>
                <a:gd name="T5" fmla="*/ 137 h 34"/>
                <a:gd name="T6" fmla="*/ 49 w 15"/>
                <a:gd name="T7" fmla="*/ 116 h 34"/>
                <a:gd name="T8" fmla="*/ 43 w 15"/>
                <a:gd name="T9" fmla="*/ 89 h 34"/>
                <a:gd name="T10" fmla="*/ 26 w 15"/>
                <a:gd name="T11" fmla="*/ 52 h 34"/>
                <a:gd name="T12" fmla="*/ 5 w 15"/>
                <a:gd name="T13" fmla="*/ 0 h 34"/>
                <a:gd name="T14" fmla="*/ 5 w 15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34">
                  <a:moveTo>
                    <a:pt x="0" y="0"/>
                  </a:moveTo>
                  <a:cubicBezTo>
                    <a:pt x="0" y="5"/>
                    <a:pt x="3" y="10"/>
                    <a:pt x="6" y="13"/>
                  </a:cubicBezTo>
                  <a:cubicBezTo>
                    <a:pt x="10" y="20"/>
                    <a:pt x="14" y="27"/>
                    <a:pt x="15" y="34"/>
                  </a:cubicBezTo>
                  <a:cubicBezTo>
                    <a:pt x="14" y="32"/>
                    <a:pt x="14" y="30"/>
                    <a:pt x="14" y="29"/>
                  </a:cubicBezTo>
                  <a:cubicBezTo>
                    <a:pt x="13" y="26"/>
                    <a:pt x="13" y="24"/>
                    <a:pt x="12" y="22"/>
                  </a:cubicBezTo>
                  <a:cubicBezTo>
                    <a:pt x="10" y="19"/>
                    <a:pt x="9" y="16"/>
                    <a:pt x="7" y="13"/>
                  </a:cubicBezTo>
                  <a:cubicBezTo>
                    <a:pt x="5" y="9"/>
                    <a:pt x="3" y="5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B9A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" name="Freeform 963">
              <a:extLst>
                <a:ext uri="{FF2B5EF4-FFF2-40B4-BE49-F238E27FC236}">
                  <a16:creationId xmlns:a16="http://schemas.microsoft.com/office/drawing/2014/main" id="{585C3D3E-F553-4D42-8EC7-2696BB3BA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420"/>
              <a:ext cx="31" cy="34"/>
            </a:xfrm>
            <a:custGeom>
              <a:avLst/>
              <a:gdLst>
                <a:gd name="T0" fmla="*/ 15 w 21"/>
                <a:gd name="T1" fmla="*/ 76 h 21"/>
                <a:gd name="T2" fmla="*/ 28 w 21"/>
                <a:gd name="T3" fmla="*/ 60 h 21"/>
                <a:gd name="T4" fmla="*/ 46 w 21"/>
                <a:gd name="T5" fmla="*/ 50 h 21"/>
                <a:gd name="T6" fmla="*/ 68 w 21"/>
                <a:gd name="T7" fmla="*/ 42 h 21"/>
                <a:gd name="T8" fmla="*/ 55 w 21"/>
                <a:gd name="T9" fmla="*/ 26 h 21"/>
                <a:gd name="T10" fmla="*/ 40 w 21"/>
                <a:gd name="T11" fmla="*/ 5 h 21"/>
                <a:gd name="T12" fmla="*/ 40 w 21"/>
                <a:gd name="T13" fmla="*/ 26 h 21"/>
                <a:gd name="T14" fmla="*/ 28 w 21"/>
                <a:gd name="T15" fmla="*/ 42 h 21"/>
                <a:gd name="T16" fmla="*/ 9 w 21"/>
                <a:gd name="T17" fmla="*/ 47 h 21"/>
                <a:gd name="T18" fmla="*/ 1 w 21"/>
                <a:gd name="T19" fmla="*/ 55 h 21"/>
                <a:gd name="T20" fmla="*/ 6 w 21"/>
                <a:gd name="T21" fmla="*/ 76 h 21"/>
                <a:gd name="T22" fmla="*/ 9 w 21"/>
                <a:gd name="T23" fmla="*/ 89 h 21"/>
                <a:gd name="T24" fmla="*/ 13 w 21"/>
                <a:gd name="T25" fmla="*/ 76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21">
                  <a:moveTo>
                    <a:pt x="5" y="18"/>
                  </a:moveTo>
                  <a:cubicBezTo>
                    <a:pt x="5" y="17"/>
                    <a:pt x="8" y="14"/>
                    <a:pt x="9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6" y="11"/>
                    <a:pt x="19" y="11"/>
                    <a:pt x="21" y="10"/>
                  </a:cubicBezTo>
                  <a:cubicBezTo>
                    <a:pt x="20" y="8"/>
                    <a:pt x="18" y="7"/>
                    <a:pt x="17" y="6"/>
                  </a:cubicBezTo>
                  <a:cubicBezTo>
                    <a:pt x="16" y="5"/>
                    <a:pt x="14" y="0"/>
                    <a:pt x="12" y="1"/>
                  </a:cubicBezTo>
                  <a:cubicBezTo>
                    <a:pt x="11" y="2"/>
                    <a:pt x="12" y="5"/>
                    <a:pt x="12" y="6"/>
                  </a:cubicBezTo>
                  <a:cubicBezTo>
                    <a:pt x="12" y="9"/>
                    <a:pt x="10" y="9"/>
                    <a:pt x="9" y="10"/>
                  </a:cubicBezTo>
                  <a:cubicBezTo>
                    <a:pt x="7" y="11"/>
                    <a:pt x="5" y="12"/>
                    <a:pt x="3" y="11"/>
                  </a:cubicBezTo>
                  <a:cubicBezTo>
                    <a:pt x="1" y="11"/>
                    <a:pt x="0" y="11"/>
                    <a:pt x="1" y="13"/>
                  </a:cubicBezTo>
                  <a:cubicBezTo>
                    <a:pt x="1" y="15"/>
                    <a:pt x="2" y="16"/>
                    <a:pt x="2" y="18"/>
                  </a:cubicBezTo>
                  <a:cubicBezTo>
                    <a:pt x="3" y="19"/>
                    <a:pt x="2" y="20"/>
                    <a:pt x="3" y="21"/>
                  </a:cubicBezTo>
                  <a:cubicBezTo>
                    <a:pt x="4" y="21"/>
                    <a:pt x="4" y="19"/>
                    <a:pt x="4" y="18"/>
                  </a:cubicBezTo>
                </a:path>
              </a:pathLst>
            </a:custGeom>
            <a:solidFill>
              <a:srgbClr val="B9A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" name="Freeform 964">
              <a:extLst>
                <a:ext uri="{FF2B5EF4-FFF2-40B4-BE49-F238E27FC236}">
                  <a16:creationId xmlns:a16="http://schemas.microsoft.com/office/drawing/2014/main" id="{CB485A17-9A99-40EB-8440-0D66B304B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1393"/>
              <a:ext cx="85" cy="46"/>
            </a:xfrm>
            <a:custGeom>
              <a:avLst/>
              <a:gdLst>
                <a:gd name="T0" fmla="*/ 189 w 57"/>
                <a:gd name="T1" fmla="*/ 0 h 29"/>
                <a:gd name="T2" fmla="*/ 169 w 57"/>
                <a:gd name="T3" fmla="*/ 13 h 29"/>
                <a:gd name="T4" fmla="*/ 146 w 57"/>
                <a:gd name="T5" fmla="*/ 27 h 29"/>
                <a:gd name="T6" fmla="*/ 100 w 57"/>
                <a:gd name="T7" fmla="*/ 56 h 29"/>
                <a:gd name="T8" fmla="*/ 60 w 57"/>
                <a:gd name="T9" fmla="*/ 81 h 29"/>
                <a:gd name="T10" fmla="*/ 28 w 57"/>
                <a:gd name="T11" fmla="*/ 95 h 29"/>
                <a:gd name="T12" fmla="*/ 0 w 57"/>
                <a:gd name="T13" fmla="*/ 116 h 29"/>
                <a:gd name="T14" fmla="*/ 60 w 57"/>
                <a:gd name="T15" fmla="*/ 73 h 29"/>
                <a:gd name="T16" fmla="*/ 113 w 57"/>
                <a:gd name="T17" fmla="*/ 35 h 29"/>
                <a:gd name="T18" fmla="*/ 160 w 57"/>
                <a:gd name="T19" fmla="*/ 13 h 29"/>
                <a:gd name="T20" fmla="*/ 189 w 57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29">
                  <a:moveTo>
                    <a:pt x="57" y="0"/>
                  </a:moveTo>
                  <a:cubicBezTo>
                    <a:pt x="56" y="0"/>
                    <a:pt x="52" y="2"/>
                    <a:pt x="51" y="3"/>
                  </a:cubicBezTo>
                  <a:cubicBezTo>
                    <a:pt x="49" y="4"/>
                    <a:pt x="46" y="6"/>
                    <a:pt x="44" y="7"/>
                  </a:cubicBezTo>
                  <a:cubicBezTo>
                    <a:pt x="39" y="9"/>
                    <a:pt x="35" y="12"/>
                    <a:pt x="30" y="14"/>
                  </a:cubicBezTo>
                  <a:cubicBezTo>
                    <a:pt x="26" y="16"/>
                    <a:pt x="22" y="18"/>
                    <a:pt x="18" y="20"/>
                  </a:cubicBezTo>
                  <a:cubicBezTo>
                    <a:pt x="15" y="21"/>
                    <a:pt x="12" y="23"/>
                    <a:pt x="9" y="24"/>
                  </a:cubicBezTo>
                  <a:cubicBezTo>
                    <a:pt x="7" y="25"/>
                    <a:pt x="2" y="27"/>
                    <a:pt x="0" y="29"/>
                  </a:cubicBezTo>
                  <a:cubicBezTo>
                    <a:pt x="6" y="26"/>
                    <a:pt x="12" y="21"/>
                    <a:pt x="18" y="18"/>
                  </a:cubicBezTo>
                  <a:cubicBezTo>
                    <a:pt x="23" y="15"/>
                    <a:pt x="29" y="12"/>
                    <a:pt x="34" y="9"/>
                  </a:cubicBezTo>
                  <a:cubicBezTo>
                    <a:pt x="39" y="7"/>
                    <a:pt x="43" y="5"/>
                    <a:pt x="48" y="3"/>
                  </a:cubicBezTo>
                  <a:cubicBezTo>
                    <a:pt x="51" y="2"/>
                    <a:pt x="55" y="1"/>
                    <a:pt x="57" y="0"/>
                  </a:cubicBezTo>
                </a:path>
              </a:pathLst>
            </a:custGeom>
            <a:solidFill>
              <a:srgbClr val="B9A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Freeform 965">
              <a:extLst>
                <a:ext uri="{FF2B5EF4-FFF2-40B4-BE49-F238E27FC236}">
                  <a16:creationId xmlns:a16="http://schemas.microsoft.com/office/drawing/2014/main" id="{C22F79D5-0C6F-4E1E-8BA4-AD566B33B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" y="1337"/>
              <a:ext cx="49" cy="51"/>
            </a:xfrm>
            <a:custGeom>
              <a:avLst/>
              <a:gdLst>
                <a:gd name="T0" fmla="*/ 108 w 33"/>
                <a:gd name="T1" fmla="*/ 0 h 32"/>
                <a:gd name="T2" fmla="*/ 82 w 33"/>
                <a:gd name="T3" fmla="*/ 21 h 32"/>
                <a:gd name="T4" fmla="*/ 55 w 33"/>
                <a:gd name="T5" fmla="*/ 48 h 32"/>
                <a:gd name="T6" fmla="*/ 0 w 33"/>
                <a:gd name="T7" fmla="*/ 129 h 32"/>
                <a:gd name="T8" fmla="*/ 22 w 33"/>
                <a:gd name="T9" fmla="*/ 81 h 32"/>
                <a:gd name="T10" fmla="*/ 49 w 33"/>
                <a:gd name="T11" fmla="*/ 41 h 32"/>
                <a:gd name="T12" fmla="*/ 105 w 33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2">
                  <a:moveTo>
                    <a:pt x="33" y="0"/>
                  </a:moveTo>
                  <a:cubicBezTo>
                    <a:pt x="31" y="2"/>
                    <a:pt x="28" y="3"/>
                    <a:pt x="25" y="5"/>
                  </a:cubicBezTo>
                  <a:cubicBezTo>
                    <a:pt x="22" y="7"/>
                    <a:pt x="20" y="9"/>
                    <a:pt x="17" y="12"/>
                  </a:cubicBezTo>
                  <a:cubicBezTo>
                    <a:pt x="11" y="16"/>
                    <a:pt x="3" y="24"/>
                    <a:pt x="0" y="32"/>
                  </a:cubicBezTo>
                  <a:cubicBezTo>
                    <a:pt x="0" y="28"/>
                    <a:pt x="4" y="23"/>
                    <a:pt x="7" y="20"/>
                  </a:cubicBezTo>
                  <a:cubicBezTo>
                    <a:pt x="9" y="16"/>
                    <a:pt x="12" y="13"/>
                    <a:pt x="15" y="10"/>
                  </a:cubicBezTo>
                  <a:cubicBezTo>
                    <a:pt x="20" y="6"/>
                    <a:pt x="26" y="1"/>
                    <a:pt x="32" y="0"/>
                  </a:cubicBezTo>
                </a:path>
              </a:pathLst>
            </a:custGeom>
            <a:solidFill>
              <a:srgbClr val="B9A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" name="Freeform 966">
              <a:extLst>
                <a:ext uri="{FF2B5EF4-FFF2-40B4-BE49-F238E27FC236}">
                  <a16:creationId xmlns:a16="http://schemas.microsoft.com/office/drawing/2014/main" id="{D04322DE-8AF0-4B97-A187-437D57831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1331"/>
              <a:ext cx="12" cy="14"/>
            </a:xfrm>
            <a:custGeom>
              <a:avLst/>
              <a:gdLst>
                <a:gd name="T0" fmla="*/ 0 w 8"/>
                <a:gd name="T1" fmla="*/ 22 h 9"/>
                <a:gd name="T2" fmla="*/ 14 w 8"/>
                <a:gd name="T3" fmla="*/ 19 h 9"/>
                <a:gd name="T4" fmla="*/ 18 w 8"/>
                <a:gd name="T5" fmla="*/ 0 h 9"/>
                <a:gd name="T6" fmla="*/ 5 w 8"/>
                <a:gd name="T7" fmla="*/ 22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9">
                  <a:moveTo>
                    <a:pt x="0" y="6"/>
                  </a:moveTo>
                  <a:cubicBezTo>
                    <a:pt x="1" y="6"/>
                    <a:pt x="3" y="6"/>
                    <a:pt x="4" y="5"/>
                  </a:cubicBezTo>
                  <a:cubicBezTo>
                    <a:pt x="5" y="3"/>
                    <a:pt x="5" y="2"/>
                    <a:pt x="5" y="0"/>
                  </a:cubicBezTo>
                  <a:cubicBezTo>
                    <a:pt x="8" y="4"/>
                    <a:pt x="5" y="9"/>
                    <a:pt x="1" y="6"/>
                  </a:cubicBezTo>
                </a:path>
              </a:pathLst>
            </a:custGeom>
            <a:solidFill>
              <a:srgbClr val="B9A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" name="Freeform 967">
              <a:extLst>
                <a:ext uri="{FF2B5EF4-FFF2-40B4-BE49-F238E27FC236}">
                  <a16:creationId xmlns:a16="http://schemas.microsoft.com/office/drawing/2014/main" id="{92095571-4189-435F-B671-570128EC8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1380"/>
              <a:ext cx="10" cy="13"/>
            </a:xfrm>
            <a:custGeom>
              <a:avLst/>
              <a:gdLst>
                <a:gd name="T0" fmla="*/ 0 w 7"/>
                <a:gd name="T1" fmla="*/ 34 h 8"/>
                <a:gd name="T2" fmla="*/ 13 w 7"/>
                <a:gd name="T3" fmla="*/ 0 h 8"/>
                <a:gd name="T4" fmla="*/ 19 w 7"/>
                <a:gd name="T5" fmla="*/ 21 h 8"/>
                <a:gd name="T6" fmla="*/ 9 w 7"/>
                <a:gd name="T7" fmla="*/ 34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cubicBezTo>
                    <a:pt x="6" y="8"/>
                    <a:pt x="6" y="4"/>
                    <a:pt x="4" y="0"/>
                  </a:cubicBezTo>
                  <a:cubicBezTo>
                    <a:pt x="5" y="1"/>
                    <a:pt x="7" y="4"/>
                    <a:pt x="6" y="5"/>
                  </a:cubicBezTo>
                  <a:cubicBezTo>
                    <a:pt x="6" y="8"/>
                    <a:pt x="4" y="7"/>
                    <a:pt x="3" y="8"/>
                  </a:cubicBezTo>
                </a:path>
              </a:pathLst>
            </a:custGeom>
            <a:solidFill>
              <a:srgbClr val="B9A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" name="Freeform 968">
              <a:extLst>
                <a:ext uri="{FF2B5EF4-FFF2-40B4-BE49-F238E27FC236}">
                  <a16:creationId xmlns:a16="http://schemas.microsoft.com/office/drawing/2014/main" id="{94A70E70-FBCB-4B2B-A13B-AA6D56137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1348"/>
              <a:ext cx="63" cy="35"/>
            </a:xfrm>
            <a:custGeom>
              <a:avLst/>
              <a:gdLst>
                <a:gd name="T0" fmla="*/ 0 w 42"/>
                <a:gd name="T1" fmla="*/ 13 h 22"/>
                <a:gd name="T2" fmla="*/ 81 w 42"/>
                <a:gd name="T3" fmla="*/ 56 h 22"/>
                <a:gd name="T4" fmla="*/ 116 w 42"/>
                <a:gd name="T5" fmla="*/ 73 h 22"/>
                <a:gd name="T6" fmla="*/ 129 w 42"/>
                <a:gd name="T7" fmla="*/ 84 h 22"/>
                <a:gd name="T8" fmla="*/ 143 w 42"/>
                <a:gd name="T9" fmla="*/ 76 h 22"/>
                <a:gd name="T10" fmla="*/ 59 w 42"/>
                <a:gd name="T11" fmla="*/ 33 h 22"/>
                <a:gd name="T12" fmla="*/ 26 w 42"/>
                <a:gd name="T13" fmla="*/ 21 h 22"/>
                <a:gd name="T14" fmla="*/ 0 w 42"/>
                <a:gd name="T15" fmla="*/ 13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22">
                  <a:moveTo>
                    <a:pt x="0" y="3"/>
                  </a:moveTo>
                  <a:cubicBezTo>
                    <a:pt x="7" y="8"/>
                    <a:pt x="16" y="11"/>
                    <a:pt x="24" y="14"/>
                  </a:cubicBezTo>
                  <a:cubicBezTo>
                    <a:pt x="27" y="16"/>
                    <a:pt x="31" y="17"/>
                    <a:pt x="34" y="18"/>
                  </a:cubicBezTo>
                  <a:cubicBezTo>
                    <a:pt x="36" y="19"/>
                    <a:pt x="37" y="20"/>
                    <a:pt x="38" y="21"/>
                  </a:cubicBezTo>
                  <a:cubicBezTo>
                    <a:pt x="41" y="22"/>
                    <a:pt x="40" y="21"/>
                    <a:pt x="42" y="19"/>
                  </a:cubicBezTo>
                  <a:cubicBezTo>
                    <a:pt x="34" y="15"/>
                    <a:pt x="25" y="12"/>
                    <a:pt x="17" y="8"/>
                  </a:cubicBezTo>
                  <a:cubicBezTo>
                    <a:pt x="13" y="7"/>
                    <a:pt x="10" y="7"/>
                    <a:pt x="7" y="5"/>
                  </a:cubicBezTo>
                  <a:cubicBezTo>
                    <a:pt x="6" y="4"/>
                    <a:pt x="2" y="0"/>
                    <a:pt x="0" y="3"/>
                  </a:cubicBezTo>
                </a:path>
              </a:pathLst>
            </a:custGeom>
            <a:solidFill>
              <a:srgbClr val="B9A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" name="Freeform 969">
              <a:extLst>
                <a:ext uri="{FF2B5EF4-FFF2-40B4-BE49-F238E27FC236}">
                  <a16:creationId xmlns:a16="http://schemas.microsoft.com/office/drawing/2014/main" id="{4438AF7A-D911-487D-AEBB-36A2238D6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" y="1401"/>
              <a:ext cx="32" cy="10"/>
            </a:xfrm>
            <a:custGeom>
              <a:avLst/>
              <a:gdLst>
                <a:gd name="T0" fmla="*/ 0 w 21"/>
                <a:gd name="T1" fmla="*/ 5 h 6"/>
                <a:gd name="T2" fmla="*/ 75 w 21"/>
                <a:gd name="T3" fmla="*/ 8 h 6"/>
                <a:gd name="T4" fmla="*/ 0 w 21"/>
                <a:gd name="T5" fmla="*/ 0 h 6"/>
                <a:gd name="T6" fmla="*/ 0 w 21"/>
                <a:gd name="T7" fmla="*/ 5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6">
                  <a:moveTo>
                    <a:pt x="0" y="1"/>
                  </a:moveTo>
                  <a:cubicBezTo>
                    <a:pt x="6" y="3"/>
                    <a:pt x="15" y="6"/>
                    <a:pt x="21" y="2"/>
                  </a:cubicBezTo>
                  <a:cubicBezTo>
                    <a:pt x="15" y="3"/>
                    <a:pt x="6" y="2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B9A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" name="Freeform 970">
              <a:extLst>
                <a:ext uri="{FF2B5EF4-FFF2-40B4-BE49-F238E27FC236}">
                  <a16:creationId xmlns:a16="http://schemas.microsoft.com/office/drawing/2014/main" id="{042396AC-B422-44CB-8D40-C5C96917F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" y="1310"/>
              <a:ext cx="54" cy="56"/>
            </a:xfrm>
            <a:custGeom>
              <a:avLst/>
              <a:gdLst>
                <a:gd name="T0" fmla="*/ 0 w 36"/>
                <a:gd name="T1" fmla="*/ 90 h 35"/>
                <a:gd name="T2" fmla="*/ 80 w 36"/>
                <a:gd name="T3" fmla="*/ 131 h 35"/>
                <a:gd name="T4" fmla="*/ 99 w 36"/>
                <a:gd name="T5" fmla="*/ 107 h 35"/>
                <a:gd name="T6" fmla="*/ 122 w 36"/>
                <a:gd name="T7" fmla="*/ 90 h 35"/>
                <a:gd name="T8" fmla="*/ 18 w 36"/>
                <a:gd name="T9" fmla="*/ 6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5">
                  <a:moveTo>
                    <a:pt x="0" y="22"/>
                  </a:moveTo>
                  <a:cubicBezTo>
                    <a:pt x="8" y="20"/>
                    <a:pt x="15" y="35"/>
                    <a:pt x="23" y="32"/>
                  </a:cubicBezTo>
                  <a:cubicBezTo>
                    <a:pt x="24" y="32"/>
                    <a:pt x="28" y="27"/>
                    <a:pt x="29" y="26"/>
                  </a:cubicBezTo>
                  <a:cubicBezTo>
                    <a:pt x="32" y="24"/>
                    <a:pt x="35" y="28"/>
                    <a:pt x="36" y="22"/>
                  </a:cubicBezTo>
                  <a:cubicBezTo>
                    <a:pt x="36" y="13"/>
                    <a:pt x="6" y="0"/>
                    <a:pt x="5" y="17"/>
                  </a:cubicBezTo>
                </a:path>
              </a:pathLst>
            </a:custGeom>
            <a:solidFill>
              <a:srgbClr val="DAB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8" name="Group 971">
            <a:extLst>
              <a:ext uri="{FF2B5EF4-FFF2-40B4-BE49-F238E27FC236}">
                <a16:creationId xmlns:a16="http://schemas.microsoft.com/office/drawing/2014/main" id="{5C9BE6C2-DA56-4B48-8362-FC7C70933C83}"/>
              </a:ext>
            </a:extLst>
          </p:cNvPr>
          <p:cNvGrpSpPr>
            <a:grpSpLocks/>
          </p:cNvGrpSpPr>
          <p:nvPr/>
        </p:nvGrpSpPr>
        <p:grpSpPr bwMode="auto">
          <a:xfrm>
            <a:off x="8494713" y="3559175"/>
            <a:ext cx="1460500" cy="566738"/>
            <a:chOff x="4412" y="1011"/>
            <a:chExt cx="920" cy="357"/>
          </a:xfrm>
        </p:grpSpPr>
        <p:sp>
          <p:nvSpPr>
            <p:cNvPr id="20501" name="Freeform 972">
              <a:extLst>
                <a:ext uri="{FF2B5EF4-FFF2-40B4-BE49-F238E27FC236}">
                  <a16:creationId xmlns:a16="http://schemas.microsoft.com/office/drawing/2014/main" id="{623ADC7F-F3B0-4AA7-A713-FEDD7E8A1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011"/>
              <a:ext cx="912" cy="355"/>
            </a:xfrm>
            <a:custGeom>
              <a:avLst/>
              <a:gdLst>
                <a:gd name="T0" fmla="*/ 5 w 679"/>
                <a:gd name="T1" fmla="*/ 326 h 248"/>
                <a:gd name="T2" fmla="*/ 20 w 679"/>
                <a:gd name="T3" fmla="*/ 365 h 248"/>
                <a:gd name="T4" fmla="*/ 193 w 679"/>
                <a:gd name="T5" fmla="*/ 298 h 248"/>
                <a:gd name="T6" fmla="*/ 216 w 679"/>
                <a:gd name="T7" fmla="*/ 318 h 248"/>
                <a:gd name="T8" fmla="*/ 21 w 679"/>
                <a:gd name="T9" fmla="*/ 455 h 248"/>
                <a:gd name="T10" fmla="*/ 38 w 679"/>
                <a:gd name="T11" fmla="*/ 492 h 248"/>
                <a:gd name="T12" fmla="*/ 157 w 679"/>
                <a:gd name="T13" fmla="*/ 408 h 248"/>
                <a:gd name="T14" fmla="*/ 274 w 679"/>
                <a:gd name="T15" fmla="*/ 318 h 248"/>
                <a:gd name="T16" fmla="*/ 312 w 679"/>
                <a:gd name="T17" fmla="*/ 352 h 248"/>
                <a:gd name="T18" fmla="*/ 254 w 679"/>
                <a:gd name="T19" fmla="*/ 427 h 248"/>
                <a:gd name="T20" fmla="*/ 121 w 679"/>
                <a:gd name="T21" fmla="*/ 535 h 248"/>
                <a:gd name="T22" fmla="*/ 142 w 679"/>
                <a:gd name="T23" fmla="*/ 584 h 248"/>
                <a:gd name="T24" fmla="*/ 219 w 679"/>
                <a:gd name="T25" fmla="*/ 488 h 248"/>
                <a:gd name="T26" fmla="*/ 259 w 679"/>
                <a:gd name="T27" fmla="*/ 492 h 248"/>
                <a:gd name="T28" fmla="*/ 193 w 679"/>
                <a:gd name="T29" fmla="*/ 584 h 248"/>
                <a:gd name="T30" fmla="*/ 206 w 679"/>
                <a:gd name="T31" fmla="*/ 640 h 248"/>
                <a:gd name="T32" fmla="*/ 277 w 679"/>
                <a:gd name="T33" fmla="*/ 518 h 248"/>
                <a:gd name="T34" fmla="*/ 353 w 679"/>
                <a:gd name="T35" fmla="*/ 461 h 248"/>
                <a:gd name="T36" fmla="*/ 578 w 679"/>
                <a:gd name="T37" fmla="*/ 293 h 248"/>
                <a:gd name="T38" fmla="*/ 635 w 679"/>
                <a:gd name="T39" fmla="*/ 209 h 248"/>
                <a:gd name="T40" fmla="*/ 747 w 679"/>
                <a:gd name="T41" fmla="*/ 176 h 248"/>
                <a:gd name="T42" fmla="*/ 1136 w 679"/>
                <a:gd name="T43" fmla="*/ 165 h 248"/>
                <a:gd name="T44" fmla="*/ 798 w 679"/>
                <a:gd name="T45" fmla="*/ 365 h 248"/>
                <a:gd name="T46" fmla="*/ 471 w 679"/>
                <a:gd name="T47" fmla="*/ 495 h 248"/>
                <a:gd name="T48" fmla="*/ 524 w 679"/>
                <a:gd name="T49" fmla="*/ 514 h 248"/>
                <a:gd name="T50" fmla="*/ 645 w 679"/>
                <a:gd name="T51" fmla="*/ 455 h 248"/>
                <a:gd name="T52" fmla="*/ 552 w 679"/>
                <a:gd name="T53" fmla="*/ 531 h 248"/>
                <a:gd name="T54" fmla="*/ 588 w 679"/>
                <a:gd name="T55" fmla="*/ 564 h 248"/>
                <a:gd name="T56" fmla="*/ 657 w 679"/>
                <a:gd name="T57" fmla="*/ 510 h 248"/>
                <a:gd name="T58" fmla="*/ 776 w 679"/>
                <a:gd name="T59" fmla="*/ 442 h 248"/>
                <a:gd name="T60" fmla="*/ 700 w 679"/>
                <a:gd name="T61" fmla="*/ 510 h 248"/>
                <a:gd name="T62" fmla="*/ 615 w 679"/>
                <a:gd name="T63" fmla="*/ 600 h 248"/>
                <a:gd name="T64" fmla="*/ 641 w 679"/>
                <a:gd name="T65" fmla="*/ 647 h 248"/>
                <a:gd name="T66" fmla="*/ 708 w 679"/>
                <a:gd name="T67" fmla="*/ 593 h 248"/>
                <a:gd name="T68" fmla="*/ 658 w 679"/>
                <a:gd name="T69" fmla="*/ 687 h 248"/>
                <a:gd name="T70" fmla="*/ 669 w 679"/>
                <a:gd name="T71" fmla="*/ 727 h 248"/>
                <a:gd name="T72" fmla="*/ 732 w 679"/>
                <a:gd name="T73" fmla="*/ 633 h 248"/>
                <a:gd name="T74" fmla="*/ 829 w 679"/>
                <a:gd name="T75" fmla="*/ 492 h 248"/>
                <a:gd name="T76" fmla="*/ 1001 w 679"/>
                <a:gd name="T77" fmla="*/ 332 h 248"/>
                <a:gd name="T78" fmla="*/ 1328 w 679"/>
                <a:gd name="T79" fmla="*/ 172 h 248"/>
                <a:gd name="T80" fmla="*/ 1645 w 679"/>
                <a:gd name="T81" fmla="*/ 49 h 248"/>
                <a:gd name="T82" fmla="*/ 1618 w 679"/>
                <a:gd name="T83" fmla="*/ 0 h 248"/>
                <a:gd name="T84" fmla="*/ 1378 w 679"/>
                <a:gd name="T85" fmla="*/ 80 h 248"/>
                <a:gd name="T86" fmla="*/ 1050 w 679"/>
                <a:gd name="T87" fmla="*/ 90 h 248"/>
                <a:gd name="T88" fmla="*/ 771 w 679"/>
                <a:gd name="T89" fmla="*/ 76 h 248"/>
                <a:gd name="T90" fmla="*/ 614 w 679"/>
                <a:gd name="T91" fmla="*/ 74 h 248"/>
                <a:gd name="T92" fmla="*/ 504 w 679"/>
                <a:gd name="T93" fmla="*/ 63 h 248"/>
                <a:gd name="T94" fmla="*/ 301 w 679"/>
                <a:gd name="T95" fmla="*/ 142 h 248"/>
                <a:gd name="T96" fmla="*/ 193 w 679"/>
                <a:gd name="T97" fmla="*/ 246 h 248"/>
                <a:gd name="T98" fmla="*/ 5 w 679"/>
                <a:gd name="T99" fmla="*/ 326 h 2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79" h="248">
                  <a:moveTo>
                    <a:pt x="2" y="111"/>
                  </a:moveTo>
                  <a:cubicBezTo>
                    <a:pt x="2" y="111"/>
                    <a:pt x="0" y="121"/>
                    <a:pt x="8" y="124"/>
                  </a:cubicBezTo>
                  <a:cubicBezTo>
                    <a:pt x="8" y="124"/>
                    <a:pt x="64" y="102"/>
                    <a:pt x="80" y="101"/>
                  </a:cubicBezTo>
                  <a:cubicBezTo>
                    <a:pt x="96" y="100"/>
                    <a:pt x="98" y="97"/>
                    <a:pt x="89" y="108"/>
                  </a:cubicBezTo>
                  <a:cubicBezTo>
                    <a:pt x="79" y="119"/>
                    <a:pt x="16" y="148"/>
                    <a:pt x="9" y="155"/>
                  </a:cubicBezTo>
                  <a:cubicBezTo>
                    <a:pt x="9" y="155"/>
                    <a:pt x="8" y="165"/>
                    <a:pt x="16" y="168"/>
                  </a:cubicBezTo>
                  <a:cubicBezTo>
                    <a:pt x="16" y="168"/>
                    <a:pt x="52" y="147"/>
                    <a:pt x="65" y="139"/>
                  </a:cubicBezTo>
                  <a:cubicBezTo>
                    <a:pt x="79" y="131"/>
                    <a:pt x="105" y="110"/>
                    <a:pt x="113" y="108"/>
                  </a:cubicBezTo>
                  <a:cubicBezTo>
                    <a:pt x="120" y="105"/>
                    <a:pt x="131" y="111"/>
                    <a:pt x="129" y="120"/>
                  </a:cubicBezTo>
                  <a:cubicBezTo>
                    <a:pt x="126" y="129"/>
                    <a:pt x="115" y="140"/>
                    <a:pt x="105" y="145"/>
                  </a:cubicBezTo>
                  <a:cubicBezTo>
                    <a:pt x="95" y="151"/>
                    <a:pt x="55" y="177"/>
                    <a:pt x="50" y="182"/>
                  </a:cubicBezTo>
                  <a:cubicBezTo>
                    <a:pt x="50" y="182"/>
                    <a:pt x="50" y="196"/>
                    <a:pt x="59" y="199"/>
                  </a:cubicBezTo>
                  <a:cubicBezTo>
                    <a:pt x="59" y="199"/>
                    <a:pt x="84" y="168"/>
                    <a:pt x="90" y="166"/>
                  </a:cubicBezTo>
                  <a:cubicBezTo>
                    <a:pt x="96" y="163"/>
                    <a:pt x="109" y="161"/>
                    <a:pt x="107" y="168"/>
                  </a:cubicBezTo>
                  <a:cubicBezTo>
                    <a:pt x="105" y="174"/>
                    <a:pt x="80" y="199"/>
                    <a:pt x="80" y="199"/>
                  </a:cubicBezTo>
                  <a:cubicBezTo>
                    <a:pt x="85" y="218"/>
                    <a:pt x="85" y="218"/>
                    <a:pt x="85" y="218"/>
                  </a:cubicBezTo>
                  <a:cubicBezTo>
                    <a:pt x="85" y="218"/>
                    <a:pt x="110" y="184"/>
                    <a:pt x="114" y="177"/>
                  </a:cubicBezTo>
                  <a:cubicBezTo>
                    <a:pt x="119" y="169"/>
                    <a:pt x="123" y="154"/>
                    <a:pt x="146" y="157"/>
                  </a:cubicBezTo>
                  <a:cubicBezTo>
                    <a:pt x="170" y="159"/>
                    <a:pt x="222" y="142"/>
                    <a:pt x="238" y="100"/>
                  </a:cubicBezTo>
                  <a:cubicBezTo>
                    <a:pt x="247" y="77"/>
                    <a:pt x="253" y="73"/>
                    <a:pt x="262" y="71"/>
                  </a:cubicBezTo>
                  <a:cubicBezTo>
                    <a:pt x="271" y="69"/>
                    <a:pt x="297" y="64"/>
                    <a:pt x="308" y="60"/>
                  </a:cubicBezTo>
                  <a:cubicBezTo>
                    <a:pt x="320" y="56"/>
                    <a:pt x="443" y="57"/>
                    <a:pt x="469" y="56"/>
                  </a:cubicBezTo>
                  <a:cubicBezTo>
                    <a:pt x="469" y="56"/>
                    <a:pt x="363" y="113"/>
                    <a:pt x="329" y="124"/>
                  </a:cubicBezTo>
                  <a:cubicBezTo>
                    <a:pt x="295" y="135"/>
                    <a:pt x="221" y="155"/>
                    <a:pt x="194" y="169"/>
                  </a:cubicBezTo>
                  <a:cubicBezTo>
                    <a:pt x="194" y="169"/>
                    <a:pt x="211" y="170"/>
                    <a:pt x="216" y="175"/>
                  </a:cubicBezTo>
                  <a:cubicBezTo>
                    <a:pt x="216" y="175"/>
                    <a:pt x="249" y="157"/>
                    <a:pt x="266" y="155"/>
                  </a:cubicBezTo>
                  <a:cubicBezTo>
                    <a:pt x="266" y="155"/>
                    <a:pt x="233" y="180"/>
                    <a:pt x="228" y="181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243" y="192"/>
                    <a:pt x="258" y="179"/>
                    <a:pt x="271" y="174"/>
                  </a:cubicBezTo>
                  <a:cubicBezTo>
                    <a:pt x="285" y="169"/>
                    <a:pt x="314" y="155"/>
                    <a:pt x="320" y="151"/>
                  </a:cubicBezTo>
                  <a:cubicBezTo>
                    <a:pt x="320" y="151"/>
                    <a:pt x="297" y="170"/>
                    <a:pt x="289" y="174"/>
                  </a:cubicBezTo>
                  <a:cubicBezTo>
                    <a:pt x="281" y="178"/>
                    <a:pt x="255" y="200"/>
                    <a:pt x="254" y="205"/>
                  </a:cubicBezTo>
                  <a:cubicBezTo>
                    <a:pt x="254" y="205"/>
                    <a:pt x="263" y="218"/>
                    <a:pt x="264" y="221"/>
                  </a:cubicBezTo>
                  <a:cubicBezTo>
                    <a:pt x="264" y="221"/>
                    <a:pt x="284" y="208"/>
                    <a:pt x="292" y="202"/>
                  </a:cubicBezTo>
                  <a:cubicBezTo>
                    <a:pt x="292" y="202"/>
                    <a:pt x="276" y="230"/>
                    <a:pt x="272" y="234"/>
                  </a:cubicBezTo>
                  <a:cubicBezTo>
                    <a:pt x="272" y="234"/>
                    <a:pt x="276" y="243"/>
                    <a:pt x="276" y="248"/>
                  </a:cubicBezTo>
                  <a:cubicBezTo>
                    <a:pt x="276" y="248"/>
                    <a:pt x="293" y="235"/>
                    <a:pt x="302" y="216"/>
                  </a:cubicBezTo>
                  <a:cubicBezTo>
                    <a:pt x="310" y="198"/>
                    <a:pt x="327" y="182"/>
                    <a:pt x="342" y="168"/>
                  </a:cubicBezTo>
                  <a:cubicBezTo>
                    <a:pt x="357" y="154"/>
                    <a:pt x="388" y="126"/>
                    <a:pt x="413" y="113"/>
                  </a:cubicBezTo>
                  <a:cubicBezTo>
                    <a:pt x="439" y="99"/>
                    <a:pt x="516" y="59"/>
                    <a:pt x="548" y="59"/>
                  </a:cubicBezTo>
                  <a:cubicBezTo>
                    <a:pt x="581" y="59"/>
                    <a:pt x="668" y="24"/>
                    <a:pt x="679" y="17"/>
                  </a:cubicBezTo>
                  <a:cubicBezTo>
                    <a:pt x="679" y="17"/>
                    <a:pt x="679" y="2"/>
                    <a:pt x="668" y="0"/>
                  </a:cubicBezTo>
                  <a:cubicBezTo>
                    <a:pt x="668" y="0"/>
                    <a:pt x="598" y="21"/>
                    <a:pt x="569" y="27"/>
                  </a:cubicBezTo>
                  <a:cubicBezTo>
                    <a:pt x="540" y="33"/>
                    <a:pt x="464" y="30"/>
                    <a:pt x="433" y="31"/>
                  </a:cubicBezTo>
                  <a:cubicBezTo>
                    <a:pt x="402" y="33"/>
                    <a:pt x="340" y="30"/>
                    <a:pt x="318" y="26"/>
                  </a:cubicBezTo>
                  <a:cubicBezTo>
                    <a:pt x="296" y="21"/>
                    <a:pt x="264" y="19"/>
                    <a:pt x="253" y="25"/>
                  </a:cubicBezTo>
                  <a:cubicBezTo>
                    <a:pt x="242" y="31"/>
                    <a:pt x="234" y="26"/>
                    <a:pt x="208" y="22"/>
                  </a:cubicBezTo>
                  <a:cubicBezTo>
                    <a:pt x="182" y="19"/>
                    <a:pt x="137" y="29"/>
                    <a:pt x="124" y="48"/>
                  </a:cubicBezTo>
                  <a:cubicBezTo>
                    <a:pt x="111" y="67"/>
                    <a:pt x="95" y="80"/>
                    <a:pt x="80" y="84"/>
                  </a:cubicBezTo>
                  <a:cubicBezTo>
                    <a:pt x="66" y="89"/>
                    <a:pt x="11" y="105"/>
                    <a:pt x="2" y="111"/>
                  </a:cubicBezTo>
                  <a:close/>
                </a:path>
              </a:pathLst>
            </a:custGeom>
            <a:solidFill>
              <a:srgbClr val="FBD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973">
              <a:extLst>
                <a:ext uri="{FF2B5EF4-FFF2-40B4-BE49-F238E27FC236}">
                  <a16:creationId xmlns:a16="http://schemas.microsoft.com/office/drawing/2014/main" id="{463F08EF-F6F5-4DD9-8705-B99E0FAC2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011"/>
              <a:ext cx="912" cy="357"/>
            </a:xfrm>
            <a:custGeom>
              <a:avLst/>
              <a:gdLst>
                <a:gd name="T0" fmla="*/ 5 w 679"/>
                <a:gd name="T1" fmla="*/ 327 h 249"/>
                <a:gd name="T2" fmla="*/ 20 w 679"/>
                <a:gd name="T3" fmla="*/ 366 h 249"/>
                <a:gd name="T4" fmla="*/ 193 w 679"/>
                <a:gd name="T5" fmla="*/ 298 h 249"/>
                <a:gd name="T6" fmla="*/ 216 w 679"/>
                <a:gd name="T7" fmla="*/ 318 h 249"/>
                <a:gd name="T8" fmla="*/ 21 w 679"/>
                <a:gd name="T9" fmla="*/ 456 h 249"/>
                <a:gd name="T10" fmla="*/ 38 w 679"/>
                <a:gd name="T11" fmla="*/ 496 h 249"/>
                <a:gd name="T12" fmla="*/ 157 w 679"/>
                <a:gd name="T13" fmla="*/ 409 h 249"/>
                <a:gd name="T14" fmla="*/ 274 w 679"/>
                <a:gd name="T15" fmla="*/ 318 h 249"/>
                <a:gd name="T16" fmla="*/ 312 w 679"/>
                <a:gd name="T17" fmla="*/ 354 h 249"/>
                <a:gd name="T18" fmla="*/ 254 w 679"/>
                <a:gd name="T19" fmla="*/ 427 h 249"/>
                <a:gd name="T20" fmla="*/ 121 w 679"/>
                <a:gd name="T21" fmla="*/ 536 h 249"/>
                <a:gd name="T22" fmla="*/ 142 w 679"/>
                <a:gd name="T23" fmla="*/ 586 h 249"/>
                <a:gd name="T24" fmla="*/ 219 w 679"/>
                <a:gd name="T25" fmla="*/ 489 h 249"/>
                <a:gd name="T26" fmla="*/ 259 w 679"/>
                <a:gd name="T27" fmla="*/ 496 h 249"/>
                <a:gd name="T28" fmla="*/ 193 w 679"/>
                <a:gd name="T29" fmla="*/ 586 h 249"/>
                <a:gd name="T30" fmla="*/ 204 w 679"/>
                <a:gd name="T31" fmla="*/ 644 h 249"/>
                <a:gd name="T32" fmla="*/ 277 w 679"/>
                <a:gd name="T33" fmla="*/ 522 h 249"/>
                <a:gd name="T34" fmla="*/ 353 w 679"/>
                <a:gd name="T35" fmla="*/ 463 h 249"/>
                <a:gd name="T36" fmla="*/ 578 w 679"/>
                <a:gd name="T37" fmla="*/ 294 h 249"/>
                <a:gd name="T38" fmla="*/ 635 w 679"/>
                <a:gd name="T39" fmla="*/ 209 h 249"/>
                <a:gd name="T40" fmla="*/ 747 w 679"/>
                <a:gd name="T41" fmla="*/ 176 h 249"/>
                <a:gd name="T42" fmla="*/ 1136 w 679"/>
                <a:gd name="T43" fmla="*/ 165 h 249"/>
                <a:gd name="T44" fmla="*/ 798 w 679"/>
                <a:gd name="T45" fmla="*/ 366 h 249"/>
                <a:gd name="T46" fmla="*/ 467 w 679"/>
                <a:gd name="T47" fmla="*/ 498 h 249"/>
                <a:gd name="T48" fmla="*/ 524 w 679"/>
                <a:gd name="T49" fmla="*/ 518 h 249"/>
                <a:gd name="T50" fmla="*/ 645 w 679"/>
                <a:gd name="T51" fmla="*/ 456 h 249"/>
                <a:gd name="T52" fmla="*/ 552 w 679"/>
                <a:gd name="T53" fmla="*/ 535 h 249"/>
                <a:gd name="T54" fmla="*/ 588 w 679"/>
                <a:gd name="T55" fmla="*/ 565 h 249"/>
                <a:gd name="T56" fmla="*/ 657 w 679"/>
                <a:gd name="T57" fmla="*/ 512 h 249"/>
                <a:gd name="T58" fmla="*/ 776 w 679"/>
                <a:gd name="T59" fmla="*/ 444 h 249"/>
                <a:gd name="T60" fmla="*/ 700 w 679"/>
                <a:gd name="T61" fmla="*/ 512 h 249"/>
                <a:gd name="T62" fmla="*/ 615 w 679"/>
                <a:gd name="T63" fmla="*/ 605 h 249"/>
                <a:gd name="T64" fmla="*/ 642 w 679"/>
                <a:gd name="T65" fmla="*/ 651 h 249"/>
                <a:gd name="T66" fmla="*/ 708 w 679"/>
                <a:gd name="T67" fmla="*/ 596 h 249"/>
                <a:gd name="T68" fmla="*/ 657 w 679"/>
                <a:gd name="T69" fmla="*/ 688 h 249"/>
                <a:gd name="T70" fmla="*/ 669 w 679"/>
                <a:gd name="T71" fmla="*/ 734 h 249"/>
                <a:gd name="T72" fmla="*/ 732 w 679"/>
                <a:gd name="T73" fmla="*/ 637 h 249"/>
                <a:gd name="T74" fmla="*/ 829 w 679"/>
                <a:gd name="T75" fmla="*/ 496 h 249"/>
                <a:gd name="T76" fmla="*/ 1001 w 679"/>
                <a:gd name="T77" fmla="*/ 333 h 249"/>
                <a:gd name="T78" fmla="*/ 1328 w 679"/>
                <a:gd name="T79" fmla="*/ 175 h 249"/>
                <a:gd name="T80" fmla="*/ 1645 w 679"/>
                <a:gd name="T81" fmla="*/ 49 h 249"/>
                <a:gd name="T82" fmla="*/ 1618 w 679"/>
                <a:gd name="T83" fmla="*/ 0 h 249"/>
                <a:gd name="T84" fmla="*/ 1378 w 679"/>
                <a:gd name="T85" fmla="*/ 80 h 249"/>
                <a:gd name="T86" fmla="*/ 1050 w 679"/>
                <a:gd name="T87" fmla="*/ 90 h 249"/>
                <a:gd name="T88" fmla="*/ 771 w 679"/>
                <a:gd name="T89" fmla="*/ 76 h 249"/>
                <a:gd name="T90" fmla="*/ 614 w 679"/>
                <a:gd name="T91" fmla="*/ 75 h 249"/>
                <a:gd name="T92" fmla="*/ 504 w 679"/>
                <a:gd name="T93" fmla="*/ 66 h 249"/>
                <a:gd name="T94" fmla="*/ 301 w 679"/>
                <a:gd name="T95" fmla="*/ 142 h 249"/>
                <a:gd name="T96" fmla="*/ 193 w 679"/>
                <a:gd name="T97" fmla="*/ 247 h 249"/>
                <a:gd name="T98" fmla="*/ 5 w 679"/>
                <a:gd name="T99" fmla="*/ 327 h 2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79" h="249">
                  <a:moveTo>
                    <a:pt x="2" y="111"/>
                  </a:moveTo>
                  <a:cubicBezTo>
                    <a:pt x="2" y="111"/>
                    <a:pt x="0" y="121"/>
                    <a:pt x="8" y="124"/>
                  </a:cubicBezTo>
                  <a:cubicBezTo>
                    <a:pt x="8" y="124"/>
                    <a:pt x="64" y="102"/>
                    <a:pt x="80" y="101"/>
                  </a:cubicBezTo>
                  <a:cubicBezTo>
                    <a:pt x="96" y="100"/>
                    <a:pt x="98" y="97"/>
                    <a:pt x="89" y="108"/>
                  </a:cubicBezTo>
                  <a:cubicBezTo>
                    <a:pt x="79" y="119"/>
                    <a:pt x="16" y="148"/>
                    <a:pt x="9" y="155"/>
                  </a:cubicBezTo>
                  <a:cubicBezTo>
                    <a:pt x="9" y="155"/>
                    <a:pt x="8" y="165"/>
                    <a:pt x="16" y="168"/>
                  </a:cubicBezTo>
                  <a:cubicBezTo>
                    <a:pt x="16" y="168"/>
                    <a:pt x="52" y="147"/>
                    <a:pt x="65" y="139"/>
                  </a:cubicBezTo>
                  <a:cubicBezTo>
                    <a:pt x="79" y="131"/>
                    <a:pt x="105" y="110"/>
                    <a:pt x="113" y="108"/>
                  </a:cubicBezTo>
                  <a:cubicBezTo>
                    <a:pt x="120" y="105"/>
                    <a:pt x="131" y="111"/>
                    <a:pt x="129" y="120"/>
                  </a:cubicBezTo>
                  <a:cubicBezTo>
                    <a:pt x="126" y="129"/>
                    <a:pt x="115" y="140"/>
                    <a:pt x="105" y="145"/>
                  </a:cubicBezTo>
                  <a:cubicBezTo>
                    <a:pt x="95" y="151"/>
                    <a:pt x="55" y="177"/>
                    <a:pt x="50" y="182"/>
                  </a:cubicBezTo>
                  <a:cubicBezTo>
                    <a:pt x="50" y="182"/>
                    <a:pt x="50" y="196"/>
                    <a:pt x="59" y="199"/>
                  </a:cubicBezTo>
                  <a:cubicBezTo>
                    <a:pt x="59" y="199"/>
                    <a:pt x="84" y="168"/>
                    <a:pt x="90" y="166"/>
                  </a:cubicBezTo>
                  <a:cubicBezTo>
                    <a:pt x="96" y="163"/>
                    <a:pt x="109" y="161"/>
                    <a:pt x="107" y="168"/>
                  </a:cubicBezTo>
                  <a:cubicBezTo>
                    <a:pt x="105" y="174"/>
                    <a:pt x="80" y="199"/>
                    <a:pt x="80" y="199"/>
                  </a:cubicBezTo>
                  <a:cubicBezTo>
                    <a:pt x="84" y="218"/>
                    <a:pt x="84" y="218"/>
                    <a:pt x="84" y="218"/>
                  </a:cubicBezTo>
                  <a:cubicBezTo>
                    <a:pt x="84" y="218"/>
                    <a:pt x="110" y="184"/>
                    <a:pt x="114" y="177"/>
                  </a:cubicBezTo>
                  <a:cubicBezTo>
                    <a:pt x="119" y="169"/>
                    <a:pt x="123" y="154"/>
                    <a:pt x="146" y="157"/>
                  </a:cubicBezTo>
                  <a:cubicBezTo>
                    <a:pt x="170" y="159"/>
                    <a:pt x="222" y="142"/>
                    <a:pt x="238" y="100"/>
                  </a:cubicBezTo>
                  <a:cubicBezTo>
                    <a:pt x="247" y="77"/>
                    <a:pt x="253" y="73"/>
                    <a:pt x="262" y="71"/>
                  </a:cubicBezTo>
                  <a:cubicBezTo>
                    <a:pt x="271" y="69"/>
                    <a:pt x="297" y="64"/>
                    <a:pt x="308" y="60"/>
                  </a:cubicBezTo>
                  <a:cubicBezTo>
                    <a:pt x="320" y="56"/>
                    <a:pt x="443" y="57"/>
                    <a:pt x="469" y="56"/>
                  </a:cubicBezTo>
                  <a:cubicBezTo>
                    <a:pt x="469" y="56"/>
                    <a:pt x="363" y="113"/>
                    <a:pt x="329" y="124"/>
                  </a:cubicBezTo>
                  <a:cubicBezTo>
                    <a:pt x="295" y="135"/>
                    <a:pt x="220" y="155"/>
                    <a:pt x="193" y="169"/>
                  </a:cubicBezTo>
                  <a:cubicBezTo>
                    <a:pt x="193" y="169"/>
                    <a:pt x="211" y="171"/>
                    <a:pt x="216" y="176"/>
                  </a:cubicBezTo>
                  <a:cubicBezTo>
                    <a:pt x="216" y="176"/>
                    <a:pt x="249" y="157"/>
                    <a:pt x="266" y="155"/>
                  </a:cubicBezTo>
                  <a:cubicBezTo>
                    <a:pt x="266" y="155"/>
                    <a:pt x="233" y="180"/>
                    <a:pt x="228" y="181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243" y="192"/>
                    <a:pt x="258" y="179"/>
                    <a:pt x="271" y="174"/>
                  </a:cubicBezTo>
                  <a:cubicBezTo>
                    <a:pt x="285" y="169"/>
                    <a:pt x="314" y="155"/>
                    <a:pt x="320" y="151"/>
                  </a:cubicBezTo>
                  <a:cubicBezTo>
                    <a:pt x="320" y="151"/>
                    <a:pt x="297" y="170"/>
                    <a:pt x="289" y="174"/>
                  </a:cubicBezTo>
                  <a:cubicBezTo>
                    <a:pt x="281" y="178"/>
                    <a:pt x="254" y="201"/>
                    <a:pt x="254" y="205"/>
                  </a:cubicBezTo>
                  <a:cubicBezTo>
                    <a:pt x="254" y="205"/>
                    <a:pt x="263" y="218"/>
                    <a:pt x="265" y="221"/>
                  </a:cubicBezTo>
                  <a:cubicBezTo>
                    <a:pt x="265" y="221"/>
                    <a:pt x="284" y="208"/>
                    <a:pt x="292" y="202"/>
                  </a:cubicBezTo>
                  <a:cubicBezTo>
                    <a:pt x="292" y="202"/>
                    <a:pt x="275" y="230"/>
                    <a:pt x="271" y="234"/>
                  </a:cubicBezTo>
                  <a:cubicBezTo>
                    <a:pt x="272" y="238"/>
                    <a:pt x="275" y="245"/>
                    <a:pt x="276" y="249"/>
                  </a:cubicBezTo>
                  <a:cubicBezTo>
                    <a:pt x="276" y="249"/>
                    <a:pt x="293" y="235"/>
                    <a:pt x="302" y="216"/>
                  </a:cubicBezTo>
                  <a:cubicBezTo>
                    <a:pt x="310" y="198"/>
                    <a:pt x="327" y="182"/>
                    <a:pt x="342" y="168"/>
                  </a:cubicBezTo>
                  <a:cubicBezTo>
                    <a:pt x="357" y="154"/>
                    <a:pt x="388" y="126"/>
                    <a:pt x="413" y="113"/>
                  </a:cubicBezTo>
                  <a:cubicBezTo>
                    <a:pt x="439" y="99"/>
                    <a:pt x="516" y="59"/>
                    <a:pt x="548" y="59"/>
                  </a:cubicBezTo>
                  <a:cubicBezTo>
                    <a:pt x="581" y="59"/>
                    <a:pt x="668" y="24"/>
                    <a:pt x="679" y="17"/>
                  </a:cubicBezTo>
                  <a:cubicBezTo>
                    <a:pt x="679" y="17"/>
                    <a:pt x="679" y="2"/>
                    <a:pt x="668" y="0"/>
                  </a:cubicBezTo>
                  <a:cubicBezTo>
                    <a:pt x="668" y="0"/>
                    <a:pt x="598" y="21"/>
                    <a:pt x="569" y="27"/>
                  </a:cubicBezTo>
                  <a:cubicBezTo>
                    <a:pt x="540" y="33"/>
                    <a:pt x="464" y="30"/>
                    <a:pt x="433" y="31"/>
                  </a:cubicBezTo>
                  <a:cubicBezTo>
                    <a:pt x="402" y="33"/>
                    <a:pt x="340" y="30"/>
                    <a:pt x="318" y="26"/>
                  </a:cubicBezTo>
                  <a:cubicBezTo>
                    <a:pt x="296" y="21"/>
                    <a:pt x="264" y="19"/>
                    <a:pt x="253" y="25"/>
                  </a:cubicBezTo>
                  <a:cubicBezTo>
                    <a:pt x="242" y="31"/>
                    <a:pt x="234" y="26"/>
                    <a:pt x="208" y="22"/>
                  </a:cubicBezTo>
                  <a:cubicBezTo>
                    <a:pt x="182" y="19"/>
                    <a:pt x="137" y="29"/>
                    <a:pt x="124" y="48"/>
                  </a:cubicBezTo>
                  <a:cubicBezTo>
                    <a:pt x="111" y="67"/>
                    <a:pt x="95" y="80"/>
                    <a:pt x="80" y="84"/>
                  </a:cubicBezTo>
                  <a:cubicBezTo>
                    <a:pt x="66" y="89"/>
                    <a:pt x="11" y="105"/>
                    <a:pt x="2" y="111"/>
                  </a:cubicBezTo>
                  <a:close/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974">
              <a:extLst>
                <a:ext uri="{FF2B5EF4-FFF2-40B4-BE49-F238E27FC236}">
                  <a16:creationId xmlns:a16="http://schemas.microsoft.com/office/drawing/2014/main" id="{945E0B0D-5F1B-45D3-ADD1-4AEB040CE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" y="1100"/>
              <a:ext cx="133" cy="83"/>
            </a:xfrm>
            <a:custGeom>
              <a:avLst/>
              <a:gdLst>
                <a:gd name="T0" fmla="*/ 0 w 99"/>
                <a:gd name="T1" fmla="*/ 103 h 58"/>
                <a:gd name="T2" fmla="*/ 20 w 99"/>
                <a:gd name="T3" fmla="*/ 170 h 58"/>
                <a:gd name="T4" fmla="*/ 62 w 99"/>
                <a:gd name="T5" fmla="*/ 106 h 58"/>
                <a:gd name="T6" fmla="*/ 121 w 99"/>
                <a:gd name="T7" fmla="*/ 76 h 58"/>
                <a:gd name="T8" fmla="*/ 240 w 99"/>
                <a:gd name="T9" fmla="*/ 0 h 58"/>
                <a:gd name="T10" fmla="*/ 121 w 99"/>
                <a:gd name="T11" fmla="*/ 63 h 58"/>
                <a:gd name="T12" fmla="*/ 9 w 99"/>
                <a:gd name="T13" fmla="*/ 117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" h="58">
                  <a:moveTo>
                    <a:pt x="0" y="35"/>
                  </a:moveTo>
                  <a:cubicBezTo>
                    <a:pt x="8" y="40"/>
                    <a:pt x="13" y="49"/>
                    <a:pt x="8" y="58"/>
                  </a:cubicBezTo>
                  <a:cubicBezTo>
                    <a:pt x="14" y="50"/>
                    <a:pt x="15" y="42"/>
                    <a:pt x="25" y="36"/>
                  </a:cubicBezTo>
                  <a:cubicBezTo>
                    <a:pt x="33" y="32"/>
                    <a:pt x="42" y="29"/>
                    <a:pt x="50" y="26"/>
                  </a:cubicBezTo>
                  <a:cubicBezTo>
                    <a:pt x="67" y="20"/>
                    <a:pt x="92" y="18"/>
                    <a:pt x="99" y="0"/>
                  </a:cubicBezTo>
                  <a:cubicBezTo>
                    <a:pt x="85" y="13"/>
                    <a:pt x="68" y="17"/>
                    <a:pt x="50" y="22"/>
                  </a:cubicBezTo>
                  <a:cubicBezTo>
                    <a:pt x="35" y="27"/>
                    <a:pt x="19" y="33"/>
                    <a:pt x="4" y="40"/>
                  </a:cubicBezTo>
                </a:path>
              </a:pathLst>
            </a:custGeom>
            <a:solidFill>
              <a:srgbClr val="E7C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975">
              <a:extLst>
                <a:ext uri="{FF2B5EF4-FFF2-40B4-BE49-F238E27FC236}">
                  <a16:creationId xmlns:a16="http://schemas.microsoft.com/office/drawing/2014/main" id="{07CD0BE0-D3FB-4683-82DA-16A8B36F2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1081"/>
              <a:ext cx="102" cy="23"/>
            </a:xfrm>
            <a:custGeom>
              <a:avLst/>
              <a:gdLst>
                <a:gd name="T0" fmla="*/ 0 w 76"/>
                <a:gd name="T1" fmla="*/ 20 h 16"/>
                <a:gd name="T2" fmla="*/ 90 w 76"/>
                <a:gd name="T3" fmla="*/ 39 h 16"/>
                <a:gd name="T4" fmla="*/ 138 w 76"/>
                <a:gd name="T5" fmla="*/ 24 h 16"/>
                <a:gd name="T6" fmla="*/ 172 w 76"/>
                <a:gd name="T7" fmla="*/ 14 h 16"/>
                <a:gd name="T8" fmla="*/ 183 w 76"/>
                <a:gd name="T9" fmla="*/ 9 h 16"/>
                <a:gd name="T10" fmla="*/ 138 w 76"/>
                <a:gd name="T11" fmla="*/ 14 h 16"/>
                <a:gd name="T12" fmla="*/ 70 w 76"/>
                <a:gd name="T13" fmla="*/ 19 h 16"/>
                <a:gd name="T14" fmla="*/ 47 w 76"/>
                <a:gd name="T15" fmla="*/ 13 h 16"/>
                <a:gd name="T16" fmla="*/ 23 w 76"/>
                <a:gd name="T17" fmla="*/ 1 h 16"/>
                <a:gd name="T18" fmla="*/ 1 w 76"/>
                <a:gd name="T19" fmla="*/ 14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" h="16">
                  <a:moveTo>
                    <a:pt x="0" y="7"/>
                  </a:moveTo>
                  <a:cubicBezTo>
                    <a:pt x="9" y="16"/>
                    <a:pt x="25" y="16"/>
                    <a:pt x="37" y="13"/>
                  </a:cubicBezTo>
                  <a:cubicBezTo>
                    <a:pt x="43" y="11"/>
                    <a:pt x="50" y="10"/>
                    <a:pt x="57" y="8"/>
                  </a:cubicBezTo>
                  <a:cubicBezTo>
                    <a:pt x="61" y="7"/>
                    <a:pt x="66" y="5"/>
                    <a:pt x="71" y="5"/>
                  </a:cubicBezTo>
                  <a:cubicBezTo>
                    <a:pt x="71" y="5"/>
                    <a:pt x="76" y="5"/>
                    <a:pt x="75" y="3"/>
                  </a:cubicBezTo>
                  <a:cubicBezTo>
                    <a:pt x="74" y="0"/>
                    <a:pt x="59" y="4"/>
                    <a:pt x="57" y="5"/>
                  </a:cubicBezTo>
                  <a:cubicBezTo>
                    <a:pt x="48" y="6"/>
                    <a:pt x="38" y="6"/>
                    <a:pt x="29" y="6"/>
                  </a:cubicBezTo>
                  <a:cubicBezTo>
                    <a:pt x="25" y="6"/>
                    <a:pt x="22" y="5"/>
                    <a:pt x="19" y="4"/>
                  </a:cubicBezTo>
                  <a:cubicBezTo>
                    <a:pt x="16" y="3"/>
                    <a:pt x="13" y="1"/>
                    <a:pt x="10" y="1"/>
                  </a:cubicBezTo>
                  <a:cubicBezTo>
                    <a:pt x="6" y="0"/>
                    <a:pt x="4" y="3"/>
                    <a:pt x="1" y="5"/>
                  </a:cubicBezTo>
                </a:path>
              </a:pathLst>
            </a:custGeom>
            <a:solidFill>
              <a:srgbClr val="E7C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976">
              <a:extLst>
                <a:ext uri="{FF2B5EF4-FFF2-40B4-BE49-F238E27FC236}">
                  <a16:creationId xmlns:a16="http://schemas.microsoft.com/office/drawing/2014/main" id="{35263511-EB60-4305-BEEC-71375BBE6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1263"/>
              <a:ext cx="67" cy="96"/>
            </a:xfrm>
            <a:custGeom>
              <a:avLst/>
              <a:gdLst>
                <a:gd name="T0" fmla="*/ 121 w 50"/>
                <a:gd name="T1" fmla="*/ 0 h 67"/>
                <a:gd name="T2" fmla="*/ 105 w 50"/>
                <a:gd name="T3" fmla="*/ 23 h 67"/>
                <a:gd name="T4" fmla="*/ 83 w 50"/>
                <a:gd name="T5" fmla="*/ 47 h 67"/>
                <a:gd name="T6" fmla="*/ 56 w 50"/>
                <a:gd name="T7" fmla="*/ 95 h 67"/>
                <a:gd name="T8" fmla="*/ 0 w 50"/>
                <a:gd name="T9" fmla="*/ 198 h 67"/>
                <a:gd name="T10" fmla="*/ 7 w 50"/>
                <a:gd name="T11" fmla="*/ 183 h 67"/>
                <a:gd name="T12" fmla="*/ 21 w 50"/>
                <a:gd name="T13" fmla="*/ 150 h 67"/>
                <a:gd name="T14" fmla="*/ 42 w 50"/>
                <a:gd name="T15" fmla="*/ 115 h 67"/>
                <a:gd name="T16" fmla="*/ 58 w 50"/>
                <a:gd name="T17" fmla="*/ 82 h 67"/>
                <a:gd name="T18" fmla="*/ 94 w 50"/>
                <a:gd name="T19" fmla="*/ 34 h 67"/>
                <a:gd name="T20" fmla="*/ 121 w 50"/>
                <a:gd name="T21" fmla="*/ 0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67">
                  <a:moveTo>
                    <a:pt x="50" y="0"/>
                  </a:moveTo>
                  <a:cubicBezTo>
                    <a:pt x="49" y="3"/>
                    <a:pt x="45" y="6"/>
                    <a:pt x="43" y="8"/>
                  </a:cubicBezTo>
                  <a:cubicBezTo>
                    <a:pt x="40" y="10"/>
                    <a:pt x="36" y="13"/>
                    <a:pt x="34" y="16"/>
                  </a:cubicBezTo>
                  <a:cubicBezTo>
                    <a:pt x="30" y="21"/>
                    <a:pt x="26" y="26"/>
                    <a:pt x="23" y="32"/>
                  </a:cubicBezTo>
                  <a:cubicBezTo>
                    <a:pt x="15" y="44"/>
                    <a:pt x="9" y="57"/>
                    <a:pt x="0" y="67"/>
                  </a:cubicBezTo>
                  <a:cubicBezTo>
                    <a:pt x="0" y="65"/>
                    <a:pt x="2" y="63"/>
                    <a:pt x="3" y="62"/>
                  </a:cubicBezTo>
                  <a:cubicBezTo>
                    <a:pt x="5" y="58"/>
                    <a:pt x="7" y="54"/>
                    <a:pt x="9" y="51"/>
                  </a:cubicBezTo>
                  <a:cubicBezTo>
                    <a:pt x="12" y="46"/>
                    <a:pt x="14" y="43"/>
                    <a:pt x="17" y="39"/>
                  </a:cubicBezTo>
                  <a:cubicBezTo>
                    <a:pt x="19" y="35"/>
                    <a:pt x="21" y="32"/>
                    <a:pt x="24" y="28"/>
                  </a:cubicBezTo>
                  <a:cubicBezTo>
                    <a:pt x="28" y="22"/>
                    <a:pt x="33" y="17"/>
                    <a:pt x="39" y="12"/>
                  </a:cubicBezTo>
                  <a:cubicBezTo>
                    <a:pt x="42" y="8"/>
                    <a:pt x="48" y="5"/>
                    <a:pt x="50" y="0"/>
                  </a:cubicBezTo>
                </a:path>
              </a:pathLst>
            </a:custGeom>
            <a:solidFill>
              <a:srgbClr val="E7C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Freeform 977">
              <a:extLst>
                <a:ext uri="{FF2B5EF4-FFF2-40B4-BE49-F238E27FC236}">
                  <a16:creationId xmlns:a16="http://schemas.microsoft.com/office/drawing/2014/main" id="{0EDFF0AF-B71A-4AC9-80AB-AD48B1BFB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1296"/>
              <a:ext cx="36" cy="24"/>
            </a:xfrm>
            <a:custGeom>
              <a:avLst/>
              <a:gdLst>
                <a:gd name="T0" fmla="*/ 64 w 27"/>
                <a:gd name="T1" fmla="*/ 0 h 17"/>
                <a:gd name="T2" fmla="*/ 31 w 27"/>
                <a:gd name="T3" fmla="*/ 28 h 17"/>
                <a:gd name="T4" fmla="*/ 12 w 27"/>
                <a:gd name="T5" fmla="*/ 42 h 17"/>
                <a:gd name="T6" fmla="*/ 5 w 27"/>
                <a:gd name="T7" fmla="*/ 48 h 17"/>
                <a:gd name="T8" fmla="*/ 7 w 27"/>
                <a:gd name="T9" fmla="*/ 32 h 17"/>
                <a:gd name="T10" fmla="*/ 36 w 27"/>
                <a:gd name="T11" fmla="*/ 14 h 17"/>
                <a:gd name="T12" fmla="*/ 59 w 27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7">
                  <a:moveTo>
                    <a:pt x="27" y="0"/>
                  </a:moveTo>
                  <a:cubicBezTo>
                    <a:pt x="24" y="4"/>
                    <a:pt x="17" y="6"/>
                    <a:pt x="13" y="10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4" y="16"/>
                    <a:pt x="3" y="17"/>
                    <a:pt x="2" y="17"/>
                  </a:cubicBezTo>
                  <a:cubicBezTo>
                    <a:pt x="2" y="15"/>
                    <a:pt x="0" y="13"/>
                    <a:pt x="3" y="11"/>
                  </a:cubicBezTo>
                  <a:cubicBezTo>
                    <a:pt x="6" y="8"/>
                    <a:pt x="12" y="7"/>
                    <a:pt x="15" y="5"/>
                  </a:cubicBezTo>
                  <a:cubicBezTo>
                    <a:pt x="18" y="4"/>
                    <a:pt x="22" y="2"/>
                    <a:pt x="25" y="1"/>
                  </a:cubicBezTo>
                </a:path>
              </a:pathLst>
            </a:custGeom>
            <a:solidFill>
              <a:srgbClr val="E7C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978">
              <a:extLst>
                <a:ext uri="{FF2B5EF4-FFF2-40B4-BE49-F238E27FC236}">
                  <a16:creationId xmlns:a16="http://schemas.microsoft.com/office/drawing/2014/main" id="{5B3C8E96-AE5D-43FC-8194-E6CCFAC7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1227"/>
              <a:ext cx="92" cy="53"/>
            </a:xfrm>
            <a:custGeom>
              <a:avLst/>
              <a:gdLst>
                <a:gd name="T0" fmla="*/ 0 w 68"/>
                <a:gd name="T1" fmla="*/ 109 h 37"/>
                <a:gd name="T2" fmla="*/ 12 w 68"/>
                <a:gd name="T3" fmla="*/ 100 h 37"/>
                <a:gd name="T4" fmla="*/ 41 w 68"/>
                <a:gd name="T5" fmla="*/ 80 h 37"/>
                <a:gd name="T6" fmla="*/ 92 w 68"/>
                <a:gd name="T7" fmla="*/ 42 h 37"/>
                <a:gd name="T8" fmla="*/ 141 w 68"/>
                <a:gd name="T9" fmla="*/ 19 h 37"/>
                <a:gd name="T10" fmla="*/ 168 w 68"/>
                <a:gd name="T11" fmla="*/ 0 h 37"/>
                <a:gd name="T12" fmla="*/ 131 w 68"/>
                <a:gd name="T13" fmla="*/ 14 h 37"/>
                <a:gd name="T14" fmla="*/ 69 w 68"/>
                <a:gd name="T15" fmla="*/ 43 h 37"/>
                <a:gd name="T16" fmla="*/ 1 w 68"/>
                <a:gd name="T17" fmla="*/ 103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37">
                  <a:moveTo>
                    <a:pt x="0" y="37"/>
                  </a:moveTo>
                  <a:cubicBezTo>
                    <a:pt x="1" y="36"/>
                    <a:pt x="3" y="35"/>
                    <a:pt x="5" y="34"/>
                  </a:cubicBezTo>
                  <a:cubicBezTo>
                    <a:pt x="8" y="31"/>
                    <a:pt x="12" y="29"/>
                    <a:pt x="16" y="27"/>
                  </a:cubicBezTo>
                  <a:cubicBezTo>
                    <a:pt x="23" y="22"/>
                    <a:pt x="30" y="18"/>
                    <a:pt x="37" y="14"/>
                  </a:cubicBezTo>
                  <a:cubicBezTo>
                    <a:pt x="44" y="11"/>
                    <a:pt x="51" y="9"/>
                    <a:pt x="57" y="6"/>
                  </a:cubicBezTo>
                  <a:cubicBezTo>
                    <a:pt x="61" y="5"/>
                    <a:pt x="64" y="2"/>
                    <a:pt x="68" y="0"/>
                  </a:cubicBezTo>
                  <a:cubicBezTo>
                    <a:pt x="63" y="1"/>
                    <a:pt x="58" y="4"/>
                    <a:pt x="53" y="5"/>
                  </a:cubicBezTo>
                  <a:cubicBezTo>
                    <a:pt x="45" y="8"/>
                    <a:pt x="36" y="12"/>
                    <a:pt x="28" y="15"/>
                  </a:cubicBezTo>
                  <a:cubicBezTo>
                    <a:pt x="18" y="20"/>
                    <a:pt x="9" y="27"/>
                    <a:pt x="1" y="35"/>
                  </a:cubicBezTo>
                </a:path>
              </a:pathLst>
            </a:custGeom>
            <a:solidFill>
              <a:srgbClr val="E7C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979">
              <a:extLst>
                <a:ext uri="{FF2B5EF4-FFF2-40B4-BE49-F238E27FC236}">
                  <a16:creationId xmlns:a16="http://schemas.microsoft.com/office/drawing/2014/main" id="{3633BC6D-37CA-4502-810C-3DB9D1F5A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" y="1237"/>
              <a:ext cx="49" cy="22"/>
            </a:xfrm>
            <a:custGeom>
              <a:avLst/>
              <a:gdLst>
                <a:gd name="T0" fmla="*/ 10 w 36"/>
                <a:gd name="T1" fmla="*/ 45 h 15"/>
                <a:gd name="T2" fmla="*/ 19 w 36"/>
                <a:gd name="T3" fmla="*/ 41 h 15"/>
                <a:gd name="T4" fmla="*/ 50 w 36"/>
                <a:gd name="T5" fmla="*/ 19 h 15"/>
                <a:gd name="T6" fmla="*/ 91 w 36"/>
                <a:gd name="T7" fmla="*/ 0 h 15"/>
                <a:gd name="T8" fmla="*/ 26 w 36"/>
                <a:gd name="T9" fmla="*/ 22 h 15"/>
                <a:gd name="T10" fmla="*/ 0 w 36"/>
                <a:gd name="T11" fmla="*/ 41 h 15"/>
                <a:gd name="T12" fmla="*/ 5 w 36"/>
                <a:gd name="T13" fmla="*/ 4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15">
                  <a:moveTo>
                    <a:pt x="4" y="14"/>
                  </a:moveTo>
                  <a:cubicBezTo>
                    <a:pt x="4" y="15"/>
                    <a:pt x="6" y="13"/>
                    <a:pt x="7" y="13"/>
                  </a:cubicBezTo>
                  <a:cubicBezTo>
                    <a:pt x="11" y="10"/>
                    <a:pt x="16" y="8"/>
                    <a:pt x="20" y="6"/>
                  </a:cubicBezTo>
                  <a:cubicBezTo>
                    <a:pt x="25" y="4"/>
                    <a:pt x="31" y="1"/>
                    <a:pt x="36" y="0"/>
                  </a:cubicBezTo>
                  <a:cubicBezTo>
                    <a:pt x="27" y="0"/>
                    <a:pt x="18" y="4"/>
                    <a:pt x="10" y="7"/>
                  </a:cubicBezTo>
                  <a:cubicBezTo>
                    <a:pt x="7" y="9"/>
                    <a:pt x="2" y="10"/>
                    <a:pt x="0" y="13"/>
                  </a:cubicBezTo>
                  <a:cubicBezTo>
                    <a:pt x="1" y="13"/>
                    <a:pt x="1" y="14"/>
                    <a:pt x="2" y="14"/>
                  </a:cubicBezTo>
                </a:path>
              </a:pathLst>
            </a:custGeom>
            <a:solidFill>
              <a:srgbClr val="E7C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980">
              <a:extLst>
                <a:ext uri="{FF2B5EF4-FFF2-40B4-BE49-F238E27FC236}">
                  <a16:creationId xmlns:a16="http://schemas.microsoft.com/office/drawing/2014/main" id="{8624AF51-ABBB-4A5A-AC89-3B0BBE86D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1173"/>
              <a:ext cx="33" cy="13"/>
            </a:xfrm>
            <a:custGeom>
              <a:avLst/>
              <a:gdLst>
                <a:gd name="T0" fmla="*/ 1 w 24"/>
                <a:gd name="T1" fmla="*/ 0 h 9"/>
                <a:gd name="T2" fmla="*/ 6 w 24"/>
                <a:gd name="T3" fmla="*/ 20 h 9"/>
                <a:gd name="T4" fmla="*/ 23 w 24"/>
                <a:gd name="T5" fmla="*/ 20 h 9"/>
                <a:gd name="T6" fmla="*/ 62 w 24"/>
                <a:gd name="T7" fmla="*/ 1 h 9"/>
                <a:gd name="T8" fmla="*/ 6 w 24"/>
                <a:gd name="T9" fmla="*/ 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9">
                  <a:moveTo>
                    <a:pt x="1" y="0"/>
                  </a:moveTo>
                  <a:cubicBezTo>
                    <a:pt x="0" y="1"/>
                    <a:pt x="1" y="6"/>
                    <a:pt x="2" y="7"/>
                  </a:cubicBezTo>
                  <a:cubicBezTo>
                    <a:pt x="4" y="9"/>
                    <a:pt x="6" y="8"/>
                    <a:pt x="9" y="7"/>
                  </a:cubicBezTo>
                  <a:cubicBezTo>
                    <a:pt x="14" y="6"/>
                    <a:pt x="20" y="4"/>
                    <a:pt x="24" y="1"/>
                  </a:cubicBezTo>
                  <a:cubicBezTo>
                    <a:pt x="17" y="0"/>
                    <a:pt x="8" y="8"/>
                    <a:pt x="2" y="2"/>
                  </a:cubicBezTo>
                </a:path>
              </a:pathLst>
            </a:custGeom>
            <a:solidFill>
              <a:srgbClr val="E7C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Freeform 981">
              <a:extLst>
                <a:ext uri="{FF2B5EF4-FFF2-40B4-BE49-F238E27FC236}">
                  <a16:creationId xmlns:a16="http://schemas.microsoft.com/office/drawing/2014/main" id="{9482890A-D8BC-43C0-B789-ADB1BDDE8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" y="1262"/>
              <a:ext cx="31" cy="30"/>
            </a:xfrm>
            <a:custGeom>
              <a:avLst/>
              <a:gdLst>
                <a:gd name="T0" fmla="*/ 0 w 23"/>
                <a:gd name="T1" fmla="*/ 33 h 21"/>
                <a:gd name="T2" fmla="*/ 5 w 23"/>
                <a:gd name="T3" fmla="*/ 56 h 21"/>
                <a:gd name="T4" fmla="*/ 16 w 23"/>
                <a:gd name="T5" fmla="*/ 56 h 21"/>
                <a:gd name="T6" fmla="*/ 35 w 23"/>
                <a:gd name="T7" fmla="*/ 29 h 21"/>
                <a:gd name="T8" fmla="*/ 57 w 23"/>
                <a:gd name="T9" fmla="*/ 0 h 21"/>
                <a:gd name="T10" fmla="*/ 22 w 23"/>
                <a:gd name="T11" fmla="*/ 34 h 21"/>
                <a:gd name="T12" fmla="*/ 1 w 23"/>
                <a:gd name="T13" fmla="*/ 39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21">
                  <a:moveTo>
                    <a:pt x="0" y="11"/>
                  </a:moveTo>
                  <a:cubicBezTo>
                    <a:pt x="0" y="14"/>
                    <a:pt x="0" y="16"/>
                    <a:pt x="2" y="19"/>
                  </a:cubicBezTo>
                  <a:cubicBezTo>
                    <a:pt x="4" y="21"/>
                    <a:pt x="4" y="21"/>
                    <a:pt x="7" y="19"/>
                  </a:cubicBezTo>
                  <a:cubicBezTo>
                    <a:pt x="10" y="17"/>
                    <a:pt x="12" y="13"/>
                    <a:pt x="14" y="10"/>
                  </a:cubicBezTo>
                  <a:cubicBezTo>
                    <a:pt x="17" y="7"/>
                    <a:pt x="21" y="3"/>
                    <a:pt x="23" y="0"/>
                  </a:cubicBezTo>
                  <a:cubicBezTo>
                    <a:pt x="19" y="4"/>
                    <a:pt x="14" y="8"/>
                    <a:pt x="9" y="12"/>
                  </a:cubicBezTo>
                  <a:cubicBezTo>
                    <a:pt x="7" y="13"/>
                    <a:pt x="3" y="18"/>
                    <a:pt x="1" y="13"/>
                  </a:cubicBezTo>
                </a:path>
              </a:pathLst>
            </a:custGeom>
            <a:solidFill>
              <a:srgbClr val="E7C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Freeform 982">
              <a:extLst>
                <a:ext uri="{FF2B5EF4-FFF2-40B4-BE49-F238E27FC236}">
                  <a16:creationId xmlns:a16="http://schemas.microsoft.com/office/drawing/2014/main" id="{A8396144-31EC-4D03-9508-148324B69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" y="1280"/>
              <a:ext cx="30" cy="36"/>
            </a:xfrm>
            <a:custGeom>
              <a:avLst/>
              <a:gdLst>
                <a:gd name="T0" fmla="*/ 1 w 22"/>
                <a:gd name="T1" fmla="*/ 46 h 25"/>
                <a:gd name="T2" fmla="*/ 7 w 22"/>
                <a:gd name="T3" fmla="*/ 75 h 25"/>
                <a:gd name="T4" fmla="*/ 56 w 22"/>
                <a:gd name="T5" fmla="*/ 0 h 25"/>
                <a:gd name="T6" fmla="*/ 5 w 22"/>
                <a:gd name="T7" fmla="*/ 48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25">
                  <a:moveTo>
                    <a:pt x="1" y="15"/>
                  </a:moveTo>
                  <a:cubicBezTo>
                    <a:pt x="0" y="18"/>
                    <a:pt x="2" y="23"/>
                    <a:pt x="3" y="25"/>
                  </a:cubicBezTo>
                  <a:cubicBezTo>
                    <a:pt x="9" y="19"/>
                    <a:pt x="18" y="9"/>
                    <a:pt x="22" y="0"/>
                  </a:cubicBezTo>
                  <a:cubicBezTo>
                    <a:pt x="20" y="3"/>
                    <a:pt x="6" y="21"/>
                    <a:pt x="2" y="16"/>
                  </a:cubicBezTo>
                </a:path>
              </a:pathLst>
            </a:custGeom>
            <a:solidFill>
              <a:srgbClr val="E7C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Freeform 983">
              <a:extLst>
                <a:ext uri="{FF2B5EF4-FFF2-40B4-BE49-F238E27FC236}">
                  <a16:creationId xmlns:a16="http://schemas.microsoft.com/office/drawing/2014/main" id="{AA328177-BA1D-44AD-8B36-1FAA0E4B1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" y="1242"/>
              <a:ext cx="8" cy="17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34 h 12"/>
                <a:gd name="T4" fmla="*/ 1 w 6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cubicBezTo>
                    <a:pt x="5" y="2"/>
                    <a:pt x="2" y="8"/>
                    <a:pt x="0" y="12"/>
                  </a:cubicBezTo>
                  <a:cubicBezTo>
                    <a:pt x="6" y="9"/>
                    <a:pt x="4" y="4"/>
                    <a:pt x="1" y="0"/>
                  </a:cubicBezTo>
                </a:path>
              </a:pathLst>
            </a:custGeom>
            <a:solidFill>
              <a:srgbClr val="E7C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Freeform 984">
              <a:extLst>
                <a:ext uri="{FF2B5EF4-FFF2-40B4-BE49-F238E27FC236}">
                  <a16:creationId xmlns:a16="http://schemas.microsoft.com/office/drawing/2014/main" id="{35B0CF00-AB30-413C-B0F0-180E456DF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" y="1150"/>
              <a:ext cx="18" cy="27"/>
            </a:xfrm>
            <a:custGeom>
              <a:avLst/>
              <a:gdLst>
                <a:gd name="T0" fmla="*/ 26 w 13"/>
                <a:gd name="T1" fmla="*/ 0 h 19"/>
                <a:gd name="T2" fmla="*/ 0 w 13"/>
                <a:gd name="T3" fmla="*/ 54 h 19"/>
                <a:gd name="T4" fmla="*/ 29 w 13"/>
                <a:gd name="T5" fmla="*/ 1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9">
                  <a:moveTo>
                    <a:pt x="10" y="0"/>
                  </a:moveTo>
                  <a:cubicBezTo>
                    <a:pt x="13" y="7"/>
                    <a:pt x="5" y="15"/>
                    <a:pt x="0" y="19"/>
                  </a:cubicBezTo>
                  <a:cubicBezTo>
                    <a:pt x="6" y="14"/>
                    <a:pt x="13" y="10"/>
                    <a:pt x="11" y="1"/>
                  </a:cubicBezTo>
                </a:path>
              </a:pathLst>
            </a:custGeom>
            <a:solidFill>
              <a:srgbClr val="E7C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Freeform 985">
              <a:extLst>
                <a:ext uri="{FF2B5EF4-FFF2-40B4-BE49-F238E27FC236}">
                  <a16:creationId xmlns:a16="http://schemas.microsoft.com/office/drawing/2014/main" id="{5A4FF820-EF78-48FB-AAF1-0E27983D7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1173"/>
              <a:ext cx="38" cy="49"/>
            </a:xfrm>
            <a:custGeom>
              <a:avLst/>
              <a:gdLst>
                <a:gd name="T0" fmla="*/ 48 w 29"/>
                <a:gd name="T1" fmla="*/ 0 h 34"/>
                <a:gd name="T2" fmla="*/ 0 w 29"/>
                <a:gd name="T3" fmla="*/ 102 h 34"/>
                <a:gd name="T4" fmla="*/ 50 w 29"/>
                <a:gd name="T5" fmla="*/ 6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34">
                  <a:moveTo>
                    <a:pt x="21" y="0"/>
                  </a:moveTo>
                  <a:cubicBezTo>
                    <a:pt x="24" y="15"/>
                    <a:pt x="10" y="25"/>
                    <a:pt x="0" y="34"/>
                  </a:cubicBezTo>
                  <a:cubicBezTo>
                    <a:pt x="9" y="31"/>
                    <a:pt x="29" y="13"/>
                    <a:pt x="22" y="2"/>
                  </a:cubicBezTo>
                </a:path>
              </a:pathLst>
            </a:custGeom>
            <a:solidFill>
              <a:srgbClr val="E7C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986">
              <a:extLst>
                <a:ext uri="{FF2B5EF4-FFF2-40B4-BE49-F238E27FC236}">
                  <a16:creationId xmlns:a16="http://schemas.microsoft.com/office/drawing/2014/main" id="{5D4EF92D-7B37-44AC-922F-9F0A2E4F7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1174"/>
              <a:ext cx="96" cy="62"/>
            </a:xfrm>
            <a:custGeom>
              <a:avLst/>
              <a:gdLst>
                <a:gd name="T0" fmla="*/ 0 w 72"/>
                <a:gd name="T1" fmla="*/ 114 h 43"/>
                <a:gd name="T2" fmla="*/ 49 w 72"/>
                <a:gd name="T3" fmla="*/ 104 h 43"/>
                <a:gd name="T4" fmla="*/ 95 w 72"/>
                <a:gd name="T5" fmla="*/ 84 h 43"/>
                <a:gd name="T6" fmla="*/ 171 w 72"/>
                <a:gd name="T7" fmla="*/ 0 h 43"/>
                <a:gd name="T8" fmla="*/ 129 w 72"/>
                <a:gd name="T9" fmla="*/ 33 h 43"/>
                <a:gd name="T10" fmla="*/ 84 w 72"/>
                <a:gd name="T11" fmla="*/ 69 h 43"/>
                <a:gd name="T12" fmla="*/ 41 w 72"/>
                <a:gd name="T13" fmla="*/ 95 h 43"/>
                <a:gd name="T14" fmla="*/ 5 w 72"/>
                <a:gd name="T15" fmla="*/ 108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" h="43">
                  <a:moveTo>
                    <a:pt x="0" y="38"/>
                  </a:moveTo>
                  <a:cubicBezTo>
                    <a:pt x="3" y="43"/>
                    <a:pt x="17" y="36"/>
                    <a:pt x="21" y="35"/>
                  </a:cubicBezTo>
                  <a:cubicBezTo>
                    <a:pt x="27" y="32"/>
                    <a:pt x="34" y="31"/>
                    <a:pt x="40" y="28"/>
                  </a:cubicBezTo>
                  <a:cubicBezTo>
                    <a:pt x="50" y="23"/>
                    <a:pt x="70" y="13"/>
                    <a:pt x="72" y="0"/>
                  </a:cubicBezTo>
                  <a:cubicBezTo>
                    <a:pt x="68" y="5"/>
                    <a:pt x="61" y="8"/>
                    <a:pt x="55" y="11"/>
                  </a:cubicBezTo>
                  <a:cubicBezTo>
                    <a:pt x="49" y="15"/>
                    <a:pt x="42" y="19"/>
                    <a:pt x="35" y="23"/>
                  </a:cubicBezTo>
                  <a:cubicBezTo>
                    <a:pt x="29" y="26"/>
                    <a:pt x="23" y="29"/>
                    <a:pt x="17" y="32"/>
                  </a:cubicBezTo>
                  <a:cubicBezTo>
                    <a:pt x="12" y="33"/>
                    <a:pt x="7" y="36"/>
                    <a:pt x="2" y="36"/>
                  </a:cubicBezTo>
                </a:path>
              </a:pathLst>
            </a:custGeom>
            <a:solidFill>
              <a:srgbClr val="E7C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987">
              <a:extLst>
                <a:ext uri="{FF2B5EF4-FFF2-40B4-BE49-F238E27FC236}">
                  <a16:creationId xmlns:a16="http://schemas.microsoft.com/office/drawing/2014/main" id="{002591C8-DD9A-4DF9-8F3B-DE3E61F49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" y="1051"/>
              <a:ext cx="165" cy="99"/>
            </a:xfrm>
            <a:custGeom>
              <a:avLst/>
              <a:gdLst>
                <a:gd name="T0" fmla="*/ 268 w 123"/>
                <a:gd name="T1" fmla="*/ 6 h 69"/>
                <a:gd name="T2" fmla="*/ 284 w 123"/>
                <a:gd name="T3" fmla="*/ 76 h 69"/>
                <a:gd name="T4" fmla="*/ 236 w 123"/>
                <a:gd name="T5" fmla="*/ 113 h 69"/>
                <a:gd name="T6" fmla="*/ 119 w 123"/>
                <a:gd name="T7" fmla="*/ 165 h 69"/>
                <a:gd name="T8" fmla="*/ 64 w 123"/>
                <a:gd name="T9" fmla="*/ 185 h 69"/>
                <a:gd name="T10" fmla="*/ 16 w 123"/>
                <a:gd name="T11" fmla="*/ 191 h 69"/>
                <a:gd name="T12" fmla="*/ 48 w 123"/>
                <a:gd name="T13" fmla="*/ 136 h 69"/>
                <a:gd name="T14" fmla="*/ 64 w 123"/>
                <a:gd name="T15" fmla="*/ 96 h 69"/>
                <a:gd name="T16" fmla="*/ 107 w 123"/>
                <a:gd name="T17" fmla="*/ 60 h 69"/>
                <a:gd name="T18" fmla="*/ 232 w 123"/>
                <a:gd name="T19" fmla="*/ 19 h 69"/>
                <a:gd name="T20" fmla="*/ 268 w 123"/>
                <a:gd name="T21" fmla="*/ 13 h 69"/>
                <a:gd name="T22" fmla="*/ 268 w 123"/>
                <a:gd name="T23" fmla="*/ 14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" h="69">
                  <a:moveTo>
                    <a:pt x="111" y="2"/>
                  </a:moveTo>
                  <a:cubicBezTo>
                    <a:pt x="119" y="8"/>
                    <a:pt x="123" y="17"/>
                    <a:pt x="118" y="26"/>
                  </a:cubicBezTo>
                  <a:cubicBezTo>
                    <a:pt x="113" y="33"/>
                    <a:pt x="106" y="36"/>
                    <a:pt x="98" y="38"/>
                  </a:cubicBezTo>
                  <a:cubicBezTo>
                    <a:pt x="82" y="44"/>
                    <a:pt x="65" y="51"/>
                    <a:pt x="49" y="56"/>
                  </a:cubicBezTo>
                  <a:cubicBezTo>
                    <a:pt x="41" y="58"/>
                    <a:pt x="34" y="60"/>
                    <a:pt x="27" y="63"/>
                  </a:cubicBezTo>
                  <a:cubicBezTo>
                    <a:pt x="22" y="64"/>
                    <a:pt x="10" y="69"/>
                    <a:pt x="7" y="65"/>
                  </a:cubicBezTo>
                  <a:cubicBezTo>
                    <a:pt x="0" y="57"/>
                    <a:pt x="16" y="50"/>
                    <a:pt x="20" y="46"/>
                  </a:cubicBezTo>
                  <a:cubicBezTo>
                    <a:pt x="23" y="42"/>
                    <a:pt x="24" y="37"/>
                    <a:pt x="27" y="33"/>
                  </a:cubicBezTo>
                  <a:cubicBezTo>
                    <a:pt x="32" y="28"/>
                    <a:pt x="38" y="23"/>
                    <a:pt x="45" y="20"/>
                  </a:cubicBezTo>
                  <a:cubicBezTo>
                    <a:pt x="60" y="10"/>
                    <a:pt x="79" y="11"/>
                    <a:pt x="96" y="6"/>
                  </a:cubicBezTo>
                  <a:cubicBezTo>
                    <a:pt x="99" y="5"/>
                    <a:pt x="108" y="0"/>
                    <a:pt x="111" y="4"/>
                  </a:cubicBezTo>
                  <a:cubicBezTo>
                    <a:pt x="111" y="4"/>
                    <a:pt x="111" y="4"/>
                    <a:pt x="111" y="5"/>
                  </a:cubicBezTo>
                </a:path>
              </a:pathLst>
            </a:custGeom>
            <a:solidFill>
              <a:srgbClr val="F8E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988">
              <a:extLst>
                <a:ext uri="{FF2B5EF4-FFF2-40B4-BE49-F238E27FC236}">
                  <a16:creationId xmlns:a16="http://schemas.microsoft.com/office/drawing/2014/main" id="{E0842073-7C77-4702-B811-3C75DEDC5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1126"/>
              <a:ext cx="129" cy="96"/>
            </a:xfrm>
            <a:custGeom>
              <a:avLst/>
              <a:gdLst>
                <a:gd name="T0" fmla="*/ 219 w 96"/>
                <a:gd name="T1" fmla="*/ 13 h 67"/>
                <a:gd name="T2" fmla="*/ 169 w 96"/>
                <a:gd name="T3" fmla="*/ 20 h 67"/>
                <a:gd name="T4" fmla="*/ 101 w 96"/>
                <a:gd name="T5" fmla="*/ 47 h 67"/>
                <a:gd name="T6" fmla="*/ 54 w 96"/>
                <a:gd name="T7" fmla="*/ 75 h 67"/>
                <a:gd name="T8" fmla="*/ 23 w 96"/>
                <a:gd name="T9" fmla="*/ 117 h 67"/>
                <a:gd name="T10" fmla="*/ 15 w 96"/>
                <a:gd name="T11" fmla="*/ 171 h 67"/>
                <a:gd name="T12" fmla="*/ 83 w 96"/>
                <a:gd name="T13" fmla="*/ 153 h 67"/>
                <a:gd name="T14" fmla="*/ 136 w 96"/>
                <a:gd name="T15" fmla="*/ 89 h 67"/>
                <a:gd name="T16" fmla="*/ 195 w 96"/>
                <a:gd name="T17" fmla="*/ 66 h 67"/>
                <a:gd name="T18" fmla="*/ 219 w 96"/>
                <a:gd name="T19" fmla="*/ 13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6" h="67">
                  <a:moveTo>
                    <a:pt x="90" y="4"/>
                  </a:moveTo>
                  <a:cubicBezTo>
                    <a:pt x="83" y="0"/>
                    <a:pt x="77" y="4"/>
                    <a:pt x="70" y="7"/>
                  </a:cubicBezTo>
                  <a:cubicBezTo>
                    <a:pt x="62" y="11"/>
                    <a:pt x="52" y="14"/>
                    <a:pt x="42" y="16"/>
                  </a:cubicBezTo>
                  <a:cubicBezTo>
                    <a:pt x="34" y="18"/>
                    <a:pt x="28" y="19"/>
                    <a:pt x="22" y="25"/>
                  </a:cubicBezTo>
                  <a:cubicBezTo>
                    <a:pt x="18" y="30"/>
                    <a:pt x="14" y="35"/>
                    <a:pt x="10" y="40"/>
                  </a:cubicBezTo>
                  <a:cubicBezTo>
                    <a:pt x="5" y="45"/>
                    <a:pt x="0" y="52"/>
                    <a:pt x="6" y="58"/>
                  </a:cubicBezTo>
                  <a:cubicBezTo>
                    <a:pt x="14" y="67"/>
                    <a:pt x="28" y="60"/>
                    <a:pt x="34" y="52"/>
                  </a:cubicBezTo>
                  <a:cubicBezTo>
                    <a:pt x="40" y="44"/>
                    <a:pt x="47" y="35"/>
                    <a:pt x="56" y="30"/>
                  </a:cubicBezTo>
                  <a:cubicBezTo>
                    <a:pt x="64" y="26"/>
                    <a:pt x="72" y="25"/>
                    <a:pt x="80" y="22"/>
                  </a:cubicBezTo>
                  <a:cubicBezTo>
                    <a:pt x="85" y="21"/>
                    <a:pt x="96" y="10"/>
                    <a:pt x="90" y="4"/>
                  </a:cubicBezTo>
                </a:path>
              </a:pathLst>
            </a:custGeom>
            <a:solidFill>
              <a:srgbClr val="F8E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Freeform 989">
              <a:extLst>
                <a:ext uri="{FF2B5EF4-FFF2-40B4-BE49-F238E27FC236}">
                  <a16:creationId xmlns:a16="http://schemas.microsoft.com/office/drawing/2014/main" id="{2E77E206-A132-4BB0-940C-C82C7D6DA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054"/>
              <a:ext cx="105" cy="84"/>
            </a:xfrm>
            <a:custGeom>
              <a:avLst/>
              <a:gdLst>
                <a:gd name="T0" fmla="*/ 162 w 78"/>
                <a:gd name="T1" fmla="*/ 0 h 59"/>
                <a:gd name="T2" fmla="*/ 135 w 78"/>
                <a:gd name="T3" fmla="*/ 9 h 59"/>
                <a:gd name="T4" fmla="*/ 104 w 78"/>
                <a:gd name="T5" fmla="*/ 20 h 59"/>
                <a:gd name="T6" fmla="*/ 58 w 78"/>
                <a:gd name="T7" fmla="*/ 63 h 59"/>
                <a:gd name="T8" fmla="*/ 15 w 78"/>
                <a:gd name="T9" fmla="*/ 118 h 59"/>
                <a:gd name="T10" fmla="*/ 47 w 78"/>
                <a:gd name="T11" fmla="*/ 164 h 59"/>
                <a:gd name="T12" fmla="*/ 85 w 78"/>
                <a:gd name="T13" fmla="*/ 128 h 59"/>
                <a:gd name="T14" fmla="*/ 118 w 78"/>
                <a:gd name="T15" fmla="*/ 95 h 59"/>
                <a:gd name="T16" fmla="*/ 174 w 78"/>
                <a:gd name="T17" fmla="*/ 61 h 59"/>
                <a:gd name="T18" fmla="*/ 171 w 78"/>
                <a:gd name="T19" fmla="*/ 1 h 59"/>
                <a:gd name="T20" fmla="*/ 153 w 78"/>
                <a:gd name="T21" fmla="*/ 0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8" h="59">
                  <a:moveTo>
                    <a:pt x="66" y="0"/>
                  </a:moveTo>
                  <a:cubicBezTo>
                    <a:pt x="63" y="2"/>
                    <a:pt x="58" y="1"/>
                    <a:pt x="55" y="3"/>
                  </a:cubicBezTo>
                  <a:cubicBezTo>
                    <a:pt x="51" y="4"/>
                    <a:pt x="46" y="6"/>
                    <a:pt x="42" y="7"/>
                  </a:cubicBezTo>
                  <a:cubicBezTo>
                    <a:pt x="34" y="10"/>
                    <a:pt x="29" y="16"/>
                    <a:pt x="24" y="22"/>
                  </a:cubicBezTo>
                  <a:cubicBezTo>
                    <a:pt x="18" y="29"/>
                    <a:pt x="11" y="34"/>
                    <a:pt x="6" y="41"/>
                  </a:cubicBezTo>
                  <a:cubicBezTo>
                    <a:pt x="0" y="50"/>
                    <a:pt x="10" y="59"/>
                    <a:pt x="19" y="57"/>
                  </a:cubicBezTo>
                  <a:cubicBezTo>
                    <a:pt x="26" y="55"/>
                    <a:pt x="30" y="49"/>
                    <a:pt x="35" y="44"/>
                  </a:cubicBezTo>
                  <a:cubicBezTo>
                    <a:pt x="38" y="40"/>
                    <a:pt x="43" y="35"/>
                    <a:pt x="48" y="33"/>
                  </a:cubicBezTo>
                  <a:cubicBezTo>
                    <a:pt x="55" y="29"/>
                    <a:pt x="65" y="28"/>
                    <a:pt x="71" y="21"/>
                  </a:cubicBezTo>
                  <a:cubicBezTo>
                    <a:pt x="76" y="16"/>
                    <a:pt x="78" y="5"/>
                    <a:pt x="70" y="1"/>
                  </a:cubicBezTo>
                  <a:cubicBezTo>
                    <a:pt x="68" y="0"/>
                    <a:pt x="66" y="0"/>
                    <a:pt x="6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Freeform 990">
              <a:extLst>
                <a:ext uri="{FF2B5EF4-FFF2-40B4-BE49-F238E27FC236}">
                  <a16:creationId xmlns:a16="http://schemas.microsoft.com/office/drawing/2014/main" id="{8866AAB8-E119-4DA1-827D-FA2AF618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1147"/>
              <a:ext cx="49" cy="50"/>
            </a:xfrm>
            <a:custGeom>
              <a:avLst/>
              <a:gdLst>
                <a:gd name="T0" fmla="*/ 53 w 37"/>
                <a:gd name="T1" fmla="*/ 6 h 35"/>
                <a:gd name="T2" fmla="*/ 15 w 37"/>
                <a:gd name="T3" fmla="*/ 39 h 35"/>
                <a:gd name="T4" fmla="*/ 0 w 37"/>
                <a:gd name="T5" fmla="*/ 76 h 35"/>
                <a:gd name="T6" fmla="*/ 15 w 37"/>
                <a:gd name="T7" fmla="*/ 94 h 35"/>
                <a:gd name="T8" fmla="*/ 37 w 37"/>
                <a:gd name="T9" fmla="*/ 56 h 35"/>
                <a:gd name="T10" fmla="*/ 70 w 37"/>
                <a:gd name="T11" fmla="*/ 33 h 35"/>
                <a:gd name="T12" fmla="*/ 85 w 37"/>
                <a:gd name="T13" fmla="*/ 13 h 35"/>
                <a:gd name="T14" fmla="*/ 53 w 37"/>
                <a:gd name="T15" fmla="*/ 9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" h="35">
                  <a:moveTo>
                    <a:pt x="23" y="2"/>
                  </a:moveTo>
                  <a:cubicBezTo>
                    <a:pt x="17" y="2"/>
                    <a:pt x="9" y="8"/>
                    <a:pt x="6" y="13"/>
                  </a:cubicBezTo>
                  <a:cubicBezTo>
                    <a:pt x="3" y="17"/>
                    <a:pt x="1" y="21"/>
                    <a:pt x="0" y="26"/>
                  </a:cubicBezTo>
                  <a:cubicBezTo>
                    <a:pt x="0" y="30"/>
                    <a:pt x="1" y="35"/>
                    <a:pt x="6" y="32"/>
                  </a:cubicBezTo>
                  <a:cubicBezTo>
                    <a:pt x="10" y="29"/>
                    <a:pt x="12" y="23"/>
                    <a:pt x="16" y="19"/>
                  </a:cubicBezTo>
                  <a:cubicBezTo>
                    <a:pt x="20" y="16"/>
                    <a:pt x="25" y="14"/>
                    <a:pt x="30" y="11"/>
                  </a:cubicBezTo>
                  <a:cubicBezTo>
                    <a:pt x="32" y="10"/>
                    <a:pt x="37" y="7"/>
                    <a:pt x="36" y="4"/>
                  </a:cubicBezTo>
                  <a:cubicBezTo>
                    <a:pt x="35" y="0"/>
                    <a:pt x="26" y="2"/>
                    <a:pt x="2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Oval 991">
              <a:extLst>
                <a:ext uri="{FF2B5EF4-FFF2-40B4-BE49-F238E27FC236}">
                  <a16:creationId xmlns:a16="http://schemas.microsoft.com/office/drawing/2014/main" id="{51E63253-771C-4F94-9560-592C2FEFB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4" y="1058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521" name="Oval 992">
              <a:extLst>
                <a:ext uri="{FF2B5EF4-FFF2-40B4-BE49-F238E27FC236}">
                  <a16:creationId xmlns:a16="http://schemas.microsoft.com/office/drawing/2014/main" id="{98A630BA-165B-4AB0-AA00-6219B6716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" y="1061"/>
              <a:ext cx="5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522" name="Oval 993">
              <a:extLst>
                <a:ext uri="{FF2B5EF4-FFF2-40B4-BE49-F238E27FC236}">
                  <a16:creationId xmlns:a16="http://schemas.microsoft.com/office/drawing/2014/main" id="{4DD68F5D-7D7A-4BB7-8D57-BCD726699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1147"/>
              <a:ext cx="9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523" name="Oval 994">
              <a:extLst>
                <a:ext uri="{FF2B5EF4-FFF2-40B4-BE49-F238E27FC236}">
                  <a16:creationId xmlns:a16="http://schemas.microsoft.com/office/drawing/2014/main" id="{10241904-5344-400E-B755-DD5494137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9" y="1146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524" name="Oval 995">
              <a:extLst>
                <a:ext uri="{FF2B5EF4-FFF2-40B4-BE49-F238E27FC236}">
                  <a16:creationId xmlns:a16="http://schemas.microsoft.com/office/drawing/2014/main" id="{89D24211-31CD-4BC8-A33C-26D1AF612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" y="1123"/>
              <a:ext cx="11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525" name="Oval 996">
              <a:extLst>
                <a:ext uri="{FF2B5EF4-FFF2-40B4-BE49-F238E27FC236}">
                  <a16:creationId xmlns:a16="http://schemas.microsoft.com/office/drawing/2014/main" id="{53724F06-0D8F-461D-834D-AB796F3FB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" y="1130"/>
              <a:ext cx="10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526" name="Oval 997">
              <a:extLst>
                <a:ext uri="{FF2B5EF4-FFF2-40B4-BE49-F238E27FC236}">
                  <a16:creationId xmlns:a16="http://schemas.microsoft.com/office/drawing/2014/main" id="{BD991446-26B8-47A7-BE21-699A6E28E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" y="1190"/>
              <a:ext cx="9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527" name="Oval 998">
              <a:extLst>
                <a:ext uri="{FF2B5EF4-FFF2-40B4-BE49-F238E27FC236}">
                  <a16:creationId xmlns:a16="http://schemas.microsoft.com/office/drawing/2014/main" id="{0D882499-EE81-4BEB-9395-2B83A697E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" y="1199"/>
              <a:ext cx="8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528" name="Freeform 999">
              <a:extLst>
                <a:ext uri="{FF2B5EF4-FFF2-40B4-BE49-F238E27FC236}">
                  <a16:creationId xmlns:a16="http://schemas.microsoft.com/office/drawing/2014/main" id="{89E0DF51-C114-4FF8-8C66-1A8BF0B72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1050"/>
              <a:ext cx="41" cy="20"/>
            </a:xfrm>
            <a:custGeom>
              <a:avLst/>
              <a:gdLst>
                <a:gd name="T0" fmla="*/ 63 w 30"/>
                <a:gd name="T1" fmla="*/ 6 h 14"/>
                <a:gd name="T2" fmla="*/ 22 w 30"/>
                <a:gd name="T3" fmla="*/ 14 h 14"/>
                <a:gd name="T4" fmla="*/ 1 w 30"/>
                <a:gd name="T5" fmla="*/ 29 h 14"/>
                <a:gd name="T6" fmla="*/ 22 w 30"/>
                <a:gd name="T7" fmla="*/ 34 h 14"/>
                <a:gd name="T8" fmla="*/ 67 w 30"/>
                <a:gd name="T9" fmla="*/ 29 h 14"/>
                <a:gd name="T10" fmla="*/ 67 w 30"/>
                <a:gd name="T11" fmla="*/ 6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4">
                  <a:moveTo>
                    <a:pt x="25" y="2"/>
                  </a:moveTo>
                  <a:cubicBezTo>
                    <a:pt x="20" y="0"/>
                    <a:pt x="14" y="2"/>
                    <a:pt x="9" y="5"/>
                  </a:cubicBezTo>
                  <a:cubicBezTo>
                    <a:pt x="8" y="6"/>
                    <a:pt x="2" y="8"/>
                    <a:pt x="1" y="10"/>
                  </a:cubicBezTo>
                  <a:cubicBezTo>
                    <a:pt x="0" y="14"/>
                    <a:pt x="7" y="13"/>
                    <a:pt x="9" y="12"/>
                  </a:cubicBezTo>
                  <a:cubicBezTo>
                    <a:pt x="14" y="12"/>
                    <a:pt x="22" y="12"/>
                    <a:pt x="26" y="10"/>
                  </a:cubicBezTo>
                  <a:cubicBezTo>
                    <a:pt x="29" y="8"/>
                    <a:pt x="30" y="4"/>
                    <a:pt x="2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Freeform 1000">
              <a:extLst>
                <a:ext uri="{FF2B5EF4-FFF2-40B4-BE49-F238E27FC236}">
                  <a16:creationId xmlns:a16="http://schemas.microsoft.com/office/drawing/2014/main" id="{1519F34C-3627-4F17-A676-D97DFCE7E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" y="1052"/>
              <a:ext cx="15" cy="9"/>
            </a:xfrm>
            <a:custGeom>
              <a:avLst/>
              <a:gdLst>
                <a:gd name="T0" fmla="*/ 20 w 11"/>
                <a:gd name="T1" fmla="*/ 5 h 6"/>
                <a:gd name="T2" fmla="*/ 1 w 11"/>
                <a:gd name="T3" fmla="*/ 21 h 6"/>
                <a:gd name="T4" fmla="*/ 20 w 11"/>
                <a:gd name="T5" fmla="*/ 8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6">
                  <a:moveTo>
                    <a:pt x="8" y="1"/>
                  </a:moveTo>
                  <a:cubicBezTo>
                    <a:pt x="4" y="0"/>
                    <a:pt x="0" y="2"/>
                    <a:pt x="1" y="6"/>
                  </a:cubicBezTo>
                  <a:cubicBezTo>
                    <a:pt x="4" y="6"/>
                    <a:pt x="11" y="6"/>
                    <a:pt x="8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Freeform 1001">
              <a:extLst>
                <a:ext uri="{FF2B5EF4-FFF2-40B4-BE49-F238E27FC236}">
                  <a16:creationId xmlns:a16="http://schemas.microsoft.com/office/drawing/2014/main" id="{DF594408-F20C-44B1-AD64-1754794AE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1141"/>
              <a:ext cx="86" cy="36"/>
            </a:xfrm>
            <a:custGeom>
              <a:avLst/>
              <a:gdLst>
                <a:gd name="T0" fmla="*/ 1 w 64"/>
                <a:gd name="T1" fmla="*/ 66 h 25"/>
                <a:gd name="T2" fmla="*/ 156 w 64"/>
                <a:gd name="T3" fmla="*/ 0 h 25"/>
                <a:gd name="T4" fmla="*/ 1 w 64"/>
                <a:gd name="T5" fmla="*/ 75 h 25"/>
                <a:gd name="T6" fmla="*/ 1 w 64"/>
                <a:gd name="T7" fmla="*/ 66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25">
                  <a:moveTo>
                    <a:pt x="1" y="22"/>
                  </a:moveTo>
                  <a:cubicBezTo>
                    <a:pt x="1" y="22"/>
                    <a:pt x="50" y="4"/>
                    <a:pt x="64" y="0"/>
                  </a:cubicBezTo>
                  <a:cubicBezTo>
                    <a:pt x="64" y="0"/>
                    <a:pt x="5" y="21"/>
                    <a:pt x="1" y="25"/>
                  </a:cubicBezTo>
                  <a:cubicBezTo>
                    <a:pt x="1" y="25"/>
                    <a:pt x="0" y="24"/>
                    <a:pt x="1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Freeform 1002">
              <a:extLst>
                <a:ext uri="{FF2B5EF4-FFF2-40B4-BE49-F238E27FC236}">
                  <a16:creationId xmlns:a16="http://schemas.microsoft.com/office/drawing/2014/main" id="{3B5F9367-A07C-4046-8C62-F9D36D012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" y="1189"/>
              <a:ext cx="80" cy="53"/>
            </a:xfrm>
            <a:custGeom>
              <a:avLst/>
              <a:gdLst>
                <a:gd name="T0" fmla="*/ 1 w 60"/>
                <a:gd name="T1" fmla="*/ 100 h 37"/>
                <a:gd name="T2" fmla="*/ 143 w 60"/>
                <a:gd name="T3" fmla="*/ 0 h 37"/>
                <a:gd name="T4" fmla="*/ 1 w 60"/>
                <a:gd name="T5" fmla="*/ 109 h 37"/>
                <a:gd name="T6" fmla="*/ 1 w 60"/>
                <a:gd name="T7" fmla="*/ 100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37">
                  <a:moveTo>
                    <a:pt x="1" y="34"/>
                  </a:moveTo>
                  <a:cubicBezTo>
                    <a:pt x="1" y="34"/>
                    <a:pt x="46" y="8"/>
                    <a:pt x="60" y="0"/>
                  </a:cubicBezTo>
                  <a:cubicBezTo>
                    <a:pt x="60" y="0"/>
                    <a:pt x="2" y="35"/>
                    <a:pt x="1" y="37"/>
                  </a:cubicBezTo>
                  <a:cubicBezTo>
                    <a:pt x="1" y="37"/>
                    <a:pt x="0" y="36"/>
                    <a:pt x="1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Freeform 1003">
              <a:extLst>
                <a:ext uri="{FF2B5EF4-FFF2-40B4-BE49-F238E27FC236}">
                  <a16:creationId xmlns:a16="http://schemas.microsoft.com/office/drawing/2014/main" id="{734785E7-6FD0-4E20-A918-D136461B9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" y="1237"/>
              <a:ext cx="50" cy="40"/>
            </a:xfrm>
            <a:custGeom>
              <a:avLst/>
              <a:gdLst>
                <a:gd name="T0" fmla="*/ 1 w 37"/>
                <a:gd name="T1" fmla="*/ 73 h 28"/>
                <a:gd name="T2" fmla="*/ 92 w 37"/>
                <a:gd name="T3" fmla="*/ 0 h 28"/>
                <a:gd name="T4" fmla="*/ 1 w 37"/>
                <a:gd name="T5" fmla="*/ 81 h 28"/>
                <a:gd name="T6" fmla="*/ 1 w 37"/>
                <a:gd name="T7" fmla="*/ 73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28">
                  <a:moveTo>
                    <a:pt x="1" y="25"/>
                  </a:moveTo>
                  <a:cubicBezTo>
                    <a:pt x="1" y="25"/>
                    <a:pt x="32" y="3"/>
                    <a:pt x="37" y="0"/>
                  </a:cubicBezTo>
                  <a:cubicBezTo>
                    <a:pt x="37" y="0"/>
                    <a:pt x="3" y="26"/>
                    <a:pt x="1" y="28"/>
                  </a:cubicBezTo>
                  <a:cubicBezTo>
                    <a:pt x="1" y="28"/>
                    <a:pt x="0" y="27"/>
                    <a:pt x="1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Freeform 1004">
              <a:extLst>
                <a:ext uri="{FF2B5EF4-FFF2-40B4-BE49-F238E27FC236}">
                  <a16:creationId xmlns:a16="http://schemas.microsoft.com/office/drawing/2014/main" id="{D510B2C6-61CE-486E-A4C9-C34101FDA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1259"/>
              <a:ext cx="32" cy="43"/>
            </a:xfrm>
            <a:custGeom>
              <a:avLst/>
              <a:gdLst>
                <a:gd name="T0" fmla="*/ 0 w 24"/>
                <a:gd name="T1" fmla="*/ 80 h 30"/>
                <a:gd name="T2" fmla="*/ 57 w 24"/>
                <a:gd name="T3" fmla="*/ 0 h 30"/>
                <a:gd name="T4" fmla="*/ 0 w 24"/>
                <a:gd name="T5" fmla="*/ 89 h 30"/>
                <a:gd name="T6" fmla="*/ 0 w 24"/>
                <a:gd name="T7" fmla="*/ 8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30">
                  <a:moveTo>
                    <a:pt x="0" y="27"/>
                  </a:moveTo>
                  <a:cubicBezTo>
                    <a:pt x="0" y="27"/>
                    <a:pt x="22" y="4"/>
                    <a:pt x="24" y="0"/>
                  </a:cubicBezTo>
                  <a:cubicBezTo>
                    <a:pt x="24" y="0"/>
                    <a:pt x="2" y="28"/>
                    <a:pt x="0" y="30"/>
                  </a:cubicBezTo>
                  <a:cubicBezTo>
                    <a:pt x="0" y="30"/>
                    <a:pt x="0" y="28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Freeform 1005">
              <a:extLst>
                <a:ext uri="{FF2B5EF4-FFF2-40B4-BE49-F238E27FC236}">
                  <a16:creationId xmlns:a16="http://schemas.microsoft.com/office/drawing/2014/main" id="{71BBF344-B310-432F-8023-A97B55AFC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1223"/>
              <a:ext cx="78" cy="30"/>
            </a:xfrm>
            <a:custGeom>
              <a:avLst/>
              <a:gdLst>
                <a:gd name="T0" fmla="*/ 0 w 58"/>
                <a:gd name="T1" fmla="*/ 59 h 21"/>
                <a:gd name="T2" fmla="*/ 141 w 58"/>
                <a:gd name="T3" fmla="*/ 0 h 21"/>
                <a:gd name="T4" fmla="*/ 9 w 58"/>
                <a:gd name="T5" fmla="*/ 61 h 21"/>
                <a:gd name="T6" fmla="*/ 0 w 58"/>
                <a:gd name="T7" fmla="*/ 59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21">
                  <a:moveTo>
                    <a:pt x="0" y="20"/>
                  </a:moveTo>
                  <a:cubicBezTo>
                    <a:pt x="0" y="20"/>
                    <a:pt x="39" y="5"/>
                    <a:pt x="58" y="0"/>
                  </a:cubicBezTo>
                  <a:cubicBezTo>
                    <a:pt x="58" y="0"/>
                    <a:pt x="7" y="19"/>
                    <a:pt x="4" y="21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Freeform 1006">
              <a:extLst>
                <a:ext uri="{FF2B5EF4-FFF2-40B4-BE49-F238E27FC236}">
                  <a16:creationId xmlns:a16="http://schemas.microsoft.com/office/drawing/2014/main" id="{EC409914-0F6F-4F8F-862E-6559F8E3A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1236"/>
              <a:ext cx="43" cy="39"/>
            </a:xfrm>
            <a:custGeom>
              <a:avLst/>
              <a:gdLst>
                <a:gd name="T0" fmla="*/ 0 w 32"/>
                <a:gd name="T1" fmla="*/ 75 h 27"/>
                <a:gd name="T2" fmla="*/ 78 w 32"/>
                <a:gd name="T3" fmla="*/ 0 h 27"/>
                <a:gd name="T4" fmla="*/ 5 w 32"/>
                <a:gd name="T5" fmla="*/ 81 h 27"/>
                <a:gd name="T6" fmla="*/ 0 w 32"/>
                <a:gd name="T7" fmla="*/ 75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27">
                  <a:moveTo>
                    <a:pt x="0" y="25"/>
                  </a:moveTo>
                  <a:cubicBezTo>
                    <a:pt x="0" y="25"/>
                    <a:pt x="27" y="5"/>
                    <a:pt x="32" y="0"/>
                  </a:cubicBezTo>
                  <a:cubicBezTo>
                    <a:pt x="32" y="0"/>
                    <a:pt x="4" y="26"/>
                    <a:pt x="2" y="27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Freeform 1007">
              <a:extLst>
                <a:ext uri="{FF2B5EF4-FFF2-40B4-BE49-F238E27FC236}">
                  <a16:creationId xmlns:a16="http://schemas.microsoft.com/office/drawing/2014/main" id="{61B7D9CC-0B40-49EC-B726-0CC92D38C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" y="1252"/>
              <a:ext cx="61" cy="57"/>
            </a:xfrm>
            <a:custGeom>
              <a:avLst/>
              <a:gdLst>
                <a:gd name="T0" fmla="*/ 0 w 45"/>
                <a:gd name="T1" fmla="*/ 108 h 40"/>
                <a:gd name="T2" fmla="*/ 113 w 45"/>
                <a:gd name="T3" fmla="*/ 0 h 40"/>
                <a:gd name="T4" fmla="*/ 5 w 45"/>
                <a:gd name="T5" fmla="*/ 115 h 40"/>
                <a:gd name="T6" fmla="*/ 0 w 45"/>
                <a:gd name="T7" fmla="*/ 108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40">
                  <a:moveTo>
                    <a:pt x="0" y="37"/>
                  </a:moveTo>
                  <a:cubicBezTo>
                    <a:pt x="0" y="37"/>
                    <a:pt x="20" y="15"/>
                    <a:pt x="45" y="0"/>
                  </a:cubicBezTo>
                  <a:cubicBezTo>
                    <a:pt x="45" y="0"/>
                    <a:pt x="4" y="36"/>
                    <a:pt x="2" y="40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Freeform 1008">
              <a:extLst>
                <a:ext uri="{FF2B5EF4-FFF2-40B4-BE49-F238E27FC236}">
                  <a16:creationId xmlns:a16="http://schemas.microsoft.com/office/drawing/2014/main" id="{6C2ADAF8-6E61-4FAB-8258-754B75302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" y="1295"/>
              <a:ext cx="31" cy="57"/>
            </a:xfrm>
            <a:custGeom>
              <a:avLst/>
              <a:gdLst>
                <a:gd name="T0" fmla="*/ 0 w 23"/>
                <a:gd name="T1" fmla="*/ 108 h 40"/>
                <a:gd name="T2" fmla="*/ 57 w 23"/>
                <a:gd name="T3" fmla="*/ 0 h 40"/>
                <a:gd name="T4" fmla="*/ 1 w 23"/>
                <a:gd name="T5" fmla="*/ 115 h 40"/>
                <a:gd name="T6" fmla="*/ 0 w 23"/>
                <a:gd name="T7" fmla="*/ 108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0">
                  <a:moveTo>
                    <a:pt x="0" y="37"/>
                  </a:moveTo>
                  <a:cubicBezTo>
                    <a:pt x="0" y="37"/>
                    <a:pt x="19" y="11"/>
                    <a:pt x="23" y="0"/>
                  </a:cubicBezTo>
                  <a:cubicBezTo>
                    <a:pt x="23" y="0"/>
                    <a:pt x="16" y="19"/>
                    <a:pt x="1" y="40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Freeform 1009">
              <a:extLst>
                <a:ext uri="{FF2B5EF4-FFF2-40B4-BE49-F238E27FC236}">
                  <a16:creationId xmlns:a16="http://schemas.microsoft.com/office/drawing/2014/main" id="{CA88B2A0-7FBE-469D-A699-2DE249A59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" y="1219"/>
              <a:ext cx="20" cy="20"/>
            </a:xfrm>
            <a:custGeom>
              <a:avLst/>
              <a:gdLst>
                <a:gd name="T0" fmla="*/ 0 w 15"/>
                <a:gd name="T1" fmla="*/ 13 h 14"/>
                <a:gd name="T2" fmla="*/ 23 w 15"/>
                <a:gd name="T3" fmla="*/ 13 h 14"/>
                <a:gd name="T4" fmla="*/ 15 w 15"/>
                <a:gd name="T5" fmla="*/ 41 h 14"/>
                <a:gd name="T6" fmla="*/ 28 w 15"/>
                <a:gd name="T7" fmla="*/ 9 h 14"/>
                <a:gd name="T8" fmla="*/ 1 w 15"/>
                <a:gd name="T9" fmla="*/ 13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0" y="4"/>
                  </a:moveTo>
                  <a:cubicBezTo>
                    <a:pt x="2" y="5"/>
                    <a:pt x="7" y="1"/>
                    <a:pt x="10" y="4"/>
                  </a:cubicBezTo>
                  <a:cubicBezTo>
                    <a:pt x="12" y="7"/>
                    <a:pt x="8" y="12"/>
                    <a:pt x="6" y="14"/>
                  </a:cubicBezTo>
                  <a:cubicBezTo>
                    <a:pt x="8" y="12"/>
                    <a:pt x="15" y="7"/>
                    <a:pt x="12" y="3"/>
                  </a:cubicBezTo>
                  <a:cubicBezTo>
                    <a:pt x="9" y="0"/>
                    <a:pt x="4" y="3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Freeform 1010">
              <a:extLst>
                <a:ext uri="{FF2B5EF4-FFF2-40B4-BE49-F238E27FC236}">
                  <a16:creationId xmlns:a16="http://schemas.microsoft.com/office/drawing/2014/main" id="{3B08A45F-0A13-4B27-8E37-6D3C83BBF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" y="1226"/>
              <a:ext cx="10" cy="14"/>
            </a:xfrm>
            <a:custGeom>
              <a:avLst/>
              <a:gdLst>
                <a:gd name="T0" fmla="*/ 0 w 7"/>
                <a:gd name="T1" fmla="*/ 1 h 10"/>
                <a:gd name="T2" fmla="*/ 6 w 7"/>
                <a:gd name="T3" fmla="*/ 28 h 10"/>
                <a:gd name="T4" fmla="*/ 19 w 7"/>
                <a:gd name="T5" fmla="*/ 11 h 10"/>
                <a:gd name="T6" fmla="*/ 1 w 7"/>
                <a:gd name="T7" fmla="*/ 1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0">
                  <a:moveTo>
                    <a:pt x="0" y="1"/>
                  </a:moveTo>
                  <a:cubicBezTo>
                    <a:pt x="5" y="1"/>
                    <a:pt x="6" y="7"/>
                    <a:pt x="2" y="10"/>
                  </a:cubicBezTo>
                  <a:cubicBezTo>
                    <a:pt x="4" y="8"/>
                    <a:pt x="7" y="7"/>
                    <a:pt x="6" y="4"/>
                  </a:cubicBezTo>
                  <a:cubicBezTo>
                    <a:pt x="6" y="2"/>
                    <a:pt x="2" y="0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Freeform 1011">
              <a:extLst>
                <a:ext uri="{FF2B5EF4-FFF2-40B4-BE49-F238E27FC236}">
                  <a16:creationId xmlns:a16="http://schemas.microsoft.com/office/drawing/2014/main" id="{7ACECB53-18D9-43B8-AA63-2E787D828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" y="1286"/>
              <a:ext cx="13" cy="20"/>
            </a:xfrm>
            <a:custGeom>
              <a:avLst/>
              <a:gdLst>
                <a:gd name="T0" fmla="*/ 0 w 10"/>
                <a:gd name="T1" fmla="*/ 20 h 14"/>
                <a:gd name="T2" fmla="*/ 17 w 10"/>
                <a:gd name="T3" fmla="*/ 19 h 14"/>
                <a:gd name="T4" fmla="*/ 13 w 10"/>
                <a:gd name="T5" fmla="*/ 41 h 14"/>
                <a:gd name="T6" fmla="*/ 22 w 10"/>
                <a:gd name="T7" fmla="*/ 13 h 14"/>
                <a:gd name="T8" fmla="*/ 5 w 10"/>
                <a:gd name="T9" fmla="*/ 1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0" y="7"/>
                  </a:moveTo>
                  <a:cubicBezTo>
                    <a:pt x="2" y="6"/>
                    <a:pt x="5" y="4"/>
                    <a:pt x="8" y="6"/>
                  </a:cubicBezTo>
                  <a:cubicBezTo>
                    <a:pt x="10" y="7"/>
                    <a:pt x="8" y="12"/>
                    <a:pt x="6" y="14"/>
                  </a:cubicBezTo>
                  <a:cubicBezTo>
                    <a:pt x="7" y="11"/>
                    <a:pt x="10" y="7"/>
                    <a:pt x="10" y="4"/>
                  </a:cubicBezTo>
                  <a:cubicBezTo>
                    <a:pt x="8" y="0"/>
                    <a:pt x="4" y="5"/>
                    <a:pt x="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Freeform 1012">
              <a:extLst>
                <a:ext uri="{FF2B5EF4-FFF2-40B4-BE49-F238E27FC236}">
                  <a16:creationId xmlns:a16="http://schemas.microsoft.com/office/drawing/2014/main" id="{AA1175F9-D679-447B-B767-C9E44DDCC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1148"/>
              <a:ext cx="11" cy="13"/>
            </a:xfrm>
            <a:custGeom>
              <a:avLst/>
              <a:gdLst>
                <a:gd name="T0" fmla="*/ 0 w 8"/>
                <a:gd name="T1" fmla="*/ 0 h 9"/>
                <a:gd name="T2" fmla="*/ 14 w 8"/>
                <a:gd name="T3" fmla="*/ 9 h 9"/>
                <a:gd name="T4" fmla="*/ 14 w 8"/>
                <a:gd name="T5" fmla="*/ 27 h 9"/>
                <a:gd name="T6" fmla="*/ 19 w 8"/>
                <a:gd name="T7" fmla="*/ 9 h 9"/>
                <a:gd name="T8" fmla="*/ 1 w 8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2" y="1"/>
                    <a:pt x="4" y="1"/>
                    <a:pt x="5" y="3"/>
                  </a:cubicBezTo>
                  <a:cubicBezTo>
                    <a:pt x="6" y="4"/>
                    <a:pt x="7" y="7"/>
                    <a:pt x="5" y="9"/>
                  </a:cubicBezTo>
                  <a:cubicBezTo>
                    <a:pt x="6" y="7"/>
                    <a:pt x="8" y="5"/>
                    <a:pt x="7" y="3"/>
                  </a:cubicBezTo>
                  <a:cubicBezTo>
                    <a:pt x="6" y="1"/>
                    <a:pt x="3" y="0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Freeform 1013">
              <a:extLst>
                <a:ext uri="{FF2B5EF4-FFF2-40B4-BE49-F238E27FC236}">
                  <a16:creationId xmlns:a16="http://schemas.microsoft.com/office/drawing/2014/main" id="{E551F55C-FFD6-490A-B85A-66D270A00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" y="1161"/>
              <a:ext cx="17" cy="29"/>
            </a:xfrm>
            <a:custGeom>
              <a:avLst/>
              <a:gdLst>
                <a:gd name="T0" fmla="*/ 0 w 13"/>
                <a:gd name="T1" fmla="*/ 0 h 20"/>
                <a:gd name="T2" fmla="*/ 22 w 13"/>
                <a:gd name="T3" fmla="*/ 25 h 20"/>
                <a:gd name="T4" fmla="*/ 24 w 13"/>
                <a:gd name="T5" fmla="*/ 61 h 20"/>
                <a:gd name="T6" fmla="*/ 22 w 13"/>
                <a:gd name="T7" fmla="*/ 15 h 20"/>
                <a:gd name="T8" fmla="*/ 0 w 13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0">
                  <a:moveTo>
                    <a:pt x="0" y="0"/>
                  </a:moveTo>
                  <a:cubicBezTo>
                    <a:pt x="4" y="3"/>
                    <a:pt x="8" y="3"/>
                    <a:pt x="10" y="8"/>
                  </a:cubicBezTo>
                  <a:cubicBezTo>
                    <a:pt x="12" y="11"/>
                    <a:pt x="12" y="16"/>
                    <a:pt x="11" y="20"/>
                  </a:cubicBezTo>
                  <a:cubicBezTo>
                    <a:pt x="13" y="16"/>
                    <a:pt x="13" y="9"/>
                    <a:pt x="10" y="5"/>
                  </a:cubicBezTo>
                  <a:cubicBezTo>
                    <a:pt x="8" y="3"/>
                    <a:pt x="3" y="0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Freeform 1014">
              <a:extLst>
                <a:ext uri="{FF2B5EF4-FFF2-40B4-BE49-F238E27FC236}">
                  <a16:creationId xmlns:a16="http://schemas.microsoft.com/office/drawing/2014/main" id="{93D21FBD-9E4B-47D4-B3E0-9F3CDB01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3" y="1237"/>
              <a:ext cx="18" cy="17"/>
            </a:xfrm>
            <a:custGeom>
              <a:avLst/>
              <a:gdLst>
                <a:gd name="T0" fmla="*/ 0 w 13"/>
                <a:gd name="T1" fmla="*/ 9 h 12"/>
                <a:gd name="T2" fmla="*/ 24 w 13"/>
                <a:gd name="T3" fmla="*/ 13 h 12"/>
                <a:gd name="T4" fmla="*/ 33 w 13"/>
                <a:gd name="T5" fmla="*/ 34 h 12"/>
                <a:gd name="T6" fmla="*/ 26 w 13"/>
                <a:gd name="T7" fmla="*/ 6 h 12"/>
                <a:gd name="T8" fmla="*/ 0 w 13"/>
                <a:gd name="T9" fmla="*/ 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0" y="3"/>
                  </a:moveTo>
                  <a:cubicBezTo>
                    <a:pt x="3" y="3"/>
                    <a:pt x="6" y="1"/>
                    <a:pt x="9" y="4"/>
                  </a:cubicBezTo>
                  <a:cubicBezTo>
                    <a:pt x="11" y="6"/>
                    <a:pt x="12" y="9"/>
                    <a:pt x="12" y="12"/>
                  </a:cubicBezTo>
                  <a:cubicBezTo>
                    <a:pt x="13" y="9"/>
                    <a:pt x="13" y="5"/>
                    <a:pt x="10" y="2"/>
                  </a:cubicBezTo>
                  <a:cubicBezTo>
                    <a:pt x="7" y="0"/>
                    <a:pt x="3" y="1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Freeform 1015">
              <a:extLst>
                <a:ext uri="{FF2B5EF4-FFF2-40B4-BE49-F238E27FC236}">
                  <a16:creationId xmlns:a16="http://schemas.microsoft.com/office/drawing/2014/main" id="{E66A664D-230F-422C-A782-2853F6DBE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1083"/>
              <a:ext cx="28" cy="25"/>
            </a:xfrm>
            <a:custGeom>
              <a:avLst/>
              <a:gdLst>
                <a:gd name="T0" fmla="*/ 0 w 21"/>
                <a:gd name="T1" fmla="*/ 6 h 18"/>
                <a:gd name="T2" fmla="*/ 36 w 21"/>
                <a:gd name="T3" fmla="*/ 11 h 18"/>
                <a:gd name="T4" fmla="*/ 20 w 21"/>
                <a:gd name="T5" fmla="*/ 29 h 18"/>
                <a:gd name="T6" fmla="*/ 1 w 21"/>
                <a:gd name="T7" fmla="*/ 49 h 18"/>
                <a:gd name="T8" fmla="*/ 41 w 21"/>
                <a:gd name="T9" fmla="*/ 6 h 18"/>
                <a:gd name="T10" fmla="*/ 21 w 21"/>
                <a:gd name="T11" fmla="*/ 6 h 18"/>
                <a:gd name="T12" fmla="*/ 5 w 21"/>
                <a:gd name="T13" fmla="*/ 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8">
                  <a:moveTo>
                    <a:pt x="0" y="2"/>
                  </a:moveTo>
                  <a:cubicBezTo>
                    <a:pt x="2" y="3"/>
                    <a:pt x="14" y="1"/>
                    <a:pt x="15" y="4"/>
                  </a:cubicBezTo>
                  <a:cubicBezTo>
                    <a:pt x="15" y="6"/>
                    <a:pt x="9" y="10"/>
                    <a:pt x="8" y="11"/>
                  </a:cubicBezTo>
                  <a:cubicBezTo>
                    <a:pt x="6" y="13"/>
                    <a:pt x="3" y="15"/>
                    <a:pt x="1" y="18"/>
                  </a:cubicBezTo>
                  <a:cubicBezTo>
                    <a:pt x="4" y="16"/>
                    <a:pt x="21" y="6"/>
                    <a:pt x="17" y="2"/>
                  </a:cubicBezTo>
                  <a:cubicBezTo>
                    <a:pt x="16" y="0"/>
                    <a:pt x="11" y="2"/>
                    <a:pt x="9" y="2"/>
                  </a:cubicBezTo>
                  <a:cubicBezTo>
                    <a:pt x="7" y="2"/>
                    <a:pt x="3" y="1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Freeform 1016">
              <a:extLst>
                <a:ext uri="{FF2B5EF4-FFF2-40B4-BE49-F238E27FC236}">
                  <a16:creationId xmlns:a16="http://schemas.microsoft.com/office/drawing/2014/main" id="{0CD59DF6-AD9F-4686-BC56-DB5385E18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" y="1045"/>
              <a:ext cx="410" cy="185"/>
            </a:xfrm>
            <a:custGeom>
              <a:avLst/>
              <a:gdLst>
                <a:gd name="T0" fmla="*/ 741 w 305"/>
                <a:gd name="T1" fmla="*/ 0 h 129"/>
                <a:gd name="T2" fmla="*/ 509 w 305"/>
                <a:gd name="T3" fmla="*/ 90 h 129"/>
                <a:gd name="T4" fmla="*/ 327 w 305"/>
                <a:gd name="T5" fmla="*/ 143 h 129"/>
                <a:gd name="T6" fmla="*/ 0 w 305"/>
                <a:gd name="T7" fmla="*/ 380 h 129"/>
                <a:gd name="T8" fmla="*/ 235 w 305"/>
                <a:gd name="T9" fmla="*/ 176 h 129"/>
                <a:gd name="T10" fmla="*/ 445 w 305"/>
                <a:gd name="T11" fmla="*/ 82 h 129"/>
                <a:gd name="T12" fmla="*/ 608 w 305"/>
                <a:gd name="T13" fmla="*/ 46 h 129"/>
                <a:gd name="T14" fmla="*/ 741 w 305"/>
                <a:gd name="T15" fmla="*/ 0 h 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5" h="129">
                  <a:moveTo>
                    <a:pt x="305" y="0"/>
                  </a:moveTo>
                  <a:cubicBezTo>
                    <a:pt x="305" y="0"/>
                    <a:pt x="234" y="28"/>
                    <a:pt x="210" y="31"/>
                  </a:cubicBezTo>
                  <a:cubicBezTo>
                    <a:pt x="185" y="33"/>
                    <a:pt x="166" y="36"/>
                    <a:pt x="135" y="49"/>
                  </a:cubicBezTo>
                  <a:cubicBezTo>
                    <a:pt x="105" y="62"/>
                    <a:pt x="32" y="99"/>
                    <a:pt x="0" y="129"/>
                  </a:cubicBezTo>
                  <a:cubicBezTo>
                    <a:pt x="0" y="129"/>
                    <a:pt x="72" y="73"/>
                    <a:pt x="97" y="60"/>
                  </a:cubicBezTo>
                  <a:cubicBezTo>
                    <a:pt x="122" y="46"/>
                    <a:pt x="163" y="29"/>
                    <a:pt x="183" y="28"/>
                  </a:cubicBezTo>
                  <a:cubicBezTo>
                    <a:pt x="203" y="28"/>
                    <a:pt x="237" y="20"/>
                    <a:pt x="250" y="15"/>
                  </a:cubicBezTo>
                  <a:cubicBezTo>
                    <a:pt x="264" y="10"/>
                    <a:pt x="305" y="0"/>
                    <a:pt x="305" y="0"/>
                  </a:cubicBezTo>
                  <a:close/>
                </a:path>
              </a:pathLst>
            </a:custGeom>
            <a:solidFill>
              <a:srgbClr val="E7C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Freeform 1017">
              <a:extLst>
                <a:ext uri="{FF2B5EF4-FFF2-40B4-BE49-F238E27FC236}">
                  <a16:creationId xmlns:a16="http://schemas.microsoft.com/office/drawing/2014/main" id="{D7C7762F-433A-4802-8B67-2ED6C3D09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075"/>
              <a:ext cx="160" cy="13"/>
            </a:xfrm>
            <a:custGeom>
              <a:avLst/>
              <a:gdLst>
                <a:gd name="T0" fmla="*/ 289 w 119"/>
                <a:gd name="T1" fmla="*/ 20 h 9"/>
                <a:gd name="T2" fmla="*/ 0 w 119"/>
                <a:gd name="T3" fmla="*/ 27 h 9"/>
                <a:gd name="T4" fmla="*/ 289 w 119"/>
                <a:gd name="T5" fmla="*/ 2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9" h="9">
                  <a:moveTo>
                    <a:pt x="119" y="7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02" y="0"/>
                    <a:pt x="119" y="7"/>
                  </a:cubicBezTo>
                  <a:close/>
                </a:path>
              </a:pathLst>
            </a:custGeom>
            <a:solidFill>
              <a:srgbClr val="E7C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Freeform 1018">
              <a:extLst>
                <a:ext uri="{FF2B5EF4-FFF2-40B4-BE49-F238E27FC236}">
                  <a16:creationId xmlns:a16="http://schemas.microsoft.com/office/drawing/2014/main" id="{0FBF83C7-85F9-44E7-8D75-209733248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" y="1061"/>
              <a:ext cx="176" cy="22"/>
            </a:xfrm>
            <a:custGeom>
              <a:avLst/>
              <a:gdLst>
                <a:gd name="T0" fmla="*/ 5 w 131"/>
                <a:gd name="T1" fmla="*/ 28 h 15"/>
                <a:gd name="T2" fmla="*/ 114 w 131"/>
                <a:gd name="T3" fmla="*/ 47 h 15"/>
                <a:gd name="T4" fmla="*/ 161 w 131"/>
                <a:gd name="T5" fmla="*/ 34 h 15"/>
                <a:gd name="T6" fmla="*/ 216 w 131"/>
                <a:gd name="T7" fmla="*/ 22 h 15"/>
                <a:gd name="T8" fmla="*/ 317 w 131"/>
                <a:gd name="T9" fmla="*/ 9 h 15"/>
                <a:gd name="T10" fmla="*/ 317 w 131"/>
                <a:gd name="T11" fmla="*/ 6 h 15"/>
                <a:gd name="T12" fmla="*/ 132 w 131"/>
                <a:gd name="T13" fmla="*/ 13 h 15"/>
                <a:gd name="T14" fmla="*/ 54 w 131"/>
                <a:gd name="T15" fmla="*/ 19 h 15"/>
                <a:gd name="T16" fmla="*/ 20 w 131"/>
                <a:gd name="T17" fmla="*/ 28 h 15"/>
                <a:gd name="T18" fmla="*/ 0 w 131"/>
                <a:gd name="T19" fmla="*/ 34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" h="15">
                  <a:moveTo>
                    <a:pt x="2" y="9"/>
                  </a:moveTo>
                  <a:cubicBezTo>
                    <a:pt x="17" y="5"/>
                    <a:pt x="32" y="14"/>
                    <a:pt x="47" y="15"/>
                  </a:cubicBezTo>
                  <a:cubicBezTo>
                    <a:pt x="53" y="15"/>
                    <a:pt x="60" y="12"/>
                    <a:pt x="66" y="11"/>
                  </a:cubicBezTo>
                  <a:cubicBezTo>
                    <a:pt x="74" y="9"/>
                    <a:pt x="82" y="8"/>
                    <a:pt x="89" y="7"/>
                  </a:cubicBezTo>
                  <a:cubicBezTo>
                    <a:pt x="103" y="4"/>
                    <a:pt x="117" y="3"/>
                    <a:pt x="131" y="3"/>
                  </a:cubicBezTo>
                  <a:cubicBezTo>
                    <a:pt x="131" y="3"/>
                    <a:pt x="131" y="2"/>
                    <a:pt x="131" y="2"/>
                  </a:cubicBezTo>
                  <a:cubicBezTo>
                    <a:pt x="106" y="0"/>
                    <a:pt x="80" y="4"/>
                    <a:pt x="54" y="4"/>
                  </a:cubicBezTo>
                  <a:cubicBezTo>
                    <a:pt x="43" y="4"/>
                    <a:pt x="32" y="4"/>
                    <a:pt x="22" y="6"/>
                  </a:cubicBezTo>
                  <a:cubicBezTo>
                    <a:pt x="17" y="7"/>
                    <a:pt x="13" y="9"/>
                    <a:pt x="8" y="9"/>
                  </a:cubicBezTo>
                  <a:cubicBezTo>
                    <a:pt x="5" y="10"/>
                    <a:pt x="3" y="10"/>
                    <a:pt x="0" y="11"/>
                  </a:cubicBezTo>
                </a:path>
              </a:pathLst>
            </a:custGeom>
            <a:solidFill>
              <a:srgbClr val="F8E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Freeform 1019">
              <a:extLst>
                <a:ext uri="{FF2B5EF4-FFF2-40B4-BE49-F238E27FC236}">
                  <a16:creationId xmlns:a16="http://schemas.microsoft.com/office/drawing/2014/main" id="{2F0C41C4-7AFE-4E99-AC7F-23C1CB810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1048"/>
              <a:ext cx="51" cy="36"/>
            </a:xfrm>
            <a:custGeom>
              <a:avLst/>
              <a:gdLst>
                <a:gd name="T0" fmla="*/ 9 w 38"/>
                <a:gd name="T1" fmla="*/ 0 h 25"/>
                <a:gd name="T2" fmla="*/ 78 w 38"/>
                <a:gd name="T3" fmla="*/ 20 h 25"/>
                <a:gd name="T4" fmla="*/ 42 w 38"/>
                <a:gd name="T5" fmla="*/ 60 h 25"/>
                <a:gd name="T6" fmla="*/ 5 w 38"/>
                <a:gd name="T7" fmla="*/ 66 h 25"/>
                <a:gd name="T8" fmla="*/ 9 w 38"/>
                <a:gd name="T9" fmla="*/ 42 h 25"/>
                <a:gd name="T10" fmla="*/ 15 w 38"/>
                <a:gd name="T11" fmla="*/ 20 h 25"/>
                <a:gd name="T12" fmla="*/ 7 w 38"/>
                <a:gd name="T13" fmla="*/ 1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25">
                  <a:moveTo>
                    <a:pt x="4" y="0"/>
                  </a:moveTo>
                  <a:cubicBezTo>
                    <a:pt x="11" y="2"/>
                    <a:pt x="26" y="2"/>
                    <a:pt x="32" y="7"/>
                  </a:cubicBezTo>
                  <a:cubicBezTo>
                    <a:pt x="38" y="13"/>
                    <a:pt x="21" y="18"/>
                    <a:pt x="17" y="20"/>
                  </a:cubicBezTo>
                  <a:cubicBezTo>
                    <a:pt x="13" y="21"/>
                    <a:pt x="6" y="25"/>
                    <a:pt x="2" y="22"/>
                  </a:cubicBezTo>
                  <a:cubicBezTo>
                    <a:pt x="0" y="19"/>
                    <a:pt x="3" y="17"/>
                    <a:pt x="4" y="14"/>
                  </a:cubicBezTo>
                  <a:cubicBezTo>
                    <a:pt x="6" y="12"/>
                    <a:pt x="7" y="10"/>
                    <a:pt x="6" y="7"/>
                  </a:cubicBezTo>
                  <a:cubicBezTo>
                    <a:pt x="5" y="5"/>
                    <a:pt x="0" y="3"/>
                    <a:pt x="3" y="1"/>
                  </a:cubicBezTo>
                </a:path>
              </a:pathLst>
            </a:custGeom>
            <a:solidFill>
              <a:srgbClr val="F8E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Freeform 1020">
              <a:extLst>
                <a:ext uri="{FF2B5EF4-FFF2-40B4-BE49-F238E27FC236}">
                  <a16:creationId xmlns:a16="http://schemas.microsoft.com/office/drawing/2014/main" id="{466B6693-5A88-4035-9F8C-3C4B5D0D4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" y="1173"/>
              <a:ext cx="123" cy="59"/>
            </a:xfrm>
            <a:custGeom>
              <a:avLst/>
              <a:gdLst>
                <a:gd name="T0" fmla="*/ 0 w 91"/>
                <a:gd name="T1" fmla="*/ 102 h 41"/>
                <a:gd name="T2" fmla="*/ 124 w 91"/>
                <a:gd name="T3" fmla="*/ 47 h 41"/>
                <a:gd name="T4" fmla="*/ 224 w 91"/>
                <a:gd name="T5" fmla="*/ 0 h 41"/>
                <a:gd name="T6" fmla="*/ 177 w 91"/>
                <a:gd name="T7" fmla="*/ 35 h 41"/>
                <a:gd name="T8" fmla="*/ 99 w 91"/>
                <a:gd name="T9" fmla="*/ 68 h 41"/>
                <a:gd name="T10" fmla="*/ 47 w 91"/>
                <a:gd name="T11" fmla="*/ 102 h 41"/>
                <a:gd name="T12" fmla="*/ 9 w 91"/>
                <a:gd name="T13" fmla="*/ 114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" h="41">
                  <a:moveTo>
                    <a:pt x="0" y="34"/>
                  </a:moveTo>
                  <a:cubicBezTo>
                    <a:pt x="17" y="28"/>
                    <a:pt x="34" y="23"/>
                    <a:pt x="50" y="16"/>
                  </a:cubicBezTo>
                  <a:cubicBezTo>
                    <a:pt x="63" y="11"/>
                    <a:pt x="77" y="1"/>
                    <a:pt x="91" y="0"/>
                  </a:cubicBezTo>
                  <a:cubicBezTo>
                    <a:pt x="85" y="2"/>
                    <a:pt x="79" y="9"/>
                    <a:pt x="72" y="12"/>
                  </a:cubicBezTo>
                  <a:cubicBezTo>
                    <a:pt x="62" y="17"/>
                    <a:pt x="50" y="18"/>
                    <a:pt x="40" y="23"/>
                  </a:cubicBezTo>
                  <a:cubicBezTo>
                    <a:pt x="33" y="26"/>
                    <a:pt x="26" y="30"/>
                    <a:pt x="19" y="34"/>
                  </a:cubicBezTo>
                  <a:cubicBezTo>
                    <a:pt x="15" y="36"/>
                    <a:pt x="7" y="41"/>
                    <a:pt x="4" y="38"/>
                  </a:cubicBezTo>
                </a:path>
              </a:pathLst>
            </a:custGeom>
            <a:solidFill>
              <a:srgbClr val="F8E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Freeform 1021">
              <a:extLst>
                <a:ext uri="{FF2B5EF4-FFF2-40B4-BE49-F238E27FC236}">
                  <a16:creationId xmlns:a16="http://schemas.microsoft.com/office/drawing/2014/main" id="{37D44971-9B12-4BC2-9B1E-AC92C0BB4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" y="1217"/>
              <a:ext cx="44" cy="29"/>
            </a:xfrm>
            <a:custGeom>
              <a:avLst/>
              <a:gdLst>
                <a:gd name="T0" fmla="*/ 0 w 33"/>
                <a:gd name="T1" fmla="*/ 52 h 20"/>
                <a:gd name="T2" fmla="*/ 9 w 33"/>
                <a:gd name="T3" fmla="*/ 59 h 20"/>
                <a:gd name="T4" fmla="*/ 16 w 33"/>
                <a:gd name="T5" fmla="*/ 52 h 20"/>
                <a:gd name="T6" fmla="*/ 28 w 33"/>
                <a:gd name="T7" fmla="*/ 42 h 20"/>
                <a:gd name="T8" fmla="*/ 55 w 33"/>
                <a:gd name="T9" fmla="*/ 22 h 20"/>
                <a:gd name="T10" fmla="*/ 79 w 33"/>
                <a:gd name="T11" fmla="*/ 0 h 20"/>
                <a:gd name="T12" fmla="*/ 31 w 33"/>
                <a:gd name="T13" fmla="*/ 36 h 20"/>
                <a:gd name="T14" fmla="*/ 12 w 33"/>
                <a:gd name="T15" fmla="*/ 48 h 20"/>
                <a:gd name="T16" fmla="*/ 0 w 33"/>
                <a:gd name="T17" fmla="*/ 55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0">
                  <a:moveTo>
                    <a:pt x="0" y="17"/>
                  </a:moveTo>
                  <a:cubicBezTo>
                    <a:pt x="1" y="18"/>
                    <a:pt x="2" y="20"/>
                    <a:pt x="4" y="19"/>
                  </a:cubicBezTo>
                  <a:cubicBezTo>
                    <a:pt x="5" y="19"/>
                    <a:pt x="6" y="18"/>
                    <a:pt x="7" y="17"/>
                  </a:cubicBezTo>
                  <a:cubicBezTo>
                    <a:pt x="9" y="16"/>
                    <a:pt x="10" y="15"/>
                    <a:pt x="12" y="14"/>
                  </a:cubicBezTo>
                  <a:cubicBezTo>
                    <a:pt x="16" y="12"/>
                    <a:pt x="20" y="10"/>
                    <a:pt x="23" y="7"/>
                  </a:cubicBezTo>
                  <a:cubicBezTo>
                    <a:pt x="26" y="5"/>
                    <a:pt x="31" y="3"/>
                    <a:pt x="33" y="0"/>
                  </a:cubicBezTo>
                  <a:cubicBezTo>
                    <a:pt x="26" y="4"/>
                    <a:pt x="20" y="8"/>
                    <a:pt x="13" y="12"/>
                  </a:cubicBezTo>
                  <a:cubicBezTo>
                    <a:pt x="10" y="13"/>
                    <a:pt x="7" y="15"/>
                    <a:pt x="5" y="16"/>
                  </a:cubicBezTo>
                  <a:cubicBezTo>
                    <a:pt x="3" y="17"/>
                    <a:pt x="2" y="19"/>
                    <a:pt x="0" y="18"/>
                  </a:cubicBezTo>
                </a:path>
              </a:pathLst>
            </a:custGeom>
            <a:solidFill>
              <a:srgbClr val="E7C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Freeform 1022">
              <a:extLst>
                <a:ext uri="{FF2B5EF4-FFF2-40B4-BE49-F238E27FC236}">
                  <a16:creationId xmlns:a16="http://schemas.microsoft.com/office/drawing/2014/main" id="{73E5F23B-F284-4E35-A862-6B3FA2EBC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" y="1163"/>
              <a:ext cx="13" cy="21"/>
            </a:xfrm>
            <a:custGeom>
              <a:avLst/>
              <a:gdLst>
                <a:gd name="T0" fmla="*/ 22 w 10"/>
                <a:gd name="T1" fmla="*/ 1 h 15"/>
                <a:gd name="T2" fmla="*/ 13 w 10"/>
                <a:gd name="T3" fmla="*/ 41 h 15"/>
                <a:gd name="T4" fmla="*/ 17 w 10"/>
                <a:gd name="T5" fmla="*/ 6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5">
                  <a:moveTo>
                    <a:pt x="10" y="1"/>
                  </a:moveTo>
                  <a:cubicBezTo>
                    <a:pt x="3" y="3"/>
                    <a:pt x="5" y="10"/>
                    <a:pt x="6" y="15"/>
                  </a:cubicBezTo>
                  <a:cubicBezTo>
                    <a:pt x="3" y="12"/>
                    <a:pt x="0" y="0"/>
                    <a:pt x="8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Freeform 1023">
              <a:extLst>
                <a:ext uri="{FF2B5EF4-FFF2-40B4-BE49-F238E27FC236}">
                  <a16:creationId xmlns:a16="http://schemas.microsoft.com/office/drawing/2014/main" id="{DDF31FD2-4BEA-4C5A-926A-B4D10A98E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223"/>
              <a:ext cx="11" cy="23"/>
            </a:xfrm>
            <a:custGeom>
              <a:avLst/>
              <a:gdLst>
                <a:gd name="T0" fmla="*/ 21 w 8"/>
                <a:gd name="T1" fmla="*/ 6 h 16"/>
                <a:gd name="T2" fmla="*/ 14 w 8"/>
                <a:gd name="T3" fmla="*/ 47 h 16"/>
                <a:gd name="T4" fmla="*/ 15 w 8"/>
                <a:gd name="T5" fmla="*/ 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6">
                  <a:moveTo>
                    <a:pt x="8" y="2"/>
                  </a:moveTo>
                  <a:cubicBezTo>
                    <a:pt x="2" y="0"/>
                    <a:pt x="5" y="14"/>
                    <a:pt x="5" y="16"/>
                  </a:cubicBezTo>
                  <a:cubicBezTo>
                    <a:pt x="2" y="13"/>
                    <a:pt x="0" y="1"/>
                    <a:pt x="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Freeform 0">
              <a:extLst>
                <a:ext uri="{FF2B5EF4-FFF2-40B4-BE49-F238E27FC236}">
                  <a16:creationId xmlns:a16="http://schemas.microsoft.com/office/drawing/2014/main" id="{5365BA9F-F5E4-4DCB-A74B-CFE8A5CFE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" y="1265"/>
              <a:ext cx="12" cy="22"/>
            </a:xfrm>
            <a:custGeom>
              <a:avLst/>
              <a:gdLst>
                <a:gd name="T0" fmla="*/ 21 w 9"/>
                <a:gd name="T1" fmla="*/ 0 h 16"/>
                <a:gd name="T2" fmla="*/ 16 w 9"/>
                <a:gd name="T3" fmla="*/ 41 h 16"/>
                <a:gd name="T4" fmla="*/ 16 w 9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cubicBezTo>
                    <a:pt x="3" y="0"/>
                    <a:pt x="6" y="13"/>
                    <a:pt x="7" y="16"/>
                  </a:cubicBezTo>
                  <a:cubicBezTo>
                    <a:pt x="4" y="13"/>
                    <a:pt x="0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Oval 1">
              <a:extLst>
                <a:ext uri="{FF2B5EF4-FFF2-40B4-BE49-F238E27FC236}">
                  <a16:creationId xmlns:a16="http://schemas.microsoft.com/office/drawing/2014/main" id="{5C67D3C3-0604-4C24-BBD7-352945258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1169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555" name="Oval 2">
              <a:extLst>
                <a:ext uri="{FF2B5EF4-FFF2-40B4-BE49-F238E27FC236}">
                  <a16:creationId xmlns:a16="http://schemas.microsoft.com/office/drawing/2014/main" id="{00B46B92-7D32-4A84-BEF0-C961A4354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" y="1181"/>
              <a:ext cx="4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556" name="Oval 3">
              <a:extLst>
                <a:ext uri="{FF2B5EF4-FFF2-40B4-BE49-F238E27FC236}">
                  <a16:creationId xmlns:a16="http://schemas.microsoft.com/office/drawing/2014/main" id="{E149A4FC-8AA7-4C02-BDA8-FB834B1AA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" y="1233"/>
              <a:ext cx="7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557" name="Oval 4">
              <a:extLst>
                <a:ext uri="{FF2B5EF4-FFF2-40B4-BE49-F238E27FC236}">
                  <a16:creationId xmlns:a16="http://schemas.microsoft.com/office/drawing/2014/main" id="{43E850EC-EA43-4E09-A412-080CFE1D8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" y="1242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558" name="Oval 5">
              <a:extLst>
                <a:ext uri="{FF2B5EF4-FFF2-40B4-BE49-F238E27FC236}">
                  <a16:creationId xmlns:a16="http://schemas.microsoft.com/office/drawing/2014/main" id="{A5B22ED6-CD07-467B-8AD4-7B13D353D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1272"/>
              <a:ext cx="7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559" name="Oval 6">
              <a:extLst>
                <a:ext uri="{FF2B5EF4-FFF2-40B4-BE49-F238E27FC236}">
                  <a16:creationId xmlns:a16="http://schemas.microsoft.com/office/drawing/2014/main" id="{5183AE65-6618-4594-BEA1-4D6B8E26C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1280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sp>
        <p:nvSpPr>
          <p:cNvPr id="12298" name="Text Box 7">
            <a:extLst>
              <a:ext uri="{FF2B5EF4-FFF2-40B4-BE49-F238E27FC236}">
                <a16:creationId xmlns:a16="http://schemas.microsoft.com/office/drawing/2014/main" id="{1A54FB46-5A6D-461A-BA63-055D259F8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048250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Eardrum</a:t>
            </a:r>
          </a:p>
        </p:txBody>
      </p:sp>
      <p:sp>
        <p:nvSpPr>
          <p:cNvPr id="12299" name="Text Box 8">
            <a:extLst>
              <a:ext uri="{FF2B5EF4-FFF2-40B4-BE49-F238E27FC236}">
                <a16:creationId xmlns:a16="http://schemas.microsoft.com/office/drawing/2014/main" id="{4BB17E12-C449-49AE-A530-2EB57267A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450" y="3448050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Hammer</a:t>
            </a:r>
          </a:p>
        </p:txBody>
      </p:sp>
      <p:sp>
        <p:nvSpPr>
          <p:cNvPr id="12300" name="Text Box 9">
            <a:extLst>
              <a:ext uri="{FF2B5EF4-FFF2-40B4-BE49-F238E27FC236}">
                <a16:creationId xmlns:a16="http://schemas.microsoft.com/office/drawing/2014/main" id="{D4AC68B1-8749-42DB-8550-9AABE7F9C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488" y="3162300"/>
            <a:ext cx="569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Anvil</a:t>
            </a:r>
          </a:p>
        </p:txBody>
      </p:sp>
      <p:sp>
        <p:nvSpPr>
          <p:cNvPr id="12301" name="Text Box 10">
            <a:extLst>
              <a:ext uri="{FF2B5EF4-FFF2-40B4-BE49-F238E27FC236}">
                <a16:creationId xmlns:a16="http://schemas.microsoft.com/office/drawing/2014/main" id="{6A0A00A8-F133-4D32-9088-1AA3BCFA4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514850"/>
            <a:ext cx="706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Stirrup</a:t>
            </a:r>
          </a:p>
        </p:txBody>
      </p:sp>
      <p:sp>
        <p:nvSpPr>
          <p:cNvPr id="12302" name="Text Box 11">
            <a:extLst>
              <a:ext uri="{FF2B5EF4-FFF2-40B4-BE49-F238E27FC236}">
                <a16:creationId xmlns:a16="http://schemas.microsoft.com/office/drawing/2014/main" id="{8824D603-5DB0-48D2-9815-DFE337F7A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7350" y="4162425"/>
            <a:ext cx="835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Cochlea</a:t>
            </a:r>
          </a:p>
        </p:txBody>
      </p:sp>
      <p:sp>
        <p:nvSpPr>
          <p:cNvPr id="12303" name="Text Box 12">
            <a:extLst>
              <a:ext uri="{FF2B5EF4-FFF2-40B4-BE49-F238E27FC236}">
                <a16:creationId xmlns:a16="http://schemas.microsoft.com/office/drawing/2014/main" id="{E9D94E2B-ECDE-410D-AF87-E9101FC02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2225" y="3124200"/>
            <a:ext cx="130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Auditive nerve</a:t>
            </a:r>
          </a:p>
        </p:txBody>
      </p:sp>
      <p:sp>
        <p:nvSpPr>
          <p:cNvPr id="12304" name="Line 13">
            <a:extLst>
              <a:ext uri="{FF2B5EF4-FFF2-40B4-BE49-F238E27FC236}">
                <a16:creationId xmlns:a16="http://schemas.microsoft.com/office/drawing/2014/main" id="{9D6C8E0C-8CBE-4AB6-9E30-C545A1ED5B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77200" y="4972050"/>
            <a:ext cx="228600" cy="22860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305" name="Line 14">
            <a:extLst>
              <a:ext uri="{FF2B5EF4-FFF2-40B4-BE49-F238E27FC236}">
                <a16:creationId xmlns:a16="http://schemas.microsoft.com/office/drawing/2014/main" id="{F080E4AD-8563-47BA-8D39-9C79AC0CB1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0925" y="3714750"/>
            <a:ext cx="304800" cy="15240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306" name="Line 15">
            <a:extLst>
              <a:ext uri="{FF2B5EF4-FFF2-40B4-BE49-F238E27FC236}">
                <a16:creationId xmlns:a16="http://schemas.microsoft.com/office/drawing/2014/main" id="{28F98F64-3929-474E-B25A-571F1F24D0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4800" y="3448050"/>
            <a:ext cx="76200" cy="30480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307" name="Line 16">
            <a:extLst>
              <a:ext uri="{FF2B5EF4-FFF2-40B4-BE49-F238E27FC236}">
                <a16:creationId xmlns:a16="http://schemas.microsoft.com/office/drawing/2014/main" id="{5669F372-11B8-4B9C-8733-A53BCC5ED8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29625" y="4267200"/>
            <a:ext cx="152400" cy="22860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308" name="Line 17">
            <a:extLst>
              <a:ext uri="{FF2B5EF4-FFF2-40B4-BE49-F238E27FC236}">
                <a16:creationId xmlns:a16="http://schemas.microsoft.com/office/drawing/2014/main" id="{B1659AF3-D060-41A2-B22F-CCFE394536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105900" y="4210050"/>
            <a:ext cx="228600" cy="7620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309" name="Line 18">
            <a:extLst>
              <a:ext uri="{FF2B5EF4-FFF2-40B4-BE49-F238E27FC236}">
                <a16:creationId xmlns:a16="http://schemas.microsoft.com/office/drawing/2014/main" id="{9B8084AD-3919-468C-B7FD-33BC3587B7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96400" y="3390900"/>
            <a:ext cx="76200" cy="22860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F82E806-B073-4118-AE58-01B0B0BC1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Organ of Corti</a:t>
            </a:r>
          </a:p>
        </p:txBody>
      </p:sp>
      <p:grpSp>
        <p:nvGrpSpPr>
          <p:cNvPr id="21506" name="Group 3">
            <a:extLst>
              <a:ext uri="{FF2B5EF4-FFF2-40B4-BE49-F238E27FC236}">
                <a16:creationId xmlns:a16="http://schemas.microsoft.com/office/drawing/2014/main" id="{5A842A7E-FD60-4219-8C14-E4142B1FD290}"/>
              </a:ext>
            </a:extLst>
          </p:cNvPr>
          <p:cNvGrpSpPr>
            <a:grpSpLocks/>
          </p:cNvGrpSpPr>
          <p:nvPr/>
        </p:nvGrpSpPr>
        <p:grpSpPr bwMode="auto">
          <a:xfrm>
            <a:off x="2616200" y="1752600"/>
            <a:ext cx="6970713" cy="3683000"/>
            <a:chOff x="688" y="1104"/>
            <a:chExt cx="4391" cy="2320"/>
          </a:xfrm>
        </p:grpSpPr>
        <p:sp>
          <p:nvSpPr>
            <p:cNvPr id="21507" name="Freeform 4">
              <a:extLst>
                <a:ext uri="{FF2B5EF4-FFF2-40B4-BE49-F238E27FC236}">
                  <a16:creationId xmlns:a16="http://schemas.microsoft.com/office/drawing/2014/main" id="{45C5E09F-D9F5-4E2A-B639-BC5C1A497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" y="2936"/>
              <a:ext cx="195" cy="128"/>
            </a:xfrm>
            <a:custGeom>
              <a:avLst/>
              <a:gdLst>
                <a:gd name="T0" fmla="*/ 845 w 78"/>
                <a:gd name="T1" fmla="*/ 21 h 48"/>
                <a:gd name="T2" fmla="*/ 300 w 78"/>
                <a:gd name="T3" fmla="*/ 93 h 48"/>
                <a:gd name="T4" fmla="*/ 50 w 78"/>
                <a:gd name="T5" fmla="*/ 264 h 48"/>
                <a:gd name="T6" fmla="*/ 175 w 78"/>
                <a:gd name="T7" fmla="*/ 661 h 48"/>
                <a:gd name="T8" fmla="*/ 970 w 78"/>
                <a:gd name="T9" fmla="*/ 13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48">
                  <a:moveTo>
                    <a:pt x="54" y="1"/>
                  </a:moveTo>
                  <a:cubicBezTo>
                    <a:pt x="42" y="4"/>
                    <a:pt x="30" y="0"/>
                    <a:pt x="19" y="5"/>
                  </a:cubicBezTo>
                  <a:cubicBezTo>
                    <a:pt x="14" y="7"/>
                    <a:pt x="5" y="10"/>
                    <a:pt x="3" y="14"/>
                  </a:cubicBezTo>
                  <a:cubicBezTo>
                    <a:pt x="0" y="20"/>
                    <a:pt x="6" y="29"/>
                    <a:pt x="11" y="35"/>
                  </a:cubicBezTo>
                  <a:cubicBezTo>
                    <a:pt x="24" y="48"/>
                    <a:pt x="78" y="29"/>
                    <a:pt x="62" y="7"/>
                  </a:cubicBezTo>
                </a:path>
              </a:pathLst>
            </a:custGeom>
            <a:solidFill>
              <a:srgbClr val="CEDE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8" name="Freeform 5">
              <a:extLst>
                <a:ext uri="{FF2B5EF4-FFF2-40B4-BE49-F238E27FC236}">
                  <a16:creationId xmlns:a16="http://schemas.microsoft.com/office/drawing/2014/main" id="{28846F1A-E4CA-4209-B410-AC31B9D7A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2101"/>
              <a:ext cx="48" cy="174"/>
            </a:xfrm>
            <a:custGeom>
              <a:avLst/>
              <a:gdLst>
                <a:gd name="T0" fmla="*/ 243 w 19"/>
                <a:gd name="T1" fmla="*/ 0 h 65"/>
                <a:gd name="T2" fmla="*/ 20 w 19"/>
                <a:gd name="T3" fmla="*/ 1039 h 65"/>
                <a:gd name="T4" fmla="*/ 147 w 19"/>
                <a:gd name="T5" fmla="*/ 1167 h 65"/>
                <a:gd name="T6" fmla="*/ 306 w 19"/>
                <a:gd name="T7" fmla="*/ 517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65">
                  <a:moveTo>
                    <a:pt x="15" y="0"/>
                  </a:moveTo>
                  <a:cubicBezTo>
                    <a:pt x="8" y="12"/>
                    <a:pt x="0" y="42"/>
                    <a:pt x="1" y="54"/>
                  </a:cubicBezTo>
                  <a:cubicBezTo>
                    <a:pt x="2" y="65"/>
                    <a:pt x="9" y="61"/>
                    <a:pt x="9" y="61"/>
                  </a:cubicBezTo>
                  <a:cubicBezTo>
                    <a:pt x="19" y="27"/>
                    <a:pt x="19" y="27"/>
                    <a:pt x="19" y="27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9" name="Freeform 6">
              <a:extLst>
                <a:ext uri="{FF2B5EF4-FFF2-40B4-BE49-F238E27FC236}">
                  <a16:creationId xmlns:a16="http://schemas.microsoft.com/office/drawing/2014/main" id="{EF1477F0-AC35-4234-A5B6-F45D5B645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" y="2157"/>
              <a:ext cx="45" cy="211"/>
            </a:xfrm>
            <a:custGeom>
              <a:avLst/>
              <a:gdLst>
                <a:gd name="T0" fmla="*/ 208 w 18"/>
                <a:gd name="T1" fmla="*/ 0 h 79"/>
                <a:gd name="T2" fmla="*/ 50 w 18"/>
                <a:gd name="T3" fmla="*/ 1050 h 79"/>
                <a:gd name="T4" fmla="*/ 208 w 18"/>
                <a:gd name="T5" fmla="*/ 1221 h 79"/>
                <a:gd name="T6" fmla="*/ 283 w 18"/>
                <a:gd name="T7" fmla="*/ 401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79">
                  <a:moveTo>
                    <a:pt x="13" y="0"/>
                  </a:moveTo>
                  <a:cubicBezTo>
                    <a:pt x="8" y="10"/>
                    <a:pt x="0" y="31"/>
                    <a:pt x="3" y="55"/>
                  </a:cubicBezTo>
                  <a:cubicBezTo>
                    <a:pt x="6" y="79"/>
                    <a:pt x="14" y="63"/>
                    <a:pt x="13" y="64"/>
                  </a:cubicBezTo>
                  <a:cubicBezTo>
                    <a:pt x="13" y="66"/>
                    <a:pt x="18" y="21"/>
                    <a:pt x="18" y="21"/>
                  </a:cubicBezTo>
                </a:path>
              </a:pathLst>
            </a:custGeom>
            <a:solidFill>
              <a:srgbClr val="FBE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Freeform 7">
              <a:extLst>
                <a:ext uri="{FF2B5EF4-FFF2-40B4-BE49-F238E27FC236}">
                  <a16:creationId xmlns:a16="http://schemas.microsoft.com/office/drawing/2014/main" id="{9C125383-6717-4586-9677-B76E1B763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2131"/>
              <a:ext cx="57" cy="208"/>
            </a:xfrm>
            <a:custGeom>
              <a:avLst/>
              <a:gdLst>
                <a:gd name="T0" fmla="*/ 216 w 23"/>
                <a:gd name="T1" fmla="*/ 56 h 78"/>
                <a:gd name="T2" fmla="*/ 74 w 23"/>
                <a:gd name="T3" fmla="*/ 1173 h 78"/>
                <a:gd name="T4" fmla="*/ 287 w 23"/>
                <a:gd name="T5" fmla="*/ 739 h 78"/>
                <a:gd name="T6" fmla="*/ 349 w 23"/>
                <a:gd name="T7" fmla="*/ 0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78">
                  <a:moveTo>
                    <a:pt x="14" y="3"/>
                  </a:moveTo>
                  <a:cubicBezTo>
                    <a:pt x="2" y="18"/>
                    <a:pt x="0" y="46"/>
                    <a:pt x="5" y="62"/>
                  </a:cubicBezTo>
                  <a:cubicBezTo>
                    <a:pt x="10" y="78"/>
                    <a:pt x="19" y="39"/>
                    <a:pt x="19" y="39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Freeform 8">
              <a:extLst>
                <a:ext uri="{FF2B5EF4-FFF2-40B4-BE49-F238E27FC236}">
                  <a16:creationId xmlns:a16="http://schemas.microsoft.com/office/drawing/2014/main" id="{880F94BC-2E48-4A94-AF93-2409AA139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2155"/>
              <a:ext cx="68" cy="309"/>
            </a:xfrm>
            <a:custGeom>
              <a:avLst/>
              <a:gdLst>
                <a:gd name="T0" fmla="*/ 242 w 27"/>
                <a:gd name="T1" fmla="*/ 0 h 116"/>
                <a:gd name="T2" fmla="*/ 83 w 27"/>
                <a:gd name="T3" fmla="*/ 1718 h 116"/>
                <a:gd name="T4" fmla="*/ 285 w 27"/>
                <a:gd name="T5" fmla="*/ 1044 h 116"/>
                <a:gd name="T6" fmla="*/ 431 w 27"/>
                <a:gd name="T7" fmla="*/ 474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116">
                  <a:moveTo>
                    <a:pt x="15" y="0"/>
                  </a:moveTo>
                  <a:cubicBezTo>
                    <a:pt x="8" y="11"/>
                    <a:pt x="0" y="66"/>
                    <a:pt x="5" y="91"/>
                  </a:cubicBezTo>
                  <a:cubicBezTo>
                    <a:pt x="9" y="116"/>
                    <a:pt x="18" y="55"/>
                    <a:pt x="18" y="55"/>
                  </a:cubicBezTo>
                  <a:cubicBezTo>
                    <a:pt x="27" y="25"/>
                    <a:pt x="27" y="25"/>
                    <a:pt x="27" y="25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Freeform 9">
              <a:extLst>
                <a:ext uri="{FF2B5EF4-FFF2-40B4-BE49-F238E27FC236}">
                  <a16:creationId xmlns:a16="http://schemas.microsoft.com/office/drawing/2014/main" id="{C8BAC711-1097-4437-B857-94B70503D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" y="2533"/>
              <a:ext cx="1100" cy="739"/>
            </a:xfrm>
            <a:custGeom>
              <a:avLst/>
              <a:gdLst>
                <a:gd name="T0" fmla="*/ 1208 w 440"/>
                <a:gd name="T1" fmla="*/ 1673 h 277"/>
                <a:gd name="T2" fmla="*/ 3125 w 440"/>
                <a:gd name="T3" fmla="*/ 2278 h 277"/>
                <a:gd name="T4" fmla="*/ 4208 w 440"/>
                <a:gd name="T5" fmla="*/ 2086 h 277"/>
                <a:gd name="T6" fmla="*/ 5595 w 440"/>
                <a:gd name="T7" fmla="*/ 1937 h 277"/>
                <a:gd name="T8" fmla="*/ 6125 w 440"/>
                <a:gd name="T9" fmla="*/ 760 h 277"/>
                <a:gd name="T10" fmla="*/ 6333 w 440"/>
                <a:gd name="T11" fmla="*/ 0 h 277"/>
                <a:gd name="T12" fmla="*/ 6563 w 440"/>
                <a:gd name="T13" fmla="*/ 1289 h 277"/>
                <a:gd name="T14" fmla="*/ 6875 w 440"/>
                <a:gd name="T15" fmla="*/ 3418 h 277"/>
                <a:gd name="T16" fmla="*/ 6675 w 440"/>
                <a:gd name="T17" fmla="*/ 4783 h 277"/>
                <a:gd name="T18" fmla="*/ 5783 w 440"/>
                <a:gd name="T19" fmla="*/ 5125 h 277"/>
                <a:gd name="T20" fmla="*/ 2125 w 440"/>
                <a:gd name="T21" fmla="*/ 5032 h 277"/>
                <a:gd name="T22" fmla="*/ 688 w 440"/>
                <a:gd name="T23" fmla="*/ 4690 h 277"/>
                <a:gd name="T24" fmla="*/ 250 w 440"/>
                <a:gd name="T25" fmla="*/ 4349 h 277"/>
                <a:gd name="T26" fmla="*/ 63 w 440"/>
                <a:gd name="T27" fmla="*/ 2812 h 2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0" h="277">
                  <a:moveTo>
                    <a:pt x="77" y="88"/>
                  </a:moveTo>
                  <a:cubicBezTo>
                    <a:pt x="84" y="128"/>
                    <a:pt x="172" y="122"/>
                    <a:pt x="200" y="120"/>
                  </a:cubicBezTo>
                  <a:cubicBezTo>
                    <a:pt x="222" y="118"/>
                    <a:pt x="247" y="105"/>
                    <a:pt x="269" y="110"/>
                  </a:cubicBezTo>
                  <a:cubicBezTo>
                    <a:pt x="300" y="115"/>
                    <a:pt x="329" y="120"/>
                    <a:pt x="358" y="102"/>
                  </a:cubicBezTo>
                  <a:cubicBezTo>
                    <a:pt x="384" y="85"/>
                    <a:pt x="386" y="68"/>
                    <a:pt x="392" y="40"/>
                  </a:cubicBezTo>
                  <a:cubicBezTo>
                    <a:pt x="395" y="26"/>
                    <a:pt x="402" y="14"/>
                    <a:pt x="405" y="0"/>
                  </a:cubicBezTo>
                  <a:cubicBezTo>
                    <a:pt x="410" y="23"/>
                    <a:pt x="413" y="45"/>
                    <a:pt x="420" y="68"/>
                  </a:cubicBezTo>
                  <a:cubicBezTo>
                    <a:pt x="431" y="104"/>
                    <a:pt x="439" y="142"/>
                    <a:pt x="440" y="180"/>
                  </a:cubicBezTo>
                  <a:cubicBezTo>
                    <a:pt x="440" y="203"/>
                    <a:pt x="438" y="232"/>
                    <a:pt x="427" y="252"/>
                  </a:cubicBezTo>
                  <a:cubicBezTo>
                    <a:pt x="416" y="270"/>
                    <a:pt x="389" y="269"/>
                    <a:pt x="370" y="270"/>
                  </a:cubicBezTo>
                  <a:cubicBezTo>
                    <a:pt x="293" y="277"/>
                    <a:pt x="212" y="273"/>
                    <a:pt x="136" y="265"/>
                  </a:cubicBezTo>
                  <a:cubicBezTo>
                    <a:pt x="107" y="262"/>
                    <a:pt x="71" y="259"/>
                    <a:pt x="44" y="247"/>
                  </a:cubicBezTo>
                  <a:cubicBezTo>
                    <a:pt x="35" y="243"/>
                    <a:pt x="22" y="237"/>
                    <a:pt x="16" y="229"/>
                  </a:cubicBezTo>
                  <a:cubicBezTo>
                    <a:pt x="0" y="211"/>
                    <a:pt x="7" y="170"/>
                    <a:pt x="4" y="148"/>
                  </a:cubicBezTo>
                </a:path>
              </a:pathLst>
            </a:custGeom>
            <a:solidFill>
              <a:srgbClr val="E9F1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Freeform 10">
              <a:extLst>
                <a:ext uri="{FF2B5EF4-FFF2-40B4-BE49-F238E27FC236}">
                  <a16:creationId xmlns:a16="http://schemas.microsoft.com/office/drawing/2014/main" id="{AA239E24-0C87-4B56-9D96-43D2D9981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" y="3072"/>
              <a:ext cx="18" cy="16"/>
            </a:xfrm>
            <a:custGeom>
              <a:avLst/>
              <a:gdLst>
                <a:gd name="T0" fmla="*/ 0 w 7"/>
                <a:gd name="T1" fmla="*/ 0 h 6"/>
                <a:gd name="T2" fmla="*/ 118 w 7"/>
                <a:gd name="T3" fmla="*/ 35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3" y="3"/>
                    <a:pt x="4" y="6"/>
                    <a:pt x="7" y="2"/>
                  </a:cubicBezTo>
                </a:path>
              </a:pathLst>
            </a:custGeom>
            <a:solidFill>
              <a:srgbClr val="B3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11">
              <a:extLst>
                <a:ext uri="{FF2B5EF4-FFF2-40B4-BE49-F238E27FC236}">
                  <a16:creationId xmlns:a16="http://schemas.microsoft.com/office/drawing/2014/main" id="{4E0A3EED-1897-4FBE-8D6C-BBADFCC79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" y="2965"/>
              <a:ext cx="20" cy="16"/>
            </a:xfrm>
            <a:custGeom>
              <a:avLst/>
              <a:gdLst>
                <a:gd name="T0" fmla="*/ 33 w 8"/>
                <a:gd name="T1" fmla="*/ 0 h 6"/>
                <a:gd name="T2" fmla="*/ 0 w 8"/>
                <a:gd name="T3" fmla="*/ 115 h 6"/>
                <a:gd name="T4" fmla="*/ 125 w 8"/>
                <a:gd name="T5" fmla="*/ 35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1" y="2"/>
                    <a:pt x="0" y="3"/>
                    <a:pt x="0" y="6"/>
                  </a:cubicBezTo>
                  <a:cubicBezTo>
                    <a:pt x="2" y="4"/>
                    <a:pt x="5" y="4"/>
                    <a:pt x="8" y="2"/>
                  </a:cubicBezTo>
                </a:path>
              </a:pathLst>
            </a:custGeom>
            <a:solidFill>
              <a:srgbClr val="B3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12">
              <a:extLst>
                <a:ext uri="{FF2B5EF4-FFF2-40B4-BE49-F238E27FC236}">
                  <a16:creationId xmlns:a16="http://schemas.microsoft.com/office/drawing/2014/main" id="{C332CDD7-2638-472C-8EC3-811B81F58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2912"/>
              <a:ext cx="33" cy="173"/>
            </a:xfrm>
            <a:custGeom>
              <a:avLst/>
              <a:gdLst>
                <a:gd name="T0" fmla="*/ 147 w 13"/>
                <a:gd name="T1" fmla="*/ 0 h 65"/>
                <a:gd name="T2" fmla="*/ 63 w 13"/>
                <a:gd name="T3" fmla="*/ 248 h 65"/>
                <a:gd name="T4" fmla="*/ 20 w 13"/>
                <a:gd name="T5" fmla="*/ 397 h 65"/>
                <a:gd name="T6" fmla="*/ 51 w 13"/>
                <a:gd name="T7" fmla="*/ 511 h 65"/>
                <a:gd name="T8" fmla="*/ 96 w 13"/>
                <a:gd name="T9" fmla="*/ 737 h 65"/>
                <a:gd name="T10" fmla="*/ 63 w 13"/>
                <a:gd name="T11" fmla="*/ 1224 h 65"/>
                <a:gd name="T12" fmla="*/ 160 w 13"/>
                <a:gd name="T13" fmla="*/ 908 h 65"/>
                <a:gd name="T14" fmla="*/ 213 w 13"/>
                <a:gd name="T15" fmla="*/ 452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65">
                  <a:moveTo>
                    <a:pt x="9" y="0"/>
                  </a:moveTo>
                  <a:cubicBezTo>
                    <a:pt x="7" y="4"/>
                    <a:pt x="6" y="9"/>
                    <a:pt x="4" y="13"/>
                  </a:cubicBezTo>
                  <a:cubicBezTo>
                    <a:pt x="2" y="17"/>
                    <a:pt x="0" y="18"/>
                    <a:pt x="1" y="21"/>
                  </a:cubicBezTo>
                  <a:cubicBezTo>
                    <a:pt x="1" y="23"/>
                    <a:pt x="3" y="26"/>
                    <a:pt x="3" y="27"/>
                  </a:cubicBezTo>
                  <a:cubicBezTo>
                    <a:pt x="5" y="31"/>
                    <a:pt x="5" y="35"/>
                    <a:pt x="6" y="39"/>
                  </a:cubicBezTo>
                  <a:cubicBezTo>
                    <a:pt x="6" y="47"/>
                    <a:pt x="5" y="56"/>
                    <a:pt x="4" y="65"/>
                  </a:cubicBezTo>
                  <a:cubicBezTo>
                    <a:pt x="5" y="59"/>
                    <a:pt x="9" y="53"/>
                    <a:pt x="10" y="48"/>
                  </a:cubicBezTo>
                  <a:cubicBezTo>
                    <a:pt x="12" y="40"/>
                    <a:pt x="10" y="32"/>
                    <a:pt x="13" y="24"/>
                  </a:cubicBezTo>
                </a:path>
              </a:pathLst>
            </a:custGeom>
            <a:solidFill>
              <a:srgbClr val="CEDE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13">
              <a:extLst>
                <a:ext uri="{FF2B5EF4-FFF2-40B4-BE49-F238E27FC236}">
                  <a16:creationId xmlns:a16="http://schemas.microsoft.com/office/drawing/2014/main" id="{66659868-7FE2-40F0-929B-AE65AC762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827"/>
              <a:ext cx="37" cy="120"/>
            </a:xfrm>
            <a:custGeom>
              <a:avLst/>
              <a:gdLst>
                <a:gd name="T0" fmla="*/ 183 w 15"/>
                <a:gd name="T1" fmla="*/ 0 h 45"/>
                <a:gd name="T2" fmla="*/ 195 w 15"/>
                <a:gd name="T3" fmla="*/ 435 h 45"/>
                <a:gd name="T4" fmla="*/ 0 w 15"/>
                <a:gd name="T5" fmla="*/ 853 h 45"/>
                <a:gd name="T6" fmla="*/ 133 w 15"/>
                <a:gd name="T7" fmla="*/ 21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45">
                  <a:moveTo>
                    <a:pt x="12" y="0"/>
                  </a:moveTo>
                  <a:cubicBezTo>
                    <a:pt x="12" y="7"/>
                    <a:pt x="15" y="16"/>
                    <a:pt x="13" y="23"/>
                  </a:cubicBezTo>
                  <a:cubicBezTo>
                    <a:pt x="11" y="30"/>
                    <a:pt x="5" y="39"/>
                    <a:pt x="0" y="45"/>
                  </a:cubicBezTo>
                  <a:cubicBezTo>
                    <a:pt x="0" y="30"/>
                    <a:pt x="10" y="16"/>
                    <a:pt x="9" y="1"/>
                  </a:cubicBezTo>
                </a:path>
              </a:pathLst>
            </a:custGeom>
            <a:solidFill>
              <a:srgbClr val="CEDE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14">
              <a:extLst>
                <a:ext uri="{FF2B5EF4-FFF2-40B4-BE49-F238E27FC236}">
                  <a16:creationId xmlns:a16="http://schemas.microsoft.com/office/drawing/2014/main" id="{A46B25DD-F12D-4576-8524-29C7D2FDA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832"/>
              <a:ext cx="58" cy="120"/>
            </a:xfrm>
            <a:custGeom>
              <a:avLst/>
              <a:gdLst>
                <a:gd name="T0" fmla="*/ 50 w 23"/>
                <a:gd name="T1" fmla="*/ 0 h 45"/>
                <a:gd name="T2" fmla="*/ 0 w 23"/>
                <a:gd name="T3" fmla="*/ 285 h 45"/>
                <a:gd name="T4" fmla="*/ 179 w 23"/>
                <a:gd name="T5" fmla="*/ 853 h 45"/>
                <a:gd name="T6" fmla="*/ 146 w 23"/>
                <a:gd name="T7" fmla="*/ 547 h 45"/>
                <a:gd name="T8" fmla="*/ 368 w 23"/>
                <a:gd name="T9" fmla="*/ 419 h 45"/>
                <a:gd name="T10" fmla="*/ 96 w 23"/>
                <a:gd name="T11" fmla="*/ 93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45">
                  <a:moveTo>
                    <a:pt x="3" y="0"/>
                  </a:moveTo>
                  <a:cubicBezTo>
                    <a:pt x="3" y="5"/>
                    <a:pt x="1" y="10"/>
                    <a:pt x="0" y="15"/>
                  </a:cubicBezTo>
                  <a:cubicBezTo>
                    <a:pt x="0" y="25"/>
                    <a:pt x="5" y="38"/>
                    <a:pt x="11" y="45"/>
                  </a:cubicBezTo>
                  <a:cubicBezTo>
                    <a:pt x="8" y="40"/>
                    <a:pt x="6" y="35"/>
                    <a:pt x="9" y="29"/>
                  </a:cubicBezTo>
                  <a:cubicBezTo>
                    <a:pt x="12" y="22"/>
                    <a:pt x="17" y="23"/>
                    <a:pt x="23" y="22"/>
                  </a:cubicBezTo>
                  <a:cubicBezTo>
                    <a:pt x="18" y="16"/>
                    <a:pt x="11" y="12"/>
                    <a:pt x="6" y="5"/>
                  </a:cubicBezTo>
                </a:path>
              </a:pathLst>
            </a:custGeom>
            <a:solidFill>
              <a:srgbClr val="CEDE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15">
              <a:extLst>
                <a:ext uri="{FF2B5EF4-FFF2-40B4-BE49-F238E27FC236}">
                  <a16:creationId xmlns:a16="http://schemas.microsoft.com/office/drawing/2014/main" id="{99A25E28-00DB-416B-A457-7E9C32EF5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808"/>
              <a:ext cx="70" cy="69"/>
            </a:xfrm>
            <a:custGeom>
              <a:avLst/>
              <a:gdLst>
                <a:gd name="T0" fmla="*/ 95 w 28"/>
                <a:gd name="T1" fmla="*/ 0 h 26"/>
                <a:gd name="T2" fmla="*/ 333 w 28"/>
                <a:gd name="T3" fmla="*/ 486 h 26"/>
                <a:gd name="T4" fmla="*/ 438 w 28"/>
                <a:gd name="T5" fmla="*/ 260 h 26"/>
                <a:gd name="T6" fmla="*/ 158 w 28"/>
                <a:gd name="T7" fmla="*/ 93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6">
                  <a:moveTo>
                    <a:pt x="6" y="0"/>
                  </a:moveTo>
                  <a:cubicBezTo>
                    <a:pt x="0" y="10"/>
                    <a:pt x="15" y="20"/>
                    <a:pt x="21" y="26"/>
                  </a:cubicBezTo>
                  <a:cubicBezTo>
                    <a:pt x="19" y="21"/>
                    <a:pt x="21" y="14"/>
                    <a:pt x="28" y="14"/>
                  </a:cubicBezTo>
                  <a:cubicBezTo>
                    <a:pt x="22" y="10"/>
                    <a:pt x="15" y="10"/>
                    <a:pt x="10" y="5"/>
                  </a:cubicBezTo>
                </a:path>
              </a:pathLst>
            </a:custGeom>
            <a:solidFill>
              <a:srgbClr val="CEDE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16">
              <a:extLst>
                <a:ext uri="{FF2B5EF4-FFF2-40B4-BE49-F238E27FC236}">
                  <a16:creationId xmlns:a16="http://schemas.microsoft.com/office/drawing/2014/main" id="{16BCED51-40D9-4B6A-87AA-8799574C5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" y="2923"/>
              <a:ext cx="22" cy="77"/>
            </a:xfrm>
            <a:custGeom>
              <a:avLst/>
              <a:gdLst>
                <a:gd name="T0" fmla="*/ 29 w 9"/>
                <a:gd name="T1" fmla="*/ 0 h 29"/>
                <a:gd name="T2" fmla="*/ 71 w 9"/>
                <a:gd name="T3" fmla="*/ 542 h 29"/>
                <a:gd name="T4" fmla="*/ 132 w 9"/>
                <a:gd name="T5" fmla="*/ 297 h 29"/>
                <a:gd name="T6" fmla="*/ 71 w 9"/>
                <a:gd name="T7" fmla="*/ 35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9">
                  <a:moveTo>
                    <a:pt x="2" y="0"/>
                  </a:moveTo>
                  <a:cubicBezTo>
                    <a:pt x="0" y="9"/>
                    <a:pt x="0" y="20"/>
                    <a:pt x="5" y="29"/>
                  </a:cubicBezTo>
                  <a:cubicBezTo>
                    <a:pt x="7" y="25"/>
                    <a:pt x="2" y="15"/>
                    <a:pt x="9" y="16"/>
                  </a:cubicBezTo>
                  <a:cubicBezTo>
                    <a:pt x="8" y="11"/>
                    <a:pt x="5" y="7"/>
                    <a:pt x="5" y="2"/>
                  </a:cubicBezTo>
                </a:path>
              </a:pathLst>
            </a:custGeom>
            <a:solidFill>
              <a:srgbClr val="CEDE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17">
              <a:extLst>
                <a:ext uri="{FF2B5EF4-FFF2-40B4-BE49-F238E27FC236}">
                  <a16:creationId xmlns:a16="http://schemas.microsoft.com/office/drawing/2014/main" id="{A6B73532-5660-4E6F-8839-498991C01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" y="2853"/>
              <a:ext cx="490" cy="235"/>
            </a:xfrm>
            <a:custGeom>
              <a:avLst/>
              <a:gdLst>
                <a:gd name="T0" fmla="*/ 113 w 196"/>
                <a:gd name="T1" fmla="*/ 0 h 88"/>
                <a:gd name="T2" fmla="*/ 938 w 196"/>
                <a:gd name="T3" fmla="*/ 1426 h 88"/>
                <a:gd name="T4" fmla="*/ 1783 w 196"/>
                <a:gd name="T5" fmla="*/ 1677 h 88"/>
                <a:gd name="T6" fmla="*/ 3063 w 196"/>
                <a:gd name="T7" fmla="*/ 1333 h 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" h="88">
                  <a:moveTo>
                    <a:pt x="7" y="0"/>
                  </a:moveTo>
                  <a:cubicBezTo>
                    <a:pt x="0" y="27"/>
                    <a:pt x="24" y="76"/>
                    <a:pt x="60" y="75"/>
                  </a:cubicBezTo>
                  <a:cubicBezTo>
                    <a:pt x="96" y="74"/>
                    <a:pt x="113" y="80"/>
                    <a:pt x="114" y="88"/>
                  </a:cubicBezTo>
                  <a:cubicBezTo>
                    <a:pt x="129" y="78"/>
                    <a:pt x="189" y="86"/>
                    <a:pt x="196" y="70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18">
              <a:extLst>
                <a:ext uri="{FF2B5EF4-FFF2-40B4-BE49-F238E27FC236}">
                  <a16:creationId xmlns:a16="http://schemas.microsoft.com/office/drawing/2014/main" id="{B1A0B072-BF3F-49BD-9B27-F3580C4C6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6" y="3088"/>
              <a:ext cx="93" cy="77"/>
            </a:xfrm>
            <a:custGeom>
              <a:avLst/>
              <a:gdLst>
                <a:gd name="T0" fmla="*/ 555 w 37"/>
                <a:gd name="T1" fmla="*/ 0 h 29"/>
                <a:gd name="T2" fmla="*/ 0 w 37"/>
                <a:gd name="T3" fmla="*/ 542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" h="29">
                  <a:moveTo>
                    <a:pt x="35" y="0"/>
                  </a:moveTo>
                  <a:cubicBezTo>
                    <a:pt x="37" y="10"/>
                    <a:pt x="3" y="12"/>
                    <a:pt x="0" y="29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19">
              <a:extLst>
                <a:ext uri="{FF2B5EF4-FFF2-40B4-BE49-F238E27FC236}">
                  <a16:creationId xmlns:a16="http://schemas.microsoft.com/office/drawing/2014/main" id="{0FFB9211-2E91-44DC-9007-574471B6A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2808"/>
              <a:ext cx="265" cy="136"/>
            </a:xfrm>
            <a:custGeom>
              <a:avLst/>
              <a:gdLst>
                <a:gd name="T0" fmla="*/ 0 w 106"/>
                <a:gd name="T1" fmla="*/ 968 h 51"/>
                <a:gd name="T2" fmla="*/ 1175 w 106"/>
                <a:gd name="T3" fmla="*/ 568 h 51"/>
                <a:gd name="T4" fmla="*/ 1658 w 106"/>
                <a:gd name="T5" fmla="*/ 0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6" h="51">
                  <a:moveTo>
                    <a:pt x="0" y="51"/>
                  </a:moveTo>
                  <a:cubicBezTo>
                    <a:pt x="29" y="49"/>
                    <a:pt x="58" y="42"/>
                    <a:pt x="75" y="30"/>
                  </a:cubicBezTo>
                  <a:cubicBezTo>
                    <a:pt x="92" y="18"/>
                    <a:pt x="103" y="7"/>
                    <a:pt x="106" y="0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20">
              <a:extLst>
                <a:ext uri="{FF2B5EF4-FFF2-40B4-BE49-F238E27FC236}">
                  <a16:creationId xmlns:a16="http://schemas.microsoft.com/office/drawing/2014/main" id="{12E59731-C329-4490-99B1-ECA6FE4BD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2819"/>
              <a:ext cx="257" cy="232"/>
            </a:xfrm>
            <a:custGeom>
              <a:avLst/>
              <a:gdLst>
                <a:gd name="T0" fmla="*/ 30 w 103"/>
                <a:gd name="T1" fmla="*/ 0 h 87"/>
                <a:gd name="T2" fmla="*/ 1245 w 103"/>
                <a:gd name="T3" fmla="*/ 968 h 87"/>
                <a:gd name="T4" fmla="*/ 342 w 103"/>
                <a:gd name="T5" fmla="*/ 1480 h 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" h="87">
                  <a:moveTo>
                    <a:pt x="2" y="0"/>
                  </a:moveTo>
                  <a:cubicBezTo>
                    <a:pt x="0" y="21"/>
                    <a:pt x="57" y="51"/>
                    <a:pt x="80" y="51"/>
                  </a:cubicBezTo>
                  <a:cubicBezTo>
                    <a:pt x="103" y="51"/>
                    <a:pt x="60" y="87"/>
                    <a:pt x="22" y="78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21">
              <a:extLst>
                <a:ext uri="{FF2B5EF4-FFF2-40B4-BE49-F238E27FC236}">
                  <a16:creationId xmlns:a16="http://schemas.microsoft.com/office/drawing/2014/main" id="{C05E3D9F-5971-41E5-A5E4-A6DDC0365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" y="3029"/>
              <a:ext cx="15" cy="16"/>
            </a:xfrm>
            <a:custGeom>
              <a:avLst/>
              <a:gdLst>
                <a:gd name="T0" fmla="*/ 95 w 6"/>
                <a:gd name="T1" fmla="*/ 0 h 6"/>
                <a:gd name="T2" fmla="*/ 63 w 6"/>
                <a:gd name="T3" fmla="*/ 115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0" y="4"/>
                    <a:pt x="4" y="6"/>
                    <a:pt x="4" y="6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22">
              <a:extLst>
                <a:ext uri="{FF2B5EF4-FFF2-40B4-BE49-F238E27FC236}">
                  <a16:creationId xmlns:a16="http://schemas.microsoft.com/office/drawing/2014/main" id="{93FAC537-0489-427A-8308-07B56FADC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" y="2955"/>
              <a:ext cx="237" cy="26"/>
            </a:xfrm>
            <a:custGeom>
              <a:avLst/>
              <a:gdLst>
                <a:gd name="T0" fmla="*/ 0 w 95"/>
                <a:gd name="T1" fmla="*/ 177 h 10"/>
                <a:gd name="T2" fmla="*/ 1474 w 95"/>
                <a:gd name="T3" fmla="*/ 55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5" h="10">
                  <a:moveTo>
                    <a:pt x="0" y="10"/>
                  </a:moveTo>
                  <a:cubicBezTo>
                    <a:pt x="22" y="0"/>
                    <a:pt x="80" y="5"/>
                    <a:pt x="95" y="3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23">
              <a:extLst>
                <a:ext uri="{FF2B5EF4-FFF2-40B4-BE49-F238E27FC236}">
                  <a16:creationId xmlns:a16="http://schemas.microsoft.com/office/drawing/2014/main" id="{C3226F35-89ED-48E5-8A45-1E5579BD0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1" y="2848"/>
              <a:ext cx="158" cy="40"/>
            </a:xfrm>
            <a:custGeom>
              <a:avLst/>
              <a:gdLst>
                <a:gd name="T0" fmla="*/ 0 w 63"/>
                <a:gd name="T1" fmla="*/ 56 h 15"/>
                <a:gd name="T2" fmla="*/ 993 w 63"/>
                <a:gd name="T3" fmla="*/ 285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15">
                  <a:moveTo>
                    <a:pt x="0" y="3"/>
                  </a:moveTo>
                  <a:cubicBezTo>
                    <a:pt x="23" y="0"/>
                    <a:pt x="59" y="9"/>
                    <a:pt x="63" y="15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24">
              <a:extLst>
                <a:ext uri="{FF2B5EF4-FFF2-40B4-BE49-F238E27FC236}">
                  <a16:creationId xmlns:a16="http://schemas.microsoft.com/office/drawing/2014/main" id="{8CEE90A1-647D-4B72-8109-BCBDC65DD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" y="2632"/>
              <a:ext cx="277" cy="216"/>
            </a:xfrm>
            <a:custGeom>
              <a:avLst/>
              <a:gdLst>
                <a:gd name="T0" fmla="*/ 0 w 111"/>
                <a:gd name="T1" fmla="*/ 1421 h 81"/>
                <a:gd name="T2" fmla="*/ 1183 w 111"/>
                <a:gd name="T3" fmla="*/ 1229 h 81"/>
                <a:gd name="T4" fmla="*/ 1712 w 111"/>
                <a:gd name="T5" fmla="*/ 77 h 81"/>
                <a:gd name="T6" fmla="*/ 1724 w 111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" h="81">
                  <a:moveTo>
                    <a:pt x="0" y="75"/>
                  </a:moveTo>
                  <a:cubicBezTo>
                    <a:pt x="26" y="79"/>
                    <a:pt x="51" y="81"/>
                    <a:pt x="76" y="65"/>
                  </a:cubicBezTo>
                  <a:cubicBezTo>
                    <a:pt x="102" y="48"/>
                    <a:pt x="104" y="32"/>
                    <a:pt x="110" y="4"/>
                  </a:cubicBezTo>
                  <a:cubicBezTo>
                    <a:pt x="110" y="4"/>
                    <a:pt x="111" y="0"/>
                    <a:pt x="111" y="0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25">
              <a:extLst>
                <a:ext uri="{FF2B5EF4-FFF2-40B4-BE49-F238E27FC236}">
                  <a16:creationId xmlns:a16="http://schemas.microsoft.com/office/drawing/2014/main" id="{480E1503-D9BE-4FF4-AB29-E02AF66DF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" y="2795"/>
              <a:ext cx="390" cy="77"/>
            </a:xfrm>
            <a:custGeom>
              <a:avLst/>
              <a:gdLst>
                <a:gd name="T0" fmla="*/ 0 w 156"/>
                <a:gd name="T1" fmla="*/ 0 h 29"/>
                <a:gd name="T2" fmla="*/ 1863 w 156"/>
                <a:gd name="T3" fmla="*/ 409 h 29"/>
                <a:gd name="T4" fmla="*/ 2438 w 156"/>
                <a:gd name="T5" fmla="*/ 26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6" h="29">
                  <a:moveTo>
                    <a:pt x="0" y="0"/>
                  </a:moveTo>
                  <a:cubicBezTo>
                    <a:pt x="19" y="29"/>
                    <a:pt x="93" y="24"/>
                    <a:pt x="119" y="22"/>
                  </a:cubicBezTo>
                  <a:cubicBezTo>
                    <a:pt x="130" y="21"/>
                    <a:pt x="143" y="17"/>
                    <a:pt x="156" y="14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26">
              <a:extLst>
                <a:ext uri="{FF2B5EF4-FFF2-40B4-BE49-F238E27FC236}">
                  <a16:creationId xmlns:a16="http://schemas.microsoft.com/office/drawing/2014/main" id="{A9D49D65-8445-4A02-B182-A9EA8332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2576"/>
              <a:ext cx="820" cy="392"/>
            </a:xfrm>
            <a:custGeom>
              <a:avLst/>
              <a:gdLst>
                <a:gd name="T0" fmla="*/ 0 w 328"/>
                <a:gd name="T1" fmla="*/ 2525 h 147"/>
                <a:gd name="T2" fmla="*/ 5125 w 328"/>
                <a:gd name="T3" fmla="*/ 0 h 14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8" h="147">
                  <a:moveTo>
                    <a:pt x="0" y="133"/>
                  </a:moveTo>
                  <a:cubicBezTo>
                    <a:pt x="30" y="128"/>
                    <a:pt x="196" y="147"/>
                    <a:pt x="328" y="0"/>
                  </a:cubicBezTo>
                </a:path>
              </a:pathLst>
            </a:custGeom>
            <a:noFill/>
            <a:ln w="11113" cap="flat">
              <a:solidFill>
                <a:srgbClr val="FFDE8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Freeform 27">
              <a:extLst>
                <a:ext uri="{FF2B5EF4-FFF2-40B4-BE49-F238E27FC236}">
                  <a16:creationId xmlns:a16="http://schemas.microsoft.com/office/drawing/2014/main" id="{A00D9FD9-B84D-4B22-B629-2267935DF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" y="2509"/>
              <a:ext cx="812" cy="427"/>
            </a:xfrm>
            <a:custGeom>
              <a:avLst/>
              <a:gdLst>
                <a:gd name="T0" fmla="*/ 0 w 325"/>
                <a:gd name="T1" fmla="*/ 2893 h 160"/>
                <a:gd name="T2" fmla="*/ 5069 w 325"/>
                <a:gd name="T3" fmla="*/ 0 h 1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5" h="160">
                  <a:moveTo>
                    <a:pt x="0" y="152"/>
                  </a:moveTo>
                  <a:cubicBezTo>
                    <a:pt x="45" y="146"/>
                    <a:pt x="192" y="160"/>
                    <a:pt x="325" y="0"/>
                  </a:cubicBezTo>
                </a:path>
              </a:pathLst>
            </a:custGeom>
            <a:noFill/>
            <a:ln w="11113" cap="flat">
              <a:solidFill>
                <a:srgbClr val="FFDE8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Freeform 28">
              <a:extLst>
                <a:ext uri="{FF2B5EF4-FFF2-40B4-BE49-F238E27FC236}">
                  <a16:creationId xmlns:a16="http://schemas.microsoft.com/office/drawing/2014/main" id="{29CCCDE0-6025-4F54-BE3F-0001FE8AA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2440"/>
              <a:ext cx="815" cy="456"/>
            </a:xfrm>
            <a:custGeom>
              <a:avLst/>
              <a:gdLst>
                <a:gd name="T0" fmla="*/ 0 w 326"/>
                <a:gd name="T1" fmla="*/ 3243 h 171"/>
                <a:gd name="T2" fmla="*/ 5095 w 326"/>
                <a:gd name="T3" fmla="*/ 0 h 1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6" h="171">
                  <a:moveTo>
                    <a:pt x="0" y="171"/>
                  </a:moveTo>
                  <a:cubicBezTo>
                    <a:pt x="43" y="167"/>
                    <a:pt x="195" y="167"/>
                    <a:pt x="326" y="0"/>
                  </a:cubicBezTo>
                </a:path>
              </a:pathLst>
            </a:custGeom>
            <a:noFill/>
            <a:ln w="11113" cap="flat">
              <a:solidFill>
                <a:srgbClr val="FFDE8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Freeform 29">
              <a:extLst>
                <a:ext uri="{FF2B5EF4-FFF2-40B4-BE49-F238E27FC236}">
                  <a16:creationId xmlns:a16="http://schemas.microsoft.com/office/drawing/2014/main" id="{8C7B9125-7EBB-4186-934B-B7EF460D2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661"/>
              <a:ext cx="837" cy="363"/>
            </a:xfrm>
            <a:custGeom>
              <a:avLst/>
              <a:gdLst>
                <a:gd name="T0" fmla="*/ 5212 w 335"/>
                <a:gd name="T1" fmla="*/ 0 h 136"/>
                <a:gd name="T2" fmla="*/ 0 w 335"/>
                <a:gd name="T3" fmla="*/ 2416 h 136"/>
                <a:gd name="T4" fmla="*/ 12 w 335"/>
                <a:gd name="T5" fmla="*/ 2493 h 136"/>
                <a:gd name="T6" fmla="*/ 5224 w 335"/>
                <a:gd name="T7" fmla="*/ 115 h 136"/>
                <a:gd name="T8" fmla="*/ 5212 w 335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5" h="136">
                  <a:moveTo>
                    <a:pt x="334" y="0"/>
                  </a:moveTo>
                  <a:cubicBezTo>
                    <a:pt x="247" y="121"/>
                    <a:pt x="101" y="133"/>
                    <a:pt x="0" y="127"/>
                  </a:cubicBezTo>
                  <a:cubicBezTo>
                    <a:pt x="0" y="129"/>
                    <a:pt x="1" y="130"/>
                    <a:pt x="1" y="131"/>
                  </a:cubicBezTo>
                  <a:cubicBezTo>
                    <a:pt x="101" y="136"/>
                    <a:pt x="247" y="125"/>
                    <a:pt x="335" y="6"/>
                  </a:cubicBezTo>
                  <a:cubicBezTo>
                    <a:pt x="335" y="4"/>
                    <a:pt x="335" y="2"/>
                    <a:pt x="334" y="0"/>
                  </a:cubicBezTo>
                  <a:close/>
                </a:path>
              </a:pathLst>
            </a:custGeom>
            <a:solidFill>
              <a:srgbClr val="FFD7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Freeform 30">
              <a:extLst>
                <a:ext uri="{FF2B5EF4-FFF2-40B4-BE49-F238E27FC236}">
                  <a16:creationId xmlns:a16="http://schemas.microsoft.com/office/drawing/2014/main" id="{DA1A5CFE-2FB3-4242-B43F-6A84FF131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2723"/>
              <a:ext cx="843" cy="338"/>
            </a:xfrm>
            <a:custGeom>
              <a:avLst/>
              <a:gdLst>
                <a:gd name="T0" fmla="*/ 5256 w 337"/>
                <a:gd name="T1" fmla="*/ 0 h 127"/>
                <a:gd name="T2" fmla="*/ 425 w 337"/>
                <a:gd name="T3" fmla="*/ 2111 h 127"/>
                <a:gd name="T4" fmla="*/ 33 w 337"/>
                <a:gd name="T5" fmla="*/ 2089 h 127"/>
                <a:gd name="T6" fmla="*/ 0 w 337"/>
                <a:gd name="T7" fmla="*/ 2089 h 127"/>
                <a:gd name="T8" fmla="*/ 20 w 337"/>
                <a:gd name="T9" fmla="*/ 2166 h 127"/>
                <a:gd name="T10" fmla="*/ 33 w 337"/>
                <a:gd name="T11" fmla="*/ 2166 h 127"/>
                <a:gd name="T12" fmla="*/ 408 w 337"/>
                <a:gd name="T13" fmla="*/ 2188 h 127"/>
                <a:gd name="T14" fmla="*/ 5276 w 337"/>
                <a:gd name="T15" fmla="*/ 77 h 127"/>
                <a:gd name="T16" fmla="*/ 5256 w 337"/>
                <a:gd name="T17" fmla="*/ 0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7" h="127">
                  <a:moveTo>
                    <a:pt x="336" y="0"/>
                  </a:moveTo>
                  <a:cubicBezTo>
                    <a:pt x="214" y="123"/>
                    <a:pt x="97" y="116"/>
                    <a:pt x="27" y="112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1" y="111"/>
                    <a:pt x="1" y="111"/>
                    <a:pt x="0" y="111"/>
                  </a:cubicBezTo>
                  <a:cubicBezTo>
                    <a:pt x="0" y="113"/>
                    <a:pt x="1" y="114"/>
                    <a:pt x="1" y="115"/>
                  </a:cubicBezTo>
                  <a:cubicBezTo>
                    <a:pt x="1" y="115"/>
                    <a:pt x="1" y="115"/>
                    <a:pt x="2" y="115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97" y="120"/>
                    <a:pt x="214" y="127"/>
                    <a:pt x="337" y="4"/>
                  </a:cubicBezTo>
                  <a:cubicBezTo>
                    <a:pt x="337" y="3"/>
                    <a:pt x="336" y="1"/>
                    <a:pt x="336" y="0"/>
                  </a:cubicBezTo>
                  <a:close/>
                </a:path>
              </a:pathLst>
            </a:custGeom>
            <a:solidFill>
              <a:srgbClr val="FFD7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31">
              <a:extLst>
                <a:ext uri="{FF2B5EF4-FFF2-40B4-BE49-F238E27FC236}">
                  <a16:creationId xmlns:a16="http://schemas.microsoft.com/office/drawing/2014/main" id="{D8F3D65F-62BA-49FC-A6F6-5C221EEFA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2797"/>
              <a:ext cx="845" cy="334"/>
            </a:xfrm>
            <a:custGeom>
              <a:avLst/>
              <a:gdLst>
                <a:gd name="T0" fmla="*/ 5283 w 338"/>
                <a:gd name="T1" fmla="*/ 0 h 125"/>
                <a:gd name="T2" fmla="*/ 5270 w 338"/>
                <a:gd name="T3" fmla="*/ 21 h 125"/>
                <a:gd name="T4" fmla="*/ 20 w 338"/>
                <a:gd name="T5" fmla="*/ 1713 h 125"/>
                <a:gd name="T6" fmla="*/ 0 w 338"/>
                <a:gd name="T7" fmla="*/ 1713 h 125"/>
                <a:gd name="T8" fmla="*/ 20 w 338"/>
                <a:gd name="T9" fmla="*/ 1793 h 125"/>
                <a:gd name="T10" fmla="*/ 5283 w 338"/>
                <a:gd name="T11" fmla="*/ 94 h 125"/>
                <a:gd name="T12" fmla="*/ 5283 w 338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8" h="125">
                  <a:moveTo>
                    <a:pt x="338" y="0"/>
                  </a:moveTo>
                  <a:cubicBezTo>
                    <a:pt x="337" y="0"/>
                    <a:pt x="337" y="1"/>
                    <a:pt x="337" y="1"/>
                  </a:cubicBezTo>
                  <a:cubicBezTo>
                    <a:pt x="189" y="121"/>
                    <a:pt x="31" y="96"/>
                    <a:pt x="1" y="90"/>
                  </a:cubicBezTo>
                  <a:cubicBezTo>
                    <a:pt x="1" y="89"/>
                    <a:pt x="0" y="90"/>
                    <a:pt x="0" y="90"/>
                  </a:cubicBezTo>
                  <a:cubicBezTo>
                    <a:pt x="0" y="91"/>
                    <a:pt x="1" y="92"/>
                    <a:pt x="1" y="94"/>
                  </a:cubicBezTo>
                  <a:cubicBezTo>
                    <a:pt x="32" y="100"/>
                    <a:pt x="190" y="125"/>
                    <a:pt x="338" y="5"/>
                  </a:cubicBezTo>
                  <a:cubicBezTo>
                    <a:pt x="338" y="3"/>
                    <a:pt x="338" y="2"/>
                    <a:pt x="338" y="0"/>
                  </a:cubicBezTo>
                  <a:close/>
                </a:path>
              </a:pathLst>
            </a:custGeom>
            <a:solidFill>
              <a:srgbClr val="FFD7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Freeform 32">
              <a:extLst>
                <a:ext uri="{FF2B5EF4-FFF2-40B4-BE49-F238E27FC236}">
                  <a16:creationId xmlns:a16="http://schemas.microsoft.com/office/drawing/2014/main" id="{87A8E59E-B8F4-4DF9-AE2C-75C649594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2275"/>
              <a:ext cx="595" cy="362"/>
            </a:xfrm>
            <a:custGeom>
              <a:avLst/>
              <a:gdLst>
                <a:gd name="T0" fmla="*/ 238 w 238"/>
                <a:gd name="T1" fmla="*/ 474 h 136"/>
                <a:gd name="T2" fmla="*/ 33 w 238"/>
                <a:gd name="T3" fmla="*/ 1432 h 136"/>
                <a:gd name="T4" fmla="*/ 533 w 238"/>
                <a:gd name="T5" fmla="*/ 2507 h 136"/>
                <a:gd name="T6" fmla="*/ 1125 w 238"/>
                <a:gd name="T7" fmla="*/ 2473 h 136"/>
                <a:gd name="T8" fmla="*/ 1925 w 238"/>
                <a:gd name="T9" fmla="*/ 2545 h 136"/>
                <a:gd name="T10" fmla="*/ 2800 w 238"/>
                <a:gd name="T11" fmla="*/ 2529 h 136"/>
                <a:gd name="T12" fmla="*/ 3425 w 238"/>
                <a:gd name="T13" fmla="*/ 2374 h 136"/>
                <a:gd name="T14" fmla="*/ 3675 w 238"/>
                <a:gd name="T15" fmla="*/ 1701 h 136"/>
                <a:gd name="T16" fmla="*/ 3613 w 238"/>
                <a:gd name="T17" fmla="*/ 908 h 136"/>
                <a:gd name="T18" fmla="*/ 2313 w 238"/>
                <a:gd name="T19" fmla="*/ 623 h 136"/>
                <a:gd name="T20" fmla="*/ 1645 w 238"/>
                <a:gd name="T21" fmla="*/ 546 h 136"/>
                <a:gd name="T22" fmla="*/ 1145 w 238"/>
                <a:gd name="T23" fmla="*/ 362 h 136"/>
                <a:gd name="T24" fmla="*/ 800 w 238"/>
                <a:gd name="T25" fmla="*/ 0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8" h="136">
                  <a:moveTo>
                    <a:pt x="15" y="25"/>
                  </a:moveTo>
                  <a:cubicBezTo>
                    <a:pt x="1" y="38"/>
                    <a:pt x="0" y="58"/>
                    <a:pt x="2" y="76"/>
                  </a:cubicBezTo>
                  <a:cubicBezTo>
                    <a:pt x="4" y="97"/>
                    <a:pt x="10" y="129"/>
                    <a:pt x="34" y="133"/>
                  </a:cubicBezTo>
                  <a:cubicBezTo>
                    <a:pt x="47" y="135"/>
                    <a:pt x="60" y="132"/>
                    <a:pt x="72" y="131"/>
                  </a:cubicBezTo>
                  <a:cubicBezTo>
                    <a:pt x="89" y="130"/>
                    <a:pt x="106" y="134"/>
                    <a:pt x="123" y="135"/>
                  </a:cubicBezTo>
                  <a:cubicBezTo>
                    <a:pt x="142" y="136"/>
                    <a:pt x="161" y="134"/>
                    <a:pt x="179" y="134"/>
                  </a:cubicBezTo>
                  <a:cubicBezTo>
                    <a:pt x="192" y="133"/>
                    <a:pt x="209" y="135"/>
                    <a:pt x="219" y="126"/>
                  </a:cubicBezTo>
                  <a:cubicBezTo>
                    <a:pt x="227" y="119"/>
                    <a:pt x="233" y="101"/>
                    <a:pt x="235" y="90"/>
                  </a:cubicBezTo>
                  <a:cubicBezTo>
                    <a:pt x="238" y="77"/>
                    <a:pt x="237" y="60"/>
                    <a:pt x="231" y="48"/>
                  </a:cubicBezTo>
                  <a:cubicBezTo>
                    <a:pt x="216" y="15"/>
                    <a:pt x="176" y="32"/>
                    <a:pt x="148" y="33"/>
                  </a:cubicBezTo>
                  <a:cubicBezTo>
                    <a:pt x="133" y="33"/>
                    <a:pt x="120" y="32"/>
                    <a:pt x="105" y="29"/>
                  </a:cubicBezTo>
                  <a:cubicBezTo>
                    <a:pt x="94" y="27"/>
                    <a:pt x="84" y="21"/>
                    <a:pt x="73" y="19"/>
                  </a:cubicBezTo>
                  <a:cubicBezTo>
                    <a:pt x="64" y="17"/>
                    <a:pt x="59" y="1"/>
                    <a:pt x="51" y="0"/>
                  </a:cubicBezTo>
                </a:path>
              </a:pathLst>
            </a:custGeom>
            <a:solidFill>
              <a:srgbClr val="DAA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Freeform 33">
              <a:extLst>
                <a:ext uri="{FF2B5EF4-FFF2-40B4-BE49-F238E27FC236}">
                  <a16:creationId xmlns:a16="http://schemas.microsoft.com/office/drawing/2014/main" id="{93CEE35F-166C-44D1-B84D-5A94DC008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1851"/>
              <a:ext cx="445" cy="954"/>
            </a:xfrm>
            <a:custGeom>
              <a:avLst/>
              <a:gdLst>
                <a:gd name="T0" fmla="*/ 2438 w 178"/>
                <a:gd name="T1" fmla="*/ 56 h 358"/>
                <a:gd name="T2" fmla="*/ 2533 w 178"/>
                <a:gd name="T3" fmla="*/ 1327 h 358"/>
                <a:gd name="T4" fmla="*/ 2208 w 178"/>
                <a:gd name="T5" fmla="*/ 3160 h 358"/>
                <a:gd name="T6" fmla="*/ 1738 w 178"/>
                <a:gd name="T7" fmla="*/ 6113 h 358"/>
                <a:gd name="T8" fmla="*/ 145 w 178"/>
                <a:gd name="T9" fmla="*/ 6057 h 358"/>
                <a:gd name="T10" fmla="*/ 563 w 178"/>
                <a:gd name="T11" fmla="*/ 3523 h 358"/>
                <a:gd name="T12" fmla="*/ 1813 w 178"/>
                <a:gd name="T13" fmla="*/ 1228 h 358"/>
                <a:gd name="T14" fmla="*/ 2438 w 178"/>
                <a:gd name="T15" fmla="*/ 56 h 3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8" h="358">
                  <a:moveTo>
                    <a:pt x="156" y="3"/>
                  </a:moveTo>
                  <a:cubicBezTo>
                    <a:pt x="173" y="0"/>
                    <a:pt x="178" y="29"/>
                    <a:pt x="162" y="70"/>
                  </a:cubicBezTo>
                  <a:cubicBezTo>
                    <a:pt x="152" y="95"/>
                    <a:pt x="141" y="127"/>
                    <a:pt x="141" y="167"/>
                  </a:cubicBezTo>
                  <a:cubicBezTo>
                    <a:pt x="141" y="207"/>
                    <a:pt x="144" y="288"/>
                    <a:pt x="111" y="323"/>
                  </a:cubicBezTo>
                  <a:cubicBezTo>
                    <a:pt x="78" y="358"/>
                    <a:pt x="18" y="355"/>
                    <a:pt x="9" y="320"/>
                  </a:cubicBezTo>
                  <a:cubicBezTo>
                    <a:pt x="0" y="285"/>
                    <a:pt x="9" y="226"/>
                    <a:pt x="36" y="186"/>
                  </a:cubicBezTo>
                  <a:cubicBezTo>
                    <a:pt x="63" y="146"/>
                    <a:pt x="100" y="96"/>
                    <a:pt x="116" y="65"/>
                  </a:cubicBezTo>
                  <a:cubicBezTo>
                    <a:pt x="132" y="34"/>
                    <a:pt x="140" y="4"/>
                    <a:pt x="156" y="3"/>
                  </a:cubicBezTo>
                  <a:close/>
                </a:path>
              </a:pathLst>
            </a:custGeom>
            <a:solidFill>
              <a:srgbClr val="CC9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34">
              <a:extLst>
                <a:ext uri="{FF2B5EF4-FFF2-40B4-BE49-F238E27FC236}">
                  <a16:creationId xmlns:a16="http://schemas.microsoft.com/office/drawing/2014/main" id="{25849C81-D974-4F88-A5D5-EEFFF51EF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1859"/>
              <a:ext cx="315" cy="912"/>
            </a:xfrm>
            <a:custGeom>
              <a:avLst/>
              <a:gdLst>
                <a:gd name="T0" fmla="*/ 1675 w 126"/>
                <a:gd name="T1" fmla="*/ 0 h 342"/>
                <a:gd name="T2" fmla="*/ 1645 w 126"/>
                <a:gd name="T3" fmla="*/ 1216 h 342"/>
                <a:gd name="T4" fmla="*/ 1250 w 126"/>
                <a:gd name="T5" fmla="*/ 3016 h 342"/>
                <a:gd name="T6" fmla="*/ 783 w 126"/>
                <a:gd name="T7" fmla="*/ 5995 h 342"/>
                <a:gd name="T8" fmla="*/ 175 w 126"/>
                <a:gd name="T9" fmla="*/ 6464 h 342"/>
                <a:gd name="T10" fmla="*/ 158 w 126"/>
                <a:gd name="T11" fmla="*/ 6485 h 342"/>
                <a:gd name="T12" fmla="*/ 938 w 126"/>
                <a:gd name="T13" fmla="*/ 6067 h 342"/>
                <a:gd name="T14" fmla="*/ 1408 w 126"/>
                <a:gd name="T15" fmla="*/ 3107 h 342"/>
                <a:gd name="T16" fmla="*/ 1738 w 126"/>
                <a:gd name="T17" fmla="*/ 1272 h 342"/>
                <a:gd name="T18" fmla="*/ 1675 w 126"/>
                <a:gd name="T19" fmla="*/ 0 h 3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342">
                  <a:moveTo>
                    <a:pt x="107" y="0"/>
                  </a:moveTo>
                  <a:cubicBezTo>
                    <a:pt x="124" y="8"/>
                    <a:pt x="117" y="34"/>
                    <a:pt x="105" y="64"/>
                  </a:cubicBezTo>
                  <a:cubicBezTo>
                    <a:pt x="95" y="89"/>
                    <a:pt x="80" y="119"/>
                    <a:pt x="80" y="159"/>
                  </a:cubicBezTo>
                  <a:cubicBezTo>
                    <a:pt x="80" y="199"/>
                    <a:pt x="83" y="281"/>
                    <a:pt x="50" y="316"/>
                  </a:cubicBezTo>
                  <a:cubicBezTo>
                    <a:pt x="36" y="330"/>
                    <a:pt x="26" y="341"/>
                    <a:pt x="11" y="341"/>
                  </a:cubicBezTo>
                  <a:cubicBezTo>
                    <a:pt x="1" y="342"/>
                    <a:pt x="0" y="342"/>
                    <a:pt x="10" y="342"/>
                  </a:cubicBezTo>
                  <a:cubicBezTo>
                    <a:pt x="28" y="341"/>
                    <a:pt x="47" y="333"/>
                    <a:pt x="60" y="320"/>
                  </a:cubicBezTo>
                  <a:cubicBezTo>
                    <a:pt x="92" y="285"/>
                    <a:pt x="90" y="204"/>
                    <a:pt x="90" y="164"/>
                  </a:cubicBezTo>
                  <a:cubicBezTo>
                    <a:pt x="90" y="124"/>
                    <a:pt x="101" y="92"/>
                    <a:pt x="111" y="67"/>
                  </a:cubicBezTo>
                  <a:cubicBezTo>
                    <a:pt x="126" y="27"/>
                    <a:pt x="122" y="0"/>
                    <a:pt x="107" y="0"/>
                  </a:cubicBezTo>
                  <a:close/>
                </a:path>
              </a:pathLst>
            </a:custGeom>
            <a:solidFill>
              <a:srgbClr val="BF7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35">
              <a:extLst>
                <a:ext uri="{FF2B5EF4-FFF2-40B4-BE49-F238E27FC236}">
                  <a16:creationId xmlns:a16="http://schemas.microsoft.com/office/drawing/2014/main" id="{7885A018-C683-4FF5-9B32-F9EDC73F9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2283"/>
              <a:ext cx="190" cy="493"/>
            </a:xfrm>
            <a:custGeom>
              <a:avLst/>
              <a:gdLst>
                <a:gd name="T0" fmla="*/ 0 w 76"/>
                <a:gd name="T1" fmla="*/ 3464 h 185"/>
                <a:gd name="T2" fmla="*/ 675 w 76"/>
                <a:gd name="T3" fmla="*/ 3011 h 185"/>
                <a:gd name="T4" fmla="*/ 1125 w 76"/>
                <a:gd name="T5" fmla="*/ 0 h 185"/>
                <a:gd name="T6" fmla="*/ 563 w 76"/>
                <a:gd name="T7" fmla="*/ 3083 h 185"/>
                <a:gd name="T8" fmla="*/ 0 w 76"/>
                <a:gd name="T9" fmla="*/ 3464 h 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85">
                  <a:moveTo>
                    <a:pt x="0" y="183"/>
                  </a:moveTo>
                  <a:cubicBezTo>
                    <a:pt x="15" y="182"/>
                    <a:pt x="30" y="173"/>
                    <a:pt x="43" y="159"/>
                  </a:cubicBezTo>
                  <a:cubicBezTo>
                    <a:pt x="76" y="124"/>
                    <a:pt x="72" y="40"/>
                    <a:pt x="72" y="0"/>
                  </a:cubicBezTo>
                  <a:cubicBezTo>
                    <a:pt x="69" y="37"/>
                    <a:pt x="71" y="131"/>
                    <a:pt x="36" y="163"/>
                  </a:cubicBezTo>
                  <a:cubicBezTo>
                    <a:pt x="11" y="185"/>
                    <a:pt x="0" y="183"/>
                    <a:pt x="0" y="183"/>
                  </a:cubicBezTo>
                  <a:close/>
                </a:path>
              </a:pathLst>
            </a:custGeom>
            <a:solidFill>
              <a:srgbClr val="AC4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Freeform 36">
              <a:extLst>
                <a:ext uri="{FF2B5EF4-FFF2-40B4-BE49-F238E27FC236}">
                  <a16:creationId xmlns:a16="http://schemas.microsoft.com/office/drawing/2014/main" id="{48143D53-99D6-4474-98DD-D85C85B85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" y="1104"/>
              <a:ext cx="2850" cy="675"/>
            </a:xfrm>
            <a:custGeom>
              <a:avLst/>
              <a:gdLst>
                <a:gd name="T0" fmla="*/ 3063 w 1140"/>
                <a:gd name="T1" fmla="*/ 4370 h 253"/>
                <a:gd name="T2" fmla="*/ 10113 w 1140"/>
                <a:gd name="T3" fmla="*/ 1788 h 253"/>
                <a:gd name="T4" fmla="*/ 14625 w 1140"/>
                <a:gd name="T5" fmla="*/ 2198 h 253"/>
                <a:gd name="T6" fmla="*/ 17113 w 1140"/>
                <a:gd name="T7" fmla="*/ 2756 h 253"/>
                <a:gd name="T8" fmla="*/ 17800 w 1140"/>
                <a:gd name="T9" fmla="*/ 2868 h 253"/>
                <a:gd name="T10" fmla="*/ 17813 w 1140"/>
                <a:gd name="T11" fmla="*/ 2868 h 253"/>
                <a:gd name="T12" fmla="*/ 16458 w 1140"/>
                <a:gd name="T13" fmla="*/ 1446 h 253"/>
                <a:gd name="T14" fmla="*/ 15813 w 1140"/>
                <a:gd name="T15" fmla="*/ 1387 h 253"/>
                <a:gd name="T16" fmla="*/ 13333 w 1140"/>
                <a:gd name="T17" fmla="*/ 832 h 253"/>
                <a:gd name="T18" fmla="*/ 8813 w 1140"/>
                <a:gd name="T19" fmla="*/ 398 h 253"/>
                <a:gd name="T20" fmla="*/ 1563 w 1140"/>
                <a:gd name="T21" fmla="*/ 3303 h 253"/>
                <a:gd name="T22" fmla="*/ 0 w 1140"/>
                <a:gd name="T23" fmla="*/ 3551 h 253"/>
                <a:gd name="T24" fmla="*/ 0 w 1140"/>
                <a:gd name="T25" fmla="*/ 4805 h 253"/>
                <a:gd name="T26" fmla="*/ 595 w 1140"/>
                <a:gd name="T27" fmla="*/ 4749 h 253"/>
                <a:gd name="T28" fmla="*/ 3063 w 1140"/>
                <a:gd name="T29" fmla="*/ 4370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40" h="253">
                  <a:moveTo>
                    <a:pt x="196" y="230"/>
                  </a:moveTo>
                  <a:cubicBezTo>
                    <a:pt x="266" y="219"/>
                    <a:pt x="519" y="115"/>
                    <a:pt x="647" y="94"/>
                  </a:cubicBezTo>
                  <a:cubicBezTo>
                    <a:pt x="775" y="72"/>
                    <a:pt x="896" y="106"/>
                    <a:pt x="936" y="116"/>
                  </a:cubicBezTo>
                  <a:cubicBezTo>
                    <a:pt x="976" y="127"/>
                    <a:pt x="1073" y="144"/>
                    <a:pt x="1095" y="145"/>
                  </a:cubicBezTo>
                  <a:cubicBezTo>
                    <a:pt x="1111" y="146"/>
                    <a:pt x="1132" y="144"/>
                    <a:pt x="1139" y="151"/>
                  </a:cubicBezTo>
                  <a:cubicBezTo>
                    <a:pt x="1140" y="151"/>
                    <a:pt x="1140" y="151"/>
                    <a:pt x="1140" y="151"/>
                  </a:cubicBezTo>
                  <a:cubicBezTo>
                    <a:pt x="1053" y="76"/>
                    <a:pt x="1053" y="76"/>
                    <a:pt x="1053" y="76"/>
                  </a:cubicBezTo>
                  <a:cubicBezTo>
                    <a:pt x="1044" y="72"/>
                    <a:pt x="1026" y="74"/>
                    <a:pt x="1012" y="73"/>
                  </a:cubicBezTo>
                  <a:cubicBezTo>
                    <a:pt x="990" y="71"/>
                    <a:pt x="893" y="54"/>
                    <a:pt x="853" y="44"/>
                  </a:cubicBezTo>
                  <a:cubicBezTo>
                    <a:pt x="813" y="33"/>
                    <a:pt x="692" y="0"/>
                    <a:pt x="564" y="21"/>
                  </a:cubicBezTo>
                  <a:cubicBezTo>
                    <a:pt x="436" y="42"/>
                    <a:pt x="170" y="163"/>
                    <a:pt x="100" y="174"/>
                  </a:cubicBezTo>
                  <a:cubicBezTo>
                    <a:pt x="67" y="179"/>
                    <a:pt x="30" y="184"/>
                    <a:pt x="0" y="187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9" y="253"/>
                    <a:pt x="23" y="252"/>
                    <a:pt x="38" y="250"/>
                  </a:cubicBezTo>
                  <a:cubicBezTo>
                    <a:pt x="38" y="250"/>
                    <a:pt x="126" y="240"/>
                    <a:pt x="196" y="230"/>
                  </a:cubicBezTo>
                  <a:close/>
                </a:path>
              </a:pathLst>
            </a:custGeom>
            <a:solidFill>
              <a:srgbClr val="E1EB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Freeform 37">
              <a:extLst>
                <a:ext uri="{FF2B5EF4-FFF2-40B4-BE49-F238E27FC236}">
                  <a16:creationId xmlns:a16="http://schemas.microsoft.com/office/drawing/2014/main" id="{910F4C35-A1E3-4126-8CF0-051C99113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" y="1621"/>
              <a:ext cx="1937" cy="1270"/>
            </a:xfrm>
            <a:custGeom>
              <a:avLst/>
              <a:gdLst>
                <a:gd name="T0" fmla="*/ 11649 w 775"/>
                <a:gd name="T1" fmla="*/ 8394 h 476"/>
                <a:gd name="T2" fmla="*/ 10975 w 775"/>
                <a:gd name="T3" fmla="*/ 7994 h 476"/>
                <a:gd name="T4" fmla="*/ 10600 w 775"/>
                <a:gd name="T5" fmla="*/ 7481 h 476"/>
                <a:gd name="T6" fmla="*/ 10037 w 775"/>
                <a:gd name="T7" fmla="*/ 7012 h 476"/>
                <a:gd name="T8" fmla="*/ 9820 w 775"/>
                <a:gd name="T9" fmla="*/ 6854 h 476"/>
                <a:gd name="T10" fmla="*/ 9258 w 775"/>
                <a:gd name="T11" fmla="*/ 6854 h 476"/>
                <a:gd name="T12" fmla="*/ 9165 w 775"/>
                <a:gd name="T13" fmla="*/ 6662 h 476"/>
                <a:gd name="T14" fmla="*/ 8445 w 775"/>
                <a:gd name="T15" fmla="*/ 6593 h 476"/>
                <a:gd name="T16" fmla="*/ 8183 w 775"/>
                <a:gd name="T17" fmla="*/ 6363 h 476"/>
                <a:gd name="T18" fmla="*/ 7591 w 775"/>
                <a:gd name="T19" fmla="*/ 6137 h 476"/>
                <a:gd name="T20" fmla="*/ 6946 w 775"/>
                <a:gd name="T21" fmla="*/ 5752 h 476"/>
                <a:gd name="T22" fmla="*/ 6633 w 775"/>
                <a:gd name="T23" fmla="*/ 5752 h 476"/>
                <a:gd name="T24" fmla="*/ 5946 w 775"/>
                <a:gd name="T25" fmla="*/ 5125 h 476"/>
                <a:gd name="T26" fmla="*/ 5666 w 775"/>
                <a:gd name="T27" fmla="*/ 4840 h 476"/>
                <a:gd name="T28" fmla="*/ 5216 w 775"/>
                <a:gd name="T29" fmla="*/ 4613 h 476"/>
                <a:gd name="T30" fmla="*/ 4904 w 775"/>
                <a:gd name="T31" fmla="*/ 3986 h 476"/>
                <a:gd name="T32" fmla="*/ 4729 w 775"/>
                <a:gd name="T33" fmla="*/ 3132 h 476"/>
                <a:gd name="T34" fmla="*/ 4074 w 775"/>
                <a:gd name="T35" fmla="*/ 2300 h 476"/>
                <a:gd name="T36" fmla="*/ 3904 w 775"/>
                <a:gd name="T37" fmla="*/ 1878 h 476"/>
                <a:gd name="T38" fmla="*/ 3342 w 775"/>
                <a:gd name="T39" fmla="*/ 1574 h 476"/>
                <a:gd name="T40" fmla="*/ 2842 w 775"/>
                <a:gd name="T41" fmla="*/ 1083 h 476"/>
                <a:gd name="T42" fmla="*/ 2262 w 775"/>
                <a:gd name="T43" fmla="*/ 435 h 476"/>
                <a:gd name="T44" fmla="*/ 2104 w 775"/>
                <a:gd name="T45" fmla="*/ 227 h 476"/>
                <a:gd name="T46" fmla="*/ 1375 w 775"/>
                <a:gd name="T47" fmla="*/ 77 h 476"/>
                <a:gd name="T48" fmla="*/ 530 w 775"/>
                <a:gd name="T49" fmla="*/ 115 h 476"/>
                <a:gd name="T50" fmla="*/ 155 w 775"/>
                <a:gd name="T51" fmla="*/ 648 h 476"/>
                <a:gd name="T52" fmla="*/ 280 w 775"/>
                <a:gd name="T53" fmla="*/ 1515 h 476"/>
                <a:gd name="T54" fmla="*/ 250 w 775"/>
                <a:gd name="T55" fmla="*/ 2356 h 476"/>
                <a:gd name="T56" fmla="*/ 12 w 775"/>
                <a:gd name="T57" fmla="*/ 4272 h 476"/>
                <a:gd name="T58" fmla="*/ 542 w 775"/>
                <a:gd name="T59" fmla="*/ 4007 h 476"/>
                <a:gd name="T60" fmla="*/ 437 w 775"/>
                <a:gd name="T61" fmla="*/ 3188 h 476"/>
                <a:gd name="T62" fmla="*/ 825 w 775"/>
                <a:gd name="T63" fmla="*/ 704 h 476"/>
                <a:gd name="T64" fmla="*/ 2029 w 775"/>
                <a:gd name="T65" fmla="*/ 934 h 476"/>
                <a:gd name="T66" fmla="*/ 2342 w 775"/>
                <a:gd name="T67" fmla="*/ 1878 h 476"/>
                <a:gd name="T68" fmla="*/ 3449 w 775"/>
                <a:gd name="T69" fmla="*/ 1745 h 476"/>
                <a:gd name="T70" fmla="*/ 3792 w 775"/>
                <a:gd name="T71" fmla="*/ 2948 h 476"/>
                <a:gd name="T72" fmla="*/ 4716 w 775"/>
                <a:gd name="T73" fmla="*/ 4771 h 476"/>
                <a:gd name="T74" fmla="*/ 5229 w 775"/>
                <a:gd name="T75" fmla="*/ 5638 h 476"/>
                <a:gd name="T76" fmla="*/ 5354 w 775"/>
                <a:gd name="T77" fmla="*/ 6705 h 476"/>
                <a:gd name="T78" fmla="*/ 6433 w 775"/>
                <a:gd name="T79" fmla="*/ 7468 h 476"/>
                <a:gd name="T80" fmla="*/ 6916 w 775"/>
                <a:gd name="T81" fmla="*/ 7468 h 476"/>
                <a:gd name="T82" fmla="*/ 7371 w 775"/>
                <a:gd name="T83" fmla="*/ 8015 h 476"/>
                <a:gd name="T84" fmla="*/ 7903 w 775"/>
                <a:gd name="T85" fmla="*/ 7823 h 476"/>
                <a:gd name="T86" fmla="*/ 8633 w 775"/>
                <a:gd name="T87" fmla="*/ 8151 h 476"/>
                <a:gd name="T88" fmla="*/ 8870 w 775"/>
                <a:gd name="T89" fmla="*/ 8719 h 476"/>
                <a:gd name="T90" fmla="*/ 9320 w 775"/>
                <a:gd name="T91" fmla="*/ 8322 h 476"/>
                <a:gd name="T92" fmla="*/ 10025 w 775"/>
                <a:gd name="T93" fmla="*/ 8471 h 476"/>
                <a:gd name="T94" fmla="*/ 10287 w 775"/>
                <a:gd name="T95" fmla="*/ 8757 h 476"/>
                <a:gd name="T96" fmla="*/ 10712 w 775"/>
                <a:gd name="T97" fmla="*/ 8586 h 476"/>
                <a:gd name="T98" fmla="*/ 11162 w 775"/>
                <a:gd name="T99" fmla="*/ 9039 h 476"/>
                <a:gd name="T100" fmla="*/ 11507 w 775"/>
                <a:gd name="T101" fmla="*/ 8698 h 476"/>
                <a:gd name="T102" fmla="*/ 12099 w 775"/>
                <a:gd name="T103" fmla="*/ 8813 h 476"/>
                <a:gd name="T104" fmla="*/ 11649 w 775"/>
                <a:gd name="T105" fmla="*/ 8394 h 4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75" h="476">
                  <a:moveTo>
                    <a:pt x="746" y="442"/>
                  </a:moveTo>
                  <a:cubicBezTo>
                    <a:pt x="743" y="440"/>
                    <a:pt x="731" y="433"/>
                    <a:pt x="703" y="421"/>
                  </a:cubicBezTo>
                  <a:cubicBezTo>
                    <a:pt x="703" y="415"/>
                    <a:pt x="692" y="404"/>
                    <a:pt x="679" y="394"/>
                  </a:cubicBezTo>
                  <a:cubicBezTo>
                    <a:pt x="677" y="387"/>
                    <a:pt x="653" y="371"/>
                    <a:pt x="643" y="369"/>
                  </a:cubicBezTo>
                  <a:cubicBezTo>
                    <a:pt x="643" y="369"/>
                    <a:pt x="636" y="363"/>
                    <a:pt x="629" y="361"/>
                  </a:cubicBezTo>
                  <a:cubicBezTo>
                    <a:pt x="623" y="359"/>
                    <a:pt x="617" y="357"/>
                    <a:pt x="593" y="361"/>
                  </a:cubicBezTo>
                  <a:cubicBezTo>
                    <a:pt x="593" y="361"/>
                    <a:pt x="595" y="353"/>
                    <a:pt x="587" y="351"/>
                  </a:cubicBezTo>
                  <a:cubicBezTo>
                    <a:pt x="579" y="349"/>
                    <a:pt x="553" y="347"/>
                    <a:pt x="541" y="347"/>
                  </a:cubicBezTo>
                  <a:cubicBezTo>
                    <a:pt x="541" y="347"/>
                    <a:pt x="535" y="339"/>
                    <a:pt x="524" y="335"/>
                  </a:cubicBezTo>
                  <a:cubicBezTo>
                    <a:pt x="513" y="331"/>
                    <a:pt x="493" y="323"/>
                    <a:pt x="486" y="323"/>
                  </a:cubicBezTo>
                  <a:cubicBezTo>
                    <a:pt x="483" y="320"/>
                    <a:pt x="453" y="307"/>
                    <a:pt x="445" y="303"/>
                  </a:cubicBezTo>
                  <a:cubicBezTo>
                    <a:pt x="437" y="300"/>
                    <a:pt x="435" y="301"/>
                    <a:pt x="425" y="303"/>
                  </a:cubicBezTo>
                  <a:cubicBezTo>
                    <a:pt x="421" y="297"/>
                    <a:pt x="395" y="276"/>
                    <a:pt x="381" y="270"/>
                  </a:cubicBezTo>
                  <a:cubicBezTo>
                    <a:pt x="381" y="270"/>
                    <a:pt x="371" y="262"/>
                    <a:pt x="363" y="255"/>
                  </a:cubicBezTo>
                  <a:cubicBezTo>
                    <a:pt x="354" y="247"/>
                    <a:pt x="350" y="245"/>
                    <a:pt x="334" y="243"/>
                  </a:cubicBezTo>
                  <a:cubicBezTo>
                    <a:pt x="333" y="241"/>
                    <a:pt x="322" y="213"/>
                    <a:pt x="314" y="210"/>
                  </a:cubicBezTo>
                  <a:cubicBezTo>
                    <a:pt x="315" y="203"/>
                    <a:pt x="313" y="176"/>
                    <a:pt x="303" y="165"/>
                  </a:cubicBezTo>
                  <a:cubicBezTo>
                    <a:pt x="294" y="153"/>
                    <a:pt x="275" y="132"/>
                    <a:pt x="261" y="121"/>
                  </a:cubicBezTo>
                  <a:cubicBezTo>
                    <a:pt x="261" y="121"/>
                    <a:pt x="255" y="105"/>
                    <a:pt x="250" y="99"/>
                  </a:cubicBezTo>
                  <a:cubicBezTo>
                    <a:pt x="245" y="92"/>
                    <a:pt x="226" y="83"/>
                    <a:pt x="214" y="83"/>
                  </a:cubicBezTo>
                  <a:cubicBezTo>
                    <a:pt x="211" y="73"/>
                    <a:pt x="194" y="63"/>
                    <a:pt x="182" y="57"/>
                  </a:cubicBezTo>
                  <a:cubicBezTo>
                    <a:pt x="179" y="44"/>
                    <a:pt x="163" y="29"/>
                    <a:pt x="145" y="23"/>
                  </a:cubicBezTo>
                  <a:cubicBezTo>
                    <a:pt x="145" y="23"/>
                    <a:pt x="141" y="20"/>
                    <a:pt x="135" y="12"/>
                  </a:cubicBezTo>
                  <a:cubicBezTo>
                    <a:pt x="128" y="4"/>
                    <a:pt x="112" y="1"/>
                    <a:pt x="88" y="4"/>
                  </a:cubicBezTo>
                  <a:cubicBezTo>
                    <a:pt x="78" y="0"/>
                    <a:pt x="50" y="0"/>
                    <a:pt x="34" y="6"/>
                  </a:cubicBezTo>
                  <a:cubicBezTo>
                    <a:pt x="24" y="10"/>
                    <a:pt x="12" y="22"/>
                    <a:pt x="10" y="34"/>
                  </a:cubicBezTo>
                  <a:cubicBezTo>
                    <a:pt x="18" y="46"/>
                    <a:pt x="18" y="66"/>
                    <a:pt x="18" y="80"/>
                  </a:cubicBezTo>
                  <a:cubicBezTo>
                    <a:pt x="18" y="92"/>
                    <a:pt x="17" y="108"/>
                    <a:pt x="16" y="124"/>
                  </a:cubicBezTo>
                  <a:cubicBezTo>
                    <a:pt x="18" y="133"/>
                    <a:pt x="0" y="217"/>
                    <a:pt x="1" y="225"/>
                  </a:cubicBezTo>
                  <a:cubicBezTo>
                    <a:pt x="3" y="245"/>
                    <a:pt x="40" y="259"/>
                    <a:pt x="35" y="211"/>
                  </a:cubicBezTo>
                  <a:cubicBezTo>
                    <a:pt x="33" y="199"/>
                    <a:pt x="31" y="188"/>
                    <a:pt x="28" y="168"/>
                  </a:cubicBezTo>
                  <a:cubicBezTo>
                    <a:pt x="23" y="131"/>
                    <a:pt x="28" y="62"/>
                    <a:pt x="53" y="37"/>
                  </a:cubicBezTo>
                  <a:cubicBezTo>
                    <a:pt x="74" y="16"/>
                    <a:pt x="106" y="25"/>
                    <a:pt x="130" y="49"/>
                  </a:cubicBezTo>
                  <a:cubicBezTo>
                    <a:pt x="154" y="73"/>
                    <a:pt x="155" y="85"/>
                    <a:pt x="150" y="99"/>
                  </a:cubicBezTo>
                  <a:cubicBezTo>
                    <a:pt x="170" y="72"/>
                    <a:pt x="203" y="77"/>
                    <a:pt x="221" y="92"/>
                  </a:cubicBezTo>
                  <a:cubicBezTo>
                    <a:pt x="239" y="107"/>
                    <a:pt x="254" y="139"/>
                    <a:pt x="243" y="155"/>
                  </a:cubicBezTo>
                  <a:cubicBezTo>
                    <a:pt x="280" y="149"/>
                    <a:pt x="325" y="198"/>
                    <a:pt x="302" y="251"/>
                  </a:cubicBezTo>
                  <a:cubicBezTo>
                    <a:pt x="317" y="252"/>
                    <a:pt x="329" y="271"/>
                    <a:pt x="335" y="297"/>
                  </a:cubicBezTo>
                  <a:cubicBezTo>
                    <a:pt x="341" y="323"/>
                    <a:pt x="344" y="350"/>
                    <a:pt x="343" y="353"/>
                  </a:cubicBezTo>
                  <a:cubicBezTo>
                    <a:pt x="360" y="355"/>
                    <a:pt x="412" y="365"/>
                    <a:pt x="412" y="393"/>
                  </a:cubicBezTo>
                  <a:cubicBezTo>
                    <a:pt x="419" y="387"/>
                    <a:pt x="428" y="391"/>
                    <a:pt x="443" y="393"/>
                  </a:cubicBezTo>
                  <a:cubicBezTo>
                    <a:pt x="458" y="395"/>
                    <a:pt x="475" y="407"/>
                    <a:pt x="472" y="422"/>
                  </a:cubicBezTo>
                  <a:cubicBezTo>
                    <a:pt x="475" y="406"/>
                    <a:pt x="491" y="408"/>
                    <a:pt x="506" y="412"/>
                  </a:cubicBezTo>
                  <a:cubicBezTo>
                    <a:pt x="521" y="416"/>
                    <a:pt x="541" y="424"/>
                    <a:pt x="553" y="429"/>
                  </a:cubicBezTo>
                  <a:cubicBezTo>
                    <a:pt x="565" y="434"/>
                    <a:pt x="570" y="440"/>
                    <a:pt x="568" y="459"/>
                  </a:cubicBezTo>
                  <a:cubicBezTo>
                    <a:pt x="571" y="440"/>
                    <a:pt x="582" y="437"/>
                    <a:pt x="597" y="438"/>
                  </a:cubicBezTo>
                  <a:cubicBezTo>
                    <a:pt x="612" y="439"/>
                    <a:pt x="626" y="443"/>
                    <a:pt x="642" y="446"/>
                  </a:cubicBezTo>
                  <a:cubicBezTo>
                    <a:pt x="658" y="449"/>
                    <a:pt x="659" y="461"/>
                    <a:pt x="659" y="461"/>
                  </a:cubicBezTo>
                  <a:cubicBezTo>
                    <a:pt x="662" y="450"/>
                    <a:pt x="675" y="452"/>
                    <a:pt x="686" y="452"/>
                  </a:cubicBezTo>
                  <a:cubicBezTo>
                    <a:pt x="697" y="452"/>
                    <a:pt x="716" y="461"/>
                    <a:pt x="715" y="476"/>
                  </a:cubicBezTo>
                  <a:cubicBezTo>
                    <a:pt x="722" y="458"/>
                    <a:pt x="725" y="459"/>
                    <a:pt x="737" y="458"/>
                  </a:cubicBezTo>
                  <a:cubicBezTo>
                    <a:pt x="749" y="457"/>
                    <a:pt x="766" y="456"/>
                    <a:pt x="775" y="464"/>
                  </a:cubicBezTo>
                  <a:cubicBezTo>
                    <a:pt x="767" y="448"/>
                    <a:pt x="757" y="443"/>
                    <a:pt x="746" y="442"/>
                  </a:cubicBezTo>
                  <a:close/>
                </a:path>
              </a:pathLst>
            </a:custGeom>
            <a:solidFill>
              <a:srgbClr val="FBE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Freeform 38">
              <a:extLst>
                <a:ext uri="{FF2B5EF4-FFF2-40B4-BE49-F238E27FC236}">
                  <a16:creationId xmlns:a16="http://schemas.microsoft.com/office/drawing/2014/main" id="{10DFC62F-8491-4C1B-B836-B4B4752CF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" y="1619"/>
              <a:ext cx="1937" cy="1269"/>
            </a:xfrm>
            <a:custGeom>
              <a:avLst/>
              <a:gdLst>
                <a:gd name="T0" fmla="*/ 11649 w 775"/>
                <a:gd name="T1" fmla="*/ 8374 h 476"/>
                <a:gd name="T2" fmla="*/ 10975 w 775"/>
                <a:gd name="T3" fmla="*/ 7974 h 476"/>
                <a:gd name="T4" fmla="*/ 10600 w 775"/>
                <a:gd name="T5" fmla="*/ 7462 h 476"/>
                <a:gd name="T6" fmla="*/ 10037 w 775"/>
                <a:gd name="T7" fmla="*/ 6993 h 476"/>
                <a:gd name="T8" fmla="*/ 9820 w 775"/>
                <a:gd name="T9" fmla="*/ 6860 h 476"/>
                <a:gd name="T10" fmla="*/ 9258 w 775"/>
                <a:gd name="T11" fmla="*/ 6838 h 476"/>
                <a:gd name="T12" fmla="*/ 9165 w 775"/>
                <a:gd name="T13" fmla="*/ 6668 h 476"/>
                <a:gd name="T14" fmla="*/ 8445 w 775"/>
                <a:gd name="T15" fmla="*/ 6596 h 476"/>
                <a:gd name="T16" fmla="*/ 8183 w 775"/>
                <a:gd name="T17" fmla="*/ 6348 h 476"/>
                <a:gd name="T18" fmla="*/ 7591 w 775"/>
                <a:gd name="T19" fmla="*/ 6118 h 476"/>
                <a:gd name="T20" fmla="*/ 6946 w 775"/>
                <a:gd name="T21" fmla="*/ 5756 h 476"/>
                <a:gd name="T22" fmla="*/ 6633 w 775"/>
                <a:gd name="T23" fmla="*/ 5742 h 476"/>
                <a:gd name="T24" fmla="*/ 5946 w 775"/>
                <a:gd name="T25" fmla="*/ 5116 h 476"/>
                <a:gd name="T26" fmla="*/ 5666 w 775"/>
                <a:gd name="T27" fmla="*/ 4833 h 476"/>
                <a:gd name="T28" fmla="*/ 5216 w 775"/>
                <a:gd name="T29" fmla="*/ 4620 h 476"/>
                <a:gd name="T30" fmla="*/ 4904 w 775"/>
                <a:gd name="T31" fmla="*/ 3980 h 476"/>
                <a:gd name="T32" fmla="*/ 4729 w 775"/>
                <a:gd name="T33" fmla="*/ 3127 h 476"/>
                <a:gd name="T34" fmla="*/ 4074 w 775"/>
                <a:gd name="T35" fmla="*/ 2295 h 476"/>
                <a:gd name="T36" fmla="*/ 3904 w 775"/>
                <a:gd name="T37" fmla="*/ 1877 h 476"/>
                <a:gd name="T38" fmla="*/ 3342 w 775"/>
                <a:gd name="T39" fmla="*/ 1570 h 476"/>
                <a:gd name="T40" fmla="*/ 2842 w 775"/>
                <a:gd name="T41" fmla="*/ 1101 h 476"/>
                <a:gd name="T42" fmla="*/ 2262 w 775"/>
                <a:gd name="T43" fmla="*/ 435 h 476"/>
                <a:gd name="T44" fmla="*/ 2104 w 775"/>
                <a:gd name="T45" fmla="*/ 227 h 476"/>
                <a:gd name="T46" fmla="*/ 1375 w 775"/>
                <a:gd name="T47" fmla="*/ 77 h 476"/>
                <a:gd name="T48" fmla="*/ 530 w 775"/>
                <a:gd name="T49" fmla="*/ 115 h 476"/>
                <a:gd name="T50" fmla="*/ 155 w 775"/>
                <a:gd name="T51" fmla="*/ 661 h 476"/>
                <a:gd name="T52" fmla="*/ 280 w 775"/>
                <a:gd name="T53" fmla="*/ 1514 h 476"/>
                <a:gd name="T54" fmla="*/ 250 w 775"/>
                <a:gd name="T55" fmla="*/ 2351 h 476"/>
                <a:gd name="T56" fmla="*/ 12 w 775"/>
                <a:gd name="T57" fmla="*/ 4266 h 476"/>
                <a:gd name="T58" fmla="*/ 542 w 775"/>
                <a:gd name="T59" fmla="*/ 4002 h 476"/>
                <a:gd name="T60" fmla="*/ 437 w 775"/>
                <a:gd name="T61" fmla="*/ 3183 h 476"/>
                <a:gd name="T62" fmla="*/ 825 w 775"/>
                <a:gd name="T63" fmla="*/ 704 h 476"/>
                <a:gd name="T64" fmla="*/ 2029 w 775"/>
                <a:gd name="T65" fmla="*/ 930 h 476"/>
                <a:gd name="T66" fmla="*/ 2342 w 775"/>
                <a:gd name="T67" fmla="*/ 1877 h 476"/>
                <a:gd name="T68" fmla="*/ 3449 w 775"/>
                <a:gd name="T69" fmla="*/ 1741 h 476"/>
                <a:gd name="T70" fmla="*/ 3792 w 775"/>
                <a:gd name="T71" fmla="*/ 2935 h 476"/>
                <a:gd name="T72" fmla="*/ 4716 w 775"/>
                <a:gd name="T73" fmla="*/ 4756 h 476"/>
                <a:gd name="T74" fmla="*/ 5229 w 775"/>
                <a:gd name="T75" fmla="*/ 5628 h 476"/>
                <a:gd name="T76" fmla="*/ 5354 w 775"/>
                <a:gd name="T77" fmla="*/ 6689 h 476"/>
                <a:gd name="T78" fmla="*/ 6433 w 775"/>
                <a:gd name="T79" fmla="*/ 7449 h 476"/>
                <a:gd name="T80" fmla="*/ 6916 w 775"/>
                <a:gd name="T81" fmla="*/ 7449 h 476"/>
                <a:gd name="T82" fmla="*/ 7371 w 775"/>
                <a:gd name="T83" fmla="*/ 7995 h 476"/>
                <a:gd name="T84" fmla="*/ 7903 w 775"/>
                <a:gd name="T85" fmla="*/ 7803 h 476"/>
                <a:gd name="T86" fmla="*/ 8633 w 775"/>
                <a:gd name="T87" fmla="*/ 8145 h 476"/>
                <a:gd name="T88" fmla="*/ 8870 w 775"/>
                <a:gd name="T89" fmla="*/ 8699 h 476"/>
                <a:gd name="T90" fmla="*/ 9320 w 775"/>
                <a:gd name="T91" fmla="*/ 8302 h 476"/>
                <a:gd name="T92" fmla="*/ 10025 w 775"/>
                <a:gd name="T93" fmla="*/ 8451 h 476"/>
                <a:gd name="T94" fmla="*/ 10287 w 775"/>
                <a:gd name="T95" fmla="*/ 8734 h 476"/>
                <a:gd name="T96" fmla="*/ 10712 w 775"/>
                <a:gd name="T97" fmla="*/ 8563 h 476"/>
                <a:gd name="T98" fmla="*/ 11162 w 775"/>
                <a:gd name="T99" fmla="*/ 9019 h 476"/>
                <a:gd name="T100" fmla="*/ 11507 w 775"/>
                <a:gd name="T101" fmla="*/ 8678 h 476"/>
                <a:gd name="T102" fmla="*/ 12099 w 775"/>
                <a:gd name="T103" fmla="*/ 8792 h 476"/>
                <a:gd name="T104" fmla="*/ 11649 w 775"/>
                <a:gd name="T105" fmla="*/ 8374 h 4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75" h="476">
                  <a:moveTo>
                    <a:pt x="746" y="442"/>
                  </a:moveTo>
                  <a:cubicBezTo>
                    <a:pt x="743" y="440"/>
                    <a:pt x="731" y="433"/>
                    <a:pt x="703" y="421"/>
                  </a:cubicBezTo>
                  <a:cubicBezTo>
                    <a:pt x="703" y="416"/>
                    <a:pt x="692" y="404"/>
                    <a:pt x="679" y="394"/>
                  </a:cubicBezTo>
                  <a:cubicBezTo>
                    <a:pt x="677" y="388"/>
                    <a:pt x="653" y="372"/>
                    <a:pt x="643" y="369"/>
                  </a:cubicBezTo>
                  <a:cubicBezTo>
                    <a:pt x="643" y="369"/>
                    <a:pt x="636" y="364"/>
                    <a:pt x="629" y="362"/>
                  </a:cubicBezTo>
                  <a:cubicBezTo>
                    <a:pt x="623" y="360"/>
                    <a:pt x="617" y="358"/>
                    <a:pt x="593" y="361"/>
                  </a:cubicBezTo>
                  <a:cubicBezTo>
                    <a:pt x="593" y="361"/>
                    <a:pt x="595" y="354"/>
                    <a:pt x="587" y="352"/>
                  </a:cubicBezTo>
                  <a:cubicBezTo>
                    <a:pt x="579" y="350"/>
                    <a:pt x="553" y="348"/>
                    <a:pt x="541" y="348"/>
                  </a:cubicBezTo>
                  <a:cubicBezTo>
                    <a:pt x="541" y="348"/>
                    <a:pt x="535" y="339"/>
                    <a:pt x="524" y="335"/>
                  </a:cubicBezTo>
                  <a:cubicBezTo>
                    <a:pt x="513" y="331"/>
                    <a:pt x="493" y="323"/>
                    <a:pt x="486" y="323"/>
                  </a:cubicBezTo>
                  <a:cubicBezTo>
                    <a:pt x="483" y="320"/>
                    <a:pt x="453" y="307"/>
                    <a:pt x="445" y="304"/>
                  </a:cubicBezTo>
                  <a:cubicBezTo>
                    <a:pt x="437" y="300"/>
                    <a:pt x="435" y="302"/>
                    <a:pt x="425" y="303"/>
                  </a:cubicBezTo>
                  <a:cubicBezTo>
                    <a:pt x="421" y="297"/>
                    <a:pt x="395" y="276"/>
                    <a:pt x="381" y="270"/>
                  </a:cubicBezTo>
                  <a:cubicBezTo>
                    <a:pt x="381" y="270"/>
                    <a:pt x="371" y="262"/>
                    <a:pt x="363" y="255"/>
                  </a:cubicBezTo>
                  <a:cubicBezTo>
                    <a:pt x="354" y="248"/>
                    <a:pt x="350" y="245"/>
                    <a:pt x="334" y="244"/>
                  </a:cubicBezTo>
                  <a:cubicBezTo>
                    <a:pt x="333" y="241"/>
                    <a:pt x="322" y="214"/>
                    <a:pt x="314" y="210"/>
                  </a:cubicBezTo>
                  <a:cubicBezTo>
                    <a:pt x="315" y="203"/>
                    <a:pt x="313" y="176"/>
                    <a:pt x="303" y="165"/>
                  </a:cubicBezTo>
                  <a:cubicBezTo>
                    <a:pt x="294" y="154"/>
                    <a:pt x="275" y="132"/>
                    <a:pt x="261" y="121"/>
                  </a:cubicBezTo>
                  <a:cubicBezTo>
                    <a:pt x="261" y="121"/>
                    <a:pt x="255" y="106"/>
                    <a:pt x="250" y="99"/>
                  </a:cubicBezTo>
                  <a:cubicBezTo>
                    <a:pt x="245" y="92"/>
                    <a:pt x="226" y="83"/>
                    <a:pt x="214" y="83"/>
                  </a:cubicBezTo>
                  <a:cubicBezTo>
                    <a:pt x="211" y="73"/>
                    <a:pt x="194" y="63"/>
                    <a:pt x="182" y="58"/>
                  </a:cubicBezTo>
                  <a:cubicBezTo>
                    <a:pt x="179" y="44"/>
                    <a:pt x="163" y="29"/>
                    <a:pt x="145" y="23"/>
                  </a:cubicBezTo>
                  <a:cubicBezTo>
                    <a:pt x="145" y="23"/>
                    <a:pt x="141" y="20"/>
                    <a:pt x="135" y="12"/>
                  </a:cubicBezTo>
                  <a:cubicBezTo>
                    <a:pt x="128" y="4"/>
                    <a:pt x="112" y="2"/>
                    <a:pt x="88" y="4"/>
                  </a:cubicBezTo>
                  <a:cubicBezTo>
                    <a:pt x="78" y="0"/>
                    <a:pt x="50" y="0"/>
                    <a:pt x="34" y="6"/>
                  </a:cubicBezTo>
                  <a:cubicBezTo>
                    <a:pt x="24" y="10"/>
                    <a:pt x="12" y="23"/>
                    <a:pt x="10" y="35"/>
                  </a:cubicBezTo>
                  <a:cubicBezTo>
                    <a:pt x="18" y="46"/>
                    <a:pt x="18" y="66"/>
                    <a:pt x="18" y="80"/>
                  </a:cubicBezTo>
                  <a:cubicBezTo>
                    <a:pt x="18" y="92"/>
                    <a:pt x="17" y="108"/>
                    <a:pt x="16" y="124"/>
                  </a:cubicBezTo>
                  <a:cubicBezTo>
                    <a:pt x="18" y="134"/>
                    <a:pt x="0" y="218"/>
                    <a:pt x="1" y="225"/>
                  </a:cubicBezTo>
                  <a:cubicBezTo>
                    <a:pt x="3" y="245"/>
                    <a:pt x="40" y="260"/>
                    <a:pt x="35" y="211"/>
                  </a:cubicBezTo>
                  <a:cubicBezTo>
                    <a:pt x="33" y="200"/>
                    <a:pt x="31" y="188"/>
                    <a:pt x="28" y="168"/>
                  </a:cubicBezTo>
                  <a:cubicBezTo>
                    <a:pt x="23" y="131"/>
                    <a:pt x="28" y="62"/>
                    <a:pt x="53" y="37"/>
                  </a:cubicBezTo>
                  <a:cubicBezTo>
                    <a:pt x="74" y="16"/>
                    <a:pt x="106" y="25"/>
                    <a:pt x="130" y="49"/>
                  </a:cubicBezTo>
                  <a:cubicBezTo>
                    <a:pt x="154" y="73"/>
                    <a:pt x="155" y="85"/>
                    <a:pt x="150" y="99"/>
                  </a:cubicBezTo>
                  <a:cubicBezTo>
                    <a:pt x="170" y="72"/>
                    <a:pt x="203" y="77"/>
                    <a:pt x="221" y="92"/>
                  </a:cubicBezTo>
                  <a:cubicBezTo>
                    <a:pt x="239" y="107"/>
                    <a:pt x="254" y="139"/>
                    <a:pt x="243" y="155"/>
                  </a:cubicBezTo>
                  <a:cubicBezTo>
                    <a:pt x="280" y="149"/>
                    <a:pt x="325" y="198"/>
                    <a:pt x="302" y="251"/>
                  </a:cubicBezTo>
                  <a:cubicBezTo>
                    <a:pt x="317" y="252"/>
                    <a:pt x="329" y="271"/>
                    <a:pt x="335" y="297"/>
                  </a:cubicBezTo>
                  <a:cubicBezTo>
                    <a:pt x="341" y="323"/>
                    <a:pt x="344" y="350"/>
                    <a:pt x="343" y="353"/>
                  </a:cubicBezTo>
                  <a:cubicBezTo>
                    <a:pt x="360" y="355"/>
                    <a:pt x="412" y="365"/>
                    <a:pt x="412" y="393"/>
                  </a:cubicBezTo>
                  <a:cubicBezTo>
                    <a:pt x="419" y="387"/>
                    <a:pt x="428" y="391"/>
                    <a:pt x="443" y="393"/>
                  </a:cubicBezTo>
                  <a:cubicBezTo>
                    <a:pt x="458" y="395"/>
                    <a:pt x="475" y="407"/>
                    <a:pt x="472" y="422"/>
                  </a:cubicBezTo>
                  <a:cubicBezTo>
                    <a:pt x="475" y="406"/>
                    <a:pt x="491" y="408"/>
                    <a:pt x="506" y="412"/>
                  </a:cubicBezTo>
                  <a:cubicBezTo>
                    <a:pt x="521" y="416"/>
                    <a:pt x="541" y="425"/>
                    <a:pt x="553" y="430"/>
                  </a:cubicBezTo>
                  <a:cubicBezTo>
                    <a:pt x="565" y="435"/>
                    <a:pt x="570" y="440"/>
                    <a:pt x="568" y="459"/>
                  </a:cubicBezTo>
                  <a:cubicBezTo>
                    <a:pt x="571" y="441"/>
                    <a:pt x="582" y="437"/>
                    <a:pt x="597" y="438"/>
                  </a:cubicBezTo>
                  <a:cubicBezTo>
                    <a:pt x="612" y="439"/>
                    <a:pt x="626" y="443"/>
                    <a:pt x="642" y="446"/>
                  </a:cubicBezTo>
                  <a:cubicBezTo>
                    <a:pt x="658" y="449"/>
                    <a:pt x="659" y="461"/>
                    <a:pt x="659" y="461"/>
                  </a:cubicBezTo>
                  <a:cubicBezTo>
                    <a:pt x="662" y="450"/>
                    <a:pt x="675" y="452"/>
                    <a:pt x="686" y="452"/>
                  </a:cubicBezTo>
                  <a:cubicBezTo>
                    <a:pt x="697" y="452"/>
                    <a:pt x="716" y="461"/>
                    <a:pt x="715" y="476"/>
                  </a:cubicBezTo>
                  <a:cubicBezTo>
                    <a:pt x="722" y="458"/>
                    <a:pt x="725" y="459"/>
                    <a:pt x="737" y="458"/>
                  </a:cubicBezTo>
                  <a:cubicBezTo>
                    <a:pt x="749" y="457"/>
                    <a:pt x="766" y="456"/>
                    <a:pt x="775" y="464"/>
                  </a:cubicBezTo>
                  <a:cubicBezTo>
                    <a:pt x="767" y="448"/>
                    <a:pt x="757" y="443"/>
                    <a:pt x="746" y="442"/>
                  </a:cubicBezTo>
                  <a:close/>
                </a:path>
              </a:pathLst>
            </a:custGeom>
            <a:solidFill>
              <a:srgbClr val="FBE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39">
              <a:extLst>
                <a:ext uri="{FF2B5EF4-FFF2-40B4-BE49-F238E27FC236}">
                  <a16:creationId xmlns:a16="http://schemas.microsoft.com/office/drawing/2014/main" id="{9DA88DE5-694F-4744-B025-068F68EBD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" y="1885"/>
              <a:ext cx="1080" cy="1144"/>
            </a:xfrm>
            <a:custGeom>
              <a:avLst/>
              <a:gdLst>
                <a:gd name="T0" fmla="*/ 6438 w 432"/>
                <a:gd name="T1" fmla="*/ 989 h 429"/>
                <a:gd name="T2" fmla="*/ 6750 w 432"/>
                <a:gd name="T3" fmla="*/ 171 h 429"/>
                <a:gd name="T4" fmla="*/ 6750 w 432"/>
                <a:gd name="T5" fmla="*/ 171 h 429"/>
                <a:gd name="T6" fmla="*/ 6125 w 432"/>
                <a:gd name="T7" fmla="*/ 888 h 429"/>
                <a:gd name="T8" fmla="*/ 4720 w 432"/>
                <a:gd name="T9" fmla="*/ 2389 h 429"/>
                <a:gd name="T10" fmla="*/ 4220 w 432"/>
                <a:gd name="T11" fmla="*/ 3699 h 429"/>
                <a:gd name="T12" fmla="*/ 3738 w 432"/>
                <a:gd name="T13" fmla="*/ 4003 h 429"/>
                <a:gd name="T14" fmla="*/ 3020 w 432"/>
                <a:gd name="T15" fmla="*/ 4800 h 429"/>
                <a:gd name="T16" fmla="*/ 2938 w 432"/>
                <a:gd name="T17" fmla="*/ 4971 h 429"/>
                <a:gd name="T18" fmla="*/ 2645 w 432"/>
                <a:gd name="T19" fmla="*/ 5005 h 429"/>
                <a:gd name="T20" fmla="*/ 1988 w 432"/>
                <a:gd name="T21" fmla="*/ 5269 h 429"/>
                <a:gd name="T22" fmla="*/ 1813 w 432"/>
                <a:gd name="T23" fmla="*/ 5440 h 429"/>
                <a:gd name="T24" fmla="*/ 1613 w 432"/>
                <a:gd name="T25" fmla="*/ 5312 h 429"/>
                <a:gd name="T26" fmla="*/ 1083 w 432"/>
                <a:gd name="T27" fmla="*/ 5005 h 429"/>
                <a:gd name="T28" fmla="*/ 895 w 432"/>
                <a:gd name="T29" fmla="*/ 4915 h 429"/>
                <a:gd name="T30" fmla="*/ 800 w 432"/>
                <a:gd name="T31" fmla="*/ 4723 h 429"/>
                <a:gd name="T32" fmla="*/ 563 w 432"/>
                <a:gd name="T33" fmla="*/ 4360 h 429"/>
                <a:gd name="T34" fmla="*/ 520 w 432"/>
                <a:gd name="T35" fmla="*/ 4288 h 429"/>
                <a:gd name="T36" fmla="*/ 500 w 432"/>
                <a:gd name="T37" fmla="*/ 4173 h 429"/>
                <a:gd name="T38" fmla="*/ 363 w 432"/>
                <a:gd name="T39" fmla="*/ 3584 h 429"/>
                <a:gd name="T40" fmla="*/ 313 w 432"/>
                <a:gd name="T41" fmla="*/ 3448 h 429"/>
                <a:gd name="T42" fmla="*/ 333 w 432"/>
                <a:gd name="T43" fmla="*/ 3221 h 429"/>
                <a:gd name="T44" fmla="*/ 375 w 432"/>
                <a:gd name="T45" fmla="*/ 2355 h 429"/>
                <a:gd name="T46" fmla="*/ 375 w 432"/>
                <a:gd name="T47" fmla="*/ 2163 h 429"/>
                <a:gd name="T48" fmla="*/ 438 w 432"/>
                <a:gd name="T49" fmla="*/ 2013 h 429"/>
                <a:gd name="T50" fmla="*/ 645 w 432"/>
                <a:gd name="T51" fmla="*/ 1365 h 429"/>
                <a:gd name="T52" fmla="*/ 708 w 432"/>
                <a:gd name="T53" fmla="*/ 1160 h 429"/>
                <a:gd name="T54" fmla="*/ 845 w 432"/>
                <a:gd name="T55" fmla="*/ 1045 h 429"/>
                <a:gd name="T56" fmla="*/ 1175 w 432"/>
                <a:gd name="T57" fmla="*/ 605 h 429"/>
                <a:gd name="T58" fmla="*/ 1050 w 432"/>
                <a:gd name="T59" fmla="*/ 21 h 429"/>
                <a:gd name="T60" fmla="*/ 363 w 432"/>
                <a:gd name="T61" fmla="*/ 93 h 429"/>
                <a:gd name="T62" fmla="*/ 0 w 432"/>
                <a:gd name="T63" fmla="*/ 192 h 429"/>
                <a:gd name="T64" fmla="*/ 0 w 432"/>
                <a:gd name="T65" fmla="*/ 7245 h 429"/>
                <a:gd name="T66" fmla="*/ 470 w 432"/>
                <a:gd name="T67" fmla="*/ 7283 h 429"/>
                <a:gd name="T68" fmla="*/ 845 w 432"/>
                <a:gd name="T69" fmla="*/ 7245 h 429"/>
                <a:gd name="T70" fmla="*/ 1425 w 432"/>
                <a:gd name="T71" fmla="*/ 7373 h 429"/>
                <a:gd name="T72" fmla="*/ 1988 w 432"/>
                <a:gd name="T73" fmla="*/ 7339 h 429"/>
                <a:gd name="T74" fmla="*/ 2520 w 432"/>
                <a:gd name="T75" fmla="*/ 7565 h 429"/>
                <a:gd name="T76" fmla="*/ 3063 w 432"/>
                <a:gd name="T77" fmla="*/ 7736 h 429"/>
                <a:gd name="T78" fmla="*/ 3300 w 432"/>
                <a:gd name="T79" fmla="*/ 7816 h 429"/>
                <a:gd name="T80" fmla="*/ 3688 w 432"/>
                <a:gd name="T81" fmla="*/ 7587 h 429"/>
                <a:gd name="T82" fmla="*/ 5283 w 432"/>
                <a:gd name="T83" fmla="*/ 6336 h 429"/>
                <a:gd name="T84" fmla="*/ 4770 w 432"/>
                <a:gd name="T85" fmla="*/ 5824 h 429"/>
                <a:gd name="T86" fmla="*/ 5188 w 432"/>
                <a:gd name="T87" fmla="*/ 3277 h 429"/>
                <a:gd name="T88" fmla="*/ 6438 w 432"/>
                <a:gd name="T89" fmla="*/ 989 h 4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32" h="429">
                  <a:moveTo>
                    <a:pt x="412" y="52"/>
                  </a:moveTo>
                  <a:cubicBezTo>
                    <a:pt x="420" y="36"/>
                    <a:pt x="426" y="21"/>
                    <a:pt x="432" y="9"/>
                  </a:cubicBezTo>
                  <a:cubicBezTo>
                    <a:pt x="432" y="9"/>
                    <a:pt x="432" y="9"/>
                    <a:pt x="432" y="9"/>
                  </a:cubicBezTo>
                  <a:cubicBezTo>
                    <a:pt x="427" y="8"/>
                    <a:pt x="408" y="31"/>
                    <a:pt x="392" y="47"/>
                  </a:cubicBezTo>
                  <a:cubicBezTo>
                    <a:pt x="381" y="59"/>
                    <a:pt x="328" y="91"/>
                    <a:pt x="302" y="126"/>
                  </a:cubicBezTo>
                  <a:cubicBezTo>
                    <a:pt x="276" y="156"/>
                    <a:pt x="270" y="195"/>
                    <a:pt x="270" y="195"/>
                  </a:cubicBezTo>
                  <a:cubicBezTo>
                    <a:pt x="263" y="192"/>
                    <a:pt x="255" y="195"/>
                    <a:pt x="239" y="211"/>
                  </a:cubicBezTo>
                  <a:cubicBezTo>
                    <a:pt x="223" y="227"/>
                    <a:pt x="209" y="246"/>
                    <a:pt x="193" y="253"/>
                  </a:cubicBezTo>
                  <a:cubicBezTo>
                    <a:pt x="186" y="255"/>
                    <a:pt x="188" y="262"/>
                    <a:pt x="188" y="262"/>
                  </a:cubicBezTo>
                  <a:cubicBezTo>
                    <a:pt x="178" y="260"/>
                    <a:pt x="179" y="261"/>
                    <a:pt x="169" y="264"/>
                  </a:cubicBezTo>
                  <a:cubicBezTo>
                    <a:pt x="159" y="267"/>
                    <a:pt x="138" y="276"/>
                    <a:pt x="127" y="278"/>
                  </a:cubicBezTo>
                  <a:cubicBezTo>
                    <a:pt x="117" y="280"/>
                    <a:pt x="116" y="287"/>
                    <a:pt x="116" y="287"/>
                  </a:cubicBezTo>
                  <a:cubicBezTo>
                    <a:pt x="113" y="280"/>
                    <a:pt x="114" y="281"/>
                    <a:pt x="103" y="280"/>
                  </a:cubicBezTo>
                  <a:cubicBezTo>
                    <a:pt x="98" y="279"/>
                    <a:pt x="84" y="275"/>
                    <a:pt x="69" y="264"/>
                  </a:cubicBezTo>
                  <a:cubicBezTo>
                    <a:pt x="65" y="261"/>
                    <a:pt x="61" y="262"/>
                    <a:pt x="57" y="259"/>
                  </a:cubicBezTo>
                  <a:cubicBezTo>
                    <a:pt x="55" y="257"/>
                    <a:pt x="53" y="251"/>
                    <a:pt x="51" y="249"/>
                  </a:cubicBezTo>
                  <a:cubicBezTo>
                    <a:pt x="46" y="243"/>
                    <a:pt x="41" y="237"/>
                    <a:pt x="36" y="230"/>
                  </a:cubicBezTo>
                  <a:cubicBezTo>
                    <a:pt x="36" y="228"/>
                    <a:pt x="34" y="227"/>
                    <a:pt x="33" y="226"/>
                  </a:cubicBezTo>
                  <a:cubicBezTo>
                    <a:pt x="32" y="224"/>
                    <a:pt x="32" y="222"/>
                    <a:pt x="32" y="220"/>
                  </a:cubicBezTo>
                  <a:cubicBezTo>
                    <a:pt x="27" y="211"/>
                    <a:pt x="24" y="201"/>
                    <a:pt x="23" y="189"/>
                  </a:cubicBezTo>
                  <a:cubicBezTo>
                    <a:pt x="22" y="187"/>
                    <a:pt x="21" y="184"/>
                    <a:pt x="20" y="182"/>
                  </a:cubicBezTo>
                  <a:cubicBezTo>
                    <a:pt x="20" y="178"/>
                    <a:pt x="22" y="174"/>
                    <a:pt x="21" y="170"/>
                  </a:cubicBezTo>
                  <a:cubicBezTo>
                    <a:pt x="21" y="154"/>
                    <a:pt x="22" y="139"/>
                    <a:pt x="24" y="124"/>
                  </a:cubicBezTo>
                  <a:cubicBezTo>
                    <a:pt x="25" y="121"/>
                    <a:pt x="23" y="117"/>
                    <a:pt x="24" y="114"/>
                  </a:cubicBezTo>
                  <a:cubicBezTo>
                    <a:pt x="25" y="111"/>
                    <a:pt x="27" y="109"/>
                    <a:pt x="28" y="106"/>
                  </a:cubicBezTo>
                  <a:cubicBezTo>
                    <a:pt x="31" y="94"/>
                    <a:pt x="35" y="83"/>
                    <a:pt x="41" y="72"/>
                  </a:cubicBezTo>
                  <a:cubicBezTo>
                    <a:pt x="43" y="70"/>
                    <a:pt x="43" y="63"/>
                    <a:pt x="45" y="61"/>
                  </a:cubicBezTo>
                  <a:cubicBezTo>
                    <a:pt x="47" y="58"/>
                    <a:pt x="51" y="58"/>
                    <a:pt x="54" y="55"/>
                  </a:cubicBezTo>
                  <a:cubicBezTo>
                    <a:pt x="60" y="47"/>
                    <a:pt x="67" y="39"/>
                    <a:pt x="75" y="32"/>
                  </a:cubicBezTo>
                  <a:cubicBezTo>
                    <a:pt x="88" y="21"/>
                    <a:pt x="93" y="0"/>
                    <a:pt x="67" y="1"/>
                  </a:cubicBezTo>
                  <a:cubicBezTo>
                    <a:pt x="41" y="2"/>
                    <a:pt x="33" y="3"/>
                    <a:pt x="23" y="5"/>
                  </a:cubicBezTo>
                  <a:cubicBezTo>
                    <a:pt x="14" y="6"/>
                    <a:pt x="6" y="8"/>
                    <a:pt x="0" y="10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9" y="385"/>
                    <a:pt x="20" y="383"/>
                    <a:pt x="30" y="384"/>
                  </a:cubicBezTo>
                  <a:cubicBezTo>
                    <a:pt x="38" y="384"/>
                    <a:pt x="51" y="389"/>
                    <a:pt x="54" y="382"/>
                  </a:cubicBezTo>
                  <a:cubicBezTo>
                    <a:pt x="55" y="389"/>
                    <a:pt x="82" y="387"/>
                    <a:pt x="91" y="389"/>
                  </a:cubicBezTo>
                  <a:cubicBezTo>
                    <a:pt x="107" y="390"/>
                    <a:pt x="129" y="398"/>
                    <a:pt x="127" y="387"/>
                  </a:cubicBezTo>
                  <a:cubicBezTo>
                    <a:pt x="136" y="398"/>
                    <a:pt x="145" y="396"/>
                    <a:pt x="161" y="399"/>
                  </a:cubicBezTo>
                  <a:cubicBezTo>
                    <a:pt x="169" y="400"/>
                    <a:pt x="192" y="411"/>
                    <a:pt x="196" y="408"/>
                  </a:cubicBezTo>
                  <a:cubicBezTo>
                    <a:pt x="199" y="413"/>
                    <a:pt x="207" y="413"/>
                    <a:pt x="211" y="412"/>
                  </a:cubicBezTo>
                  <a:cubicBezTo>
                    <a:pt x="218" y="412"/>
                    <a:pt x="232" y="407"/>
                    <a:pt x="236" y="400"/>
                  </a:cubicBezTo>
                  <a:cubicBezTo>
                    <a:pt x="242" y="429"/>
                    <a:pt x="317" y="361"/>
                    <a:pt x="338" y="334"/>
                  </a:cubicBezTo>
                  <a:cubicBezTo>
                    <a:pt x="322" y="331"/>
                    <a:pt x="309" y="322"/>
                    <a:pt x="305" y="307"/>
                  </a:cubicBezTo>
                  <a:cubicBezTo>
                    <a:pt x="296" y="272"/>
                    <a:pt x="305" y="213"/>
                    <a:pt x="332" y="173"/>
                  </a:cubicBezTo>
                  <a:cubicBezTo>
                    <a:pt x="359" y="133"/>
                    <a:pt x="396" y="83"/>
                    <a:pt x="412" y="52"/>
                  </a:cubicBezTo>
                  <a:close/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40">
              <a:extLst>
                <a:ext uri="{FF2B5EF4-FFF2-40B4-BE49-F238E27FC236}">
                  <a16:creationId xmlns:a16="http://schemas.microsoft.com/office/drawing/2014/main" id="{EC8A3F5B-DFDE-435C-B0B7-CA04A780B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" y="2061"/>
              <a:ext cx="870" cy="590"/>
            </a:xfrm>
            <a:custGeom>
              <a:avLst/>
              <a:gdLst>
                <a:gd name="T0" fmla="*/ 1750 w 348"/>
                <a:gd name="T1" fmla="*/ 2894 h 221"/>
                <a:gd name="T2" fmla="*/ 1425 w 348"/>
                <a:gd name="T3" fmla="*/ 2907 h 221"/>
                <a:gd name="T4" fmla="*/ 1208 w 348"/>
                <a:gd name="T5" fmla="*/ 2873 h 221"/>
                <a:gd name="T6" fmla="*/ 1083 w 348"/>
                <a:gd name="T7" fmla="*/ 2873 h 221"/>
                <a:gd name="T8" fmla="*/ 970 w 348"/>
                <a:gd name="T9" fmla="*/ 2779 h 221"/>
                <a:gd name="T10" fmla="*/ 708 w 348"/>
                <a:gd name="T11" fmla="*/ 2608 h 221"/>
                <a:gd name="T12" fmla="*/ 595 w 348"/>
                <a:gd name="T13" fmla="*/ 2566 h 221"/>
                <a:gd name="T14" fmla="*/ 550 w 348"/>
                <a:gd name="T15" fmla="*/ 2472 h 221"/>
                <a:gd name="T16" fmla="*/ 33 w 348"/>
                <a:gd name="T17" fmla="*/ 1391 h 221"/>
                <a:gd name="T18" fmla="*/ 20 w 348"/>
                <a:gd name="T19" fmla="*/ 1981 h 221"/>
                <a:gd name="T20" fmla="*/ 0 w 348"/>
                <a:gd name="T21" fmla="*/ 2210 h 221"/>
                <a:gd name="T22" fmla="*/ 50 w 348"/>
                <a:gd name="T23" fmla="*/ 2339 h 221"/>
                <a:gd name="T24" fmla="*/ 188 w 348"/>
                <a:gd name="T25" fmla="*/ 2929 h 221"/>
                <a:gd name="T26" fmla="*/ 208 w 348"/>
                <a:gd name="T27" fmla="*/ 3043 h 221"/>
                <a:gd name="T28" fmla="*/ 250 w 348"/>
                <a:gd name="T29" fmla="*/ 3121 h 221"/>
                <a:gd name="T30" fmla="*/ 488 w 348"/>
                <a:gd name="T31" fmla="*/ 3484 h 221"/>
                <a:gd name="T32" fmla="*/ 583 w 348"/>
                <a:gd name="T33" fmla="*/ 3671 h 221"/>
                <a:gd name="T34" fmla="*/ 770 w 348"/>
                <a:gd name="T35" fmla="*/ 3770 h 221"/>
                <a:gd name="T36" fmla="*/ 1300 w 348"/>
                <a:gd name="T37" fmla="*/ 4069 h 221"/>
                <a:gd name="T38" fmla="*/ 1500 w 348"/>
                <a:gd name="T39" fmla="*/ 4205 h 221"/>
                <a:gd name="T40" fmla="*/ 1675 w 348"/>
                <a:gd name="T41" fmla="*/ 4034 h 221"/>
                <a:gd name="T42" fmla="*/ 2333 w 348"/>
                <a:gd name="T43" fmla="*/ 3770 h 221"/>
                <a:gd name="T44" fmla="*/ 2625 w 348"/>
                <a:gd name="T45" fmla="*/ 3727 h 221"/>
                <a:gd name="T46" fmla="*/ 2708 w 348"/>
                <a:gd name="T47" fmla="*/ 3556 h 221"/>
                <a:gd name="T48" fmla="*/ 3425 w 348"/>
                <a:gd name="T49" fmla="*/ 2758 h 221"/>
                <a:gd name="T50" fmla="*/ 3908 w 348"/>
                <a:gd name="T51" fmla="*/ 2451 h 221"/>
                <a:gd name="T52" fmla="*/ 4408 w 348"/>
                <a:gd name="T53" fmla="*/ 1140 h 221"/>
                <a:gd name="T54" fmla="*/ 5438 w 348"/>
                <a:gd name="T55" fmla="*/ 0 h 221"/>
                <a:gd name="T56" fmla="*/ 5113 w 348"/>
                <a:gd name="T57" fmla="*/ 264 h 221"/>
                <a:gd name="T58" fmla="*/ 4425 w 348"/>
                <a:gd name="T59" fmla="*/ 892 h 221"/>
                <a:gd name="T60" fmla="*/ 3563 w 348"/>
                <a:gd name="T61" fmla="*/ 1960 h 221"/>
                <a:gd name="T62" fmla="*/ 2783 w 348"/>
                <a:gd name="T63" fmla="*/ 2608 h 221"/>
                <a:gd name="T64" fmla="*/ 2708 w 348"/>
                <a:gd name="T65" fmla="*/ 2664 h 221"/>
                <a:gd name="T66" fmla="*/ 2625 w 348"/>
                <a:gd name="T67" fmla="*/ 2664 h 221"/>
                <a:gd name="T68" fmla="*/ 1938 w 348"/>
                <a:gd name="T69" fmla="*/ 2838 h 221"/>
                <a:gd name="T70" fmla="*/ 1863 w 348"/>
                <a:gd name="T71" fmla="*/ 2907 h 221"/>
                <a:gd name="T72" fmla="*/ 1750 w 348"/>
                <a:gd name="T73" fmla="*/ 2894 h 2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48" h="221">
                  <a:moveTo>
                    <a:pt x="112" y="152"/>
                  </a:moveTo>
                  <a:cubicBezTo>
                    <a:pt x="105" y="154"/>
                    <a:pt x="98" y="154"/>
                    <a:pt x="91" y="153"/>
                  </a:cubicBezTo>
                  <a:cubicBezTo>
                    <a:pt x="86" y="153"/>
                    <a:pt x="82" y="152"/>
                    <a:pt x="77" y="151"/>
                  </a:cubicBezTo>
                  <a:cubicBezTo>
                    <a:pt x="75" y="150"/>
                    <a:pt x="71" y="151"/>
                    <a:pt x="69" y="151"/>
                  </a:cubicBezTo>
                  <a:cubicBezTo>
                    <a:pt x="66" y="150"/>
                    <a:pt x="65" y="147"/>
                    <a:pt x="62" y="146"/>
                  </a:cubicBezTo>
                  <a:cubicBezTo>
                    <a:pt x="56" y="144"/>
                    <a:pt x="50" y="141"/>
                    <a:pt x="45" y="137"/>
                  </a:cubicBezTo>
                  <a:cubicBezTo>
                    <a:pt x="43" y="136"/>
                    <a:pt x="40" y="136"/>
                    <a:pt x="38" y="135"/>
                  </a:cubicBezTo>
                  <a:cubicBezTo>
                    <a:pt x="37" y="134"/>
                    <a:pt x="36" y="131"/>
                    <a:pt x="35" y="130"/>
                  </a:cubicBezTo>
                  <a:cubicBezTo>
                    <a:pt x="18" y="116"/>
                    <a:pt x="5" y="97"/>
                    <a:pt x="2" y="73"/>
                  </a:cubicBezTo>
                  <a:cubicBezTo>
                    <a:pt x="1" y="83"/>
                    <a:pt x="1" y="93"/>
                    <a:pt x="1" y="104"/>
                  </a:cubicBezTo>
                  <a:cubicBezTo>
                    <a:pt x="2" y="108"/>
                    <a:pt x="0" y="112"/>
                    <a:pt x="0" y="116"/>
                  </a:cubicBezTo>
                  <a:cubicBezTo>
                    <a:pt x="1" y="118"/>
                    <a:pt x="2" y="121"/>
                    <a:pt x="3" y="123"/>
                  </a:cubicBezTo>
                  <a:cubicBezTo>
                    <a:pt x="4" y="135"/>
                    <a:pt x="7" y="145"/>
                    <a:pt x="12" y="154"/>
                  </a:cubicBezTo>
                  <a:cubicBezTo>
                    <a:pt x="12" y="156"/>
                    <a:pt x="12" y="158"/>
                    <a:pt x="13" y="160"/>
                  </a:cubicBezTo>
                  <a:cubicBezTo>
                    <a:pt x="14" y="161"/>
                    <a:pt x="16" y="162"/>
                    <a:pt x="16" y="164"/>
                  </a:cubicBezTo>
                  <a:cubicBezTo>
                    <a:pt x="21" y="171"/>
                    <a:pt x="26" y="177"/>
                    <a:pt x="31" y="183"/>
                  </a:cubicBezTo>
                  <a:cubicBezTo>
                    <a:pt x="33" y="185"/>
                    <a:pt x="35" y="191"/>
                    <a:pt x="37" y="193"/>
                  </a:cubicBezTo>
                  <a:cubicBezTo>
                    <a:pt x="41" y="196"/>
                    <a:pt x="45" y="195"/>
                    <a:pt x="49" y="198"/>
                  </a:cubicBezTo>
                  <a:cubicBezTo>
                    <a:pt x="64" y="209"/>
                    <a:pt x="78" y="213"/>
                    <a:pt x="83" y="214"/>
                  </a:cubicBezTo>
                  <a:cubicBezTo>
                    <a:pt x="94" y="215"/>
                    <a:pt x="93" y="214"/>
                    <a:pt x="96" y="221"/>
                  </a:cubicBezTo>
                  <a:cubicBezTo>
                    <a:pt x="96" y="221"/>
                    <a:pt x="97" y="214"/>
                    <a:pt x="107" y="212"/>
                  </a:cubicBezTo>
                  <a:cubicBezTo>
                    <a:pt x="118" y="210"/>
                    <a:pt x="139" y="201"/>
                    <a:pt x="149" y="198"/>
                  </a:cubicBezTo>
                  <a:cubicBezTo>
                    <a:pt x="159" y="195"/>
                    <a:pt x="158" y="194"/>
                    <a:pt x="168" y="196"/>
                  </a:cubicBezTo>
                  <a:cubicBezTo>
                    <a:pt x="168" y="196"/>
                    <a:pt x="166" y="189"/>
                    <a:pt x="173" y="187"/>
                  </a:cubicBezTo>
                  <a:cubicBezTo>
                    <a:pt x="189" y="180"/>
                    <a:pt x="203" y="161"/>
                    <a:pt x="219" y="145"/>
                  </a:cubicBezTo>
                  <a:cubicBezTo>
                    <a:pt x="235" y="129"/>
                    <a:pt x="243" y="126"/>
                    <a:pt x="250" y="129"/>
                  </a:cubicBezTo>
                  <a:cubicBezTo>
                    <a:pt x="250" y="129"/>
                    <a:pt x="256" y="90"/>
                    <a:pt x="282" y="60"/>
                  </a:cubicBezTo>
                  <a:cubicBezTo>
                    <a:pt x="299" y="37"/>
                    <a:pt x="327" y="15"/>
                    <a:pt x="348" y="0"/>
                  </a:cubicBezTo>
                  <a:cubicBezTo>
                    <a:pt x="341" y="4"/>
                    <a:pt x="334" y="10"/>
                    <a:pt x="327" y="14"/>
                  </a:cubicBezTo>
                  <a:cubicBezTo>
                    <a:pt x="311" y="23"/>
                    <a:pt x="296" y="34"/>
                    <a:pt x="283" y="47"/>
                  </a:cubicBezTo>
                  <a:cubicBezTo>
                    <a:pt x="263" y="66"/>
                    <a:pt x="248" y="85"/>
                    <a:pt x="228" y="103"/>
                  </a:cubicBezTo>
                  <a:cubicBezTo>
                    <a:pt x="215" y="114"/>
                    <a:pt x="193" y="131"/>
                    <a:pt x="178" y="137"/>
                  </a:cubicBezTo>
                  <a:cubicBezTo>
                    <a:pt x="176" y="138"/>
                    <a:pt x="175" y="140"/>
                    <a:pt x="173" y="140"/>
                  </a:cubicBezTo>
                  <a:cubicBezTo>
                    <a:pt x="172" y="141"/>
                    <a:pt x="169" y="140"/>
                    <a:pt x="168" y="140"/>
                  </a:cubicBezTo>
                  <a:cubicBezTo>
                    <a:pt x="154" y="144"/>
                    <a:pt x="138" y="146"/>
                    <a:pt x="124" y="149"/>
                  </a:cubicBezTo>
                  <a:cubicBezTo>
                    <a:pt x="122" y="150"/>
                    <a:pt x="121" y="152"/>
                    <a:pt x="119" y="153"/>
                  </a:cubicBezTo>
                  <a:cubicBezTo>
                    <a:pt x="117" y="153"/>
                    <a:pt x="114" y="152"/>
                    <a:pt x="112" y="152"/>
                  </a:cubicBezTo>
                  <a:close/>
                </a:path>
              </a:pathLst>
            </a:custGeom>
            <a:solidFill>
              <a:srgbClr val="FCE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41">
              <a:extLst>
                <a:ext uri="{FF2B5EF4-FFF2-40B4-BE49-F238E27FC236}">
                  <a16:creationId xmlns:a16="http://schemas.microsoft.com/office/drawing/2014/main" id="{C0AABAF1-9844-4F36-9F56-D83F902D2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" y="1856"/>
              <a:ext cx="197" cy="240"/>
            </a:xfrm>
            <a:custGeom>
              <a:avLst/>
              <a:gdLst>
                <a:gd name="T0" fmla="*/ 633 w 79"/>
                <a:gd name="T1" fmla="*/ 1101 h 90"/>
                <a:gd name="T2" fmla="*/ 933 w 79"/>
                <a:gd name="T3" fmla="*/ 717 h 90"/>
                <a:gd name="T4" fmla="*/ 933 w 79"/>
                <a:gd name="T5" fmla="*/ 717 h 90"/>
                <a:gd name="T6" fmla="*/ 1224 w 79"/>
                <a:gd name="T7" fmla="*/ 0 h 90"/>
                <a:gd name="T8" fmla="*/ 1224 w 79"/>
                <a:gd name="T9" fmla="*/ 0 h 90"/>
                <a:gd name="T10" fmla="*/ 633 w 79"/>
                <a:gd name="T11" fmla="*/ 888 h 90"/>
                <a:gd name="T12" fmla="*/ 0 w 79"/>
                <a:gd name="T13" fmla="*/ 1707 h 90"/>
                <a:gd name="T14" fmla="*/ 0 w 79"/>
                <a:gd name="T15" fmla="*/ 1707 h 90"/>
                <a:gd name="T16" fmla="*/ 633 w 79"/>
                <a:gd name="T17" fmla="*/ 1101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9" h="90">
                  <a:moveTo>
                    <a:pt x="41" y="58"/>
                  </a:moveTo>
                  <a:cubicBezTo>
                    <a:pt x="48" y="52"/>
                    <a:pt x="54" y="44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7" y="24"/>
                    <a:pt x="73" y="1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5" y="14"/>
                    <a:pt x="55" y="30"/>
                    <a:pt x="41" y="47"/>
                  </a:cubicBezTo>
                  <a:cubicBezTo>
                    <a:pt x="27" y="64"/>
                    <a:pt x="15" y="77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9" y="75"/>
                    <a:pt x="35" y="64"/>
                    <a:pt x="41" y="58"/>
                  </a:cubicBezTo>
                  <a:close/>
                </a:path>
              </a:pathLst>
            </a:custGeom>
            <a:solidFill>
              <a:srgbClr val="FCE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42">
              <a:extLst>
                <a:ext uri="{FF2B5EF4-FFF2-40B4-BE49-F238E27FC236}">
                  <a16:creationId xmlns:a16="http://schemas.microsoft.com/office/drawing/2014/main" id="{4F4D8E55-153B-4D7C-8314-8460762B5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" y="1856"/>
              <a:ext cx="197" cy="240"/>
            </a:xfrm>
            <a:custGeom>
              <a:avLst/>
              <a:gdLst>
                <a:gd name="T0" fmla="*/ 633 w 79"/>
                <a:gd name="T1" fmla="*/ 1101 h 90"/>
                <a:gd name="T2" fmla="*/ 933 w 79"/>
                <a:gd name="T3" fmla="*/ 717 h 90"/>
                <a:gd name="T4" fmla="*/ 933 w 79"/>
                <a:gd name="T5" fmla="*/ 717 h 90"/>
                <a:gd name="T6" fmla="*/ 1224 w 79"/>
                <a:gd name="T7" fmla="*/ 0 h 90"/>
                <a:gd name="T8" fmla="*/ 1224 w 79"/>
                <a:gd name="T9" fmla="*/ 0 h 90"/>
                <a:gd name="T10" fmla="*/ 633 w 79"/>
                <a:gd name="T11" fmla="*/ 888 h 90"/>
                <a:gd name="T12" fmla="*/ 0 w 79"/>
                <a:gd name="T13" fmla="*/ 1707 h 90"/>
                <a:gd name="T14" fmla="*/ 0 w 79"/>
                <a:gd name="T15" fmla="*/ 1707 h 90"/>
                <a:gd name="T16" fmla="*/ 633 w 79"/>
                <a:gd name="T17" fmla="*/ 1101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9" h="90">
                  <a:moveTo>
                    <a:pt x="41" y="58"/>
                  </a:moveTo>
                  <a:cubicBezTo>
                    <a:pt x="48" y="52"/>
                    <a:pt x="54" y="44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7" y="24"/>
                    <a:pt x="73" y="1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5" y="14"/>
                    <a:pt x="55" y="30"/>
                    <a:pt x="41" y="47"/>
                  </a:cubicBezTo>
                  <a:cubicBezTo>
                    <a:pt x="27" y="64"/>
                    <a:pt x="15" y="77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9" y="75"/>
                    <a:pt x="35" y="64"/>
                    <a:pt x="41" y="5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43">
              <a:extLst>
                <a:ext uri="{FF2B5EF4-FFF2-40B4-BE49-F238E27FC236}">
                  <a16:creationId xmlns:a16="http://schemas.microsoft.com/office/drawing/2014/main" id="{C3F91E09-7C3E-462D-8780-DC44D1B4E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1813"/>
              <a:ext cx="130" cy="144"/>
            </a:xfrm>
            <a:custGeom>
              <a:avLst/>
              <a:gdLst>
                <a:gd name="T0" fmla="*/ 563 w 52"/>
                <a:gd name="T1" fmla="*/ 21 h 54"/>
                <a:gd name="T2" fmla="*/ 0 w 52"/>
                <a:gd name="T3" fmla="*/ 1024 h 54"/>
                <a:gd name="T4" fmla="*/ 333 w 52"/>
                <a:gd name="T5" fmla="*/ 683 h 54"/>
                <a:gd name="T6" fmla="*/ 333 w 52"/>
                <a:gd name="T7" fmla="*/ 683 h 54"/>
                <a:gd name="T8" fmla="*/ 333 w 52"/>
                <a:gd name="T9" fmla="*/ 683 h 54"/>
                <a:gd name="T10" fmla="*/ 645 w 52"/>
                <a:gd name="T11" fmla="*/ 320 h 54"/>
                <a:gd name="T12" fmla="*/ 813 w 52"/>
                <a:gd name="T13" fmla="*/ 397 h 54"/>
                <a:gd name="T14" fmla="*/ 563 w 52"/>
                <a:gd name="T15" fmla="*/ 21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54">
                  <a:moveTo>
                    <a:pt x="36" y="1"/>
                  </a:moveTo>
                  <a:cubicBezTo>
                    <a:pt x="22" y="2"/>
                    <a:pt x="14" y="27"/>
                    <a:pt x="0" y="54"/>
                  </a:cubicBezTo>
                  <a:cubicBezTo>
                    <a:pt x="10" y="44"/>
                    <a:pt x="18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7" y="25"/>
                    <a:pt x="33" y="18"/>
                    <a:pt x="41" y="17"/>
                  </a:cubicBezTo>
                  <a:cubicBezTo>
                    <a:pt x="46" y="17"/>
                    <a:pt x="49" y="18"/>
                    <a:pt x="52" y="21"/>
                  </a:cubicBezTo>
                  <a:cubicBezTo>
                    <a:pt x="51" y="7"/>
                    <a:pt x="45" y="0"/>
                    <a:pt x="36" y="1"/>
                  </a:cubicBezTo>
                  <a:close/>
                </a:path>
              </a:pathLst>
            </a:custGeom>
            <a:solidFill>
              <a:srgbClr val="DDB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44">
              <a:extLst>
                <a:ext uri="{FF2B5EF4-FFF2-40B4-BE49-F238E27FC236}">
                  <a16:creationId xmlns:a16="http://schemas.microsoft.com/office/drawing/2014/main" id="{633C53D1-45FE-43AB-8B35-332D1EE00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2168"/>
              <a:ext cx="50" cy="147"/>
            </a:xfrm>
            <a:custGeom>
              <a:avLst/>
              <a:gdLst>
                <a:gd name="T0" fmla="*/ 63 w 20"/>
                <a:gd name="T1" fmla="*/ 1050 h 55"/>
                <a:gd name="T2" fmla="*/ 300 w 20"/>
                <a:gd name="T3" fmla="*/ 321 h 55"/>
                <a:gd name="T4" fmla="*/ 313 w 20"/>
                <a:gd name="T5" fmla="*/ 321 h 55"/>
                <a:gd name="T6" fmla="*/ 300 w 20"/>
                <a:gd name="T7" fmla="*/ 0 h 55"/>
                <a:gd name="T8" fmla="*/ 283 w 20"/>
                <a:gd name="T9" fmla="*/ 0 h 55"/>
                <a:gd name="T10" fmla="*/ 0 w 20"/>
                <a:gd name="T11" fmla="*/ 821 h 55"/>
                <a:gd name="T12" fmla="*/ 0 w 20"/>
                <a:gd name="T13" fmla="*/ 842 h 55"/>
                <a:gd name="T14" fmla="*/ 63 w 20"/>
                <a:gd name="T15" fmla="*/ 1050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55">
                  <a:moveTo>
                    <a:pt x="4" y="55"/>
                  </a:moveTo>
                  <a:cubicBezTo>
                    <a:pt x="7" y="43"/>
                    <a:pt x="12" y="21"/>
                    <a:pt x="19" y="17"/>
                  </a:cubicBezTo>
                  <a:cubicBezTo>
                    <a:pt x="19" y="17"/>
                    <a:pt x="20" y="17"/>
                    <a:pt x="20" y="17"/>
                  </a:cubicBezTo>
                  <a:cubicBezTo>
                    <a:pt x="20" y="15"/>
                    <a:pt x="20" y="2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8"/>
                    <a:pt x="4" y="17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47"/>
                    <a:pt x="3" y="51"/>
                    <a:pt x="4" y="55"/>
                  </a:cubicBezTo>
                  <a:close/>
                </a:path>
              </a:pathLst>
            </a:custGeom>
            <a:solidFill>
              <a:srgbClr val="FBE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45">
              <a:extLst>
                <a:ext uri="{FF2B5EF4-FFF2-40B4-BE49-F238E27FC236}">
                  <a16:creationId xmlns:a16="http://schemas.microsoft.com/office/drawing/2014/main" id="{1DC154B4-280A-46C9-831F-9767FA159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864"/>
              <a:ext cx="43" cy="216"/>
            </a:xfrm>
            <a:custGeom>
              <a:avLst/>
              <a:gdLst>
                <a:gd name="T0" fmla="*/ 147 w 17"/>
                <a:gd name="T1" fmla="*/ 1400 h 81"/>
                <a:gd name="T2" fmla="*/ 20 w 17"/>
                <a:gd name="T3" fmla="*/ 171 h 81"/>
                <a:gd name="T4" fmla="*/ 0 w 17"/>
                <a:gd name="T5" fmla="*/ 0 h 81"/>
                <a:gd name="T6" fmla="*/ 255 w 17"/>
                <a:gd name="T7" fmla="*/ 1536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81">
                  <a:moveTo>
                    <a:pt x="9" y="74"/>
                  </a:moveTo>
                  <a:cubicBezTo>
                    <a:pt x="9" y="51"/>
                    <a:pt x="6" y="23"/>
                    <a:pt x="1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22"/>
                    <a:pt x="17" y="32"/>
                    <a:pt x="16" y="81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46">
              <a:extLst>
                <a:ext uri="{FF2B5EF4-FFF2-40B4-BE49-F238E27FC236}">
                  <a16:creationId xmlns:a16="http://schemas.microsoft.com/office/drawing/2014/main" id="{030EFB50-68D7-47E9-A15E-33CD04206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1664"/>
              <a:ext cx="2528" cy="1581"/>
            </a:xfrm>
            <a:custGeom>
              <a:avLst/>
              <a:gdLst>
                <a:gd name="T0" fmla="*/ 2551 w 1011"/>
                <a:gd name="T1" fmla="*/ 5572 h 593"/>
                <a:gd name="T2" fmla="*/ 2408 w 1011"/>
                <a:gd name="T3" fmla="*/ 5423 h 593"/>
                <a:gd name="T4" fmla="*/ 2395 w 1011"/>
                <a:gd name="T5" fmla="*/ 5516 h 593"/>
                <a:gd name="T6" fmla="*/ 1770 w 1011"/>
                <a:gd name="T7" fmla="*/ 5780 h 593"/>
                <a:gd name="T8" fmla="*/ 1688 w 1011"/>
                <a:gd name="T9" fmla="*/ 3903 h 593"/>
                <a:gd name="T10" fmla="*/ 1438 w 1011"/>
                <a:gd name="T11" fmla="*/ 4628 h 593"/>
                <a:gd name="T12" fmla="*/ 1238 w 1011"/>
                <a:gd name="T13" fmla="*/ 4471 h 593"/>
                <a:gd name="T14" fmla="*/ 988 w 1011"/>
                <a:gd name="T15" fmla="*/ 6540 h 593"/>
                <a:gd name="T16" fmla="*/ 408 w 1011"/>
                <a:gd name="T17" fmla="*/ 5004 h 593"/>
                <a:gd name="T18" fmla="*/ 95 w 1011"/>
                <a:gd name="T19" fmla="*/ 7769 h 593"/>
                <a:gd name="T20" fmla="*/ 875 w 1011"/>
                <a:gd name="T21" fmla="*/ 11182 h 593"/>
                <a:gd name="T22" fmla="*/ 1708 w 1011"/>
                <a:gd name="T23" fmla="*/ 11144 h 593"/>
                <a:gd name="T24" fmla="*/ 2395 w 1011"/>
                <a:gd name="T25" fmla="*/ 11102 h 593"/>
                <a:gd name="T26" fmla="*/ 2971 w 1011"/>
                <a:gd name="T27" fmla="*/ 11011 h 593"/>
                <a:gd name="T28" fmla="*/ 4438 w 1011"/>
                <a:gd name="T29" fmla="*/ 10974 h 593"/>
                <a:gd name="T30" fmla="*/ 5033 w 1011"/>
                <a:gd name="T31" fmla="*/ 11032 h 593"/>
                <a:gd name="T32" fmla="*/ 5739 w 1011"/>
                <a:gd name="T33" fmla="*/ 11011 h 593"/>
                <a:gd name="T34" fmla="*/ 6284 w 1011"/>
                <a:gd name="T35" fmla="*/ 11088 h 593"/>
                <a:gd name="T36" fmla="*/ 7334 w 1011"/>
                <a:gd name="T37" fmla="*/ 10632 h 593"/>
                <a:gd name="T38" fmla="*/ 8284 w 1011"/>
                <a:gd name="T39" fmla="*/ 11046 h 593"/>
                <a:gd name="T40" fmla="*/ 8879 w 1011"/>
                <a:gd name="T41" fmla="*/ 10990 h 593"/>
                <a:gd name="T42" fmla="*/ 10335 w 1011"/>
                <a:gd name="T43" fmla="*/ 10931 h 593"/>
                <a:gd name="T44" fmla="*/ 11335 w 1011"/>
                <a:gd name="T45" fmla="*/ 11123 h 593"/>
                <a:gd name="T46" fmla="*/ 12222 w 1011"/>
                <a:gd name="T47" fmla="*/ 11102 h 593"/>
                <a:gd name="T48" fmla="*/ 13255 w 1011"/>
                <a:gd name="T49" fmla="*/ 10990 h 593"/>
                <a:gd name="T50" fmla="*/ 14318 w 1011"/>
                <a:gd name="T51" fmla="*/ 11182 h 593"/>
                <a:gd name="T52" fmla="*/ 14900 w 1011"/>
                <a:gd name="T53" fmla="*/ 11182 h 593"/>
                <a:gd name="T54" fmla="*/ 15756 w 1011"/>
                <a:gd name="T55" fmla="*/ 10179 h 593"/>
                <a:gd name="T56" fmla="*/ 15038 w 1011"/>
                <a:gd name="T57" fmla="*/ 8374 h 593"/>
                <a:gd name="T58" fmla="*/ 14243 w 1011"/>
                <a:gd name="T59" fmla="*/ 8260 h 593"/>
                <a:gd name="T60" fmla="*/ 13555 w 1011"/>
                <a:gd name="T61" fmla="*/ 8145 h 593"/>
                <a:gd name="T62" fmla="*/ 12397 w 1011"/>
                <a:gd name="T63" fmla="*/ 8396 h 593"/>
                <a:gd name="T64" fmla="*/ 11430 w 1011"/>
                <a:gd name="T65" fmla="*/ 7505 h 593"/>
                <a:gd name="T66" fmla="*/ 10442 w 1011"/>
                <a:gd name="T67" fmla="*/ 7142 h 593"/>
                <a:gd name="T68" fmla="*/ 8879 w 1011"/>
                <a:gd name="T69" fmla="*/ 6383 h 593"/>
                <a:gd name="T70" fmla="*/ 8242 w 1011"/>
                <a:gd name="T71" fmla="*/ 4458 h 593"/>
                <a:gd name="T72" fmla="*/ 6971 w 1011"/>
                <a:gd name="T73" fmla="*/ 1442 h 593"/>
                <a:gd name="T74" fmla="*/ 5551 w 1011"/>
                <a:gd name="T75" fmla="*/ 627 h 593"/>
                <a:gd name="T76" fmla="*/ 3958 w 1011"/>
                <a:gd name="T77" fmla="*/ 2879 h 593"/>
                <a:gd name="T78" fmla="*/ 3771 w 1011"/>
                <a:gd name="T79" fmla="*/ 3562 h 593"/>
                <a:gd name="T80" fmla="*/ 3813 w 1011"/>
                <a:gd name="T81" fmla="*/ 5231 h 593"/>
                <a:gd name="T82" fmla="*/ 3346 w 1011"/>
                <a:gd name="T83" fmla="*/ 6519 h 593"/>
                <a:gd name="T84" fmla="*/ 3001 w 1011"/>
                <a:gd name="T85" fmla="*/ 5537 h 593"/>
                <a:gd name="T86" fmla="*/ 2751 w 1011"/>
                <a:gd name="T87" fmla="*/ 4628 h 5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11" h="593">
                  <a:moveTo>
                    <a:pt x="167" y="149"/>
                  </a:moveTo>
                  <a:cubicBezTo>
                    <a:pt x="164" y="193"/>
                    <a:pt x="165" y="264"/>
                    <a:pt x="163" y="294"/>
                  </a:cubicBezTo>
                  <a:cubicBezTo>
                    <a:pt x="163" y="272"/>
                    <a:pt x="157" y="247"/>
                    <a:pt x="156" y="239"/>
                  </a:cubicBezTo>
                  <a:cubicBezTo>
                    <a:pt x="155" y="261"/>
                    <a:pt x="154" y="280"/>
                    <a:pt x="154" y="286"/>
                  </a:cubicBezTo>
                  <a:cubicBezTo>
                    <a:pt x="154" y="287"/>
                    <a:pt x="153" y="289"/>
                    <a:pt x="153" y="290"/>
                  </a:cubicBezTo>
                  <a:cubicBezTo>
                    <a:pt x="153" y="291"/>
                    <a:pt x="153" y="291"/>
                    <a:pt x="153" y="291"/>
                  </a:cubicBezTo>
                  <a:cubicBezTo>
                    <a:pt x="154" y="296"/>
                    <a:pt x="150" y="334"/>
                    <a:pt x="134" y="335"/>
                  </a:cubicBezTo>
                  <a:cubicBezTo>
                    <a:pt x="118" y="337"/>
                    <a:pt x="115" y="320"/>
                    <a:pt x="113" y="305"/>
                  </a:cubicBezTo>
                  <a:cubicBezTo>
                    <a:pt x="113" y="301"/>
                    <a:pt x="112" y="297"/>
                    <a:pt x="112" y="291"/>
                  </a:cubicBezTo>
                  <a:cubicBezTo>
                    <a:pt x="110" y="270"/>
                    <a:pt x="110" y="237"/>
                    <a:pt x="108" y="206"/>
                  </a:cubicBezTo>
                  <a:cubicBezTo>
                    <a:pt x="108" y="206"/>
                    <a:pt x="107" y="206"/>
                    <a:pt x="107" y="206"/>
                  </a:cubicBezTo>
                  <a:cubicBezTo>
                    <a:pt x="100" y="210"/>
                    <a:pt x="95" y="232"/>
                    <a:pt x="92" y="244"/>
                  </a:cubicBezTo>
                  <a:cubicBezTo>
                    <a:pt x="89" y="229"/>
                    <a:pt x="80" y="221"/>
                    <a:pt x="80" y="221"/>
                  </a:cubicBezTo>
                  <a:cubicBezTo>
                    <a:pt x="80" y="226"/>
                    <a:pt x="79" y="231"/>
                    <a:pt x="79" y="236"/>
                  </a:cubicBezTo>
                  <a:cubicBezTo>
                    <a:pt x="80" y="237"/>
                    <a:pt x="85" y="269"/>
                    <a:pt x="85" y="288"/>
                  </a:cubicBezTo>
                  <a:cubicBezTo>
                    <a:pt x="85" y="299"/>
                    <a:pt x="85" y="338"/>
                    <a:pt x="63" y="345"/>
                  </a:cubicBezTo>
                  <a:cubicBezTo>
                    <a:pt x="48" y="350"/>
                    <a:pt x="23" y="320"/>
                    <a:pt x="29" y="281"/>
                  </a:cubicBezTo>
                  <a:cubicBezTo>
                    <a:pt x="28" y="276"/>
                    <a:pt x="27" y="270"/>
                    <a:pt x="26" y="264"/>
                  </a:cubicBezTo>
                  <a:cubicBezTo>
                    <a:pt x="25" y="252"/>
                    <a:pt x="24" y="239"/>
                    <a:pt x="23" y="226"/>
                  </a:cubicBezTo>
                  <a:cubicBezTo>
                    <a:pt x="3" y="254"/>
                    <a:pt x="0" y="349"/>
                    <a:pt x="6" y="410"/>
                  </a:cubicBezTo>
                  <a:cubicBezTo>
                    <a:pt x="11" y="461"/>
                    <a:pt x="29" y="556"/>
                    <a:pt x="35" y="567"/>
                  </a:cubicBezTo>
                  <a:cubicBezTo>
                    <a:pt x="39" y="576"/>
                    <a:pt x="44" y="591"/>
                    <a:pt x="56" y="590"/>
                  </a:cubicBezTo>
                  <a:cubicBezTo>
                    <a:pt x="66" y="589"/>
                    <a:pt x="73" y="590"/>
                    <a:pt x="76" y="582"/>
                  </a:cubicBezTo>
                  <a:cubicBezTo>
                    <a:pt x="77" y="587"/>
                    <a:pt x="99" y="591"/>
                    <a:pt x="109" y="588"/>
                  </a:cubicBezTo>
                  <a:cubicBezTo>
                    <a:pt x="119" y="585"/>
                    <a:pt x="120" y="586"/>
                    <a:pt x="125" y="576"/>
                  </a:cubicBezTo>
                  <a:cubicBezTo>
                    <a:pt x="125" y="576"/>
                    <a:pt x="128" y="589"/>
                    <a:pt x="153" y="586"/>
                  </a:cubicBezTo>
                  <a:cubicBezTo>
                    <a:pt x="178" y="583"/>
                    <a:pt x="182" y="582"/>
                    <a:pt x="186" y="572"/>
                  </a:cubicBezTo>
                  <a:cubicBezTo>
                    <a:pt x="186" y="572"/>
                    <a:pt x="187" y="575"/>
                    <a:pt x="190" y="581"/>
                  </a:cubicBezTo>
                  <a:cubicBezTo>
                    <a:pt x="193" y="587"/>
                    <a:pt x="209" y="589"/>
                    <a:pt x="230" y="588"/>
                  </a:cubicBezTo>
                  <a:cubicBezTo>
                    <a:pt x="251" y="587"/>
                    <a:pt x="270" y="589"/>
                    <a:pt x="284" y="579"/>
                  </a:cubicBezTo>
                  <a:cubicBezTo>
                    <a:pt x="286" y="577"/>
                    <a:pt x="288" y="574"/>
                    <a:pt x="291" y="568"/>
                  </a:cubicBezTo>
                  <a:cubicBezTo>
                    <a:pt x="293" y="574"/>
                    <a:pt x="308" y="583"/>
                    <a:pt x="322" y="582"/>
                  </a:cubicBezTo>
                  <a:cubicBezTo>
                    <a:pt x="336" y="581"/>
                    <a:pt x="345" y="578"/>
                    <a:pt x="355" y="570"/>
                  </a:cubicBezTo>
                  <a:cubicBezTo>
                    <a:pt x="355" y="570"/>
                    <a:pt x="354" y="580"/>
                    <a:pt x="367" y="581"/>
                  </a:cubicBezTo>
                  <a:cubicBezTo>
                    <a:pt x="375" y="582"/>
                    <a:pt x="378" y="581"/>
                    <a:pt x="384" y="573"/>
                  </a:cubicBezTo>
                  <a:cubicBezTo>
                    <a:pt x="384" y="573"/>
                    <a:pt x="387" y="585"/>
                    <a:pt x="402" y="585"/>
                  </a:cubicBezTo>
                  <a:cubicBezTo>
                    <a:pt x="414" y="585"/>
                    <a:pt x="434" y="586"/>
                    <a:pt x="448" y="581"/>
                  </a:cubicBezTo>
                  <a:cubicBezTo>
                    <a:pt x="462" y="576"/>
                    <a:pt x="461" y="576"/>
                    <a:pt x="469" y="561"/>
                  </a:cubicBezTo>
                  <a:cubicBezTo>
                    <a:pt x="468" y="572"/>
                    <a:pt x="479" y="581"/>
                    <a:pt x="487" y="582"/>
                  </a:cubicBezTo>
                  <a:cubicBezTo>
                    <a:pt x="495" y="583"/>
                    <a:pt x="517" y="584"/>
                    <a:pt x="530" y="583"/>
                  </a:cubicBezTo>
                  <a:cubicBezTo>
                    <a:pt x="543" y="582"/>
                    <a:pt x="556" y="582"/>
                    <a:pt x="560" y="569"/>
                  </a:cubicBezTo>
                  <a:cubicBezTo>
                    <a:pt x="560" y="569"/>
                    <a:pt x="560" y="578"/>
                    <a:pt x="568" y="580"/>
                  </a:cubicBezTo>
                  <a:cubicBezTo>
                    <a:pt x="576" y="582"/>
                    <a:pt x="612" y="586"/>
                    <a:pt x="630" y="585"/>
                  </a:cubicBezTo>
                  <a:cubicBezTo>
                    <a:pt x="648" y="584"/>
                    <a:pt x="650" y="584"/>
                    <a:pt x="661" y="577"/>
                  </a:cubicBezTo>
                  <a:cubicBezTo>
                    <a:pt x="661" y="577"/>
                    <a:pt x="659" y="587"/>
                    <a:pt x="675" y="587"/>
                  </a:cubicBezTo>
                  <a:cubicBezTo>
                    <a:pt x="725" y="587"/>
                    <a:pt x="725" y="587"/>
                    <a:pt x="725" y="587"/>
                  </a:cubicBezTo>
                  <a:cubicBezTo>
                    <a:pt x="736" y="587"/>
                    <a:pt x="741" y="586"/>
                    <a:pt x="749" y="578"/>
                  </a:cubicBezTo>
                  <a:cubicBezTo>
                    <a:pt x="749" y="585"/>
                    <a:pt x="764" y="586"/>
                    <a:pt x="782" y="586"/>
                  </a:cubicBezTo>
                  <a:cubicBezTo>
                    <a:pt x="800" y="586"/>
                    <a:pt x="814" y="588"/>
                    <a:pt x="828" y="586"/>
                  </a:cubicBezTo>
                  <a:cubicBezTo>
                    <a:pt x="842" y="584"/>
                    <a:pt x="843" y="587"/>
                    <a:pt x="848" y="580"/>
                  </a:cubicBezTo>
                  <a:cubicBezTo>
                    <a:pt x="848" y="580"/>
                    <a:pt x="849" y="585"/>
                    <a:pt x="858" y="587"/>
                  </a:cubicBezTo>
                  <a:cubicBezTo>
                    <a:pt x="868" y="589"/>
                    <a:pt x="893" y="593"/>
                    <a:pt x="916" y="590"/>
                  </a:cubicBezTo>
                  <a:cubicBezTo>
                    <a:pt x="939" y="587"/>
                    <a:pt x="933" y="586"/>
                    <a:pt x="937" y="575"/>
                  </a:cubicBezTo>
                  <a:cubicBezTo>
                    <a:pt x="938" y="585"/>
                    <a:pt x="940" y="589"/>
                    <a:pt x="953" y="590"/>
                  </a:cubicBezTo>
                  <a:cubicBezTo>
                    <a:pt x="966" y="591"/>
                    <a:pt x="988" y="590"/>
                    <a:pt x="997" y="586"/>
                  </a:cubicBezTo>
                  <a:cubicBezTo>
                    <a:pt x="1006" y="582"/>
                    <a:pt x="1005" y="566"/>
                    <a:pt x="1008" y="537"/>
                  </a:cubicBezTo>
                  <a:cubicBezTo>
                    <a:pt x="1011" y="508"/>
                    <a:pt x="1009" y="456"/>
                    <a:pt x="1000" y="448"/>
                  </a:cubicBezTo>
                  <a:cubicBezTo>
                    <a:pt x="991" y="440"/>
                    <a:pt x="974" y="441"/>
                    <a:pt x="962" y="442"/>
                  </a:cubicBezTo>
                  <a:cubicBezTo>
                    <a:pt x="950" y="443"/>
                    <a:pt x="947" y="442"/>
                    <a:pt x="940" y="460"/>
                  </a:cubicBezTo>
                  <a:cubicBezTo>
                    <a:pt x="941" y="445"/>
                    <a:pt x="922" y="436"/>
                    <a:pt x="911" y="436"/>
                  </a:cubicBezTo>
                  <a:cubicBezTo>
                    <a:pt x="900" y="436"/>
                    <a:pt x="887" y="434"/>
                    <a:pt x="884" y="445"/>
                  </a:cubicBezTo>
                  <a:cubicBezTo>
                    <a:pt x="884" y="445"/>
                    <a:pt x="883" y="433"/>
                    <a:pt x="867" y="430"/>
                  </a:cubicBezTo>
                  <a:cubicBezTo>
                    <a:pt x="851" y="427"/>
                    <a:pt x="837" y="423"/>
                    <a:pt x="822" y="422"/>
                  </a:cubicBezTo>
                  <a:cubicBezTo>
                    <a:pt x="807" y="421"/>
                    <a:pt x="796" y="424"/>
                    <a:pt x="793" y="443"/>
                  </a:cubicBezTo>
                  <a:cubicBezTo>
                    <a:pt x="795" y="424"/>
                    <a:pt x="790" y="418"/>
                    <a:pt x="778" y="413"/>
                  </a:cubicBezTo>
                  <a:cubicBezTo>
                    <a:pt x="766" y="408"/>
                    <a:pt x="746" y="400"/>
                    <a:pt x="731" y="396"/>
                  </a:cubicBezTo>
                  <a:cubicBezTo>
                    <a:pt x="716" y="392"/>
                    <a:pt x="700" y="390"/>
                    <a:pt x="697" y="406"/>
                  </a:cubicBezTo>
                  <a:cubicBezTo>
                    <a:pt x="700" y="391"/>
                    <a:pt x="683" y="379"/>
                    <a:pt x="668" y="377"/>
                  </a:cubicBezTo>
                  <a:cubicBezTo>
                    <a:pt x="653" y="375"/>
                    <a:pt x="644" y="371"/>
                    <a:pt x="637" y="377"/>
                  </a:cubicBezTo>
                  <a:cubicBezTo>
                    <a:pt x="637" y="349"/>
                    <a:pt x="585" y="339"/>
                    <a:pt x="568" y="337"/>
                  </a:cubicBezTo>
                  <a:cubicBezTo>
                    <a:pt x="569" y="334"/>
                    <a:pt x="566" y="307"/>
                    <a:pt x="560" y="281"/>
                  </a:cubicBezTo>
                  <a:cubicBezTo>
                    <a:pt x="554" y="255"/>
                    <a:pt x="542" y="236"/>
                    <a:pt x="527" y="235"/>
                  </a:cubicBezTo>
                  <a:cubicBezTo>
                    <a:pt x="550" y="182"/>
                    <a:pt x="505" y="133"/>
                    <a:pt x="468" y="139"/>
                  </a:cubicBezTo>
                  <a:cubicBezTo>
                    <a:pt x="479" y="123"/>
                    <a:pt x="464" y="91"/>
                    <a:pt x="446" y="76"/>
                  </a:cubicBezTo>
                  <a:cubicBezTo>
                    <a:pt x="428" y="61"/>
                    <a:pt x="395" y="56"/>
                    <a:pt x="375" y="83"/>
                  </a:cubicBezTo>
                  <a:cubicBezTo>
                    <a:pt x="380" y="69"/>
                    <a:pt x="379" y="57"/>
                    <a:pt x="355" y="33"/>
                  </a:cubicBezTo>
                  <a:cubicBezTo>
                    <a:pt x="331" y="9"/>
                    <a:pt x="299" y="0"/>
                    <a:pt x="278" y="21"/>
                  </a:cubicBezTo>
                  <a:cubicBezTo>
                    <a:pt x="253" y="46"/>
                    <a:pt x="248" y="115"/>
                    <a:pt x="253" y="152"/>
                  </a:cubicBezTo>
                  <a:cubicBezTo>
                    <a:pt x="257" y="183"/>
                    <a:pt x="261" y="194"/>
                    <a:pt x="263" y="216"/>
                  </a:cubicBezTo>
                  <a:cubicBezTo>
                    <a:pt x="261" y="196"/>
                    <a:pt x="252" y="189"/>
                    <a:pt x="241" y="188"/>
                  </a:cubicBezTo>
                  <a:cubicBezTo>
                    <a:pt x="241" y="200"/>
                    <a:pt x="242" y="213"/>
                    <a:pt x="244" y="223"/>
                  </a:cubicBezTo>
                  <a:cubicBezTo>
                    <a:pt x="245" y="234"/>
                    <a:pt x="246" y="255"/>
                    <a:pt x="244" y="276"/>
                  </a:cubicBezTo>
                  <a:cubicBezTo>
                    <a:pt x="244" y="276"/>
                    <a:pt x="244" y="276"/>
                    <a:pt x="244" y="276"/>
                  </a:cubicBezTo>
                  <a:cubicBezTo>
                    <a:pt x="243" y="300"/>
                    <a:pt x="232" y="344"/>
                    <a:pt x="214" y="344"/>
                  </a:cubicBezTo>
                  <a:cubicBezTo>
                    <a:pt x="195" y="344"/>
                    <a:pt x="192" y="310"/>
                    <a:pt x="192" y="292"/>
                  </a:cubicBezTo>
                  <a:cubicBezTo>
                    <a:pt x="192" y="292"/>
                    <a:pt x="192" y="292"/>
                    <a:pt x="192" y="292"/>
                  </a:cubicBezTo>
                  <a:cubicBezTo>
                    <a:pt x="189" y="264"/>
                    <a:pt x="191" y="228"/>
                    <a:pt x="192" y="203"/>
                  </a:cubicBezTo>
                  <a:cubicBezTo>
                    <a:pt x="186" y="211"/>
                    <a:pt x="182" y="242"/>
                    <a:pt x="176" y="244"/>
                  </a:cubicBezTo>
                  <a:cubicBezTo>
                    <a:pt x="170" y="246"/>
                    <a:pt x="172" y="181"/>
                    <a:pt x="174" y="156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Freeform 47">
              <a:extLst>
                <a:ext uri="{FF2B5EF4-FFF2-40B4-BE49-F238E27FC236}">
                  <a16:creationId xmlns:a16="http://schemas.microsoft.com/office/drawing/2014/main" id="{CEA2C55B-5F8F-41EC-B06D-AC1B58C5F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" y="2819"/>
              <a:ext cx="83" cy="141"/>
            </a:xfrm>
            <a:custGeom>
              <a:avLst/>
              <a:gdLst>
                <a:gd name="T0" fmla="*/ 335 w 33"/>
                <a:gd name="T1" fmla="*/ 998 h 53"/>
                <a:gd name="T2" fmla="*/ 254 w 33"/>
                <a:gd name="T3" fmla="*/ 21 h 53"/>
                <a:gd name="T4" fmla="*/ 335 w 33"/>
                <a:gd name="T5" fmla="*/ 998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53">
                  <a:moveTo>
                    <a:pt x="21" y="53"/>
                  </a:moveTo>
                  <a:cubicBezTo>
                    <a:pt x="33" y="47"/>
                    <a:pt x="32" y="0"/>
                    <a:pt x="16" y="1"/>
                  </a:cubicBezTo>
                  <a:cubicBezTo>
                    <a:pt x="0" y="2"/>
                    <a:pt x="4" y="53"/>
                    <a:pt x="21" y="53"/>
                  </a:cubicBezTo>
                  <a:close/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Freeform 48">
              <a:extLst>
                <a:ext uri="{FF2B5EF4-FFF2-40B4-BE49-F238E27FC236}">
                  <a16:creationId xmlns:a16="http://schemas.microsoft.com/office/drawing/2014/main" id="{FAAEDAC4-1548-4A60-B950-EE1A1FAAF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" y="2805"/>
              <a:ext cx="82" cy="142"/>
            </a:xfrm>
            <a:custGeom>
              <a:avLst/>
              <a:gdLst>
                <a:gd name="T0" fmla="*/ 321 w 33"/>
                <a:gd name="T1" fmla="*/ 1018 h 53"/>
                <a:gd name="T2" fmla="*/ 246 w 33"/>
                <a:gd name="T3" fmla="*/ 21 h 53"/>
                <a:gd name="T4" fmla="*/ 321 w 33"/>
                <a:gd name="T5" fmla="*/ 1018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53">
                  <a:moveTo>
                    <a:pt x="21" y="53"/>
                  </a:moveTo>
                  <a:cubicBezTo>
                    <a:pt x="33" y="47"/>
                    <a:pt x="32" y="0"/>
                    <a:pt x="16" y="1"/>
                  </a:cubicBezTo>
                  <a:cubicBezTo>
                    <a:pt x="0" y="2"/>
                    <a:pt x="4" y="53"/>
                    <a:pt x="21" y="53"/>
                  </a:cubicBezTo>
                  <a:close/>
                </a:path>
              </a:pathLst>
            </a:custGeom>
            <a:solidFill>
              <a:srgbClr val="D8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49">
              <a:extLst>
                <a:ext uri="{FF2B5EF4-FFF2-40B4-BE49-F238E27FC236}">
                  <a16:creationId xmlns:a16="http://schemas.microsoft.com/office/drawing/2014/main" id="{E4596F6F-B1E7-4B53-AD9C-A1188C7A0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" y="2805"/>
              <a:ext cx="82" cy="142"/>
            </a:xfrm>
            <a:custGeom>
              <a:avLst/>
              <a:gdLst>
                <a:gd name="T0" fmla="*/ 321 w 33"/>
                <a:gd name="T1" fmla="*/ 1018 h 53"/>
                <a:gd name="T2" fmla="*/ 246 w 33"/>
                <a:gd name="T3" fmla="*/ 21 h 53"/>
                <a:gd name="T4" fmla="*/ 321 w 33"/>
                <a:gd name="T5" fmla="*/ 1018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53">
                  <a:moveTo>
                    <a:pt x="21" y="53"/>
                  </a:moveTo>
                  <a:cubicBezTo>
                    <a:pt x="33" y="47"/>
                    <a:pt x="32" y="0"/>
                    <a:pt x="16" y="1"/>
                  </a:cubicBezTo>
                  <a:cubicBezTo>
                    <a:pt x="0" y="2"/>
                    <a:pt x="4" y="53"/>
                    <a:pt x="21" y="53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50">
              <a:extLst>
                <a:ext uri="{FF2B5EF4-FFF2-40B4-BE49-F238E27FC236}">
                  <a16:creationId xmlns:a16="http://schemas.microsoft.com/office/drawing/2014/main" id="{8B7EE391-60C9-4C84-907C-21C0E58F7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1656"/>
              <a:ext cx="128" cy="645"/>
            </a:xfrm>
            <a:custGeom>
              <a:avLst/>
              <a:gdLst>
                <a:gd name="T0" fmla="*/ 33 w 51"/>
                <a:gd name="T1" fmla="*/ 3366 h 242"/>
                <a:gd name="T2" fmla="*/ 0 w 51"/>
                <a:gd name="T3" fmla="*/ 4582 h 242"/>
                <a:gd name="T4" fmla="*/ 188 w 51"/>
                <a:gd name="T5" fmla="*/ 3899 h 242"/>
                <a:gd name="T6" fmla="*/ 208 w 51"/>
                <a:gd name="T7" fmla="*/ 3537 h 242"/>
                <a:gd name="T8" fmla="*/ 188 w 51"/>
                <a:gd name="T9" fmla="*/ 1215 h 242"/>
                <a:gd name="T10" fmla="*/ 567 w 51"/>
                <a:gd name="T11" fmla="*/ 227 h 242"/>
                <a:gd name="T12" fmla="*/ 806 w 51"/>
                <a:gd name="T13" fmla="*/ 320 h 242"/>
                <a:gd name="T14" fmla="*/ 429 w 51"/>
                <a:gd name="T15" fmla="*/ 35 h 242"/>
                <a:gd name="T16" fmla="*/ 50 w 51"/>
                <a:gd name="T17" fmla="*/ 1023 h 242"/>
                <a:gd name="T18" fmla="*/ 33 w 51"/>
                <a:gd name="T19" fmla="*/ 3366 h 2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" h="242">
                  <a:moveTo>
                    <a:pt x="2" y="178"/>
                  </a:moveTo>
                  <a:cubicBezTo>
                    <a:pt x="1" y="190"/>
                    <a:pt x="0" y="216"/>
                    <a:pt x="0" y="242"/>
                  </a:cubicBezTo>
                  <a:cubicBezTo>
                    <a:pt x="4" y="232"/>
                    <a:pt x="8" y="213"/>
                    <a:pt x="12" y="206"/>
                  </a:cubicBezTo>
                  <a:cubicBezTo>
                    <a:pt x="12" y="205"/>
                    <a:pt x="12" y="211"/>
                    <a:pt x="13" y="187"/>
                  </a:cubicBezTo>
                  <a:cubicBezTo>
                    <a:pt x="14" y="156"/>
                    <a:pt x="12" y="94"/>
                    <a:pt x="12" y="64"/>
                  </a:cubicBezTo>
                  <a:cubicBezTo>
                    <a:pt x="12" y="35"/>
                    <a:pt x="12" y="12"/>
                    <a:pt x="36" y="12"/>
                  </a:cubicBezTo>
                  <a:cubicBezTo>
                    <a:pt x="42" y="11"/>
                    <a:pt x="48" y="13"/>
                    <a:pt x="51" y="17"/>
                  </a:cubicBezTo>
                  <a:cubicBezTo>
                    <a:pt x="48" y="7"/>
                    <a:pt x="41" y="0"/>
                    <a:pt x="27" y="2"/>
                  </a:cubicBezTo>
                  <a:cubicBezTo>
                    <a:pt x="3" y="2"/>
                    <a:pt x="3" y="25"/>
                    <a:pt x="3" y="54"/>
                  </a:cubicBezTo>
                  <a:cubicBezTo>
                    <a:pt x="3" y="84"/>
                    <a:pt x="2" y="148"/>
                    <a:pt x="2" y="178"/>
                  </a:cubicBezTo>
                  <a:close/>
                </a:path>
              </a:pathLst>
            </a:custGeom>
            <a:solidFill>
              <a:srgbClr val="A4A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51">
              <a:extLst>
                <a:ext uri="{FF2B5EF4-FFF2-40B4-BE49-F238E27FC236}">
                  <a16:creationId xmlns:a16="http://schemas.microsoft.com/office/drawing/2014/main" id="{5A69AA22-D70A-4FFA-A552-1681B686A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" y="3139"/>
              <a:ext cx="777" cy="285"/>
            </a:xfrm>
            <a:custGeom>
              <a:avLst/>
              <a:gdLst>
                <a:gd name="T0" fmla="*/ 4819 w 311"/>
                <a:gd name="T1" fmla="*/ 418 h 107"/>
                <a:gd name="T2" fmla="*/ 4445 w 311"/>
                <a:gd name="T3" fmla="*/ 306 h 107"/>
                <a:gd name="T4" fmla="*/ 4287 w 311"/>
                <a:gd name="T5" fmla="*/ 248 h 107"/>
                <a:gd name="T6" fmla="*/ 2071 w 311"/>
                <a:gd name="T7" fmla="*/ 21 h 107"/>
                <a:gd name="T8" fmla="*/ 792 w 311"/>
                <a:gd name="T9" fmla="*/ 21 h 107"/>
                <a:gd name="T10" fmla="*/ 0 w 311"/>
                <a:gd name="T11" fmla="*/ 21 h 107"/>
                <a:gd name="T12" fmla="*/ 0 w 311"/>
                <a:gd name="T13" fmla="*/ 2022 h 107"/>
                <a:gd name="T14" fmla="*/ 4849 w 311"/>
                <a:gd name="T15" fmla="*/ 453 h 107"/>
                <a:gd name="T16" fmla="*/ 4819 w 311"/>
                <a:gd name="T17" fmla="*/ 418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1" h="107">
                  <a:moveTo>
                    <a:pt x="309" y="22"/>
                  </a:moveTo>
                  <a:cubicBezTo>
                    <a:pt x="300" y="20"/>
                    <a:pt x="292" y="18"/>
                    <a:pt x="285" y="16"/>
                  </a:cubicBezTo>
                  <a:cubicBezTo>
                    <a:pt x="282" y="15"/>
                    <a:pt x="278" y="14"/>
                    <a:pt x="275" y="13"/>
                  </a:cubicBezTo>
                  <a:cubicBezTo>
                    <a:pt x="238" y="1"/>
                    <a:pt x="157" y="0"/>
                    <a:pt x="133" y="1"/>
                  </a:cubicBezTo>
                  <a:cubicBezTo>
                    <a:pt x="115" y="1"/>
                    <a:pt x="84" y="1"/>
                    <a:pt x="51" y="1"/>
                  </a:cubicBezTo>
                  <a:cubicBezTo>
                    <a:pt x="37" y="1"/>
                    <a:pt x="18" y="1"/>
                    <a:pt x="0" y="1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91" y="107"/>
                    <a:pt x="237" y="102"/>
                    <a:pt x="311" y="24"/>
                  </a:cubicBezTo>
                  <a:lnTo>
                    <a:pt x="309" y="22"/>
                  </a:lnTo>
                  <a:close/>
                </a:path>
              </a:pathLst>
            </a:custGeom>
            <a:solidFill>
              <a:srgbClr val="FFE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52">
              <a:extLst>
                <a:ext uri="{FF2B5EF4-FFF2-40B4-BE49-F238E27FC236}">
                  <a16:creationId xmlns:a16="http://schemas.microsoft.com/office/drawing/2014/main" id="{A36B6D4A-835F-44EB-8B46-FFDB4D390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" y="2915"/>
              <a:ext cx="542" cy="157"/>
            </a:xfrm>
            <a:custGeom>
              <a:avLst/>
              <a:gdLst>
                <a:gd name="T0" fmla="*/ 2071 w 217"/>
                <a:gd name="T1" fmla="*/ 1091 h 59"/>
                <a:gd name="T2" fmla="*/ 3382 w 217"/>
                <a:gd name="T3" fmla="*/ 695 h 59"/>
                <a:gd name="T4" fmla="*/ 0 w 217"/>
                <a:gd name="T5" fmla="*/ 0 h 59"/>
                <a:gd name="T6" fmla="*/ 0 w 217"/>
                <a:gd name="T7" fmla="*/ 1091 h 59"/>
                <a:gd name="T8" fmla="*/ 2071 w 217"/>
                <a:gd name="T9" fmla="*/ 109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" h="59">
                  <a:moveTo>
                    <a:pt x="133" y="58"/>
                  </a:moveTo>
                  <a:cubicBezTo>
                    <a:pt x="172" y="57"/>
                    <a:pt x="198" y="48"/>
                    <a:pt x="217" y="37"/>
                  </a:cubicBezTo>
                  <a:cubicBezTo>
                    <a:pt x="170" y="5"/>
                    <a:pt x="64" y="0"/>
                    <a:pt x="0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42" y="57"/>
                    <a:pt x="87" y="59"/>
                    <a:pt x="133" y="58"/>
                  </a:cubicBezTo>
                  <a:close/>
                </a:path>
              </a:pathLst>
            </a:custGeom>
            <a:solidFill>
              <a:srgbClr val="FFE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Freeform 53">
              <a:extLst>
                <a:ext uri="{FF2B5EF4-FFF2-40B4-BE49-F238E27FC236}">
                  <a16:creationId xmlns:a16="http://schemas.microsoft.com/office/drawing/2014/main" id="{5DAFF483-3B65-4BA5-8129-46D6349C3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2197"/>
              <a:ext cx="68" cy="550"/>
            </a:xfrm>
            <a:custGeom>
              <a:avLst/>
              <a:gdLst>
                <a:gd name="T0" fmla="*/ 431 w 27"/>
                <a:gd name="T1" fmla="*/ 491 h 206"/>
                <a:gd name="T2" fmla="*/ 413 w 27"/>
                <a:gd name="T3" fmla="*/ 0 h 206"/>
                <a:gd name="T4" fmla="*/ 400 w 27"/>
                <a:gd name="T5" fmla="*/ 0 h 206"/>
                <a:gd name="T6" fmla="*/ 50 w 27"/>
                <a:gd name="T7" fmla="*/ 1848 h 206"/>
                <a:gd name="T8" fmla="*/ 159 w 27"/>
                <a:gd name="T9" fmla="*/ 3919 h 206"/>
                <a:gd name="T10" fmla="*/ 159 w 27"/>
                <a:gd name="T11" fmla="*/ 3919 h 206"/>
                <a:gd name="T12" fmla="*/ 431 w 27"/>
                <a:gd name="T13" fmla="*/ 491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06">
                  <a:moveTo>
                    <a:pt x="27" y="26"/>
                  </a:moveTo>
                  <a:cubicBezTo>
                    <a:pt x="26" y="18"/>
                    <a:pt x="26" y="9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3" y="14"/>
                    <a:pt x="6" y="32"/>
                    <a:pt x="3" y="97"/>
                  </a:cubicBezTo>
                  <a:cubicBezTo>
                    <a:pt x="0" y="153"/>
                    <a:pt x="10" y="206"/>
                    <a:pt x="10" y="206"/>
                  </a:cubicBezTo>
                  <a:cubicBezTo>
                    <a:pt x="10" y="206"/>
                    <a:pt x="10" y="206"/>
                    <a:pt x="10" y="206"/>
                  </a:cubicBezTo>
                  <a:cubicBezTo>
                    <a:pt x="4" y="145"/>
                    <a:pt x="7" y="54"/>
                    <a:pt x="27" y="26"/>
                  </a:cubicBezTo>
                  <a:close/>
                </a:path>
              </a:pathLst>
            </a:custGeom>
            <a:solidFill>
              <a:srgbClr val="FBE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Freeform 54">
              <a:extLst>
                <a:ext uri="{FF2B5EF4-FFF2-40B4-BE49-F238E27FC236}">
                  <a16:creationId xmlns:a16="http://schemas.microsoft.com/office/drawing/2014/main" id="{CCFF4B67-A0B8-4302-B893-0D7F99C6D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667"/>
              <a:ext cx="137" cy="528"/>
            </a:xfrm>
            <a:custGeom>
              <a:avLst/>
              <a:gdLst>
                <a:gd name="T0" fmla="*/ 92 w 55"/>
                <a:gd name="T1" fmla="*/ 3755 h 198"/>
                <a:gd name="T2" fmla="*/ 199 w 55"/>
                <a:gd name="T3" fmla="*/ 3563 h 198"/>
                <a:gd name="T4" fmla="*/ 217 w 55"/>
                <a:gd name="T5" fmla="*/ 3563 h 198"/>
                <a:gd name="T6" fmla="*/ 217 w 55"/>
                <a:gd name="T7" fmla="*/ 3528 h 198"/>
                <a:gd name="T8" fmla="*/ 137 w 55"/>
                <a:gd name="T9" fmla="*/ 968 h 198"/>
                <a:gd name="T10" fmla="*/ 570 w 55"/>
                <a:gd name="T11" fmla="*/ 307 h 198"/>
                <a:gd name="T12" fmla="*/ 849 w 55"/>
                <a:gd name="T13" fmla="*/ 435 h 198"/>
                <a:gd name="T14" fmla="*/ 757 w 55"/>
                <a:gd name="T15" fmla="*/ 136 h 198"/>
                <a:gd name="T16" fmla="*/ 384 w 55"/>
                <a:gd name="T17" fmla="*/ 35 h 198"/>
                <a:gd name="T18" fmla="*/ 12 w 55"/>
                <a:gd name="T19" fmla="*/ 547 h 198"/>
                <a:gd name="T20" fmla="*/ 30 w 55"/>
                <a:gd name="T21" fmla="*/ 2048 h 198"/>
                <a:gd name="T22" fmla="*/ 92 w 55"/>
                <a:gd name="T23" fmla="*/ 3755 h 1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5" h="198">
                  <a:moveTo>
                    <a:pt x="6" y="198"/>
                  </a:moveTo>
                  <a:cubicBezTo>
                    <a:pt x="9" y="194"/>
                    <a:pt x="11" y="191"/>
                    <a:pt x="13" y="188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4" y="191"/>
                    <a:pt x="14" y="190"/>
                    <a:pt x="14" y="186"/>
                  </a:cubicBezTo>
                  <a:cubicBezTo>
                    <a:pt x="11" y="148"/>
                    <a:pt x="9" y="72"/>
                    <a:pt x="9" y="51"/>
                  </a:cubicBezTo>
                  <a:cubicBezTo>
                    <a:pt x="9" y="30"/>
                    <a:pt x="17" y="16"/>
                    <a:pt x="37" y="16"/>
                  </a:cubicBezTo>
                  <a:cubicBezTo>
                    <a:pt x="45" y="15"/>
                    <a:pt x="50" y="17"/>
                    <a:pt x="55" y="23"/>
                  </a:cubicBezTo>
                  <a:cubicBezTo>
                    <a:pt x="55" y="20"/>
                    <a:pt x="54" y="11"/>
                    <a:pt x="49" y="7"/>
                  </a:cubicBezTo>
                  <a:cubicBezTo>
                    <a:pt x="43" y="2"/>
                    <a:pt x="34" y="0"/>
                    <a:pt x="25" y="2"/>
                  </a:cubicBezTo>
                  <a:cubicBezTo>
                    <a:pt x="10" y="6"/>
                    <a:pt x="2" y="11"/>
                    <a:pt x="1" y="29"/>
                  </a:cubicBezTo>
                  <a:cubicBezTo>
                    <a:pt x="0" y="47"/>
                    <a:pt x="2" y="73"/>
                    <a:pt x="2" y="108"/>
                  </a:cubicBezTo>
                  <a:cubicBezTo>
                    <a:pt x="2" y="142"/>
                    <a:pt x="6" y="182"/>
                    <a:pt x="6" y="198"/>
                  </a:cubicBezTo>
                  <a:close/>
                </a:path>
              </a:pathLst>
            </a:custGeom>
            <a:solidFill>
              <a:srgbClr val="A4A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Freeform 55">
              <a:extLst>
                <a:ext uri="{FF2B5EF4-FFF2-40B4-BE49-F238E27FC236}">
                  <a16:creationId xmlns:a16="http://schemas.microsoft.com/office/drawing/2014/main" id="{D3507744-DC08-4335-89ED-7FD635057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1621"/>
              <a:ext cx="122" cy="115"/>
            </a:xfrm>
            <a:custGeom>
              <a:avLst/>
              <a:gdLst>
                <a:gd name="T0" fmla="*/ 620 w 49"/>
                <a:gd name="T1" fmla="*/ 0 h 43"/>
                <a:gd name="T2" fmla="*/ 92 w 49"/>
                <a:gd name="T3" fmla="*/ 78 h 43"/>
                <a:gd name="T4" fmla="*/ 0 w 49"/>
                <a:gd name="T5" fmla="*/ 321 h 43"/>
                <a:gd name="T6" fmla="*/ 0 w 49"/>
                <a:gd name="T7" fmla="*/ 824 h 43"/>
                <a:gd name="T8" fmla="*/ 371 w 49"/>
                <a:gd name="T9" fmla="*/ 286 h 43"/>
                <a:gd name="T10" fmla="*/ 744 w 49"/>
                <a:gd name="T11" fmla="*/ 559 h 43"/>
                <a:gd name="T12" fmla="*/ 757 w 49"/>
                <a:gd name="T13" fmla="*/ 538 h 43"/>
                <a:gd name="T14" fmla="*/ 620 w 49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43">
                  <a:moveTo>
                    <a:pt x="40" y="0"/>
                  </a:moveTo>
                  <a:cubicBezTo>
                    <a:pt x="30" y="1"/>
                    <a:pt x="18" y="2"/>
                    <a:pt x="6" y="4"/>
                  </a:cubicBezTo>
                  <a:cubicBezTo>
                    <a:pt x="2" y="7"/>
                    <a:pt x="0" y="11"/>
                    <a:pt x="0" y="17"/>
                  </a:cubicBezTo>
                  <a:cubicBezTo>
                    <a:pt x="0" y="22"/>
                    <a:pt x="0" y="32"/>
                    <a:pt x="0" y="43"/>
                  </a:cubicBezTo>
                  <a:cubicBezTo>
                    <a:pt x="2" y="26"/>
                    <a:pt x="7" y="15"/>
                    <a:pt x="24" y="15"/>
                  </a:cubicBezTo>
                  <a:cubicBezTo>
                    <a:pt x="38" y="13"/>
                    <a:pt x="45" y="19"/>
                    <a:pt x="48" y="29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6"/>
                    <a:pt x="40" y="0"/>
                  </a:cubicBezTo>
                  <a:close/>
                </a:path>
              </a:pathLst>
            </a:custGeom>
            <a:solidFill>
              <a:srgbClr val="B7B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Freeform 56">
              <a:extLst>
                <a:ext uri="{FF2B5EF4-FFF2-40B4-BE49-F238E27FC236}">
                  <a16:creationId xmlns:a16="http://schemas.microsoft.com/office/drawing/2014/main" id="{D5DF0F2C-4572-40F9-AC4B-A28E6D0EF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1645"/>
              <a:ext cx="137" cy="200"/>
            </a:xfrm>
            <a:custGeom>
              <a:avLst/>
              <a:gdLst>
                <a:gd name="T0" fmla="*/ 42 w 55"/>
                <a:gd name="T1" fmla="*/ 704 h 75"/>
                <a:gd name="T2" fmla="*/ 416 w 55"/>
                <a:gd name="T3" fmla="*/ 192 h 75"/>
                <a:gd name="T4" fmla="*/ 787 w 55"/>
                <a:gd name="T5" fmla="*/ 285 h 75"/>
                <a:gd name="T6" fmla="*/ 849 w 55"/>
                <a:gd name="T7" fmla="*/ 397 h 75"/>
                <a:gd name="T8" fmla="*/ 849 w 55"/>
                <a:gd name="T9" fmla="*/ 397 h 75"/>
                <a:gd name="T10" fmla="*/ 712 w 55"/>
                <a:gd name="T11" fmla="*/ 0 h 75"/>
                <a:gd name="T12" fmla="*/ 249 w 55"/>
                <a:gd name="T13" fmla="*/ 77 h 75"/>
                <a:gd name="T14" fmla="*/ 137 w 55"/>
                <a:gd name="T15" fmla="*/ 93 h 75"/>
                <a:gd name="T16" fmla="*/ 12 w 55"/>
                <a:gd name="T17" fmla="*/ 363 h 75"/>
                <a:gd name="T18" fmla="*/ 42 w 55"/>
                <a:gd name="T19" fmla="*/ 1421 h 75"/>
                <a:gd name="T20" fmla="*/ 42 w 55"/>
                <a:gd name="T21" fmla="*/ 704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75">
                  <a:moveTo>
                    <a:pt x="3" y="37"/>
                  </a:moveTo>
                  <a:cubicBezTo>
                    <a:pt x="4" y="19"/>
                    <a:pt x="12" y="14"/>
                    <a:pt x="27" y="10"/>
                  </a:cubicBezTo>
                  <a:cubicBezTo>
                    <a:pt x="36" y="8"/>
                    <a:pt x="45" y="10"/>
                    <a:pt x="51" y="15"/>
                  </a:cubicBezTo>
                  <a:cubicBezTo>
                    <a:pt x="53" y="16"/>
                    <a:pt x="54" y="19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5"/>
                    <a:pt x="46" y="0"/>
                  </a:cubicBezTo>
                  <a:cubicBezTo>
                    <a:pt x="36" y="1"/>
                    <a:pt x="26" y="3"/>
                    <a:pt x="16" y="4"/>
                  </a:cubicBezTo>
                  <a:cubicBezTo>
                    <a:pt x="14" y="4"/>
                    <a:pt x="12" y="4"/>
                    <a:pt x="9" y="5"/>
                  </a:cubicBezTo>
                  <a:cubicBezTo>
                    <a:pt x="4" y="8"/>
                    <a:pt x="1" y="13"/>
                    <a:pt x="1" y="19"/>
                  </a:cubicBezTo>
                  <a:cubicBezTo>
                    <a:pt x="0" y="30"/>
                    <a:pt x="3" y="75"/>
                    <a:pt x="3" y="75"/>
                  </a:cubicBezTo>
                  <a:cubicBezTo>
                    <a:pt x="3" y="60"/>
                    <a:pt x="3" y="47"/>
                    <a:pt x="3" y="37"/>
                  </a:cubicBezTo>
                  <a:close/>
                </a:path>
              </a:pathLst>
            </a:custGeom>
            <a:solidFill>
              <a:srgbClr val="B7B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57">
              <a:extLst>
                <a:ext uri="{FF2B5EF4-FFF2-40B4-BE49-F238E27FC236}">
                  <a16:creationId xmlns:a16="http://schemas.microsoft.com/office/drawing/2014/main" id="{F46D64A8-A2A7-479C-A1A1-107D9719E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1669"/>
              <a:ext cx="145" cy="192"/>
            </a:xfrm>
            <a:custGeom>
              <a:avLst/>
              <a:gdLst>
                <a:gd name="T0" fmla="*/ 20 w 58"/>
                <a:gd name="T1" fmla="*/ 1003 h 72"/>
                <a:gd name="T2" fmla="*/ 395 w 58"/>
                <a:gd name="T3" fmla="*/ 205 h 72"/>
                <a:gd name="T4" fmla="*/ 908 w 58"/>
                <a:gd name="T5" fmla="*/ 285 h 72"/>
                <a:gd name="T6" fmla="*/ 908 w 58"/>
                <a:gd name="T7" fmla="*/ 285 h 72"/>
                <a:gd name="T8" fmla="*/ 783 w 58"/>
                <a:gd name="T9" fmla="*/ 0 h 72"/>
                <a:gd name="T10" fmla="*/ 125 w 58"/>
                <a:gd name="T11" fmla="*/ 93 h 72"/>
                <a:gd name="T12" fmla="*/ 50 w 58"/>
                <a:gd name="T13" fmla="*/ 341 h 72"/>
                <a:gd name="T14" fmla="*/ 0 w 58"/>
                <a:gd name="T15" fmla="*/ 1365 h 72"/>
                <a:gd name="T16" fmla="*/ 20 w 58"/>
                <a:gd name="T17" fmla="*/ 1365 h 72"/>
                <a:gd name="T18" fmla="*/ 20 w 58"/>
                <a:gd name="T19" fmla="*/ 1003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8" h="72">
                  <a:moveTo>
                    <a:pt x="1" y="53"/>
                  </a:moveTo>
                  <a:cubicBezTo>
                    <a:pt x="2" y="35"/>
                    <a:pt x="6" y="14"/>
                    <a:pt x="25" y="11"/>
                  </a:cubicBezTo>
                  <a:cubicBezTo>
                    <a:pt x="41" y="8"/>
                    <a:pt x="52" y="8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7" y="5"/>
                    <a:pt x="50" y="0"/>
                  </a:cubicBezTo>
                  <a:cubicBezTo>
                    <a:pt x="36" y="2"/>
                    <a:pt x="22" y="3"/>
                    <a:pt x="8" y="5"/>
                  </a:cubicBezTo>
                  <a:cubicBezTo>
                    <a:pt x="5" y="8"/>
                    <a:pt x="3" y="12"/>
                    <a:pt x="3" y="18"/>
                  </a:cubicBezTo>
                  <a:cubicBezTo>
                    <a:pt x="2" y="28"/>
                    <a:pt x="0" y="52"/>
                    <a:pt x="0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64"/>
                    <a:pt x="1" y="58"/>
                    <a:pt x="1" y="53"/>
                  </a:cubicBezTo>
                  <a:close/>
                </a:path>
              </a:pathLst>
            </a:custGeom>
            <a:solidFill>
              <a:srgbClr val="B7B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58">
              <a:extLst>
                <a:ext uri="{FF2B5EF4-FFF2-40B4-BE49-F238E27FC236}">
                  <a16:creationId xmlns:a16="http://schemas.microsoft.com/office/drawing/2014/main" id="{0CDD0572-A7ED-4CEB-8E55-E9A5BB85A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1685"/>
              <a:ext cx="173" cy="539"/>
            </a:xfrm>
            <a:custGeom>
              <a:avLst/>
              <a:gdLst>
                <a:gd name="T0" fmla="*/ 471 w 69"/>
                <a:gd name="T1" fmla="*/ 93 h 202"/>
                <a:gd name="T2" fmla="*/ 95 w 69"/>
                <a:gd name="T3" fmla="*/ 891 h 202"/>
                <a:gd name="T4" fmla="*/ 50 w 69"/>
                <a:gd name="T5" fmla="*/ 2393 h 202"/>
                <a:gd name="T6" fmla="*/ 20 w 69"/>
                <a:gd name="T7" fmla="*/ 3802 h 202"/>
                <a:gd name="T8" fmla="*/ 33 w 69"/>
                <a:gd name="T9" fmla="*/ 3837 h 202"/>
                <a:gd name="T10" fmla="*/ 145 w 69"/>
                <a:gd name="T11" fmla="*/ 3645 h 202"/>
                <a:gd name="T12" fmla="*/ 158 w 69"/>
                <a:gd name="T13" fmla="*/ 3645 h 202"/>
                <a:gd name="T14" fmla="*/ 158 w 69"/>
                <a:gd name="T15" fmla="*/ 3645 h 202"/>
                <a:gd name="T16" fmla="*/ 158 w 69"/>
                <a:gd name="T17" fmla="*/ 2564 h 202"/>
                <a:gd name="T18" fmla="*/ 221 w 69"/>
                <a:gd name="T19" fmla="*/ 990 h 202"/>
                <a:gd name="T20" fmla="*/ 629 w 69"/>
                <a:gd name="T21" fmla="*/ 363 h 202"/>
                <a:gd name="T22" fmla="*/ 1068 w 69"/>
                <a:gd name="T23" fmla="*/ 491 h 202"/>
                <a:gd name="T24" fmla="*/ 1088 w 69"/>
                <a:gd name="T25" fmla="*/ 491 h 202"/>
                <a:gd name="T26" fmla="*/ 471 w 69"/>
                <a:gd name="T27" fmla="*/ 93 h 2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9" h="202">
                  <a:moveTo>
                    <a:pt x="30" y="5"/>
                  </a:moveTo>
                  <a:cubicBezTo>
                    <a:pt x="11" y="8"/>
                    <a:pt x="7" y="29"/>
                    <a:pt x="6" y="47"/>
                  </a:cubicBezTo>
                  <a:cubicBezTo>
                    <a:pt x="5" y="64"/>
                    <a:pt x="5" y="97"/>
                    <a:pt x="3" y="126"/>
                  </a:cubicBezTo>
                  <a:cubicBezTo>
                    <a:pt x="1" y="155"/>
                    <a:pt x="0" y="174"/>
                    <a:pt x="1" y="200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4" y="198"/>
                    <a:pt x="6" y="195"/>
                    <a:pt x="9" y="192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9" y="173"/>
                    <a:pt x="9" y="154"/>
                    <a:pt x="10" y="135"/>
                  </a:cubicBezTo>
                  <a:cubicBezTo>
                    <a:pt x="12" y="93"/>
                    <a:pt x="12" y="75"/>
                    <a:pt x="14" y="52"/>
                  </a:cubicBezTo>
                  <a:cubicBezTo>
                    <a:pt x="15" y="29"/>
                    <a:pt x="26" y="21"/>
                    <a:pt x="40" y="19"/>
                  </a:cubicBezTo>
                  <a:cubicBezTo>
                    <a:pt x="51" y="17"/>
                    <a:pt x="62" y="18"/>
                    <a:pt x="68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7" y="4"/>
                    <a:pt x="55" y="0"/>
                    <a:pt x="30" y="5"/>
                  </a:cubicBezTo>
                  <a:close/>
                </a:path>
              </a:pathLst>
            </a:custGeom>
            <a:solidFill>
              <a:srgbClr val="A4A4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59">
              <a:extLst>
                <a:ext uri="{FF2B5EF4-FFF2-40B4-BE49-F238E27FC236}">
                  <a16:creationId xmlns:a16="http://schemas.microsoft.com/office/drawing/2014/main" id="{1D29563A-EF94-4959-9E90-BC36C312C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728"/>
              <a:ext cx="175" cy="805"/>
            </a:xfrm>
            <a:custGeom>
              <a:avLst/>
              <a:gdLst>
                <a:gd name="T0" fmla="*/ 500 w 70"/>
                <a:gd name="T1" fmla="*/ 56 h 302"/>
                <a:gd name="T2" fmla="*/ 95 w 70"/>
                <a:gd name="T3" fmla="*/ 682 h 302"/>
                <a:gd name="T4" fmla="*/ 33 w 70"/>
                <a:gd name="T5" fmla="*/ 2252 h 302"/>
                <a:gd name="T6" fmla="*/ 95 w 70"/>
                <a:gd name="T7" fmla="*/ 4547 h 302"/>
                <a:gd name="T8" fmla="*/ 550 w 70"/>
                <a:gd name="T9" fmla="*/ 5662 h 302"/>
                <a:gd name="T10" fmla="*/ 908 w 70"/>
                <a:gd name="T11" fmla="*/ 4561 h 302"/>
                <a:gd name="T12" fmla="*/ 1000 w 70"/>
                <a:gd name="T13" fmla="*/ 2444 h 302"/>
                <a:gd name="T14" fmla="*/ 1033 w 70"/>
                <a:gd name="T15" fmla="*/ 477 h 302"/>
                <a:gd name="T16" fmla="*/ 500 w 70"/>
                <a:gd name="T17" fmla="*/ 56 h 3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0" h="302">
                  <a:moveTo>
                    <a:pt x="32" y="3"/>
                  </a:moveTo>
                  <a:cubicBezTo>
                    <a:pt x="18" y="5"/>
                    <a:pt x="7" y="13"/>
                    <a:pt x="6" y="36"/>
                  </a:cubicBezTo>
                  <a:cubicBezTo>
                    <a:pt x="4" y="59"/>
                    <a:pt x="4" y="77"/>
                    <a:pt x="2" y="119"/>
                  </a:cubicBezTo>
                  <a:cubicBezTo>
                    <a:pt x="0" y="161"/>
                    <a:pt x="2" y="202"/>
                    <a:pt x="6" y="240"/>
                  </a:cubicBezTo>
                  <a:cubicBezTo>
                    <a:pt x="11" y="278"/>
                    <a:pt x="20" y="302"/>
                    <a:pt x="35" y="299"/>
                  </a:cubicBezTo>
                  <a:cubicBezTo>
                    <a:pt x="50" y="295"/>
                    <a:pt x="56" y="270"/>
                    <a:pt x="58" y="241"/>
                  </a:cubicBezTo>
                  <a:cubicBezTo>
                    <a:pt x="60" y="213"/>
                    <a:pt x="60" y="182"/>
                    <a:pt x="64" y="129"/>
                  </a:cubicBezTo>
                  <a:cubicBezTo>
                    <a:pt x="67" y="77"/>
                    <a:pt x="70" y="47"/>
                    <a:pt x="66" y="25"/>
                  </a:cubicBezTo>
                  <a:cubicBezTo>
                    <a:pt x="63" y="4"/>
                    <a:pt x="48" y="0"/>
                    <a:pt x="32" y="3"/>
                  </a:cubicBezTo>
                  <a:close/>
                </a:path>
              </a:pathLst>
            </a:custGeom>
            <a:solidFill>
              <a:srgbClr val="928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Freeform 60">
              <a:extLst>
                <a:ext uri="{FF2B5EF4-FFF2-40B4-BE49-F238E27FC236}">
                  <a16:creationId xmlns:a16="http://schemas.microsoft.com/office/drawing/2014/main" id="{C2B6F330-199B-4EB2-9F5E-4ED9A6E8A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1693"/>
              <a:ext cx="175" cy="832"/>
            </a:xfrm>
            <a:custGeom>
              <a:avLst/>
              <a:gdLst>
                <a:gd name="T0" fmla="*/ 438 w 70"/>
                <a:gd name="T1" fmla="*/ 115 h 312"/>
                <a:gd name="T2" fmla="*/ 0 w 70"/>
                <a:gd name="T3" fmla="*/ 776 h 312"/>
                <a:gd name="T4" fmla="*/ 83 w 70"/>
                <a:gd name="T5" fmla="*/ 3336 h 312"/>
                <a:gd name="T6" fmla="*/ 158 w 70"/>
                <a:gd name="T7" fmla="*/ 5312 h 312"/>
                <a:gd name="T8" fmla="*/ 500 w 70"/>
                <a:gd name="T9" fmla="*/ 5896 h 312"/>
                <a:gd name="T10" fmla="*/ 813 w 70"/>
                <a:gd name="T11" fmla="*/ 5213 h 312"/>
                <a:gd name="T12" fmla="*/ 845 w 70"/>
                <a:gd name="T13" fmla="*/ 2616 h 312"/>
                <a:gd name="T14" fmla="*/ 438 w 70"/>
                <a:gd name="T15" fmla="*/ 11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312">
                  <a:moveTo>
                    <a:pt x="28" y="6"/>
                  </a:moveTo>
                  <a:cubicBezTo>
                    <a:pt x="8" y="6"/>
                    <a:pt x="0" y="20"/>
                    <a:pt x="0" y="41"/>
                  </a:cubicBezTo>
                  <a:cubicBezTo>
                    <a:pt x="0" y="62"/>
                    <a:pt x="2" y="138"/>
                    <a:pt x="5" y="176"/>
                  </a:cubicBezTo>
                  <a:cubicBezTo>
                    <a:pt x="8" y="213"/>
                    <a:pt x="8" y="254"/>
                    <a:pt x="10" y="280"/>
                  </a:cubicBezTo>
                  <a:cubicBezTo>
                    <a:pt x="12" y="306"/>
                    <a:pt x="18" y="312"/>
                    <a:pt x="32" y="311"/>
                  </a:cubicBezTo>
                  <a:cubicBezTo>
                    <a:pt x="47" y="310"/>
                    <a:pt x="51" y="288"/>
                    <a:pt x="52" y="275"/>
                  </a:cubicBezTo>
                  <a:cubicBezTo>
                    <a:pt x="52" y="262"/>
                    <a:pt x="56" y="180"/>
                    <a:pt x="54" y="138"/>
                  </a:cubicBezTo>
                  <a:cubicBezTo>
                    <a:pt x="52" y="97"/>
                    <a:pt x="70" y="0"/>
                    <a:pt x="28" y="6"/>
                  </a:cubicBezTo>
                  <a:close/>
                </a:path>
              </a:pathLst>
            </a:custGeom>
            <a:solidFill>
              <a:srgbClr val="928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Freeform 61">
              <a:extLst>
                <a:ext uri="{FF2B5EF4-FFF2-40B4-BE49-F238E27FC236}">
                  <a16:creationId xmlns:a16="http://schemas.microsoft.com/office/drawing/2014/main" id="{5E9A7D74-D18B-4CEA-8994-9D70945E1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1683"/>
              <a:ext cx="173" cy="861"/>
            </a:xfrm>
            <a:custGeom>
              <a:avLst/>
              <a:gdLst>
                <a:gd name="T0" fmla="*/ 567 w 69"/>
                <a:gd name="T1" fmla="*/ 35 h 323"/>
                <a:gd name="T2" fmla="*/ 188 w 69"/>
                <a:gd name="T3" fmla="*/ 1024 h 323"/>
                <a:gd name="T4" fmla="*/ 208 w 69"/>
                <a:gd name="T5" fmla="*/ 3353 h 323"/>
                <a:gd name="T6" fmla="*/ 534 w 69"/>
                <a:gd name="T7" fmla="*/ 6083 h 323"/>
                <a:gd name="T8" fmla="*/ 1005 w 69"/>
                <a:gd name="T9" fmla="*/ 4092 h 323"/>
                <a:gd name="T10" fmla="*/ 943 w 69"/>
                <a:gd name="T11" fmla="*/ 2580 h 323"/>
                <a:gd name="T12" fmla="*/ 993 w 69"/>
                <a:gd name="T13" fmla="*/ 1080 h 323"/>
                <a:gd name="T14" fmla="*/ 567 w 69"/>
                <a:gd name="T15" fmla="*/ 35 h 3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9" h="323">
                  <a:moveTo>
                    <a:pt x="36" y="2"/>
                  </a:moveTo>
                  <a:cubicBezTo>
                    <a:pt x="12" y="2"/>
                    <a:pt x="12" y="25"/>
                    <a:pt x="12" y="54"/>
                  </a:cubicBezTo>
                  <a:cubicBezTo>
                    <a:pt x="12" y="84"/>
                    <a:pt x="14" y="146"/>
                    <a:pt x="13" y="177"/>
                  </a:cubicBezTo>
                  <a:cubicBezTo>
                    <a:pt x="12" y="208"/>
                    <a:pt x="0" y="323"/>
                    <a:pt x="34" y="321"/>
                  </a:cubicBezTo>
                  <a:cubicBezTo>
                    <a:pt x="69" y="319"/>
                    <a:pt x="66" y="241"/>
                    <a:pt x="64" y="216"/>
                  </a:cubicBezTo>
                  <a:cubicBezTo>
                    <a:pt x="61" y="192"/>
                    <a:pt x="59" y="158"/>
                    <a:pt x="60" y="136"/>
                  </a:cubicBezTo>
                  <a:cubicBezTo>
                    <a:pt x="60" y="114"/>
                    <a:pt x="63" y="78"/>
                    <a:pt x="63" y="57"/>
                  </a:cubicBezTo>
                  <a:cubicBezTo>
                    <a:pt x="63" y="36"/>
                    <a:pt x="63" y="0"/>
                    <a:pt x="36" y="2"/>
                  </a:cubicBezTo>
                  <a:close/>
                </a:path>
              </a:pathLst>
            </a:custGeom>
            <a:solidFill>
              <a:srgbClr val="928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62">
              <a:extLst>
                <a:ext uri="{FF2B5EF4-FFF2-40B4-BE49-F238E27FC236}">
                  <a16:creationId xmlns:a16="http://schemas.microsoft.com/office/drawing/2014/main" id="{9DBBDDE8-0DC8-4AF1-B152-4D6973CE3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3160"/>
              <a:ext cx="3896" cy="221"/>
            </a:xfrm>
            <a:custGeom>
              <a:avLst/>
              <a:gdLst>
                <a:gd name="T0" fmla="*/ 24331 w 1558"/>
                <a:gd name="T1" fmla="*/ 474 h 83"/>
                <a:gd name="T2" fmla="*/ 23644 w 1558"/>
                <a:gd name="T3" fmla="*/ 546 h 83"/>
                <a:gd name="T4" fmla="*/ 23394 w 1558"/>
                <a:gd name="T5" fmla="*/ 264 h 83"/>
                <a:gd name="T6" fmla="*/ 23061 w 1558"/>
                <a:gd name="T7" fmla="*/ 546 h 83"/>
                <a:gd name="T8" fmla="*/ 22156 w 1558"/>
                <a:gd name="T9" fmla="*/ 490 h 83"/>
                <a:gd name="T10" fmla="*/ 21998 w 1558"/>
                <a:gd name="T11" fmla="*/ 362 h 83"/>
                <a:gd name="T12" fmla="*/ 21686 w 1558"/>
                <a:gd name="T13" fmla="*/ 474 h 83"/>
                <a:gd name="T14" fmla="*/ 20968 w 1558"/>
                <a:gd name="T15" fmla="*/ 474 h 83"/>
                <a:gd name="T16" fmla="*/ 20455 w 1558"/>
                <a:gd name="T17" fmla="*/ 320 h 83"/>
                <a:gd name="T18" fmla="*/ 20080 w 1558"/>
                <a:gd name="T19" fmla="*/ 490 h 83"/>
                <a:gd name="T20" fmla="*/ 19297 w 1558"/>
                <a:gd name="T21" fmla="*/ 490 h 83"/>
                <a:gd name="T22" fmla="*/ 19077 w 1558"/>
                <a:gd name="T23" fmla="*/ 304 h 83"/>
                <a:gd name="T24" fmla="*/ 18590 w 1558"/>
                <a:gd name="T25" fmla="*/ 453 h 83"/>
                <a:gd name="T26" fmla="*/ 17622 w 1558"/>
                <a:gd name="T27" fmla="*/ 362 h 83"/>
                <a:gd name="T28" fmla="*/ 17497 w 1558"/>
                <a:gd name="T29" fmla="*/ 149 h 83"/>
                <a:gd name="T30" fmla="*/ 17027 w 1558"/>
                <a:gd name="T31" fmla="*/ 418 h 83"/>
                <a:gd name="T32" fmla="*/ 16359 w 1558"/>
                <a:gd name="T33" fmla="*/ 397 h 83"/>
                <a:gd name="T34" fmla="*/ 16077 w 1558"/>
                <a:gd name="T35" fmla="*/ 0 h 83"/>
                <a:gd name="T36" fmla="*/ 15747 w 1558"/>
                <a:gd name="T37" fmla="*/ 375 h 83"/>
                <a:gd name="T38" fmla="*/ 15026 w 1558"/>
                <a:gd name="T39" fmla="*/ 453 h 83"/>
                <a:gd name="T40" fmla="*/ 14746 w 1558"/>
                <a:gd name="T41" fmla="*/ 226 h 83"/>
                <a:gd name="T42" fmla="*/ 14481 w 1558"/>
                <a:gd name="T43" fmla="*/ 375 h 83"/>
                <a:gd name="T44" fmla="*/ 14294 w 1558"/>
                <a:gd name="T45" fmla="*/ 170 h 83"/>
                <a:gd name="T46" fmla="*/ 13776 w 1558"/>
                <a:gd name="T47" fmla="*/ 397 h 83"/>
                <a:gd name="T48" fmla="*/ 13293 w 1558"/>
                <a:gd name="T49" fmla="*/ 136 h 83"/>
                <a:gd name="T50" fmla="*/ 13181 w 1558"/>
                <a:gd name="T51" fmla="*/ 341 h 83"/>
                <a:gd name="T52" fmla="*/ 12338 w 1558"/>
                <a:gd name="T53" fmla="*/ 511 h 83"/>
                <a:gd name="T54" fmla="*/ 11713 w 1558"/>
                <a:gd name="T55" fmla="*/ 375 h 83"/>
                <a:gd name="T56" fmla="*/ 11650 w 1558"/>
                <a:gd name="T57" fmla="*/ 205 h 83"/>
                <a:gd name="T58" fmla="*/ 11130 w 1558"/>
                <a:gd name="T59" fmla="*/ 474 h 83"/>
                <a:gd name="T60" fmla="*/ 10693 w 1558"/>
                <a:gd name="T61" fmla="*/ 285 h 83"/>
                <a:gd name="T62" fmla="*/ 10443 w 1558"/>
                <a:gd name="T63" fmla="*/ 511 h 83"/>
                <a:gd name="T64" fmla="*/ 9930 w 1558"/>
                <a:gd name="T65" fmla="*/ 397 h 83"/>
                <a:gd name="T66" fmla="*/ 9617 w 1558"/>
                <a:gd name="T67" fmla="*/ 546 h 83"/>
                <a:gd name="T68" fmla="*/ 9460 w 1558"/>
                <a:gd name="T69" fmla="*/ 474 h 83"/>
                <a:gd name="T70" fmla="*/ 9460 w 1558"/>
                <a:gd name="T71" fmla="*/ 474 h 83"/>
                <a:gd name="T72" fmla="*/ 9430 w 1558"/>
                <a:gd name="T73" fmla="*/ 511 h 83"/>
                <a:gd name="T74" fmla="*/ 8555 w 1558"/>
                <a:gd name="T75" fmla="*/ 490 h 83"/>
                <a:gd name="T76" fmla="*/ 7242 w 1558"/>
                <a:gd name="T77" fmla="*/ 588 h 83"/>
                <a:gd name="T78" fmla="*/ 7192 w 1558"/>
                <a:gd name="T79" fmla="*/ 511 h 83"/>
                <a:gd name="T80" fmla="*/ 7254 w 1558"/>
                <a:gd name="T81" fmla="*/ 474 h 83"/>
                <a:gd name="T82" fmla="*/ 4471 w 1558"/>
                <a:gd name="T83" fmla="*/ 546 h 83"/>
                <a:gd name="T84" fmla="*/ 3096 w 1558"/>
                <a:gd name="T85" fmla="*/ 418 h 83"/>
                <a:gd name="T86" fmla="*/ 2158 w 1558"/>
                <a:gd name="T87" fmla="*/ 170 h 83"/>
                <a:gd name="T88" fmla="*/ 1938 w 1558"/>
                <a:gd name="T89" fmla="*/ 264 h 83"/>
                <a:gd name="T90" fmla="*/ 1971 w 1558"/>
                <a:gd name="T91" fmla="*/ 304 h 83"/>
                <a:gd name="T92" fmla="*/ 33 w 1558"/>
                <a:gd name="T93" fmla="*/ 1531 h 83"/>
                <a:gd name="T94" fmla="*/ 0 w 1558"/>
                <a:gd name="T95" fmla="*/ 1566 h 83"/>
                <a:gd name="T96" fmla="*/ 5942 w 1558"/>
                <a:gd name="T97" fmla="*/ 1377 h 83"/>
                <a:gd name="T98" fmla="*/ 15576 w 1558"/>
                <a:gd name="T99" fmla="*/ 1227 h 83"/>
                <a:gd name="T100" fmla="*/ 24364 w 1558"/>
                <a:gd name="T101" fmla="*/ 1262 h 83"/>
                <a:gd name="T102" fmla="*/ 24364 w 1558"/>
                <a:gd name="T103" fmla="*/ 453 h 83"/>
                <a:gd name="T104" fmla="*/ 24331 w 1558"/>
                <a:gd name="T105" fmla="*/ 474 h 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558" h="83">
                  <a:moveTo>
                    <a:pt x="1556" y="25"/>
                  </a:moveTo>
                  <a:cubicBezTo>
                    <a:pt x="1547" y="29"/>
                    <a:pt x="1525" y="30"/>
                    <a:pt x="1512" y="29"/>
                  </a:cubicBezTo>
                  <a:cubicBezTo>
                    <a:pt x="1499" y="28"/>
                    <a:pt x="1497" y="24"/>
                    <a:pt x="1496" y="14"/>
                  </a:cubicBezTo>
                  <a:cubicBezTo>
                    <a:pt x="1492" y="25"/>
                    <a:pt x="1498" y="26"/>
                    <a:pt x="1475" y="29"/>
                  </a:cubicBezTo>
                  <a:cubicBezTo>
                    <a:pt x="1452" y="32"/>
                    <a:pt x="1427" y="28"/>
                    <a:pt x="1417" y="26"/>
                  </a:cubicBezTo>
                  <a:cubicBezTo>
                    <a:pt x="1408" y="24"/>
                    <a:pt x="1407" y="19"/>
                    <a:pt x="1407" y="19"/>
                  </a:cubicBezTo>
                  <a:cubicBezTo>
                    <a:pt x="1402" y="26"/>
                    <a:pt x="1401" y="23"/>
                    <a:pt x="1387" y="25"/>
                  </a:cubicBezTo>
                  <a:cubicBezTo>
                    <a:pt x="1373" y="27"/>
                    <a:pt x="1359" y="25"/>
                    <a:pt x="1341" y="25"/>
                  </a:cubicBezTo>
                  <a:cubicBezTo>
                    <a:pt x="1323" y="25"/>
                    <a:pt x="1308" y="24"/>
                    <a:pt x="1308" y="17"/>
                  </a:cubicBezTo>
                  <a:cubicBezTo>
                    <a:pt x="1300" y="25"/>
                    <a:pt x="1295" y="26"/>
                    <a:pt x="1284" y="26"/>
                  </a:cubicBezTo>
                  <a:cubicBezTo>
                    <a:pt x="1234" y="26"/>
                    <a:pt x="1234" y="26"/>
                    <a:pt x="1234" y="26"/>
                  </a:cubicBezTo>
                  <a:cubicBezTo>
                    <a:pt x="1218" y="26"/>
                    <a:pt x="1220" y="16"/>
                    <a:pt x="1220" y="16"/>
                  </a:cubicBezTo>
                  <a:cubicBezTo>
                    <a:pt x="1209" y="23"/>
                    <a:pt x="1207" y="23"/>
                    <a:pt x="1189" y="24"/>
                  </a:cubicBezTo>
                  <a:cubicBezTo>
                    <a:pt x="1171" y="25"/>
                    <a:pt x="1135" y="21"/>
                    <a:pt x="1127" y="19"/>
                  </a:cubicBezTo>
                  <a:cubicBezTo>
                    <a:pt x="1119" y="17"/>
                    <a:pt x="1119" y="8"/>
                    <a:pt x="1119" y="8"/>
                  </a:cubicBezTo>
                  <a:cubicBezTo>
                    <a:pt x="1115" y="21"/>
                    <a:pt x="1102" y="21"/>
                    <a:pt x="1089" y="22"/>
                  </a:cubicBezTo>
                  <a:cubicBezTo>
                    <a:pt x="1076" y="23"/>
                    <a:pt x="1054" y="22"/>
                    <a:pt x="1046" y="21"/>
                  </a:cubicBezTo>
                  <a:cubicBezTo>
                    <a:pt x="1038" y="20"/>
                    <a:pt x="1027" y="11"/>
                    <a:pt x="1028" y="0"/>
                  </a:cubicBezTo>
                  <a:cubicBezTo>
                    <a:pt x="1020" y="15"/>
                    <a:pt x="1021" y="15"/>
                    <a:pt x="1007" y="20"/>
                  </a:cubicBezTo>
                  <a:cubicBezTo>
                    <a:pt x="993" y="25"/>
                    <a:pt x="973" y="24"/>
                    <a:pt x="961" y="24"/>
                  </a:cubicBezTo>
                  <a:cubicBezTo>
                    <a:pt x="946" y="24"/>
                    <a:pt x="943" y="12"/>
                    <a:pt x="943" y="12"/>
                  </a:cubicBezTo>
                  <a:cubicBezTo>
                    <a:pt x="937" y="20"/>
                    <a:pt x="934" y="21"/>
                    <a:pt x="926" y="20"/>
                  </a:cubicBezTo>
                  <a:cubicBezTo>
                    <a:pt x="913" y="19"/>
                    <a:pt x="914" y="9"/>
                    <a:pt x="914" y="9"/>
                  </a:cubicBezTo>
                  <a:cubicBezTo>
                    <a:pt x="904" y="17"/>
                    <a:pt x="895" y="20"/>
                    <a:pt x="881" y="21"/>
                  </a:cubicBezTo>
                  <a:cubicBezTo>
                    <a:pt x="867" y="22"/>
                    <a:pt x="852" y="13"/>
                    <a:pt x="850" y="7"/>
                  </a:cubicBezTo>
                  <a:cubicBezTo>
                    <a:pt x="847" y="13"/>
                    <a:pt x="845" y="16"/>
                    <a:pt x="843" y="18"/>
                  </a:cubicBezTo>
                  <a:cubicBezTo>
                    <a:pt x="829" y="28"/>
                    <a:pt x="810" y="26"/>
                    <a:pt x="789" y="27"/>
                  </a:cubicBezTo>
                  <a:cubicBezTo>
                    <a:pt x="768" y="28"/>
                    <a:pt x="752" y="26"/>
                    <a:pt x="749" y="20"/>
                  </a:cubicBezTo>
                  <a:cubicBezTo>
                    <a:pt x="746" y="14"/>
                    <a:pt x="745" y="11"/>
                    <a:pt x="745" y="11"/>
                  </a:cubicBezTo>
                  <a:cubicBezTo>
                    <a:pt x="741" y="21"/>
                    <a:pt x="737" y="22"/>
                    <a:pt x="712" y="25"/>
                  </a:cubicBezTo>
                  <a:cubicBezTo>
                    <a:pt x="687" y="28"/>
                    <a:pt x="684" y="15"/>
                    <a:pt x="684" y="15"/>
                  </a:cubicBezTo>
                  <a:cubicBezTo>
                    <a:pt x="679" y="25"/>
                    <a:pt x="678" y="24"/>
                    <a:pt x="668" y="27"/>
                  </a:cubicBezTo>
                  <a:cubicBezTo>
                    <a:pt x="658" y="30"/>
                    <a:pt x="636" y="26"/>
                    <a:pt x="635" y="21"/>
                  </a:cubicBezTo>
                  <a:cubicBezTo>
                    <a:pt x="632" y="29"/>
                    <a:pt x="625" y="28"/>
                    <a:pt x="615" y="29"/>
                  </a:cubicBezTo>
                  <a:cubicBezTo>
                    <a:pt x="611" y="29"/>
                    <a:pt x="608" y="28"/>
                    <a:pt x="605" y="25"/>
                  </a:cubicBezTo>
                  <a:cubicBezTo>
                    <a:pt x="605" y="25"/>
                    <a:pt x="605" y="25"/>
                    <a:pt x="605" y="25"/>
                  </a:cubicBezTo>
                  <a:cubicBezTo>
                    <a:pt x="603" y="27"/>
                    <a:pt x="603" y="27"/>
                    <a:pt x="603" y="27"/>
                  </a:cubicBezTo>
                  <a:cubicBezTo>
                    <a:pt x="597" y="33"/>
                    <a:pt x="577" y="25"/>
                    <a:pt x="547" y="26"/>
                  </a:cubicBezTo>
                  <a:cubicBezTo>
                    <a:pt x="520" y="27"/>
                    <a:pt x="501" y="29"/>
                    <a:pt x="463" y="31"/>
                  </a:cubicBezTo>
                  <a:cubicBezTo>
                    <a:pt x="459" y="31"/>
                    <a:pt x="457" y="28"/>
                    <a:pt x="460" y="27"/>
                  </a:cubicBezTo>
                  <a:cubicBezTo>
                    <a:pt x="464" y="25"/>
                    <a:pt x="464" y="25"/>
                    <a:pt x="464" y="25"/>
                  </a:cubicBezTo>
                  <a:cubicBezTo>
                    <a:pt x="442" y="35"/>
                    <a:pt x="286" y="29"/>
                    <a:pt x="286" y="29"/>
                  </a:cubicBezTo>
                  <a:cubicBezTo>
                    <a:pt x="198" y="22"/>
                    <a:pt x="198" y="22"/>
                    <a:pt x="198" y="22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94" y="49"/>
                    <a:pt x="50" y="69"/>
                    <a:pt x="2" y="8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11" y="64"/>
                    <a:pt x="194" y="81"/>
                    <a:pt x="380" y="73"/>
                  </a:cubicBezTo>
                  <a:cubicBezTo>
                    <a:pt x="592" y="64"/>
                    <a:pt x="767" y="73"/>
                    <a:pt x="996" y="65"/>
                  </a:cubicBezTo>
                  <a:cubicBezTo>
                    <a:pt x="1225" y="57"/>
                    <a:pt x="1470" y="73"/>
                    <a:pt x="1558" y="67"/>
                  </a:cubicBezTo>
                  <a:cubicBezTo>
                    <a:pt x="1558" y="24"/>
                    <a:pt x="1558" y="24"/>
                    <a:pt x="1558" y="24"/>
                  </a:cubicBezTo>
                  <a:cubicBezTo>
                    <a:pt x="1557" y="25"/>
                    <a:pt x="1557" y="25"/>
                    <a:pt x="1556" y="25"/>
                  </a:cubicBezTo>
                  <a:close/>
                </a:path>
              </a:pathLst>
            </a:custGeom>
            <a:solidFill>
              <a:srgbClr val="B9A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Freeform 63">
              <a:extLst>
                <a:ext uri="{FF2B5EF4-FFF2-40B4-BE49-F238E27FC236}">
                  <a16:creationId xmlns:a16="http://schemas.microsoft.com/office/drawing/2014/main" id="{F4FD5CDE-7C2D-4F42-920B-6A8C71106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2885"/>
              <a:ext cx="227" cy="195"/>
            </a:xfrm>
            <a:custGeom>
              <a:avLst/>
              <a:gdLst>
                <a:gd name="T0" fmla="*/ 0 w 91"/>
                <a:gd name="T1" fmla="*/ 1370 h 73"/>
                <a:gd name="T2" fmla="*/ 716 w 91"/>
                <a:gd name="T3" fmla="*/ 970 h 73"/>
                <a:gd name="T4" fmla="*/ 1412 w 91"/>
                <a:gd name="T5" fmla="*/ 0 h 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73">
                  <a:moveTo>
                    <a:pt x="0" y="72"/>
                  </a:moveTo>
                  <a:cubicBezTo>
                    <a:pt x="13" y="73"/>
                    <a:pt x="30" y="61"/>
                    <a:pt x="46" y="51"/>
                  </a:cubicBezTo>
                  <a:cubicBezTo>
                    <a:pt x="62" y="41"/>
                    <a:pt x="84" y="33"/>
                    <a:pt x="91" y="0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64">
              <a:extLst>
                <a:ext uri="{FF2B5EF4-FFF2-40B4-BE49-F238E27FC236}">
                  <a16:creationId xmlns:a16="http://schemas.microsoft.com/office/drawing/2014/main" id="{10073DC3-0280-42E2-9654-5015BF52A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2587"/>
              <a:ext cx="15" cy="24"/>
            </a:xfrm>
            <a:custGeom>
              <a:avLst/>
              <a:gdLst>
                <a:gd name="T0" fmla="*/ 20 w 6"/>
                <a:gd name="T1" fmla="*/ 0 h 9"/>
                <a:gd name="T2" fmla="*/ 20 w 6"/>
                <a:gd name="T3" fmla="*/ 171 h 9"/>
                <a:gd name="T4" fmla="*/ 95 w 6"/>
                <a:gd name="T5" fmla="*/ 21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9">
                  <a:moveTo>
                    <a:pt x="1" y="0"/>
                  </a:moveTo>
                  <a:cubicBezTo>
                    <a:pt x="0" y="3"/>
                    <a:pt x="1" y="6"/>
                    <a:pt x="1" y="9"/>
                  </a:cubicBezTo>
                  <a:cubicBezTo>
                    <a:pt x="3" y="6"/>
                    <a:pt x="3" y="3"/>
                    <a:pt x="6" y="1"/>
                  </a:cubicBezTo>
                </a:path>
              </a:pathLst>
            </a:custGeom>
            <a:solidFill>
              <a:srgbClr val="D7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Freeform 65">
              <a:extLst>
                <a:ext uri="{FF2B5EF4-FFF2-40B4-BE49-F238E27FC236}">
                  <a16:creationId xmlns:a16="http://schemas.microsoft.com/office/drawing/2014/main" id="{69843AFE-EBC6-4920-B23C-03F61B655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2629"/>
              <a:ext cx="42" cy="168"/>
            </a:xfrm>
            <a:custGeom>
              <a:avLst/>
              <a:gdLst>
                <a:gd name="T0" fmla="*/ 42 w 17"/>
                <a:gd name="T1" fmla="*/ 0 h 63"/>
                <a:gd name="T2" fmla="*/ 62 w 17"/>
                <a:gd name="T3" fmla="*/ 1195 h 63"/>
                <a:gd name="T4" fmla="*/ 257 w 17"/>
                <a:gd name="T5" fmla="*/ 477 h 63"/>
                <a:gd name="T6" fmla="*/ 42 w 17"/>
                <a:gd name="T7" fmla="*/ 115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63">
                  <a:moveTo>
                    <a:pt x="3" y="0"/>
                  </a:moveTo>
                  <a:cubicBezTo>
                    <a:pt x="3" y="18"/>
                    <a:pt x="0" y="45"/>
                    <a:pt x="4" y="63"/>
                  </a:cubicBezTo>
                  <a:cubicBezTo>
                    <a:pt x="6" y="51"/>
                    <a:pt x="7" y="34"/>
                    <a:pt x="17" y="25"/>
                  </a:cubicBezTo>
                  <a:cubicBezTo>
                    <a:pt x="11" y="25"/>
                    <a:pt x="4" y="11"/>
                    <a:pt x="3" y="6"/>
                  </a:cubicBezTo>
                </a:path>
              </a:pathLst>
            </a:custGeom>
            <a:solidFill>
              <a:srgbClr val="D7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Freeform 66">
              <a:extLst>
                <a:ext uri="{FF2B5EF4-FFF2-40B4-BE49-F238E27FC236}">
                  <a16:creationId xmlns:a16="http://schemas.microsoft.com/office/drawing/2014/main" id="{56B2D0B3-E4A1-472B-B606-8FD99C008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2184"/>
              <a:ext cx="65" cy="101"/>
            </a:xfrm>
            <a:custGeom>
              <a:avLst/>
              <a:gdLst>
                <a:gd name="T0" fmla="*/ 0 w 26"/>
                <a:gd name="T1" fmla="*/ 452 h 38"/>
                <a:gd name="T2" fmla="*/ 158 w 26"/>
                <a:gd name="T3" fmla="*/ 712 h 38"/>
                <a:gd name="T4" fmla="*/ 408 w 26"/>
                <a:gd name="T5" fmla="*/ 0 h 38"/>
                <a:gd name="T6" fmla="*/ 208 w 26"/>
                <a:gd name="T7" fmla="*/ 191 h 38"/>
                <a:gd name="T8" fmla="*/ 50 w 26"/>
                <a:gd name="T9" fmla="*/ 396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38">
                  <a:moveTo>
                    <a:pt x="0" y="24"/>
                  </a:moveTo>
                  <a:cubicBezTo>
                    <a:pt x="8" y="23"/>
                    <a:pt x="10" y="31"/>
                    <a:pt x="10" y="38"/>
                  </a:cubicBezTo>
                  <a:cubicBezTo>
                    <a:pt x="14" y="25"/>
                    <a:pt x="20" y="13"/>
                    <a:pt x="26" y="0"/>
                  </a:cubicBezTo>
                  <a:cubicBezTo>
                    <a:pt x="21" y="1"/>
                    <a:pt x="16" y="7"/>
                    <a:pt x="13" y="10"/>
                  </a:cubicBezTo>
                  <a:cubicBezTo>
                    <a:pt x="10" y="13"/>
                    <a:pt x="7" y="19"/>
                    <a:pt x="3" y="21"/>
                  </a:cubicBezTo>
                </a:path>
              </a:pathLst>
            </a:custGeom>
            <a:solidFill>
              <a:srgbClr val="D7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Freeform 67">
              <a:extLst>
                <a:ext uri="{FF2B5EF4-FFF2-40B4-BE49-F238E27FC236}">
                  <a16:creationId xmlns:a16="http://schemas.microsoft.com/office/drawing/2014/main" id="{A44FF816-AE0E-468E-A244-C1EBB6525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848"/>
              <a:ext cx="33" cy="53"/>
            </a:xfrm>
            <a:custGeom>
              <a:avLst/>
              <a:gdLst>
                <a:gd name="T0" fmla="*/ 117 w 13"/>
                <a:gd name="T1" fmla="*/ 0 h 20"/>
                <a:gd name="T2" fmla="*/ 0 w 13"/>
                <a:gd name="T3" fmla="*/ 371 h 20"/>
                <a:gd name="T4" fmla="*/ 213 w 13"/>
                <a:gd name="T5" fmla="*/ 204 h 20"/>
                <a:gd name="T6" fmla="*/ 147 w 13"/>
                <a:gd name="T7" fmla="*/ 56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7" y="0"/>
                  </a:moveTo>
                  <a:cubicBezTo>
                    <a:pt x="4" y="4"/>
                    <a:pt x="0" y="14"/>
                    <a:pt x="0" y="20"/>
                  </a:cubicBezTo>
                  <a:cubicBezTo>
                    <a:pt x="3" y="16"/>
                    <a:pt x="7" y="11"/>
                    <a:pt x="13" y="11"/>
                  </a:cubicBezTo>
                  <a:cubicBezTo>
                    <a:pt x="11" y="9"/>
                    <a:pt x="8" y="6"/>
                    <a:pt x="9" y="3"/>
                  </a:cubicBezTo>
                </a:path>
              </a:pathLst>
            </a:custGeom>
            <a:solidFill>
              <a:srgbClr val="D7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68">
              <a:extLst>
                <a:ext uri="{FF2B5EF4-FFF2-40B4-BE49-F238E27FC236}">
                  <a16:creationId xmlns:a16="http://schemas.microsoft.com/office/drawing/2014/main" id="{E94BAD06-72F4-4F67-957A-6DEBE9E3C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2883"/>
              <a:ext cx="42" cy="37"/>
            </a:xfrm>
            <a:custGeom>
              <a:avLst/>
              <a:gdLst>
                <a:gd name="T0" fmla="*/ 0 w 17"/>
                <a:gd name="T1" fmla="*/ 148 h 14"/>
                <a:gd name="T2" fmla="*/ 183 w 17"/>
                <a:gd name="T3" fmla="*/ 56 h 14"/>
                <a:gd name="T4" fmla="*/ 257 w 17"/>
                <a:gd name="T5" fmla="*/ 0 h 14"/>
                <a:gd name="T6" fmla="*/ 183 w 17"/>
                <a:gd name="T7" fmla="*/ 259 h 14"/>
                <a:gd name="T8" fmla="*/ 42 w 17"/>
                <a:gd name="T9" fmla="*/ 16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4">
                  <a:moveTo>
                    <a:pt x="0" y="8"/>
                  </a:moveTo>
                  <a:cubicBezTo>
                    <a:pt x="4" y="6"/>
                    <a:pt x="8" y="6"/>
                    <a:pt x="12" y="3"/>
                  </a:cubicBezTo>
                  <a:cubicBezTo>
                    <a:pt x="14" y="2"/>
                    <a:pt x="16" y="1"/>
                    <a:pt x="17" y="0"/>
                  </a:cubicBezTo>
                  <a:cubicBezTo>
                    <a:pt x="15" y="4"/>
                    <a:pt x="11" y="9"/>
                    <a:pt x="12" y="14"/>
                  </a:cubicBezTo>
                  <a:cubicBezTo>
                    <a:pt x="9" y="12"/>
                    <a:pt x="5" y="12"/>
                    <a:pt x="3" y="9"/>
                  </a:cubicBezTo>
                </a:path>
              </a:pathLst>
            </a:custGeom>
            <a:solidFill>
              <a:srgbClr val="D7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Freeform 69">
              <a:extLst>
                <a:ext uri="{FF2B5EF4-FFF2-40B4-BE49-F238E27FC236}">
                  <a16:creationId xmlns:a16="http://schemas.microsoft.com/office/drawing/2014/main" id="{6A14C514-155E-4ADE-A4EB-2231BBCEC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" y="2925"/>
              <a:ext cx="33" cy="30"/>
            </a:xfrm>
            <a:custGeom>
              <a:avLst/>
              <a:gdLst>
                <a:gd name="T0" fmla="*/ 0 w 13"/>
                <a:gd name="T1" fmla="*/ 0 h 11"/>
                <a:gd name="T2" fmla="*/ 84 w 13"/>
                <a:gd name="T3" fmla="*/ 224 h 11"/>
                <a:gd name="T4" fmla="*/ 213 w 13"/>
                <a:gd name="T5" fmla="*/ 142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cubicBezTo>
                    <a:pt x="2" y="2"/>
                    <a:pt x="4" y="7"/>
                    <a:pt x="5" y="11"/>
                  </a:cubicBezTo>
                  <a:cubicBezTo>
                    <a:pt x="7" y="8"/>
                    <a:pt x="10" y="7"/>
                    <a:pt x="13" y="7"/>
                  </a:cubicBezTo>
                </a:path>
              </a:pathLst>
            </a:custGeom>
            <a:solidFill>
              <a:srgbClr val="D7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Freeform 70">
              <a:extLst>
                <a:ext uri="{FF2B5EF4-FFF2-40B4-BE49-F238E27FC236}">
                  <a16:creationId xmlns:a16="http://schemas.microsoft.com/office/drawing/2014/main" id="{A7ABC0FC-8BF9-4861-92DA-A31738AC7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2960"/>
              <a:ext cx="32" cy="43"/>
            </a:xfrm>
            <a:custGeom>
              <a:avLst/>
              <a:gdLst>
                <a:gd name="T0" fmla="*/ 0 w 13"/>
                <a:gd name="T1" fmla="*/ 137 h 16"/>
                <a:gd name="T2" fmla="*/ 194 w 13"/>
                <a:gd name="T3" fmla="*/ 0 h 16"/>
                <a:gd name="T4" fmla="*/ 182 w 13"/>
                <a:gd name="T5" fmla="*/ 312 h 16"/>
                <a:gd name="T6" fmla="*/ 162 w 13"/>
                <a:gd name="T7" fmla="*/ 274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6">
                  <a:moveTo>
                    <a:pt x="0" y="7"/>
                  </a:moveTo>
                  <a:cubicBezTo>
                    <a:pt x="5" y="5"/>
                    <a:pt x="8" y="1"/>
                    <a:pt x="13" y="0"/>
                  </a:cubicBezTo>
                  <a:cubicBezTo>
                    <a:pt x="11" y="3"/>
                    <a:pt x="11" y="12"/>
                    <a:pt x="12" y="16"/>
                  </a:cubicBezTo>
                  <a:cubicBezTo>
                    <a:pt x="11" y="15"/>
                    <a:pt x="11" y="14"/>
                    <a:pt x="11" y="14"/>
                  </a:cubicBezTo>
                </a:path>
              </a:pathLst>
            </a:custGeom>
            <a:solidFill>
              <a:srgbClr val="D7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Freeform 71">
              <a:extLst>
                <a:ext uri="{FF2B5EF4-FFF2-40B4-BE49-F238E27FC236}">
                  <a16:creationId xmlns:a16="http://schemas.microsoft.com/office/drawing/2014/main" id="{42D3DC70-C800-4577-B3DC-B44119BDA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" y="3008"/>
              <a:ext cx="40" cy="27"/>
            </a:xfrm>
            <a:custGeom>
              <a:avLst/>
              <a:gdLst>
                <a:gd name="T0" fmla="*/ 0 w 16"/>
                <a:gd name="T1" fmla="*/ 0 h 10"/>
                <a:gd name="T2" fmla="*/ 63 w 16"/>
                <a:gd name="T3" fmla="*/ 197 h 10"/>
                <a:gd name="T4" fmla="*/ 175 w 16"/>
                <a:gd name="T5" fmla="*/ 138 h 10"/>
                <a:gd name="T6" fmla="*/ 250 w 16"/>
                <a:gd name="T7" fmla="*/ 116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0">
                  <a:moveTo>
                    <a:pt x="0" y="0"/>
                  </a:moveTo>
                  <a:cubicBezTo>
                    <a:pt x="2" y="4"/>
                    <a:pt x="3" y="7"/>
                    <a:pt x="4" y="10"/>
                  </a:cubicBezTo>
                  <a:cubicBezTo>
                    <a:pt x="6" y="10"/>
                    <a:pt x="8" y="8"/>
                    <a:pt x="11" y="7"/>
                  </a:cubicBezTo>
                  <a:cubicBezTo>
                    <a:pt x="12" y="7"/>
                    <a:pt x="14" y="7"/>
                    <a:pt x="16" y="6"/>
                  </a:cubicBezTo>
                </a:path>
              </a:pathLst>
            </a:custGeom>
            <a:solidFill>
              <a:srgbClr val="D7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72">
              <a:extLst>
                <a:ext uri="{FF2B5EF4-FFF2-40B4-BE49-F238E27FC236}">
                  <a16:creationId xmlns:a16="http://schemas.microsoft.com/office/drawing/2014/main" id="{48CE8CED-4EFE-4EE8-9E32-220EF8599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3035"/>
              <a:ext cx="65" cy="48"/>
            </a:xfrm>
            <a:custGeom>
              <a:avLst/>
              <a:gdLst>
                <a:gd name="T0" fmla="*/ 0 w 26"/>
                <a:gd name="T1" fmla="*/ 0 h 18"/>
                <a:gd name="T2" fmla="*/ 220 w 26"/>
                <a:gd name="T3" fmla="*/ 341 h 18"/>
                <a:gd name="T4" fmla="*/ 408 w 26"/>
                <a:gd name="T5" fmla="*/ 93 h 18"/>
                <a:gd name="T6" fmla="*/ 188 w 26"/>
                <a:gd name="T7" fmla="*/ 56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18">
                  <a:moveTo>
                    <a:pt x="0" y="0"/>
                  </a:moveTo>
                  <a:cubicBezTo>
                    <a:pt x="5" y="5"/>
                    <a:pt x="13" y="10"/>
                    <a:pt x="14" y="18"/>
                  </a:cubicBezTo>
                  <a:cubicBezTo>
                    <a:pt x="17" y="13"/>
                    <a:pt x="21" y="8"/>
                    <a:pt x="26" y="5"/>
                  </a:cubicBezTo>
                  <a:cubicBezTo>
                    <a:pt x="22" y="5"/>
                    <a:pt x="16" y="5"/>
                    <a:pt x="12" y="3"/>
                  </a:cubicBezTo>
                </a:path>
              </a:pathLst>
            </a:custGeom>
            <a:solidFill>
              <a:srgbClr val="D7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73">
              <a:extLst>
                <a:ext uri="{FF2B5EF4-FFF2-40B4-BE49-F238E27FC236}">
                  <a16:creationId xmlns:a16="http://schemas.microsoft.com/office/drawing/2014/main" id="{2CA5A97F-04A5-4AD1-AD8E-6B99EF6D3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2973"/>
              <a:ext cx="40" cy="56"/>
            </a:xfrm>
            <a:custGeom>
              <a:avLst/>
              <a:gdLst>
                <a:gd name="T0" fmla="*/ 145 w 16"/>
                <a:gd name="T1" fmla="*/ 0 h 21"/>
                <a:gd name="T2" fmla="*/ 0 w 16"/>
                <a:gd name="T3" fmla="*/ 397 h 21"/>
                <a:gd name="T4" fmla="*/ 250 w 16"/>
                <a:gd name="T5" fmla="*/ 264 h 21"/>
                <a:gd name="T6" fmla="*/ 158 w 16"/>
                <a:gd name="T7" fmla="*/ 93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21">
                  <a:moveTo>
                    <a:pt x="9" y="0"/>
                  </a:moveTo>
                  <a:cubicBezTo>
                    <a:pt x="5" y="6"/>
                    <a:pt x="4" y="15"/>
                    <a:pt x="0" y="21"/>
                  </a:cubicBezTo>
                  <a:cubicBezTo>
                    <a:pt x="4" y="17"/>
                    <a:pt x="12" y="16"/>
                    <a:pt x="16" y="14"/>
                  </a:cubicBezTo>
                  <a:cubicBezTo>
                    <a:pt x="11" y="14"/>
                    <a:pt x="10" y="9"/>
                    <a:pt x="10" y="5"/>
                  </a:cubicBezTo>
                </a:path>
              </a:pathLst>
            </a:custGeom>
            <a:solidFill>
              <a:srgbClr val="D7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74">
              <a:extLst>
                <a:ext uri="{FF2B5EF4-FFF2-40B4-BE49-F238E27FC236}">
                  <a16:creationId xmlns:a16="http://schemas.microsoft.com/office/drawing/2014/main" id="{AE1588A6-0331-46AD-A0E9-1BDFF354E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" y="3051"/>
              <a:ext cx="63" cy="72"/>
            </a:xfrm>
            <a:custGeom>
              <a:avLst/>
              <a:gdLst>
                <a:gd name="T0" fmla="*/ 0 w 25"/>
                <a:gd name="T1" fmla="*/ 21 h 27"/>
                <a:gd name="T2" fmla="*/ 83 w 25"/>
                <a:gd name="T3" fmla="*/ 512 h 27"/>
                <a:gd name="T4" fmla="*/ 255 w 25"/>
                <a:gd name="T5" fmla="*/ 227 h 27"/>
                <a:gd name="T6" fmla="*/ 401 w 25"/>
                <a:gd name="T7" fmla="*/ 0 h 27"/>
                <a:gd name="T8" fmla="*/ 285 w 25"/>
                <a:gd name="T9" fmla="*/ 56 h 27"/>
                <a:gd name="T10" fmla="*/ 83 w 25"/>
                <a:gd name="T11" fmla="*/ 35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7">
                  <a:moveTo>
                    <a:pt x="0" y="1"/>
                  </a:moveTo>
                  <a:cubicBezTo>
                    <a:pt x="6" y="5"/>
                    <a:pt x="5" y="21"/>
                    <a:pt x="5" y="27"/>
                  </a:cubicBezTo>
                  <a:cubicBezTo>
                    <a:pt x="8" y="21"/>
                    <a:pt x="12" y="16"/>
                    <a:pt x="16" y="12"/>
                  </a:cubicBezTo>
                  <a:cubicBezTo>
                    <a:pt x="19" y="8"/>
                    <a:pt x="22" y="4"/>
                    <a:pt x="25" y="0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9" y="2"/>
                    <a:pt x="5" y="2"/>
                  </a:cubicBezTo>
                </a:path>
              </a:pathLst>
            </a:custGeom>
            <a:solidFill>
              <a:srgbClr val="D7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75">
              <a:extLst>
                <a:ext uri="{FF2B5EF4-FFF2-40B4-BE49-F238E27FC236}">
                  <a16:creationId xmlns:a16="http://schemas.microsoft.com/office/drawing/2014/main" id="{A5A57F2E-41F4-4F4E-BD89-3101BB1C1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771"/>
              <a:ext cx="15" cy="48"/>
            </a:xfrm>
            <a:custGeom>
              <a:avLst/>
              <a:gdLst>
                <a:gd name="T0" fmla="*/ 95 w 6"/>
                <a:gd name="T1" fmla="*/ 0 h 18"/>
                <a:gd name="T2" fmla="*/ 0 w 6"/>
                <a:gd name="T3" fmla="*/ 341 h 18"/>
                <a:gd name="T4" fmla="*/ 95 w 6"/>
                <a:gd name="T5" fmla="*/ 320 h 18"/>
                <a:gd name="T6" fmla="*/ 95 w 6"/>
                <a:gd name="T7" fmla="*/ 171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8">
                  <a:moveTo>
                    <a:pt x="6" y="0"/>
                  </a:moveTo>
                  <a:cubicBezTo>
                    <a:pt x="3" y="4"/>
                    <a:pt x="0" y="13"/>
                    <a:pt x="0" y="18"/>
                  </a:cubicBezTo>
                  <a:cubicBezTo>
                    <a:pt x="3" y="16"/>
                    <a:pt x="4" y="16"/>
                    <a:pt x="6" y="17"/>
                  </a:cubicBezTo>
                  <a:cubicBezTo>
                    <a:pt x="6" y="14"/>
                    <a:pt x="6" y="11"/>
                    <a:pt x="6" y="9"/>
                  </a:cubicBezTo>
                </a:path>
              </a:pathLst>
            </a:custGeom>
            <a:solidFill>
              <a:srgbClr val="D7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76">
              <a:extLst>
                <a:ext uri="{FF2B5EF4-FFF2-40B4-BE49-F238E27FC236}">
                  <a16:creationId xmlns:a16="http://schemas.microsoft.com/office/drawing/2014/main" id="{E4359D08-1CF2-4B97-98BC-0F5A1FCA5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1885"/>
              <a:ext cx="365" cy="880"/>
            </a:xfrm>
            <a:custGeom>
              <a:avLst/>
              <a:gdLst>
                <a:gd name="T0" fmla="*/ 1625 w 146"/>
                <a:gd name="T1" fmla="*/ 1741 h 330"/>
                <a:gd name="T2" fmla="*/ 438 w 146"/>
                <a:gd name="T3" fmla="*/ 4189 h 330"/>
                <a:gd name="T4" fmla="*/ 645 w 146"/>
                <a:gd name="T5" fmla="*/ 6259 h 330"/>
                <a:gd name="T6" fmla="*/ 283 w 146"/>
                <a:gd name="T7" fmla="*/ 4131 h 330"/>
                <a:gd name="T8" fmla="*/ 1533 w 146"/>
                <a:gd name="T9" fmla="*/ 1728 h 330"/>
                <a:gd name="T10" fmla="*/ 2283 w 146"/>
                <a:gd name="T11" fmla="*/ 0 h 330"/>
                <a:gd name="T12" fmla="*/ 1625 w 146"/>
                <a:gd name="T13" fmla="*/ 1741 h 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6" h="330">
                  <a:moveTo>
                    <a:pt x="104" y="92"/>
                  </a:moveTo>
                  <a:cubicBezTo>
                    <a:pt x="85" y="124"/>
                    <a:pt x="43" y="171"/>
                    <a:pt x="28" y="221"/>
                  </a:cubicBezTo>
                  <a:cubicBezTo>
                    <a:pt x="14" y="271"/>
                    <a:pt x="20" y="324"/>
                    <a:pt x="41" y="330"/>
                  </a:cubicBezTo>
                  <a:cubicBezTo>
                    <a:pt x="0" y="327"/>
                    <a:pt x="6" y="262"/>
                    <a:pt x="18" y="218"/>
                  </a:cubicBezTo>
                  <a:cubicBezTo>
                    <a:pt x="30" y="175"/>
                    <a:pt x="80" y="118"/>
                    <a:pt x="98" y="91"/>
                  </a:cubicBezTo>
                  <a:cubicBezTo>
                    <a:pt x="117" y="64"/>
                    <a:pt x="140" y="9"/>
                    <a:pt x="146" y="0"/>
                  </a:cubicBezTo>
                  <a:cubicBezTo>
                    <a:pt x="139" y="13"/>
                    <a:pt x="116" y="74"/>
                    <a:pt x="104" y="92"/>
                  </a:cubicBezTo>
                  <a:close/>
                </a:path>
              </a:pathLst>
            </a:custGeom>
            <a:solidFill>
              <a:srgbClr val="DCB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77">
              <a:extLst>
                <a:ext uri="{FF2B5EF4-FFF2-40B4-BE49-F238E27FC236}">
                  <a16:creationId xmlns:a16="http://schemas.microsoft.com/office/drawing/2014/main" id="{91021B6A-612A-4829-9D45-6B49CBB6F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2347"/>
              <a:ext cx="90" cy="301"/>
            </a:xfrm>
            <a:custGeom>
              <a:avLst/>
              <a:gdLst>
                <a:gd name="T0" fmla="*/ 83 w 36"/>
                <a:gd name="T1" fmla="*/ 2136 h 113"/>
                <a:gd name="T2" fmla="*/ 563 w 36"/>
                <a:gd name="T3" fmla="*/ 0 h 113"/>
                <a:gd name="T4" fmla="*/ 83 w 36"/>
                <a:gd name="T5" fmla="*/ 2136 h 1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113">
                  <a:moveTo>
                    <a:pt x="5" y="113"/>
                  </a:moveTo>
                  <a:cubicBezTo>
                    <a:pt x="0" y="74"/>
                    <a:pt x="19" y="18"/>
                    <a:pt x="36" y="0"/>
                  </a:cubicBezTo>
                  <a:cubicBezTo>
                    <a:pt x="23" y="15"/>
                    <a:pt x="5" y="82"/>
                    <a:pt x="5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Freeform 78">
              <a:extLst>
                <a:ext uri="{FF2B5EF4-FFF2-40B4-BE49-F238E27FC236}">
                  <a16:creationId xmlns:a16="http://schemas.microsoft.com/office/drawing/2014/main" id="{C0C17A9C-DD8F-4606-9773-46544D55D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2445"/>
              <a:ext cx="148" cy="139"/>
            </a:xfrm>
            <a:custGeom>
              <a:avLst/>
              <a:gdLst>
                <a:gd name="T0" fmla="*/ 0 w 59"/>
                <a:gd name="T1" fmla="*/ 593 h 52"/>
                <a:gd name="T2" fmla="*/ 283 w 59"/>
                <a:gd name="T3" fmla="*/ 957 h 52"/>
                <a:gd name="T4" fmla="*/ 710 w 59"/>
                <a:gd name="T5" fmla="*/ 858 h 52"/>
                <a:gd name="T6" fmla="*/ 743 w 59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2">
                  <a:moveTo>
                    <a:pt x="0" y="31"/>
                  </a:moveTo>
                  <a:cubicBezTo>
                    <a:pt x="5" y="40"/>
                    <a:pt x="7" y="47"/>
                    <a:pt x="18" y="50"/>
                  </a:cubicBezTo>
                  <a:cubicBezTo>
                    <a:pt x="27" y="52"/>
                    <a:pt x="38" y="51"/>
                    <a:pt x="45" y="45"/>
                  </a:cubicBezTo>
                  <a:cubicBezTo>
                    <a:pt x="59" y="32"/>
                    <a:pt x="59" y="13"/>
                    <a:pt x="47" y="0"/>
                  </a:cubicBezTo>
                </a:path>
              </a:pathLst>
            </a:custGeom>
            <a:solidFill>
              <a:srgbClr val="BF7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Freeform 79">
              <a:extLst>
                <a:ext uri="{FF2B5EF4-FFF2-40B4-BE49-F238E27FC236}">
                  <a16:creationId xmlns:a16="http://schemas.microsoft.com/office/drawing/2014/main" id="{8AC336E9-E964-4F95-98D7-0BFAA603B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" y="2328"/>
              <a:ext cx="10" cy="11"/>
            </a:xfrm>
            <a:custGeom>
              <a:avLst/>
              <a:gdLst>
                <a:gd name="T0" fmla="*/ 0 w 4"/>
                <a:gd name="T1" fmla="*/ 83 h 4"/>
                <a:gd name="T2" fmla="*/ 63 w 4"/>
                <a:gd name="T3" fmla="*/ 61 h 4"/>
                <a:gd name="T4" fmla="*/ 33 w 4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1" y="4"/>
                    <a:pt x="3" y="4"/>
                    <a:pt x="4" y="3"/>
                  </a:cubicBezTo>
                  <a:cubicBezTo>
                    <a:pt x="4" y="1"/>
                    <a:pt x="3" y="1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80">
              <a:extLst>
                <a:ext uri="{FF2B5EF4-FFF2-40B4-BE49-F238E27FC236}">
                  <a16:creationId xmlns:a16="http://schemas.microsoft.com/office/drawing/2014/main" id="{F97679EB-D0A4-4D23-B60D-359A54880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" y="2656"/>
              <a:ext cx="10" cy="13"/>
            </a:xfrm>
            <a:custGeom>
              <a:avLst/>
              <a:gdLst>
                <a:gd name="T0" fmla="*/ 20 w 4"/>
                <a:gd name="T1" fmla="*/ 0 h 5"/>
                <a:gd name="T2" fmla="*/ 0 w 4"/>
                <a:gd name="T3" fmla="*/ 68 h 5"/>
                <a:gd name="T4" fmla="*/ 63 w 4"/>
                <a:gd name="T5" fmla="*/ 55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5"/>
                    <a:pt x="3" y="4"/>
                    <a:pt x="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Freeform 81">
              <a:extLst>
                <a:ext uri="{FF2B5EF4-FFF2-40B4-BE49-F238E27FC236}">
                  <a16:creationId xmlns:a16="http://schemas.microsoft.com/office/drawing/2014/main" id="{F907062D-17BE-4131-80B4-FF46A4E59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1840"/>
              <a:ext cx="70" cy="72"/>
            </a:xfrm>
            <a:custGeom>
              <a:avLst/>
              <a:gdLst>
                <a:gd name="T0" fmla="*/ 0 w 28"/>
                <a:gd name="T1" fmla="*/ 512 h 27"/>
                <a:gd name="T2" fmla="*/ 283 w 28"/>
                <a:gd name="T3" fmla="*/ 136 h 27"/>
                <a:gd name="T4" fmla="*/ 425 w 28"/>
                <a:gd name="T5" fmla="*/ 93 h 27"/>
                <a:gd name="T6" fmla="*/ 313 w 28"/>
                <a:gd name="T7" fmla="*/ 35 h 27"/>
                <a:gd name="T8" fmla="*/ 63 w 28"/>
                <a:gd name="T9" fmla="*/ 37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7">
                  <a:moveTo>
                    <a:pt x="0" y="27"/>
                  </a:moveTo>
                  <a:cubicBezTo>
                    <a:pt x="11" y="23"/>
                    <a:pt x="7" y="12"/>
                    <a:pt x="18" y="7"/>
                  </a:cubicBezTo>
                  <a:cubicBezTo>
                    <a:pt x="20" y="7"/>
                    <a:pt x="26" y="7"/>
                    <a:pt x="27" y="5"/>
                  </a:cubicBezTo>
                  <a:cubicBezTo>
                    <a:pt x="28" y="0"/>
                    <a:pt x="22" y="2"/>
                    <a:pt x="20" y="2"/>
                  </a:cubicBezTo>
                  <a:cubicBezTo>
                    <a:pt x="11" y="3"/>
                    <a:pt x="5" y="11"/>
                    <a:pt x="4" y="20"/>
                  </a:cubicBezTo>
                </a:path>
              </a:pathLst>
            </a:custGeom>
            <a:solidFill>
              <a:srgbClr val="CFA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Freeform 82">
              <a:extLst>
                <a:ext uri="{FF2B5EF4-FFF2-40B4-BE49-F238E27FC236}">
                  <a16:creationId xmlns:a16="http://schemas.microsoft.com/office/drawing/2014/main" id="{8A93C726-ED11-4DEE-B013-848A05DFD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" y="1944"/>
              <a:ext cx="238" cy="411"/>
            </a:xfrm>
            <a:custGeom>
              <a:avLst/>
              <a:gdLst>
                <a:gd name="T0" fmla="*/ 501 w 95"/>
                <a:gd name="T1" fmla="*/ 1994 h 154"/>
                <a:gd name="T2" fmla="*/ 992 w 95"/>
                <a:gd name="T3" fmla="*/ 1105 h 154"/>
                <a:gd name="T4" fmla="*/ 1493 w 95"/>
                <a:gd name="T5" fmla="*/ 0 h 154"/>
                <a:gd name="T6" fmla="*/ 1085 w 95"/>
                <a:gd name="T7" fmla="*/ 627 h 154"/>
                <a:gd name="T8" fmla="*/ 691 w 95"/>
                <a:gd name="T9" fmla="*/ 1289 h 154"/>
                <a:gd name="T10" fmla="*/ 363 w 95"/>
                <a:gd name="T11" fmla="*/ 2074 h 154"/>
                <a:gd name="T12" fmla="*/ 0 w 95"/>
                <a:gd name="T13" fmla="*/ 2928 h 154"/>
                <a:gd name="T14" fmla="*/ 564 w 95"/>
                <a:gd name="T15" fmla="*/ 1844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" h="154">
                  <a:moveTo>
                    <a:pt x="32" y="105"/>
                  </a:moveTo>
                  <a:cubicBezTo>
                    <a:pt x="43" y="91"/>
                    <a:pt x="54" y="73"/>
                    <a:pt x="63" y="58"/>
                  </a:cubicBezTo>
                  <a:cubicBezTo>
                    <a:pt x="70" y="45"/>
                    <a:pt x="93" y="15"/>
                    <a:pt x="95" y="0"/>
                  </a:cubicBezTo>
                  <a:cubicBezTo>
                    <a:pt x="92" y="8"/>
                    <a:pt x="75" y="27"/>
                    <a:pt x="69" y="33"/>
                  </a:cubicBezTo>
                  <a:cubicBezTo>
                    <a:pt x="58" y="43"/>
                    <a:pt x="51" y="55"/>
                    <a:pt x="44" y="68"/>
                  </a:cubicBezTo>
                  <a:cubicBezTo>
                    <a:pt x="37" y="81"/>
                    <a:pt x="31" y="96"/>
                    <a:pt x="23" y="109"/>
                  </a:cubicBezTo>
                  <a:cubicBezTo>
                    <a:pt x="14" y="123"/>
                    <a:pt x="5" y="138"/>
                    <a:pt x="0" y="154"/>
                  </a:cubicBezTo>
                  <a:cubicBezTo>
                    <a:pt x="5" y="133"/>
                    <a:pt x="27" y="116"/>
                    <a:pt x="36" y="97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Freeform 83">
              <a:extLst>
                <a:ext uri="{FF2B5EF4-FFF2-40B4-BE49-F238E27FC236}">
                  <a16:creationId xmlns:a16="http://schemas.microsoft.com/office/drawing/2014/main" id="{EBAB1F57-446E-40D9-A834-329FBDC25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" y="2637"/>
              <a:ext cx="140" cy="312"/>
            </a:xfrm>
            <a:custGeom>
              <a:avLst/>
              <a:gdLst>
                <a:gd name="T0" fmla="*/ 863 w 56"/>
                <a:gd name="T1" fmla="*/ 0 h 117"/>
                <a:gd name="T2" fmla="*/ 863 w 56"/>
                <a:gd name="T3" fmla="*/ 683 h 117"/>
                <a:gd name="T4" fmla="*/ 720 w 56"/>
                <a:gd name="T5" fmla="*/ 1216 h 117"/>
                <a:gd name="T6" fmla="*/ 0 w 56"/>
                <a:gd name="T7" fmla="*/ 2219 h 117"/>
                <a:gd name="T8" fmla="*/ 238 w 56"/>
                <a:gd name="T9" fmla="*/ 1707 h 117"/>
                <a:gd name="T10" fmla="*/ 395 w 56"/>
                <a:gd name="T11" fmla="*/ 931 h 117"/>
                <a:gd name="T12" fmla="*/ 645 w 56"/>
                <a:gd name="T13" fmla="*/ 853 h 117"/>
                <a:gd name="T14" fmla="*/ 833 w 56"/>
                <a:gd name="T15" fmla="*/ 192 h 1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" h="117">
                  <a:moveTo>
                    <a:pt x="55" y="0"/>
                  </a:moveTo>
                  <a:cubicBezTo>
                    <a:pt x="51" y="11"/>
                    <a:pt x="56" y="25"/>
                    <a:pt x="55" y="36"/>
                  </a:cubicBezTo>
                  <a:cubicBezTo>
                    <a:pt x="54" y="46"/>
                    <a:pt x="50" y="55"/>
                    <a:pt x="46" y="64"/>
                  </a:cubicBezTo>
                  <a:cubicBezTo>
                    <a:pt x="38" y="82"/>
                    <a:pt x="15" y="104"/>
                    <a:pt x="0" y="117"/>
                  </a:cubicBezTo>
                  <a:cubicBezTo>
                    <a:pt x="2" y="109"/>
                    <a:pt x="11" y="98"/>
                    <a:pt x="15" y="90"/>
                  </a:cubicBezTo>
                  <a:cubicBezTo>
                    <a:pt x="21" y="76"/>
                    <a:pt x="21" y="63"/>
                    <a:pt x="25" y="49"/>
                  </a:cubicBezTo>
                  <a:cubicBezTo>
                    <a:pt x="29" y="34"/>
                    <a:pt x="32" y="58"/>
                    <a:pt x="41" y="45"/>
                  </a:cubicBezTo>
                  <a:cubicBezTo>
                    <a:pt x="49" y="35"/>
                    <a:pt x="47" y="21"/>
                    <a:pt x="53" y="10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Freeform 84">
              <a:extLst>
                <a:ext uri="{FF2B5EF4-FFF2-40B4-BE49-F238E27FC236}">
                  <a16:creationId xmlns:a16="http://schemas.microsoft.com/office/drawing/2014/main" id="{429389FF-7176-4EDC-B78C-3B75C060E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2755"/>
              <a:ext cx="80" cy="101"/>
            </a:xfrm>
            <a:custGeom>
              <a:avLst/>
              <a:gdLst>
                <a:gd name="T0" fmla="*/ 220 w 32"/>
                <a:gd name="T1" fmla="*/ 0 h 38"/>
                <a:gd name="T2" fmla="*/ 0 w 32"/>
                <a:gd name="T3" fmla="*/ 712 h 38"/>
                <a:gd name="T4" fmla="*/ 345 w 32"/>
                <a:gd name="T5" fmla="*/ 409 h 38"/>
                <a:gd name="T6" fmla="*/ 500 w 32"/>
                <a:gd name="T7" fmla="*/ 170 h 38"/>
                <a:gd name="T8" fmla="*/ 238 w 32"/>
                <a:gd name="T9" fmla="*/ 2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8">
                  <a:moveTo>
                    <a:pt x="14" y="0"/>
                  </a:moveTo>
                  <a:cubicBezTo>
                    <a:pt x="14" y="14"/>
                    <a:pt x="6" y="26"/>
                    <a:pt x="0" y="38"/>
                  </a:cubicBezTo>
                  <a:cubicBezTo>
                    <a:pt x="5" y="31"/>
                    <a:pt x="16" y="27"/>
                    <a:pt x="22" y="22"/>
                  </a:cubicBezTo>
                  <a:cubicBezTo>
                    <a:pt x="25" y="18"/>
                    <a:pt x="30" y="14"/>
                    <a:pt x="32" y="9"/>
                  </a:cubicBezTo>
                  <a:cubicBezTo>
                    <a:pt x="24" y="9"/>
                    <a:pt x="21" y="4"/>
                    <a:pt x="15" y="1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Freeform 85">
              <a:extLst>
                <a:ext uri="{FF2B5EF4-FFF2-40B4-BE49-F238E27FC236}">
                  <a16:creationId xmlns:a16="http://schemas.microsoft.com/office/drawing/2014/main" id="{883E1C9D-0129-453F-9712-3DFFC868E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" y="2312"/>
              <a:ext cx="80" cy="104"/>
            </a:xfrm>
            <a:custGeom>
              <a:avLst/>
              <a:gdLst>
                <a:gd name="T0" fmla="*/ 20 w 32"/>
                <a:gd name="T1" fmla="*/ 419 h 39"/>
                <a:gd name="T2" fmla="*/ 145 w 32"/>
                <a:gd name="T3" fmla="*/ 683 h 39"/>
                <a:gd name="T4" fmla="*/ 345 w 32"/>
                <a:gd name="T5" fmla="*/ 533 h 39"/>
                <a:gd name="T6" fmla="*/ 363 w 32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39">
                  <a:moveTo>
                    <a:pt x="1" y="22"/>
                  </a:moveTo>
                  <a:cubicBezTo>
                    <a:pt x="0" y="27"/>
                    <a:pt x="3" y="34"/>
                    <a:pt x="9" y="36"/>
                  </a:cubicBezTo>
                  <a:cubicBezTo>
                    <a:pt x="15" y="39"/>
                    <a:pt x="19" y="33"/>
                    <a:pt x="22" y="28"/>
                  </a:cubicBezTo>
                  <a:cubicBezTo>
                    <a:pt x="26" y="21"/>
                    <a:pt x="32" y="4"/>
                    <a:pt x="23" y="0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Freeform 86">
              <a:extLst>
                <a:ext uri="{FF2B5EF4-FFF2-40B4-BE49-F238E27FC236}">
                  <a16:creationId xmlns:a16="http://schemas.microsoft.com/office/drawing/2014/main" id="{D6884209-9EF0-4027-BA2E-D23B33030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" y="2669"/>
              <a:ext cx="55" cy="91"/>
            </a:xfrm>
            <a:custGeom>
              <a:avLst/>
              <a:gdLst>
                <a:gd name="T0" fmla="*/ 0 w 22"/>
                <a:gd name="T1" fmla="*/ 458 h 34"/>
                <a:gd name="T2" fmla="*/ 333 w 22"/>
                <a:gd name="T3" fmla="*/ 388 h 34"/>
                <a:gd name="T4" fmla="*/ 158 w 22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34">
                  <a:moveTo>
                    <a:pt x="0" y="24"/>
                  </a:moveTo>
                  <a:cubicBezTo>
                    <a:pt x="6" y="34"/>
                    <a:pt x="19" y="32"/>
                    <a:pt x="21" y="20"/>
                  </a:cubicBezTo>
                  <a:cubicBezTo>
                    <a:pt x="22" y="13"/>
                    <a:pt x="17" y="1"/>
                    <a:pt x="10" y="0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Freeform 87">
              <a:extLst>
                <a:ext uri="{FF2B5EF4-FFF2-40B4-BE49-F238E27FC236}">
                  <a16:creationId xmlns:a16="http://schemas.microsoft.com/office/drawing/2014/main" id="{0D87CA3E-D72E-4CC2-94AC-DA5BCDF50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2749"/>
              <a:ext cx="48" cy="86"/>
            </a:xfrm>
            <a:custGeom>
              <a:avLst/>
              <a:gdLst>
                <a:gd name="T0" fmla="*/ 0 w 19"/>
                <a:gd name="T1" fmla="*/ 368 h 32"/>
                <a:gd name="T2" fmla="*/ 275 w 19"/>
                <a:gd name="T3" fmla="*/ 390 h 32"/>
                <a:gd name="T4" fmla="*/ 114 w 19"/>
                <a:gd name="T5" fmla="*/ 0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32">
                  <a:moveTo>
                    <a:pt x="0" y="19"/>
                  </a:moveTo>
                  <a:cubicBezTo>
                    <a:pt x="3" y="29"/>
                    <a:pt x="15" y="32"/>
                    <a:pt x="17" y="20"/>
                  </a:cubicBezTo>
                  <a:cubicBezTo>
                    <a:pt x="19" y="13"/>
                    <a:pt x="14" y="2"/>
                    <a:pt x="7" y="0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1" name="Freeform 88">
              <a:extLst>
                <a:ext uri="{FF2B5EF4-FFF2-40B4-BE49-F238E27FC236}">
                  <a16:creationId xmlns:a16="http://schemas.microsoft.com/office/drawing/2014/main" id="{616B5ACF-86B9-4F1F-9F1A-C623A1F1A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2744"/>
              <a:ext cx="65" cy="85"/>
            </a:xfrm>
            <a:custGeom>
              <a:avLst/>
              <a:gdLst>
                <a:gd name="T0" fmla="*/ 0 w 26"/>
                <a:gd name="T1" fmla="*/ 375 h 32"/>
                <a:gd name="T2" fmla="*/ 345 w 26"/>
                <a:gd name="T3" fmla="*/ 452 h 32"/>
                <a:gd name="T4" fmla="*/ 238 w 26"/>
                <a:gd name="T5" fmla="*/ 35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32">
                  <a:moveTo>
                    <a:pt x="0" y="20"/>
                  </a:moveTo>
                  <a:cubicBezTo>
                    <a:pt x="1" y="30"/>
                    <a:pt x="16" y="32"/>
                    <a:pt x="22" y="24"/>
                  </a:cubicBezTo>
                  <a:cubicBezTo>
                    <a:pt x="26" y="18"/>
                    <a:pt x="24" y="0"/>
                    <a:pt x="15" y="2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Freeform 89">
              <a:extLst>
                <a:ext uri="{FF2B5EF4-FFF2-40B4-BE49-F238E27FC236}">
                  <a16:creationId xmlns:a16="http://schemas.microsoft.com/office/drawing/2014/main" id="{49CF9F52-38A6-4874-AEA3-A43D5FD3F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" y="2712"/>
              <a:ext cx="75" cy="85"/>
            </a:xfrm>
            <a:custGeom>
              <a:avLst/>
              <a:gdLst>
                <a:gd name="T0" fmla="*/ 0 w 30"/>
                <a:gd name="T1" fmla="*/ 353 h 32"/>
                <a:gd name="T2" fmla="*/ 345 w 30"/>
                <a:gd name="T3" fmla="*/ 465 h 32"/>
                <a:gd name="T4" fmla="*/ 238 w 30"/>
                <a:gd name="T5" fmla="*/ 0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32">
                  <a:moveTo>
                    <a:pt x="0" y="19"/>
                  </a:moveTo>
                  <a:cubicBezTo>
                    <a:pt x="0" y="29"/>
                    <a:pt x="16" y="32"/>
                    <a:pt x="22" y="25"/>
                  </a:cubicBezTo>
                  <a:cubicBezTo>
                    <a:pt x="30" y="17"/>
                    <a:pt x="22" y="5"/>
                    <a:pt x="15" y="0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3" name="Freeform 90">
              <a:extLst>
                <a:ext uri="{FF2B5EF4-FFF2-40B4-BE49-F238E27FC236}">
                  <a16:creationId xmlns:a16="http://schemas.microsoft.com/office/drawing/2014/main" id="{AD2A8964-95B4-4668-8D1F-9F53FF88E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" y="1944"/>
              <a:ext cx="77" cy="88"/>
            </a:xfrm>
            <a:custGeom>
              <a:avLst/>
              <a:gdLst>
                <a:gd name="T0" fmla="*/ 0 w 31"/>
                <a:gd name="T1" fmla="*/ 149 h 33"/>
                <a:gd name="T2" fmla="*/ 229 w 31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33">
                  <a:moveTo>
                    <a:pt x="0" y="8"/>
                  </a:moveTo>
                  <a:cubicBezTo>
                    <a:pt x="6" y="33"/>
                    <a:pt x="31" y="8"/>
                    <a:pt x="15" y="0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Freeform 91">
              <a:extLst>
                <a:ext uri="{FF2B5EF4-FFF2-40B4-BE49-F238E27FC236}">
                  <a16:creationId xmlns:a16="http://schemas.microsoft.com/office/drawing/2014/main" id="{1BFCE4E7-7DAF-4EEA-9CA6-A2C30B13C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" y="2752"/>
              <a:ext cx="152" cy="221"/>
            </a:xfrm>
            <a:custGeom>
              <a:avLst/>
              <a:gdLst>
                <a:gd name="T0" fmla="*/ 30 w 61"/>
                <a:gd name="T1" fmla="*/ 1361 h 83"/>
                <a:gd name="T2" fmla="*/ 30 w 61"/>
                <a:gd name="T3" fmla="*/ 1510 h 83"/>
                <a:gd name="T4" fmla="*/ 249 w 61"/>
                <a:gd name="T5" fmla="*/ 1544 h 83"/>
                <a:gd name="T6" fmla="*/ 508 w 61"/>
                <a:gd name="T7" fmla="*/ 1398 h 83"/>
                <a:gd name="T8" fmla="*/ 728 w 61"/>
                <a:gd name="T9" fmla="*/ 908 h 83"/>
                <a:gd name="T10" fmla="*/ 850 w 61"/>
                <a:gd name="T11" fmla="*/ 588 h 83"/>
                <a:gd name="T12" fmla="*/ 912 w 61"/>
                <a:gd name="T13" fmla="*/ 0 h 83"/>
                <a:gd name="T14" fmla="*/ 728 w 61"/>
                <a:gd name="T15" fmla="*/ 660 h 83"/>
                <a:gd name="T16" fmla="*/ 466 w 61"/>
                <a:gd name="T17" fmla="*/ 1057 h 83"/>
                <a:gd name="T18" fmla="*/ 92 w 61"/>
                <a:gd name="T19" fmla="*/ 1036 h 83"/>
                <a:gd name="T20" fmla="*/ 30 w 61"/>
                <a:gd name="T21" fmla="*/ 1206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" h="83">
                  <a:moveTo>
                    <a:pt x="2" y="72"/>
                  </a:moveTo>
                  <a:cubicBezTo>
                    <a:pt x="1" y="74"/>
                    <a:pt x="0" y="79"/>
                    <a:pt x="2" y="80"/>
                  </a:cubicBezTo>
                  <a:cubicBezTo>
                    <a:pt x="5" y="82"/>
                    <a:pt x="13" y="83"/>
                    <a:pt x="16" y="82"/>
                  </a:cubicBezTo>
                  <a:cubicBezTo>
                    <a:pt x="21" y="81"/>
                    <a:pt x="30" y="78"/>
                    <a:pt x="33" y="74"/>
                  </a:cubicBezTo>
                  <a:cubicBezTo>
                    <a:pt x="39" y="68"/>
                    <a:pt x="44" y="56"/>
                    <a:pt x="47" y="48"/>
                  </a:cubicBezTo>
                  <a:cubicBezTo>
                    <a:pt x="50" y="43"/>
                    <a:pt x="53" y="37"/>
                    <a:pt x="55" y="31"/>
                  </a:cubicBezTo>
                  <a:cubicBezTo>
                    <a:pt x="57" y="26"/>
                    <a:pt x="61" y="6"/>
                    <a:pt x="59" y="0"/>
                  </a:cubicBezTo>
                  <a:cubicBezTo>
                    <a:pt x="57" y="10"/>
                    <a:pt x="51" y="28"/>
                    <a:pt x="47" y="35"/>
                  </a:cubicBezTo>
                  <a:cubicBezTo>
                    <a:pt x="43" y="44"/>
                    <a:pt x="38" y="50"/>
                    <a:pt x="30" y="56"/>
                  </a:cubicBezTo>
                  <a:cubicBezTo>
                    <a:pt x="23" y="61"/>
                    <a:pt x="10" y="68"/>
                    <a:pt x="6" y="55"/>
                  </a:cubicBezTo>
                  <a:cubicBezTo>
                    <a:pt x="3" y="57"/>
                    <a:pt x="3" y="61"/>
                    <a:pt x="2" y="64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Freeform 92">
              <a:extLst>
                <a:ext uri="{FF2B5EF4-FFF2-40B4-BE49-F238E27FC236}">
                  <a16:creationId xmlns:a16="http://schemas.microsoft.com/office/drawing/2014/main" id="{C754955E-2316-4ACB-B664-E98098904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" y="2411"/>
              <a:ext cx="50" cy="141"/>
            </a:xfrm>
            <a:custGeom>
              <a:avLst/>
              <a:gdLst>
                <a:gd name="T0" fmla="*/ 0 w 20"/>
                <a:gd name="T1" fmla="*/ 226 h 53"/>
                <a:gd name="T2" fmla="*/ 188 w 20"/>
                <a:gd name="T3" fmla="*/ 56 h 53"/>
                <a:gd name="T4" fmla="*/ 283 w 20"/>
                <a:gd name="T5" fmla="*/ 136 h 53"/>
                <a:gd name="T6" fmla="*/ 220 w 20"/>
                <a:gd name="T7" fmla="*/ 998 h 53"/>
                <a:gd name="T8" fmla="*/ 113 w 20"/>
                <a:gd name="T9" fmla="*/ 149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53">
                  <a:moveTo>
                    <a:pt x="0" y="12"/>
                  </a:moveTo>
                  <a:cubicBezTo>
                    <a:pt x="3" y="7"/>
                    <a:pt x="7" y="4"/>
                    <a:pt x="12" y="3"/>
                  </a:cubicBezTo>
                  <a:cubicBezTo>
                    <a:pt x="18" y="0"/>
                    <a:pt x="18" y="2"/>
                    <a:pt x="18" y="7"/>
                  </a:cubicBezTo>
                  <a:cubicBezTo>
                    <a:pt x="18" y="23"/>
                    <a:pt x="15" y="38"/>
                    <a:pt x="14" y="53"/>
                  </a:cubicBezTo>
                  <a:cubicBezTo>
                    <a:pt x="14" y="46"/>
                    <a:pt x="20" y="7"/>
                    <a:pt x="7" y="8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Freeform 93">
              <a:extLst>
                <a:ext uri="{FF2B5EF4-FFF2-40B4-BE49-F238E27FC236}">
                  <a16:creationId xmlns:a16="http://schemas.microsoft.com/office/drawing/2014/main" id="{0A63B1B4-29DE-408E-A975-B0815D229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" y="2589"/>
              <a:ext cx="78" cy="86"/>
            </a:xfrm>
            <a:custGeom>
              <a:avLst/>
              <a:gdLst>
                <a:gd name="T0" fmla="*/ 0 w 31"/>
                <a:gd name="T1" fmla="*/ 116 h 32"/>
                <a:gd name="T2" fmla="*/ 347 w 31"/>
                <a:gd name="T3" fmla="*/ 35 h 32"/>
                <a:gd name="T4" fmla="*/ 476 w 31"/>
                <a:gd name="T5" fmla="*/ 621 h 32"/>
                <a:gd name="T6" fmla="*/ 221 w 31"/>
                <a:gd name="T7" fmla="*/ 116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32">
                  <a:moveTo>
                    <a:pt x="0" y="6"/>
                  </a:moveTo>
                  <a:cubicBezTo>
                    <a:pt x="6" y="5"/>
                    <a:pt x="16" y="0"/>
                    <a:pt x="22" y="2"/>
                  </a:cubicBezTo>
                  <a:cubicBezTo>
                    <a:pt x="31" y="6"/>
                    <a:pt x="28" y="25"/>
                    <a:pt x="30" y="32"/>
                  </a:cubicBezTo>
                  <a:cubicBezTo>
                    <a:pt x="29" y="24"/>
                    <a:pt x="24" y="6"/>
                    <a:pt x="14" y="6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Freeform 94">
              <a:extLst>
                <a:ext uri="{FF2B5EF4-FFF2-40B4-BE49-F238E27FC236}">
                  <a16:creationId xmlns:a16="http://schemas.microsoft.com/office/drawing/2014/main" id="{711A2C5A-8DE7-4853-88ED-727A2D0AF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" y="2797"/>
              <a:ext cx="143" cy="171"/>
            </a:xfrm>
            <a:custGeom>
              <a:avLst/>
              <a:gdLst>
                <a:gd name="T0" fmla="*/ 221 w 57"/>
                <a:gd name="T1" fmla="*/ 991 h 64"/>
                <a:gd name="T2" fmla="*/ 554 w 57"/>
                <a:gd name="T3" fmla="*/ 1106 h 64"/>
                <a:gd name="T4" fmla="*/ 788 w 57"/>
                <a:gd name="T5" fmla="*/ 1144 h 64"/>
                <a:gd name="T6" fmla="*/ 805 w 57"/>
                <a:gd name="T7" fmla="*/ 957 h 64"/>
                <a:gd name="T8" fmla="*/ 818 w 57"/>
                <a:gd name="T9" fmla="*/ 708 h 64"/>
                <a:gd name="T10" fmla="*/ 868 w 57"/>
                <a:gd name="T11" fmla="*/ 0 h 64"/>
                <a:gd name="T12" fmla="*/ 775 w 57"/>
                <a:gd name="T13" fmla="*/ 687 h 64"/>
                <a:gd name="T14" fmla="*/ 472 w 57"/>
                <a:gd name="T15" fmla="*/ 914 h 64"/>
                <a:gd name="T16" fmla="*/ 158 w 57"/>
                <a:gd name="T17" fmla="*/ 935 h 64"/>
                <a:gd name="T18" fmla="*/ 0 w 57"/>
                <a:gd name="T19" fmla="*/ 900 h 64"/>
                <a:gd name="T20" fmla="*/ 208 w 57"/>
                <a:gd name="T21" fmla="*/ 991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64">
                  <a:moveTo>
                    <a:pt x="14" y="52"/>
                  </a:moveTo>
                  <a:cubicBezTo>
                    <a:pt x="20" y="51"/>
                    <a:pt x="29" y="56"/>
                    <a:pt x="35" y="58"/>
                  </a:cubicBezTo>
                  <a:cubicBezTo>
                    <a:pt x="39" y="59"/>
                    <a:pt x="46" y="64"/>
                    <a:pt x="50" y="60"/>
                  </a:cubicBezTo>
                  <a:cubicBezTo>
                    <a:pt x="52" y="58"/>
                    <a:pt x="51" y="53"/>
                    <a:pt x="51" y="50"/>
                  </a:cubicBezTo>
                  <a:cubicBezTo>
                    <a:pt x="51" y="46"/>
                    <a:pt x="51" y="41"/>
                    <a:pt x="52" y="37"/>
                  </a:cubicBezTo>
                  <a:cubicBezTo>
                    <a:pt x="54" y="25"/>
                    <a:pt x="57" y="11"/>
                    <a:pt x="55" y="0"/>
                  </a:cubicBezTo>
                  <a:cubicBezTo>
                    <a:pt x="53" y="12"/>
                    <a:pt x="53" y="25"/>
                    <a:pt x="49" y="36"/>
                  </a:cubicBezTo>
                  <a:cubicBezTo>
                    <a:pt x="46" y="46"/>
                    <a:pt x="40" y="49"/>
                    <a:pt x="30" y="48"/>
                  </a:cubicBezTo>
                  <a:cubicBezTo>
                    <a:pt x="23" y="47"/>
                    <a:pt x="17" y="49"/>
                    <a:pt x="10" y="49"/>
                  </a:cubicBezTo>
                  <a:cubicBezTo>
                    <a:pt x="6" y="49"/>
                    <a:pt x="3" y="50"/>
                    <a:pt x="0" y="47"/>
                  </a:cubicBezTo>
                  <a:cubicBezTo>
                    <a:pt x="2" y="50"/>
                    <a:pt x="10" y="53"/>
                    <a:pt x="13" y="52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Freeform 95">
              <a:extLst>
                <a:ext uri="{FF2B5EF4-FFF2-40B4-BE49-F238E27FC236}">
                  <a16:creationId xmlns:a16="http://schemas.microsoft.com/office/drawing/2014/main" id="{82903688-3ADC-4A68-8642-3666ABC9A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2683"/>
              <a:ext cx="137" cy="242"/>
            </a:xfrm>
            <a:custGeom>
              <a:avLst/>
              <a:gdLst>
                <a:gd name="T0" fmla="*/ 787 w 55"/>
                <a:gd name="T1" fmla="*/ 319 h 91"/>
                <a:gd name="T2" fmla="*/ 849 w 55"/>
                <a:gd name="T3" fmla="*/ 771 h 91"/>
                <a:gd name="T4" fmla="*/ 849 w 55"/>
                <a:gd name="T5" fmla="*/ 1090 h 91"/>
                <a:gd name="T6" fmla="*/ 820 w 55"/>
                <a:gd name="T7" fmla="*/ 1393 h 91"/>
                <a:gd name="T8" fmla="*/ 820 w 55"/>
                <a:gd name="T9" fmla="*/ 1620 h 91"/>
                <a:gd name="T10" fmla="*/ 496 w 55"/>
                <a:gd name="T11" fmla="*/ 1633 h 91"/>
                <a:gd name="T12" fmla="*/ 0 w 55"/>
                <a:gd name="T13" fmla="*/ 1577 h 91"/>
                <a:gd name="T14" fmla="*/ 249 w 55"/>
                <a:gd name="T15" fmla="*/ 1564 h 91"/>
                <a:gd name="T16" fmla="*/ 541 w 55"/>
                <a:gd name="T17" fmla="*/ 1505 h 91"/>
                <a:gd name="T18" fmla="*/ 695 w 55"/>
                <a:gd name="T19" fmla="*/ 1019 h 91"/>
                <a:gd name="T20" fmla="*/ 712 w 55"/>
                <a:gd name="T21" fmla="*/ 737 h 91"/>
                <a:gd name="T22" fmla="*/ 757 w 55"/>
                <a:gd name="T23" fmla="*/ 452 h 91"/>
                <a:gd name="T24" fmla="*/ 757 w 55"/>
                <a:gd name="T25" fmla="*/ 0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91">
                  <a:moveTo>
                    <a:pt x="51" y="17"/>
                  </a:moveTo>
                  <a:cubicBezTo>
                    <a:pt x="54" y="23"/>
                    <a:pt x="55" y="34"/>
                    <a:pt x="55" y="41"/>
                  </a:cubicBezTo>
                  <a:cubicBezTo>
                    <a:pt x="55" y="47"/>
                    <a:pt x="55" y="52"/>
                    <a:pt x="55" y="58"/>
                  </a:cubicBezTo>
                  <a:cubicBezTo>
                    <a:pt x="54" y="63"/>
                    <a:pt x="53" y="69"/>
                    <a:pt x="53" y="74"/>
                  </a:cubicBezTo>
                  <a:cubicBezTo>
                    <a:pt x="53" y="77"/>
                    <a:pt x="55" y="83"/>
                    <a:pt x="53" y="86"/>
                  </a:cubicBezTo>
                  <a:cubicBezTo>
                    <a:pt x="49" y="91"/>
                    <a:pt x="37" y="88"/>
                    <a:pt x="32" y="87"/>
                  </a:cubicBezTo>
                  <a:cubicBezTo>
                    <a:pt x="21" y="85"/>
                    <a:pt x="11" y="87"/>
                    <a:pt x="0" y="84"/>
                  </a:cubicBezTo>
                  <a:cubicBezTo>
                    <a:pt x="5" y="84"/>
                    <a:pt x="13" y="84"/>
                    <a:pt x="16" y="83"/>
                  </a:cubicBezTo>
                  <a:cubicBezTo>
                    <a:pt x="22" y="82"/>
                    <a:pt x="30" y="81"/>
                    <a:pt x="35" y="80"/>
                  </a:cubicBezTo>
                  <a:cubicBezTo>
                    <a:pt x="49" y="76"/>
                    <a:pt x="45" y="68"/>
                    <a:pt x="45" y="54"/>
                  </a:cubicBezTo>
                  <a:cubicBezTo>
                    <a:pt x="46" y="49"/>
                    <a:pt x="46" y="44"/>
                    <a:pt x="46" y="39"/>
                  </a:cubicBezTo>
                  <a:cubicBezTo>
                    <a:pt x="46" y="34"/>
                    <a:pt x="48" y="29"/>
                    <a:pt x="49" y="24"/>
                  </a:cubicBezTo>
                  <a:cubicBezTo>
                    <a:pt x="50" y="17"/>
                    <a:pt x="50" y="8"/>
                    <a:pt x="49" y="0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Freeform 96">
              <a:extLst>
                <a:ext uri="{FF2B5EF4-FFF2-40B4-BE49-F238E27FC236}">
                  <a16:creationId xmlns:a16="http://schemas.microsoft.com/office/drawing/2014/main" id="{61B5003D-3D7F-4024-B4FC-5D4C92A3C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" y="2725"/>
              <a:ext cx="122" cy="179"/>
            </a:xfrm>
            <a:custGeom>
              <a:avLst/>
              <a:gdLst>
                <a:gd name="T0" fmla="*/ 30 w 49"/>
                <a:gd name="T1" fmla="*/ 1242 h 67"/>
                <a:gd name="T2" fmla="*/ 383 w 49"/>
                <a:gd name="T3" fmla="*/ 1221 h 67"/>
                <a:gd name="T4" fmla="*/ 632 w 49"/>
                <a:gd name="T5" fmla="*/ 1256 h 67"/>
                <a:gd name="T6" fmla="*/ 725 w 49"/>
                <a:gd name="T7" fmla="*/ 1013 h 67"/>
                <a:gd name="T8" fmla="*/ 725 w 49"/>
                <a:gd name="T9" fmla="*/ 0 h 67"/>
                <a:gd name="T10" fmla="*/ 662 w 49"/>
                <a:gd name="T11" fmla="*/ 593 h 67"/>
                <a:gd name="T12" fmla="*/ 508 w 49"/>
                <a:gd name="T13" fmla="*/ 1013 h 67"/>
                <a:gd name="T14" fmla="*/ 217 w 49"/>
                <a:gd name="T15" fmla="*/ 1141 h 67"/>
                <a:gd name="T16" fmla="*/ 0 w 49"/>
                <a:gd name="T17" fmla="*/ 1200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67">
                  <a:moveTo>
                    <a:pt x="2" y="65"/>
                  </a:moveTo>
                  <a:cubicBezTo>
                    <a:pt x="9" y="67"/>
                    <a:pt x="16" y="65"/>
                    <a:pt x="25" y="64"/>
                  </a:cubicBezTo>
                  <a:cubicBezTo>
                    <a:pt x="29" y="64"/>
                    <a:pt x="39" y="66"/>
                    <a:pt x="41" y="66"/>
                  </a:cubicBezTo>
                  <a:cubicBezTo>
                    <a:pt x="49" y="67"/>
                    <a:pt x="46" y="61"/>
                    <a:pt x="47" y="53"/>
                  </a:cubicBezTo>
                  <a:cubicBezTo>
                    <a:pt x="49" y="36"/>
                    <a:pt x="48" y="17"/>
                    <a:pt x="47" y="0"/>
                  </a:cubicBezTo>
                  <a:cubicBezTo>
                    <a:pt x="44" y="9"/>
                    <a:pt x="45" y="21"/>
                    <a:pt x="43" y="31"/>
                  </a:cubicBezTo>
                  <a:cubicBezTo>
                    <a:pt x="41" y="40"/>
                    <a:pt x="43" y="49"/>
                    <a:pt x="33" y="53"/>
                  </a:cubicBezTo>
                  <a:cubicBezTo>
                    <a:pt x="27" y="56"/>
                    <a:pt x="20" y="57"/>
                    <a:pt x="14" y="60"/>
                  </a:cubicBezTo>
                  <a:cubicBezTo>
                    <a:pt x="9" y="63"/>
                    <a:pt x="4" y="62"/>
                    <a:pt x="0" y="63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Freeform 97">
              <a:extLst>
                <a:ext uri="{FF2B5EF4-FFF2-40B4-BE49-F238E27FC236}">
                  <a16:creationId xmlns:a16="http://schemas.microsoft.com/office/drawing/2014/main" id="{C761D28E-99F4-4846-AA02-EDCF21B80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" y="2427"/>
              <a:ext cx="35" cy="146"/>
            </a:xfrm>
            <a:custGeom>
              <a:avLst/>
              <a:gdLst>
                <a:gd name="T0" fmla="*/ 0 w 14"/>
                <a:gd name="T1" fmla="*/ 1030 h 55"/>
                <a:gd name="T2" fmla="*/ 145 w 14"/>
                <a:gd name="T3" fmla="*/ 677 h 55"/>
                <a:gd name="T4" fmla="*/ 208 w 14"/>
                <a:gd name="T5" fmla="*/ 465 h 55"/>
                <a:gd name="T6" fmla="*/ 175 w 14"/>
                <a:gd name="T7" fmla="*/ 281 h 55"/>
                <a:gd name="T8" fmla="*/ 95 w 14"/>
                <a:gd name="T9" fmla="*/ 0 h 55"/>
                <a:gd name="T10" fmla="*/ 125 w 14"/>
                <a:gd name="T11" fmla="*/ 316 h 55"/>
                <a:gd name="T12" fmla="*/ 83 w 14"/>
                <a:gd name="T13" fmla="*/ 804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55">
                  <a:moveTo>
                    <a:pt x="0" y="55"/>
                  </a:moveTo>
                  <a:cubicBezTo>
                    <a:pt x="3" y="48"/>
                    <a:pt x="5" y="42"/>
                    <a:pt x="9" y="36"/>
                  </a:cubicBezTo>
                  <a:cubicBezTo>
                    <a:pt x="11" y="32"/>
                    <a:pt x="13" y="29"/>
                    <a:pt x="13" y="25"/>
                  </a:cubicBezTo>
                  <a:cubicBezTo>
                    <a:pt x="14" y="21"/>
                    <a:pt x="12" y="18"/>
                    <a:pt x="11" y="15"/>
                  </a:cubicBezTo>
                  <a:cubicBezTo>
                    <a:pt x="9" y="11"/>
                    <a:pt x="8" y="4"/>
                    <a:pt x="6" y="0"/>
                  </a:cubicBezTo>
                  <a:cubicBezTo>
                    <a:pt x="5" y="6"/>
                    <a:pt x="7" y="12"/>
                    <a:pt x="8" y="17"/>
                  </a:cubicBezTo>
                  <a:cubicBezTo>
                    <a:pt x="9" y="25"/>
                    <a:pt x="8" y="35"/>
                    <a:pt x="5" y="43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Freeform 98">
              <a:extLst>
                <a:ext uri="{FF2B5EF4-FFF2-40B4-BE49-F238E27FC236}">
                  <a16:creationId xmlns:a16="http://schemas.microsoft.com/office/drawing/2014/main" id="{B91EF682-1223-45D3-9B9B-685877F71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2240"/>
              <a:ext cx="25" cy="139"/>
            </a:xfrm>
            <a:custGeom>
              <a:avLst/>
              <a:gdLst>
                <a:gd name="T0" fmla="*/ 0 w 10"/>
                <a:gd name="T1" fmla="*/ 994 h 52"/>
                <a:gd name="T2" fmla="*/ 125 w 10"/>
                <a:gd name="T3" fmla="*/ 650 h 52"/>
                <a:gd name="T4" fmla="*/ 125 w 10"/>
                <a:gd name="T5" fmla="*/ 342 h 52"/>
                <a:gd name="T6" fmla="*/ 158 w 10"/>
                <a:gd name="T7" fmla="*/ 0 h 52"/>
                <a:gd name="T8" fmla="*/ 83 w 10"/>
                <a:gd name="T9" fmla="*/ 457 h 52"/>
                <a:gd name="T10" fmla="*/ 83 w 10"/>
                <a:gd name="T11" fmla="*/ 708 h 52"/>
                <a:gd name="T12" fmla="*/ 0 w 10"/>
                <a:gd name="T13" fmla="*/ 973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52">
                  <a:moveTo>
                    <a:pt x="0" y="52"/>
                  </a:moveTo>
                  <a:cubicBezTo>
                    <a:pt x="9" y="49"/>
                    <a:pt x="8" y="42"/>
                    <a:pt x="8" y="34"/>
                  </a:cubicBezTo>
                  <a:cubicBezTo>
                    <a:pt x="9" y="29"/>
                    <a:pt x="8" y="24"/>
                    <a:pt x="8" y="18"/>
                  </a:cubicBezTo>
                  <a:cubicBezTo>
                    <a:pt x="8" y="12"/>
                    <a:pt x="10" y="6"/>
                    <a:pt x="10" y="0"/>
                  </a:cubicBezTo>
                  <a:cubicBezTo>
                    <a:pt x="7" y="8"/>
                    <a:pt x="6" y="16"/>
                    <a:pt x="5" y="24"/>
                  </a:cubicBezTo>
                  <a:cubicBezTo>
                    <a:pt x="5" y="29"/>
                    <a:pt x="6" y="33"/>
                    <a:pt x="5" y="37"/>
                  </a:cubicBezTo>
                  <a:cubicBezTo>
                    <a:pt x="4" y="42"/>
                    <a:pt x="1" y="46"/>
                    <a:pt x="0" y="51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Freeform 99">
              <a:extLst>
                <a:ext uri="{FF2B5EF4-FFF2-40B4-BE49-F238E27FC236}">
                  <a16:creationId xmlns:a16="http://schemas.microsoft.com/office/drawing/2014/main" id="{8697ECB1-AF63-4434-B43B-01E4EBED2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2043"/>
              <a:ext cx="82" cy="141"/>
            </a:xfrm>
            <a:custGeom>
              <a:avLst/>
              <a:gdLst>
                <a:gd name="T0" fmla="*/ 0 w 33"/>
                <a:gd name="T1" fmla="*/ 976 h 53"/>
                <a:gd name="T2" fmla="*/ 246 w 33"/>
                <a:gd name="T3" fmla="*/ 907 h 53"/>
                <a:gd name="T4" fmla="*/ 353 w 33"/>
                <a:gd name="T5" fmla="*/ 567 h 53"/>
                <a:gd name="T6" fmla="*/ 462 w 33"/>
                <a:gd name="T7" fmla="*/ 226 h 53"/>
                <a:gd name="T8" fmla="*/ 353 w 33"/>
                <a:gd name="T9" fmla="*/ 0 h 53"/>
                <a:gd name="T10" fmla="*/ 278 w 33"/>
                <a:gd name="T11" fmla="*/ 431 h 53"/>
                <a:gd name="T12" fmla="*/ 186 w 33"/>
                <a:gd name="T13" fmla="*/ 737 h 53"/>
                <a:gd name="T14" fmla="*/ 30 w 33"/>
                <a:gd name="T15" fmla="*/ 963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53">
                  <a:moveTo>
                    <a:pt x="0" y="52"/>
                  </a:moveTo>
                  <a:cubicBezTo>
                    <a:pt x="7" y="53"/>
                    <a:pt x="13" y="53"/>
                    <a:pt x="16" y="48"/>
                  </a:cubicBezTo>
                  <a:cubicBezTo>
                    <a:pt x="20" y="43"/>
                    <a:pt x="22" y="36"/>
                    <a:pt x="23" y="30"/>
                  </a:cubicBezTo>
                  <a:cubicBezTo>
                    <a:pt x="25" y="24"/>
                    <a:pt x="28" y="18"/>
                    <a:pt x="30" y="12"/>
                  </a:cubicBezTo>
                  <a:cubicBezTo>
                    <a:pt x="33" y="4"/>
                    <a:pt x="31" y="2"/>
                    <a:pt x="23" y="0"/>
                  </a:cubicBezTo>
                  <a:cubicBezTo>
                    <a:pt x="31" y="9"/>
                    <a:pt x="21" y="15"/>
                    <a:pt x="18" y="23"/>
                  </a:cubicBezTo>
                  <a:cubicBezTo>
                    <a:pt x="16" y="28"/>
                    <a:pt x="16" y="34"/>
                    <a:pt x="12" y="39"/>
                  </a:cubicBezTo>
                  <a:cubicBezTo>
                    <a:pt x="10" y="42"/>
                    <a:pt x="6" y="50"/>
                    <a:pt x="2" y="51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Freeform 100">
              <a:extLst>
                <a:ext uri="{FF2B5EF4-FFF2-40B4-BE49-F238E27FC236}">
                  <a16:creationId xmlns:a16="http://schemas.microsoft.com/office/drawing/2014/main" id="{FD802B16-28FD-4B40-AFD8-0CC133F91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" y="1904"/>
              <a:ext cx="155" cy="131"/>
            </a:xfrm>
            <a:custGeom>
              <a:avLst/>
              <a:gdLst>
                <a:gd name="T0" fmla="*/ 50 w 62"/>
                <a:gd name="T1" fmla="*/ 821 h 49"/>
                <a:gd name="T2" fmla="*/ 345 w 62"/>
                <a:gd name="T3" fmla="*/ 901 h 49"/>
                <a:gd name="T4" fmla="*/ 550 w 62"/>
                <a:gd name="T5" fmla="*/ 615 h 49"/>
                <a:gd name="T6" fmla="*/ 845 w 62"/>
                <a:gd name="T7" fmla="*/ 0 h 49"/>
                <a:gd name="T8" fmla="*/ 813 w 62"/>
                <a:gd name="T9" fmla="*/ 150 h 49"/>
                <a:gd name="T10" fmla="*/ 658 w 62"/>
                <a:gd name="T11" fmla="*/ 321 h 49"/>
                <a:gd name="T12" fmla="*/ 533 w 62"/>
                <a:gd name="T13" fmla="*/ 457 h 49"/>
                <a:gd name="T14" fmla="*/ 458 w 62"/>
                <a:gd name="T15" fmla="*/ 615 h 49"/>
                <a:gd name="T16" fmla="*/ 0 w 62"/>
                <a:gd name="T17" fmla="*/ 765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49">
                  <a:moveTo>
                    <a:pt x="3" y="43"/>
                  </a:moveTo>
                  <a:cubicBezTo>
                    <a:pt x="6" y="47"/>
                    <a:pt x="17" y="49"/>
                    <a:pt x="22" y="47"/>
                  </a:cubicBezTo>
                  <a:cubicBezTo>
                    <a:pt x="27" y="44"/>
                    <a:pt x="31" y="36"/>
                    <a:pt x="35" y="32"/>
                  </a:cubicBezTo>
                  <a:cubicBezTo>
                    <a:pt x="43" y="24"/>
                    <a:pt x="62" y="13"/>
                    <a:pt x="54" y="0"/>
                  </a:cubicBezTo>
                  <a:cubicBezTo>
                    <a:pt x="53" y="2"/>
                    <a:pt x="53" y="6"/>
                    <a:pt x="52" y="8"/>
                  </a:cubicBezTo>
                  <a:cubicBezTo>
                    <a:pt x="52" y="12"/>
                    <a:pt x="45" y="14"/>
                    <a:pt x="42" y="17"/>
                  </a:cubicBezTo>
                  <a:cubicBezTo>
                    <a:pt x="40" y="19"/>
                    <a:pt x="37" y="21"/>
                    <a:pt x="34" y="24"/>
                  </a:cubicBezTo>
                  <a:cubicBezTo>
                    <a:pt x="32" y="26"/>
                    <a:pt x="32" y="30"/>
                    <a:pt x="29" y="32"/>
                  </a:cubicBezTo>
                  <a:cubicBezTo>
                    <a:pt x="25" y="38"/>
                    <a:pt x="7" y="45"/>
                    <a:pt x="0" y="40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Freeform 101">
              <a:extLst>
                <a:ext uri="{FF2B5EF4-FFF2-40B4-BE49-F238E27FC236}">
                  <a16:creationId xmlns:a16="http://schemas.microsoft.com/office/drawing/2014/main" id="{93E1635C-C0FC-41E7-9CC1-957DB1CED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3072"/>
              <a:ext cx="42" cy="8"/>
            </a:xfrm>
            <a:custGeom>
              <a:avLst/>
              <a:gdLst>
                <a:gd name="T0" fmla="*/ 0 w 17"/>
                <a:gd name="T1" fmla="*/ 0 h 3"/>
                <a:gd name="T2" fmla="*/ 257 w 17"/>
                <a:gd name="T3" fmla="*/ 35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3">
                  <a:moveTo>
                    <a:pt x="0" y="0"/>
                  </a:moveTo>
                  <a:cubicBezTo>
                    <a:pt x="4" y="2"/>
                    <a:pt x="8" y="3"/>
                    <a:pt x="17" y="2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Freeform 102">
              <a:extLst>
                <a:ext uri="{FF2B5EF4-FFF2-40B4-BE49-F238E27FC236}">
                  <a16:creationId xmlns:a16="http://schemas.microsoft.com/office/drawing/2014/main" id="{5ADC784B-D4AC-4D81-85A9-D4BAF83FB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2963"/>
              <a:ext cx="40" cy="8"/>
            </a:xfrm>
            <a:custGeom>
              <a:avLst/>
              <a:gdLst>
                <a:gd name="T0" fmla="*/ 0 w 16"/>
                <a:gd name="T1" fmla="*/ 0 h 3"/>
                <a:gd name="T2" fmla="*/ 250 w 16"/>
                <a:gd name="T3" fmla="*/ 35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3">
                  <a:moveTo>
                    <a:pt x="0" y="0"/>
                  </a:moveTo>
                  <a:cubicBezTo>
                    <a:pt x="3" y="3"/>
                    <a:pt x="11" y="3"/>
                    <a:pt x="16" y="2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Freeform 103">
              <a:extLst>
                <a:ext uri="{FF2B5EF4-FFF2-40B4-BE49-F238E27FC236}">
                  <a16:creationId xmlns:a16="http://schemas.microsoft.com/office/drawing/2014/main" id="{FDCAAD64-6A94-4560-8AEC-18AEBC754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2621"/>
              <a:ext cx="68" cy="200"/>
            </a:xfrm>
            <a:custGeom>
              <a:avLst/>
              <a:gdLst>
                <a:gd name="T0" fmla="*/ 413 w 27"/>
                <a:gd name="T1" fmla="*/ 0 h 75"/>
                <a:gd name="T2" fmla="*/ 33 w 27"/>
                <a:gd name="T3" fmla="*/ 285 h 75"/>
                <a:gd name="T4" fmla="*/ 126 w 27"/>
                <a:gd name="T5" fmla="*/ 683 h 75"/>
                <a:gd name="T6" fmla="*/ 191 w 27"/>
                <a:gd name="T7" fmla="*/ 1421 h 75"/>
                <a:gd name="T8" fmla="*/ 254 w 27"/>
                <a:gd name="T9" fmla="*/ 888 h 75"/>
                <a:gd name="T10" fmla="*/ 222 w 27"/>
                <a:gd name="T11" fmla="*/ 456 h 75"/>
                <a:gd name="T12" fmla="*/ 431 w 27"/>
                <a:gd name="T13" fmla="*/ 21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75">
                  <a:moveTo>
                    <a:pt x="26" y="0"/>
                  </a:moveTo>
                  <a:cubicBezTo>
                    <a:pt x="18" y="4"/>
                    <a:pt x="0" y="4"/>
                    <a:pt x="2" y="15"/>
                  </a:cubicBezTo>
                  <a:cubicBezTo>
                    <a:pt x="3" y="22"/>
                    <a:pt x="7" y="29"/>
                    <a:pt x="8" y="36"/>
                  </a:cubicBezTo>
                  <a:cubicBezTo>
                    <a:pt x="11" y="48"/>
                    <a:pt x="13" y="62"/>
                    <a:pt x="12" y="75"/>
                  </a:cubicBezTo>
                  <a:cubicBezTo>
                    <a:pt x="14" y="66"/>
                    <a:pt x="15" y="56"/>
                    <a:pt x="16" y="47"/>
                  </a:cubicBezTo>
                  <a:cubicBezTo>
                    <a:pt x="17" y="39"/>
                    <a:pt x="15" y="32"/>
                    <a:pt x="14" y="24"/>
                  </a:cubicBezTo>
                  <a:cubicBezTo>
                    <a:pt x="13" y="12"/>
                    <a:pt x="20" y="9"/>
                    <a:pt x="27" y="1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Freeform 104">
              <a:extLst>
                <a:ext uri="{FF2B5EF4-FFF2-40B4-BE49-F238E27FC236}">
                  <a16:creationId xmlns:a16="http://schemas.microsoft.com/office/drawing/2014/main" id="{6F5B0B0C-362A-4157-A965-3FD656072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" y="2475"/>
              <a:ext cx="110" cy="336"/>
            </a:xfrm>
            <a:custGeom>
              <a:avLst/>
              <a:gdLst>
                <a:gd name="T0" fmla="*/ 613 w 44"/>
                <a:gd name="T1" fmla="*/ 35 h 126"/>
                <a:gd name="T2" fmla="*/ 270 w 44"/>
                <a:gd name="T3" fmla="*/ 512 h 126"/>
                <a:gd name="T4" fmla="*/ 33 w 44"/>
                <a:gd name="T5" fmla="*/ 797 h 126"/>
                <a:gd name="T6" fmla="*/ 113 w 44"/>
                <a:gd name="T7" fmla="*/ 1459 h 126"/>
                <a:gd name="T8" fmla="*/ 158 w 44"/>
                <a:gd name="T9" fmla="*/ 2389 h 126"/>
                <a:gd name="T10" fmla="*/ 250 w 44"/>
                <a:gd name="T11" fmla="*/ 1672 h 126"/>
                <a:gd name="T12" fmla="*/ 250 w 44"/>
                <a:gd name="T13" fmla="*/ 1160 h 126"/>
                <a:gd name="T14" fmla="*/ 345 w 44"/>
                <a:gd name="T15" fmla="*/ 819 h 126"/>
                <a:gd name="T16" fmla="*/ 688 w 44"/>
                <a:gd name="T17" fmla="*/ 0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126">
                  <a:moveTo>
                    <a:pt x="39" y="2"/>
                  </a:moveTo>
                  <a:cubicBezTo>
                    <a:pt x="32" y="10"/>
                    <a:pt x="25" y="19"/>
                    <a:pt x="17" y="27"/>
                  </a:cubicBezTo>
                  <a:cubicBezTo>
                    <a:pt x="11" y="32"/>
                    <a:pt x="4" y="33"/>
                    <a:pt x="2" y="42"/>
                  </a:cubicBezTo>
                  <a:cubicBezTo>
                    <a:pt x="0" y="53"/>
                    <a:pt x="5" y="66"/>
                    <a:pt x="7" y="77"/>
                  </a:cubicBezTo>
                  <a:cubicBezTo>
                    <a:pt x="10" y="93"/>
                    <a:pt x="12" y="110"/>
                    <a:pt x="10" y="126"/>
                  </a:cubicBezTo>
                  <a:cubicBezTo>
                    <a:pt x="12" y="114"/>
                    <a:pt x="15" y="101"/>
                    <a:pt x="16" y="88"/>
                  </a:cubicBezTo>
                  <a:cubicBezTo>
                    <a:pt x="17" y="79"/>
                    <a:pt x="15" y="70"/>
                    <a:pt x="16" y="61"/>
                  </a:cubicBezTo>
                  <a:cubicBezTo>
                    <a:pt x="16" y="55"/>
                    <a:pt x="19" y="49"/>
                    <a:pt x="22" y="43"/>
                  </a:cubicBezTo>
                  <a:cubicBezTo>
                    <a:pt x="30" y="29"/>
                    <a:pt x="32" y="11"/>
                    <a:pt x="44" y="0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Freeform 105">
              <a:extLst>
                <a:ext uri="{FF2B5EF4-FFF2-40B4-BE49-F238E27FC236}">
                  <a16:creationId xmlns:a16="http://schemas.microsoft.com/office/drawing/2014/main" id="{F456C41B-4179-4F0B-B59E-5E457B666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2592"/>
              <a:ext cx="127" cy="283"/>
            </a:xfrm>
            <a:custGeom>
              <a:avLst/>
              <a:gdLst>
                <a:gd name="T0" fmla="*/ 528 w 51"/>
                <a:gd name="T1" fmla="*/ 286 h 106"/>
                <a:gd name="T2" fmla="*/ 199 w 51"/>
                <a:gd name="T3" fmla="*/ 77 h 106"/>
                <a:gd name="T4" fmla="*/ 62 w 51"/>
                <a:gd name="T5" fmla="*/ 21 h 106"/>
                <a:gd name="T6" fmla="*/ 12 w 51"/>
                <a:gd name="T7" fmla="*/ 307 h 106"/>
                <a:gd name="T8" fmla="*/ 42 w 51"/>
                <a:gd name="T9" fmla="*/ 1068 h 106"/>
                <a:gd name="T10" fmla="*/ 42 w 51"/>
                <a:gd name="T11" fmla="*/ 2018 h 106"/>
                <a:gd name="T12" fmla="*/ 137 w 51"/>
                <a:gd name="T13" fmla="*/ 1426 h 106"/>
                <a:gd name="T14" fmla="*/ 137 w 51"/>
                <a:gd name="T15" fmla="*/ 991 h 106"/>
                <a:gd name="T16" fmla="*/ 187 w 51"/>
                <a:gd name="T17" fmla="*/ 606 h 106"/>
                <a:gd name="T18" fmla="*/ 446 w 51"/>
                <a:gd name="T19" fmla="*/ 457 h 106"/>
                <a:gd name="T20" fmla="*/ 787 w 51"/>
                <a:gd name="T21" fmla="*/ 400 h 106"/>
                <a:gd name="T22" fmla="*/ 712 w 51"/>
                <a:gd name="T23" fmla="*/ 363 h 106"/>
                <a:gd name="T24" fmla="*/ 540 w 51"/>
                <a:gd name="T25" fmla="*/ 286 h 1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106">
                  <a:moveTo>
                    <a:pt x="34" y="15"/>
                  </a:moveTo>
                  <a:cubicBezTo>
                    <a:pt x="27" y="11"/>
                    <a:pt x="20" y="7"/>
                    <a:pt x="13" y="4"/>
                  </a:cubicBezTo>
                  <a:cubicBezTo>
                    <a:pt x="11" y="3"/>
                    <a:pt x="6" y="0"/>
                    <a:pt x="4" y="1"/>
                  </a:cubicBezTo>
                  <a:cubicBezTo>
                    <a:pt x="0" y="4"/>
                    <a:pt x="1" y="13"/>
                    <a:pt x="1" y="16"/>
                  </a:cubicBezTo>
                  <a:cubicBezTo>
                    <a:pt x="1" y="30"/>
                    <a:pt x="2" y="43"/>
                    <a:pt x="3" y="56"/>
                  </a:cubicBezTo>
                  <a:cubicBezTo>
                    <a:pt x="5" y="73"/>
                    <a:pt x="3" y="90"/>
                    <a:pt x="3" y="106"/>
                  </a:cubicBezTo>
                  <a:cubicBezTo>
                    <a:pt x="7" y="96"/>
                    <a:pt x="9" y="86"/>
                    <a:pt x="9" y="75"/>
                  </a:cubicBezTo>
                  <a:cubicBezTo>
                    <a:pt x="9" y="68"/>
                    <a:pt x="9" y="60"/>
                    <a:pt x="9" y="52"/>
                  </a:cubicBezTo>
                  <a:cubicBezTo>
                    <a:pt x="9" y="47"/>
                    <a:pt x="8" y="37"/>
                    <a:pt x="12" y="32"/>
                  </a:cubicBezTo>
                  <a:cubicBezTo>
                    <a:pt x="18" y="25"/>
                    <a:pt x="23" y="28"/>
                    <a:pt x="29" y="24"/>
                  </a:cubicBezTo>
                  <a:cubicBezTo>
                    <a:pt x="37" y="19"/>
                    <a:pt x="42" y="21"/>
                    <a:pt x="51" y="21"/>
                  </a:cubicBezTo>
                  <a:cubicBezTo>
                    <a:pt x="50" y="18"/>
                    <a:pt x="48" y="20"/>
                    <a:pt x="46" y="19"/>
                  </a:cubicBezTo>
                  <a:cubicBezTo>
                    <a:pt x="42" y="18"/>
                    <a:pt x="39" y="16"/>
                    <a:pt x="35" y="15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Freeform 106">
              <a:extLst>
                <a:ext uri="{FF2B5EF4-FFF2-40B4-BE49-F238E27FC236}">
                  <a16:creationId xmlns:a16="http://schemas.microsoft.com/office/drawing/2014/main" id="{77DFE7E4-FFB7-44D3-B5A5-3C9C8633E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2512"/>
              <a:ext cx="108" cy="171"/>
            </a:xfrm>
            <a:custGeom>
              <a:avLst/>
              <a:gdLst>
                <a:gd name="T0" fmla="*/ 0 w 43"/>
                <a:gd name="T1" fmla="*/ 1221 h 64"/>
                <a:gd name="T2" fmla="*/ 316 w 43"/>
                <a:gd name="T3" fmla="*/ 321 h 64"/>
                <a:gd name="T4" fmla="*/ 472 w 43"/>
                <a:gd name="T5" fmla="*/ 94 h 64"/>
                <a:gd name="T6" fmla="*/ 555 w 43"/>
                <a:gd name="T7" fmla="*/ 286 h 64"/>
                <a:gd name="T8" fmla="*/ 681 w 43"/>
                <a:gd name="T9" fmla="*/ 457 h 64"/>
                <a:gd name="T10" fmla="*/ 505 w 43"/>
                <a:gd name="T11" fmla="*/ 379 h 64"/>
                <a:gd name="T12" fmla="*/ 304 w 43"/>
                <a:gd name="T13" fmla="*/ 550 h 64"/>
                <a:gd name="T14" fmla="*/ 126 w 43"/>
                <a:gd name="T15" fmla="*/ 90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64">
                  <a:moveTo>
                    <a:pt x="0" y="64"/>
                  </a:moveTo>
                  <a:cubicBezTo>
                    <a:pt x="4" y="48"/>
                    <a:pt x="12" y="31"/>
                    <a:pt x="20" y="17"/>
                  </a:cubicBezTo>
                  <a:cubicBezTo>
                    <a:pt x="22" y="12"/>
                    <a:pt x="24" y="0"/>
                    <a:pt x="30" y="5"/>
                  </a:cubicBezTo>
                  <a:cubicBezTo>
                    <a:pt x="32" y="7"/>
                    <a:pt x="34" y="12"/>
                    <a:pt x="35" y="15"/>
                  </a:cubicBezTo>
                  <a:cubicBezTo>
                    <a:pt x="38" y="18"/>
                    <a:pt x="40" y="21"/>
                    <a:pt x="43" y="24"/>
                  </a:cubicBezTo>
                  <a:cubicBezTo>
                    <a:pt x="38" y="24"/>
                    <a:pt x="36" y="20"/>
                    <a:pt x="32" y="20"/>
                  </a:cubicBezTo>
                  <a:cubicBezTo>
                    <a:pt x="27" y="20"/>
                    <a:pt x="22" y="25"/>
                    <a:pt x="19" y="29"/>
                  </a:cubicBezTo>
                  <a:cubicBezTo>
                    <a:pt x="15" y="34"/>
                    <a:pt x="12" y="41"/>
                    <a:pt x="8" y="47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Freeform 107">
              <a:extLst>
                <a:ext uri="{FF2B5EF4-FFF2-40B4-BE49-F238E27FC236}">
                  <a16:creationId xmlns:a16="http://schemas.microsoft.com/office/drawing/2014/main" id="{A7B81C53-E322-402C-BD09-F18AEA104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" y="1899"/>
              <a:ext cx="110" cy="72"/>
            </a:xfrm>
            <a:custGeom>
              <a:avLst/>
              <a:gdLst>
                <a:gd name="T0" fmla="*/ 0 w 44"/>
                <a:gd name="T1" fmla="*/ 149 h 27"/>
                <a:gd name="T2" fmla="*/ 375 w 44"/>
                <a:gd name="T3" fmla="*/ 56 h 27"/>
                <a:gd name="T4" fmla="*/ 688 w 44"/>
                <a:gd name="T5" fmla="*/ 35 h 27"/>
                <a:gd name="T6" fmla="*/ 158 w 44"/>
                <a:gd name="T7" fmla="*/ 227 h 27"/>
                <a:gd name="T8" fmla="*/ 0 w 44"/>
                <a:gd name="T9" fmla="*/ 512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27">
                  <a:moveTo>
                    <a:pt x="0" y="8"/>
                  </a:moveTo>
                  <a:cubicBezTo>
                    <a:pt x="8" y="6"/>
                    <a:pt x="16" y="4"/>
                    <a:pt x="24" y="3"/>
                  </a:cubicBezTo>
                  <a:cubicBezTo>
                    <a:pt x="29" y="2"/>
                    <a:pt x="39" y="0"/>
                    <a:pt x="44" y="2"/>
                  </a:cubicBezTo>
                  <a:cubicBezTo>
                    <a:pt x="34" y="2"/>
                    <a:pt x="19" y="6"/>
                    <a:pt x="10" y="12"/>
                  </a:cubicBezTo>
                  <a:cubicBezTo>
                    <a:pt x="4" y="15"/>
                    <a:pt x="4" y="21"/>
                    <a:pt x="0" y="27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Freeform 108">
              <a:extLst>
                <a:ext uri="{FF2B5EF4-FFF2-40B4-BE49-F238E27FC236}">
                  <a16:creationId xmlns:a16="http://schemas.microsoft.com/office/drawing/2014/main" id="{86E39BC3-861D-4C19-BB87-71900AE70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2104"/>
              <a:ext cx="221" cy="616"/>
            </a:xfrm>
            <a:custGeom>
              <a:avLst/>
              <a:gdLst>
                <a:gd name="T0" fmla="*/ 271 w 88"/>
                <a:gd name="T1" fmla="*/ 2163 h 231"/>
                <a:gd name="T2" fmla="*/ 0 w 88"/>
                <a:gd name="T3" fmla="*/ 4381 h 231"/>
                <a:gd name="T4" fmla="*/ 63 w 88"/>
                <a:gd name="T5" fmla="*/ 3072 h 231"/>
                <a:gd name="T6" fmla="*/ 304 w 88"/>
                <a:gd name="T7" fmla="*/ 1515 h 231"/>
                <a:gd name="T8" fmla="*/ 1394 w 88"/>
                <a:gd name="T9" fmla="*/ 0 h 231"/>
                <a:gd name="T10" fmla="*/ 271 w 88"/>
                <a:gd name="T11" fmla="*/ 2184 h 2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" h="231">
                  <a:moveTo>
                    <a:pt x="17" y="114"/>
                  </a:moveTo>
                  <a:cubicBezTo>
                    <a:pt x="10" y="140"/>
                    <a:pt x="6" y="180"/>
                    <a:pt x="0" y="231"/>
                  </a:cubicBezTo>
                  <a:cubicBezTo>
                    <a:pt x="0" y="231"/>
                    <a:pt x="3" y="191"/>
                    <a:pt x="4" y="162"/>
                  </a:cubicBezTo>
                  <a:cubicBezTo>
                    <a:pt x="5" y="134"/>
                    <a:pt x="6" y="114"/>
                    <a:pt x="19" y="80"/>
                  </a:cubicBezTo>
                  <a:cubicBezTo>
                    <a:pt x="31" y="46"/>
                    <a:pt x="69" y="12"/>
                    <a:pt x="88" y="0"/>
                  </a:cubicBezTo>
                  <a:cubicBezTo>
                    <a:pt x="67" y="16"/>
                    <a:pt x="35" y="48"/>
                    <a:pt x="17" y="115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Freeform 109">
              <a:extLst>
                <a:ext uri="{FF2B5EF4-FFF2-40B4-BE49-F238E27FC236}">
                  <a16:creationId xmlns:a16="http://schemas.microsoft.com/office/drawing/2014/main" id="{C03A9ACF-F6E3-4638-93F1-0511DFB6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" y="2568"/>
              <a:ext cx="25" cy="61"/>
            </a:xfrm>
            <a:custGeom>
              <a:avLst/>
              <a:gdLst>
                <a:gd name="T0" fmla="*/ 33 w 10"/>
                <a:gd name="T1" fmla="*/ 111 h 23"/>
                <a:gd name="T2" fmla="*/ 50 w 10"/>
                <a:gd name="T3" fmla="*/ 430 h 23"/>
                <a:gd name="T4" fmla="*/ 63 w 10"/>
                <a:gd name="T5" fmla="*/ 191 h 23"/>
                <a:gd name="T6" fmla="*/ 158 w 10"/>
                <a:gd name="T7" fmla="*/ 0 h 23"/>
                <a:gd name="T8" fmla="*/ 95 w 10"/>
                <a:gd name="T9" fmla="*/ 34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3">
                  <a:moveTo>
                    <a:pt x="2" y="6"/>
                  </a:moveTo>
                  <a:cubicBezTo>
                    <a:pt x="0" y="10"/>
                    <a:pt x="0" y="20"/>
                    <a:pt x="3" y="23"/>
                  </a:cubicBezTo>
                  <a:cubicBezTo>
                    <a:pt x="6" y="19"/>
                    <a:pt x="3" y="14"/>
                    <a:pt x="4" y="10"/>
                  </a:cubicBezTo>
                  <a:cubicBezTo>
                    <a:pt x="5" y="5"/>
                    <a:pt x="8" y="4"/>
                    <a:pt x="10" y="0"/>
                  </a:cubicBezTo>
                  <a:cubicBezTo>
                    <a:pt x="9" y="0"/>
                    <a:pt x="8" y="1"/>
                    <a:pt x="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Freeform 110">
              <a:extLst>
                <a:ext uri="{FF2B5EF4-FFF2-40B4-BE49-F238E27FC236}">
                  <a16:creationId xmlns:a16="http://schemas.microsoft.com/office/drawing/2014/main" id="{DE68D962-7ECE-4054-B007-3F4C1B8C6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" y="2555"/>
              <a:ext cx="15" cy="13"/>
            </a:xfrm>
            <a:custGeom>
              <a:avLst/>
              <a:gdLst>
                <a:gd name="T0" fmla="*/ 50 w 6"/>
                <a:gd name="T1" fmla="*/ 21 h 5"/>
                <a:gd name="T2" fmla="*/ 20 w 6"/>
                <a:gd name="T3" fmla="*/ 68 h 5"/>
                <a:gd name="T4" fmla="*/ 83 w 6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5">
                  <a:moveTo>
                    <a:pt x="3" y="1"/>
                  </a:moveTo>
                  <a:cubicBezTo>
                    <a:pt x="1" y="2"/>
                    <a:pt x="0" y="2"/>
                    <a:pt x="1" y="4"/>
                  </a:cubicBezTo>
                  <a:cubicBezTo>
                    <a:pt x="4" y="5"/>
                    <a:pt x="6" y="3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Freeform 111">
              <a:extLst>
                <a:ext uri="{FF2B5EF4-FFF2-40B4-BE49-F238E27FC236}">
                  <a16:creationId xmlns:a16="http://schemas.microsoft.com/office/drawing/2014/main" id="{0C4B1A18-130C-40E7-8406-B67D8079A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" y="2643"/>
              <a:ext cx="18" cy="42"/>
            </a:xfrm>
            <a:custGeom>
              <a:avLst/>
              <a:gdLst>
                <a:gd name="T0" fmla="*/ 21 w 7"/>
                <a:gd name="T1" fmla="*/ 76 h 16"/>
                <a:gd name="T2" fmla="*/ 54 w 7"/>
                <a:gd name="T3" fmla="*/ 289 h 16"/>
                <a:gd name="T4" fmla="*/ 118 w 7"/>
                <a:gd name="T5" fmla="*/ 21 h 16"/>
                <a:gd name="T6" fmla="*/ 67 w 7"/>
                <a:gd name="T7" fmla="*/ 21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6">
                  <a:moveTo>
                    <a:pt x="1" y="4"/>
                  </a:moveTo>
                  <a:cubicBezTo>
                    <a:pt x="0" y="8"/>
                    <a:pt x="0" y="13"/>
                    <a:pt x="3" y="16"/>
                  </a:cubicBezTo>
                  <a:cubicBezTo>
                    <a:pt x="3" y="9"/>
                    <a:pt x="2" y="6"/>
                    <a:pt x="7" y="1"/>
                  </a:cubicBezTo>
                  <a:cubicBezTo>
                    <a:pt x="6" y="0"/>
                    <a:pt x="5" y="1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Freeform 112">
              <a:extLst>
                <a:ext uri="{FF2B5EF4-FFF2-40B4-BE49-F238E27FC236}">
                  <a16:creationId xmlns:a16="http://schemas.microsoft.com/office/drawing/2014/main" id="{A70178D6-16F8-48D3-B037-178498E6F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" y="2616"/>
              <a:ext cx="35" cy="51"/>
            </a:xfrm>
            <a:custGeom>
              <a:avLst/>
              <a:gdLst>
                <a:gd name="T0" fmla="*/ 33 w 14"/>
                <a:gd name="T1" fmla="*/ 0 h 19"/>
                <a:gd name="T2" fmla="*/ 33 w 14"/>
                <a:gd name="T3" fmla="*/ 368 h 19"/>
                <a:gd name="T4" fmla="*/ 220 w 14"/>
                <a:gd name="T5" fmla="*/ 56 h 19"/>
                <a:gd name="T6" fmla="*/ 63 w 1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9">
                  <a:moveTo>
                    <a:pt x="2" y="0"/>
                  </a:moveTo>
                  <a:cubicBezTo>
                    <a:pt x="2" y="6"/>
                    <a:pt x="0" y="14"/>
                    <a:pt x="2" y="19"/>
                  </a:cubicBezTo>
                  <a:cubicBezTo>
                    <a:pt x="5" y="14"/>
                    <a:pt x="3" y="0"/>
                    <a:pt x="14" y="3"/>
                  </a:cubicBezTo>
                  <a:cubicBezTo>
                    <a:pt x="12" y="1"/>
                    <a:pt x="8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Freeform 113">
              <a:extLst>
                <a:ext uri="{FF2B5EF4-FFF2-40B4-BE49-F238E27FC236}">
                  <a16:creationId xmlns:a16="http://schemas.microsoft.com/office/drawing/2014/main" id="{F524D0A1-F280-4317-8EBE-AED216B68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" y="2533"/>
              <a:ext cx="20" cy="30"/>
            </a:xfrm>
            <a:custGeom>
              <a:avLst/>
              <a:gdLst>
                <a:gd name="T0" fmla="*/ 63 w 8"/>
                <a:gd name="T1" fmla="*/ 0 h 11"/>
                <a:gd name="T2" fmla="*/ 0 w 8"/>
                <a:gd name="T3" fmla="*/ 224 h 11"/>
                <a:gd name="T4" fmla="*/ 125 w 8"/>
                <a:gd name="T5" fmla="*/ 142 h 11"/>
                <a:gd name="T6" fmla="*/ 113 w 8"/>
                <a:gd name="T7" fmla="*/ 142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3" y="4"/>
                    <a:pt x="1" y="7"/>
                    <a:pt x="0" y="11"/>
                  </a:cubicBezTo>
                  <a:cubicBezTo>
                    <a:pt x="3" y="10"/>
                    <a:pt x="5" y="8"/>
                    <a:pt x="8" y="7"/>
                  </a:cubicBezTo>
                  <a:cubicBezTo>
                    <a:pt x="8" y="8"/>
                    <a:pt x="8" y="7"/>
                    <a:pt x="7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Freeform 114">
              <a:extLst>
                <a:ext uri="{FF2B5EF4-FFF2-40B4-BE49-F238E27FC236}">
                  <a16:creationId xmlns:a16="http://schemas.microsoft.com/office/drawing/2014/main" id="{D25E0E69-4EB1-4A42-A0A3-497253DAE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2272"/>
              <a:ext cx="52" cy="141"/>
            </a:xfrm>
            <a:custGeom>
              <a:avLst/>
              <a:gdLst>
                <a:gd name="T0" fmla="*/ 319 w 21"/>
                <a:gd name="T1" fmla="*/ 0 h 53"/>
                <a:gd name="T2" fmla="*/ 134 w 21"/>
                <a:gd name="T3" fmla="*/ 362 h 53"/>
                <a:gd name="T4" fmla="*/ 0 w 21"/>
                <a:gd name="T5" fmla="*/ 998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53">
                  <a:moveTo>
                    <a:pt x="21" y="0"/>
                  </a:moveTo>
                  <a:cubicBezTo>
                    <a:pt x="15" y="4"/>
                    <a:pt x="12" y="12"/>
                    <a:pt x="9" y="19"/>
                  </a:cubicBezTo>
                  <a:cubicBezTo>
                    <a:pt x="5" y="29"/>
                    <a:pt x="1" y="42"/>
                    <a:pt x="0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Freeform 115">
              <a:extLst>
                <a:ext uri="{FF2B5EF4-FFF2-40B4-BE49-F238E27FC236}">
                  <a16:creationId xmlns:a16="http://schemas.microsoft.com/office/drawing/2014/main" id="{94BEB3FA-3068-4999-B0F3-86EA3B783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2245"/>
              <a:ext cx="7" cy="14"/>
            </a:xfrm>
            <a:custGeom>
              <a:avLst/>
              <a:gdLst>
                <a:gd name="T0" fmla="*/ 12 w 3"/>
                <a:gd name="T1" fmla="*/ 0 h 5"/>
                <a:gd name="T2" fmla="*/ 0 w 3"/>
                <a:gd name="T3" fmla="*/ 109 h 5"/>
                <a:gd name="T4" fmla="*/ 37 w 3"/>
                <a:gd name="T5" fmla="*/ 62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1" y="5"/>
                    <a:pt x="2" y="4"/>
                    <a:pt x="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Freeform 116">
              <a:extLst>
                <a:ext uri="{FF2B5EF4-FFF2-40B4-BE49-F238E27FC236}">
                  <a16:creationId xmlns:a16="http://schemas.microsoft.com/office/drawing/2014/main" id="{E1686CB1-56FD-45BC-89CA-9397588CA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1221"/>
              <a:ext cx="1368" cy="496"/>
            </a:xfrm>
            <a:custGeom>
              <a:avLst/>
              <a:gdLst>
                <a:gd name="T0" fmla="*/ 0 w 547"/>
                <a:gd name="T1" fmla="*/ 3528 h 186"/>
                <a:gd name="T2" fmla="*/ 2096 w 547"/>
                <a:gd name="T3" fmla="*/ 2979 h 186"/>
                <a:gd name="T4" fmla="*/ 8556 w 547"/>
                <a:gd name="T5" fmla="*/ 739 h 186"/>
                <a:gd name="T6" fmla="*/ 5442 w 547"/>
                <a:gd name="T7" fmla="*/ 248 h 186"/>
                <a:gd name="T8" fmla="*/ 2426 w 547"/>
                <a:gd name="T9" fmla="*/ 1387 h 186"/>
                <a:gd name="T10" fmla="*/ 0 w 547"/>
                <a:gd name="T11" fmla="*/ 3528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186">
                  <a:moveTo>
                    <a:pt x="0" y="186"/>
                  </a:moveTo>
                  <a:cubicBezTo>
                    <a:pt x="46" y="181"/>
                    <a:pt x="75" y="178"/>
                    <a:pt x="134" y="157"/>
                  </a:cubicBezTo>
                  <a:cubicBezTo>
                    <a:pt x="193" y="136"/>
                    <a:pt x="443" y="42"/>
                    <a:pt x="547" y="39"/>
                  </a:cubicBezTo>
                  <a:cubicBezTo>
                    <a:pt x="500" y="43"/>
                    <a:pt x="370" y="26"/>
                    <a:pt x="348" y="13"/>
                  </a:cubicBezTo>
                  <a:cubicBezTo>
                    <a:pt x="326" y="0"/>
                    <a:pt x="211" y="51"/>
                    <a:pt x="155" y="73"/>
                  </a:cubicBezTo>
                  <a:cubicBezTo>
                    <a:pt x="99" y="95"/>
                    <a:pt x="79" y="155"/>
                    <a:pt x="0" y="186"/>
                  </a:cubicBezTo>
                  <a:close/>
                </a:path>
              </a:pathLst>
            </a:custGeom>
            <a:solidFill>
              <a:srgbClr val="ECF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Freeform 117">
              <a:extLst>
                <a:ext uri="{FF2B5EF4-FFF2-40B4-BE49-F238E27FC236}">
                  <a16:creationId xmlns:a16="http://schemas.microsoft.com/office/drawing/2014/main" id="{91B340A2-A0EE-4EFE-AE71-C2DE0DC3A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" y="1173"/>
              <a:ext cx="970" cy="294"/>
            </a:xfrm>
            <a:custGeom>
              <a:avLst/>
              <a:gdLst>
                <a:gd name="T0" fmla="*/ 0 w 388"/>
                <a:gd name="T1" fmla="*/ 0 h 110"/>
                <a:gd name="T2" fmla="*/ 2313 w 388"/>
                <a:gd name="T3" fmla="*/ 556 h 110"/>
                <a:gd name="T4" fmla="*/ 4283 w 388"/>
                <a:gd name="T5" fmla="*/ 970 h 110"/>
                <a:gd name="T6" fmla="*/ 5020 w 388"/>
                <a:gd name="T7" fmla="*/ 1050 h 110"/>
                <a:gd name="T8" fmla="*/ 6063 w 388"/>
                <a:gd name="T9" fmla="*/ 2101 h 110"/>
                <a:gd name="T10" fmla="*/ 4675 w 388"/>
                <a:gd name="T11" fmla="*/ 1336 h 110"/>
                <a:gd name="T12" fmla="*/ 2175 w 388"/>
                <a:gd name="T13" fmla="*/ 615 h 110"/>
                <a:gd name="T14" fmla="*/ 0 w 388"/>
                <a:gd name="T15" fmla="*/ 0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8" h="110">
                  <a:moveTo>
                    <a:pt x="0" y="0"/>
                  </a:moveTo>
                  <a:cubicBezTo>
                    <a:pt x="37" y="4"/>
                    <a:pt x="97" y="18"/>
                    <a:pt x="148" y="29"/>
                  </a:cubicBezTo>
                  <a:cubicBezTo>
                    <a:pt x="199" y="40"/>
                    <a:pt x="240" y="50"/>
                    <a:pt x="274" y="51"/>
                  </a:cubicBezTo>
                  <a:cubicBezTo>
                    <a:pt x="308" y="52"/>
                    <a:pt x="310" y="51"/>
                    <a:pt x="321" y="55"/>
                  </a:cubicBezTo>
                  <a:cubicBezTo>
                    <a:pt x="332" y="59"/>
                    <a:pt x="388" y="110"/>
                    <a:pt x="388" y="110"/>
                  </a:cubicBezTo>
                  <a:cubicBezTo>
                    <a:pt x="360" y="90"/>
                    <a:pt x="328" y="74"/>
                    <a:pt x="299" y="70"/>
                  </a:cubicBezTo>
                  <a:cubicBezTo>
                    <a:pt x="270" y="66"/>
                    <a:pt x="189" y="46"/>
                    <a:pt x="139" y="32"/>
                  </a:cubicBezTo>
                  <a:cubicBezTo>
                    <a:pt x="89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F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Freeform 118">
              <a:extLst>
                <a:ext uri="{FF2B5EF4-FFF2-40B4-BE49-F238E27FC236}">
                  <a16:creationId xmlns:a16="http://schemas.microsoft.com/office/drawing/2014/main" id="{2048769A-E921-49FA-82ED-E5A193A2C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395"/>
              <a:ext cx="172" cy="312"/>
            </a:xfrm>
            <a:custGeom>
              <a:avLst/>
              <a:gdLst>
                <a:gd name="T0" fmla="*/ 0 w 69"/>
                <a:gd name="T1" fmla="*/ 1592 h 117"/>
                <a:gd name="T2" fmla="*/ 386 w 69"/>
                <a:gd name="T3" fmla="*/ 1331 h 117"/>
                <a:gd name="T4" fmla="*/ 1069 w 69"/>
                <a:gd name="T5" fmla="*/ 0 h 117"/>
                <a:gd name="T6" fmla="*/ 541 w 69"/>
                <a:gd name="T7" fmla="*/ 931 h 117"/>
                <a:gd name="T8" fmla="*/ 62 w 69"/>
                <a:gd name="T9" fmla="*/ 1515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117">
                  <a:moveTo>
                    <a:pt x="0" y="84"/>
                  </a:moveTo>
                  <a:cubicBezTo>
                    <a:pt x="0" y="117"/>
                    <a:pt x="20" y="81"/>
                    <a:pt x="25" y="70"/>
                  </a:cubicBezTo>
                  <a:cubicBezTo>
                    <a:pt x="37" y="44"/>
                    <a:pt x="54" y="24"/>
                    <a:pt x="69" y="0"/>
                  </a:cubicBezTo>
                  <a:cubicBezTo>
                    <a:pt x="56" y="16"/>
                    <a:pt x="46" y="31"/>
                    <a:pt x="35" y="49"/>
                  </a:cubicBezTo>
                  <a:cubicBezTo>
                    <a:pt x="27" y="62"/>
                    <a:pt x="19" y="77"/>
                    <a:pt x="4" y="80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Freeform 119">
              <a:extLst>
                <a:ext uri="{FF2B5EF4-FFF2-40B4-BE49-F238E27FC236}">
                  <a16:creationId xmlns:a16="http://schemas.microsoft.com/office/drawing/2014/main" id="{C8281B9A-85ED-4DF2-9E3C-24EA31028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277"/>
              <a:ext cx="88" cy="496"/>
            </a:xfrm>
            <a:custGeom>
              <a:avLst/>
              <a:gdLst>
                <a:gd name="T0" fmla="*/ 367 w 35"/>
                <a:gd name="T1" fmla="*/ 0 h 186"/>
                <a:gd name="T2" fmla="*/ 221 w 35"/>
                <a:gd name="T3" fmla="*/ 1251 h 186"/>
                <a:gd name="T4" fmla="*/ 176 w 35"/>
                <a:gd name="T5" fmla="*/ 3528 h 186"/>
                <a:gd name="T6" fmla="*/ 113 w 35"/>
                <a:gd name="T7" fmla="*/ 1459 h 186"/>
                <a:gd name="T8" fmla="*/ 63 w 35"/>
                <a:gd name="T9" fmla="*/ 397 h 186"/>
                <a:gd name="T10" fmla="*/ 304 w 35"/>
                <a:gd name="T11" fmla="*/ 77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86">
                  <a:moveTo>
                    <a:pt x="23" y="0"/>
                  </a:moveTo>
                  <a:cubicBezTo>
                    <a:pt x="35" y="1"/>
                    <a:pt x="15" y="55"/>
                    <a:pt x="14" y="66"/>
                  </a:cubicBezTo>
                  <a:cubicBezTo>
                    <a:pt x="8" y="105"/>
                    <a:pt x="13" y="146"/>
                    <a:pt x="11" y="186"/>
                  </a:cubicBezTo>
                  <a:cubicBezTo>
                    <a:pt x="0" y="153"/>
                    <a:pt x="3" y="111"/>
                    <a:pt x="7" y="77"/>
                  </a:cubicBezTo>
                  <a:cubicBezTo>
                    <a:pt x="8" y="71"/>
                    <a:pt x="22" y="13"/>
                    <a:pt x="4" y="21"/>
                  </a:cubicBezTo>
                  <a:cubicBezTo>
                    <a:pt x="8" y="14"/>
                    <a:pt x="13" y="8"/>
                    <a:pt x="19" y="4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Freeform 120">
              <a:extLst>
                <a:ext uri="{FF2B5EF4-FFF2-40B4-BE49-F238E27FC236}">
                  <a16:creationId xmlns:a16="http://schemas.microsoft.com/office/drawing/2014/main" id="{69A26491-5E26-4C34-BF4B-4B1C8DF46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2909"/>
              <a:ext cx="202" cy="291"/>
            </a:xfrm>
            <a:custGeom>
              <a:avLst/>
              <a:gdLst>
                <a:gd name="T0" fmla="*/ 12 w 81"/>
                <a:gd name="T1" fmla="*/ 1370 h 109"/>
                <a:gd name="T2" fmla="*/ 279 w 81"/>
                <a:gd name="T3" fmla="*/ 2040 h 109"/>
                <a:gd name="T4" fmla="*/ 853 w 81"/>
                <a:gd name="T5" fmla="*/ 1767 h 109"/>
                <a:gd name="T6" fmla="*/ 1212 w 81"/>
                <a:gd name="T7" fmla="*/ 0 h 109"/>
                <a:gd name="T8" fmla="*/ 633 w 81"/>
                <a:gd name="T9" fmla="*/ 1468 h 109"/>
                <a:gd name="T10" fmla="*/ 42 w 81"/>
                <a:gd name="T11" fmla="*/ 1391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109">
                  <a:moveTo>
                    <a:pt x="1" y="72"/>
                  </a:moveTo>
                  <a:cubicBezTo>
                    <a:pt x="1" y="87"/>
                    <a:pt x="0" y="103"/>
                    <a:pt x="18" y="107"/>
                  </a:cubicBezTo>
                  <a:cubicBezTo>
                    <a:pt x="32" y="109"/>
                    <a:pt x="46" y="102"/>
                    <a:pt x="55" y="93"/>
                  </a:cubicBezTo>
                  <a:cubicBezTo>
                    <a:pt x="81" y="67"/>
                    <a:pt x="78" y="29"/>
                    <a:pt x="78" y="0"/>
                  </a:cubicBezTo>
                  <a:cubicBezTo>
                    <a:pt x="78" y="25"/>
                    <a:pt x="65" y="66"/>
                    <a:pt x="41" y="77"/>
                  </a:cubicBezTo>
                  <a:cubicBezTo>
                    <a:pt x="32" y="81"/>
                    <a:pt x="5" y="83"/>
                    <a:pt x="3" y="73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Freeform 121">
              <a:extLst>
                <a:ext uri="{FF2B5EF4-FFF2-40B4-BE49-F238E27FC236}">
                  <a16:creationId xmlns:a16="http://schemas.microsoft.com/office/drawing/2014/main" id="{667C0997-EDE0-43B8-BD68-C2075E3BE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2067"/>
              <a:ext cx="143" cy="394"/>
            </a:xfrm>
            <a:custGeom>
              <a:avLst/>
              <a:gdLst>
                <a:gd name="T0" fmla="*/ 283 w 57"/>
                <a:gd name="T1" fmla="*/ 0 h 148"/>
                <a:gd name="T2" fmla="*/ 755 w 57"/>
                <a:gd name="T3" fmla="*/ 1283 h 148"/>
                <a:gd name="T4" fmla="*/ 409 w 57"/>
                <a:gd name="T5" fmla="*/ 1941 h 148"/>
                <a:gd name="T6" fmla="*/ 0 w 57"/>
                <a:gd name="T7" fmla="*/ 2793 h 148"/>
                <a:gd name="T8" fmla="*/ 459 w 57"/>
                <a:gd name="T9" fmla="*/ 828 h 148"/>
                <a:gd name="T10" fmla="*/ 283 w 57"/>
                <a:gd name="T11" fmla="*/ 21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148">
                  <a:moveTo>
                    <a:pt x="18" y="0"/>
                  </a:moveTo>
                  <a:cubicBezTo>
                    <a:pt x="40" y="18"/>
                    <a:pt x="57" y="37"/>
                    <a:pt x="48" y="68"/>
                  </a:cubicBezTo>
                  <a:cubicBezTo>
                    <a:pt x="45" y="80"/>
                    <a:pt x="33" y="93"/>
                    <a:pt x="26" y="103"/>
                  </a:cubicBezTo>
                  <a:cubicBezTo>
                    <a:pt x="15" y="117"/>
                    <a:pt x="7" y="132"/>
                    <a:pt x="0" y="148"/>
                  </a:cubicBezTo>
                  <a:cubicBezTo>
                    <a:pt x="14" y="118"/>
                    <a:pt x="29" y="77"/>
                    <a:pt x="29" y="44"/>
                  </a:cubicBezTo>
                  <a:cubicBezTo>
                    <a:pt x="29" y="32"/>
                    <a:pt x="28" y="9"/>
                    <a:pt x="18" y="1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Freeform 122">
              <a:extLst>
                <a:ext uri="{FF2B5EF4-FFF2-40B4-BE49-F238E27FC236}">
                  <a16:creationId xmlns:a16="http://schemas.microsoft.com/office/drawing/2014/main" id="{06672570-CC75-410D-9204-FA0D9A0A1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2371"/>
              <a:ext cx="183" cy="578"/>
            </a:xfrm>
            <a:custGeom>
              <a:avLst/>
              <a:gdLst>
                <a:gd name="T0" fmla="*/ 880 w 73"/>
                <a:gd name="T1" fmla="*/ 0 h 217"/>
                <a:gd name="T2" fmla="*/ 1151 w 73"/>
                <a:gd name="T3" fmla="*/ 1207 h 217"/>
                <a:gd name="T4" fmla="*/ 930 w 73"/>
                <a:gd name="T5" fmla="*/ 1888 h 217"/>
                <a:gd name="T6" fmla="*/ 33 w 73"/>
                <a:gd name="T7" fmla="*/ 4102 h 217"/>
                <a:gd name="T8" fmla="*/ 504 w 73"/>
                <a:gd name="T9" fmla="*/ 2456 h 217"/>
                <a:gd name="T10" fmla="*/ 880 w 73"/>
                <a:gd name="T11" fmla="*/ 1207 h 217"/>
                <a:gd name="T12" fmla="*/ 897 w 73"/>
                <a:gd name="T13" fmla="*/ 453 h 217"/>
                <a:gd name="T14" fmla="*/ 880 w 73"/>
                <a:gd name="T15" fmla="*/ 35 h 2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217">
                  <a:moveTo>
                    <a:pt x="56" y="0"/>
                  </a:moveTo>
                  <a:cubicBezTo>
                    <a:pt x="64" y="11"/>
                    <a:pt x="73" y="50"/>
                    <a:pt x="73" y="64"/>
                  </a:cubicBezTo>
                  <a:cubicBezTo>
                    <a:pt x="73" y="78"/>
                    <a:pt x="66" y="89"/>
                    <a:pt x="59" y="100"/>
                  </a:cubicBezTo>
                  <a:cubicBezTo>
                    <a:pt x="39" y="133"/>
                    <a:pt x="16" y="182"/>
                    <a:pt x="2" y="217"/>
                  </a:cubicBezTo>
                  <a:cubicBezTo>
                    <a:pt x="0" y="195"/>
                    <a:pt x="24" y="151"/>
                    <a:pt x="32" y="130"/>
                  </a:cubicBezTo>
                  <a:cubicBezTo>
                    <a:pt x="39" y="108"/>
                    <a:pt x="54" y="88"/>
                    <a:pt x="56" y="64"/>
                  </a:cubicBezTo>
                  <a:cubicBezTo>
                    <a:pt x="57" y="49"/>
                    <a:pt x="57" y="39"/>
                    <a:pt x="57" y="24"/>
                  </a:cubicBezTo>
                  <a:cubicBezTo>
                    <a:pt x="56" y="17"/>
                    <a:pt x="59" y="7"/>
                    <a:pt x="56" y="2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Freeform 123">
              <a:extLst>
                <a:ext uri="{FF2B5EF4-FFF2-40B4-BE49-F238E27FC236}">
                  <a16:creationId xmlns:a16="http://schemas.microsoft.com/office/drawing/2014/main" id="{50795E33-D628-4489-8AED-08D739825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3035"/>
              <a:ext cx="215" cy="184"/>
            </a:xfrm>
            <a:custGeom>
              <a:avLst/>
              <a:gdLst>
                <a:gd name="T0" fmla="*/ 0 w 86"/>
                <a:gd name="T1" fmla="*/ 1080 h 69"/>
                <a:gd name="T2" fmla="*/ 813 w 86"/>
                <a:gd name="T3" fmla="*/ 1139 h 69"/>
                <a:gd name="T4" fmla="*/ 1113 w 86"/>
                <a:gd name="T5" fmla="*/ 760 h 69"/>
                <a:gd name="T6" fmla="*/ 1345 w 86"/>
                <a:gd name="T7" fmla="*/ 0 h 69"/>
                <a:gd name="T8" fmla="*/ 688 w 86"/>
                <a:gd name="T9" fmla="*/ 832 h 69"/>
                <a:gd name="T10" fmla="*/ 20 w 86"/>
                <a:gd name="T11" fmla="*/ 989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69">
                  <a:moveTo>
                    <a:pt x="0" y="57"/>
                  </a:moveTo>
                  <a:cubicBezTo>
                    <a:pt x="2" y="69"/>
                    <a:pt x="43" y="62"/>
                    <a:pt x="52" y="60"/>
                  </a:cubicBezTo>
                  <a:cubicBezTo>
                    <a:pt x="63" y="57"/>
                    <a:pt x="66" y="51"/>
                    <a:pt x="71" y="40"/>
                  </a:cubicBezTo>
                  <a:cubicBezTo>
                    <a:pt x="76" y="28"/>
                    <a:pt x="83" y="13"/>
                    <a:pt x="86" y="0"/>
                  </a:cubicBezTo>
                  <a:cubicBezTo>
                    <a:pt x="72" y="15"/>
                    <a:pt x="64" y="35"/>
                    <a:pt x="44" y="44"/>
                  </a:cubicBezTo>
                  <a:cubicBezTo>
                    <a:pt x="30" y="50"/>
                    <a:pt x="16" y="52"/>
                    <a:pt x="1" y="52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Freeform 124">
              <a:extLst>
                <a:ext uri="{FF2B5EF4-FFF2-40B4-BE49-F238E27FC236}">
                  <a16:creationId xmlns:a16="http://schemas.microsoft.com/office/drawing/2014/main" id="{2C2FCC3B-0603-471F-AD7B-5C26F59CD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4" y="2915"/>
              <a:ext cx="132" cy="293"/>
            </a:xfrm>
            <a:custGeom>
              <a:avLst/>
              <a:gdLst>
                <a:gd name="T0" fmla="*/ 0 w 53"/>
                <a:gd name="T1" fmla="*/ 1931 h 110"/>
                <a:gd name="T2" fmla="*/ 496 w 53"/>
                <a:gd name="T3" fmla="*/ 1284 h 110"/>
                <a:gd name="T4" fmla="*/ 633 w 53"/>
                <a:gd name="T5" fmla="*/ 703 h 110"/>
                <a:gd name="T6" fmla="*/ 819 w 53"/>
                <a:gd name="T7" fmla="*/ 0 h 110"/>
                <a:gd name="T8" fmla="*/ 384 w 53"/>
                <a:gd name="T9" fmla="*/ 1092 h 110"/>
                <a:gd name="T10" fmla="*/ 0 w 53"/>
                <a:gd name="T11" fmla="*/ 1873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10">
                  <a:moveTo>
                    <a:pt x="0" y="102"/>
                  </a:moveTo>
                  <a:cubicBezTo>
                    <a:pt x="18" y="110"/>
                    <a:pt x="28" y="80"/>
                    <a:pt x="32" y="68"/>
                  </a:cubicBezTo>
                  <a:cubicBezTo>
                    <a:pt x="35" y="58"/>
                    <a:pt x="38" y="47"/>
                    <a:pt x="41" y="37"/>
                  </a:cubicBezTo>
                  <a:cubicBezTo>
                    <a:pt x="44" y="25"/>
                    <a:pt x="52" y="12"/>
                    <a:pt x="53" y="0"/>
                  </a:cubicBezTo>
                  <a:cubicBezTo>
                    <a:pt x="42" y="18"/>
                    <a:pt x="33" y="39"/>
                    <a:pt x="25" y="58"/>
                  </a:cubicBezTo>
                  <a:cubicBezTo>
                    <a:pt x="19" y="71"/>
                    <a:pt x="13" y="91"/>
                    <a:pt x="0" y="99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Freeform 125">
              <a:extLst>
                <a:ext uri="{FF2B5EF4-FFF2-40B4-BE49-F238E27FC236}">
                  <a16:creationId xmlns:a16="http://schemas.microsoft.com/office/drawing/2014/main" id="{74F87DE9-C203-45D5-9888-8ED68A2FE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" y="2680"/>
              <a:ext cx="175" cy="536"/>
            </a:xfrm>
            <a:custGeom>
              <a:avLst/>
              <a:gdLst>
                <a:gd name="T0" fmla="*/ 738 w 70"/>
                <a:gd name="T1" fmla="*/ 0 h 201"/>
                <a:gd name="T2" fmla="*/ 908 w 70"/>
                <a:gd name="T3" fmla="*/ 1728 h 201"/>
                <a:gd name="T4" fmla="*/ 1095 w 70"/>
                <a:gd name="T5" fmla="*/ 3037 h 201"/>
                <a:gd name="T6" fmla="*/ 688 w 70"/>
                <a:gd name="T7" fmla="*/ 3733 h 201"/>
                <a:gd name="T8" fmla="*/ 0 w 70"/>
                <a:gd name="T9" fmla="*/ 3811 h 201"/>
                <a:gd name="T10" fmla="*/ 770 w 70"/>
                <a:gd name="T11" fmla="*/ 3507 h 201"/>
                <a:gd name="T12" fmla="*/ 875 w 70"/>
                <a:gd name="T13" fmla="*/ 2411 h 201"/>
                <a:gd name="T14" fmla="*/ 708 w 70"/>
                <a:gd name="T15" fmla="*/ 1045 h 201"/>
                <a:gd name="T16" fmla="*/ 708 w 70"/>
                <a:gd name="T17" fmla="*/ 456 h 201"/>
                <a:gd name="T18" fmla="*/ 708 w 70"/>
                <a:gd name="T19" fmla="*/ 56 h 2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0" h="201">
                  <a:moveTo>
                    <a:pt x="47" y="0"/>
                  </a:moveTo>
                  <a:cubicBezTo>
                    <a:pt x="46" y="32"/>
                    <a:pt x="49" y="60"/>
                    <a:pt x="58" y="91"/>
                  </a:cubicBezTo>
                  <a:cubicBezTo>
                    <a:pt x="64" y="113"/>
                    <a:pt x="70" y="136"/>
                    <a:pt x="70" y="160"/>
                  </a:cubicBezTo>
                  <a:cubicBezTo>
                    <a:pt x="70" y="184"/>
                    <a:pt x="69" y="194"/>
                    <a:pt x="44" y="197"/>
                  </a:cubicBezTo>
                  <a:cubicBezTo>
                    <a:pt x="30" y="198"/>
                    <a:pt x="14" y="199"/>
                    <a:pt x="0" y="201"/>
                  </a:cubicBezTo>
                  <a:cubicBezTo>
                    <a:pt x="16" y="193"/>
                    <a:pt x="35" y="196"/>
                    <a:pt x="49" y="185"/>
                  </a:cubicBezTo>
                  <a:cubicBezTo>
                    <a:pt x="65" y="171"/>
                    <a:pt x="60" y="145"/>
                    <a:pt x="56" y="127"/>
                  </a:cubicBezTo>
                  <a:cubicBezTo>
                    <a:pt x="51" y="103"/>
                    <a:pt x="46" y="79"/>
                    <a:pt x="45" y="55"/>
                  </a:cubicBezTo>
                  <a:cubicBezTo>
                    <a:pt x="44" y="44"/>
                    <a:pt x="45" y="34"/>
                    <a:pt x="45" y="24"/>
                  </a:cubicBezTo>
                  <a:cubicBezTo>
                    <a:pt x="45" y="18"/>
                    <a:pt x="47" y="7"/>
                    <a:pt x="45" y="3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126">
              <a:extLst>
                <a:ext uri="{FF2B5EF4-FFF2-40B4-BE49-F238E27FC236}">
                  <a16:creationId xmlns:a16="http://schemas.microsoft.com/office/drawing/2014/main" id="{118849CF-C62B-4612-A702-FD000FDE6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2955"/>
              <a:ext cx="108" cy="261"/>
            </a:xfrm>
            <a:custGeom>
              <a:avLst/>
              <a:gdLst>
                <a:gd name="T0" fmla="*/ 208 w 43"/>
                <a:gd name="T1" fmla="*/ 0 h 98"/>
                <a:gd name="T2" fmla="*/ 568 w 43"/>
                <a:gd name="T3" fmla="*/ 1433 h 98"/>
                <a:gd name="T4" fmla="*/ 397 w 43"/>
                <a:gd name="T5" fmla="*/ 1795 h 98"/>
                <a:gd name="T6" fmla="*/ 0 w 43"/>
                <a:gd name="T7" fmla="*/ 1830 h 98"/>
                <a:gd name="T8" fmla="*/ 251 w 43"/>
                <a:gd name="T9" fmla="*/ 149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98">
                  <a:moveTo>
                    <a:pt x="13" y="0"/>
                  </a:moveTo>
                  <a:cubicBezTo>
                    <a:pt x="27" y="17"/>
                    <a:pt x="37" y="56"/>
                    <a:pt x="36" y="76"/>
                  </a:cubicBezTo>
                  <a:cubicBezTo>
                    <a:pt x="36" y="87"/>
                    <a:pt x="34" y="90"/>
                    <a:pt x="25" y="95"/>
                  </a:cubicBezTo>
                  <a:cubicBezTo>
                    <a:pt x="19" y="98"/>
                    <a:pt x="5" y="98"/>
                    <a:pt x="0" y="97"/>
                  </a:cubicBezTo>
                  <a:cubicBezTo>
                    <a:pt x="43" y="89"/>
                    <a:pt x="25" y="36"/>
                    <a:pt x="16" y="8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127">
              <a:extLst>
                <a:ext uri="{FF2B5EF4-FFF2-40B4-BE49-F238E27FC236}">
                  <a16:creationId xmlns:a16="http://schemas.microsoft.com/office/drawing/2014/main" id="{F9FD6A08-1DCB-425A-A879-92DCBD0EA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2723"/>
              <a:ext cx="142" cy="493"/>
            </a:xfrm>
            <a:custGeom>
              <a:avLst/>
              <a:gdLst>
                <a:gd name="T0" fmla="*/ 882 w 57"/>
                <a:gd name="T1" fmla="*/ 0 h 185"/>
                <a:gd name="T2" fmla="*/ 725 w 57"/>
                <a:gd name="T3" fmla="*/ 490 h 185"/>
                <a:gd name="T4" fmla="*/ 633 w 57"/>
                <a:gd name="T5" fmla="*/ 1023 h 185"/>
                <a:gd name="T6" fmla="*/ 528 w 57"/>
                <a:gd name="T7" fmla="*/ 2081 h 185"/>
                <a:gd name="T8" fmla="*/ 446 w 57"/>
                <a:gd name="T9" fmla="*/ 3216 h 185"/>
                <a:gd name="T10" fmla="*/ 262 w 57"/>
                <a:gd name="T11" fmla="*/ 3480 h 185"/>
                <a:gd name="T12" fmla="*/ 0 w 57"/>
                <a:gd name="T13" fmla="*/ 3443 h 185"/>
                <a:gd name="T14" fmla="*/ 354 w 57"/>
                <a:gd name="T15" fmla="*/ 2955 h 185"/>
                <a:gd name="T16" fmla="*/ 384 w 57"/>
                <a:gd name="T17" fmla="*/ 1967 h 185"/>
                <a:gd name="T18" fmla="*/ 508 w 57"/>
                <a:gd name="T19" fmla="*/ 1023 h 185"/>
                <a:gd name="T20" fmla="*/ 633 w 57"/>
                <a:gd name="T21" fmla="*/ 589 h 185"/>
                <a:gd name="T22" fmla="*/ 807 w 57"/>
                <a:gd name="T23" fmla="*/ 136 h 1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7" h="185">
                  <a:moveTo>
                    <a:pt x="57" y="0"/>
                  </a:moveTo>
                  <a:cubicBezTo>
                    <a:pt x="51" y="6"/>
                    <a:pt x="49" y="18"/>
                    <a:pt x="47" y="26"/>
                  </a:cubicBezTo>
                  <a:cubicBezTo>
                    <a:pt x="45" y="36"/>
                    <a:pt x="43" y="45"/>
                    <a:pt x="41" y="54"/>
                  </a:cubicBezTo>
                  <a:cubicBezTo>
                    <a:pt x="39" y="73"/>
                    <a:pt x="35" y="92"/>
                    <a:pt x="34" y="110"/>
                  </a:cubicBezTo>
                  <a:cubicBezTo>
                    <a:pt x="32" y="130"/>
                    <a:pt x="34" y="151"/>
                    <a:pt x="29" y="170"/>
                  </a:cubicBezTo>
                  <a:cubicBezTo>
                    <a:pt x="27" y="179"/>
                    <a:pt x="26" y="182"/>
                    <a:pt x="17" y="184"/>
                  </a:cubicBezTo>
                  <a:cubicBezTo>
                    <a:pt x="11" y="185"/>
                    <a:pt x="6" y="185"/>
                    <a:pt x="0" y="182"/>
                  </a:cubicBezTo>
                  <a:cubicBezTo>
                    <a:pt x="16" y="179"/>
                    <a:pt x="21" y="171"/>
                    <a:pt x="23" y="156"/>
                  </a:cubicBezTo>
                  <a:cubicBezTo>
                    <a:pt x="25" y="139"/>
                    <a:pt x="25" y="121"/>
                    <a:pt x="25" y="104"/>
                  </a:cubicBezTo>
                  <a:cubicBezTo>
                    <a:pt x="25" y="86"/>
                    <a:pt x="28" y="71"/>
                    <a:pt x="33" y="54"/>
                  </a:cubicBezTo>
                  <a:cubicBezTo>
                    <a:pt x="35" y="46"/>
                    <a:pt x="38" y="39"/>
                    <a:pt x="41" y="31"/>
                  </a:cubicBezTo>
                  <a:cubicBezTo>
                    <a:pt x="44" y="23"/>
                    <a:pt x="51" y="15"/>
                    <a:pt x="52" y="7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128">
              <a:extLst>
                <a:ext uri="{FF2B5EF4-FFF2-40B4-BE49-F238E27FC236}">
                  <a16:creationId xmlns:a16="http://schemas.microsoft.com/office/drawing/2014/main" id="{1637D316-CDE3-4F58-B770-C9B7AAEEB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2536"/>
              <a:ext cx="120" cy="691"/>
            </a:xfrm>
            <a:custGeom>
              <a:avLst/>
              <a:gdLst>
                <a:gd name="T0" fmla="*/ 750 w 48"/>
                <a:gd name="T1" fmla="*/ 0 h 259"/>
                <a:gd name="T2" fmla="*/ 595 w 48"/>
                <a:gd name="T3" fmla="*/ 2014 h 259"/>
                <a:gd name="T4" fmla="*/ 520 w 48"/>
                <a:gd name="T5" fmla="*/ 3588 h 259"/>
                <a:gd name="T6" fmla="*/ 375 w 48"/>
                <a:gd name="T7" fmla="*/ 4634 h 259"/>
                <a:gd name="T8" fmla="*/ 0 w 48"/>
                <a:gd name="T9" fmla="*/ 4613 h 259"/>
                <a:gd name="T10" fmla="*/ 313 w 48"/>
                <a:gd name="T11" fmla="*/ 3973 h 259"/>
                <a:gd name="T12" fmla="*/ 408 w 48"/>
                <a:gd name="T13" fmla="*/ 2697 h 259"/>
                <a:gd name="T14" fmla="*/ 500 w 48"/>
                <a:gd name="T15" fmla="*/ 1275 h 259"/>
                <a:gd name="T16" fmla="*/ 750 w 48"/>
                <a:gd name="T17" fmla="*/ 21 h 2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259">
                  <a:moveTo>
                    <a:pt x="48" y="0"/>
                  </a:moveTo>
                  <a:cubicBezTo>
                    <a:pt x="45" y="28"/>
                    <a:pt x="40" y="78"/>
                    <a:pt x="38" y="106"/>
                  </a:cubicBezTo>
                  <a:cubicBezTo>
                    <a:pt x="36" y="133"/>
                    <a:pt x="37" y="162"/>
                    <a:pt x="33" y="189"/>
                  </a:cubicBezTo>
                  <a:cubicBezTo>
                    <a:pt x="31" y="207"/>
                    <a:pt x="30" y="227"/>
                    <a:pt x="24" y="244"/>
                  </a:cubicBezTo>
                  <a:cubicBezTo>
                    <a:pt x="18" y="259"/>
                    <a:pt x="8" y="256"/>
                    <a:pt x="0" y="243"/>
                  </a:cubicBezTo>
                  <a:cubicBezTo>
                    <a:pt x="12" y="253"/>
                    <a:pt x="19" y="214"/>
                    <a:pt x="20" y="209"/>
                  </a:cubicBezTo>
                  <a:cubicBezTo>
                    <a:pt x="26" y="187"/>
                    <a:pt x="25" y="164"/>
                    <a:pt x="26" y="142"/>
                  </a:cubicBezTo>
                  <a:cubicBezTo>
                    <a:pt x="27" y="113"/>
                    <a:pt x="27" y="95"/>
                    <a:pt x="32" y="67"/>
                  </a:cubicBezTo>
                  <a:cubicBezTo>
                    <a:pt x="34" y="56"/>
                    <a:pt x="44" y="17"/>
                    <a:pt x="48" y="1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Freeform 129">
              <a:extLst>
                <a:ext uri="{FF2B5EF4-FFF2-40B4-BE49-F238E27FC236}">
                  <a16:creationId xmlns:a16="http://schemas.microsoft.com/office/drawing/2014/main" id="{4EC1AFD5-5572-44E9-96FA-F0CDE2D79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2579"/>
              <a:ext cx="493" cy="490"/>
            </a:xfrm>
            <a:custGeom>
              <a:avLst/>
              <a:gdLst>
                <a:gd name="T0" fmla="*/ 125 w 197"/>
                <a:gd name="T1" fmla="*/ 3475 h 184"/>
                <a:gd name="T2" fmla="*/ 563 w 197"/>
                <a:gd name="T3" fmla="*/ 3270 h 184"/>
                <a:gd name="T4" fmla="*/ 1001 w 197"/>
                <a:gd name="T5" fmla="*/ 2985 h 184"/>
                <a:gd name="T6" fmla="*/ 2117 w 197"/>
                <a:gd name="T7" fmla="*/ 2000 h 184"/>
                <a:gd name="T8" fmla="*/ 2743 w 197"/>
                <a:gd name="T9" fmla="*/ 999 h 184"/>
                <a:gd name="T10" fmla="*/ 3038 w 197"/>
                <a:gd name="T11" fmla="*/ 149 h 184"/>
                <a:gd name="T12" fmla="*/ 3006 w 197"/>
                <a:gd name="T13" fmla="*/ 35 h 184"/>
                <a:gd name="T14" fmla="*/ 2838 w 197"/>
                <a:gd name="T15" fmla="*/ 546 h 184"/>
                <a:gd name="T16" fmla="*/ 2272 w 197"/>
                <a:gd name="T17" fmla="*/ 1590 h 184"/>
                <a:gd name="T18" fmla="*/ 1271 w 197"/>
                <a:gd name="T19" fmla="*/ 2644 h 184"/>
                <a:gd name="T20" fmla="*/ 458 w 197"/>
                <a:gd name="T21" fmla="*/ 3249 h 184"/>
                <a:gd name="T22" fmla="*/ 0 w 197"/>
                <a:gd name="T23" fmla="*/ 3419 h 1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7" h="184">
                  <a:moveTo>
                    <a:pt x="8" y="184"/>
                  </a:moveTo>
                  <a:cubicBezTo>
                    <a:pt x="16" y="179"/>
                    <a:pt x="27" y="177"/>
                    <a:pt x="36" y="173"/>
                  </a:cubicBezTo>
                  <a:cubicBezTo>
                    <a:pt x="46" y="168"/>
                    <a:pt x="55" y="164"/>
                    <a:pt x="64" y="158"/>
                  </a:cubicBezTo>
                  <a:cubicBezTo>
                    <a:pt x="91" y="141"/>
                    <a:pt x="112" y="128"/>
                    <a:pt x="135" y="106"/>
                  </a:cubicBezTo>
                  <a:cubicBezTo>
                    <a:pt x="149" y="93"/>
                    <a:pt x="166" y="69"/>
                    <a:pt x="175" y="53"/>
                  </a:cubicBezTo>
                  <a:cubicBezTo>
                    <a:pt x="182" y="40"/>
                    <a:pt x="193" y="24"/>
                    <a:pt x="194" y="8"/>
                  </a:cubicBezTo>
                  <a:cubicBezTo>
                    <a:pt x="195" y="7"/>
                    <a:pt x="197" y="0"/>
                    <a:pt x="192" y="2"/>
                  </a:cubicBezTo>
                  <a:cubicBezTo>
                    <a:pt x="189" y="4"/>
                    <a:pt x="183" y="25"/>
                    <a:pt x="181" y="29"/>
                  </a:cubicBezTo>
                  <a:cubicBezTo>
                    <a:pt x="172" y="49"/>
                    <a:pt x="159" y="67"/>
                    <a:pt x="145" y="84"/>
                  </a:cubicBezTo>
                  <a:cubicBezTo>
                    <a:pt x="127" y="106"/>
                    <a:pt x="104" y="124"/>
                    <a:pt x="81" y="140"/>
                  </a:cubicBezTo>
                  <a:cubicBezTo>
                    <a:pt x="65" y="152"/>
                    <a:pt x="47" y="163"/>
                    <a:pt x="29" y="172"/>
                  </a:cubicBezTo>
                  <a:cubicBezTo>
                    <a:pt x="21" y="176"/>
                    <a:pt x="10" y="181"/>
                    <a:pt x="0" y="181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Freeform 130">
              <a:extLst>
                <a:ext uri="{FF2B5EF4-FFF2-40B4-BE49-F238E27FC236}">
                  <a16:creationId xmlns:a16="http://schemas.microsoft.com/office/drawing/2014/main" id="{AC881EBC-B48A-49B1-9297-172FC684F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2931"/>
              <a:ext cx="63" cy="45"/>
            </a:xfrm>
            <a:custGeom>
              <a:avLst/>
              <a:gdLst>
                <a:gd name="T0" fmla="*/ 0 w 25"/>
                <a:gd name="T1" fmla="*/ 259 h 17"/>
                <a:gd name="T2" fmla="*/ 33 w 25"/>
                <a:gd name="T3" fmla="*/ 315 h 17"/>
                <a:gd name="T4" fmla="*/ 318 w 25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7">
                  <a:moveTo>
                    <a:pt x="0" y="14"/>
                  </a:moveTo>
                  <a:cubicBezTo>
                    <a:pt x="0" y="15"/>
                    <a:pt x="2" y="16"/>
                    <a:pt x="2" y="17"/>
                  </a:cubicBezTo>
                  <a:cubicBezTo>
                    <a:pt x="9" y="16"/>
                    <a:pt x="25" y="7"/>
                    <a:pt x="20" y="0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4" name="Freeform 131">
              <a:extLst>
                <a:ext uri="{FF2B5EF4-FFF2-40B4-BE49-F238E27FC236}">
                  <a16:creationId xmlns:a16="http://schemas.microsoft.com/office/drawing/2014/main" id="{7AAD9F7C-02DE-4EA2-936F-16EA2DE72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2557"/>
              <a:ext cx="198" cy="352"/>
            </a:xfrm>
            <a:custGeom>
              <a:avLst/>
              <a:gdLst>
                <a:gd name="T0" fmla="*/ 0 w 79"/>
                <a:gd name="T1" fmla="*/ 2197 h 132"/>
                <a:gd name="T2" fmla="*/ 489 w 79"/>
                <a:gd name="T3" fmla="*/ 1763 h 132"/>
                <a:gd name="T4" fmla="*/ 847 w 79"/>
                <a:gd name="T5" fmla="*/ 1059 h 132"/>
                <a:gd name="T6" fmla="*/ 1100 w 79"/>
                <a:gd name="T7" fmla="*/ 477 h 132"/>
                <a:gd name="T8" fmla="*/ 1118 w 79"/>
                <a:gd name="T9" fmla="*/ 0 h 132"/>
                <a:gd name="T10" fmla="*/ 993 w 79"/>
                <a:gd name="T11" fmla="*/ 477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9" h="132">
                  <a:moveTo>
                    <a:pt x="0" y="116"/>
                  </a:moveTo>
                  <a:cubicBezTo>
                    <a:pt x="4" y="132"/>
                    <a:pt x="27" y="98"/>
                    <a:pt x="31" y="93"/>
                  </a:cubicBezTo>
                  <a:cubicBezTo>
                    <a:pt x="40" y="82"/>
                    <a:pt x="48" y="68"/>
                    <a:pt x="54" y="56"/>
                  </a:cubicBezTo>
                  <a:cubicBezTo>
                    <a:pt x="60" y="44"/>
                    <a:pt x="65" y="37"/>
                    <a:pt x="70" y="25"/>
                  </a:cubicBezTo>
                  <a:cubicBezTo>
                    <a:pt x="71" y="20"/>
                    <a:pt x="79" y="1"/>
                    <a:pt x="71" y="0"/>
                  </a:cubicBezTo>
                  <a:cubicBezTo>
                    <a:pt x="68" y="8"/>
                    <a:pt x="67" y="17"/>
                    <a:pt x="63" y="25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5" name="Freeform 132">
              <a:extLst>
                <a:ext uri="{FF2B5EF4-FFF2-40B4-BE49-F238E27FC236}">
                  <a16:creationId xmlns:a16="http://schemas.microsoft.com/office/drawing/2014/main" id="{CE6707E9-835E-407E-AF55-70E0D3C23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581"/>
              <a:ext cx="117" cy="280"/>
            </a:xfrm>
            <a:custGeom>
              <a:avLst/>
              <a:gdLst>
                <a:gd name="T0" fmla="*/ 0 w 47"/>
                <a:gd name="T1" fmla="*/ 1843 h 105"/>
                <a:gd name="T2" fmla="*/ 42 w 47"/>
                <a:gd name="T3" fmla="*/ 1992 h 105"/>
                <a:gd name="T4" fmla="*/ 279 w 47"/>
                <a:gd name="T5" fmla="*/ 1501 h 105"/>
                <a:gd name="T6" fmla="*/ 508 w 47"/>
                <a:gd name="T7" fmla="*/ 888 h 105"/>
                <a:gd name="T8" fmla="*/ 650 w 47"/>
                <a:gd name="T9" fmla="*/ 363 h 105"/>
                <a:gd name="T10" fmla="*/ 632 w 47"/>
                <a:gd name="T11" fmla="*/ 0 h 105"/>
                <a:gd name="T12" fmla="*/ 478 w 47"/>
                <a:gd name="T13" fmla="*/ 627 h 105"/>
                <a:gd name="T14" fmla="*/ 341 w 47"/>
                <a:gd name="T15" fmla="*/ 1003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105">
                  <a:moveTo>
                    <a:pt x="0" y="97"/>
                  </a:moveTo>
                  <a:cubicBezTo>
                    <a:pt x="1" y="99"/>
                    <a:pt x="1" y="102"/>
                    <a:pt x="3" y="105"/>
                  </a:cubicBezTo>
                  <a:cubicBezTo>
                    <a:pt x="9" y="99"/>
                    <a:pt x="14" y="87"/>
                    <a:pt x="18" y="79"/>
                  </a:cubicBezTo>
                  <a:cubicBezTo>
                    <a:pt x="23" y="68"/>
                    <a:pt x="29" y="59"/>
                    <a:pt x="33" y="47"/>
                  </a:cubicBezTo>
                  <a:cubicBezTo>
                    <a:pt x="36" y="38"/>
                    <a:pt x="39" y="28"/>
                    <a:pt x="42" y="19"/>
                  </a:cubicBezTo>
                  <a:cubicBezTo>
                    <a:pt x="43" y="15"/>
                    <a:pt x="47" y="0"/>
                    <a:pt x="41" y="0"/>
                  </a:cubicBezTo>
                  <a:cubicBezTo>
                    <a:pt x="38" y="11"/>
                    <a:pt x="35" y="22"/>
                    <a:pt x="31" y="33"/>
                  </a:cubicBezTo>
                  <a:cubicBezTo>
                    <a:pt x="29" y="39"/>
                    <a:pt x="27" y="49"/>
                    <a:pt x="22" y="53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6" name="Freeform 133">
              <a:extLst>
                <a:ext uri="{FF2B5EF4-FFF2-40B4-BE49-F238E27FC236}">
                  <a16:creationId xmlns:a16="http://schemas.microsoft.com/office/drawing/2014/main" id="{4EBD747C-629A-4111-B005-65FC06EC0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" y="1728"/>
              <a:ext cx="175" cy="576"/>
            </a:xfrm>
            <a:custGeom>
              <a:avLst/>
              <a:gdLst>
                <a:gd name="T0" fmla="*/ 550 w 70"/>
                <a:gd name="T1" fmla="*/ 35 h 216"/>
                <a:gd name="T2" fmla="*/ 1050 w 70"/>
                <a:gd name="T3" fmla="*/ 760 h 216"/>
                <a:gd name="T4" fmla="*/ 845 w 70"/>
                <a:gd name="T5" fmla="*/ 1728 h 216"/>
                <a:gd name="T6" fmla="*/ 500 w 70"/>
                <a:gd name="T7" fmla="*/ 2411 h 216"/>
                <a:gd name="T8" fmla="*/ 313 w 70"/>
                <a:gd name="T9" fmla="*/ 2845 h 216"/>
                <a:gd name="T10" fmla="*/ 0 w 70"/>
                <a:gd name="T11" fmla="*/ 4096 h 216"/>
                <a:gd name="T12" fmla="*/ 175 w 70"/>
                <a:gd name="T13" fmla="*/ 3072 h 216"/>
                <a:gd name="T14" fmla="*/ 425 w 70"/>
                <a:gd name="T15" fmla="*/ 2253 h 216"/>
                <a:gd name="T16" fmla="*/ 800 w 70"/>
                <a:gd name="T17" fmla="*/ 1045 h 216"/>
                <a:gd name="T18" fmla="*/ 675 w 70"/>
                <a:gd name="T19" fmla="*/ 320 h 216"/>
                <a:gd name="T20" fmla="*/ 520 w 70"/>
                <a:gd name="T21" fmla="*/ 0 h 2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" h="216">
                  <a:moveTo>
                    <a:pt x="35" y="2"/>
                  </a:moveTo>
                  <a:cubicBezTo>
                    <a:pt x="45" y="15"/>
                    <a:pt x="63" y="22"/>
                    <a:pt x="67" y="40"/>
                  </a:cubicBezTo>
                  <a:cubicBezTo>
                    <a:pt x="70" y="55"/>
                    <a:pt x="61" y="78"/>
                    <a:pt x="54" y="91"/>
                  </a:cubicBezTo>
                  <a:cubicBezTo>
                    <a:pt x="46" y="104"/>
                    <a:pt x="39" y="113"/>
                    <a:pt x="32" y="127"/>
                  </a:cubicBezTo>
                  <a:cubicBezTo>
                    <a:pt x="27" y="136"/>
                    <a:pt x="24" y="140"/>
                    <a:pt x="20" y="150"/>
                  </a:cubicBezTo>
                  <a:cubicBezTo>
                    <a:pt x="16" y="161"/>
                    <a:pt x="4" y="204"/>
                    <a:pt x="0" y="216"/>
                  </a:cubicBezTo>
                  <a:cubicBezTo>
                    <a:pt x="2" y="201"/>
                    <a:pt x="9" y="170"/>
                    <a:pt x="11" y="162"/>
                  </a:cubicBezTo>
                  <a:cubicBezTo>
                    <a:pt x="14" y="149"/>
                    <a:pt x="22" y="132"/>
                    <a:pt x="27" y="119"/>
                  </a:cubicBezTo>
                  <a:cubicBezTo>
                    <a:pt x="35" y="98"/>
                    <a:pt x="49" y="78"/>
                    <a:pt x="51" y="55"/>
                  </a:cubicBezTo>
                  <a:cubicBezTo>
                    <a:pt x="52" y="41"/>
                    <a:pt x="49" y="29"/>
                    <a:pt x="43" y="17"/>
                  </a:cubicBezTo>
                  <a:cubicBezTo>
                    <a:pt x="41" y="12"/>
                    <a:pt x="37" y="2"/>
                    <a:pt x="33" y="0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7" name="Freeform 134">
              <a:extLst>
                <a:ext uri="{FF2B5EF4-FFF2-40B4-BE49-F238E27FC236}">
                  <a16:creationId xmlns:a16="http://schemas.microsoft.com/office/drawing/2014/main" id="{1FB94A36-42FA-4A53-B5D2-EFDAE8144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2400"/>
              <a:ext cx="72" cy="176"/>
            </a:xfrm>
            <a:custGeom>
              <a:avLst/>
              <a:gdLst>
                <a:gd name="T0" fmla="*/ 42 w 29"/>
                <a:gd name="T1" fmla="*/ 888 h 66"/>
                <a:gd name="T2" fmla="*/ 137 w 29"/>
                <a:gd name="T3" fmla="*/ 1216 h 66"/>
                <a:gd name="T4" fmla="*/ 290 w 29"/>
                <a:gd name="T5" fmla="*/ 968 h 66"/>
                <a:gd name="T6" fmla="*/ 353 w 29"/>
                <a:gd name="T7" fmla="*/ 547 h 66"/>
                <a:gd name="T8" fmla="*/ 444 w 29"/>
                <a:gd name="T9" fmla="*/ 0 h 66"/>
                <a:gd name="T10" fmla="*/ 278 w 29"/>
                <a:gd name="T11" fmla="*/ 683 h 66"/>
                <a:gd name="T12" fmla="*/ 124 w 29"/>
                <a:gd name="T13" fmla="*/ 931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66">
                  <a:moveTo>
                    <a:pt x="3" y="47"/>
                  </a:moveTo>
                  <a:cubicBezTo>
                    <a:pt x="5" y="52"/>
                    <a:pt x="0" y="66"/>
                    <a:pt x="9" y="64"/>
                  </a:cubicBezTo>
                  <a:cubicBezTo>
                    <a:pt x="13" y="63"/>
                    <a:pt x="17" y="54"/>
                    <a:pt x="19" y="51"/>
                  </a:cubicBezTo>
                  <a:cubicBezTo>
                    <a:pt x="22" y="44"/>
                    <a:pt x="22" y="36"/>
                    <a:pt x="23" y="29"/>
                  </a:cubicBezTo>
                  <a:cubicBezTo>
                    <a:pt x="24" y="19"/>
                    <a:pt x="28" y="9"/>
                    <a:pt x="29" y="0"/>
                  </a:cubicBezTo>
                  <a:cubicBezTo>
                    <a:pt x="23" y="10"/>
                    <a:pt x="23" y="25"/>
                    <a:pt x="18" y="36"/>
                  </a:cubicBezTo>
                  <a:cubicBezTo>
                    <a:pt x="18" y="39"/>
                    <a:pt x="9" y="57"/>
                    <a:pt x="8" y="49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8" name="Freeform 135">
              <a:extLst>
                <a:ext uri="{FF2B5EF4-FFF2-40B4-BE49-F238E27FC236}">
                  <a16:creationId xmlns:a16="http://schemas.microsoft.com/office/drawing/2014/main" id="{43D30D7F-C4C3-4BDA-94E7-A28C0F5FB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856"/>
              <a:ext cx="215" cy="384"/>
            </a:xfrm>
            <a:custGeom>
              <a:avLst/>
              <a:gdLst>
                <a:gd name="T0" fmla="*/ 658 w 86"/>
                <a:gd name="T1" fmla="*/ 0 h 144"/>
                <a:gd name="T2" fmla="*/ 1083 w 86"/>
                <a:gd name="T3" fmla="*/ 1443 h 144"/>
                <a:gd name="T4" fmla="*/ 613 w 86"/>
                <a:gd name="T5" fmla="*/ 2069 h 144"/>
                <a:gd name="T6" fmla="*/ 345 w 86"/>
                <a:gd name="T7" fmla="*/ 2312 h 144"/>
                <a:gd name="T8" fmla="*/ 0 w 86"/>
                <a:gd name="T9" fmla="*/ 2731 h 144"/>
                <a:gd name="T10" fmla="*/ 583 w 86"/>
                <a:gd name="T11" fmla="*/ 1843 h 144"/>
                <a:gd name="T12" fmla="*/ 938 w 86"/>
                <a:gd name="T13" fmla="*/ 989 h 144"/>
                <a:gd name="T14" fmla="*/ 813 w 86"/>
                <a:gd name="T15" fmla="*/ 320 h 144"/>
                <a:gd name="T16" fmla="*/ 658 w 8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6" h="144">
                  <a:moveTo>
                    <a:pt x="42" y="0"/>
                  </a:moveTo>
                  <a:cubicBezTo>
                    <a:pt x="70" y="13"/>
                    <a:pt x="86" y="48"/>
                    <a:pt x="69" y="76"/>
                  </a:cubicBezTo>
                  <a:cubicBezTo>
                    <a:pt x="61" y="88"/>
                    <a:pt x="50" y="99"/>
                    <a:pt x="39" y="109"/>
                  </a:cubicBezTo>
                  <a:cubicBezTo>
                    <a:pt x="34" y="114"/>
                    <a:pt x="28" y="117"/>
                    <a:pt x="22" y="122"/>
                  </a:cubicBezTo>
                  <a:cubicBezTo>
                    <a:pt x="13" y="128"/>
                    <a:pt x="7" y="136"/>
                    <a:pt x="0" y="144"/>
                  </a:cubicBezTo>
                  <a:cubicBezTo>
                    <a:pt x="12" y="128"/>
                    <a:pt x="24" y="113"/>
                    <a:pt x="37" y="97"/>
                  </a:cubicBezTo>
                  <a:cubicBezTo>
                    <a:pt x="47" y="84"/>
                    <a:pt x="57" y="69"/>
                    <a:pt x="60" y="52"/>
                  </a:cubicBezTo>
                  <a:cubicBezTo>
                    <a:pt x="61" y="40"/>
                    <a:pt x="57" y="29"/>
                    <a:pt x="52" y="17"/>
                  </a:cubicBezTo>
                  <a:cubicBezTo>
                    <a:pt x="50" y="11"/>
                    <a:pt x="47" y="4"/>
                    <a:pt x="42" y="0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9" name="Freeform 136">
              <a:extLst>
                <a:ext uri="{FF2B5EF4-FFF2-40B4-BE49-F238E27FC236}">
                  <a16:creationId xmlns:a16="http://schemas.microsoft.com/office/drawing/2014/main" id="{4BF160F2-729C-4AE3-91C3-9FF6095F5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627"/>
              <a:ext cx="255" cy="256"/>
            </a:xfrm>
            <a:custGeom>
              <a:avLst/>
              <a:gdLst>
                <a:gd name="T0" fmla="*/ 95 w 102"/>
                <a:gd name="T1" fmla="*/ 1728 h 96"/>
                <a:gd name="T2" fmla="*/ 438 w 102"/>
                <a:gd name="T3" fmla="*/ 1800 h 96"/>
                <a:gd name="T4" fmla="*/ 708 w 102"/>
                <a:gd name="T5" fmla="*/ 1800 h 96"/>
                <a:gd name="T6" fmla="*/ 1220 w 102"/>
                <a:gd name="T7" fmla="*/ 1195 h 96"/>
                <a:gd name="T8" fmla="*/ 1488 w 102"/>
                <a:gd name="T9" fmla="*/ 512 h 96"/>
                <a:gd name="T10" fmla="*/ 1395 w 102"/>
                <a:gd name="T11" fmla="*/ 0 h 96"/>
                <a:gd name="T12" fmla="*/ 1408 w 102"/>
                <a:gd name="T13" fmla="*/ 285 h 96"/>
                <a:gd name="T14" fmla="*/ 1238 w 102"/>
                <a:gd name="T15" fmla="*/ 589 h 96"/>
                <a:gd name="T16" fmla="*/ 895 w 102"/>
                <a:gd name="T17" fmla="*/ 1309 h 96"/>
                <a:gd name="T18" fmla="*/ 238 w 102"/>
                <a:gd name="T19" fmla="*/ 1651 h 96"/>
                <a:gd name="T20" fmla="*/ 0 w 102"/>
                <a:gd name="T21" fmla="*/ 1672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2" h="96">
                  <a:moveTo>
                    <a:pt x="6" y="91"/>
                  </a:moveTo>
                  <a:cubicBezTo>
                    <a:pt x="12" y="91"/>
                    <a:pt x="20" y="95"/>
                    <a:pt x="28" y="95"/>
                  </a:cubicBezTo>
                  <a:cubicBezTo>
                    <a:pt x="33" y="96"/>
                    <a:pt x="39" y="96"/>
                    <a:pt x="45" y="95"/>
                  </a:cubicBezTo>
                  <a:cubicBezTo>
                    <a:pt x="58" y="90"/>
                    <a:pt x="70" y="74"/>
                    <a:pt x="78" y="63"/>
                  </a:cubicBezTo>
                  <a:cubicBezTo>
                    <a:pt x="85" y="52"/>
                    <a:pt x="90" y="40"/>
                    <a:pt x="95" y="27"/>
                  </a:cubicBezTo>
                  <a:cubicBezTo>
                    <a:pt x="97" y="21"/>
                    <a:pt x="102" y="0"/>
                    <a:pt x="89" y="0"/>
                  </a:cubicBezTo>
                  <a:cubicBezTo>
                    <a:pt x="89" y="5"/>
                    <a:pt x="91" y="10"/>
                    <a:pt x="90" y="15"/>
                  </a:cubicBezTo>
                  <a:cubicBezTo>
                    <a:pt x="88" y="21"/>
                    <a:pt x="83" y="25"/>
                    <a:pt x="79" y="31"/>
                  </a:cubicBezTo>
                  <a:cubicBezTo>
                    <a:pt x="72" y="43"/>
                    <a:pt x="68" y="59"/>
                    <a:pt x="57" y="69"/>
                  </a:cubicBezTo>
                  <a:cubicBezTo>
                    <a:pt x="47" y="79"/>
                    <a:pt x="29" y="83"/>
                    <a:pt x="15" y="87"/>
                  </a:cubicBezTo>
                  <a:cubicBezTo>
                    <a:pt x="10" y="88"/>
                    <a:pt x="5" y="90"/>
                    <a:pt x="0" y="88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0" name="Freeform 137">
              <a:extLst>
                <a:ext uri="{FF2B5EF4-FFF2-40B4-BE49-F238E27FC236}">
                  <a16:creationId xmlns:a16="http://schemas.microsoft.com/office/drawing/2014/main" id="{BAD948DF-80F3-47AC-962B-BBEF42A46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2963"/>
              <a:ext cx="243" cy="245"/>
            </a:xfrm>
            <a:custGeom>
              <a:avLst/>
              <a:gdLst>
                <a:gd name="T0" fmla="*/ 0 w 97"/>
                <a:gd name="T1" fmla="*/ 1680 h 92"/>
                <a:gd name="T2" fmla="*/ 551 w 97"/>
                <a:gd name="T3" fmla="*/ 1736 h 92"/>
                <a:gd name="T4" fmla="*/ 1055 w 97"/>
                <a:gd name="T5" fmla="*/ 1454 h 92"/>
                <a:gd name="T6" fmla="*/ 1255 w 97"/>
                <a:gd name="T7" fmla="*/ 1020 h 92"/>
                <a:gd name="T8" fmla="*/ 1476 w 97"/>
                <a:gd name="T9" fmla="*/ 0 h 92"/>
                <a:gd name="T10" fmla="*/ 1413 w 97"/>
                <a:gd name="T11" fmla="*/ 474 h 92"/>
                <a:gd name="T12" fmla="*/ 1225 w 97"/>
                <a:gd name="T13" fmla="*/ 908 h 92"/>
                <a:gd name="T14" fmla="*/ 1005 w 97"/>
                <a:gd name="T15" fmla="*/ 1148 h 92"/>
                <a:gd name="T16" fmla="*/ 804 w 97"/>
                <a:gd name="T17" fmla="*/ 1454 h 92"/>
                <a:gd name="T18" fmla="*/ 0 w 97"/>
                <a:gd name="T19" fmla="*/ 1659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" h="92">
                  <a:moveTo>
                    <a:pt x="0" y="89"/>
                  </a:moveTo>
                  <a:cubicBezTo>
                    <a:pt x="13" y="89"/>
                    <a:pt x="22" y="92"/>
                    <a:pt x="35" y="92"/>
                  </a:cubicBezTo>
                  <a:cubicBezTo>
                    <a:pt x="48" y="92"/>
                    <a:pt x="61" y="90"/>
                    <a:pt x="67" y="77"/>
                  </a:cubicBezTo>
                  <a:cubicBezTo>
                    <a:pt x="71" y="68"/>
                    <a:pt x="74" y="63"/>
                    <a:pt x="80" y="54"/>
                  </a:cubicBezTo>
                  <a:cubicBezTo>
                    <a:pt x="86" y="43"/>
                    <a:pt x="97" y="14"/>
                    <a:pt x="94" y="0"/>
                  </a:cubicBezTo>
                  <a:cubicBezTo>
                    <a:pt x="91" y="6"/>
                    <a:pt x="91" y="19"/>
                    <a:pt x="90" y="25"/>
                  </a:cubicBezTo>
                  <a:cubicBezTo>
                    <a:pt x="87" y="32"/>
                    <a:pt x="83" y="42"/>
                    <a:pt x="78" y="48"/>
                  </a:cubicBezTo>
                  <a:cubicBezTo>
                    <a:pt x="74" y="53"/>
                    <a:pt x="68" y="56"/>
                    <a:pt x="64" y="61"/>
                  </a:cubicBezTo>
                  <a:cubicBezTo>
                    <a:pt x="58" y="65"/>
                    <a:pt x="56" y="72"/>
                    <a:pt x="51" y="77"/>
                  </a:cubicBezTo>
                  <a:cubicBezTo>
                    <a:pt x="42" y="85"/>
                    <a:pt x="13" y="91"/>
                    <a:pt x="0" y="88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1" name="Freeform 138">
              <a:extLst>
                <a:ext uri="{FF2B5EF4-FFF2-40B4-BE49-F238E27FC236}">
                  <a16:creationId xmlns:a16="http://schemas.microsoft.com/office/drawing/2014/main" id="{6CD69295-88F2-40E4-9B15-1FCEB5B8F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" y="2997"/>
              <a:ext cx="230" cy="219"/>
            </a:xfrm>
            <a:custGeom>
              <a:avLst/>
              <a:gdLst>
                <a:gd name="T0" fmla="*/ 63 w 92"/>
                <a:gd name="T1" fmla="*/ 1485 h 82"/>
                <a:gd name="T2" fmla="*/ 720 w 92"/>
                <a:gd name="T3" fmla="*/ 1528 h 82"/>
                <a:gd name="T4" fmla="*/ 1283 w 92"/>
                <a:gd name="T5" fmla="*/ 1333 h 82"/>
                <a:gd name="T6" fmla="*/ 1425 w 92"/>
                <a:gd name="T7" fmla="*/ 628 h 82"/>
                <a:gd name="T8" fmla="*/ 1425 w 92"/>
                <a:gd name="T9" fmla="*/ 248 h 82"/>
                <a:gd name="T10" fmla="*/ 1270 w 92"/>
                <a:gd name="T11" fmla="*/ 0 h 82"/>
                <a:gd name="T12" fmla="*/ 1220 w 92"/>
                <a:gd name="T13" fmla="*/ 820 h 82"/>
                <a:gd name="T14" fmla="*/ 1113 w 92"/>
                <a:gd name="T15" fmla="*/ 1084 h 82"/>
                <a:gd name="T16" fmla="*/ 813 w 92"/>
                <a:gd name="T17" fmla="*/ 1298 h 82"/>
                <a:gd name="T18" fmla="*/ 238 w 92"/>
                <a:gd name="T19" fmla="*/ 1469 h 82"/>
                <a:gd name="T20" fmla="*/ 0 w 92"/>
                <a:gd name="T21" fmla="*/ 1469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" h="82">
                  <a:moveTo>
                    <a:pt x="4" y="78"/>
                  </a:moveTo>
                  <a:cubicBezTo>
                    <a:pt x="17" y="82"/>
                    <a:pt x="33" y="80"/>
                    <a:pt x="46" y="80"/>
                  </a:cubicBezTo>
                  <a:cubicBezTo>
                    <a:pt x="59" y="80"/>
                    <a:pt x="73" y="81"/>
                    <a:pt x="82" y="70"/>
                  </a:cubicBezTo>
                  <a:cubicBezTo>
                    <a:pt x="89" y="61"/>
                    <a:pt x="91" y="44"/>
                    <a:pt x="91" y="33"/>
                  </a:cubicBezTo>
                  <a:cubicBezTo>
                    <a:pt x="91" y="27"/>
                    <a:pt x="92" y="19"/>
                    <a:pt x="91" y="13"/>
                  </a:cubicBezTo>
                  <a:cubicBezTo>
                    <a:pt x="90" y="6"/>
                    <a:pt x="86" y="4"/>
                    <a:pt x="81" y="0"/>
                  </a:cubicBezTo>
                  <a:cubicBezTo>
                    <a:pt x="86" y="15"/>
                    <a:pt x="87" y="29"/>
                    <a:pt x="78" y="43"/>
                  </a:cubicBezTo>
                  <a:cubicBezTo>
                    <a:pt x="75" y="47"/>
                    <a:pt x="74" y="52"/>
                    <a:pt x="71" y="57"/>
                  </a:cubicBezTo>
                  <a:cubicBezTo>
                    <a:pt x="67" y="65"/>
                    <a:pt x="60" y="67"/>
                    <a:pt x="52" y="68"/>
                  </a:cubicBezTo>
                  <a:cubicBezTo>
                    <a:pt x="40" y="71"/>
                    <a:pt x="28" y="76"/>
                    <a:pt x="15" y="77"/>
                  </a:cubicBezTo>
                  <a:cubicBezTo>
                    <a:pt x="12" y="77"/>
                    <a:pt x="2" y="79"/>
                    <a:pt x="0" y="77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2" name="Freeform 139">
              <a:extLst>
                <a:ext uri="{FF2B5EF4-FFF2-40B4-BE49-F238E27FC236}">
                  <a16:creationId xmlns:a16="http://schemas.microsoft.com/office/drawing/2014/main" id="{B38CA9EB-4B86-48E8-AEED-65D07B9ED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3051"/>
              <a:ext cx="183" cy="176"/>
            </a:xfrm>
            <a:custGeom>
              <a:avLst/>
              <a:gdLst>
                <a:gd name="T0" fmla="*/ 251 w 73"/>
                <a:gd name="T1" fmla="*/ 1173 h 66"/>
                <a:gd name="T2" fmla="*/ 1055 w 73"/>
                <a:gd name="T3" fmla="*/ 1024 h 66"/>
                <a:gd name="T4" fmla="*/ 1131 w 73"/>
                <a:gd name="T5" fmla="*/ 512 h 66"/>
                <a:gd name="T6" fmla="*/ 975 w 73"/>
                <a:gd name="T7" fmla="*/ 0 h 66"/>
                <a:gd name="T8" fmla="*/ 1025 w 73"/>
                <a:gd name="T9" fmla="*/ 512 h 66"/>
                <a:gd name="T10" fmla="*/ 805 w 73"/>
                <a:gd name="T11" fmla="*/ 888 h 66"/>
                <a:gd name="T12" fmla="*/ 376 w 73"/>
                <a:gd name="T13" fmla="*/ 1101 h 66"/>
                <a:gd name="T14" fmla="*/ 0 w 73"/>
                <a:gd name="T15" fmla="*/ 1195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66">
                  <a:moveTo>
                    <a:pt x="16" y="62"/>
                  </a:moveTo>
                  <a:cubicBezTo>
                    <a:pt x="28" y="62"/>
                    <a:pt x="59" y="66"/>
                    <a:pt x="67" y="54"/>
                  </a:cubicBezTo>
                  <a:cubicBezTo>
                    <a:pt x="71" y="48"/>
                    <a:pt x="71" y="35"/>
                    <a:pt x="72" y="27"/>
                  </a:cubicBezTo>
                  <a:cubicBezTo>
                    <a:pt x="73" y="14"/>
                    <a:pt x="72" y="8"/>
                    <a:pt x="62" y="0"/>
                  </a:cubicBezTo>
                  <a:cubicBezTo>
                    <a:pt x="64" y="9"/>
                    <a:pt x="67" y="16"/>
                    <a:pt x="65" y="27"/>
                  </a:cubicBezTo>
                  <a:cubicBezTo>
                    <a:pt x="63" y="37"/>
                    <a:pt x="59" y="41"/>
                    <a:pt x="51" y="47"/>
                  </a:cubicBezTo>
                  <a:cubicBezTo>
                    <a:pt x="42" y="54"/>
                    <a:pt x="34" y="55"/>
                    <a:pt x="24" y="58"/>
                  </a:cubicBezTo>
                  <a:cubicBezTo>
                    <a:pt x="15" y="61"/>
                    <a:pt x="9" y="63"/>
                    <a:pt x="0" y="63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3" name="Freeform 140">
              <a:extLst>
                <a:ext uri="{FF2B5EF4-FFF2-40B4-BE49-F238E27FC236}">
                  <a16:creationId xmlns:a16="http://schemas.microsoft.com/office/drawing/2014/main" id="{0669CE1A-95C2-4139-B5A2-CA8F40EF1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" y="3048"/>
              <a:ext cx="225" cy="173"/>
            </a:xfrm>
            <a:custGeom>
              <a:avLst/>
              <a:gdLst>
                <a:gd name="T0" fmla="*/ 283 w 90"/>
                <a:gd name="T1" fmla="*/ 1147 h 65"/>
                <a:gd name="T2" fmla="*/ 925 w 90"/>
                <a:gd name="T3" fmla="*/ 1147 h 65"/>
                <a:gd name="T4" fmla="*/ 1175 w 90"/>
                <a:gd name="T5" fmla="*/ 921 h 65"/>
                <a:gd name="T6" fmla="*/ 1000 w 90"/>
                <a:gd name="T7" fmla="*/ 0 h 65"/>
                <a:gd name="T8" fmla="*/ 1113 w 90"/>
                <a:gd name="T9" fmla="*/ 546 h 65"/>
                <a:gd name="T10" fmla="*/ 875 w 90"/>
                <a:gd name="T11" fmla="*/ 977 h 65"/>
                <a:gd name="T12" fmla="*/ 408 w 90"/>
                <a:gd name="T13" fmla="*/ 1091 h 65"/>
                <a:gd name="T14" fmla="*/ 0 w 90"/>
                <a:gd name="T15" fmla="*/ 1190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65">
                  <a:moveTo>
                    <a:pt x="18" y="61"/>
                  </a:moveTo>
                  <a:cubicBezTo>
                    <a:pt x="29" y="65"/>
                    <a:pt x="48" y="63"/>
                    <a:pt x="59" y="61"/>
                  </a:cubicBezTo>
                  <a:cubicBezTo>
                    <a:pt x="69" y="60"/>
                    <a:pt x="74" y="60"/>
                    <a:pt x="75" y="49"/>
                  </a:cubicBezTo>
                  <a:cubicBezTo>
                    <a:pt x="77" y="34"/>
                    <a:pt x="90" y="0"/>
                    <a:pt x="64" y="0"/>
                  </a:cubicBezTo>
                  <a:cubicBezTo>
                    <a:pt x="73" y="9"/>
                    <a:pt x="74" y="16"/>
                    <a:pt x="71" y="29"/>
                  </a:cubicBezTo>
                  <a:cubicBezTo>
                    <a:pt x="68" y="37"/>
                    <a:pt x="66" y="49"/>
                    <a:pt x="56" y="52"/>
                  </a:cubicBezTo>
                  <a:cubicBezTo>
                    <a:pt x="46" y="56"/>
                    <a:pt x="36" y="57"/>
                    <a:pt x="26" y="58"/>
                  </a:cubicBezTo>
                  <a:cubicBezTo>
                    <a:pt x="17" y="59"/>
                    <a:pt x="9" y="63"/>
                    <a:pt x="0" y="63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4" name="Freeform 141">
              <a:extLst>
                <a:ext uri="{FF2B5EF4-FFF2-40B4-BE49-F238E27FC236}">
                  <a16:creationId xmlns:a16="http://schemas.microsoft.com/office/drawing/2014/main" id="{A9938788-C082-4124-84AF-046312982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" y="2821"/>
              <a:ext cx="170" cy="216"/>
            </a:xfrm>
            <a:custGeom>
              <a:avLst/>
              <a:gdLst>
                <a:gd name="T0" fmla="*/ 113 w 68"/>
                <a:gd name="T1" fmla="*/ 1344 h 81"/>
                <a:gd name="T2" fmla="*/ 438 w 68"/>
                <a:gd name="T3" fmla="*/ 1459 h 81"/>
                <a:gd name="T4" fmla="*/ 708 w 68"/>
                <a:gd name="T5" fmla="*/ 1536 h 81"/>
                <a:gd name="T6" fmla="*/ 970 w 68"/>
                <a:gd name="T7" fmla="*/ 1160 h 81"/>
                <a:gd name="T8" fmla="*/ 1033 w 68"/>
                <a:gd name="T9" fmla="*/ 477 h 81"/>
                <a:gd name="T10" fmla="*/ 1000 w 68"/>
                <a:gd name="T11" fmla="*/ 171 h 81"/>
                <a:gd name="T12" fmla="*/ 813 w 68"/>
                <a:gd name="T13" fmla="*/ 56 h 81"/>
                <a:gd name="T14" fmla="*/ 895 w 68"/>
                <a:gd name="T15" fmla="*/ 568 h 81"/>
                <a:gd name="T16" fmla="*/ 783 w 68"/>
                <a:gd name="T17" fmla="*/ 1173 h 81"/>
                <a:gd name="T18" fmla="*/ 345 w 68"/>
                <a:gd name="T19" fmla="*/ 1288 h 81"/>
                <a:gd name="T20" fmla="*/ 0 w 68"/>
                <a:gd name="T21" fmla="*/ 1344 h 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" h="81">
                  <a:moveTo>
                    <a:pt x="7" y="71"/>
                  </a:moveTo>
                  <a:cubicBezTo>
                    <a:pt x="14" y="73"/>
                    <a:pt x="21" y="75"/>
                    <a:pt x="28" y="77"/>
                  </a:cubicBezTo>
                  <a:cubicBezTo>
                    <a:pt x="34" y="79"/>
                    <a:pt x="40" y="81"/>
                    <a:pt x="45" y="81"/>
                  </a:cubicBezTo>
                  <a:cubicBezTo>
                    <a:pt x="57" y="79"/>
                    <a:pt x="60" y="71"/>
                    <a:pt x="62" y="61"/>
                  </a:cubicBezTo>
                  <a:cubicBezTo>
                    <a:pt x="64" y="49"/>
                    <a:pt x="64" y="37"/>
                    <a:pt x="66" y="25"/>
                  </a:cubicBezTo>
                  <a:cubicBezTo>
                    <a:pt x="67" y="19"/>
                    <a:pt x="68" y="14"/>
                    <a:pt x="64" y="9"/>
                  </a:cubicBezTo>
                  <a:cubicBezTo>
                    <a:pt x="62" y="6"/>
                    <a:pt x="57" y="0"/>
                    <a:pt x="52" y="3"/>
                  </a:cubicBezTo>
                  <a:cubicBezTo>
                    <a:pt x="64" y="7"/>
                    <a:pt x="60" y="20"/>
                    <a:pt x="57" y="30"/>
                  </a:cubicBezTo>
                  <a:cubicBezTo>
                    <a:pt x="55" y="39"/>
                    <a:pt x="57" y="54"/>
                    <a:pt x="50" y="62"/>
                  </a:cubicBezTo>
                  <a:cubicBezTo>
                    <a:pt x="44" y="69"/>
                    <a:pt x="31" y="69"/>
                    <a:pt x="22" y="68"/>
                  </a:cubicBezTo>
                  <a:cubicBezTo>
                    <a:pt x="15" y="68"/>
                    <a:pt x="8" y="72"/>
                    <a:pt x="0" y="71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5" name="Freeform 142">
              <a:extLst>
                <a:ext uri="{FF2B5EF4-FFF2-40B4-BE49-F238E27FC236}">
                  <a16:creationId xmlns:a16="http://schemas.microsoft.com/office/drawing/2014/main" id="{61382FA1-B2A8-4FD1-B1F4-9B95616EB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2781"/>
              <a:ext cx="213" cy="254"/>
            </a:xfrm>
            <a:custGeom>
              <a:avLst/>
              <a:gdLst>
                <a:gd name="T0" fmla="*/ 251 w 85"/>
                <a:gd name="T1" fmla="*/ 1722 h 95"/>
                <a:gd name="T2" fmla="*/ 897 w 85"/>
                <a:gd name="T3" fmla="*/ 1781 h 95"/>
                <a:gd name="T4" fmla="*/ 1225 w 85"/>
                <a:gd name="T5" fmla="*/ 1281 h 95"/>
                <a:gd name="T6" fmla="*/ 1318 w 85"/>
                <a:gd name="T7" fmla="*/ 516 h 95"/>
                <a:gd name="T8" fmla="*/ 1130 w 85"/>
                <a:gd name="T9" fmla="*/ 35 h 95"/>
                <a:gd name="T10" fmla="*/ 1163 w 85"/>
                <a:gd name="T11" fmla="*/ 650 h 95"/>
                <a:gd name="T12" fmla="*/ 1055 w 85"/>
                <a:gd name="T13" fmla="*/ 1016 h 95"/>
                <a:gd name="T14" fmla="*/ 972 w 85"/>
                <a:gd name="T15" fmla="*/ 1436 h 95"/>
                <a:gd name="T16" fmla="*/ 439 w 85"/>
                <a:gd name="T17" fmla="*/ 1644 h 95"/>
                <a:gd name="T18" fmla="*/ 0 w 85"/>
                <a:gd name="T19" fmla="*/ 1700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5" h="95">
                  <a:moveTo>
                    <a:pt x="16" y="90"/>
                  </a:moveTo>
                  <a:cubicBezTo>
                    <a:pt x="30" y="87"/>
                    <a:pt x="44" y="95"/>
                    <a:pt x="57" y="93"/>
                  </a:cubicBezTo>
                  <a:cubicBezTo>
                    <a:pt x="71" y="92"/>
                    <a:pt x="75" y="79"/>
                    <a:pt x="78" y="67"/>
                  </a:cubicBezTo>
                  <a:cubicBezTo>
                    <a:pt x="81" y="54"/>
                    <a:pt x="83" y="41"/>
                    <a:pt x="84" y="27"/>
                  </a:cubicBezTo>
                  <a:cubicBezTo>
                    <a:pt x="85" y="16"/>
                    <a:pt x="85" y="2"/>
                    <a:pt x="72" y="2"/>
                  </a:cubicBezTo>
                  <a:cubicBezTo>
                    <a:pt x="85" y="0"/>
                    <a:pt x="77" y="27"/>
                    <a:pt x="74" y="34"/>
                  </a:cubicBezTo>
                  <a:cubicBezTo>
                    <a:pt x="71" y="40"/>
                    <a:pt x="69" y="46"/>
                    <a:pt x="67" y="53"/>
                  </a:cubicBezTo>
                  <a:cubicBezTo>
                    <a:pt x="66" y="60"/>
                    <a:pt x="66" y="68"/>
                    <a:pt x="62" y="75"/>
                  </a:cubicBezTo>
                  <a:cubicBezTo>
                    <a:pt x="55" y="84"/>
                    <a:pt x="39" y="85"/>
                    <a:pt x="28" y="86"/>
                  </a:cubicBezTo>
                  <a:cubicBezTo>
                    <a:pt x="19" y="86"/>
                    <a:pt x="9" y="91"/>
                    <a:pt x="0" y="89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6" name="Freeform 143">
              <a:extLst>
                <a:ext uri="{FF2B5EF4-FFF2-40B4-BE49-F238E27FC236}">
                  <a16:creationId xmlns:a16="http://schemas.microsoft.com/office/drawing/2014/main" id="{78FA70B8-9280-4F63-AC73-F54E7DC0C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" y="2696"/>
              <a:ext cx="220" cy="267"/>
            </a:xfrm>
            <a:custGeom>
              <a:avLst/>
              <a:gdLst>
                <a:gd name="T0" fmla="*/ 0 w 88"/>
                <a:gd name="T1" fmla="*/ 1674 h 100"/>
                <a:gd name="T2" fmla="*/ 688 w 88"/>
                <a:gd name="T3" fmla="*/ 1904 h 100"/>
                <a:gd name="T4" fmla="*/ 1050 w 88"/>
                <a:gd name="T5" fmla="*/ 1482 h 100"/>
                <a:gd name="T6" fmla="*/ 1283 w 88"/>
                <a:gd name="T7" fmla="*/ 705 h 100"/>
                <a:gd name="T8" fmla="*/ 1125 w 88"/>
                <a:gd name="T9" fmla="*/ 0 h 100"/>
                <a:gd name="T10" fmla="*/ 1238 w 88"/>
                <a:gd name="T11" fmla="*/ 192 h 100"/>
                <a:gd name="T12" fmla="*/ 1145 w 88"/>
                <a:gd name="T13" fmla="*/ 684 h 100"/>
                <a:gd name="T14" fmla="*/ 845 w 88"/>
                <a:gd name="T15" fmla="*/ 1447 h 100"/>
                <a:gd name="T16" fmla="*/ 345 w 88"/>
                <a:gd name="T17" fmla="*/ 1754 h 100"/>
                <a:gd name="T18" fmla="*/ 0 w 88"/>
                <a:gd name="T19" fmla="*/ 1711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" h="100">
                  <a:moveTo>
                    <a:pt x="0" y="88"/>
                  </a:moveTo>
                  <a:cubicBezTo>
                    <a:pt x="10" y="96"/>
                    <a:pt x="32" y="100"/>
                    <a:pt x="44" y="100"/>
                  </a:cubicBezTo>
                  <a:cubicBezTo>
                    <a:pt x="57" y="100"/>
                    <a:pt x="62" y="88"/>
                    <a:pt x="67" y="78"/>
                  </a:cubicBezTo>
                  <a:cubicBezTo>
                    <a:pt x="73" y="65"/>
                    <a:pt x="78" y="51"/>
                    <a:pt x="82" y="37"/>
                  </a:cubicBezTo>
                  <a:cubicBezTo>
                    <a:pt x="84" y="28"/>
                    <a:pt x="88" y="1"/>
                    <a:pt x="72" y="0"/>
                  </a:cubicBezTo>
                  <a:cubicBezTo>
                    <a:pt x="77" y="1"/>
                    <a:pt x="78" y="6"/>
                    <a:pt x="79" y="10"/>
                  </a:cubicBezTo>
                  <a:cubicBezTo>
                    <a:pt x="80" y="17"/>
                    <a:pt x="76" y="30"/>
                    <a:pt x="73" y="36"/>
                  </a:cubicBezTo>
                  <a:cubicBezTo>
                    <a:pt x="68" y="49"/>
                    <a:pt x="64" y="67"/>
                    <a:pt x="54" y="76"/>
                  </a:cubicBezTo>
                  <a:cubicBezTo>
                    <a:pt x="46" y="84"/>
                    <a:pt x="32" y="88"/>
                    <a:pt x="22" y="92"/>
                  </a:cubicBezTo>
                  <a:cubicBezTo>
                    <a:pt x="17" y="93"/>
                    <a:pt x="6" y="93"/>
                    <a:pt x="0" y="90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7" name="Freeform 144">
              <a:extLst>
                <a:ext uri="{FF2B5EF4-FFF2-40B4-BE49-F238E27FC236}">
                  <a16:creationId xmlns:a16="http://schemas.microsoft.com/office/drawing/2014/main" id="{BD42D76C-599B-4837-B81E-F978ABC6C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3013"/>
              <a:ext cx="125" cy="99"/>
            </a:xfrm>
            <a:custGeom>
              <a:avLst/>
              <a:gdLst>
                <a:gd name="T0" fmla="*/ 533 w 50"/>
                <a:gd name="T1" fmla="*/ 56 h 37"/>
                <a:gd name="T2" fmla="*/ 363 w 50"/>
                <a:gd name="T3" fmla="*/ 629 h 37"/>
                <a:gd name="T4" fmla="*/ 533 w 50"/>
                <a:gd name="T5" fmla="*/ 56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37">
                  <a:moveTo>
                    <a:pt x="34" y="3"/>
                  </a:moveTo>
                  <a:cubicBezTo>
                    <a:pt x="16" y="0"/>
                    <a:pt x="0" y="29"/>
                    <a:pt x="23" y="33"/>
                  </a:cubicBezTo>
                  <a:cubicBezTo>
                    <a:pt x="46" y="37"/>
                    <a:pt x="50" y="7"/>
                    <a:pt x="34" y="3"/>
                  </a:cubicBezTo>
                  <a:close/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8" name="Freeform 145">
              <a:extLst>
                <a:ext uri="{FF2B5EF4-FFF2-40B4-BE49-F238E27FC236}">
                  <a16:creationId xmlns:a16="http://schemas.microsoft.com/office/drawing/2014/main" id="{43D7F9E2-DAA9-441B-86B3-6072A3ADC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3077"/>
              <a:ext cx="113" cy="110"/>
            </a:xfrm>
            <a:custGeom>
              <a:avLst/>
              <a:gdLst>
                <a:gd name="T0" fmla="*/ 304 w 45"/>
                <a:gd name="T1" fmla="*/ 56 h 41"/>
                <a:gd name="T2" fmla="*/ 347 w 45"/>
                <a:gd name="T3" fmla="*/ 676 h 41"/>
                <a:gd name="T4" fmla="*/ 304 w 45"/>
                <a:gd name="T5" fmla="*/ 56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41">
                  <a:moveTo>
                    <a:pt x="19" y="3"/>
                  </a:moveTo>
                  <a:cubicBezTo>
                    <a:pt x="2" y="8"/>
                    <a:pt x="0" y="41"/>
                    <a:pt x="22" y="35"/>
                  </a:cubicBezTo>
                  <a:cubicBezTo>
                    <a:pt x="45" y="29"/>
                    <a:pt x="36" y="0"/>
                    <a:pt x="19" y="3"/>
                  </a:cubicBezTo>
                  <a:close/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9" name="Freeform 146">
              <a:extLst>
                <a:ext uri="{FF2B5EF4-FFF2-40B4-BE49-F238E27FC236}">
                  <a16:creationId xmlns:a16="http://schemas.microsoft.com/office/drawing/2014/main" id="{62FD3343-DBA8-46F6-B6D8-40FA2D4A7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2704"/>
              <a:ext cx="115" cy="99"/>
            </a:xfrm>
            <a:custGeom>
              <a:avLst/>
              <a:gdLst>
                <a:gd name="T0" fmla="*/ 283 w 46"/>
                <a:gd name="T1" fmla="*/ 573 h 37"/>
                <a:gd name="T2" fmla="*/ 458 w 46"/>
                <a:gd name="T3" fmla="*/ 94 h 37"/>
                <a:gd name="T4" fmla="*/ 283 w 46"/>
                <a:gd name="T5" fmla="*/ 573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37">
                  <a:moveTo>
                    <a:pt x="18" y="30"/>
                  </a:moveTo>
                  <a:cubicBezTo>
                    <a:pt x="36" y="37"/>
                    <a:pt x="46" y="10"/>
                    <a:pt x="29" y="5"/>
                  </a:cubicBezTo>
                  <a:cubicBezTo>
                    <a:pt x="12" y="0"/>
                    <a:pt x="0" y="24"/>
                    <a:pt x="18" y="30"/>
                  </a:cubicBezTo>
                  <a:close/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0" name="Freeform 147">
              <a:extLst>
                <a:ext uri="{FF2B5EF4-FFF2-40B4-BE49-F238E27FC236}">
                  <a16:creationId xmlns:a16="http://schemas.microsoft.com/office/drawing/2014/main" id="{2DA25611-7B17-4C49-A68B-CE5EF1868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3093"/>
              <a:ext cx="115" cy="99"/>
            </a:xfrm>
            <a:custGeom>
              <a:avLst/>
              <a:gdLst>
                <a:gd name="T0" fmla="*/ 283 w 46"/>
                <a:gd name="T1" fmla="*/ 573 h 37"/>
                <a:gd name="T2" fmla="*/ 458 w 46"/>
                <a:gd name="T3" fmla="*/ 94 h 37"/>
                <a:gd name="T4" fmla="*/ 283 w 46"/>
                <a:gd name="T5" fmla="*/ 573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37">
                  <a:moveTo>
                    <a:pt x="18" y="30"/>
                  </a:moveTo>
                  <a:cubicBezTo>
                    <a:pt x="36" y="37"/>
                    <a:pt x="46" y="10"/>
                    <a:pt x="29" y="5"/>
                  </a:cubicBezTo>
                  <a:cubicBezTo>
                    <a:pt x="12" y="0"/>
                    <a:pt x="0" y="24"/>
                    <a:pt x="18" y="30"/>
                  </a:cubicBezTo>
                  <a:close/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1" name="Freeform 148">
              <a:extLst>
                <a:ext uri="{FF2B5EF4-FFF2-40B4-BE49-F238E27FC236}">
                  <a16:creationId xmlns:a16="http://schemas.microsoft.com/office/drawing/2014/main" id="{57D8FCFC-41B1-47A9-8D5E-AE7E18A42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3021"/>
              <a:ext cx="95" cy="102"/>
            </a:xfrm>
            <a:custGeom>
              <a:avLst/>
              <a:gdLst>
                <a:gd name="T0" fmla="*/ 313 w 38"/>
                <a:gd name="T1" fmla="*/ 35 h 38"/>
                <a:gd name="T2" fmla="*/ 313 w 38"/>
                <a:gd name="T3" fmla="*/ 676 h 38"/>
                <a:gd name="T4" fmla="*/ 313 w 38"/>
                <a:gd name="T5" fmla="*/ 35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38">
                  <a:moveTo>
                    <a:pt x="20" y="2"/>
                  </a:moveTo>
                  <a:cubicBezTo>
                    <a:pt x="0" y="2"/>
                    <a:pt x="4" y="38"/>
                    <a:pt x="20" y="35"/>
                  </a:cubicBezTo>
                  <a:cubicBezTo>
                    <a:pt x="36" y="32"/>
                    <a:pt x="38" y="0"/>
                    <a:pt x="20" y="2"/>
                  </a:cubicBezTo>
                  <a:close/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2" name="Freeform 149">
              <a:extLst>
                <a:ext uri="{FF2B5EF4-FFF2-40B4-BE49-F238E27FC236}">
                  <a16:creationId xmlns:a16="http://schemas.microsoft.com/office/drawing/2014/main" id="{F3D9F8C3-3C72-41F4-A925-7B5D11C6B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" y="2896"/>
              <a:ext cx="85" cy="91"/>
            </a:xfrm>
            <a:custGeom>
              <a:avLst/>
              <a:gdLst>
                <a:gd name="T0" fmla="*/ 345 w 34"/>
                <a:gd name="T1" fmla="*/ 94 h 34"/>
                <a:gd name="T2" fmla="*/ 250 w 34"/>
                <a:gd name="T3" fmla="*/ 594 h 34"/>
                <a:gd name="T4" fmla="*/ 345 w 34"/>
                <a:gd name="T5" fmla="*/ 94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34">
                  <a:moveTo>
                    <a:pt x="22" y="5"/>
                  </a:moveTo>
                  <a:cubicBezTo>
                    <a:pt x="6" y="0"/>
                    <a:pt x="0" y="28"/>
                    <a:pt x="16" y="31"/>
                  </a:cubicBezTo>
                  <a:cubicBezTo>
                    <a:pt x="32" y="34"/>
                    <a:pt x="34" y="8"/>
                    <a:pt x="22" y="5"/>
                  </a:cubicBezTo>
                  <a:close/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3" name="Freeform 150">
              <a:extLst>
                <a:ext uri="{FF2B5EF4-FFF2-40B4-BE49-F238E27FC236}">
                  <a16:creationId xmlns:a16="http://schemas.microsoft.com/office/drawing/2014/main" id="{21986E38-C7C2-4102-B3E0-5D3CB901E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2885"/>
              <a:ext cx="100" cy="99"/>
            </a:xfrm>
            <a:custGeom>
              <a:avLst/>
              <a:gdLst>
                <a:gd name="T0" fmla="*/ 333 w 40"/>
                <a:gd name="T1" fmla="*/ 94 h 37"/>
                <a:gd name="T2" fmla="*/ 250 w 40"/>
                <a:gd name="T3" fmla="*/ 688 h 37"/>
                <a:gd name="T4" fmla="*/ 333 w 40"/>
                <a:gd name="T5" fmla="*/ 94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7">
                  <a:moveTo>
                    <a:pt x="21" y="5"/>
                  </a:moveTo>
                  <a:cubicBezTo>
                    <a:pt x="1" y="0"/>
                    <a:pt x="0" y="35"/>
                    <a:pt x="16" y="36"/>
                  </a:cubicBezTo>
                  <a:cubicBezTo>
                    <a:pt x="32" y="37"/>
                    <a:pt x="40" y="6"/>
                    <a:pt x="21" y="5"/>
                  </a:cubicBezTo>
                  <a:close/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4" name="Freeform 151">
              <a:extLst>
                <a:ext uri="{FF2B5EF4-FFF2-40B4-BE49-F238E27FC236}">
                  <a16:creationId xmlns:a16="http://schemas.microsoft.com/office/drawing/2014/main" id="{9FCD878B-E118-4A3E-8A4C-ACE22F114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6" y="2787"/>
              <a:ext cx="110" cy="101"/>
            </a:xfrm>
            <a:custGeom>
              <a:avLst/>
              <a:gdLst>
                <a:gd name="T0" fmla="*/ 283 w 44"/>
                <a:gd name="T1" fmla="*/ 601 h 38"/>
                <a:gd name="T2" fmla="*/ 438 w 44"/>
                <a:gd name="T3" fmla="*/ 114 h 38"/>
                <a:gd name="T4" fmla="*/ 283 w 44"/>
                <a:gd name="T5" fmla="*/ 601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8">
                  <a:moveTo>
                    <a:pt x="18" y="32"/>
                  </a:moveTo>
                  <a:cubicBezTo>
                    <a:pt x="35" y="38"/>
                    <a:pt x="44" y="12"/>
                    <a:pt x="28" y="6"/>
                  </a:cubicBezTo>
                  <a:cubicBezTo>
                    <a:pt x="12" y="0"/>
                    <a:pt x="0" y="24"/>
                    <a:pt x="18" y="32"/>
                  </a:cubicBezTo>
                  <a:close/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5" name="Freeform 152">
              <a:extLst>
                <a:ext uri="{FF2B5EF4-FFF2-40B4-BE49-F238E27FC236}">
                  <a16:creationId xmlns:a16="http://schemas.microsoft.com/office/drawing/2014/main" id="{D697E0DE-BDD7-4762-863F-5C312307C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3061"/>
              <a:ext cx="110" cy="94"/>
            </a:xfrm>
            <a:custGeom>
              <a:avLst/>
              <a:gdLst>
                <a:gd name="T0" fmla="*/ 313 w 44"/>
                <a:gd name="T1" fmla="*/ 655 h 35"/>
                <a:gd name="T2" fmla="*/ 408 w 44"/>
                <a:gd name="T3" fmla="*/ 35 h 35"/>
                <a:gd name="T4" fmla="*/ 313 w 44"/>
                <a:gd name="T5" fmla="*/ 655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5">
                  <a:moveTo>
                    <a:pt x="20" y="34"/>
                  </a:moveTo>
                  <a:cubicBezTo>
                    <a:pt x="38" y="35"/>
                    <a:pt x="44" y="4"/>
                    <a:pt x="26" y="2"/>
                  </a:cubicBezTo>
                  <a:cubicBezTo>
                    <a:pt x="8" y="0"/>
                    <a:pt x="0" y="30"/>
                    <a:pt x="20" y="34"/>
                  </a:cubicBezTo>
                  <a:close/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6" name="Freeform 153">
              <a:extLst>
                <a:ext uri="{FF2B5EF4-FFF2-40B4-BE49-F238E27FC236}">
                  <a16:creationId xmlns:a16="http://schemas.microsoft.com/office/drawing/2014/main" id="{6E49C79F-874B-4503-AAD2-20FBFA8F3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3091"/>
              <a:ext cx="90" cy="85"/>
            </a:xfrm>
            <a:custGeom>
              <a:avLst/>
              <a:gdLst>
                <a:gd name="T0" fmla="*/ 345 w 36"/>
                <a:gd name="T1" fmla="*/ 114 h 32"/>
                <a:gd name="T2" fmla="*/ 300 w 36"/>
                <a:gd name="T3" fmla="*/ 579 h 32"/>
                <a:gd name="T4" fmla="*/ 345 w 36"/>
                <a:gd name="T5" fmla="*/ 114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32">
                  <a:moveTo>
                    <a:pt x="22" y="6"/>
                  </a:moveTo>
                  <a:cubicBezTo>
                    <a:pt x="36" y="8"/>
                    <a:pt x="34" y="32"/>
                    <a:pt x="19" y="31"/>
                  </a:cubicBezTo>
                  <a:cubicBezTo>
                    <a:pt x="3" y="29"/>
                    <a:pt x="0" y="0"/>
                    <a:pt x="22" y="6"/>
                  </a:cubicBezTo>
                  <a:close/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7" name="Freeform 154">
              <a:extLst>
                <a:ext uri="{FF2B5EF4-FFF2-40B4-BE49-F238E27FC236}">
                  <a16:creationId xmlns:a16="http://schemas.microsoft.com/office/drawing/2014/main" id="{4BF78BD0-A5A8-4B92-827E-F4A587AB6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" y="2853"/>
              <a:ext cx="168" cy="384"/>
            </a:xfrm>
            <a:custGeom>
              <a:avLst/>
              <a:gdLst>
                <a:gd name="T0" fmla="*/ 943 w 67"/>
                <a:gd name="T1" fmla="*/ 285 h 144"/>
                <a:gd name="T2" fmla="*/ 963 w 67"/>
                <a:gd name="T3" fmla="*/ 776 h 144"/>
                <a:gd name="T4" fmla="*/ 1026 w 67"/>
                <a:gd name="T5" fmla="*/ 1173 h 144"/>
                <a:gd name="T6" fmla="*/ 943 w 67"/>
                <a:gd name="T7" fmla="*/ 2141 h 144"/>
                <a:gd name="T8" fmla="*/ 680 w 67"/>
                <a:gd name="T9" fmla="*/ 2653 h 144"/>
                <a:gd name="T10" fmla="*/ 376 w 67"/>
                <a:gd name="T11" fmla="*/ 2675 h 144"/>
                <a:gd name="T12" fmla="*/ 0 w 67"/>
                <a:gd name="T13" fmla="*/ 2637 h 144"/>
                <a:gd name="T14" fmla="*/ 617 w 67"/>
                <a:gd name="T15" fmla="*/ 2424 h 144"/>
                <a:gd name="T16" fmla="*/ 835 w 67"/>
                <a:gd name="T17" fmla="*/ 1592 h 144"/>
                <a:gd name="T18" fmla="*/ 805 w 67"/>
                <a:gd name="T19" fmla="*/ 1080 h 144"/>
                <a:gd name="T20" fmla="*/ 868 w 67"/>
                <a:gd name="T21" fmla="*/ 547 h 144"/>
                <a:gd name="T22" fmla="*/ 900 w 67"/>
                <a:gd name="T23" fmla="*/ 205 h 144"/>
                <a:gd name="T24" fmla="*/ 805 w 67"/>
                <a:gd name="T25" fmla="*/ 0 h 144"/>
                <a:gd name="T26" fmla="*/ 930 w 67"/>
                <a:gd name="T27" fmla="*/ 248 h 1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7" h="144">
                  <a:moveTo>
                    <a:pt x="60" y="15"/>
                  </a:moveTo>
                  <a:cubicBezTo>
                    <a:pt x="62" y="22"/>
                    <a:pt x="59" y="33"/>
                    <a:pt x="61" y="41"/>
                  </a:cubicBezTo>
                  <a:cubicBezTo>
                    <a:pt x="62" y="48"/>
                    <a:pt x="64" y="55"/>
                    <a:pt x="65" y="62"/>
                  </a:cubicBezTo>
                  <a:cubicBezTo>
                    <a:pt x="67" y="79"/>
                    <a:pt x="65" y="97"/>
                    <a:pt x="60" y="113"/>
                  </a:cubicBezTo>
                  <a:cubicBezTo>
                    <a:pt x="58" y="123"/>
                    <a:pt x="54" y="138"/>
                    <a:pt x="43" y="140"/>
                  </a:cubicBezTo>
                  <a:cubicBezTo>
                    <a:pt x="37" y="142"/>
                    <a:pt x="30" y="141"/>
                    <a:pt x="24" y="141"/>
                  </a:cubicBezTo>
                  <a:cubicBezTo>
                    <a:pt x="17" y="141"/>
                    <a:pt x="6" y="144"/>
                    <a:pt x="0" y="139"/>
                  </a:cubicBezTo>
                  <a:cubicBezTo>
                    <a:pt x="12" y="140"/>
                    <a:pt x="30" y="136"/>
                    <a:pt x="39" y="128"/>
                  </a:cubicBezTo>
                  <a:cubicBezTo>
                    <a:pt x="51" y="116"/>
                    <a:pt x="55" y="100"/>
                    <a:pt x="53" y="84"/>
                  </a:cubicBezTo>
                  <a:cubicBezTo>
                    <a:pt x="52" y="74"/>
                    <a:pt x="49" y="67"/>
                    <a:pt x="51" y="57"/>
                  </a:cubicBezTo>
                  <a:cubicBezTo>
                    <a:pt x="52" y="48"/>
                    <a:pt x="53" y="38"/>
                    <a:pt x="55" y="29"/>
                  </a:cubicBezTo>
                  <a:cubicBezTo>
                    <a:pt x="57" y="24"/>
                    <a:pt x="58" y="17"/>
                    <a:pt x="57" y="11"/>
                  </a:cubicBezTo>
                  <a:cubicBezTo>
                    <a:pt x="56" y="7"/>
                    <a:pt x="53" y="5"/>
                    <a:pt x="51" y="0"/>
                  </a:cubicBezTo>
                  <a:cubicBezTo>
                    <a:pt x="56" y="4"/>
                    <a:pt x="57" y="7"/>
                    <a:pt x="59" y="13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8" name="Freeform 155">
              <a:extLst>
                <a:ext uri="{FF2B5EF4-FFF2-40B4-BE49-F238E27FC236}">
                  <a16:creationId xmlns:a16="http://schemas.microsoft.com/office/drawing/2014/main" id="{A8A19B34-16A8-4E1C-9156-158981DB3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1" y="2861"/>
              <a:ext cx="133" cy="371"/>
            </a:xfrm>
            <a:custGeom>
              <a:avLst/>
              <a:gdLst>
                <a:gd name="T0" fmla="*/ 0 w 53"/>
                <a:gd name="T1" fmla="*/ 2586 h 139"/>
                <a:gd name="T2" fmla="*/ 346 w 53"/>
                <a:gd name="T3" fmla="*/ 2608 h 139"/>
                <a:gd name="T4" fmla="*/ 630 w 53"/>
                <a:gd name="T5" fmla="*/ 2509 h 139"/>
                <a:gd name="T6" fmla="*/ 788 w 53"/>
                <a:gd name="T7" fmla="*/ 1754 h 139"/>
                <a:gd name="T8" fmla="*/ 806 w 53"/>
                <a:gd name="T9" fmla="*/ 649 h 139"/>
                <a:gd name="T10" fmla="*/ 755 w 53"/>
                <a:gd name="T11" fmla="*/ 206 h 139"/>
                <a:gd name="T12" fmla="*/ 504 w 53"/>
                <a:gd name="T13" fmla="*/ 0 h 139"/>
                <a:gd name="T14" fmla="*/ 713 w 53"/>
                <a:gd name="T15" fmla="*/ 683 h 139"/>
                <a:gd name="T16" fmla="*/ 713 w 53"/>
                <a:gd name="T17" fmla="*/ 1561 h 139"/>
                <a:gd name="T18" fmla="*/ 492 w 53"/>
                <a:gd name="T19" fmla="*/ 2301 h 139"/>
                <a:gd name="T20" fmla="*/ 63 w 53"/>
                <a:gd name="T21" fmla="*/ 2586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139">
                  <a:moveTo>
                    <a:pt x="0" y="136"/>
                  </a:moveTo>
                  <a:cubicBezTo>
                    <a:pt x="7" y="134"/>
                    <a:pt x="15" y="138"/>
                    <a:pt x="22" y="137"/>
                  </a:cubicBezTo>
                  <a:cubicBezTo>
                    <a:pt x="28" y="136"/>
                    <a:pt x="35" y="135"/>
                    <a:pt x="40" y="132"/>
                  </a:cubicBezTo>
                  <a:cubicBezTo>
                    <a:pt x="51" y="125"/>
                    <a:pt x="50" y="104"/>
                    <a:pt x="50" y="92"/>
                  </a:cubicBezTo>
                  <a:cubicBezTo>
                    <a:pt x="51" y="73"/>
                    <a:pt x="53" y="53"/>
                    <a:pt x="51" y="34"/>
                  </a:cubicBezTo>
                  <a:cubicBezTo>
                    <a:pt x="51" y="26"/>
                    <a:pt x="51" y="18"/>
                    <a:pt x="48" y="11"/>
                  </a:cubicBezTo>
                  <a:cubicBezTo>
                    <a:pt x="44" y="1"/>
                    <a:pt x="40" y="3"/>
                    <a:pt x="32" y="0"/>
                  </a:cubicBezTo>
                  <a:cubicBezTo>
                    <a:pt x="45" y="8"/>
                    <a:pt x="45" y="21"/>
                    <a:pt x="45" y="36"/>
                  </a:cubicBezTo>
                  <a:cubicBezTo>
                    <a:pt x="46" y="50"/>
                    <a:pt x="48" y="68"/>
                    <a:pt x="45" y="82"/>
                  </a:cubicBezTo>
                  <a:cubicBezTo>
                    <a:pt x="42" y="94"/>
                    <a:pt x="39" y="111"/>
                    <a:pt x="31" y="121"/>
                  </a:cubicBezTo>
                  <a:cubicBezTo>
                    <a:pt x="27" y="126"/>
                    <a:pt x="11" y="139"/>
                    <a:pt x="4" y="136"/>
                  </a:cubicBezTo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9" name="Freeform 156">
              <a:extLst>
                <a:ext uri="{FF2B5EF4-FFF2-40B4-BE49-F238E27FC236}">
                  <a16:creationId xmlns:a16="http://schemas.microsoft.com/office/drawing/2014/main" id="{67124A41-EAD2-4409-8D0B-B11678F2F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1944"/>
              <a:ext cx="125" cy="136"/>
            </a:xfrm>
            <a:custGeom>
              <a:avLst/>
              <a:gdLst>
                <a:gd name="T0" fmla="*/ 333 w 50"/>
                <a:gd name="T1" fmla="*/ 909 h 51"/>
                <a:gd name="T2" fmla="*/ 520 w 50"/>
                <a:gd name="T3" fmla="*/ 77 h 51"/>
                <a:gd name="T4" fmla="*/ 333 w 50"/>
                <a:gd name="T5" fmla="*/ 909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51">
                  <a:moveTo>
                    <a:pt x="21" y="48"/>
                  </a:moveTo>
                  <a:cubicBezTo>
                    <a:pt x="35" y="51"/>
                    <a:pt x="50" y="7"/>
                    <a:pt x="33" y="4"/>
                  </a:cubicBezTo>
                  <a:cubicBezTo>
                    <a:pt x="18" y="0"/>
                    <a:pt x="0" y="42"/>
                    <a:pt x="21" y="48"/>
                  </a:cubicBezTo>
                  <a:close/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0" name="Freeform 157">
              <a:extLst>
                <a:ext uri="{FF2B5EF4-FFF2-40B4-BE49-F238E27FC236}">
                  <a16:creationId xmlns:a16="http://schemas.microsoft.com/office/drawing/2014/main" id="{F19C21FC-9390-4B57-9F8E-399AEF4FD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" y="2107"/>
              <a:ext cx="133" cy="130"/>
            </a:xfrm>
            <a:custGeom>
              <a:avLst/>
              <a:gdLst>
                <a:gd name="T0" fmla="*/ 555 w 53"/>
                <a:gd name="T1" fmla="*/ 90 h 49"/>
                <a:gd name="T2" fmla="*/ 221 w 53"/>
                <a:gd name="T3" fmla="*/ 801 h 49"/>
                <a:gd name="T4" fmla="*/ 555 w 53"/>
                <a:gd name="T5" fmla="*/ 9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49">
                  <a:moveTo>
                    <a:pt x="35" y="5"/>
                  </a:moveTo>
                  <a:cubicBezTo>
                    <a:pt x="53" y="16"/>
                    <a:pt x="28" y="49"/>
                    <a:pt x="14" y="43"/>
                  </a:cubicBezTo>
                  <a:cubicBezTo>
                    <a:pt x="0" y="37"/>
                    <a:pt x="14" y="0"/>
                    <a:pt x="35" y="5"/>
                  </a:cubicBezTo>
                  <a:close/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1" name="Freeform 158">
              <a:extLst>
                <a:ext uri="{FF2B5EF4-FFF2-40B4-BE49-F238E27FC236}">
                  <a16:creationId xmlns:a16="http://schemas.microsoft.com/office/drawing/2014/main" id="{C9887B4C-F995-4607-96B6-2182E3C8E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" y="2467"/>
              <a:ext cx="115" cy="128"/>
            </a:xfrm>
            <a:custGeom>
              <a:avLst/>
              <a:gdLst>
                <a:gd name="T0" fmla="*/ 375 w 46"/>
                <a:gd name="T1" fmla="*/ 77 h 48"/>
                <a:gd name="T2" fmla="*/ 363 w 46"/>
                <a:gd name="T3" fmla="*/ 776 h 48"/>
                <a:gd name="T4" fmla="*/ 375 w 46"/>
                <a:gd name="T5" fmla="*/ 77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48">
                  <a:moveTo>
                    <a:pt x="24" y="4"/>
                  </a:moveTo>
                  <a:cubicBezTo>
                    <a:pt x="5" y="0"/>
                    <a:pt x="0" y="48"/>
                    <a:pt x="23" y="41"/>
                  </a:cubicBezTo>
                  <a:cubicBezTo>
                    <a:pt x="46" y="34"/>
                    <a:pt x="39" y="3"/>
                    <a:pt x="24" y="4"/>
                  </a:cubicBezTo>
                  <a:close/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2" name="Freeform 159">
              <a:extLst>
                <a:ext uri="{FF2B5EF4-FFF2-40B4-BE49-F238E27FC236}">
                  <a16:creationId xmlns:a16="http://schemas.microsoft.com/office/drawing/2014/main" id="{48B9445F-BBD3-4DDC-92B4-327E1AC3E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728"/>
              <a:ext cx="112" cy="181"/>
            </a:xfrm>
            <a:custGeom>
              <a:avLst/>
              <a:gdLst>
                <a:gd name="T0" fmla="*/ 309 w 45"/>
                <a:gd name="T1" fmla="*/ 170 h 68"/>
                <a:gd name="T2" fmla="*/ 416 w 45"/>
                <a:gd name="T3" fmla="*/ 1190 h 68"/>
                <a:gd name="T4" fmla="*/ 309 w 45"/>
                <a:gd name="T5" fmla="*/ 170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68">
                  <a:moveTo>
                    <a:pt x="20" y="9"/>
                  </a:moveTo>
                  <a:cubicBezTo>
                    <a:pt x="0" y="15"/>
                    <a:pt x="9" y="68"/>
                    <a:pt x="27" y="63"/>
                  </a:cubicBezTo>
                  <a:cubicBezTo>
                    <a:pt x="45" y="58"/>
                    <a:pt x="39" y="0"/>
                    <a:pt x="20" y="9"/>
                  </a:cubicBezTo>
                  <a:close/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3" name="Freeform 160">
              <a:extLst>
                <a:ext uri="{FF2B5EF4-FFF2-40B4-BE49-F238E27FC236}">
                  <a16:creationId xmlns:a16="http://schemas.microsoft.com/office/drawing/2014/main" id="{B9DE9308-665D-4793-A70C-E152A5E45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" y="2773"/>
              <a:ext cx="127" cy="142"/>
            </a:xfrm>
            <a:custGeom>
              <a:avLst/>
              <a:gdLst>
                <a:gd name="T0" fmla="*/ 311 w 51"/>
                <a:gd name="T1" fmla="*/ 906 h 53"/>
                <a:gd name="T2" fmla="*/ 558 w 51"/>
                <a:gd name="T3" fmla="*/ 115 h 53"/>
                <a:gd name="T4" fmla="*/ 311 w 51"/>
                <a:gd name="T5" fmla="*/ 906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53">
                  <a:moveTo>
                    <a:pt x="20" y="47"/>
                  </a:moveTo>
                  <a:cubicBezTo>
                    <a:pt x="39" y="53"/>
                    <a:pt x="51" y="12"/>
                    <a:pt x="36" y="6"/>
                  </a:cubicBezTo>
                  <a:cubicBezTo>
                    <a:pt x="21" y="0"/>
                    <a:pt x="0" y="43"/>
                    <a:pt x="20" y="47"/>
                  </a:cubicBezTo>
                  <a:close/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4" name="Freeform 161">
              <a:extLst>
                <a:ext uri="{FF2B5EF4-FFF2-40B4-BE49-F238E27FC236}">
                  <a16:creationId xmlns:a16="http://schemas.microsoft.com/office/drawing/2014/main" id="{17CD580D-5767-43FD-9CF1-311FBC7A4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" y="2853"/>
              <a:ext cx="127" cy="158"/>
            </a:xfrm>
            <a:custGeom>
              <a:avLst/>
              <a:gdLst>
                <a:gd name="T0" fmla="*/ 540 w 51"/>
                <a:gd name="T1" fmla="*/ 940 h 59"/>
                <a:gd name="T2" fmla="*/ 311 w 51"/>
                <a:gd name="T3" fmla="*/ 137 h 59"/>
                <a:gd name="T4" fmla="*/ 540 w 51"/>
                <a:gd name="T5" fmla="*/ 940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59">
                  <a:moveTo>
                    <a:pt x="35" y="49"/>
                  </a:moveTo>
                  <a:cubicBezTo>
                    <a:pt x="51" y="38"/>
                    <a:pt x="40" y="0"/>
                    <a:pt x="20" y="7"/>
                  </a:cubicBezTo>
                  <a:cubicBezTo>
                    <a:pt x="0" y="14"/>
                    <a:pt x="20" y="59"/>
                    <a:pt x="35" y="49"/>
                  </a:cubicBezTo>
                  <a:close/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5" name="Freeform 162">
              <a:extLst>
                <a:ext uri="{FF2B5EF4-FFF2-40B4-BE49-F238E27FC236}">
                  <a16:creationId xmlns:a16="http://schemas.microsoft.com/office/drawing/2014/main" id="{0DA6F57D-F462-4600-968B-30A467B20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3035"/>
              <a:ext cx="90" cy="109"/>
            </a:xfrm>
            <a:custGeom>
              <a:avLst/>
              <a:gdLst>
                <a:gd name="T0" fmla="*/ 333 w 36"/>
                <a:gd name="T1" fmla="*/ 635 h 41"/>
                <a:gd name="T2" fmla="*/ 158 w 36"/>
                <a:gd name="T3" fmla="*/ 56 h 41"/>
                <a:gd name="T4" fmla="*/ 333 w 36"/>
                <a:gd name="T5" fmla="*/ 635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41">
                  <a:moveTo>
                    <a:pt x="21" y="34"/>
                  </a:moveTo>
                  <a:cubicBezTo>
                    <a:pt x="36" y="26"/>
                    <a:pt x="20" y="0"/>
                    <a:pt x="10" y="3"/>
                  </a:cubicBezTo>
                  <a:cubicBezTo>
                    <a:pt x="0" y="6"/>
                    <a:pt x="6" y="41"/>
                    <a:pt x="21" y="34"/>
                  </a:cubicBezTo>
                  <a:close/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6" name="Freeform 163">
              <a:extLst>
                <a:ext uri="{FF2B5EF4-FFF2-40B4-BE49-F238E27FC236}">
                  <a16:creationId xmlns:a16="http://schemas.microsoft.com/office/drawing/2014/main" id="{01635B44-863D-4F1F-840D-747CD3E83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2787"/>
              <a:ext cx="105" cy="96"/>
            </a:xfrm>
            <a:custGeom>
              <a:avLst/>
              <a:gdLst>
                <a:gd name="T0" fmla="*/ 270 w 42"/>
                <a:gd name="T1" fmla="*/ 661 h 36"/>
                <a:gd name="T2" fmla="*/ 375 w 42"/>
                <a:gd name="T3" fmla="*/ 21 h 36"/>
                <a:gd name="T4" fmla="*/ 270 w 42"/>
                <a:gd name="T5" fmla="*/ 661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36">
                  <a:moveTo>
                    <a:pt x="17" y="35"/>
                  </a:moveTo>
                  <a:cubicBezTo>
                    <a:pt x="35" y="36"/>
                    <a:pt x="42" y="2"/>
                    <a:pt x="24" y="1"/>
                  </a:cubicBezTo>
                  <a:cubicBezTo>
                    <a:pt x="7" y="0"/>
                    <a:pt x="0" y="31"/>
                    <a:pt x="17" y="35"/>
                  </a:cubicBezTo>
                  <a:close/>
                </a:path>
              </a:pathLst>
            </a:custGeom>
            <a:solidFill>
              <a:srgbClr val="F5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7" name="Freeform 164">
              <a:extLst>
                <a:ext uri="{FF2B5EF4-FFF2-40B4-BE49-F238E27FC236}">
                  <a16:creationId xmlns:a16="http://schemas.microsoft.com/office/drawing/2014/main" id="{B4F3AFDC-9BB3-46D3-8091-30C4DEB1A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" y="1301"/>
              <a:ext cx="152" cy="83"/>
            </a:xfrm>
            <a:custGeom>
              <a:avLst/>
              <a:gdLst>
                <a:gd name="T0" fmla="*/ 0 w 61"/>
                <a:gd name="T1" fmla="*/ 150 h 31"/>
                <a:gd name="T2" fmla="*/ 944 w 61"/>
                <a:gd name="T3" fmla="*/ 594 h 31"/>
                <a:gd name="T4" fmla="*/ 167 w 61"/>
                <a:gd name="T5" fmla="*/ 209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" h="31">
                  <a:moveTo>
                    <a:pt x="0" y="8"/>
                  </a:moveTo>
                  <a:cubicBezTo>
                    <a:pt x="22" y="14"/>
                    <a:pt x="45" y="0"/>
                    <a:pt x="61" y="31"/>
                  </a:cubicBezTo>
                  <a:cubicBezTo>
                    <a:pt x="43" y="16"/>
                    <a:pt x="28" y="15"/>
                    <a:pt x="1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8" name="Freeform 165">
              <a:extLst>
                <a:ext uri="{FF2B5EF4-FFF2-40B4-BE49-F238E27FC236}">
                  <a16:creationId xmlns:a16="http://schemas.microsoft.com/office/drawing/2014/main" id="{3ECA9E48-D38C-46A1-AEA2-12B04DB0F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" y="1293"/>
              <a:ext cx="260" cy="107"/>
            </a:xfrm>
            <a:custGeom>
              <a:avLst/>
              <a:gdLst>
                <a:gd name="T0" fmla="*/ 158 w 104"/>
                <a:gd name="T1" fmla="*/ 671 h 40"/>
                <a:gd name="T2" fmla="*/ 1625 w 104"/>
                <a:gd name="T3" fmla="*/ 0 h 40"/>
                <a:gd name="T4" fmla="*/ 875 w 104"/>
                <a:gd name="T5" fmla="*/ 559 h 40"/>
                <a:gd name="T6" fmla="*/ 0 w 104"/>
                <a:gd name="T7" fmla="*/ 765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40">
                  <a:moveTo>
                    <a:pt x="10" y="35"/>
                  </a:moveTo>
                  <a:cubicBezTo>
                    <a:pt x="34" y="28"/>
                    <a:pt x="81" y="9"/>
                    <a:pt x="104" y="0"/>
                  </a:cubicBezTo>
                  <a:cubicBezTo>
                    <a:pt x="95" y="5"/>
                    <a:pt x="65" y="24"/>
                    <a:pt x="56" y="29"/>
                  </a:cubicBezTo>
                  <a:cubicBezTo>
                    <a:pt x="39" y="38"/>
                    <a:pt x="17" y="31"/>
                    <a:pt x="0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9" name="Freeform 166">
              <a:extLst>
                <a:ext uri="{FF2B5EF4-FFF2-40B4-BE49-F238E27FC236}">
                  <a16:creationId xmlns:a16="http://schemas.microsoft.com/office/drawing/2014/main" id="{F1F8802C-6C2F-4A25-AA33-2D28BA29E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424"/>
              <a:ext cx="192" cy="563"/>
            </a:xfrm>
            <a:custGeom>
              <a:avLst/>
              <a:gdLst>
                <a:gd name="T0" fmla="*/ 1194 w 77"/>
                <a:gd name="T1" fmla="*/ 0 h 211"/>
                <a:gd name="T2" fmla="*/ 883 w 77"/>
                <a:gd name="T3" fmla="*/ 590 h 211"/>
                <a:gd name="T4" fmla="*/ 633 w 77"/>
                <a:gd name="T5" fmla="*/ 1105 h 211"/>
                <a:gd name="T6" fmla="*/ 167 w 77"/>
                <a:gd name="T7" fmla="*/ 2092 h 211"/>
                <a:gd name="T8" fmla="*/ 62 w 77"/>
                <a:gd name="T9" fmla="*/ 2962 h 211"/>
                <a:gd name="T10" fmla="*/ 324 w 77"/>
                <a:gd name="T11" fmla="*/ 4008 h 211"/>
                <a:gd name="T12" fmla="*/ 262 w 77"/>
                <a:gd name="T13" fmla="*/ 2834 h 211"/>
                <a:gd name="T14" fmla="*/ 509 w 77"/>
                <a:gd name="T15" fmla="*/ 1801 h 211"/>
                <a:gd name="T16" fmla="*/ 933 w 77"/>
                <a:gd name="T17" fmla="*/ 763 h 211"/>
                <a:gd name="T18" fmla="*/ 1132 w 77"/>
                <a:gd name="T19" fmla="*/ 149 h 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7" h="211">
                  <a:moveTo>
                    <a:pt x="77" y="0"/>
                  </a:moveTo>
                  <a:cubicBezTo>
                    <a:pt x="68" y="6"/>
                    <a:pt x="63" y="22"/>
                    <a:pt x="57" y="31"/>
                  </a:cubicBezTo>
                  <a:cubicBezTo>
                    <a:pt x="51" y="40"/>
                    <a:pt x="46" y="49"/>
                    <a:pt x="41" y="58"/>
                  </a:cubicBezTo>
                  <a:cubicBezTo>
                    <a:pt x="31" y="76"/>
                    <a:pt x="20" y="92"/>
                    <a:pt x="11" y="110"/>
                  </a:cubicBezTo>
                  <a:cubicBezTo>
                    <a:pt x="3" y="126"/>
                    <a:pt x="0" y="138"/>
                    <a:pt x="4" y="156"/>
                  </a:cubicBezTo>
                  <a:cubicBezTo>
                    <a:pt x="8" y="174"/>
                    <a:pt x="16" y="192"/>
                    <a:pt x="21" y="211"/>
                  </a:cubicBezTo>
                  <a:cubicBezTo>
                    <a:pt x="22" y="191"/>
                    <a:pt x="18" y="170"/>
                    <a:pt x="17" y="149"/>
                  </a:cubicBezTo>
                  <a:cubicBezTo>
                    <a:pt x="16" y="128"/>
                    <a:pt x="24" y="114"/>
                    <a:pt x="33" y="95"/>
                  </a:cubicBezTo>
                  <a:cubicBezTo>
                    <a:pt x="43" y="77"/>
                    <a:pt x="53" y="59"/>
                    <a:pt x="60" y="40"/>
                  </a:cubicBezTo>
                  <a:cubicBezTo>
                    <a:pt x="64" y="29"/>
                    <a:pt x="68" y="18"/>
                    <a:pt x="73" y="8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0" name="Freeform 167">
              <a:extLst>
                <a:ext uri="{FF2B5EF4-FFF2-40B4-BE49-F238E27FC236}">
                  <a16:creationId xmlns:a16="http://schemas.microsoft.com/office/drawing/2014/main" id="{B2A925C3-6002-465E-85AC-B7377C6D7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1845"/>
              <a:ext cx="245" cy="347"/>
            </a:xfrm>
            <a:custGeom>
              <a:avLst/>
              <a:gdLst>
                <a:gd name="T0" fmla="*/ 1395 w 98"/>
                <a:gd name="T1" fmla="*/ 56 h 130"/>
                <a:gd name="T2" fmla="*/ 583 w 98"/>
                <a:gd name="T3" fmla="*/ 1025 h 130"/>
                <a:gd name="T4" fmla="*/ 0 w 98"/>
                <a:gd name="T5" fmla="*/ 2472 h 130"/>
                <a:gd name="T6" fmla="*/ 395 w 98"/>
                <a:gd name="T7" fmla="*/ 1639 h 130"/>
                <a:gd name="T8" fmla="*/ 813 w 98"/>
                <a:gd name="T9" fmla="*/ 833 h 130"/>
                <a:gd name="T10" fmla="*/ 1125 w 98"/>
                <a:gd name="T11" fmla="*/ 248 h 130"/>
                <a:gd name="T12" fmla="*/ 1533 w 98"/>
                <a:gd name="T13" fmla="*/ 93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" h="130">
                  <a:moveTo>
                    <a:pt x="89" y="3"/>
                  </a:moveTo>
                  <a:cubicBezTo>
                    <a:pt x="55" y="0"/>
                    <a:pt x="48" y="29"/>
                    <a:pt x="37" y="54"/>
                  </a:cubicBezTo>
                  <a:cubicBezTo>
                    <a:pt x="25" y="80"/>
                    <a:pt x="8" y="102"/>
                    <a:pt x="0" y="130"/>
                  </a:cubicBezTo>
                  <a:cubicBezTo>
                    <a:pt x="2" y="114"/>
                    <a:pt x="16" y="98"/>
                    <a:pt x="25" y="86"/>
                  </a:cubicBezTo>
                  <a:cubicBezTo>
                    <a:pt x="36" y="72"/>
                    <a:pt x="43" y="59"/>
                    <a:pt x="52" y="44"/>
                  </a:cubicBezTo>
                  <a:cubicBezTo>
                    <a:pt x="58" y="33"/>
                    <a:pt x="60" y="19"/>
                    <a:pt x="72" y="13"/>
                  </a:cubicBezTo>
                  <a:cubicBezTo>
                    <a:pt x="77" y="10"/>
                    <a:pt x="88" y="2"/>
                    <a:pt x="98" y="5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1" name="Freeform 168">
              <a:extLst>
                <a:ext uri="{FF2B5EF4-FFF2-40B4-BE49-F238E27FC236}">
                  <a16:creationId xmlns:a16="http://schemas.microsoft.com/office/drawing/2014/main" id="{3B076ADB-C3E9-4D20-87DE-A5DB0BBF3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" y="1693"/>
              <a:ext cx="122" cy="595"/>
            </a:xfrm>
            <a:custGeom>
              <a:avLst/>
              <a:gdLst>
                <a:gd name="T0" fmla="*/ 757 w 49"/>
                <a:gd name="T1" fmla="*/ 93 h 223"/>
                <a:gd name="T2" fmla="*/ 42 w 49"/>
                <a:gd name="T3" fmla="*/ 1708 h 223"/>
                <a:gd name="T4" fmla="*/ 42 w 49"/>
                <a:gd name="T5" fmla="*/ 2641 h 223"/>
                <a:gd name="T6" fmla="*/ 154 w 49"/>
                <a:gd name="T7" fmla="*/ 4237 h 223"/>
                <a:gd name="T8" fmla="*/ 217 w 49"/>
                <a:gd name="T9" fmla="*/ 1916 h 223"/>
                <a:gd name="T10" fmla="*/ 682 w 49"/>
                <a:gd name="T11" fmla="*/ 136 h 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223">
                  <a:moveTo>
                    <a:pt x="49" y="5"/>
                  </a:moveTo>
                  <a:cubicBezTo>
                    <a:pt x="11" y="0"/>
                    <a:pt x="6" y="66"/>
                    <a:pt x="3" y="90"/>
                  </a:cubicBezTo>
                  <a:cubicBezTo>
                    <a:pt x="0" y="108"/>
                    <a:pt x="1" y="121"/>
                    <a:pt x="3" y="139"/>
                  </a:cubicBezTo>
                  <a:cubicBezTo>
                    <a:pt x="6" y="165"/>
                    <a:pt x="12" y="196"/>
                    <a:pt x="10" y="223"/>
                  </a:cubicBezTo>
                  <a:cubicBezTo>
                    <a:pt x="23" y="183"/>
                    <a:pt x="14" y="141"/>
                    <a:pt x="14" y="101"/>
                  </a:cubicBezTo>
                  <a:cubicBezTo>
                    <a:pt x="14" y="72"/>
                    <a:pt x="22" y="26"/>
                    <a:pt x="44" y="7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2" name="Freeform 169">
              <a:extLst>
                <a:ext uri="{FF2B5EF4-FFF2-40B4-BE49-F238E27FC236}">
                  <a16:creationId xmlns:a16="http://schemas.microsoft.com/office/drawing/2014/main" id="{288C029D-54BC-4564-B255-A970E54FA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2339"/>
              <a:ext cx="287" cy="765"/>
            </a:xfrm>
            <a:custGeom>
              <a:avLst/>
              <a:gdLst>
                <a:gd name="T0" fmla="*/ 966 w 115"/>
                <a:gd name="T1" fmla="*/ 2410 h 287"/>
                <a:gd name="T2" fmla="*/ 0 w 115"/>
                <a:gd name="T3" fmla="*/ 5435 h 287"/>
                <a:gd name="T4" fmla="*/ 791 w 115"/>
                <a:gd name="T5" fmla="*/ 2351 h 287"/>
                <a:gd name="T6" fmla="*/ 1787 w 115"/>
                <a:gd name="T7" fmla="*/ 0 h 287"/>
                <a:gd name="T8" fmla="*/ 966 w 115"/>
                <a:gd name="T9" fmla="*/ 241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" h="287">
                  <a:moveTo>
                    <a:pt x="62" y="127"/>
                  </a:moveTo>
                  <a:cubicBezTo>
                    <a:pt x="49" y="158"/>
                    <a:pt x="21" y="247"/>
                    <a:pt x="0" y="287"/>
                  </a:cubicBezTo>
                  <a:cubicBezTo>
                    <a:pt x="6" y="275"/>
                    <a:pt x="36" y="169"/>
                    <a:pt x="51" y="124"/>
                  </a:cubicBezTo>
                  <a:cubicBezTo>
                    <a:pt x="67" y="80"/>
                    <a:pt x="91" y="22"/>
                    <a:pt x="115" y="0"/>
                  </a:cubicBezTo>
                  <a:cubicBezTo>
                    <a:pt x="102" y="19"/>
                    <a:pt x="75" y="98"/>
                    <a:pt x="62" y="127"/>
                  </a:cubicBezTo>
                  <a:close/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3" name="Freeform 170">
              <a:extLst>
                <a:ext uri="{FF2B5EF4-FFF2-40B4-BE49-F238E27FC236}">
                  <a16:creationId xmlns:a16="http://schemas.microsoft.com/office/drawing/2014/main" id="{C459F7D5-31A1-4FFE-A017-D5A2F825D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" y="2035"/>
              <a:ext cx="232" cy="661"/>
            </a:xfrm>
            <a:custGeom>
              <a:avLst/>
              <a:gdLst>
                <a:gd name="T0" fmla="*/ 12 w 93"/>
                <a:gd name="T1" fmla="*/ 4675 h 248"/>
                <a:gd name="T2" fmla="*/ 12 w 93"/>
                <a:gd name="T3" fmla="*/ 4163 h 248"/>
                <a:gd name="T4" fmla="*/ 42 w 93"/>
                <a:gd name="T5" fmla="*/ 3366 h 248"/>
                <a:gd name="T6" fmla="*/ 312 w 93"/>
                <a:gd name="T7" fmla="*/ 1855 h 248"/>
                <a:gd name="T8" fmla="*/ 449 w 93"/>
                <a:gd name="T9" fmla="*/ 1343 h 248"/>
                <a:gd name="T10" fmla="*/ 791 w 93"/>
                <a:gd name="T11" fmla="*/ 930 h 248"/>
                <a:gd name="T12" fmla="*/ 1070 w 93"/>
                <a:gd name="T13" fmla="*/ 568 h 248"/>
                <a:gd name="T14" fmla="*/ 1444 w 93"/>
                <a:gd name="T15" fmla="*/ 115 h 248"/>
                <a:gd name="T16" fmla="*/ 1070 w 93"/>
                <a:gd name="T17" fmla="*/ 909 h 248"/>
                <a:gd name="T18" fmla="*/ 696 w 93"/>
                <a:gd name="T19" fmla="*/ 1591 h 248"/>
                <a:gd name="T20" fmla="*/ 354 w 93"/>
                <a:gd name="T21" fmla="*/ 2516 h 248"/>
                <a:gd name="T22" fmla="*/ 125 w 93"/>
                <a:gd name="T23" fmla="*/ 3707 h 248"/>
                <a:gd name="T24" fmla="*/ 30 w 93"/>
                <a:gd name="T25" fmla="*/ 4696 h 2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3" h="248">
                  <a:moveTo>
                    <a:pt x="1" y="247"/>
                  </a:moveTo>
                  <a:cubicBezTo>
                    <a:pt x="4" y="237"/>
                    <a:pt x="0" y="231"/>
                    <a:pt x="1" y="220"/>
                  </a:cubicBezTo>
                  <a:cubicBezTo>
                    <a:pt x="3" y="208"/>
                    <a:pt x="2" y="189"/>
                    <a:pt x="3" y="178"/>
                  </a:cubicBezTo>
                  <a:cubicBezTo>
                    <a:pt x="6" y="150"/>
                    <a:pt x="11" y="124"/>
                    <a:pt x="20" y="98"/>
                  </a:cubicBezTo>
                  <a:cubicBezTo>
                    <a:pt x="23" y="89"/>
                    <a:pt x="25" y="79"/>
                    <a:pt x="29" y="71"/>
                  </a:cubicBezTo>
                  <a:cubicBezTo>
                    <a:pt x="34" y="60"/>
                    <a:pt x="43" y="56"/>
                    <a:pt x="51" y="49"/>
                  </a:cubicBezTo>
                  <a:cubicBezTo>
                    <a:pt x="60" y="42"/>
                    <a:pt x="61" y="37"/>
                    <a:pt x="69" y="30"/>
                  </a:cubicBezTo>
                  <a:cubicBezTo>
                    <a:pt x="72" y="28"/>
                    <a:pt x="81" y="0"/>
                    <a:pt x="93" y="6"/>
                  </a:cubicBezTo>
                  <a:cubicBezTo>
                    <a:pt x="81" y="10"/>
                    <a:pt x="73" y="37"/>
                    <a:pt x="69" y="48"/>
                  </a:cubicBezTo>
                  <a:cubicBezTo>
                    <a:pt x="63" y="63"/>
                    <a:pt x="59" y="75"/>
                    <a:pt x="45" y="84"/>
                  </a:cubicBezTo>
                  <a:cubicBezTo>
                    <a:pt x="26" y="97"/>
                    <a:pt x="31" y="109"/>
                    <a:pt x="23" y="133"/>
                  </a:cubicBezTo>
                  <a:cubicBezTo>
                    <a:pt x="15" y="155"/>
                    <a:pt x="10" y="173"/>
                    <a:pt x="8" y="196"/>
                  </a:cubicBezTo>
                  <a:cubicBezTo>
                    <a:pt x="7" y="210"/>
                    <a:pt x="3" y="234"/>
                    <a:pt x="2" y="248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4" name="Freeform 171">
              <a:extLst>
                <a:ext uri="{FF2B5EF4-FFF2-40B4-BE49-F238E27FC236}">
                  <a16:creationId xmlns:a16="http://schemas.microsoft.com/office/drawing/2014/main" id="{DABD3FD1-A708-4A0C-94AF-33F41ED03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" y="2581"/>
              <a:ext cx="175" cy="187"/>
            </a:xfrm>
            <a:custGeom>
              <a:avLst/>
              <a:gdLst>
                <a:gd name="T0" fmla="*/ 0 w 70"/>
                <a:gd name="T1" fmla="*/ 1336 h 70"/>
                <a:gd name="T2" fmla="*/ 283 w 70"/>
                <a:gd name="T3" fmla="*/ 858 h 70"/>
                <a:gd name="T4" fmla="*/ 458 w 70"/>
                <a:gd name="T5" fmla="*/ 435 h 70"/>
                <a:gd name="T6" fmla="*/ 645 w 70"/>
                <a:gd name="T7" fmla="*/ 94 h 70"/>
                <a:gd name="T8" fmla="*/ 1095 w 70"/>
                <a:gd name="T9" fmla="*/ 264 h 70"/>
                <a:gd name="T10" fmla="*/ 583 w 70"/>
                <a:gd name="T11" fmla="*/ 422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0" h="70">
                  <a:moveTo>
                    <a:pt x="0" y="70"/>
                  </a:moveTo>
                  <a:cubicBezTo>
                    <a:pt x="5" y="61"/>
                    <a:pt x="13" y="54"/>
                    <a:pt x="18" y="45"/>
                  </a:cubicBezTo>
                  <a:cubicBezTo>
                    <a:pt x="22" y="38"/>
                    <a:pt x="26" y="30"/>
                    <a:pt x="29" y="23"/>
                  </a:cubicBezTo>
                  <a:cubicBezTo>
                    <a:pt x="32" y="17"/>
                    <a:pt x="34" y="8"/>
                    <a:pt x="41" y="5"/>
                  </a:cubicBezTo>
                  <a:cubicBezTo>
                    <a:pt x="51" y="0"/>
                    <a:pt x="60" y="12"/>
                    <a:pt x="70" y="14"/>
                  </a:cubicBezTo>
                  <a:cubicBezTo>
                    <a:pt x="58" y="9"/>
                    <a:pt x="47" y="15"/>
                    <a:pt x="37" y="22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5" name="Freeform 172">
              <a:extLst>
                <a:ext uri="{FF2B5EF4-FFF2-40B4-BE49-F238E27FC236}">
                  <a16:creationId xmlns:a16="http://schemas.microsoft.com/office/drawing/2014/main" id="{FEBE385F-CE1D-42F3-9DCD-A17335FCE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2677"/>
              <a:ext cx="145" cy="152"/>
            </a:xfrm>
            <a:custGeom>
              <a:avLst/>
              <a:gdLst>
                <a:gd name="T0" fmla="*/ 0 w 58"/>
                <a:gd name="T1" fmla="*/ 1080 h 57"/>
                <a:gd name="T2" fmla="*/ 408 w 58"/>
                <a:gd name="T3" fmla="*/ 192 h 57"/>
                <a:gd name="T4" fmla="*/ 583 w 58"/>
                <a:gd name="T5" fmla="*/ 21 h 57"/>
                <a:gd name="T6" fmla="*/ 908 w 58"/>
                <a:gd name="T7" fmla="*/ 192 h 57"/>
                <a:gd name="T8" fmla="*/ 458 w 58"/>
                <a:gd name="T9" fmla="*/ 627 h 57"/>
                <a:gd name="T10" fmla="*/ 113 w 58"/>
                <a:gd name="T11" fmla="*/ 947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" h="57">
                  <a:moveTo>
                    <a:pt x="0" y="57"/>
                  </a:moveTo>
                  <a:cubicBezTo>
                    <a:pt x="13" y="44"/>
                    <a:pt x="18" y="26"/>
                    <a:pt x="26" y="10"/>
                  </a:cubicBezTo>
                  <a:cubicBezTo>
                    <a:pt x="28" y="5"/>
                    <a:pt x="31" y="1"/>
                    <a:pt x="37" y="1"/>
                  </a:cubicBezTo>
                  <a:cubicBezTo>
                    <a:pt x="42" y="0"/>
                    <a:pt x="57" y="5"/>
                    <a:pt x="58" y="10"/>
                  </a:cubicBezTo>
                  <a:cubicBezTo>
                    <a:pt x="37" y="1"/>
                    <a:pt x="39" y="23"/>
                    <a:pt x="29" y="33"/>
                  </a:cubicBezTo>
                  <a:cubicBezTo>
                    <a:pt x="22" y="40"/>
                    <a:pt x="15" y="45"/>
                    <a:pt x="7" y="50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6" name="Freeform 173">
              <a:extLst>
                <a:ext uri="{FF2B5EF4-FFF2-40B4-BE49-F238E27FC236}">
                  <a16:creationId xmlns:a16="http://schemas.microsoft.com/office/drawing/2014/main" id="{C803270D-729D-4DD4-A85E-7FA1A1EF9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9" y="2709"/>
              <a:ext cx="185" cy="203"/>
            </a:xfrm>
            <a:custGeom>
              <a:avLst/>
              <a:gdLst>
                <a:gd name="T0" fmla="*/ 0 w 74"/>
                <a:gd name="T1" fmla="*/ 1448 h 76"/>
                <a:gd name="T2" fmla="*/ 208 w 74"/>
                <a:gd name="T3" fmla="*/ 785 h 76"/>
                <a:gd name="T4" fmla="*/ 283 w 74"/>
                <a:gd name="T5" fmla="*/ 248 h 76"/>
                <a:gd name="T6" fmla="*/ 1158 w 74"/>
                <a:gd name="T7" fmla="*/ 379 h 76"/>
                <a:gd name="T8" fmla="*/ 363 w 74"/>
                <a:gd name="T9" fmla="*/ 628 h 76"/>
                <a:gd name="T10" fmla="*/ 50 w 74"/>
                <a:gd name="T11" fmla="*/ 1426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76">
                  <a:moveTo>
                    <a:pt x="0" y="76"/>
                  </a:moveTo>
                  <a:cubicBezTo>
                    <a:pt x="8" y="70"/>
                    <a:pt x="12" y="51"/>
                    <a:pt x="13" y="41"/>
                  </a:cubicBezTo>
                  <a:cubicBezTo>
                    <a:pt x="14" y="33"/>
                    <a:pt x="13" y="19"/>
                    <a:pt x="18" y="13"/>
                  </a:cubicBezTo>
                  <a:cubicBezTo>
                    <a:pt x="27" y="0"/>
                    <a:pt x="63" y="16"/>
                    <a:pt x="74" y="20"/>
                  </a:cubicBezTo>
                  <a:cubicBezTo>
                    <a:pt x="53" y="22"/>
                    <a:pt x="36" y="9"/>
                    <a:pt x="23" y="33"/>
                  </a:cubicBezTo>
                  <a:cubicBezTo>
                    <a:pt x="16" y="47"/>
                    <a:pt x="11" y="62"/>
                    <a:pt x="3" y="75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7" name="Freeform 174">
              <a:extLst>
                <a:ext uri="{FF2B5EF4-FFF2-40B4-BE49-F238E27FC236}">
                  <a16:creationId xmlns:a16="http://schemas.microsoft.com/office/drawing/2014/main" id="{935A0E62-8743-4AE2-B478-F0D0FE5E9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" y="2789"/>
              <a:ext cx="150" cy="152"/>
            </a:xfrm>
            <a:custGeom>
              <a:avLst/>
              <a:gdLst>
                <a:gd name="T0" fmla="*/ 0 w 60"/>
                <a:gd name="T1" fmla="*/ 1080 h 57"/>
                <a:gd name="T2" fmla="*/ 188 w 60"/>
                <a:gd name="T3" fmla="*/ 171 h 57"/>
                <a:gd name="T4" fmla="*/ 938 w 60"/>
                <a:gd name="T5" fmla="*/ 192 h 57"/>
                <a:gd name="T6" fmla="*/ 300 w 60"/>
                <a:gd name="T7" fmla="*/ 419 h 57"/>
                <a:gd name="T8" fmla="*/ 125 w 60"/>
                <a:gd name="T9" fmla="*/ 661 h 57"/>
                <a:gd name="T10" fmla="*/ 33 w 60"/>
                <a:gd name="T11" fmla="*/ 8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57">
                  <a:moveTo>
                    <a:pt x="0" y="57"/>
                  </a:moveTo>
                  <a:cubicBezTo>
                    <a:pt x="1" y="46"/>
                    <a:pt x="2" y="17"/>
                    <a:pt x="12" y="9"/>
                  </a:cubicBezTo>
                  <a:cubicBezTo>
                    <a:pt x="24" y="0"/>
                    <a:pt x="48" y="7"/>
                    <a:pt x="60" y="10"/>
                  </a:cubicBezTo>
                  <a:cubicBezTo>
                    <a:pt x="45" y="14"/>
                    <a:pt x="31" y="9"/>
                    <a:pt x="19" y="22"/>
                  </a:cubicBezTo>
                  <a:cubicBezTo>
                    <a:pt x="15" y="26"/>
                    <a:pt x="11" y="31"/>
                    <a:pt x="8" y="35"/>
                  </a:cubicBezTo>
                  <a:cubicBezTo>
                    <a:pt x="5" y="39"/>
                    <a:pt x="4" y="44"/>
                    <a:pt x="2" y="47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8" name="Freeform 175">
              <a:extLst>
                <a:ext uri="{FF2B5EF4-FFF2-40B4-BE49-F238E27FC236}">
                  <a16:creationId xmlns:a16="http://schemas.microsoft.com/office/drawing/2014/main" id="{83B201D9-38B9-46D4-B315-02A68CB3A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3019"/>
              <a:ext cx="140" cy="141"/>
            </a:xfrm>
            <a:custGeom>
              <a:avLst/>
              <a:gdLst>
                <a:gd name="T0" fmla="*/ 20 w 56"/>
                <a:gd name="T1" fmla="*/ 998 h 53"/>
                <a:gd name="T2" fmla="*/ 175 w 56"/>
                <a:gd name="T3" fmla="*/ 341 h 53"/>
                <a:gd name="T4" fmla="*/ 875 w 56"/>
                <a:gd name="T5" fmla="*/ 170 h 53"/>
                <a:gd name="T6" fmla="*/ 145 w 56"/>
                <a:gd name="T7" fmla="*/ 623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53">
                  <a:moveTo>
                    <a:pt x="1" y="53"/>
                  </a:moveTo>
                  <a:cubicBezTo>
                    <a:pt x="5" y="41"/>
                    <a:pt x="0" y="28"/>
                    <a:pt x="11" y="18"/>
                  </a:cubicBezTo>
                  <a:cubicBezTo>
                    <a:pt x="23" y="8"/>
                    <a:pt x="43" y="0"/>
                    <a:pt x="56" y="9"/>
                  </a:cubicBezTo>
                  <a:cubicBezTo>
                    <a:pt x="41" y="4"/>
                    <a:pt x="17" y="21"/>
                    <a:pt x="9" y="33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9" name="Freeform 176">
              <a:extLst>
                <a:ext uri="{FF2B5EF4-FFF2-40B4-BE49-F238E27FC236}">
                  <a16:creationId xmlns:a16="http://schemas.microsoft.com/office/drawing/2014/main" id="{0A3604C6-DB10-4B15-B6AE-B16BA974E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4" y="2840"/>
              <a:ext cx="145" cy="363"/>
            </a:xfrm>
            <a:custGeom>
              <a:avLst/>
              <a:gdLst>
                <a:gd name="T0" fmla="*/ 908 w 58"/>
                <a:gd name="T1" fmla="*/ 35 h 136"/>
                <a:gd name="T2" fmla="*/ 595 w 58"/>
                <a:gd name="T3" fmla="*/ 478 h 136"/>
                <a:gd name="T4" fmla="*/ 520 w 58"/>
                <a:gd name="T5" fmla="*/ 1217 h 136"/>
                <a:gd name="T6" fmla="*/ 313 w 58"/>
                <a:gd name="T7" fmla="*/ 1823 h 136"/>
                <a:gd name="T8" fmla="*/ 158 w 58"/>
                <a:gd name="T9" fmla="*/ 2586 h 136"/>
                <a:gd name="T10" fmla="*/ 188 w 58"/>
                <a:gd name="T11" fmla="*/ 2565 h 136"/>
                <a:gd name="T12" fmla="*/ 458 w 58"/>
                <a:gd name="T13" fmla="*/ 1882 h 136"/>
                <a:gd name="T14" fmla="*/ 675 w 58"/>
                <a:gd name="T15" fmla="*/ 1046 h 136"/>
                <a:gd name="T16" fmla="*/ 908 w 58"/>
                <a:gd name="T17" fmla="*/ 21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136">
                  <a:moveTo>
                    <a:pt x="58" y="2"/>
                  </a:moveTo>
                  <a:cubicBezTo>
                    <a:pt x="41" y="0"/>
                    <a:pt x="39" y="11"/>
                    <a:pt x="38" y="25"/>
                  </a:cubicBezTo>
                  <a:cubicBezTo>
                    <a:pt x="37" y="38"/>
                    <a:pt x="35" y="51"/>
                    <a:pt x="33" y="64"/>
                  </a:cubicBezTo>
                  <a:cubicBezTo>
                    <a:pt x="31" y="76"/>
                    <a:pt x="28" y="87"/>
                    <a:pt x="20" y="96"/>
                  </a:cubicBezTo>
                  <a:cubicBezTo>
                    <a:pt x="10" y="108"/>
                    <a:pt x="0" y="119"/>
                    <a:pt x="10" y="136"/>
                  </a:cubicBezTo>
                  <a:cubicBezTo>
                    <a:pt x="14" y="133"/>
                    <a:pt x="7" y="133"/>
                    <a:pt x="12" y="135"/>
                  </a:cubicBezTo>
                  <a:cubicBezTo>
                    <a:pt x="0" y="130"/>
                    <a:pt x="24" y="106"/>
                    <a:pt x="29" y="99"/>
                  </a:cubicBezTo>
                  <a:cubicBezTo>
                    <a:pt x="37" y="87"/>
                    <a:pt x="44" y="71"/>
                    <a:pt x="43" y="55"/>
                  </a:cubicBezTo>
                  <a:cubicBezTo>
                    <a:pt x="43" y="45"/>
                    <a:pt x="37" y="0"/>
                    <a:pt x="58" y="1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0" name="Freeform 177">
              <a:extLst>
                <a:ext uri="{FF2B5EF4-FFF2-40B4-BE49-F238E27FC236}">
                  <a16:creationId xmlns:a16="http://schemas.microsoft.com/office/drawing/2014/main" id="{9DE1C901-4D40-4C9B-AAD0-09D26B50F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" y="2845"/>
              <a:ext cx="88" cy="278"/>
            </a:xfrm>
            <a:custGeom>
              <a:avLst/>
              <a:gdLst>
                <a:gd name="T0" fmla="*/ 505 w 35"/>
                <a:gd name="T1" fmla="*/ 94 h 104"/>
                <a:gd name="T2" fmla="*/ 83 w 35"/>
                <a:gd name="T3" fmla="*/ 708 h 104"/>
                <a:gd name="T4" fmla="*/ 113 w 35"/>
                <a:gd name="T5" fmla="*/ 1986 h 104"/>
                <a:gd name="T6" fmla="*/ 221 w 35"/>
                <a:gd name="T7" fmla="*/ 650 h 104"/>
                <a:gd name="T8" fmla="*/ 556 w 35"/>
                <a:gd name="T9" fmla="*/ 115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04">
                  <a:moveTo>
                    <a:pt x="32" y="5"/>
                  </a:moveTo>
                  <a:cubicBezTo>
                    <a:pt x="11" y="0"/>
                    <a:pt x="0" y="18"/>
                    <a:pt x="5" y="37"/>
                  </a:cubicBezTo>
                  <a:cubicBezTo>
                    <a:pt x="11" y="58"/>
                    <a:pt x="12" y="83"/>
                    <a:pt x="7" y="104"/>
                  </a:cubicBezTo>
                  <a:cubicBezTo>
                    <a:pt x="16" y="82"/>
                    <a:pt x="13" y="58"/>
                    <a:pt x="14" y="34"/>
                  </a:cubicBezTo>
                  <a:cubicBezTo>
                    <a:pt x="15" y="20"/>
                    <a:pt x="21" y="9"/>
                    <a:pt x="35" y="6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1" name="Freeform 178">
              <a:extLst>
                <a:ext uri="{FF2B5EF4-FFF2-40B4-BE49-F238E27FC236}">
                  <a16:creationId xmlns:a16="http://schemas.microsoft.com/office/drawing/2014/main" id="{D2AAF85B-D401-4FF2-92AF-69D59277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2952"/>
              <a:ext cx="175" cy="163"/>
            </a:xfrm>
            <a:custGeom>
              <a:avLst/>
              <a:gdLst>
                <a:gd name="T0" fmla="*/ 0 w 70"/>
                <a:gd name="T1" fmla="*/ 1165 h 61"/>
                <a:gd name="T2" fmla="*/ 220 w 70"/>
                <a:gd name="T3" fmla="*/ 550 h 61"/>
                <a:gd name="T4" fmla="*/ 313 w 70"/>
                <a:gd name="T5" fmla="*/ 150 h 61"/>
                <a:gd name="T6" fmla="*/ 583 w 70"/>
                <a:gd name="T7" fmla="*/ 115 h 61"/>
                <a:gd name="T8" fmla="*/ 1095 w 70"/>
                <a:gd name="T9" fmla="*/ 251 h 61"/>
                <a:gd name="T10" fmla="*/ 845 w 70"/>
                <a:gd name="T11" fmla="*/ 265 h 61"/>
                <a:gd name="T12" fmla="*/ 563 w 70"/>
                <a:gd name="T13" fmla="*/ 307 h 61"/>
                <a:gd name="T14" fmla="*/ 250 w 70"/>
                <a:gd name="T15" fmla="*/ 687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61">
                  <a:moveTo>
                    <a:pt x="0" y="61"/>
                  </a:moveTo>
                  <a:cubicBezTo>
                    <a:pt x="7" y="51"/>
                    <a:pt x="11" y="40"/>
                    <a:pt x="14" y="29"/>
                  </a:cubicBezTo>
                  <a:cubicBezTo>
                    <a:pt x="16" y="23"/>
                    <a:pt x="17" y="14"/>
                    <a:pt x="20" y="8"/>
                  </a:cubicBezTo>
                  <a:cubicBezTo>
                    <a:pt x="25" y="0"/>
                    <a:pt x="30" y="4"/>
                    <a:pt x="37" y="6"/>
                  </a:cubicBezTo>
                  <a:cubicBezTo>
                    <a:pt x="47" y="9"/>
                    <a:pt x="60" y="9"/>
                    <a:pt x="70" y="13"/>
                  </a:cubicBezTo>
                  <a:cubicBezTo>
                    <a:pt x="65" y="13"/>
                    <a:pt x="59" y="14"/>
                    <a:pt x="54" y="14"/>
                  </a:cubicBezTo>
                  <a:cubicBezTo>
                    <a:pt x="47" y="14"/>
                    <a:pt x="42" y="13"/>
                    <a:pt x="36" y="16"/>
                  </a:cubicBezTo>
                  <a:cubicBezTo>
                    <a:pt x="28" y="20"/>
                    <a:pt x="23" y="30"/>
                    <a:pt x="16" y="36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2" name="Freeform 179">
              <a:extLst>
                <a:ext uri="{FF2B5EF4-FFF2-40B4-BE49-F238E27FC236}">
                  <a16:creationId xmlns:a16="http://schemas.microsoft.com/office/drawing/2014/main" id="{897DB5ED-1C7A-4088-A858-931C1D598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3032"/>
              <a:ext cx="112" cy="107"/>
            </a:xfrm>
            <a:custGeom>
              <a:avLst/>
              <a:gdLst>
                <a:gd name="T0" fmla="*/ 12 w 45"/>
                <a:gd name="T1" fmla="*/ 765 h 40"/>
                <a:gd name="T2" fmla="*/ 137 w 45"/>
                <a:gd name="T3" fmla="*/ 94 h 40"/>
                <a:gd name="T4" fmla="*/ 694 w 45"/>
                <a:gd name="T5" fmla="*/ 94 h 40"/>
                <a:gd name="T6" fmla="*/ 229 w 45"/>
                <a:gd name="T7" fmla="*/ 251 h 40"/>
                <a:gd name="T8" fmla="*/ 92 w 45"/>
                <a:gd name="T9" fmla="*/ 50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0">
                  <a:moveTo>
                    <a:pt x="1" y="40"/>
                  </a:moveTo>
                  <a:cubicBezTo>
                    <a:pt x="7" y="30"/>
                    <a:pt x="0" y="12"/>
                    <a:pt x="9" y="5"/>
                  </a:cubicBezTo>
                  <a:cubicBezTo>
                    <a:pt x="16" y="0"/>
                    <a:pt x="37" y="2"/>
                    <a:pt x="45" y="5"/>
                  </a:cubicBezTo>
                  <a:cubicBezTo>
                    <a:pt x="35" y="6"/>
                    <a:pt x="23" y="7"/>
                    <a:pt x="15" y="13"/>
                  </a:cubicBezTo>
                  <a:cubicBezTo>
                    <a:pt x="10" y="17"/>
                    <a:pt x="10" y="23"/>
                    <a:pt x="6" y="26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3" name="Freeform 180">
              <a:extLst>
                <a:ext uri="{FF2B5EF4-FFF2-40B4-BE49-F238E27FC236}">
                  <a16:creationId xmlns:a16="http://schemas.microsoft.com/office/drawing/2014/main" id="{D0DD2064-1B35-43B0-A590-918221C80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" y="2888"/>
              <a:ext cx="228" cy="219"/>
            </a:xfrm>
            <a:custGeom>
              <a:avLst/>
              <a:gdLst>
                <a:gd name="T0" fmla="*/ 0 w 91"/>
                <a:gd name="T1" fmla="*/ 1562 h 82"/>
                <a:gd name="T2" fmla="*/ 251 w 91"/>
                <a:gd name="T3" fmla="*/ 799 h 82"/>
                <a:gd name="T4" fmla="*/ 501 w 91"/>
                <a:gd name="T5" fmla="*/ 115 h 82"/>
                <a:gd name="T6" fmla="*/ 897 w 91"/>
                <a:gd name="T7" fmla="*/ 150 h 82"/>
                <a:gd name="T8" fmla="*/ 1431 w 91"/>
                <a:gd name="T9" fmla="*/ 307 h 82"/>
                <a:gd name="T10" fmla="*/ 879 w 91"/>
                <a:gd name="T11" fmla="*/ 264 h 82"/>
                <a:gd name="T12" fmla="*/ 521 w 91"/>
                <a:gd name="T13" fmla="*/ 534 h 82"/>
                <a:gd name="T14" fmla="*/ 283 w 91"/>
                <a:gd name="T15" fmla="*/ 1028 h 82"/>
                <a:gd name="T16" fmla="*/ 125 w 91"/>
                <a:gd name="T17" fmla="*/ 131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" h="82">
                  <a:moveTo>
                    <a:pt x="0" y="82"/>
                  </a:moveTo>
                  <a:cubicBezTo>
                    <a:pt x="7" y="70"/>
                    <a:pt x="12" y="55"/>
                    <a:pt x="16" y="42"/>
                  </a:cubicBezTo>
                  <a:cubicBezTo>
                    <a:pt x="20" y="31"/>
                    <a:pt x="23" y="14"/>
                    <a:pt x="32" y="6"/>
                  </a:cubicBezTo>
                  <a:cubicBezTo>
                    <a:pt x="41" y="0"/>
                    <a:pt x="50" y="6"/>
                    <a:pt x="57" y="8"/>
                  </a:cubicBezTo>
                  <a:cubicBezTo>
                    <a:pt x="68" y="10"/>
                    <a:pt x="83" y="6"/>
                    <a:pt x="91" y="16"/>
                  </a:cubicBezTo>
                  <a:cubicBezTo>
                    <a:pt x="79" y="14"/>
                    <a:pt x="68" y="13"/>
                    <a:pt x="56" y="14"/>
                  </a:cubicBezTo>
                  <a:cubicBezTo>
                    <a:pt x="44" y="14"/>
                    <a:pt x="39" y="16"/>
                    <a:pt x="33" y="28"/>
                  </a:cubicBezTo>
                  <a:cubicBezTo>
                    <a:pt x="28" y="37"/>
                    <a:pt x="25" y="45"/>
                    <a:pt x="18" y="54"/>
                  </a:cubicBezTo>
                  <a:cubicBezTo>
                    <a:pt x="14" y="59"/>
                    <a:pt x="11" y="63"/>
                    <a:pt x="8" y="69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4" name="Freeform 181">
              <a:extLst>
                <a:ext uri="{FF2B5EF4-FFF2-40B4-BE49-F238E27FC236}">
                  <a16:creationId xmlns:a16="http://schemas.microsoft.com/office/drawing/2014/main" id="{8EACE2F8-DC5E-46E7-8863-98F3CF927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2520"/>
              <a:ext cx="68" cy="83"/>
            </a:xfrm>
            <a:custGeom>
              <a:avLst/>
              <a:gdLst>
                <a:gd name="T0" fmla="*/ 0 w 27"/>
                <a:gd name="T1" fmla="*/ 560 h 31"/>
                <a:gd name="T2" fmla="*/ 431 w 27"/>
                <a:gd name="T3" fmla="*/ 0 h 31"/>
                <a:gd name="T4" fmla="*/ 96 w 27"/>
                <a:gd name="T5" fmla="*/ 517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1">
                  <a:moveTo>
                    <a:pt x="0" y="29"/>
                  </a:moveTo>
                  <a:cubicBezTo>
                    <a:pt x="14" y="24"/>
                    <a:pt x="21" y="13"/>
                    <a:pt x="27" y="0"/>
                  </a:cubicBezTo>
                  <a:cubicBezTo>
                    <a:pt x="27" y="9"/>
                    <a:pt x="20" y="31"/>
                    <a:pt x="6" y="27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5" name="Freeform 182">
              <a:extLst>
                <a:ext uri="{FF2B5EF4-FFF2-40B4-BE49-F238E27FC236}">
                  <a16:creationId xmlns:a16="http://schemas.microsoft.com/office/drawing/2014/main" id="{A776C024-ED66-44BB-AF87-0A4B919C7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" y="2477"/>
              <a:ext cx="40" cy="80"/>
            </a:xfrm>
            <a:custGeom>
              <a:avLst/>
              <a:gdLst>
                <a:gd name="T0" fmla="*/ 0 w 16"/>
                <a:gd name="T1" fmla="*/ 568 h 30"/>
                <a:gd name="T2" fmla="*/ 220 w 16"/>
                <a:gd name="T3" fmla="*/ 0 h 30"/>
                <a:gd name="T4" fmla="*/ 33 w 16"/>
                <a:gd name="T5" fmla="*/ 547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30">
                  <a:moveTo>
                    <a:pt x="0" y="30"/>
                  </a:moveTo>
                  <a:cubicBezTo>
                    <a:pt x="10" y="26"/>
                    <a:pt x="12" y="9"/>
                    <a:pt x="14" y="0"/>
                  </a:cubicBezTo>
                  <a:cubicBezTo>
                    <a:pt x="16" y="13"/>
                    <a:pt x="13" y="25"/>
                    <a:pt x="2" y="29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6" name="Freeform 183">
              <a:extLst>
                <a:ext uri="{FF2B5EF4-FFF2-40B4-BE49-F238E27FC236}">
                  <a16:creationId xmlns:a16="http://schemas.microsoft.com/office/drawing/2014/main" id="{CA3E1E8A-B01C-4E91-9AAD-F7B332A87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2461"/>
              <a:ext cx="68" cy="144"/>
            </a:xfrm>
            <a:custGeom>
              <a:avLst/>
              <a:gdLst>
                <a:gd name="T0" fmla="*/ 50 w 27"/>
                <a:gd name="T1" fmla="*/ 909 h 54"/>
                <a:gd name="T2" fmla="*/ 413 w 27"/>
                <a:gd name="T3" fmla="*/ 0 h 54"/>
                <a:gd name="T4" fmla="*/ 0 w 27"/>
                <a:gd name="T5" fmla="*/ 947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54">
                  <a:moveTo>
                    <a:pt x="3" y="48"/>
                  </a:moveTo>
                  <a:cubicBezTo>
                    <a:pt x="21" y="38"/>
                    <a:pt x="21" y="16"/>
                    <a:pt x="26" y="0"/>
                  </a:cubicBezTo>
                  <a:cubicBezTo>
                    <a:pt x="27" y="16"/>
                    <a:pt x="26" y="54"/>
                    <a:pt x="0" y="50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7" name="Freeform 184">
              <a:extLst>
                <a:ext uri="{FF2B5EF4-FFF2-40B4-BE49-F238E27FC236}">
                  <a16:creationId xmlns:a16="http://schemas.microsoft.com/office/drawing/2014/main" id="{D1D02D67-5E52-4D11-89F9-210C06F30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2424"/>
              <a:ext cx="60" cy="347"/>
            </a:xfrm>
            <a:custGeom>
              <a:avLst/>
              <a:gdLst>
                <a:gd name="T0" fmla="*/ 300 w 24"/>
                <a:gd name="T1" fmla="*/ 0 h 130"/>
                <a:gd name="T2" fmla="*/ 250 w 24"/>
                <a:gd name="T3" fmla="*/ 1311 h 130"/>
                <a:gd name="T4" fmla="*/ 20 w 24"/>
                <a:gd name="T5" fmla="*/ 2472 h 130"/>
                <a:gd name="T6" fmla="*/ 158 w 24"/>
                <a:gd name="T7" fmla="*/ 2015 h 130"/>
                <a:gd name="T8" fmla="*/ 345 w 24"/>
                <a:gd name="T9" fmla="*/ 1332 h 130"/>
                <a:gd name="T10" fmla="*/ 345 w 24"/>
                <a:gd name="T11" fmla="*/ 478 h 130"/>
                <a:gd name="T12" fmla="*/ 313 w 24"/>
                <a:gd name="T13" fmla="*/ 115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30">
                  <a:moveTo>
                    <a:pt x="19" y="0"/>
                  </a:moveTo>
                  <a:cubicBezTo>
                    <a:pt x="19" y="23"/>
                    <a:pt x="20" y="47"/>
                    <a:pt x="16" y="69"/>
                  </a:cubicBezTo>
                  <a:cubicBezTo>
                    <a:pt x="12" y="89"/>
                    <a:pt x="0" y="110"/>
                    <a:pt x="1" y="130"/>
                  </a:cubicBezTo>
                  <a:cubicBezTo>
                    <a:pt x="1" y="122"/>
                    <a:pt x="6" y="113"/>
                    <a:pt x="10" y="106"/>
                  </a:cubicBezTo>
                  <a:cubicBezTo>
                    <a:pt x="16" y="95"/>
                    <a:pt x="21" y="83"/>
                    <a:pt x="22" y="70"/>
                  </a:cubicBezTo>
                  <a:cubicBezTo>
                    <a:pt x="24" y="55"/>
                    <a:pt x="23" y="40"/>
                    <a:pt x="22" y="25"/>
                  </a:cubicBezTo>
                  <a:cubicBezTo>
                    <a:pt x="21" y="19"/>
                    <a:pt x="22" y="11"/>
                    <a:pt x="20" y="6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8" name="Freeform 185">
              <a:extLst>
                <a:ext uri="{FF2B5EF4-FFF2-40B4-BE49-F238E27FC236}">
                  <a16:creationId xmlns:a16="http://schemas.microsoft.com/office/drawing/2014/main" id="{8F1E2634-3221-4213-9213-72AC2E41F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2483"/>
              <a:ext cx="25" cy="208"/>
            </a:xfrm>
            <a:custGeom>
              <a:avLst/>
              <a:gdLst>
                <a:gd name="T0" fmla="*/ 113 w 10"/>
                <a:gd name="T1" fmla="*/ 93 h 78"/>
                <a:gd name="T2" fmla="*/ 20 w 10"/>
                <a:gd name="T3" fmla="*/ 1480 h 78"/>
                <a:gd name="T4" fmla="*/ 145 w 10"/>
                <a:gd name="T5" fmla="*/ 627 h 78"/>
                <a:gd name="T6" fmla="*/ 125 w 10"/>
                <a:gd name="T7" fmla="*/ 0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78">
                  <a:moveTo>
                    <a:pt x="7" y="5"/>
                  </a:moveTo>
                  <a:cubicBezTo>
                    <a:pt x="7" y="29"/>
                    <a:pt x="2" y="53"/>
                    <a:pt x="1" y="78"/>
                  </a:cubicBezTo>
                  <a:cubicBezTo>
                    <a:pt x="0" y="63"/>
                    <a:pt x="9" y="48"/>
                    <a:pt x="9" y="33"/>
                  </a:cubicBezTo>
                  <a:cubicBezTo>
                    <a:pt x="10" y="22"/>
                    <a:pt x="7" y="11"/>
                    <a:pt x="8" y="0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9" name="Freeform 186">
              <a:extLst>
                <a:ext uri="{FF2B5EF4-FFF2-40B4-BE49-F238E27FC236}">
                  <a16:creationId xmlns:a16="http://schemas.microsoft.com/office/drawing/2014/main" id="{61D63516-DAEB-416A-A268-8B13A3E59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2397"/>
              <a:ext cx="20" cy="374"/>
            </a:xfrm>
            <a:custGeom>
              <a:avLst/>
              <a:gdLst>
                <a:gd name="T0" fmla="*/ 95 w 8"/>
                <a:gd name="T1" fmla="*/ 0 h 140"/>
                <a:gd name="T2" fmla="*/ 0 w 8"/>
                <a:gd name="T3" fmla="*/ 1392 h 140"/>
                <a:gd name="T4" fmla="*/ 125 w 8"/>
                <a:gd name="T5" fmla="*/ 2669 h 140"/>
                <a:gd name="T6" fmla="*/ 83 w 8"/>
                <a:gd name="T7" fmla="*/ 1699 h 140"/>
                <a:gd name="T8" fmla="*/ 95 w 8"/>
                <a:gd name="T9" fmla="*/ 628 h 140"/>
                <a:gd name="T10" fmla="*/ 113 w 8"/>
                <a:gd name="T11" fmla="*/ 171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40">
                  <a:moveTo>
                    <a:pt x="6" y="0"/>
                  </a:moveTo>
                  <a:cubicBezTo>
                    <a:pt x="3" y="24"/>
                    <a:pt x="1" y="49"/>
                    <a:pt x="0" y="73"/>
                  </a:cubicBezTo>
                  <a:cubicBezTo>
                    <a:pt x="0" y="94"/>
                    <a:pt x="1" y="121"/>
                    <a:pt x="8" y="140"/>
                  </a:cubicBezTo>
                  <a:cubicBezTo>
                    <a:pt x="7" y="117"/>
                    <a:pt x="6" y="113"/>
                    <a:pt x="5" y="89"/>
                  </a:cubicBezTo>
                  <a:cubicBezTo>
                    <a:pt x="4" y="78"/>
                    <a:pt x="6" y="43"/>
                    <a:pt x="6" y="33"/>
                  </a:cubicBezTo>
                  <a:cubicBezTo>
                    <a:pt x="6" y="25"/>
                    <a:pt x="4" y="15"/>
                    <a:pt x="7" y="9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0" name="Freeform 187">
              <a:extLst>
                <a:ext uri="{FF2B5EF4-FFF2-40B4-BE49-F238E27FC236}">
                  <a16:creationId xmlns:a16="http://schemas.microsoft.com/office/drawing/2014/main" id="{6AFD25C7-12D4-40D3-87D0-34DF38985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3037"/>
              <a:ext cx="25" cy="134"/>
            </a:xfrm>
            <a:custGeom>
              <a:avLst/>
              <a:gdLst>
                <a:gd name="T0" fmla="*/ 0 w 10"/>
                <a:gd name="T1" fmla="*/ 346 h 50"/>
                <a:gd name="T2" fmla="*/ 158 w 10"/>
                <a:gd name="T3" fmla="*/ 962 h 50"/>
                <a:gd name="T4" fmla="*/ 95 w 10"/>
                <a:gd name="T5" fmla="*/ 461 h 50"/>
                <a:gd name="T6" fmla="*/ 33 w 10"/>
                <a:gd name="T7" fmla="*/ 23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50">
                  <a:moveTo>
                    <a:pt x="0" y="18"/>
                  </a:moveTo>
                  <a:cubicBezTo>
                    <a:pt x="0" y="28"/>
                    <a:pt x="3" y="43"/>
                    <a:pt x="10" y="50"/>
                  </a:cubicBezTo>
                  <a:cubicBezTo>
                    <a:pt x="8" y="42"/>
                    <a:pt x="6" y="33"/>
                    <a:pt x="6" y="24"/>
                  </a:cubicBezTo>
                  <a:cubicBezTo>
                    <a:pt x="6" y="23"/>
                    <a:pt x="9" y="0"/>
                    <a:pt x="2" y="12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1" name="Freeform 188">
              <a:extLst>
                <a:ext uri="{FF2B5EF4-FFF2-40B4-BE49-F238E27FC236}">
                  <a16:creationId xmlns:a16="http://schemas.microsoft.com/office/drawing/2014/main" id="{35730FA4-A207-4B8A-AF3F-A7FE61304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2984"/>
              <a:ext cx="50" cy="203"/>
            </a:xfrm>
            <a:custGeom>
              <a:avLst/>
              <a:gdLst>
                <a:gd name="T0" fmla="*/ 125 w 20"/>
                <a:gd name="T1" fmla="*/ 150 h 76"/>
                <a:gd name="T2" fmla="*/ 95 w 20"/>
                <a:gd name="T3" fmla="*/ 900 h 76"/>
                <a:gd name="T4" fmla="*/ 0 w 20"/>
                <a:gd name="T5" fmla="*/ 1448 h 76"/>
                <a:gd name="T6" fmla="*/ 220 w 20"/>
                <a:gd name="T7" fmla="*/ 785 h 76"/>
                <a:gd name="T8" fmla="*/ 313 w 20"/>
                <a:gd name="T9" fmla="*/ 0 h 76"/>
                <a:gd name="T10" fmla="*/ 188 w 20"/>
                <a:gd name="T11" fmla="*/ 115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76">
                  <a:moveTo>
                    <a:pt x="8" y="8"/>
                  </a:moveTo>
                  <a:cubicBezTo>
                    <a:pt x="8" y="21"/>
                    <a:pt x="9" y="34"/>
                    <a:pt x="6" y="47"/>
                  </a:cubicBezTo>
                  <a:cubicBezTo>
                    <a:pt x="4" y="56"/>
                    <a:pt x="0" y="67"/>
                    <a:pt x="0" y="76"/>
                  </a:cubicBezTo>
                  <a:cubicBezTo>
                    <a:pt x="5" y="64"/>
                    <a:pt x="12" y="54"/>
                    <a:pt x="14" y="41"/>
                  </a:cubicBezTo>
                  <a:cubicBezTo>
                    <a:pt x="16" y="27"/>
                    <a:pt x="16" y="14"/>
                    <a:pt x="20" y="0"/>
                  </a:cubicBezTo>
                  <a:cubicBezTo>
                    <a:pt x="17" y="2"/>
                    <a:pt x="14" y="4"/>
                    <a:pt x="12" y="6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2" name="Freeform 189">
              <a:extLst>
                <a:ext uri="{FF2B5EF4-FFF2-40B4-BE49-F238E27FC236}">
                  <a16:creationId xmlns:a16="http://schemas.microsoft.com/office/drawing/2014/main" id="{9AFE9A31-2C7C-4310-8B35-D6B40BA0D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3083"/>
              <a:ext cx="50" cy="133"/>
            </a:xfrm>
            <a:custGeom>
              <a:avLst/>
              <a:gdLst>
                <a:gd name="T0" fmla="*/ 158 w 20"/>
                <a:gd name="T1" fmla="*/ 0 h 50"/>
                <a:gd name="T2" fmla="*/ 313 w 20"/>
                <a:gd name="T3" fmla="*/ 865 h 50"/>
                <a:gd name="T4" fmla="*/ 208 w 20"/>
                <a:gd name="T5" fmla="*/ 431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50">
                  <a:moveTo>
                    <a:pt x="10" y="0"/>
                  </a:moveTo>
                  <a:cubicBezTo>
                    <a:pt x="10" y="10"/>
                    <a:pt x="0" y="50"/>
                    <a:pt x="20" y="46"/>
                  </a:cubicBezTo>
                  <a:cubicBezTo>
                    <a:pt x="14" y="42"/>
                    <a:pt x="13" y="31"/>
                    <a:pt x="13" y="23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3" name="Freeform 190">
              <a:extLst>
                <a:ext uri="{FF2B5EF4-FFF2-40B4-BE49-F238E27FC236}">
                  <a16:creationId xmlns:a16="http://schemas.microsoft.com/office/drawing/2014/main" id="{8966C766-3C54-4EC5-9665-81F723857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2792"/>
              <a:ext cx="100" cy="376"/>
            </a:xfrm>
            <a:custGeom>
              <a:avLst/>
              <a:gdLst>
                <a:gd name="T0" fmla="*/ 345 w 40"/>
                <a:gd name="T1" fmla="*/ 0 h 141"/>
                <a:gd name="T2" fmla="*/ 175 w 40"/>
                <a:gd name="T3" fmla="*/ 341 h 141"/>
                <a:gd name="T4" fmla="*/ 50 w 40"/>
                <a:gd name="T5" fmla="*/ 589 h 141"/>
                <a:gd name="T6" fmla="*/ 250 w 40"/>
                <a:gd name="T7" fmla="*/ 1309 h 141"/>
                <a:gd name="T8" fmla="*/ 425 w 40"/>
                <a:gd name="T9" fmla="*/ 2027 h 141"/>
                <a:gd name="T10" fmla="*/ 488 w 40"/>
                <a:gd name="T11" fmla="*/ 2675 h 141"/>
                <a:gd name="T12" fmla="*/ 313 w 40"/>
                <a:gd name="T13" fmla="*/ 968 h 141"/>
                <a:gd name="T14" fmla="*/ 345 w 40"/>
                <a:gd name="T15" fmla="*/ 77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" h="141">
                  <a:moveTo>
                    <a:pt x="22" y="0"/>
                  </a:moveTo>
                  <a:cubicBezTo>
                    <a:pt x="19" y="6"/>
                    <a:pt x="15" y="12"/>
                    <a:pt x="11" y="18"/>
                  </a:cubicBezTo>
                  <a:cubicBezTo>
                    <a:pt x="8" y="22"/>
                    <a:pt x="4" y="26"/>
                    <a:pt x="3" y="31"/>
                  </a:cubicBezTo>
                  <a:cubicBezTo>
                    <a:pt x="0" y="44"/>
                    <a:pt x="12" y="57"/>
                    <a:pt x="16" y="69"/>
                  </a:cubicBezTo>
                  <a:cubicBezTo>
                    <a:pt x="20" y="82"/>
                    <a:pt x="25" y="94"/>
                    <a:pt x="27" y="107"/>
                  </a:cubicBezTo>
                  <a:cubicBezTo>
                    <a:pt x="29" y="117"/>
                    <a:pt x="34" y="132"/>
                    <a:pt x="31" y="141"/>
                  </a:cubicBezTo>
                  <a:cubicBezTo>
                    <a:pt x="40" y="114"/>
                    <a:pt x="31" y="76"/>
                    <a:pt x="20" y="51"/>
                  </a:cubicBezTo>
                  <a:cubicBezTo>
                    <a:pt x="12" y="33"/>
                    <a:pt x="16" y="21"/>
                    <a:pt x="22" y="4"/>
                  </a:cubicBezTo>
                </a:path>
              </a:pathLst>
            </a:custGeom>
            <a:solidFill>
              <a:srgbClr val="F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4" name="Freeform 191">
              <a:extLst>
                <a:ext uri="{FF2B5EF4-FFF2-40B4-BE49-F238E27FC236}">
                  <a16:creationId xmlns:a16="http://schemas.microsoft.com/office/drawing/2014/main" id="{782B1873-239B-4FA1-ADDA-01B2EE5E0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2589"/>
              <a:ext cx="27" cy="86"/>
            </a:xfrm>
            <a:custGeom>
              <a:avLst/>
              <a:gdLst>
                <a:gd name="T0" fmla="*/ 162 w 11"/>
                <a:gd name="T1" fmla="*/ 0 h 32"/>
                <a:gd name="T2" fmla="*/ 0 w 11"/>
                <a:gd name="T3" fmla="*/ 621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32">
                  <a:moveTo>
                    <a:pt x="11" y="0"/>
                  </a:moveTo>
                  <a:cubicBezTo>
                    <a:pt x="10" y="11"/>
                    <a:pt x="7" y="23"/>
                    <a:pt x="0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5" name="Freeform 192">
              <a:extLst>
                <a:ext uri="{FF2B5EF4-FFF2-40B4-BE49-F238E27FC236}">
                  <a16:creationId xmlns:a16="http://schemas.microsoft.com/office/drawing/2014/main" id="{C3BCE93F-96A3-4DC9-B1BD-2DA323FAE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2867"/>
              <a:ext cx="37" cy="69"/>
            </a:xfrm>
            <a:custGeom>
              <a:avLst/>
              <a:gdLst>
                <a:gd name="T0" fmla="*/ 165 w 15"/>
                <a:gd name="T1" fmla="*/ 0 h 26"/>
                <a:gd name="T2" fmla="*/ 224 w 15"/>
                <a:gd name="T3" fmla="*/ 486 h 26"/>
                <a:gd name="T4" fmla="*/ 195 w 15"/>
                <a:gd name="T5" fmla="*/ 35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6">
                  <a:moveTo>
                    <a:pt x="11" y="0"/>
                  </a:moveTo>
                  <a:cubicBezTo>
                    <a:pt x="0" y="5"/>
                    <a:pt x="12" y="20"/>
                    <a:pt x="15" y="26"/>
                  </a:cubicBezTo>
                  <a:cubicBezTo>
                    <a:pt x="12" y="17"/>
                    <a:pt x="14" y="11"/>
                    <a:pt x="1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6" name="Freeform 193">
              <a:extLst>
                <a:ext uri="{FF2B5EF4-FFF2-40B4-BE49-F238E27FC236}">
                  <a16:creationId xmlns:a16="http://schemas.microsoft.com/office/drawing/2014/main" id="{78171E01-CD43-4FA4-B464-20392177E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2843"/>
              <a:ext cx="12" cy="18"/>
            </a:xfrm>
            <a:custGeom>
              <a:avLst/>
              <a:gdLst>
                <a:gd name="T0" fmla="*/ 41 w 5"/>
                <a:gd name="T1" fmla="*/ 0 h 7"/>
                <a:gd name="T2" fmla="*/ 12 w 5"/>
                <a:gd name="T3" fmla="*/ 118 h 7"/>
                <a:gd name="T4" fmla="*/ 70 w 5"/>
                <a:gd name="T5" fmla="*/ 54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3" y="7"/>
                    <a:pt x="4" y="5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7" name="Freeform 194">
              <a:extLst>
                <a:ext uri="{FF2B5EF4-FFF2-40B4-BE49-F238E27FC236}">
                  <a16:creationId xmlns:a16="http://schemas.microsoft.com/office/drawing/2014/main" id="{74A07829-AE8A-4479-9DED-A7E34280E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3005"/>
              <a:ext cx="18" cy="56"/>
            </a:xfrm>
            <a:custGeom>
              <a:avLst/>
              <a:gdLst>
                <a:gd name="T0" fmla="*/ 100 w 7"/>
                <a:gd name="T1" fmla="*/ 0 h 21"/>
                <a:gd name="T2" fmla="*/ 67 w 7"/>
                <a:gd name="T3" fmla="*/ 397 h 21"/>
                <a:gd name="T4" fmla="*/ 118 w 7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1">
                  <a:moveTo>
                    <a:pt x="6" y="0"/>
                  </a:moveTo>
                  <a:cubicBezTo>
                    <a:pt x="0" y="4"/>
                    <a:pt x="3" y="15"/>
                    <a:pt x="4" y="21"/>
                  </a:cubicBezTo>
                  <a:cubicBezTo>
                    <a:pt x="4" y="14"/>
                    <a:pt x="7" y="7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8" name="Freeform 195">
              <a:extLst>
                <a:ext uri="{FF2B5EF4-FFF2-40B4-BE49-F238E27FC236}">
                  <a16:creationId xmlns:a16="http://schemas.microsoft.com/office/drawing/2014/main" id="{55877988-4D2F-48BC-AEF2-4F107AF27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3147"/>
              <a:ext cx="15" cy="42"/>
            </a:xfrm>
            <a:custGeom>
              <a:avLst/>
              <a:gdLst>
                <a:gd name="T0" fmla="*/ 20 w 6"/>
                <a:gd name="T1" fmla="*/ 0 h 16"/>
                <a:gd name="T2" fmla="*/ 95 w 6"/>
                <a:gd name="T3" fmla="*/ 289 h 16"/>
                <a:gd name="T4" fmla="*/ 50 w 6"/>
                <a:gd name="T5" fmla="*/ 55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6">
                  <a:moveTo>
                    <a:pt x="1" y="0"/>
                  </a:moveTo>
                  <a:cubicBezTo>
                    <a:pt x="0" y="5"/>
                    <a:pt x="0" y="16"/>
                    <a:pt x="6" y="16"/>
                  </a:cubicBezTo>
                  <a:cubicBezTo>
                    <a:pt x="3" y="13"/>
                    <a:pt x="4" y="8"/>
                    <a:pt x="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9" name="Freeform 196">
              <a:extLst>
                <a:ext uri="{FF2B5EF4-FFF2-40B4-BE49-F238E27FC236}">
                  <a16:creationId xmlns:a16="http://schemas.microsoft.com/office/drawing/2014/main" id="{71C95E6D-CD6C-4D2F-A830-29CC107BD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" y="2565"/>
              <a:ext cx="17" cy="24"/>
            </a:xfrm>
            <a:custGeom>
              <a:avLst/>
              <a:gdLst>
                <a:gd name="T0" fmla="*/ 0 w 7"/>
                <a:gd name="T1" fmla="*/ 171 h 9"/>
                <a:gd name="T2" fmla="*/ 100 w 7"/>
                <a:gd name="T3" fmla="*/ 21 h 9"/>
                <a:gd name="T4" fmla="*/ 29 w 7"/>
                <a:gd name="T5" fmla="*/ 93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3" y="7"/>
                    <a:pt x="6" y="4"/>
                    <a:pt x="7" y="1"/>
                  </a:cubicBezTo>
                  <a:cubicBezTo>
                    <a:pt x="4" y="0"/>
                    <a:pt x="2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0" name="Freeform 197">
              <a:extLst>
                <a:ext uri="{FF2B5EF4-FFF2-40B4-BE49-F238E27FC236}">
                  <a16:creationId xmlns:a16="http://schemas.microsoft.com/office/drawing/2014/main" id="{C6A191A8-96C5-47D4-B01D-660B3F60B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2552"/>
              <a:ext cx="17" cy="29"/>
            </a:xfrm>
            <a:custGeom>
              <a:avLst/>
              <a:gdLst>
                <a:gd name="T0" fmla="*/ 0 w 7"/>
                <a:gd name="T1" fmla="*/ 200 h 11"/>
                <a:gd name="T2" fmla="*/ 87 w 7"/>
                <a:gd name="T3" fmla="*/ 0 h 11"/>
                <a:gd name="T4" fmla="*/ 12 w 7"/>
                <a:gd name="T5" fmla="*/ 111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1">
                  <a:moveTo>
                    <a:pt x="0" y="11"/>
                  </a:moveTo>
                  <a:cubicBezTo>
                    <a:pt x="4" y="10"/>
                    <a:pt x="7" y="4"/>
                    <a:pt x="6" y="0"/>
                  </a:cubicBezTo>
                  <a:cubicBezTo>
                    <a:pt x="4" y="1"/>
                    <a:pt x="2" y="3"/>
                    <a:pt x="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1" name="Freeform 198">
              <a:extLst>
                <a:ext uri="{FF2B5EF4-FFF2-40B4-BE49-F238E27FC236}">
                  <a16:creationId xmlns:a16="http://schemas.microsoft.com/office/drawing/2014/main" id="{DCC10C3C-4B2D-4BE6-BBB8-4D3099730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2536"/>
              <a:ext cx="8" cy="5"/>
            </a:xfrm>
            <a:custGeom>
              <a:avLst/>
              <a:gdLst>
                <a:gd name="T0" fmla="*/ 0 w 3"/>
                <a:gd name="T1" fmla="*/ 20 h 2"/>
                <a:gd name="T2" fmla="*/ 35 w 3"/>
                <a:gd name="T3" fmla="*/ 33 h 2"/>
                <a:gd name="T4" fmla="*/ 56 w 3"/>
                <a:gd name="T5" fmla="*/ 0 h 2"/>
                <a:gd name="T6" fmla="*/ 0 w 3"/>
                <a:gd name="T7" fmla="*/ 33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1" y="0"/>
                    <a:pt x="1" y="1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2" name="Freeform 199">
              <a:extLst>
                <a:ext uri="{FF2B5EF4-FFF2-40B4-BE49-F238E27FC236}">
                  <a16:creationId xmlns:a16="http://schemas.microsoft.com/office/drawing/2014/main" id="{69C54EEC-FCE5-448F-8810-FC3880F09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" y="2691"/>
              <a:ext cx="60" cy="136"/>
            </a:xfrm>
            <a:custGeom>
              <a:avLst/>
              <a:gdLst>
                <a:gd name="T0" fmla="*/ 375 w 24"/>
                <a:gd name="T1" fmla="*/ 0 h 51"/>
                <a:gd name="T2" fmla="*/ 208 w 24"/>
                <a:gd name="T3" fmla="*/ 968 h 51"/>
                <a:gd name="T4" fmla="*/ 238 w 24"/>
                <a:gd name="T5" fmla="*/ 456 h 51"/>
                <a:gd name="T6" fmla="*/ 345 w 24"/>
                <a:gd name="T7" fmla="*/ 93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51">
                  <a:moveTo>
                    <a:pt x="24" y="0"/>
                  </a:moveTo>
                  <a:cubicBezTo>
                    <a:pt x="14" y="12"/>
                    <a:pt x="0" y="37"/>
                    <a:pt x="13" y="51"/>
                  </a:cubicBezTo>
                  <a:cubicBezTo>
                    <a:pt x="9" y="41"/>
                    <a:pt x="11" y="33"/>
                    <a:pt x="15" y="24"/>
                  </a:cubicBezTo>
                  <a:cubicBezTo>
                    <a:pt x="17" y="18"/>
                    <a:pt x="18" y="9"/>
                    <a:pt x="2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3" name="Freeform 200">
              <a:extLst>
                <a:ext uri="{FF2B5EF4-FFF2-40B4-BE49-F238E27FC236}">
                  <a16:creationId xmlns:a16="http://schemas.microsoft.com/office/drawing/2014/main" id="{66F674CD-3CA3-4144-91E6-EB5FAAB8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" y="2675"/>
              <a:ext cx="20" cy="16"/>
            </a:xfrm>
            <a:custGeom>
              <a:avLst/>
              <a:gdLst>
                <a:gd name="T0" fmla="*/ 83 w 8"/>
                <a:gd name="T1" fmla="*/ 0 h 6"/>
                <a:gd name="T2" fmla="*/ 20 w 8"/>
                <a:gd name="T3" fmla="*/ 115 h 6"/>
                <a:gd name="T4" fmla="*/ 83 w 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6">
                  <a:moveTo>
                    <a:pt x="5" y="0"/>
                  </a:moveTo>
                  <a:cubicBezTo>
                    <a:pt x="2" y="1"/>
                    <a:pt x="0" y="3"/>
                    <a:pt x="1" y="6"/>
                  </a:cubicBezTo>
                  <a:cubicBezTo>
                    <a:pt x="4" y="6"/>
                    <a:pt x="8" y="3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4" name="Freeform 201">
              <a:extLst>
                <a:ext uri="{FF2B5EF4-FFF2-40B4-BE49-F238E27FC236}">
                  <a16:creationId xmlns:a16="http://schemas.microsoft.com/office/drawing/2014/main" id="{8C85563A-F60D-4BD8-8738-F16E2E1CF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2179"/>
              <a:ext cx="73" cy="101"/>
            </a:xfrm>
            <a:custGeom>
              <a:avLst/>
              <a:gdLst>
                <a:gd name="T0" fmla="*/ 159 w 29"/>
                <a:gd name="T1" fmla="*/ 226 h 38"/>
                <a:gd name="T2" fmla="*/ 0 w 29"/>
                <a:gd name="T3" fmla="*/ 712 h 38"/>
                <a:gd name="T4" fmla="*/ 222 w 29"/>
                <a:gd name="T5" fmla="*/ 361 h 38"/>
                <a:gd name="T6" fmla="*/ 463 w 29"/>
                <a:gd name="T7" fmla="*/ 0 h 38"/>
                <a:gd name="T8" fmla="*/ 242 w 29"/>
                <a:gd name="T9" fmla="*/ 19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38">
                  <a:moveTo>
                    <a:pt x="10" y="12"/>
                  </a:moveTo>
                  <a:cubicBezTo>
                    <a:pt x="3" y="18"/>
                    <a:pt x="0" y="29"/>
                    <a:pt x="0" y="38"/>
                  </a:cubicBezTo>
                  <a:cubicBezTo>
                    <a:pt x="4" y="30"/>
                    <a:pt x="7" y="24"/>
                    <a:pt x="14" y="19"/>
                  </a:cubicBezTo>
                  <a:cubicBezTo>
                    <a:pt x="21" y="14"/>
                    <a:pt x="26" y="9"/>
                    <a:pt x="29" y="0"/>
                  </a:cubicBezTo>
                  <a:cubicBezTo>
                    <a:pt x="24" y="3"/>
                    <a:pt x="19" y="7"/>
                    <a:pt x="1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5" name="Freeform 202">
              <a:extLst>
                <a:ext uri="{FF2B5EF4-FFF2-40B4-BE49-F238E27FC236}">
                  <a16:creationId xmlns:a16="http://schemas.microsoft.com/office/drawing/2014/main" id="{3773E0FD-681F-4BEA-A290-926548722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2160"/>
              <a:ext cx="13" cy="16"/>
            </a:xfrm>
            <a:custGeom>
              <a:avLst/>
              <a:gdLst>
                <a:gd name="T0" fmla="*/ 68 w 5"/>
                <a:gd name="T1" fmla="*/ 0 h 6"/>
                <a:gd name="T2" fmla="*/ 0 w 5"/>
                <a:gd name="T3" fmla="*/ 115 h 6"/>
                <a:gd name="T4" fmla="*/ 34 w 5"/>
                <a:gd name="T5" fmla="*/ 21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4" y="6"/>
                    <a:pt x="5" y="2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6" name="Freeform 203">
              <a:extLst>
                <a:ext uri="{FF2B5EF4-FFF2-40B4-BE49-F238E27FC236}">
                  <a16:creationId xmlns:a16="http://schemas.microsoft.com/office/drawing/2014/main" id="{03456329-DABB-468C-ABC3-43B42CB92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" y="1885"/>
              <a:ext cx="45" cy="70"/>
            </a:xfrm>
            <a:custGeom>
              <a:avLst/>
              <a:gdLst>
                <a:gd name="T0" fmla="*/ 175 w 18"/>
                <a:gd name="T1" fmla="*/ 0 h 26"/>
                <a:gd name="T2" fmla="*/ 0 w 18"/>
                <a:gd name="T3" fmla="*/ 506 h 26"/>
                <a:gd name="T4" fmla="*/ 175 w 18"/>
                <a:gd name="T5" fmla="*/ 116 h 26"/>
                <a:gd name="T6" fmla="*/ 283 w 18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26">
                  <a:moveTo>
                    <a:pt x="11" y="0"/>
                  </a:moveTo>
                  <a:cubicBezTo>
                    <a:pt x="1" y="5"/>
                    <a:pt x="0" y="16"/>
                    <a:pt x="0" y="26"/>
                  </a:cubicBezTo>
                  <a:cubicBezTo>
                    <a:pt x="2" y="19"/>
                    <a:pt x="5" y="11"/>
                    <a:pt x="11" y="6"/>
                  </a:cubicBezTo>
                  <a:cubicBezTo>
                    <a:pt x="13" y="4"/>
                    <a:pt x="17" y="2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7" name="Freeform 204">
              <a:extLst>
                <a:ext uri="{FF2B5EF4-FFF2-40B4-BE49-F238E27FC236}">
                  <a16:creationId xmlns:a16="http://schemas.microsoft.com/office/drawing/2014/main" id="{676D0F01-3F34-4827-8C9E-23F718A5A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1864"/>
              <a:ext cx="20" cy="21"/>
            </a:xfrm>
            <a:custGeom>
              <a:avLst/>
              <a:gdLst>
                <a:gd name="T0" fmla="*/ 113 w 8"/>
                <a:gd name="T1" fmla="*/ 0 h 8"/>
                <a:gd name="T2" fmla="*/ 125 w 8"/>
                <a:gd name="T3" fmla="*/ 55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cubicBezTo>
                    <a:pt x="0" y="1"/>
                    <a:pt x="4" y="8"/>
                    <a:pt x="8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8" name="Freeform 205">
              <a:extLst>
                <a:ext uri="{FF2B5EF4-FFF2-40B4-BE49-F238E27FC236}">
                  <a16:creationId xmlns:a16="http://schemas.microsoft.com/office/drawing/2014/main" id="{6DC9E0FC-901F-48DD-B4BE-84460014E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" y="1968"/>
              <a:ext cx="30" cy="128"/>
            </a:xfrm>
            <a:custGeom>
              <a:avLst/>
              <a:gdLst>
                <a:gd name="T0" fmla="*/ 113 w 12"/>
                <a:gd name="T1" fmla="*/ 0 h 48"/>
                <a:gd name="T2" fmla="*/ 188 w 12"/>
                <a:gd name="T3" fmla="*/ 909 h 48"/>
                <a:gd name="T4" fmla="*/ 175 w 12"/>
                <a:gd name="T5" fmla="*/ 491 h 48"/>
                <a:gd name="T6" fmla="*/ 125 w 12"/>
                <a:gd name="T7" fmla="*/ 192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48">
                  <a:moveTo>
                    <a:pt x="7" y="0"/>
                  </a:moveTo>
                  <a:cubicBezTo>
                    <a:pt x="0" y="11"/>
                    <a:pt x="3" y="38"/>
                    <a:pt x="12" y="48"/>
                  </a:cubicBezTo>
                  <a:cubicBezTo>
                    <a:pt x="10" y="40"/>
                    <a:pt x="11" y="34"/>
                    <a:pt x="11" y="26"/>
                  </a:cubicBezTo>
                  <a:cubicBezTo>
                    <a:pt x="11" y="20"/>
                    <a:pt x="8" y="16"/>
                    <a:pt x="8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9" name="Freeform 206">
              <a:extLst>
                <a:ext uri="{FF2B5EF4-FFF2-40B4-BE49-F238E27FC236}">
                  <a16:creationId xmlns:a16="http://schemas.microsoft.com/office/drawing/2014/main" id="{3C574377-7535-40DB-8F92-329E08D31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2557"/>
              <a:ext cx="52" cy="155"/>
            </a:xfrm>
            <a:custGeom>
              <a:avLst/>
              <a:gdLst>
                <a:gd name="T0" fmla="*/ 319 w 21"/>
                <a:gd name="T1" fmla="*/ 0 h 58"/>
                <a:gd name="T2" fmla="*/ 196 w 21"/>
                <a:gd name="T3" fmla="*/ 230 h 58"/>
                <a:gd name="T4" fmla="*/ 92 w 21"/>
                <a:gd name="T5" fmla="*/ 628 h 58"/>
                <a:gd name="T6" fmla="*/ 12 w 21"/>
                <a:gd name="T7" fmla="*/ 1106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58">
                  <a:moveTo>
                    <a:pt x="21" y="0"/>
                  </a:moveTo>
                  <a:cubicBezTo>
                    <a:pt x="19" y="4"/>
                    <a:pt x="15" y="8"/>
                    <a:pt x="13" y="12"/>
                  </a:cubicBezTo>
                  <a:cubicBezTo>
                    <a:pt x="10" y="19"/>
                    <a:pt x="9" y="26"/>
                    <a:pt x="6" y="33"/>
                  </a:cubicBezTo>
                  <a:cubicBezTo>
                    <a:pt x="3" y="40"/>
                    <a:pt x="0" y="51"/>
                    <a:pt x="1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0" name="Freeform 207">
              <a:extLst>
                <a:ext uri="{FF2B5EF4-FFF2-40B4-BE49-F238E27FC236}">
                  <a16:creationId xmlns:a16="http://schemas.microsoft.com/office/drawing/2014/main" id="{6BC3D2A6-DB53-40B1-9199-9B33F33B5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2605"/>
              <a:ext cx="30" cy="24"/>
            </a:xfrm>
            <a:custGeom>
              <a:avLst/>
              <a:gdLst>
                <a:gd name="T0" fmla="*/ 63 w 12"/>
                <a:gd name="T1" fmla="*/ 35 h 9"/>
                <a:gd name="T2" fmla="*/ 0 w 12"/>
                <a:gd name="T3" fmla="*/ 171 h 9"/>
                <a:gd name="T4" fmla="*/ 188 w 12"/>
                <a:gd name="T5" fmla="*/ 35 h 9"/>
                <a:gd name="T6" fmla="*/ 95 w 12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9">
                  <a:moveTo>
                    <a:pt x="4" y="2"/>
                  </a:moveTo>
                  <a:cubicBezTo>
                    <a:pt x="1" y="4"/>
                    <a:pt x="0" y="6"/>
                    <a:pt x="0" y="9"/>
                  </a:cubicBezTo>
                  <a:cubicBezTo>
                    <a:pt x="3" y="6"/>
                    <a:pt x="8" y="5"/>
                    <a:pt x="12" y="2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1" name="Freeform 208">
              <a:extLst>
                <a:ext uri="{FF2B5EF4-FFF2-40B4-BE49-F238E27FC236}">
                  <a16:creationId xmlns:a16="http://schemas.microsoft.com/office/drawing/2014/main" id="{2BEED74C-0E41-4320-AA06-0B499A5BE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2691"/>
              <a:ext cx="35" cy="50"/>
            </a:xfrm>
            <a:custGeom>
              <a:avLst/>
              <a:gdLst>
                <a:gd name="T0" fmla="*/ 145 w 14"/>
                <a:gd name="T1" fmla="*/ 0 h 19"/>
                <a:gd name="T2" fmla="*/ 20 w 14"/>
                <a:gd name="T3" fmla="*/ 347 h 19"/>
                <a:gd name="T4" fmla="*/ 220 w 14"/>
                <a:gd name="T5" fmla="*/ 76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9">
                  <a:moveTo>
                    <a:pt x="9" y="0"/>
                  </a:moveTo>
                  <a:cubicBezTo>
                    <a:pt x="4" y="3"/>
                    <a:pt x="0" y="13"/>
                    <a:pt x="1" y="19"/>
                  </a:cubicBezTo>
                  <a:cubicBezTo>
                    <a:pt x="6" y="14"/>
                    <a:pt x="5" y="4"/>
                    <a:pt x="14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2" name="Freeform 209">
              <a:extLst>
                <a:ext uri="{FF2B5EF4-FFF2-40B4-BE49-F238E27FC236}">
                  <a16:creationId xmlns:a16="http://schemas.microsoft.com/office/drawing/2014/main" id="{A9F3191B-7A38-4675-9360-0BFBB19DF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2744"/>
              <a:ext cx="45" cy="45"/>
            </a:xfrm>
            <a:custGeom>
              <a:avLst/>
              <a:gdLst>
                <a:gd name="T0" fmla="*/ 175 w 18"/>
                <a:gd name="T1" fmla="*/ 0 h 17"/>
                <a:gd name="T2" fmla="*/ 63 w 18"/>
                <a:gd name="T3" fmla="*/ 315 h 17"/>
                <a:gd name="T4" fmla="*/ 283 w 18"/>
                <a:gd name="T5" fmla="*/ 34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7">
                  <a:moveTo>
                    <a:pt x="11" y="0"/>
                  </a:moveTo>
                  <a:cubicBezTo>
                    <a:pt x="4" y="0"/>
                    <a:pt x="0" y="13"/>
                    <a:pt x="4" y="17"/>
                  </a:cubicBezTo>
                  <a:cubicBezTo>
                    <a:pt x="9" y="13"/>
                    <a:pt x="10" y="0"/>
                    <a:pt x="18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3" name="Freeform 210">
              <a:extLst>
                <a:ext uri="{FF2B5EF4-FFF2-40B4-BE49-F238E27FC236}">
                  <a16:creationId xmlns:a16="http://schemas.microsoft.com/office/drawing/2014/main" id="{6D3E31A4-4F4C-4D62-8539-E16F118A7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2741"/>
              <a:ext cx="20" cy="16"/>
            </a:xfrm>
            <a:custGeom>
              <a:avLst/>
              <a:gdLst>
                <a:gd name="T0" fmla="*/ 63 w 8"/>
                <a:gd name="T1" fmla="*/ 0 h 6"/>
                <a:gd name="T2" fmla="*/ 0 w 8"/>
                <a:gd name="T3" fmla="*/ 56 h 6"/>
                <a:gd name="T4" fmla="*/ 125 w 8"/>
                <a:gd name="T5" fmla="*/ 35 h 6"/>
                <a:gd name="T6" fmla="*/ 95 w 8"/>
                <a:gd name="T7" fmla="*/ 21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cubicBezTo>
                    <a:pt x="2" y="0"/>
                    <a:pt x="1" y="2"/>
                    <a:pt x="0" y="3"/>
                  </a:cubicBezTo>
                  <a:cubicBezTo>
                    <a:pt x="2" y="6"/>
                    <a:pt x="6" y="5"/>
                    <a:pt x="8" y="2"/>
                  </a:cubicBezTo>
                  <a:cubicBezTo>
                    <a:pt x="8" y="1"/>
                    <a:pt x="7" y="1"/>
                    <a:pt x="6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4" name="Freeform 211">
              <a:extLst>
                <a:ext uri="{FF2B5EF4-FFF2-40B4-BE49-F238E27FC236}">
                  <a16:creationId xmlns:a16="http://schemas.microsoft.com/office/drawing/2014/main" id="{FE3465D7-EA8A-435A-889C-10EF65CFD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" y="2811"/>
              <a:ext cx="53" cy="40"/>
            </a:xfrm>
            <a:custGeom>
              <a:avLst/>
              <a:gdLst>
                <a:gd name="T0" fmla="*/ 288 w 21"/>
                <a:gd name="T1" fmla="*/ 21 h 15"/>
                <a:gd name="T2" fmla="*/ 50 w 21"/>
                <a:gd name="T3" fmla="*/ 285 h 15"/>
                <a:gd name="T4" fmla="*/ 338 w 21"/>
                <a:gd name="T5" fmla="*/ 77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5">
                  <a:moveTo>
                    <a:pt x="18" y="1"/>
                  </a:moveTo>
                  <a:cubicBezTo>
                    <a:pt x="10" y="0"/>
                    <a:pt x="0" y="8"/>
                    <a:pt x="3" y="15"/>
                  </a:cubicBezTo>
                  <a:cubicBezTo>
                    <a:pt x="10" y="12"/>
                    <a:pt x="12" y="5"/>
                    <a:pt x="2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5" name="Freeform 212">
              <a:extLst>
                <a:ext uri="{FF2B5EF4-FFF2-40B4-BE49-F238E27FC236}">
                  <a16:creationId xmlns:a16="http://schemas.microsoft.com/office/drawing/2014/main" id="{C4211586-E226-4F6F-BF22-B48310FD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811"/>
              <a:ext cx="12" cy="10"/>
            </a:xfrm>
            <a:custGeom>
              <a:avLst/>
              <a:gdLst>
                <a:gd name="T0" fmla="*/ 41 w 5"/>
                <a:gd name="T1" fmla="*/ 20 h 4"/>
                <a:gd name="T2" fmla="*/ 12 w 5"/>
                <a:gd name="T3" fmla="*/ 63 h 4"/>
                <a:gd name="T4" fmla="*/ 70 w 5"/>
                <a:gd name="T5" fmla="*/ 33 h 4"/>
                <a:gd name="T6" fmla="*/ 41 w 5"/>
                <a:gd name="T7" fmla="*/ 2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4">
                  <a:moveTo>
                    <a:pt x="3" y="1"/>
                  </a:moveTo>
                  <a:cubicBezTo>
                    <a:pt x="2" y="1"/>
                    <a:pt x="0" y="1"/>
                    <a:pt x="1" y="4"/>
                  </a:cubicBezTo>
                  <a:cubicBezTo>
                    <a:pt x="3" y="4"/>
                    <a:pt x="3" y="3"/>
                    <a:pt x="5" y="2"/>
                  </a:cubicBezTo>
                  <a:cubicBezTo>
                    <a:pt x="4" y="0"/>
                    <a:pt x="3" y="1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6" name="Freeform 213">
              <a:extLst>
                <a:ext uri="{FF2B5EF4-FFF2-40B4-BE49-F238E27FC236}">
                  <a16:creationId xmlns:a16="http://schemas.microsoft.com/office/drawing/2014/main" id="{6624655A-AB0D-4AC6-BF58-C0E92E9CD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" y="3005"/>
              <a:ext cx="33" cy="91"/>
            </a:xfrm>
            <a:custGeom>
              <a:avLst/>
              <a:gdLst>
                <a:gd name="T0" fmla="*/ 193 w 13"/>
                <a:gd name="T1" fmla="*/ 115 h 34"/>
                <a:gd name="T2" fmla="*/ 0 w 13"/>
                <a:gd name="T3" fmla="*/ 653 h 34"/>
                <a:gd name="T4" fmla="*/ 160 w 13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4">
                  <a:moveTo>
                    <a:pt x="12" y="6"/>
                  </a:moveTo>
                  <a:cubicBezTo>
                    <a:pt x="11" y="14"/>
                    <a:pt x="10" y="31"/>
                    <a:pt x="0" y="34"/>
                  </a:cubicBezTo>
                  <a:cubicBezTo>
                    <a:pt x="5" y="27"/>
                    <a:pt x="13" y="8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7" name="Freeform 214">
              <a:extLst>
                <a:ext uri="{FF2B5EF4-FFF2-40B4-BE49-F238E27FC236}">
                  <a16:creationId xmlns:a16="http://schemas.microsoft.com/office/drawing/2014/main" id="{A06E5DB7-CDF0-456F-859E-5ED268C9C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6" y="2995"/>
              <a:ext cx="13" cy="10"/>
            </a:xfrm>
            <a:custGeom>
              <a:avLst/>
              <a:gdLst>
                <a:gd name="T0" fmla="*/ 0 w 5"/>
                <a:gd name="T1" fmla="*/ 0 h 4"/>
                <a:gd name="T2" fmla="*/ 34 w 5"/>
                <a:gd name="T3" fmla="*/ 63 h 4"/>
                <a:gd name="T4" fmla="*/ 55 w 5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2"/>
                    <a:pt x="1" y="3"/>
                    <a:pt x="2" y="4"/>
                  </a:cubicBezTo>
                  <a:cubicBezTo>
                    <a:pt x="4" y="3"/>
                    <a:pt x="5" y="2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8" name="Freeform 215">
              <a:extLst>
                <a:ext uri="{FF2B5EF4-FFF2-40B4-BE49-F238E27FC236}">
                  <a16:creationId xmlns:a16="http://schemas.microsoft.com/office/drawing/2014/main" id="{E0E057C5-D02B-4B0D-9B58-E8D8560CD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2867"/>
              <a:ext cx="55" cy="64"/>
            </a:xfrm>
            <a:custGeom>
              <a:avLst/>
              <a:gdLst>
                <a:gd name="T0" fmla="*/ 345 w 22"/>
                <a:gd name="T1" fmla="*/ 0 h 24"/>
                <a:gd name="T2" fmla="*/ 188 w 22"/>
                <a:gd name="T3" fmla="*/ 456 h 24"/>
                <a:gd name="T4" fmla="*/ 345 w 22"/>
                <a:gd name="T5" fmla="*/ 56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24">
                  <a:moveTo>
                    <a:pt x="22" y="0"/>
                  </a:moveTo>
                  <a:cubicBezTo>
                    <a:pt x="13" y="7"/>
                    <a:pt x="0" y="11"/>
                    <a:pt x="12" y="24"/>
                  </a:cubicBezTo>
                  <a:cubicBezTo>
                    <a:pt x="12" y="14"/>
                    <a:pt x="15" y="9"/>
                    <a:pt x="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9" name="Freeform 216">
              <a:extLst>
                <a:ext uri="{FF2B5EF4-FFF2-40B4-BE49-F238E27FC236}">
                  <a16:creationId xmlns:a16="http://schemas.microsoft.com/office/drawing/2014/main" id="{3C3F7CFA-2950-4599-80AB-34DA95298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3048"/>
              <a:ext cx="42" cy="35"/>
            </a:xfrm>
            <a:custGeom>
              <a:avLst/>
              <a:gdLst>
                <a:gd name="T0" fmla="*/ 257 w 17"/>
                <a:gd name="T1" fmla="*/ 0 h 13"/>
                <a:gd name="T2" fmla="*/ 0 w 17"/>
                <a:gd name="T3" fmla="*/ 253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3">
                  <a:moveTo>
                    <a:pt x="17" y="0"/>
                  </a:moveTo>
                  <a:cubicBezTo>
                    <a:pt x="10" y="2"/>
                    <a:pt x="4" y="7"/>
                    <a:pt x="0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0" name="Freeform 217">
              <a:extLst>
                <a:ext uri="{FF2B5EF4-FFF2-40B4-BE49-F238E27FC236}">
                  <a16:creationId xmlns:a16="http://schemas.microsoft.com/office/drawing/2014/main" id="{5AEAC54F-6F75-47C4-A8FA-8CC1AC527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" y="3051"/>
              <a:ext cx="30" cy="21"/>
            </a:xfrm>
            <a:custGeom>
              <a:avLst/>
              <a:gdLst>
                <a:gd name="T0" fmla="*/ 0 w 12"/>
                <a:gd name="T1" fmla="*/ 34 h 8"/>
                <a:gd name="T2" fmla="*/ 0 w 12"/>
                <a:gd name="T3" fmla="*/ 144 h 8"/>
                <a:gd name="T4" fmla="*/ 188 w 12"/>
                <a:gd name="T5" fmla="*/ 0 h 8"/>
                <a:gd name="T6" fmla="*/ 33 w 12"/>
                <a:gd name="T7" fmla="*/ 89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8">
                  <a:moveTo>
                    <a:pt x="0" y="2"/>
                  </a:moveTo>
                  <a:cubicBezTo>
                    <a:pt x="0" y="4"/>
                    <a:pt x="0" y="6"/>
                    <a:pt x="0" y="8"/>
                  </a:cubicBezTo>
                  <a:cubicBezTo>
                    <a:pt x="1" y="0"/>
                    <a:pt x="5" y="0"/>
                    <a:pt x="12" y="0"/>
                  </a:cubicBezTo>
                  <a:cubicBezTo>
                    <a:pt x="9" y="1"/>
                    <a:pt x="5" y="3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1" name="Freeform 218">
              <a:extLst>
                <a:ext uri="{FF2B5EF4-FFF2-40B4-BE49-F238E27FC236}">
                  <a16:creationId xmlns:a16="http://schemas.microsoft.com/office/drawing/2014/main" id="{31625271-3566-4EFF-BDD6-C12973599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2968"/>
              <a:ext cx="35" cy="32"/>
            </a:xfrm>
            <a:custGeom>
              <a:avLst/>
              <a:gdLst>
                <a:gd name="T0" fmla="*/ 0 w 14"/>
                <a:gd name="T1" fmla="*/ 227 h 12"/>
                <a:gd name="T2" fmla="*/ 220 w 14"/>
                <a:gd name="T3" fmla="*/ 77 h 12"/>
                <a:gd name="T4" fmla="*/ 33 w 14"/>
                <a:gd name="T5" fmla="*/ 171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cubicBezTo>
                    <a:pt x="4" y="0"/>
                    <a:pt x="3" y="2"/>
                    <a:pt x="14" y="4"/>
                  </a:cubicBezTo>
                  <a:cubicBezTo>
                    <a:pt x="11" y="6"/>
                    <a:pt x="5" y="5"/>
                    <a:pt x="2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2" name="Freeform 219">
              <a:extLst>
                <a:ext uri="{FF2B5EF4-FFF2-40B4-BE49-F238E27FC236}">
                  <a16:creationId xmlns:a16="http://schemas.microsoft.com/office/drawing/2014/main" id="{506E6AB3-1942-4307-916B-07A627CDE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2915"/>
              <a:ext cx="47" cy="40"/>
            </a:xfrm>
            <a:custGeom>
              <a:avLst/>
              <a:gdLst>
                <a:gd name="T0" fmla="*/ 12 w 19"/>
                <a:gd name="T1" fmla="*/ 285 h 15"/>
                <a:gd name="T2" fmla="*/ 287 w 19"/>
                <a:gd name="T3" fmla="*/ 0 h 15"/>
                <a:gd name="T4" fmla="*/ 74 w 19"/>
                <a:gd name="T5" fmla="*/ 192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5">
                  <a:moveTo>
                    <a:pt x="1" y="15"/>
                  </a:moveTo>
                  <a:cubicBezTo>
                    <a:pt x="0" y="2"/>
                    <a:pt x="10" y="2"/>
                    <a:pt x="19" y="0"/>
                  </a:cubicBezTo>
                  <a:cubicBezTo>
                    <a:pt x="14" y="3"/>
                    <a:pt x="7" y="5"/>
                    <a:pt x="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3" name="Freeform 220">
              <a:extLst>
                <a:ext uri="{FF2B5EF4-FFF2-40B4-BE49-F238E27FC236}">
                  <a16:creationId xmlns:a16="http://schemas.microsoft.com/office/drawing/2014/main" id="{9A87D1EA-4530-45A8-899C-3FB15F1DE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" y="2803"/>
              <a:ext cx="90" cy="117"/>
            </a:xfrm>
            <a:custGeom>
              <a:avLst/>
              <a:gdLst>
                <a:gd name="T0" fmla="*/ 0 w 36"/>
                <a:gd name="T1" fmla="*/ 827 h 44"/>
                <a:gd name="T2" fmla="*/ 563 w 36"/>
                <a:gd name="T3" fmla="*/ 0 h 44"/>
                <a:gd name="T4" fmla="*/ 220 w 36"/>
                <a:gd name="T5" fmla="*/ 468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44">
                  <a:moveTo>
                    <a:pt x="0" y="44"/>
                  </a:moveTo>
                  <a:cubicBezTo>
                    <a:pt x="15" y="32"/>
                    <a:pt x="27" y="18"/>
                    <a:pt x="36" y="0"/>
                  </a:cubicBezTo>
                  <a:cubicBezTo>
                    <a:pt x="31" y="11"/>
                    <a:pt x="21" y="16"/>
                    <a:pt x="14" y="25"/>
                  </a:cubicBezTo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4" name="Freeform 221">
              <a:extLst>
                <a:ext uri="{FF2B5EF4-FFF2-40B4-BE49-F238E27FC236}">
                  <a16:creationId xmlns:a16="http://schemas.microsoft.com/office/drawing/2014/main" id="{7441A7EA-AC40-4E7D-90A1-93D6458D2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2891"/>
              <a:ext cx="92" cy="90"/>
            </a:xfrm>
            <a:custGeom>
              <a:avLst/>
              <a:gdLst>
                <a:gd name="T0" fmla="*/ 0 w 37"/>
                <a:gd name="T1" fmla="*/ 519 h 34"/>
                <a:gd name="T2" fmla="*/ 537 w 37"/>
                <a:gd name="T3" fmla="*/ 0 h 34"/>
                <a:gd name="T4" fmla="*/ 124 w 37"/>
                <a:gd name="T5" fmla="*/ 463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34">
                  <a:moveTo>
                    <a:pt x="0" y="28"/>
                  </a:moveTo>
                  <a:cubicBezTo>
                    <a:pt x="17" y="34"/>
                    <a:pt x="37" y="18"/>
                    <a:pt x="35" y="0"/>
                  </a:cubicBezTo>
                  <a:cubicBezTo>
                    <a:pt x="33" y="15"/>
                    <a:pt x="19" y="20"/>
                    <a:pt x="8" y="25"/>
                  </a:cubicBezTo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5" name="Freeform 222">
              <a:extLst>
                <a:ext uri="{FF2B5EF4-FFF2-40B4-BE49-F238E27FC236}">
                  <a16:creationId xmlns:a16="http://schemas.microsoft.com/office/drawing/2014/main" id="{B2CA0B61-057D-4319-8F85-0D3FAA259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" y="2920"/>
              <a:ext cx="65" cy="48"/>
            </a:xfrm>
            <a:custGeom>
              <a:avLst/>
              <a:gdLst>
                <a:gd name="T0" fmla="*/ 0 w 26"/>
                <a:gd name="T1" fmla="*/ 192 h 18"/>
                <a:gd name="T2" fmla="*/ 313 w 26"/>
                <a:gd name="T3" fmla="*/ 0 h 18"/>
                <a:gd name="T4" fmla="*/ 158 w 26"/>
                <a:gd name="T5" fmla="*/ 19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18">
                  <a:moveTo>
                    <a:pt x="0" y="10"/>
                  </a:moveTo>
                  <a:cubicBezTo>
                    <a:pt x="10" y="11"/>
                    <a:pt x="26" y="18"/>
                    <a:pt x="20" y="0"/>
                  </a:cubicBezTo>
                  <a:cubicBezTo>
                    <a:pt x="20" y="6"/>
                    <a:pt x="17" y="11"/>
                    <a:pt x="10" y="10"/>
                  </a:cubicBezTo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6" name="Freeform 223">
              <a:extLst>
                <a:ext uri="{FF2B5EF4-FFF2-40B4-BE49-F238E27FC236}">
                  <a16:creationId xmlns:a16="http://schemas.microsoft.com/office/drawing/2014/main" id="{395E09EA-7791-4507-93F0-DAF7A61A4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" y="2869"/>
              <a:ext cx="47" cy="54"/>
            </a:xfrm>
            <a:custGeom>
              <a:avLst/>
              <a:gdLst>
                <a:gd name="T0" fmla="*/ 0 w 19"/>
                <a:gd name="T1" fmla="*/ 313 h 20"/>
                <a:gd name="T2" fmla="*/ 183 w 19"/>
                <a:gd name="T3" fmla="*/ 0 h 20"/>
                <a:gd name="T4" fmla="*/ 62 w 19"/>
                <a:gd name="T5" fmla="*/ 278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0">
                  <a:moveTo>
                    <a:pt x="0" y="16"/>
                  </a:moveTo>
                  <a:cubicBezTo>
                    <a:pt x="11" y="20"/>
                    <a:pt x="19" y="11"/>
                    <a:pt x="12" y="0"/>
                  </a:cubicBezTo>
                  <a:cubicBezTo>
                    <a:pt x="14" y="6"/>
                    <a:pt x="11" y="13"/>
                    <a:pt x="4" y="14"/>
                  </a:cubicBezTo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7" name="Freeform 224">
              <a:extLst>
                <a:ext uri="{FF2B5EF4-FFF2-40B4-BE49-F238E27FC236}">
                  <a16:creationId xmlns:a16="http://schemas.microsoft.com/office/drawing/2014/main" id="{2161E5BB-52DD-41E3-8F57-A6AB6009D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" y="2856"/>
              <a:ext cx="52" cy="40"/>
            </a:xfrm>
            <a:custGeom>
              <a:avLst/>
              <a:gdLst>
                <a:gd name="T0" fmla="*/ 0 w 21"/>
                <a:gd name="T1" fmla="*/ 285 h 15"/>
                <a:gd name="T2" fmla="*/ 245 w 21"/>
                <a:gd name="T3" fmla="*/ 0 h 15"/>
                <a:gd name="T4" fmla="*/ 74 w 21"/>
                <a:gd name="T5" fmla="*/ 248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5">
                  <a:moveTo>
                    <a:pt x="0" y="15"/>
                  </a:moveTo>
                  <a:cubicBezTo>
                    <a:pt x="10" y="15"/>
                    <a:pt x="21" y="15"/>
                    <a:pt x="16" y="0"/>
                  </a:cubicBezTo>
                  <a:cubicBezTo>
                    <a:pt x="16" y="7"/>
                    <a:pt x="11" y="11"/>
                    <a:pt x="5" y="13"/>
                  </a:cubicBezTo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8" name="Freeform 225">
              <a:extLst>
                <a:ext uri="{FF2B5EF4-FFF2-40B4-BE49-F238E27FC236}">
                  <a16:creationId xmlns:a16="http://schemas.microsoft.com/office/drawing/2014/main" id="{6742BB2C-FA00-44EA-868D-3E69CAFAD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3104"/>
              <a:ext cx="45" cy="125"/>
            </a:xfrm>
            <a:custGeom>
              <a:avLst/>
              <a:gdLst>
                <a:gd name="T0" fmla="*/ 0 w 18"/>
                <a:gd name="T1" fmla="*/ 715 h 47"/>
                <a:gd name="T2" fmla="*/ 283 w 18"/>
                <a:gd name="T3" fmla="*/ 0 h 47"/>
                <a:gd name="T4" fmla="*/ 125 w 18"/>
                <a:gd name="T5" fmla="*/ 580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47">
                  <a:moveTo>
                    <a:pt x="0" y="38"/>
                  </a:moveTo>
                  <a:cubicBezTo>
                    <a:pt x="18" y="47"/>
                    <a:pt x="18" y="8"/>
                    <a:pt x="18" y="0"/>
                  </a:cubicBezTo>
                  <a:cubicBezTo>
                    <a:pt x="18" y="11"/>
                    <a:pt x="16" y="23"/>
                    <a:pt x="8" y="31"/>
                  </a:cubicBezTo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9" name="Freeform 226">
              <a:extLst>
                <a:ext uri="{FF2B5EF4-FFF2-40B4-BE49-F238E27FC236}">
                  <a16:creationId xmlns:a16="http://schemas.microsoft.com/office/drawing/2014/main" id="{34AF5989-3266-41FF-88BE-8D4A09BC5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3123"/>
              <a:ext cx="43" cy="90"/>
            </a:xfrm>
            <a:custGeom>
              <a:avLst/>
              <a:gdLst>
                <a:gd name="T0" fmla="*/ 0 w 17"/>
                <a:gd name="T1" fmla="*/ 630 h 34"/>
                <a:gd name="T2" fmla="*/ 255 w 17"/>
                <a:gd name="T3" fmla="*/ 0 h 34"/>
                <a:gd name="T4" fmla="*/ 51 w 17"/>
                <a:gd name="T5" fmla="*/ 574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34">
                  <a:moveTo>
                    <a:pt x="0" y="34"/>
                  </a:moveTo>
                  <a:cubicBezTo>
                    <a:pt x="17" y="32"/>
                    <a:pt x="16" y="13"/>
                    <a:pt x="16" y="0"/>
                  </a:cubicBezTo>
                  <a:cubicBezTo>
                    <a:pt x="16" y="13"/>
                    <a:pt x="10" y="21"/>
                    <a:pt x="3" y="31"/>
                  </a:cubicBezTo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0" name="Freeform 227">
              <a:extLst>
                <a:ext uri="{FF2B5EF4-FFF2-40B4-BE49-F238E27FC236}">
                  <a16:creationId xmlns:a16="http://schemas.microsoft.com/office/drawing/2014/main" id="{AA4CF967-AA13-4EEF-BC74-08642113B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3136"/>
              <a:ext cx="50" cy="75"/>
            </a:xfrm>
            <a:custGeom>
              <a:avLst/>
              <a:gdLst>
                <a:gd name="T0" fmla="*/ 0 w 20"/>
                <a:gd name="T1" fmla="*/ 517 h 28"/>
                <a:gd name="T2" fmla="*/ 250 w 20"/>
                <a:gd name="T3" fmla="*/ 0 h 28"/>
                <a:gd name="T4" fmla="*/ 158 w 20"/>
                <a:gd name="T5" fmla="*/ 423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8">
                  <a:moveTo>
                    <a:pt x="0" y="27"/>
                  </a:moveTo>
                  <a:cubicBezTo>
                    <a:pt x="18" y="28"/>
                    <a:pt x="20" y="12"/>
                    <a:pt x="16" y="0"/>
                  </a:cubicBezTo>
                  <a:cubicBezTo>
                    <a:pt x="16" y="7"/>
                    <a:pt x="17" y="17"/>
                    <a:pt x="10" y="22"/>
                  </a:cubicBezTo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1" name="Freeform 228">
              <a:extLst>
                <a:ext uri="{FF2B5EF4-FFF2-40B4-BE49-F238E27FC236}">
                  <a16:creationId xmlns:a16="http://schemas.microsoft.com/office/drawing/2014/main" id="{46397523-C3F8-4FDD-8EEB-0F4E2E658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3075"/>
              <a:ext cx="75" cy="130"/>
            </a:xfrm>
            <a:custGeom>
              <a:avLst/>
              <a:gdLst>
                <a:gd name="T0" fmla="*/ 0 w 30"/>
                <a:gd name="T1" fmla="*/ 838 h 49"/>
                <a:gd name="T2" fmla="*/ 270 w 30"/>
                <a:gd name="T3" fmla="*/ 0 h 49"/>
                <a:gd name="T4" fmla="*/ 95 w 30"/>
                <a:gd name="T5" fmla="*/ 822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49">
                  <a:moveTo>
                    <a:pt x="0" y="45"/>
                  </a:moveTo>
                  <a:cubicBezTo>
                    <a:pt x="30" y="49"/>
                    <a:pt x="18" y="13"/>
                    <a:pt x="17" y="0"/>
                  </a:cubicBezTo>
                  <a:cubicBezTo>
                    <a:pt x="18" y="11"/>
                    <a:pt x="18" y="39"/>
                    <a:pt x="6" y="44"/>
                  </a:cubicBezTo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2" name="Freeform 229">
              <a:extLst>
                <a:ext uri="{FF2B5EF4-FFF2-40B4-BE49-F238E27FC236}">
                  <a16:creationId xmlns:a16="http://schemas.microsoft.com/office/drawing/2014/main" id="{50C23A85-8DA3-4B13-A2B1-A0C25D63D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3043"/>
              <a:ext cx="115" cy="146"/>
            </a:xfrm>
            <a:custGeom>
              <a:avLst/>
              <a:gdLst>
                <a:gd name="T0" fmla="*/ 145 w 46"/>
                <a:gd name="T1" fmla="*/ 993 h 55"/>
                <a:gd name="T2" fmla="*/ 720 w 46"/>
                <a:gd name="T3" fmla="*/ 0 h 55"/>
                <a:gd name="T4" fmla="*/ 0 w 46"/>
                <a:gd name="T5" fmla="*/ 103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55">
                  <a:moveTo>
                    <a:pt x="9" y="53"/>
                  </a:moveTo>
                  <a:cubicBezTo>
                    <a:pt x="31" y="49"/>
                    <a:pt x="40" y="27"/>
                    <a:pt x="46" y="0"/>
                  </a:cubicBezTo>
                  <a:cubicBezTo>
                    <a:pt x="45" y="23"/>
                    <a:pt x="19" y="46"/>
                    <a:pt x="0" y="55"/>
                  </a:cubicBezTo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3" name="Freeform 230">
              <a:extLst>
                <a:ext uri="{FF2B5EF4-FFF2-40B4-BE49-F238E27FC236}">
                  <a16:creationId xmlns:a16="http://schemas.microsoft.com/office/drawing/2014/main" id="{B640096E-1D6C-4120-89CF-646387849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3123"/>
              <a:ext cx="42" cy="74"/>
            </a:xfrm>
            <a:custGeom>
              <a:avLst/>
              <a:gdLst>
                <a:gd name="T0" fmla="*/ 0 w 17"/>
                <a:gd name="T1" fmla="*/ 426 h 28"/>
                <a:gd name="T2" fmla="*/ 257 w 17"/>
                <a:gd name="T3" fmla="*/ 0 h 28"/>
                <a:gd name="T4" fmla="*/ 0 w 17"/>
                <a:gd name="T5" fmla="*/ 404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8">
                  <a:moveTo>
                    <a:pt x="0" y="23"/>
                  </a:moveTo>
                  <a:cubicBezTo>
                    <a:pt x="12" y="28"/>
                    <a:pt x="16" y="8"/>
                    <a:pt x="17" y="0"/>
                  </a:cubicBezTo>
                  <a:cubicBezTo>
                    <a:pt x="17" y="10"/>
                    <a:pt x="10" y="19"/>
                    <a:pt x="0" y="22"/>
                  </a:cubicBezTo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4" name="Freeform 231">
              <a:extLst>
                <a:ext uri="{FF2B5EF4-FFF2-40B4-BE49-F238E27FC236}">
                  <a16:creationId xmlns:a16="http://schemas.microsoft.com/office/drawing/2014/main" id="{01151EA0-CE75-4ED6-8FA1-167D324BB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3125"/>
              <a:ext cx="125" cy="80"/>
            </a:xfrm>
            <a:custGeom>
              <a:avLst/>
              <a:gdLst>
                <a:gd name="T0" fmla="*/ 238 w 50"/>
                <a:gd name="T1" fmla="*/ 547 h 30"/>
                <a:gd name="T2" fmla="*/ 783 w 50"/>
                <a:gd name="T3" fmla="*/ 0 h 30"/>
                <a:gd name="T4" fmla="*/ 0 w 50"/>
                <a:gd name="T5" fmla="*/ 568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30">
                  <a:moveTo>
                    <a:pt x="15" y="29"/>
                  </a:moveTo>
                  <a:cubicBezTo>
                    <a:pt x="37" y="26"/>
                    <a:pt x="42" y="22"/>
                    <a:pt x="50" y="0"/>
                  </a:cubicBezTo>
                  <a:cubicBezTo>
                    <a:pt x="42" y="15"/>
                    <a:pt x="17" y="30"/>
                    <a:pt x="0" y="30"/>
                  </a:cubicBezTo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5" name="Freeform 232">
              <a:extLst>
                <a:ext uri="{FF2B5EF4-FFF2-40B4-BE49-F238E27FC236}">
                  <a16:creationId xmlns:a16="http://schemas.microsoft.com/office/drawing/2014/main" id="{FB6E1BF1-289E-489E-B2D8-7B07CFB5C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616"/>
              <a:ext cx="40" cy="51"/>
            </a:xfrm>
            <a:custGeom>
              <a:avLst/>
              <a:gdLst>
                <a:gd name="T0" fmla="*/ 0 w 16"/>
                <a:gd name="T1" fmla="*/ 193 h 19"/>
                <a:gd name="T2" fmla="*/ 250 w 16"/>
                <a:gd name="T3" fmla="*/ 0 h 19"/>
                <a:gd name="T4" fmla="*/ 50 w 16"/>
                <a:gd name="T5" fmla="*/ 217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9">
                  <a:moveTo>
                    <a:pt x="0" y="10"/>
                  </a:moveTo>
                  <a:cubicBezTo>
                    <a:pt x="8" y="19"/>
                    <a:pt x="14" y="13"/>
                    <a:pt x="16" y="0"/>
                  </a:cubicBezTo>
                  <a:cubicBezTo>
                    <a:pt x="15" y="6"/>
                    <a:pt x="10" y="12"/>
                    <a:pt x="3" y="11"/>
                  </a:cubicBezTo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6" name="Freeform 233">
              <a:extLst>
                <a:ext uri="{FF2B5EF4-FFF2-40B4-BE49-F238E27FC236}">
                  <a16:creationId xmlns:a16="http://schemas.microsoft.com/office/drawing/2014/main" id="{B9A16C1E-1E10-44CB-B591-9F03E18B2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2827"/>
              <a:ext cx="105" cy="58"/>
            </a:xfrm>
            <a:custGeom>
              <a:avLst/>
              <a:gdLst>
                <a:gd name="T0" fmla="*/ 0 w 42"/>
                <a:gd name="T1" fmla="*/ 369 h 22"/>
                <a:gd name="T2" fmla="*/ 333 w 42"/>
                <a:gd name="T3" fmla="*/ 369 h 22"/>
                <a:gd name="T4" fmla="*/ 658 w 42"/>
                <a:gd name="T5" fmla="*/ 0 h 22"/>
                <a:gd name="T6" fmla="*/ 63 w 42"/>
                <a:gd name="T7" fmla="*/ 369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22">
                  <a:moveTo>
                    <a:pt x="0" y="20"/>
                  </a:moveTo>
                  <a:cubicBezTo>
                    <a:pt x="7" y="17"/>
                    <a:pt x="14" y="22"/>
                    <a:pt x="21" y="20"/>
                  </a:cubicBezTo>
                  <a:cubicBezTo>
                    <a:pt x="29" y="17"/>
                    <a:pt x="36" y="7"/>
                    <a:pt x="42" y="0"/>
                  </a:cubicBezTo>
                  <a:cubicBezTo>
                    <a:pt x="31" y="9"/>
                    <a:pt x="18" y="18"/>
                    <a:pt x="4" y="20"/>
                  </a:cubicBezTo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7" name="Freeform 234">
              <a:extLst>
                <a:ext uri="{FF2B5EF4-FFF2-40B4-BE49-F238E27FC236}">
                  <a16:creationId xmlns:a16="http://schemas.microsoft.com/office/drawing/2014/main" id="{902BB7DE-C18F-46FE-8C8C-7CD9921B3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2917"/>
              <a:ext cx="72" cy="40"/>
            </a:xfrm>
            <a:custGeom>
              <a:avLst/>
              <a:gdLst>
                <a:gd name="T0" fmla="*/ 0 w 29"/>
                <a:gd name="T1" fmla="*/ 285 h 15"/>
                <a:gd name="T2" fmla="*/ 444 w 29"/>
                <a:gd name="T3" fmla="*/ 0 h 15"/>
                <a:gd name="T4" fmla="*/ 74 w 29"/>
                <a:gd name="T5" fmla="*/ 248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15">
                  <a:moveTo>
                    <a:pt x="0" y="15"/>
                  </a:moveTo>
                  <a:cubicBezTo>
                    <a:pt x="11" y="15"/>
                    <a:pt x="27" y="15"/>
                    <a:pt x="29" y="0"/>
                  </a:cubicBezTo>
                  <a:cubicBezTo>
                    <a:pt x="24" y="7"/>
                    <a:pt x="13" y="11"/>
                    <a:pt x="5" y="13"/>
                  </a:cubicBezTo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8" name="Freeform 235">
              <a:extLst>
                <a:ext uri="{FF2B5EF4-FFF2-40B4-BE49-F238E27FC236}">
                  <a16:creationId xmlns:a16="http://schemas.microsoft.com/office/drawing/2014/main" id="{1D21309D-3081-4AF1-BBC0-BECAB6E0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979"/>
              <a:ext cx="60" cy="61"/>
            </a:xfrm>
            <a:custGeom>
              <a:avLst/>
              <a:gdLst>
                <a:gd name="T0" fmla="*/ 0 w 24"/>
                <a:gd name="T1" fmla="*/ 337 h 23"/>
                <a:gd name="T2" fmla="*/ 375 w 24"/>
                <a:gd name="T3" fmla="*/ 0 h 23"/>
                <a:gd name="T4" fmla="*/ 20 w 24"/>
                <a:gd name="T5" fmla="*/ 337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23">
                  <a:moveTo>
                    <a:pt x="0" y="18"/>
                  </a:moveTo>
                  <a:cubicBezTo>
                    <a:pt x="15" y="23"/>
                    <a:pt x="20" y="12"/>
                    <a:pt x="24" y="0"/>
                  </a:cubicBezTo>
                  <a:cubicBezTo>
                    <a:pt x="20" y="9"/>
                    <a:pt x="10" y="16"/>
                    <a:pt x="1" y="18"/>
                  </a:cubicBezTo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9" name="Freeform 236">
              <a:extLst>
                <a:ext uri="{FF2B5EF4-FFF2-40B4-BE49-F238E27FC236}">
                  <a16:creationId xmlns:a16="http://schemas.microsoft.com/office/drawing/2014/main" id="{24DCAA9D-2231-4899-BF2E-6665C7154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4" y="2984"/>
              <a:ext cx="60" cy="56"/>
            </a:xfrm>
            <a:custGeom>
              <a:avLst/>
              <a:gdLst>
                <a:gd name="T0" fmla="*/ 0 w 24"/>
                <a:gd name="T1" fmla="*/ 341 h 21"/>
                <a:gd name="T2" fmla="*/ 375 w 24"/>
                <a:gd name="T3" fmla="*/ 0 h 21"/>
                <a:gd name="T4" fmla="*/ 50 w 24"/>
                <a:gd name="T5" fmla="*/ 32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21">
                  <a:moveTo>
                    <a:pt x="0" y="18"/>
                  </a:moveTo>
                  <a:cubicBezTo>
                    <a:pt x="14" y="21"/>
                    <a:pt x="23" y="15"/>
                    <a:pt x="24" y="0"/>
                  </a:cubicBezTo>
                  <a:cubicBezTo>
                    <a:pt x="21" y="10"/>
                    <a:pt x="14" y="17"/>
                    <a:pt x="3" y="17"/>
                  </a:cubicBezTo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0" name="Freeform 237">
              <a:extLst>
                <a:ext uri="{FF2B5EF4-FFF2-40B4-BE49-F238E27FC236}">
                  <a16:creationId xmlns:a16="http://schemas.microsoft.com/office/drawing/2014/main" id="{969D45C9-FB2B-41FA-901C-FAF744179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" y="3160"/>
              <a:ext cx="65" cy="53"/>
            </a:xfrm>
            <a:custGeom>
              <a:avLst/>
              <a:gdLst>
                <a:gd name="T0" fmla="*/ 0 w 26"/>
                <a:gd name="T1" fmla="*/ 371 h 20"/>
                <a:gd name="T2" fmla="*/ 313 w 26"/>
                <a:gd name="T3" fmla="*/ 294 h 20"/>
                <a:gd name="T4" fmla="*/ 395 w 26"/>
                <a:gd name="T5" fmla="*/ 0 h 20"/>
                <a:gd name="T6" fmla="*/ 145 w 26"/>
                <a:gd name="T7" fmla="*/ 337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0">
                  <a:moveTo>
                    <a:pt x="0" y="20"/>
                  </a:moveTo>
                  <a:cubicBezTo>
                    <a:pt x="6" y="18"/>
                    <a:pt x="15" y="19"/>
                    <a:pt x="20" y="16"/>
                  </a:cubicBezTo>
                  <a:cubicBezTo>
                    <a:pt x="26" y="12"/>
                    <a:pt x="22" y="6"/>
                    <a:pt x="25" y="0"/>
                  </a:cubicBezTo>
                  <a:cubicBezTo>
                    <a:pt x="21" y="10"/>
                    <a:pt x="18" y="13"/>
                    <a:pt x="9" y="18"/>
                  </a:cubicBezTo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1" name="Freeform 238">
              <a:extLst>
                <a:ext uri="{FF2B5EF4-FFF2-40B4-BE49-F238E27FC236}">
                  <a16:creationId xmlns:a16="http://schemas.microsoft.com/office/drawing/2014/main" id="{8E7F82D4-B276-458C-BF98-5ED9D88BD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3160"/>
              <a:ext cx="58" cy="59"/>
            </a:xfrm>
            <a:custGeom>
              <a:avLst/>
              <a:gdLst>
                <a:gd name="T0" fmla="*/ 0 w 23"/>
                <a:gd name="T1" fmla="*/ 424 h 22"/>
                <a:gd name="T2" fmla="*/ 368 w 23"/>
                <a:gd name="T3" fmla="*/ 0 h 22"/>
                <a:gd name="T4" fmla="*/ 0 w 23"/>
                <a:gd name="T5" fmla="*/ 402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2">
                  <a:moveTo>
                    <a:pt x="0" y="22"/>
                  </a:moveTo>
                  <a:cubicBezTo>
                    <a:pt x="15" y="22"/>
                    <a:pt x="20" y="14"/>
                    <a:pt x="23" y="0"/>
                  </a:cubicBezTo>
                  <a:cubicBezTo>
                    <a:pt x="18" y="10"/>
                    <a:pt x="11" y="17"/>
                    <a:pt x="0" y="21"/>
                  </a:cubicBezTo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2" name="Freeform 239">
              <a:extLst>
                <a:ext uri="{FF2B5EF4-FFF2-40B4-BE49-F238E27FC236}">
                  <a16:creationId xmlns:a16="http://schemas.microsoft.com/office/drawing/2014/main" id="{F2D58FAB-8EE7-45E3-836F-42FEBF786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" y="3149"/>
              <a:ext cx="70" cy="56"/>
            </a:xfrm>
            <a:custGeom>
              <a:avLst/>
              <a:gdLst>
                <a:gd name="T0" fmla="*/ 0 w 28"/>
                <a:gd name="T1" fmla="*/ 397 h 21"/>
                <a:gd name="T2" fmla="*/ 270 w 28"/>
                <a:gd name="T3" fmla="*/ 320 h 21"/>
                <a:gd name="T4" fmla="*/ 438 w 28"/>
                <a:gd name="T5" fmla="*/ 0 h 21"/>
                <a:gd name="T6" fmla="*/ 50 w 28"/>
                <a:gd name="T7" fmla="*/ 376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1">
                  <a:moveTo>
                    <a:pt x="0" y="21"/>
                  </a:moveTo>
                  <a:cubicBezTo>
                    <a:pt x="5" y="20"/>
                    <a:pt x="12" y="19"/>
                    <a:pt x="17" y="17"/>
                  </a:cubicBezTo>
                  <a:cubicBezTo>
                    <a:pt x="24" y="14"/>
                    <a:pt x="25" y="7"/>
                    <a:pt x="28" y="0"/>
                  </a:cubicBezTo>
                  <a:cubicBezTo>
                    <a:pt x="21" y="8"/>
                    <a:pt x="15" y="20"/>
                    <a:pt x="3" y="20"/>
                  </a:cubicBezTo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3" name="Freeform 240">
              <a:extLst>
                <a:ext uri="{FF2B5EF4-FFF2-40B4-BE49-F238E27FC236}">
                  <a16:creationId xmlns:a16="http://schemas.microsoft.com/office/drawing/2014/main" id="{6ABB9E58-0F05-4177-B9C2-266922864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3149"/>
              <a:ext cx="80" cy="64"/>
            </a:xfrm>
            <a:custGeom>
              <a:avLst/>
              <a:gdLst>
                <a:gd name="T0" fmla="*/ 33 w 32"/>
                <a:gd name="T1" fmla="*/ 435 h 24"/>
                <a:gd name="T2" fmla="*/ 300 w 32"/>
                <a:gd name="T3" fmla="*/ 376 h 24"/>
                <a:gd name="T4" fmla="*/ 500 w 32"/>
                <a:gd name="T5" fmla="*/ 0 h 24"/>
                <a:gd name="T6" fmla="*/ 313 w 32"/>
                <a:gd name="T7" fmla="*/ 320 h 24"/>
                <a:gd name="T8" fmla="*/ 0 w 32"/>
                <a:gd name="T9" fmla="*/ 45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4">
                  <a:moveTo>
                    <a:pt x="2" y="23"/>
                  </a:moveTo>
                  <a:cubicBezTo>
                    <a:pt x="8" y="22"/>
                    <a:pt x="13" y="23"/>
                    <a:pt x="19" y="20"/>
                  </a:cubicBezTo>
                  <a:cubicBezTo>
                    <a:pt x="26" y="16"/>
                    <a:pt x="29" y="8"/>
                    <a:pt x="32" y="0"/>
                  </a:cubicBezTo>
                  <a:cubicBezTo>
                    <a:pt x="30" y="6"/>
                    <a:pt x="25" y="13"/>
                    <a:pt x="20" y="17"/>
                  </a:cubicBezTo>
                  <a:cubicBezTo>
                    <a:pt x="13" y="21"/>
                    <a:pt x="7" y="21"/>
                    <a:pt x="0" y="24"/>
                  </a:cubicBezTo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4" name="Freeform 241">
              <a:extLst>
                <a:ext uri="{FF2B5EF4-FFF2-40B4-BE49-F238E27FC236}">
                  <a16:creationId xmlns:a16="http://schemas.microsoft.com/office/drawing/2014/main" id="{0DBE44E7-CFFE-46DB-A7E3-4B7223A69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3147"/>
              <a:ext cx="75" cy="82"/>
            </a:xfrm>
            <a:custGeom>
              <a:avLst/>
              <a:gdLst>
                <a:gd name="T0" fmla="*/ 0 w 30"/>
                <a:gd name="T1" fmla="*/ 574 h 31"/>
                <a:gd name="T2" fmla="*/ 345 w 30"/>
                <a:gd name="T3" fmla="*/ 484 h 31"/>
                <a:gd name="T4" fmla="*/ 470 w 30"/>
                <a:gd name="T5" fmla="*/ 0 h 31"/>
                <a:gd name="T6" fmla="*/ 220 w 30"/>
                <a:gd name="T7" fmla="*/ 497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31">
                  <a:moveTo>
                    <a:pt x="0" y="31"/>
                  </a:moveTo>
                  <a:cubicBezTo>
                    <a:pt x="6" y="28"/>
                    <a:pt x="17" y="31"/>
                    <a:pt x="22" y="26"/>
                  </a:cubicBezTo>
                  <a:cubicBezTo>
                    <a:pt x="29" y="22"/>
                    <a:pt x="29" y="8"/>
                    <a:pt x="30" y="0"/>
                  </a:cubicBezTo>
                  <a:cubicBezTo>
                    <a:pt x="23" y="12"/>
                    <a:pt x="28" y="23"/>
                    <a:pt x="14" y="27"/>
                  </a:cubicBezTo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5" name="Freeform 242">
              <a:extLst>
                <a:ext uri="{FF2B5EF4-FFF2-40B4-BE49-F238E27FC236}">
                  <a16:creationId xmlns:a16="http://schemas.microsoft.com/office/drawing/2014/main" id="{A0FC4B24-AD03-4C20-BBEF-760D6BE4E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152"/>
              <a:ext cx="42" cy="72"/>
            </a:xfrm>
            <a:custGeom>
              <a:avLst/>
              <a:gdLst>
                <a:gd name="T0" fmla="*/ 0 w 17"/>
                <a:gd name="T1" fmla="*/ 512 h 27"/>
                <a:gd name="T2" fmla="*/ 212 w 17"/>
                <a:gd name="T3" fmla="*/ 376 h 27"/>
                <a:gd name="T4" fmla="*/ 245 w 17"/>
                <a:gd name="T5" fmla="*/ 0 h 27"/>
                <a:gd name="T6" fmla="*/ 62 w 17"/>
                <a:gd name="T7" fmla="*/ 456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27">
                  <a:moveTo>
                    <a:pt x="0" y="27"/>
                  </a:moveTo>
                  <a:cubicBezTo>
                    <a:pt x="5" y="25"/>
                    <a:pt x="11" y="25"/>
                    <a:pt x="14" y="20"/>
                  </a:cubicBezTo>
                  <a:cubicBezTo>
                    <a:pt x="17" y="14"/>
                    <a:pt x="14" y="6"/>
                    <a:pt x="16" y="0"/>
                  </a:cubicBezTo>
                  <a:cubicBezTo>
                    <a:pt x="17" y="8"/>
                    <a:pt x="13" y="21"/>
                    <a:pt x="4" y="24"/>
                  </a:cubicBezTo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6" name="Freeform 243">
              <a:extLst>
                <a:ext uri="{FF2B5EF4-FFF2-40B4-BE49-F238E27FC236}">
                  <a16:creationId xmlns:a16="http://schemas.microsoft.com/office/drawing/2014/main" id="{D64D7BA7-A359-428D-9841-B0F0EE5DD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" y="2125"/>
              <a:ext cx="70" cy="206"/>
            </a:xfrm>
            <a:custGeom>
              <a:avLst/>
              <a:gdLst>
                <a:gd name="T0" fmla="*/ 0 w 28"/>
                <a:gd name="T1" fmla="*/ 1474 h 77"/>
                <a:gd name="T2" fmla="*/ 270 w 28"/>
                <a:gd name="T3" fmla="*/ 1017 h 77"/>
                <a:gd name="T4" fmla="*/ 158 w 28"/>
                <a:gd name="T5" fmla="*/ 0 h 77"/>
                <a:gd name="T6" fmla="*/ 0 w 28"/>
                <a:gd name="T7" fmla="*/ 1474 h 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77">
                  <a:moveTo>
                    <a:pt x="0" y="77"/>
                  </a:moveTo>
                  <a:cubicBezTo>
                    <a:pt x="0" y="77"/>
                    <a:pt x="5" y="72"/>
                    <a:pt x="17" y="53"/>
                  </a:cubicBezTo>
                  <a:cubicBezTo>
                    <a:pt x="28" y="33"/>
                    <a:pt x="20" y="11"/>
                    <a:pt x="10" y="0"/>
                  </a:cubicBezTo>
                  <a:cubicBezTo>
                    <a:pt x="19" y="18"/>
                    <a:pt x="25" y="37"/>
                    <a:pt x="0" y="77"/>
                  </a:cubicBezTo>
                  <a:close/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7" name="Freeform 244">
              <a:extLst>
                <a:ext uri="{FF2B5EF4-FFF2-40B4-BE49-F238E27FC236}">
                  <a16:creationId xmlns:a16="http://schemas.microsoft.com/office/drawing/2014/main" id="{49EC2281-86E6-4DF8-A122-D1DB2E971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1909"/>
              <a:ext cx="53" cy="176"/>
            </a:xfrm>
            <a:custGeom>
              <a:avLst/>
              <a:gdLst>
                <a:gd name="T0" fmla="*/ 33 w 21"/>
                <a:gd name="T1" fmla="*/ 0 h 66"/>
                <a:gd name="T2" fmla="*/ 0 w 21"/>
                <a:gd name="T3" fmla="*/ 1251 h 66"/>
                <a:gd name="T4" fmla="*/ 33 w 21"/>
                <a:gd name="T5" fmla="*/ 0 h 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66">
                  <a:moveTo>
                    <a:pt x="2" y="0"/>
                  </a:moveTo>
                  <a:cubicBezTo>
                    <a:pt x="15" y="16"/>
                    <a:pt x="21" y="41"/>
                    <a:pt x="0" y="66"/>
                  </a:cubicBezTo>
                  <a:cubicBezTo>
                    <a:pt x="9" y="48"/>
                    <a:pt x="16" y="22"/>
                    <a:pt x="2" y="0"/>
                  </a:cubicBezTo>
                  <a:close/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8" name="Freeform 245">
              <a:extLst>
                <a:ext uri="{FF2B5EF4-FFF2-40B4-BE49-F238E27FC236}">
                  <a16:creationId xmlns:a16="http://schemas.microsoft.com/office/drawing/2014/main" id="{13BC79F2-61EA-4F88-90B9-AF75E2393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1787"/>
              <a:ext cx="43" cy="152"/>
            </a:xfrm>
            <a:custGeom>
              <a:avLst/>
              <a:gdLst>
                <a:gd name="T0" fmla="*/ 0 w 17"/>
                <a:gd name="T1" fmla="*/ 0 h 57"/>
                <a:gd name="T2" fmla="*/ 51 w 17"/>
                <a:gd name="T3" fmla="*/ 1080 h 57"/>
                <a:gd name="T4" fmla="*/ 0 w 17"/>
                <a:gd name="T5" fmla="*/ 0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57">
                  <a:moveTo>
                    <a:pt x="0" y="0"/>
                  </a:moveTo>
                  <a:cubicBezTo>
                    <a:pt x="11" y="11"/>
                    <a:pt x="17" y="29"/>
                    <a:pt x="3" y="57"/>
                  </a:cubicBezTo>
                  <a:cubicBezTo>
                    <a:pt x="10" y="34"/>
                    <a:pt x="8" y="14"/>
                    <a:pt x="0" y="0"/>
                  </a:cubicBezTo>
                  <a:close/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9" name="Freeform 246">
              <a:extLst>
                <a:ext uri="{FF2B5EF4-FFF2-40B4-BE49-F238E27FC236}">
                  <a16:creationId xmlns:a16="http://schemas.microsoft.com/office/drawing/2014/main" id="{82F84509-9351-4E91-96B6-F83739045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451"/>
              <a:ext cx="85" cy="256"/>
            </a:xfrm>
            <a:custGeom>
              <a:avLst/>
              <a:gdLst>
                <a:gd name="T0" fmla="*/ 345 w 34"/>
                <a:gd name="T1" fmla="*/ 0 h 96"/>
                <a:gd name="T2" fmla="*/ 375 w 34"/>
                <a:gd name="T3" fmla="*/ 1059 h 96"/>
                <a:gd name="T4" fmla="*/ 0 w 34"/>
                <a:gd name="T5" fmla="*/ 1821 h 96"/>
                <a:gd name="T6" fmla="*/ 363 w 34"/>
                <a:gd name="T7" fmla="*/ 909 h 96"/>
                <a:gd name="T8" fmla="*/ 345 w 34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96">
                  <a:moveTo>
                    <a:pt x="22" y="0"/>
                  </a:moveTo>
                  <a:cubicBezTo>
                    <a:pt x="26" y="14"/>
                    <a:pt x="34" y="36"/>
                    <a:pt x="24" y="56"/>
                  </a:cubicBezTo>
                  <a:cubicBezTo>
                    <a:pt x="14" y="75"/>
                    <a:pt x="0" y="96"/>
                    <a:pt x="0" y="96"/>
                  </a:cubicBezTo>
                  <a:cubicBezTo>
                    <a:pt x="11" y="75"/>
                    <a:pt x="21" y="59"/>
                    <a:pt x="23" y="48"/>
                  </a:cubicBezTo>
                  <a:cubicBezTo>
                    <a:pt x="26" y="35"/>
                    <a:pt x="28" y="15"/>
                    <a:pt x="22" y="0"/>
                  </a:cubicBezTo>
                  <a:close/>
                </a:path>
              </a:pathLst>
            </a:custGeom>
            <a:solidFill>
              <a:srgbClr val="E09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0" name="Freeform 247">
              <a:extLst>
                <a:ext uri="{FF2B5EF4-FFF2-40B4-BE49-F238E27FC236}">
                  <a16:creationId xmlns:a16="http://schemas.microsoft.com/office/drawing/2014/main" id="{13B36FBE-CC42-4FF1-93C4-9FF0FAD84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2333"/>
              <a:ext cx="33" cy="179"/>
            </a:xfrm>
            <a:custGeom>
              <a:avLst/>
              <a:gdLst>
                <a:gd name="T0" fmla="*/ 0 w 13"/>
                <a:gd name="T1" fmla="*/ 1277 h 67"/>
                <a:gd name="T2" fmla="*/ 213 w 13"/>
                <a:gd name="T3" fmla="*/ 593 h 67"/>
                <a:gd name="T4" fmla="*/ 193 w 13"/>
                <a:gd name="T5" fmla="*/ 150 h 67"/>
                <a:gd name="T6" fmla="*/ 160 w 13"/>
                <a:gd name="T7" fmla="*/ 0 h 67"/>
                <a:gd name="T8" fmla="*/ 147 w 13"/>
                <a:gd name="T9" fmla="*/ 264 h 67"/>
                <a:gd name="T10" fmla="*/ 147 w 13"/>
                <a:gd name="T11" fmla="*/ 572 h 67"/>
                <a:gd name="T12" fmla="*/ 51 w 13"/>
                <a:gd name="T13" fmla="*/ 1050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67">
                  <a:moveTo>
                    <a:pt x="0" y="67"/>
                  </a:moveTo>
                  <a:cubicBezTo>
                    <a:pt x="11" y="56"/>
                    <a:pt x="12" y="45"/>
                    <a:pt x="13" y="31"/>
                  </a:cubicBezTo>
                  <a:cubicBezTo>
                    <a:pt x="13" y="27"/>
                    <a:pt x="13" y="13"/>
                    <a:pt x="12" y="8"/>
                  </a:cubicBezTo>
                  <a:cubicBezTo>
                    <a:pt x="12" y="5"/>
                    <a:pt x="11" y="2"/>
                    <a:pt x="10" y="0"/>
                  </a:cubicBezTo>
                  <a:cubicBezTo>
                    <a:pt x="11" y="4"/>
                    <a:pt x="9" y="9"/>
                    <a:pt x="9" y="14"/>
                  </a:cubicBezTo>
                  <a:cubicBezTo>
                    <a:pt x="9" y="19"/>
                    <a:pt x="10" y="25"/>
                    <a:pt x="9" y="30"/>
                  </a:cubicBezTo>
                  <a:cubicBezTo>
                    <a:pt x="8" y="39"/>
                    <a:pt x="5" y="47"/>
                    <a:pt x="3" y="55"/>
                  </a:cubicBezTo>
                </a:path>
              </a:pathLst>
            </a:custGeom>
            <a:solidFill>
              <a:srgbClr val="BF8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1" name="Freeform 248">
              <a:extLst>
                <a:ext uri="{FF2B5EF4-FFF2-40B4-BE49-F238E27FC236}">
                  <a16:creationId xmlns:a16="http://schemas.microsoft.com/office/drawing/2014/main" id="{96CDE56E-DBBA-4BD9-8F44-3BACBEDC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" y="2507"/>
              <a:ext cx="17" cy="40"/>
            </a:xfrm>
            <a:custGeom>
              <a:avLst/>
              <a:gdLst>
                <a:gd name="T0" fmla="*/ 29 w 7"/>
                <a:gd name="T1" fmla="*/ 93 h 15"/>
                <a:gd name="T2" fmla="*/ 0 w 7"/>
                <a:gd name="T3" fmla="*/ 285 h 15"/>
                <a:gd name="T4" fmla="*/ 100 w 7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5">
                  <a:moveTo>
                    <a:pt x="2" y="5"/>
                  </a:moveTo>
                  <a:cubicBezTo>
                    <a:pt x="2" y="9"/>
                    <a:pt x="1" y="12"/>
                    <a:pt x="0" y="15"/>
                  </a:cubicBezTo>
                  <a:cubicBezTo>
                    <a:pt x="4" y="12"/>
                    <a:pt x="6" y="5"/>
                    <a:pt x="7" y="0"/>
                  </a:cubicBezTo>
                </a:path>
              </a:pathLst>
            </a:custGeom>
            <a:solidFill>
              <a:srgbClr val="BF8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2" name="Freeform 249">
              <a:extLst>
                <a:ext uri="{FF2B5EF4-FFF2-40B4-BE49-F238E27FC236}">
                  <a16:creationId xmlns:a16="http://schemas.microsoft.com/office/drawing/2014/main" id="{D23CFA1B-E96C-4731-8C02-9CE413841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2501"/>
              <a:ext cx="40" cy="64"/>
            </a:xfrm>
            <a:custGeom>
              <a:avLst/>
              <a:gdLst>
                <a:gd name="T0" fmla="*/ 145 w 16"/>
                <a:gd name="T1" fmla="*/ 192 h 24"/>
                <a:gd name="T2" fmla="*/ 0 w 16"/>
                <a:gd name="T3" fmla="*/ 456 h 24"/>
                <a:gd name="T4" fmla="*/ 250 w 16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4">
                  <a:moveTo>
                    <a:pt x="9" y="10"/>
                  </a:moveTo>
                  <a:cubicBezTo>
                    <a:pt x="6" y="16"/>
                    <a:pt x="3" y="19"/>
                    <a:pt x="0" y="24"/>
                  </a:cubicBezTo>
                  <a:cubicBezTo>
                    <a:pt x="9" y="24"/>
                    <a:pt x="14" y="6"/>
                    <a:pt x="16" y="0"/>
                  </a:cubicBezTo>
                </a:path>
              </a:pathLst>
            </a:custGeom>
            <a:solidFill>
              <a:srgbClr val="BF8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3" name="Freeform 250">
              <a:extLst>
                <a:ext uri="{FF2B5EF4-FFF2-40B4-BE49-F238E27FC236}">
                  <a16:creationId xmlns:a16="http://schemas.microsoft.com/office/drawing/2014/main" id="{5ECC6030-2E41-40E1-A5D0-676F7784F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2723"/>
              <a:ext cx="17" cy="64"/>
            </a:xfrm>
            <a:custGeom>
              <a:avLst/>
              <a:gdLst>
                <a:gd name="T0" fmla="*/ 0 w 7"/>
                <a:gd name="T1" fmla="*/ 0 h 24"/>
                <a:gd name="T2" fmla="*/ 100 w 7"/>
                <a:gd name="T3" fmla="*/ 56 h 24"/>
                <a:gd name="T4" fmla="*/ 29 w 7"/>
                <a:gd name="T5" fmla="*/ 456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4">
                  <a:moveTo>
                    <a:pt x="0" y="0"/>
                  </a:moveTo>
                  <a:cubicBezTo>
                    <a:pt x="2" y="3"/>
                    <a:pt x="4" y="5"/>
                    <a:pt x="7" y="3"/>
                  </a:cubicBezTo>
                  <a:cubicBezTo>
                    <a:pt x="5" y="10"/>
                    <a:pt x="2" y="17"/>
                    <a:pt x="2" y="24"/>
                  </a:cubicBezTo>
                </a:path>
              </a:pathLst>
            </a:custGeom>
            <a:solidFill>
              <a:srgbClr val="BF8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4" name="Freeform 251">
              <a:extLst>
                <a:ext uri="{FF2B5EF4-FFF2-40B4-BE49-F238E27FC236}">
                  <a16:creationId xmlns:a16="http://schemas.microsoft.com/office/drawing/2014/main" id="{1D76C1A7-90DA-4AC4-88EF-8063E048D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2656"/>
              <a:ext cx="12" cy="35"/>
            </a:xfrm>
            <a:custGeom>
              <a:avLst/>
              <a:gdLst>
                <a:gd name="T0" fmla="*/ 0 w 5"/>
                <a:gd name="T1" fmla="*/ 253 h 13"/>
                <a:gd name="T2" fmla="*/ 70 w 5"/>
                <a:gd name="T3" fmla="*/ 159 h 13"/>
                <a:gd name="T4" fmla="*/ 0 w 5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3">
                  <a:moveTo>
                    <a:pt x="0" y="13"/>
                  </a:moveTo>
                  <a:cubicBezTo>
                    <a:pt x="1" y="10"/>
                    <a:pt x="3" y="8"/>
                    <a:pt x="5" y="8"/>
                  </a:cubicBezTo>
                  <a:cubicBezTo>
                    <a:pt x="2" y="7"/>
                    <a:pt x="2" y="3"/>
                    <a:pt x="0" y="0"/>
                  </a:cubicBezTo>
                </a:path>
              </a:pathLst>
            </a:custGeom>
            <a:solidFill>
              <a:srgbClr val="BF8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5" name="Freeform 252">
              <a:extLst>
                <a:ext uri="{FF2B5EF4-FFF2-40B4-BE49-F238E27FC236}">
                  <a16:creationId xmlns:a16="http://schemas.microsoft.com/office/drawing/2014/main" id="{DDE403A6-3629-443D-8EBE-998267BCF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2584"/>
              <a:ext cx="12" cy="19"/>
            </a:xfrm>
            <a:custGeom>
              <a:avLst/>
              <a:gdLst>
                <a:gd name="T0" fmla="*/ 0 w 5"/>
                <a:gd name="T1" fmla="*/ 0 h 7"/>
                <a:gd name="T2" fmla="*/ 0 w 5"/>
                <a:gd name="T3" fmla="*/ 141 h 7"/>
                <a:gd name="T4" fmla="*/ 70 w 5"/>
                <a:gd name="T5" fmla="*/ 22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3"/>
                    <a:pt x="0" y="5"/>
                    <a:pt x="0" y="7"/>
                  </a:cubicBezTo>
                  <a:cubicBezTo>
                    <a:pt x="2" y="5"/>
                    <a:pt x="3" y="3"/>
                    <a:pt x="5" y="1"/>
                  </a:cubicBezTo>
                </a:path>
              </a:pathLst>
            </a:custGeom>
            <a:solidFill>
              <a:srgbClr val="BF8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6" name="Freeform 253">
              <a:extLst>
                <a:ext uri="{FF2B5EF4-FFF2-40B4-BE49-F238E27FC236}">
                  <a16:creationId xmlns:a16="http://schemas.microsoft.com/office/drawing/2014/main" id="{2B49F72D-6918-4F02-9EF8-97F9BDDC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" y="2779"/>
              <a:ext cx="12" cy="37"/>
            </a:xfrm>
            <a:custGeom>
              <a:avLst/>
              <a:gdLst>
                <a:gd name="T0" fmla="*/ 41 w 5"/>
                <a:gd name="T1" fmla="*/ 0 h 14"/>
                <a:gd name="T2" fmla="*/ 0 w 5"/>
                <a:gd name="T3" fmla="*/ 238 h 14"/>
                <a:gd name="T4" fmla="*/ 70 w 5"/>
                <a:gd name="T5" fmla="*/ 259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4">
                  <a:moveTo>
                    <a:pt x="3" y="0"/>
                  </a:moveTo>
                  <a:cubicBezTo>
                    <a:pt x="4" y="4"/>
                    <a:pt x="1" y="8"/>
                    <a:pt x="0" y="13"/>
                  </a:cubicBezTo>
                  <a:cubicBezTo>
                    <a:pt x="2" y="12"/>
                    <a:pt x="4" y="13"/>
                    <a:pt x="5" y="14"/>
                  </a:cubicBezTo>
                </a:path>
              </a:pathLst>
            </a:custGeom>
            <a:solidFill>
              <a:srgbClr val="BF8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7" name="Freeform 254">
              <a:extLst>
                <a:ext uri="{FF2B5EF4-FFF2-40B4-BE49-F238E27FC236}">
                  <a16:creationId xmlns:a16="http://schemas.microsoft.com/office/drawing/2014/main" id="{2752FFAA-C717-4B06-8E50-89E37459A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861"/>
              <a:ext cx="25" cy="30"/>
            </a:xfrm>
            <a:custGeom>
              <a:avLst/>
              <a:gdLst>
                <a:gd name="T0" fmla="*/ 83 w 10"/>
                <a:gd name="T1" fmla="*/ 0 h 11"/>
                <a:gd name="T2" fmla="*/ 158 w 10"/>
                <a:gd name="T3" fmla="*/ 120 h 11"/>
                <a:gd name="T4" fmla="*/ 0 w 10"/>
                <a:gd name="T5" fmla="*/ 224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cubicBezTo>
                    <a:pt x="5" y="3"/>
                    <a:pt x="7" y="6"/>
                    <a:pt x="10" y="6"/>
                  </a:cubicBezTo>
                  <a:cubicBezTo>
                    <a:pt x="6" y="7"/>
                    <a:pt x="3" y="9"/>
                    <a:pt x="0" y="11"/>
                  </a:cubicBezTo>
                </a:path>
              </a:pathLst>
            </a:custGeom>
            <a:solidFill>
              <a:srgbClr val="BF8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8" name="Freeform 255">
              <a:extLst>
                <a:ext uri="{FF2B5EF4-FFF2-40B4-BE49-F238E27FC236}">
                  <a16:creationId xmlns:a16="http://schemas.microsoft.com/office/drawing/2014/main" id="{2C68ABBF-36CE-4B3C-BFF7-E17D10E22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2933"/>
              <a:ext cx="32" cy="19"/>
            </a:xfrm>
            <a:custGeom>
              <a:avLst/>
              <a:gdLst>
                <a:gd name="T0" fmla="*/ 0 w 13"/>
                <a:gd name="T1" fmla="*/ 0 h 7"/>
                <a:gd name="T2" fmla="*/ 62 w 13"/>
                <a:gd name="T3" fmla="*/ 141 h 7"/>
                <a:gd name="T4" fmla="*/ 194 w 13"/>
                <a:gd name="T5" fmla="*/ 6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cubicBezTo>
                    <a:pt x="2" y="2"/>
                    <a:pt x="3" y="5"/>
                    <a:pt x="4" y="7"/>
                  </a:cubicBezTo>
                  <a:cubicBezTo>
                    <a:pt x="7" y="5"/>
                    <a:pt x="9" y="3"/>
                    <a:pt x="13" y="3"/>
                  </a:cubicBezTo>
                </a:path>
              </a:pathLst>
            </a:custGeom>
            <a:solidFill>
              <a:srgbClr val="BF8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9" name="Freeform 256">
              <a:extLst>
                <a:ext uri="{FF2B5EF4-FFF2-40B4-BE49-F238E27FC236}">
                  <a16:creationId xmlns:a16="http://schemas.microsoft.com/office/drawing/2014/main" id="{E6332B43-7698-44F7-9F51-C7590C8FD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2963"/>
              <a:ext cx="25" cy="26"/>
            </a:xfrm>
            <a:custGeom>
              <a:avLst/>
              <a:gdLst>
                <a:gd name="T0" fmla="*/ 0 w 10"/>
                <a:gd name="T1" fmla="*/ 109 h 10"/>
                <a:gd name="T2" fmla="*/ 113 w 10"/>
                <a:gd name="T3" fmla="*/ 177 h 10"/>
                <a:gd name="T4" fmla="*/ 158 w 10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0">
                  <a:moveTo>
                    <a:pt x="0" y="6"/>
                  </a:moveTo>
                  <a:cubicBezTo>
                    <a:pt x="3" y="7"/>
                    <a:pt x="4" y="9"/>
                    <a:pt x="7" y="10"/>
                  </a:cubicBezTo>
                  <a:cubicBezTo>
                    <a:pt x="3" y="7"/>
                    <a:pt x="10" y="3"/>
                    <a:pt x="10" y="0"/>
                  </a:cubicBezTo>
                </a:path>
              </a:pathLst>
            </a:custGeom>
            <a:solidFill>
              <a:srgbClr val="BF8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0" name="Freeform 257">
              <a:extLst>
                <a:ext uri="{FF2B5EF4-FFF2-40B4-BE49-F238E27FC236}">
                  <a16:creationId xmlns:a16="http://schemas.microsoft.com/office/drawing/2014/main" id="{9FBA8A77-34B8-4E87-948A-0CD1464AE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2981"/>
              <a:ext cx="30" cy="40"/>
            </a:xfrm>
            <a:custGeom>
              <a:avLst/>
              <a:gdLst>
                <a:gd name="T0" fmla="*/ 83 w 12"/>
                <a:gd name="T1" fmla="*/ 0 h 15"/>
                <a:gd name="T2" fmla="*/ 0 w 12"/>
                <a:gd name="T3" fmla="*/ 285 h 15"/>
                <a:gd name="T4" fmla="*/ 188 w 12"/>
                <a:gd name="T5" fmla="*/ 192 h 15"/>
                <a:gd name="T6" fmla="*/ 113 w 12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">
                  <a:moveTo>
                    <a:pt x="5" y="0"/>
                  </a:moveTo>
                  <a:cubicBezTo>
                    <a:pt x="4" y="6"/>
                    <a:pt x="2" y="11"/>
                    <a:pt x="0" y="15"/>
                  </a:cubicBezTo>
                  <a:cubicBezTo>
                    <a:pt x="4" y="13"/>
                    <a:pt x="8" y="11"/>
                    <a:pt x="12" y="10"/>
                  </a:cubicBezTo>
                  <a:cubicBezTo>
                    <a:pt x="8" y="10"/>
                    <a:pt x="8" y="4"/>
                    <a:pt x="7" y="0"/>
                  </a:cubicBezTo>
                </a:path>
              </a:pathLst>
            </a:custGeom>
            <a:solidFill>
              <a:srgbClr val="BF8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1" name="Freeform 258">
              <a:extLst>
                <a:ext uri="{FF2B5EF4-FFF2-40B4-BE49-F238E27FC236}">
                  <a16:creationId xmlns:a16="http://schemas.microsoft.com/office/drawing/2014/main" id="{FEAE07FF-79CB-42D8-9CFA-8FA7C66DE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3053"/>
              <a:ext cx="45" cy="35"/>
            </a:xfrm>
            <a:custGeom>
              <a:avLst/>
              <a:gdLst>
                <a:gd name="T0" fmla="*/ 0 w 18"/>
                <a:gd name="T1" fmla="*/ 59 h 13"/>
                <a:gd name="T2" fmla="*/ 95 w 18"/>
                <a:gd name="T3" fmla="*/ 253 h 13"/>
                <a:gd name="T4" fmla="*/ 283 w 18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3">
                  <a:moveTo>
                    <a:pt x="0" y="3"/>
                  </a:moveTo>
                  <a:cubicBezTo>
                    <a:pt x="6" y="1"/>
                    <a:pt x="7" y="9"/>
                    <a:pt x="6" y="13"/>
                  </a:cubicBezTo>
                  <a:cubicBezTo>
                    <a:pt x="9" y="9"/>
                    <a:pt x="14" y="3"/>
                    <a:pt x="18" y="0"/>
                  </a:cubicBezTo>
                </a:path>
              </a:pathLst>
            </a:custGeom>
            <a:solidFill>
              <a:srgbClr val="BF8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2" name="Freeform 259">
              <a:extLst>
                <a:ext uri="{FF2B5EF4-FFF2-40B4-BE49-F238E27FC236}">
                  <a16:creationId xmlns:a16="http://schemas.microsoft.com/office/drawing/2014/main" id="{6CE5E1B6-A393-43D3-9917-CC8597526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3091"/>
              <a:ext cx="17" cy="34"/>
            </a:xfrm>
            <a:custGeom>
              <a:avLst/>
              <a:gdLst>
                <a:gd name="T0" fmla="*/ 0 w 7"/>
                <a:gd name="T1" fmla="*/ 0 h 13"/>
                <a:gd name="T2" fmla="*/ 100 w 7"/>
                <a:gd name="T3" fmla="*/ 21 h 13"/>
                <a:gd name="T4" fmla="*/ 0 w 7"/>
                <a:gd name="T5" fmla="*/ 233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cubicBezTo>
                    <a:pt x="1" y="3"/>
                    <a:pt x="5" y="3"/>
                    <a:pt x="7" y="1"/>
                  </a:cubicBezTo>
                  <a:cubicBezTo>
                    <a:pt x="3" y="4"/>
                    <a:pt x="2" y="9"/>
                    <a:pt x="0" y="13"/>
                  </a:cubicBezTo>
                </a:path>
              </a:pathLst>
            </a:custGeom>
            <a:solidFill>
              <a:srgbClr val="BF8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3" name="Freeform 260">
              <a:extLst>
                <a:ext uri="{FF2B5EF4-FFF2-40B4-BE49-F238E27FC236}">
                  <a16:creationId xmlns:a16="http://schemas.microsoft.com/office/drawing/2014/main" id="{231FC182-D48D-4C5B-9DEC-A992DF349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3040"/>
              <a:ext cx="28" cy="13"/>
            </a:xfrm>
            <a:custGeom>
              <a:avLst/>
              <a:gdLst>
                <a:gd name="T0" fmla="*/ 181 w 11"/>
                <a:gd name="T1" fmla="*/ 34 h 5"/>
                <a:gd name="T2" fmla="*/ 117 w 11"/>
                <a:gd name="T3" fmla="*/ 88 h 5"/>
                <a:gd name="T4" fmla="*/ 0 w 11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5">
                  <a:moveTo>
                    <a:pt x="11" y="2"/>
                  </a:moveTo>
                  <a:cubicBezTo>
                    <a:pt x="9" y="0"/>
                    <a:pt x="7" y="3"/>
                    <a:pt x="7" y="5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BF8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4" name="Freeform 261">
              <a:extLst>
                <a:ext uri="{FF2B5EF4-FFF2-40B4-BE49-F238E27FC236}">
                  <a16:creationId xmlns:a16="http://schemas.microsoft.com/office/drawing/2014/main" id="{6CA1393E-2E49-41C1-AD52-FA1B0B5B0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3045"/>
              <a:ext cx="25" cy="24"/>
            </a:xfrm>
            <a:custGeom>
              <a:avLst/>
              <a:gdLst>
                <a:gd name="T0" fmla="*/ 0 w 10"/>
                <a:gd name="T1" fmla="*/ 0 h 9"/>
                <a:gd name="T2" fmla="*/ 20 w 10"/>
                <a:gd name="T3" fmla="*/ 171 h 9"/>
                <a:gd name="T4" fmla="*/ 158 w 10"/>
                <a:gd name="T5" fmla="*/ 21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9">
                  <a:moveTo>
                    <a:pt x="0" y="0"/>
                  </a:moveTo>
                  <a:cubicBezTo>
                    <a:pt x="4" y="3"/>
                    <a:pt x="4" y="6"/>
                    <a:pt x="1" y="9"/>
                  </a:cubicBezTo>
                  <a:cubicBezTo>
                    <a:pt x="4" y="6"/>
                    <a:pt x="8" y="4"/>
                    <a:pt x="10" y="1"/>
                  </a:cubicBezTo>
                </a:path>
              </a:pathLst>
            </a:custGeom>
            <a:solidFill>
              <a:srgbClr val="BF8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5" name="Freeform 262">
              <a:extLst>
                <a:ext uri="{FF2B5EF4-FFF2-40B4-BE49-F238E27FC236}">
                  <a16:creationId xmlns:a16="http://schemas.microsoft.com/office/drawing/2014/main" id="{BD575859-0C2D-4BBE-9CA7-9ABDA1DFE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" y="1749"/>
              <a:ext cx="140" cy="766"/>
            </a:xfrm>
            <a:custGeom>
              <a:avLst/>
              <a:gdLst>
                <a:gd name="T0" fmla="*/ 283 w 56"/>
                <a:gd name="T1" fmla="*/ 0 h 287"/>
                <a:gd name="T2" fmla="*/ 738 w 56"/>
                <a:gd name="T3" fmla="*/ 798 h 287"/>
                <a:gd name="T4" fmla="*/ 613 w 56"/>
                <a:gd name="T5" fmla="*/ 3496 h 287"/>
                <a:gd name="T6" fmla="*/ 270 w 56"/>
                <a:gd name="T7" fmla="*/ 5434 h 287"/>
                <a:gd name="T8" fmla="*/ 0 w 56"/>
                <a:gd name="T9" fmla="*/ 4964 h 287"/>
                <a:gd name="T10" fmla="*/ 395 w 56"/>
                <a:gd name="T11" fmla="*/ 4866 h 287"/>
                <a:gd name="T12" fmla="*/ 425 w 56"/>
                <a:gd name="T13" fmla="*/ 3347 h 287"/>
                <a:gd name="T14" fmla="*/ 145 w 56"/>
                <a:gd name="T15" fmla="*/ 2792 h 287"/>
                <a:gd name="T16" fmla="*/ 375 w 56"/>
                <a:gd name="T17" fmla="*/ 2279 h 287"/>
                <a:gd name="T18" fmla="*/ 375 w 56"/>
                <a:gd name="T19" fmla="*/ 2266 h 287"/>
                <a:gd name="T20" fmla="*/ 550 w 56"/>
                <a:gd name="T21" fmla="*/ 1866 h 287"/>
                <a:gd name="T22" fmla="*/ 283 w 56"/>
                <a:gd name="T23" fmla="*/ 0 h 2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6" h="287">
                  <a:moveTo>
                    <a:pt x="18" y="0"/>
                  </a:moveTo>
                  <a:cubicBezTo>
                    <a:pt x="36" y="0"/>
                    <a:pt x="50" y="2"/>
                    <a:pt x="47" y="42"/>
                  </a:cubicBezTo>
                  <a:cubicBezTo>
                    <a:pt x="45" y="82"/>
                    <a:pt x="40" y="147"/>
                    <a:pt x="39" y="184"/>
                  </a:cubicBezTo>
                  <a:cubicBezTo>
                    <a:pt x="38" y="222"/>
                    <a:pt x="39" y="284"/>
                    <a:pt x="17" y="286"/>
                  </a:cubicBezTo>
                  <a:cubicBezTo>
                    <a:pt x="4" y="287"/>
                    <a:pt x="0" y="261"/>
                    <a:pt x="0" y="261"/>
                  </a:cubicBezTo>
                  <a:cubicBezTo>
                    <a:pt x="8" y="274"/>
                    <a:pt x="18" y="278"/>
                    <a:pt x="25" y="256"/>
                  </a:cubicBezTo>
                  <a:cubicBezTo>
                    <a:pt x="31" y="234"/>
                    <a:pt x="26" y="191"/>
                    <a:pt x="27" y="176"/>
                  </a:cubicBezTo>
                  <a:cubicBezTo>
                    <a:pt x="27" y="161"/>
                    <a:pt x="13" y="165"/>
                    <a:pt x="9" y="147"/>
                  </a:cubicBezTo>
                  <a:cubicBezTo>
                    <a:pt x="21" y="148"/>
                    <a:pt x="25" y="123"/>
                    <a:pt x="24" y="120"/>
                  </a:cubicBezTo>
                  <a:cubicBezTo>
                    <a:pt x="23" y="116"/>
                    <a:pt x="19" y="118"/>
                    <a:pt x="24" y="119"/>
                  </a:cubicBezTo>
                  <a:cubicBezTo>
                    <a:pt x="29" y="119"/>
                    <a:pt x="32" y="114"/>
                    <a:pt x="35" y="98"/>
                  </a:cubicBezTo>
                  <a:cubicBezTo>
                    <a:pt x="38" y="82"/>
                    <a:pt x="56" y="1"/>
                    <a:pt x="18" y="0"/>
                  </a:cubicBezTo>
                  <a:close/>
                </a:path>
              </a:pathLst>
            </a:custGeom>
            <a:solidFill>
              <a:srgbClr val="777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6" name="Freeform 263">
              <a:extLst>
                <a:ext uri="{FF2B5EF4-FFF2-40B4-BE49-F238E27FC236}">
                  <a16:creationId xmlns:a16="http://schemas.microsoft.com/office/drawing/2014/main" id="{0F6B7035-025E-493C-AFD6-8616FD122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1755"/>
              <a:ext cx="55" cy="613"/>
            </a:xfrm>
            <a:custGeom>
              <a:avLst/>
              <a:gdLst>
                <a:gd name="T0" fmla="*/ 345 w 22"/>
                <a:gd name="T1" fmla="*/ 0 h 230"/>
                <a:gd name="T2" fmla="*/ 83 w 22"/>
                <a:gd name="T3" fmla="*/ 704 h 230"/>
                <a:gd name="T4" fmla="*/ 20 w 22"/>
                <a:gd name="T5" fmla="*/ 2479 h 230"/>
                <a:gd name="T6" fmla="*/ 95 w 22"/>
                <a:gd name="T7" fmla="*/ 4355 h 230"/>
                <a:gd name="T8" fmla="*/ 188 w 22"/>
                <a:gd name="T9" fmla="*/ 1556 h 230"/>
                <a:gd name="T10" fmla="*/ 345 w 22"/>
                <a:gd name="T11" fmla="*/ 0 h 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230">
                  <a:moveTo>
                    <a:pt x="22" y="0"/>
                  </a:moveTo>
                  <a:cubicBezTo>
                    <a:pt x="10" y="3"/>
                    <a:pt x="6" y="15"/>
                    <a:pt x="5" y="37"/>
                  </a:cubicBezTo>
                  <a:cubicBezTo>
                    <a:pt x="4" y="59"/>
                    <a:pt x="2" y="108"/>
                    <a:pt x="1" y="131"/>
                  </a:cubicBezTo>
                  <a:cubicBezTo>
                    <a:pt x="0" y="154"/>
                    <a:pt x="3" y="212"/>
                    <a:pt x="6" y="230"/>
                  </a:cubicBezTo>
                  <a:cubicBezTo>
                    <a:pt x="5" y="195"/>
                    <a:pt x="10" y="121"/>
                    <a:pt x="12" y="82"/>
                  </a:cubicBezTo>
                  <a:cubicBezTo>
                    <a:pt x="13" y="42"/>
                    <a:pt x="10" y="10"/>
                    <a:pt x="22" y="0"/>
                  </a:cubicBezTo>
                  <a:close/>
                </a:path>
              </a:pathLst>
            </a:custGeom>
            <a:solidFill>
              <a:srgbClr val="BBB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7" name="Freeform 264">
              <a:extLst>
                <a:ext uri="{FF2B5EF4-FFF2-40B4-BE49-F238E27FC236}">
                  <a16:creationId xmlns:a16="http://schemas.microsoft.com/office/drawing/2014/main" id="{9EEA21F5-6958-49A7-A0BA-CE297D885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779"/>
              <a:ext cx="27" cy="450"/>
            </a:xfrm>
            <a:custGeom>
              <a:avLst/>
              <a:gdLst>
                <a:gd name="T0" fmla="*/ 162 w 11"/>
                <a:gd name="T1" fmla="*/ 0 h 169"/>
                <a:gd name="T2" fmla="*/ 42 w 11"/>
                <a:gd name="T3" fmla="*/ 887 h 169"/>
                <a:gd name="T4" fmla="*/ 0 w 11"/>
                <a:gd name="T5" fmla="*/ 2546 h 169"/>
                <a:gd name="T6" fmla="*/ 12 w 11"/>
                <a:gd name="T7" fmla="*/ 3190 h 169"/>
                <a:gd name="T8" fmla="*/ 91 w 11"/>
                <a:gd name="T9" fmla="*/ 1531 h 169"/>
                <a:gd name="T10" fmla="*/ 162 w 11"/>
                <a:gd name="T11" fmla="*/ 0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69">
                  <a:moveTo>
                    <a:pt x="11" y="0"/>
                  </a:moveTo>
                  <a:cubicBezTo>
                    <a:pt x="4" y="5"/>
                    <a:pt x="4" y="29"/>
                    <a:pt x="3" y="47"/>
                  </a:cubicBezTo>
                  <a:cubicBezTo>
                    <a:pt x="3" y="65"/>
                    <a:pt x="1" y="120"/>
                    <a:pt x="0" y="135"/>
                  </a:cubicBezTo>
                  <a:cubicBezTo>
                    <a:pt x="0" y="149"/>
                    <a:pt x="1" y="169"/>
                    <a:pt x="1" y="169"/>
                  </a:cubicBezTo>
                  <a:cubicBezTo>
                    <a:pt x="3" y="137"/>
                    <a:pt x="3" y="97"/>
                    <a:pt x="6" y="81"/>
                  </a:cubicBezTo>
                  <a:cubicBezTo>
                    <a:pt x="9" y="65"/>
                    <a:pt x="2" y="19"/>
                    <a:pt x="11" y="0"/>
                  </a:cubicBezTo>
                  <a:close/>
                </a:path>
              </a:pathLst>
            </a:custGeom>
            <a:solidFill>
              <a:srgbClr val="EA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8" name="Freeform 265">
              <a:extLst>
                <a:ext uri="{FF2B5EF4-FFF2-40B4-BE49-F238E27FC236}">
                  <a16:creationId xmlns:a16="http://schemas.microsoft.com/office/drawing/2014/main" id="{6D0A2E47-33E8-46BA-B7C4-7F4E90B98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933"/>
              <a:ext cx="17" cy="32"/>
            </a:xfrm>
            <a:custGeom>
              <a:avLst/>
              <a:gdLst>
                <a:gd name="T0" fmla="*/ 70 w 7"/>
                <a:gd name="T1" fmla="*/ 0 h 12"/>
                <a:gd name="T2" fmla="*/ 87 w 7"/>
                <a:gd name="T3" fmla="*/ 205 h 12"/>
                <a:gd name="T4" fmla="*/ 87 w 7"/>
                <a:gd name="T5" fmla="*/ 7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2">
                  <a:moveTo>
                    <a:pt x="5" y="0"/>
                  </a:moveTo>
                  <a:cubicBezTo>
                    <a:pt x="3" y="4"/>
                    <a:pt x="0" y="12"/>
                    <a:pt x="6" y="11"/>
                  </a:cubicBezTo>
                  <a:cubicBezTo>
                    <a:pt x="7" y="9"/>
                    <a:pt x="6" y="6"/>
                    <a:pt x="6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9" name="Freeform 266">
              <a:extLst>
                <a:ext uri="{FF2B5EF4-FFF2-40B4-BE49-F238E27FC236}">
                  <a16:creationId xmlns:a16="http://schemas.microsoft.com/office/drawing/2014/main" id="{043D47E3-0AE7-4F39-A40F-AB3238DC2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" y="1909"/>
              <a:ext cx="7" cy="19"/>
            </a:xfrm>
            <a:custGeom>
              <a:avLst/>
              <a:gdLst>
                <a:gd name="T0" fmla="*/ 0 w 3"/>
                <a:gd name="T1" fmla="*/ 81 h 7"/>
                <a:gd name="T2" fmla="*/ 0 w 3"/>
                <a:gd name="T3" fmla="*/ 141 h 7"/>
                <a:gd name="T4" fmla="*/ 28 w 3"/>
                <a:gd name="T5" fmla="*/ 0 h 7"/>
                <a:gd name="T6" fmla="*/ 0 w 3"/>
                <a:gd name="T7" fmla="*/ 38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7">
                  <a:moveTo>
                    <a:pt x="0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3" y="6"/>
                    <a:pt x="3" y="3"/>
                    <a:pt x="2" y="0"/>
                  </a:cubicBezTo>
                  <a:cubicBezTo>
                    <a:pt x="0" y="0"/>
                    <a:pt x="1" y="1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0" name="Freeform 267">
              <a:extLst>
                <a:ext uri="{FF2B5EF4-FFF2-40B4-BE49-F238E27FC236}">
                  <a16:creationId xmlns:a16="http://schemas.microsoft.com/office/drawing/2014/main" id="{F83FC51B-6A6A-44E7-969A-53439D5D8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976"/>
              <a:ext cx="8" cy="19"/>
            </a:xfrm>
            <a:custGeom>
              <a:avLst/>
              <a:gdLst>
                <a:gd name="T0" fmla="*/ 21 w 3"/>
                <a:gd name="T1" fmla="*/ 0 h 7"/>
                <a:gd name="T2" fmla="*/ 21 w 3"/>
                <a:gd name="T3" fmla="*/ 141 h 7"/>
                <a:gd name="T4" fmla="*/ 56 w 3"/>
                <a:gd name="T5" fmla="*/ 81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1" y="6"/>
                    <a:pt x="3" y="5"/>
                    <a:pt x="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1" name="Freeform 268">
              <a:extLst>
                <a:ext uri="{FF2B5EF4-FFF2-40B4-BE49-F238E27FC236}">
                  <a16:creationId xmlns:a16="http://schemas.microsoft.com/office/drawing/2014/main" id="{5C27645A-089E-495B-B138-FD3591E21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" y="1728"/>
              <a:ext cx="30" cy="699"/>
            </a:xfrm>
            <a:custGeom>
              <a:avLst/>
              <a:gdLst>
                <a:gd name="T0" fmla="*/ 188 w 12"/>
                <a:gd name="T1" fmla="*/ 0 h 262"/>
                <a:gd name="T2" fmla="*/ 20 w 12"/>
                <a:gd name="T3" fmla="*/ 718 h 262"/>
                <a:gd name="T4" fmla="*/ 63 w 12"/>
                <a:gd name="T5" fmla="*/ 2732 h 262"/>
                <a:gd name="T6" fmla="*/ 125 w 12"/>
                <a:gd name="T7" fmla="*/ 4314 h 262"/>
                <a:gd name="T8" fmla="*/ 145 w 12"/>
                <a:gd name="T9" fmla="*/ 4976 h 262"/>
                <a:gd name="T10" fmla="*/ 188 w 12"/>
                <a:gd name="T11" fmla="*/ 3893 h 262"/>
                <a:gd name="T12" fmla="*/ 175 w 12"/>
                <a:gd name="T13" fmla="*/ 1857 h 262"/>
                <a:gd name="T14" fmla="*/ 188 w 12"/>
                <a:gd name="T15" fmla="*/ 0 h 2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262">
                  <a:moveTo>
                    <a:pt x="12" y="0"/>
                  </a:moveTo>
                  <a:cubicBezTo>
                    <a:pt x="2" y="5"/>
                    <a:pt x="0" y="12"/>
                    <a:pt x="1" y="38"/>
                  </a:cubicBezTo>
                  <a:cubicBezTo>
                    <a:pt x="2" y="65"/>
                    <a:pt x="4" y="120"/>
                    <a:pt x="4" y="144"/>
                  </a:cubicBezTo>
                  <a:cubicBezTo>
                    <a:pt x="4" y="167"/>
                    <a:pt x="6" y="198"/>
                    <a:pt x="8" y="227"/>
                  </a:cubicBezTo>
                  <a:cubicBezTo>
                    <a:pt x="8" y="243"/>
                    <a:pt x="8" y="258"/>
                    <a:pt x="9" y="262"/>
                  </a:cubicBezTo>
                  <a:cubicBezTo>
                    <a:pt x="10" y="247"/>
                    <a:pt x="11" y="223"/>
                    <a:pt x="12" y="205"/>
                  </a:cubicBezTo>
                  <a:cubicBezTo>
                    <a:pt x="12" y="186"/>
                    <a:pt x="11" y="113"/>
                    <a:pt x="11" y="98"/>
                  </a:cubicBezTo>
                  <a:cubicBezTo>
                    <a:pt x="10" y="82"/>
                    <a:pt x="0" y="12"/>
                    <a:pt x="12" y="0"/>
                  </a:cubicBezTo>
                  <a:close/>
                </a:path>
              </a:pathLst>
            </a:custGeom>
            <a:solidFill>
              <a:srgbClr val="BBB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2" name="Freeform 269">
              <a:extLst>
                <a:ext uri="{FF2B5EF4-FFF2-40B4-BE49-F238E27FC236}">
                  <a16:creationId xmlns:a16="http://schemas.microsoft.com/office/drawing/2014/main" id="{B0B05105-3819-45EC-A8A9-BB759B7E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755"/>
              <a:ext cx="22" cy="357"/>
            </a:xfrm>
            <a:custGeom>
              <a:avLst/>
              <a:gdLst>
                <a:gd name="T0" fmla="*/ 103 w 9"/>
                <a:gd name="T1" fmla="*/ 0 h 134"/>
                <a:gd name="T2" fmla="*/ 42 w 9"/>
                <a:gd name="T3" fmla="*/ 853 h 134"/>
                <a:gd name="T4" fmla="*/ 90 w 9"/>
                <a:gd name="T5" fmla="*/ 2534 h 134"/>
                <a:gd name="T6" fmla="*/ 132 w 9"/>
                <a:gd name="T7" fmla="*/ 1377 h 134"/>
                <a:gd name="T8" fmla="*/ 103 w 9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34">
                  <a:moveTo>
                    <a:pt x="7" y="0"/>
                  </a:moveTo>
                  <a:cubicBezTo>
                    <a:pt x="1" y="7"/>
                    <a:pt x="1" y="23"/>
                    <a:pt x="3" y="45"/>
                  </a:cubicBezTo>
                  <a:cubicBezTo>
                    <a:pt x="6" y="66"/>
                    <a:pt x="5" y="113"/>
                    <a:pt x="6" y="134"/>
                  </a:cubicBezTo>
                  <a:cubicBezTo>
                    <a:pt x="9" y="116"/>
                    <a:pt x="9" y="82"/>
                    <a:pt x="9" y="73"/>
                  </a:cubicBezTo>
                  <a:cubicBezTo>
                    <a:pt x="9" y="64"/>
                    <a:pt x="0" y="10"/>
                    <a:pt x="7" y="0"/>
                  </a:cubicBezTo>
                  <a:close/>
                </a:path>
              </a:pathLst>
            </a:custGeom>
            <a:solidFill>
              <a:srgbClr val="EA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3" name="Freeform 270">
              <a:extLst>
                <a:ext uri="{FF2B5EF4-FFF2-40B4-BE49-F238E27FC236}">
                  <a16:creationId xmlns:a16="http://schemas.microsoft.com/office/drawing/2014/main" id="{14698B3E-D814-4FDF-850C-C8F0A8F0C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1899"/>
              <a:ext cx="15" cy="32"/>
            </a:xfrm>
            <a:custGeom>
              <a:avLst/>
              <a:gdLst>
                <a:gd name="T0" fmla="*/ 50 w 6"/>
                <a:gd name="T1" fmla="*/ 0 h 12"/>
                <a:gd name="T2" fmla="*/ 95 w 6"/>
                <a:gd name="T3" fmla="*/ 192 h 12"/>
                <a:gd name="T4" fmla="*/ 83 w 6"/>
                <a:gd name="T5" fmla="*/ 115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2">
                  <a:moveTo>
                    <a:pt x="3" y="0"/>
                  </a:moveTo>
                  <a:cubicBezTo>
                    <a:pt x="3" y="4"/>
                    <a:pt x="0" y="12"/>
                    <a:pt x="6" y="10"/>
                  </a:cubicBezTo>
                  <a:cubicBezTo>
                    <a:pt x="6" y="9"/>
                    <a:pt x="6" y="7"/>
                    <a:pt x="5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4" name="Freeform 271">
              <a:extLst>
                <a:ext uri="{FF2B5EF4-FFF2-40B4-BE49-F238E27FC236}">
                  <a16:creationId xmlns:a16="http://schemas.microsoft.com/office/drawing/2014/main" id="{CABAC50D-A9BD-435B-B26E-F473A6873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1880"/>
              <a:ext cx="5" cy="8"/>
            </a:xfrm>
            <a:custGeom>
              <a:avLst/>
              <a:gdLst>
                <a:gd name="T0" fmla="*/ 0 w 2"/>
                <a:gd name="T1" fmla="*/ 0 h 3"/>
                <a:gd name="T2" fmla="*/ 20 w 2"/>
                <a:gd name="T3" fmla="*/ 56 h 3"/>
                <a:gd name="T4" fmla="*/ 33 w 2"/>
                <a:gd name="T5" fmla="*/ 0 h 3"/>
                <a:gd name="T6" fmla="*/ 20 w 2"/>
                <a:gd name="T7" fmla="*/ 21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2"/>
                    <a:pt x="0" y="2"/>
                    <a:pt x="1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5" name="Freeform 272">
              <a:extLst>
                <a:ext uri="{FF2B5EF4-FFF2-40B4-BE49-F238E27FC236}">
                  <a16:creationId xmlns:a16="http://schemas.microsoft.com/office/drawing/2014/main" id="{60CE0284-438A-4593-9313-5889DB720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1712"/>
              <a:ext cx="83" cy="808"/>
            </a:xfrm>
            <a:custGeom>
              <a:avLst/>
              <a:gdLst>
                <a:gd name="T0" fmla="*/ 96 w 33"/>
                <a:gd name="T1" fmla="*/ 56 h 303"/>
                <a:gd name="T2" fmla="*/ 506 w 33"/>
                <a:gd name="T3" fmla="*/ 605 h 303"/>
                <a:gd name="T4" fmla="*/ 493 w 33"/>
                <a:gd name="T5" fmla="*/ 2312 h 303"/>
                <a:gd name="T6" fmla="*/ 493 w 33"/>
                <a:gd name="T7" fmla="*/ 3925 h 303"/>
                <a:gd name="T8" fmla="*/ 367 w 33"/>
                <a:gd name="T9" fmla="*/ 5517 h 303"/>
                <a:gd name="T10" fmla="*/ 0 w 33"/>
                <a:gd name="T11" fmla="*/ 5632 h 303"/>
                <a:gd name="T12" fmla="*/ 304 w 33"/>
                <a:gd name="T13" fmla="*/ 5312 h 303"/>
                <a:gd name="T14" fmla="*/ 335 w 33"/>
                <a:gd name="T15" fmla="*/ 3661 h 303"/>
                <a:gd name="T16" fmla="*/ 50 w 33"/>
                <a:gd name="T17" fmla="*/ 3277 h 303"/>
                <a:gd name="T18" fmla="*/ 189 w 33"/>
                <a:gd name="T19" fmla="*/ 2709 h 303"/>
                <a:gd name="T20" fmla="*/ 335 w 33"/>
                <a:gd name="T21" fmla="*/ 2595 h 303"/>
                <a:gd name="T22" fmla="*/ 410 w 33"/>
                <a:gd name="T23" fmla="*/ 1195 h 303"/>
                <a:gd name="T24" fmla="*/ 96 w 33"/>
                <a:gd name="T25" fmla="*/ 56 h 3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303">
                  <a:moveTo>
                    <a:pt x="6" y="3"/>
                  </a:moveTo>
                  <a:cubicBezTo>
                    <a:pt x="15" y="1"/>
                    <a:pt x="30" y="9"/>
                    <a:pt x="32" y="32"/>
                  </a:cubicBezTo>
                  <a:cubicBezTo>
                    <a:pt x="33" y="56"/>
                    <a:pt x="30" y="97"/>
                    <a:pt x="31" y="122"/>
                  </a:cubicBezTo>
                  <a:cubicBezTo>
                    <a:pt x="31" y="147"/>
                    <a:pt x="32" y="184"/>
                    <a:pt x="31" y="207"/>
                  </a:cubicBezTo>
                  <a:cubicBezTo>
                    <a:pt x="29" y="231"/>
                    <a:pt x="32" y="279"/>
                    <a:pt x="23" y="291"/>
                  </a:cubicBezTo>
                  <a:cubicBezTo>
                    <a:pt x="15" y="302"/>
                    <a:pt x="5" y="303"/>
                    <a:pt x="0" y="297"/>
                  </a:cubicBezTo>
                  <a:cubicBezTo>
                    <a:pt x="7" y="299"/>
                    <a:pt x="15" y="294"/>
                    <a:pt x="19" y="280"/>
                  </a:cubicBezTo>
                  <a:cubicBezTo>
                    <a:pt x="23" y="266"/>
                    <a:pt x="22" y="207"/>
                    <a:pt x="21" y="193"/>
                  </a:cubicBezTo>
                  <a:cubicBezTo>
                    <a:pt x="19" y="179"/>
                    <a:pt x="6" y="191"/>
                    <a:pt x="3" y="173"/>
                  </a:cubicBezTo>
                  <a:cubicBezTo>
                    <a:pt x="0" y="154"/>
                    <a:pt x="12" y="143"/>
                    <a:pt x="12" y="143"/>
                  </a:cubicBezTo>
                  <a:cubicBezTo>
                    <a:pt x="12" y="143"/>
                    <a:pt x="19" y="142"/>
                    <a:pt x="21" y="137"/>
                  </a:cubicBezTo>
                  <a:cubicBezTo>
                    <a:pt x="24" y="132"/>
                    <a:pt x="24" y="84"/>
                    <a:pt x="26" y="63"/>
                  </a:cubicBezTo>
                  <a:cubicBezTo>
                    <a:pt x="28" y="42"/>
                    <a:pt x="27" y="0"/>
                    <a:pt x="6" y="3"/>
                  </a:cubicBezTo>
                  <a:close/>
                </a:path>
              </a:pathLst>
            </a:custGeom>
            <a:solidFill>
              <a:srgbClr val="777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6" name="Freeform 273">
              <a:extLst>
                <a:ext uri="{FF2B5EF4-FFF2-40B4-BE49-F238E27FC236}">
                  <a16:creationId xmlns:a16="http://schemas.microsoft.com/office/drawing/2014/main" id="{CD48EEEC-24B2-48B4-85A1-8245F74B7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693"/>
              <a:ext cx="97" cy="859"/>
            </a:xfrm>
            <a:custGeom>
              <a:avLst/>
              <a:gdLst>
                <a:gd name="T0" fmla="*/ 199 w 39"/>
                <a:gd name="T1" fmla="*/ 35 h 322"/>
                <a:gd name="T2" fmla="*/ 557 w 39"/>
                <a:gd name="T3" fmla="*/ 662 h 322"/>
                <a:gd name="T4" fmla="*/ 507 w 39"/>
                <a:gd name="T5" fmla="*/ 2846 h 322"/>
                <a:gd name="T6" fmla="*/ 587 w 39"/>
                <a:gd name="T7" fmla="*/ 4634 h 322"/>
                <a:gd name="T8" fmla="*/ 124 w 39"/>
                <a:gd name="T9" fmla="*/ 5944 h 322"/>
                <a:gd name="T10" fmla="*/ 465 w 39"/>
                <a:gd name="T11" fmla="*/ 5125 h 322"/>
                <a:gd name="T12" fmla="*/ 383 w 39"/>
                <a:gd name="T13" fmla="*/ 3644 h 322"/>
                <a:gd name="T14" fmla="*/ 42 w 39"/>
                <a:gd name="T15" fmla="*/ 3175 h 322"/>
                <a:gd name="T16" fmla="*/ 137 w 39"/>
                <a:gd name="T17" fmla="*/ 2582 h 322"/>
                <a:gd name="T18" fmla="*/ 341 w 39"/>
                <a:gd name="T19" fmla="*/ 2428 h 322"/>
                <a:gd name="T20" fmla="*/ 465 w 39"/>
                <a:gd name="T21" fmla="*/ 627 h 322"/>
                <a:gd name="T22" fmla="*/ 199 w 39"/>
                <a:gd name="T23" fmla="*/ 35 h 3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322">
                  <a:moveTo>
                    <a:pt x="13" y="2"/>
                  </a:moveTo>
                  <a:cubicBezTo>
                    <a:pt x="24" y="0"/>
                    <a:pt x="35" y="10"/>
                    <a:pt x="36" y="35"/>
                  </a:cubicBezTo>
                  <a:cubicBezTo>
                    <a:pt x="36" y="60"/>
                    <a:pt x="31" y="120"/>
                    <a:pt x="33" y="150"/>
                  </a:cubicBezTo>
                  <a:cubicBezTo>
                    <a:pt x="35" y="180"/>
                    <a:pt x="38" y="227"/>
                    <a:pt x="38" y="244"/>
                  </a:cubicBezTo>
                  <a:cubicBezTo>
                    <a:pt x="39" y="262"/>
                    <a:pt x="31" y="322"/>
                    <a:pt x="8" y="313"/>
                  </a:cubicBezTo>
                  <a:cubicBezTo>
                    <a:pt x="18" y="307"/>
                    <a:pt x="27" y="296"/>
                    <a:pt x="30" y="270"/>
                  </a:cubicBezTo>
                  <a:cubicBezTo>
                    <a:pt x="32" y="244"/>
                    <a:pt x="26" y="207"/>
                    <a:pt x="25" y="192"/>
                  </a:cubicBezTo>
                  <a:cubicBezTo>
                    <a:pt x="24" y="176"/>
                    <a:pt x="7" y="188"/>
                    <a:pt x="3" y="167"/>
                  </a:cubicBezTo>
                  <a:cubicBezTo>
                    <a:pt x="0" y="151"/>
                    <a:pt x="9" y="136"/>
                    <a:pt x="9" y="136"/>
                  </a:cubicBezTo>
                  <a:cubicBezTo>
                    <a:pt x="9" y="136"/>
                    <a:pt x="19" y="136"/>
                    <a:pt x="22" y="128"/>
                  </a:cubicBezTo>
                  <a:cubicBezTo>
                    <a:pt x="25" y="121"/>
                    <a:pt x="33" y="64"/>
                    <a:pt x="30" y="33"/>
                  </a:cubicBezTo>
                  <a:cubicBezTo>
                    <a:pt x="27" y="1"/>
                    <a:pt x="18" y="1"/>
                    <a:pt x="13" y="2"/>
                  </a:cubicBezTo>
                  <a:close/>
                </a:path>
              </a:pathLst>
            </a:custGeom>
            <a:solidFill>
              <a:srgbClr val="777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7" name="Freeform 274">
              <a:extLst>
                <a:ext uri="{FF2B5EF4-FFF2-40B4-BE49-F238E27FC236}">
                  <a16:creationId xmlns:a16="http://schemas.microsoft.com/office/drawing/2014/main" id="{6124846B-39B0-4232-9A76-87F58DE0F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704"/>
              <a:ext cx="38" cy="765"/>
            </a:xfrm>
            <a:custGeom>
              <a:avLst/>
              <a:gdLst>
                <a:gd name="T0" fmla="*/ 243 w 15"/>
                <a:gd name="T1" fmla="*/ 0 h 287"/>
                <a:gd name="T2" fmla="*/ 84 w 15"/>
                <a:gd name="T3" fmla="*/ 946 h 287"/>
                <a:gd name="T4" fmla="*/ 96 w 15"/>
                <a:gd name="T5" fmla="*/ 3183 h 287"/>
                <a:gd name="T6" fmla="*/ 117 w 15"/>
                <a:gd name="T7" fmla="*/ 5435 h 287"/>
                <a:gd name="T8" fmla="*/ 180 w 15"/>
                <a:gd name="T9" fmla="*/ 3140 h 287"/>
                <a:gd name="T10" fmla="*/ 213 w 15"/>
                <a:gd name="T11" fmla="*/ 989 h 287"/>
                <a:gd name="T12" fmla="*/ 243 w 15"/>
                <a:gd name="T13" fmla="*/ 0 h 2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287">
                  <a:moveTo>
                    <a:pt x="15" y="0"/>
                  </a:moveTo>
                  <a:cubicBezTo>
                    <a:pt x="9" y="5"/>
                    <a:pt x="5" y="17"/>
                    <a:pt x="5" y="50"/>
                  </a:cubicBezTo>
                  <a:cubicBezTo>
                    <a:pt x="6" y="83"/>
                    <a:pt x="6" y="136"/>
                    <a:pt x="6" y="168"/>
                  </a:cubicBezTo>
                  <a:cubicBezTo>
                    <a:pt x="5" y="201"/>
                    <a:pt x="0" y="267"/>
                    <a:pt x="7" y="287"/>
                  </a:cubicBezTo>
                  <a:cubicBezTo>
                    <a:pt x="5" y="275"/>
                    <a:pt x="9" y="181"/>
                    <a:pt x="11" y="166"/>
                  </a:cubicBezTo>
                  <a:cubicBezTo>
                    <a:pt x="12" y="150"/>
                    <a:pt x="14" y="72"/>
                    <a:pt x="13" y="52"/>
                  </a:cubicBezTo>
                  <a:cubicBezTo>
                    <a:pt x="13" y="36"/>
                    <a:pt x="10" y="14"/>
                    <a:pt x="15" y="0"/>
                  </a:cubicBezTo>
                  <a:close/>
                </a:path>
              </a:pathLst>
            </a:custGeom>
            <a:solidFill>
              <a:srgbClr val="BBB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8" name="Freeform 275">
              <a:extLst>
                <a:ext uri="{FF2B5EF4-FFF2-40B4-BE49-F238E27FC236}">
                  <a16:creationId xmlns:a16="http://schemas.microsoft.com/office/drawing/2014/main" id="{AA741B50-D78C-4646-82B0-970C34809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755"/>
              <a:ext cx="15" cy="320"/>
            </a:xfrm>
            <a:custGeom>
              <a:avLst/>
              <a:gdLst>
                <a:gd name="T0" fmla="*/ 63 w 6"/>
                <a:gd name="T1" fmla="*/ 0 h 120"/>
                <a:gd name="T2" fmla="*/ 63 w 6"/>
                <a:gd name="T3" fmla="*/ 2275 h 120"/>
                <a:gd name="T4" fmla="*/ 95 w 6"/>
                <a:gd name="T5" fmla="*/ 683 h 120"/>
                <a:gd name="T6" fmla="*/ 63 w 6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20">
                  <a:moveTo>
                    <a:pt x="4" y="0"/>
                  </a:moveTo>
                  <a:cubicBezTo>
                    <a:pt x="0" y="13"/>
                    <a:pt x="0" y="92"/>
                    <a:pt x="4" y="120"/>
                  </a:cubicBezTo>
                  <a:cubicBezTo>
                    <a:pt x="5" y="102"/>
                    <a:pt x="6" y="45"/>
                    <a:pt x="6" y="36"/>
                  </a:cubicBezTo>
                  <a:cubicBezTo>
                    <a:pt x="6" y="26"/>
                    <a:pt x="3" y="3"/>
                    <a:pt x="4" y="0"/>
                  </a:cubicBezTo>
                  <a:close/>
                </a:path>
              </a:pathLst>
            </a:custGeom>
            <a:solidFill>
              <a:srgbClr val="EAE8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9" name="Freeform 276">
              <a:extLst>
                <a:ext uri="{FF2B5EF4-FFF2-40B4-BE49-F238E27FC236}">
                  <a16:creationId xmlns:a16="http://schemas.microsoft.com/office/drawing/2014/main" id="{BAAB3E62-D4A8-4AC0-BAB4-AF9B39D96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59"/>
              <a:ext cx="12" cy="18"/>
            </a:xfrm>
            <a:custGeom>
              <a:avLst/>
              <a:gdLst>
                <a:gd name="T0" fmla="*/ 70 w 5"/>
                <a:gd name="T1" fmla="*/ 0 h 7"/>
                <a:gd name="T2" fmla="*/ 58 w 5"/>
                <a:gd name="T3" fmla="*/ 118 h 7"/>
                <a:gd name="T4" fmla="*/ 70 w 5"/>
                <a:gd name="T5" fmla="*/ 85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cubicBezTo>
                    <a:pt x="0" y="0"/>
                    <a:pt x="1" y="6"/>
                    <a:pt x="4" y="7"/>
                  </a:cubicBezTo>
                  <a:cubicBezTo>
                    <a:pt x="4" y="6"/>
                    <a:pt x="5" y="6"/>
                    <a:pt x="5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0" name="Freeform 277">
              <a:extLst>
                <a:ext uri="{FF2B5EF4-FFF2-40B4-BE49-F238E27FC236}">
                  <a16:creationId xmlns:a16="http://schemas.microsoft.com/office/drawing/2014/main" id="{A18785CA-821B-4694-B028-313691647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" y="1837"/>
              <a:ext cx="10" cy="8"/>
            </a:xfrm>
            <a:custGeom>
              <a:avLst/>
              <a:gdLst>
                <a:gd name="T0" fmla="*/ 33 w 4"/>
                <a:gd name="T1" fmla="*/ 0 h 3"/>
                <a:gd name="T2" fmla="*/ 33 w 4"/>
                <a:gd name="T3" fmla="*/ 56 h 3"/>
                <a:gd name="T4" fmla="*/ 50 w 4"/>
                <a:gd name="T5" fmla="*/ 21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1" y="1"/>
                    <a:pt x="0" y="2"/>
                    <a:pt x="2" y="3"/>
                  </a:cubicBezTo>
                  <a:cubicBezTo>
                    <a:pt x="4" y="3"/>
                    <a:pt x="3" y="2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1" name="Freeform 278">
              <a:extLst>
                <a:ext uri="{FF2B5EF4-FFF2-40B4-BE49-F238E27FC236}">
                  <a16:creationId xmlns:a16="http://schemas.microsoft.com/office/drawing/2014/main" id="{07FE7DB0-923B-4785-B69B-43A068B5B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1904"/>
              <a:ext cx="5" cy="1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83 h 4"/>
                <a:gd name="T4" fmla="*/ 20 w 2"/>
                <a:gd name="T5" fmla="*/ 22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2" y="3"/>
                    <a:pt x="1" y="3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2" name="Freeform 279">
              <a:extLst>
                <a:ext uri="{FF2B5EF4-FFF2-40B4-BE49-F238E27FC236}">
                  <a16:creationId xmlns:a16="http://schemas.microsoft.com/office/drawing/2014/main" id="{142F08E1-D50B-4392-854E-7D566BC7B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" y="3205"/>
              <a:ext cx="3498" cy="75"/>
            </a:xfrm>
            <a:custGeom>
              <a:avLst/>
              <a:gdLst>
                <a:gd name="T0" fmla="*/ 11584 w 1399"/>
                <a:gd name="T1" fmla="*/ 171 h 28"/>
                <a:gd name="T2" fmla="*/ 11067 w 1399"/>
                <a:gd name="T3" fmla="*/ 0 h 28"/>
                <a:gd name="T4" fmla="*/ 10804 w 1399"/>
                <a:gd name="T5" fmla="*/ 230 h 28"/>
                <a:gd name="T6" fmla="*/ 9396 w 1399"/>
                <a:gd name="T7" fmla="*/ 137 h 28"/>
                <a:gd name="T8" fmla="*/ 9366 w 1399"/>
                <a:gd name="T9" fmla="*/ 115 h 28"/>
                <a:gd name="T10" fmla="*/ 8459 w 1399"/>
                <a:gd name="T11" fmla="*/ 171 h 28"/>
                <a:gd name="T12" fmla="*/ 8426 w 1399"/>
                <a:gd name="T13" fmla="*/ 171 h 28"/>
                <a:gd name="T14" fmla="*/ 7959 w 1399"/>
                <a:gd name="T15" fmla="*/ 252 h 28"/>
                <a:gd name="T16" fmla="*/ 7346 w 1399"/>
                <a:gd name="T17" fmla="*/ 273 h 28"/>
                <a:gd name="T18" fmla="*/ 7159 w 1399"/>
                <a:gd name="T19" fmla="*/ 287 h 28"/>
                <a:gd name="T20" fmla="*/ 6596 w 1399"/>
                <a:gd name="T21" fmla="*/ 252 h 28"/>
                <a:gd name="T22" fmla="*/ 5221 w 1399"/>
                <a:gd name="T23" fmla="*/ 346 h 28"/>
                <a:gd name="T24" fmla="*/ 4771 w 1399"/>
                <a:gd name="T25" fmla="*/ 287 h 28"/>
                <a:gd name="T26" fmla="*/ 3958 w 1399"/>
                <a:gd name="T27" fmla="*/ 367 h 28"/>
                <a:gd name="T28" fmla="*/ 2500 w 1399"/>
                <a:gd name="T29" fmla="*/ 367 h 28"/>
                <a:gd name="T30" fmla="*/ 0 w 1399"/>
                <a:gd name="T31" fmla="*/ 94 h 28"/>
                <a:gd name="T32" fmla="*/ 3270 w 1399"/>
                <a:gd name="T33" fmla="*/ 445 h 28"/>
                <a:gd name="T34" fmla="*/ 4501 w 1399"/>
                <a:gd name="T35" fmla="*/ 388 h 28"/>
                <a:gd name="T36" fmla="*/ 4876 w 1399"/>
                <a:gd name="T37" fmla="*/ 388 h 28"/>
                <a:gd name="T38" fmla="*/ 5783 w 1399"/>
                <a:gd name="T39" fmla="*/ 367 h 28"/>
                <a:gd name="T40" fmla="*/ 7021 w 1399"/>
                <a:gd name="T41" fmla="*/ 388 h 28"/>
                <a:gd name="T42" fmla="*/ 7251 w 1399"/>
                <a:gd name="T43" fmla="*/ 346 h 28"/>
                <a:gd name="T44" fmla="*/ 7659 w 1399"/>
                <a:gd name="T45" fmla="*/ 308 h 28"/>
                <a:gd name="T46" fmla="*/ 8221 w 1399"/>
                <a:gd name="T47" fmla="*/ 367 h 28"/>
                <a:gd name="T48" fmla="*/ 8971 w 1399"/>
                <a:gd name="T49" fmla="*/ 308 h 28"/>
                <a:gd name="T50" fmla="*/ 9879 w 1399"/>
                <a:gd name="T51" fmla="*/ 346 h 28"/>
                <a:gd name="T52" fmla="*/ 11084 w 1399"/>
                <a:gd name="T53" fmla="*/ 115 h 28"/>
                <a:gd name="T54" fmla="*/ 11972 w 1399"/>
                <a:gd name="T55" fmla="*/ 115 h 28"/>
                <a:gd name="T56" fmla="*/ 12459 w 1399"/>
                <a:gd name="T57" fmla="*/ 150 h 28"/>
                <a:gd name="T58" fmla="*/ 13117 w 1399"/>
                <a:gd name="T59" fmla="*/ 287 h 28"/>
                <a:gd name="T60" fmla="*/ 14285 w 1399"/>
                <a:gd name="T61" fmla="*/ 252 h 28"/>
                <a:gd name="T62" fmla="*/ 15272 w 1399"/>
                <a:gd name="T63" fmla="*/ 150 h 28"/>
                <a:gd name="T64" fmla="*/ 16097 w 1399"/>
                <a:gd name="T65" fmla="*/ 273 h 28"/>
                <a:gd name="T66" fmla="*/ 16772 w 1399"/>
                <a:gd name="T67" fmla="*/ 230 h 28"/>
                <a:gd name="T68" fmla="*/ 17347 w 1399"/>
                <a:gd name="T69" fmla="*/ 329 h 28"/>
                <a:gd name="T70" fmla="*/ 18193 w 1399"/>
                <a:gd name="T71" fmla="*/ 230 h 28"/>
                <a:gd name="T72" fmla="*/ 19443 w 1399"/>
                <a:gd name="T73" fmla="*/ 308 h 28"/>
                <a:gd name="T74" fmla="*/ 19755 w 1399"/>
                <a:gd name="T75" fmla="*/ 252 h 28"/>
                <a:gd name="T76" fmla="*/ 21131 w 1399"/>
                <a:gd name="T77" fmla="*/ 308 h 28"/>
                <a:gd name="T78" fmla="*/ 21851 w 1399"/>
                <a:gd name="T79" fmla="*/ 287 h 28"/>
                <a:gd name="T80" fmla="*/ 21131 w 1399"/>
                <a:gd name="T81" fmla="*/ 209 h 28"/>
                <a:gd name="T82" fmla="*/ 20463 w 1399"/>
                <a:gd name="T83" fmla="*/ 329 h 28"/>
                <a:gd name="T84" fmla="*/ 19755 w 1399"/>
                <a:gd name="T85" fmla="*/ 171 h 28"/>
                <a:gd name="T86" fmla="*/ 19493 w 1399"/>
                <a:gd name="T87" fmla="*/ 230 h 28"/>
                <a:gd name="T88" fmla="*/ 18630 w 1399"/>
                <a:gd name="T89" fmla="*/ 252 h 28"/>
                <a:gd name="T90" fmla="*/ 18180 w 1399"/>
                <a:gd name="T91" fmla="*/ 150 h 28"/>
                <a:gd name="T92" fmla="*/ 17347 w 1399"/>
                <a:gd name="T93" fmla="*/ 252 h 28"/>
                <a:gd name="T94" fmla="*/ 16785 w 1399"/>
                <a:gd name="T95" fmla="*/ 137 h 28"/>
                <a:gd name="T96" fmla="*/ 16097 w 1399"/>
                <a:gd name="T97" fmla="*/ 193 h 28"/>
                <a:gd name="T98" fmla="*/ 15285 w 1399"/>
                <a:gd name="T99" fmla="*/ 78 h 28"/>
                <a:gd name="T100" fmla="*/ 15255 w 1399"/>
                <a:gd name="T101" fmla="*/ 78 h 28"/>
                <a:gd name="T102" fmla="*/ 14285 w 1399"/>
                <a:gd name="T103" fmla="*/ 171 h 28"/>
                <a:gd name="T104" fmla="*/ 13742 w 1399"/>
                <a:gd name="T105" fmla="*/ 56 h 28"/>
                <a:gd name="T106" fmla="*/ 13117 w 1399"/>
                <a:gd name="T107" fmla="*/ 209 h 28"/>
                <a:gd name="T108" fmla="*/ 12472 w 1399"/>
                <a:gd name="T109" fmla="*/ 78 h 28"/>
                <a:gd name="T110" fmla="*/ 12429 w 1399"/>
                <a:gd name="T111" fmla="*/ 94 h 28"/>
                <a:gd name="T112" fmla="*/ 11992 w 1399"/>
                <a:gd name="T113" fmla="*/ 35 h 28"/>
                <a:gd name="T114" fmla="*/ 11942 w 1399"/>
                <a:gd name="T115" fmla="*/ 35 h 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99" h="28">
                  <a:moveTo>
                    <a:pt x="764" y="2"/>
                  </a:moveTo>
                  <a:cubicBezTo>
                    <a:pt x="762" y="4"/>
                    <a:pt x="755" y="7"/>
                    <a:pt x="741" y="9"/>
                  </a:cubicBezTo>
                  <a:cubicBezTo>
                    <a:pt x="732" y="10"/>
                    <a:pt x="719" y="9"/>
                    <a:pt x="709" y="2"/>
                  </a:cubicBezTo>
                  <a:cubicBezTo>
                    <a:pt x="708" y="0"/>
                    <a:pt x="708" y="0"/>
                    <a:pt x="708" y="0"/>
                  </a:cubicBezTo>
                  <a:cubicBezTo>
                    <a:pt x="707" y="2"/>
                    <a:pt x="707" y="2"/>
                    <a:pt x="707" y="2"/>
                  </a:cubicBezTo>
                  <a:cubicBezTo>
                    <a:pt x="705" y="5"/>
                    <a:pt x="699" y="11"/>
                    <a:pt x="691" y="12"/>
                  </a:cubicBezTo>
                  <a:cubicBezTo>
                    <a:pt x="682" y="13"/>
                    <a:pt x="645" y="14"/>
                    <a:pt x="632" y="14"/>
                  </a:cubicBezTo>
                  <a:cubicBezTo>
                    <a:pt x="616" y="14"/>
                    <a:pt x="605" y="11"/>
                    <a:pt x="601" y="7"/>
                  </a:cubicBezTo>
                  <a:cubicBezTo>
                    <a:pt x="600" y="5"/>
                    <a:pt x="600" y="5"/>
                    <a:pt x="600" y="5"/>
                  </a:cubicBezTo>
                  <a:cubicBezTo>
                    <a:pt x="599" y="6"/>
                    <a:pt x="599" y="6"/>
                    <a:pt x="599" y="6"/>
                  </a:cubicBezTo>
                  <a:cubicBezTo>
                    <a:pt x="595" y="8"/>
                    <a:pt x="586" y="11"/>
                    <a:pt x="574" y="12"/>
                  </a:cubicBezTo>
                  <a:cubicBezTo>
                    <a:pt x="561" y="13"/>
                    <a:pt x="541" y="9"/>
                    <a:pt x="541" y="9"/>
                  </a:cubicBezTo>
                  <a:cubicBezTo>
                    <a:pt x="540" y="8"/>
                    <a:pt x="540" y="8"/>
                    <a:pt x="540" y="8"/>
                  </a:cubicBezTo>
                  <a:cubicBezTo>
                    <a:pt x="539" y="9"/>
                    <a:pt x="539" y="9"/>
                    <a:pt x="539" y="9"/>
                  </a:cubicBezTo>
                  <a:cubicBezTo>
                    <a:pt x="539" y="9"/>
                    <a:pt x="533" y="13"/>
                    <a:pt x="525" y="15"/>
                  </a:cubicBezTo>
                  <a:cubicBezTo>
                    <a:pt x="522" y="15"/>
                    <a:pt x="515" y="14"/>
                    <a:pt x="509" y="13"/>
                  </a:cubicBezTo>
                  <a:cubicBezTo>
                    <a:pt x="501" y="12"/>
                    <a:pt x="493" y="11"/>
                    <a:pt x="489" y="13"/>
                  </a:cubicBezTo>
                  <a:cubicBezTo>
                    <a:pt x="484" y="15"/>
                    <a:pt x="476" y="14"/>
                    <a:pt x="470" y="14"/>
                  </a:cubicBezTo>
                  <a:cubicBezTo>
                    <a:pt x="464" y="14"/>
                    <a:pt x="464" y="14"/>
                    <a:pt x="464" y="14"/>
                  </a:cubicBezTo>
                  <a:cubicBezTo>
                    <a:pt x="461" y="14"/>
                    <a:pt x="459" y="15"/>
                    <a:pt x="458" y="15"/>
                  </a:cubicBezTo>
                  <a:cubicBezTo>
                    <a:pt x="456" y="16"/>
                    <a:pt x="455" y="16"/>
                    <a:pt x="449" y="16"/>
                  </a:cubicBezTo>
                  <a:cubicBezTo>
                    <a:pt x="449" y="16"/>
                    <a:pt x="442" y="15"/>
                    <a:pt x="422" y="13"/>
                  </a:cubicBezTo>
                  <a:cubicBezTo>
                    <a:pt x="410" y="11"/>
                    <a:pt x="390" y="13"/>
                    <a:pt x="370" y="15"/>
                  </a:cubicBezTo>
                  <a:cubicBezTo>
                    <a:pt x="356" y="17"/>
                    <a:pt x="343" y="18"/>
                    <a:pt x="334" y="18"/>
                  </a:cubicBezTo>
                  <a:cubicBezTo>
                    <a:pt x="320" y="18"/>
                    <a:pt x="316" y="17"/>
                    <a:pt x="313" y="16"/>
                  </a:cubicBezTo>
                  <a:cubicBezTo>
                    <a:pt x="310" y="15"/>
                    <a:pt x="309" y="15"/>
                    <a:pt x="305" y="15"/>
                  </a:cubicBezTo>
                  <a:cubicBezTo>
                    <a:pt x="301" y="15"/>
                    <a:pt x="295" y="15"/>
                    <a:pt x="288" y="16"/>
                  </a:cubicBezTo>
                  <a:cubicBezTo>
                    <a:pt x="278" y="17"/>
                    <a:pt x="266" y="18"/>
                    <a:pt x="253" y="19"/>
                  </a:cubicBezTo>
                  <a:cubicBezTo>
                    <a:pt x="242" y="19"/>
                    <a:pt x="226" y="19"/>
                    <a:pt x="209" y="19"/>
                  </a:cubicBezTo>
                  <a:cubicBezTo>
                    <a:pt x="192" y="18"/>
                    <a:pt x="174" y="18"/>
                    <a:pt x="160" y="19"/>
                  </a:cubicBezTo>
                  <a:cubicBezTo>
                    <a:pt x="79" y="24"/>
                    <a:pt x="13" y="10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11"/>
                    <a:pt x="78" y="28"/>
                    <a:pt x="160" y="23"/>
                  </a:cubicBezTo>
                  <a:cubicBezTo>
                    <a:pt x="174" y="22"/>
                    <a:pt x="192" y="22"/>
                    <a:pt x="209" y="23"/>
                  </a:cubicBezTo>
                  <a:cubicBezTo>
                    <a:pt x="226" y="23"/>
                    <a:pt x="242" y="23"/>
                    <a:pt x="253" y="23"/>
                  </a:cubicBezTo>
                  <a:cubicBezTo>
                    <a:pt x="266" y="22"/>
                    <a:pt x="279" y="21"/>
                    <a:pt x="288" y="20"/>
                  </a:cubicBezTo>
                  <a:cubicBezTo>
                    <a:pt x="296" y="19"/>
                    <a:pt x="301" y="19"/>
                    <a:pt x="305" y="19"/>
                  </a:cubicBezTo>
                  <a:cubicBezTo>
                    <a:pt x="308" y="19"/>
                    <a:pt x="310" y="19"/>
                    <a:pt x="312" y="20"/>
                  </a:cubicBezTo>
                  <a:cubicBezTo>
                    <a:pt x="315" y="21"/>
                    <a:pt x="320" y="22"/>
                    <a:pt x="334" y="22"/>
                  </a:cubicBezTo>
                  <a:cubicBezTo>
                    <a:pt x="343" y="22"/>
                    <a:pt x="356" y="21"/>
                    <a:pt x="370" y="19"/>
                  </a:cubicBezTo>
                  <a:cubicBezTo>
                    <a:pt x="390" y="17"/>
                    <a:pt x="410" y="15"/>
                    <a:pt x="421" y="17"/>
                  </a:cubicBezTo>
                  <a:cubicBezTo>
                    <a:pt x="442" y="19"/>
                    <a:pt x="448" y="20"/>
                    <a:pt x="449" y="20"/>
                  </a:cubicBezTo>
                  <a:cubicBezTo>
                    <a:pt x="455" y="20"/>
                    <a:pt x="457" y="19"/>
                    <a:pt x="459" y="19"/>
                  </a:cubicBezTo>
                  <a:cubicBezTo>
                    <a:pt x="460" y="18"/>
                    <a:pt x="461" y="18"/>
                    <a:pt x="464" y="18"/>
                  </a:cubicBezTo>
                  <a:cubicBezTo>
                    <a:pt x="470" y="18"/>
                    <a:pt x="470" y="18"/>
                    <a:pt x="470" y="18"/>
                  </a:cubicBezTo>
                  <a:cubicBezTo>
                    <a:pt x="477" y="18"/>
                    <a:pt x="485" y="19"/>
                    <a:pt x="490" y="16"/>
                  </a:cubicBezTo>
                  <a:cubicBezTo>
                    <a:pt x="493" y="15"/>
                    <a:pt x="501" y="16"/>
                    <a:pt x="508" y="17"/>
                  </a:cubicBezTo>
                  <a:cubicBezTo>
                    <a:pt x="515" y="18"/>
                    <a:pt x="522" y="19"/>
                    <a:pt x="526" y="19"/>
                  </a:cubicBezTo>
                  <a:cubicBezTo>
                    <a:pt x="534" y="17"/>
                    <a:pt x="539" y="14"/>
                    <a:pt x="541" y="13"/>
                  </a:cubicBezTo>
                  <a:cubicBezTo>
                    <a:pt x="545" y="14"/>
                    <a:pt x="562" y="17"/>
                    <a:pt x="574" y="16"/>
                  </a:cubicBezTo>
                  <a:cubicBezTo>
                    <a:pt x="587" y="15"/>
                    <a:pt x="595" y="12"/>
                    <a:pt x="599" y="10"/>
                  </a:cubicBezTo>
                  <a:cubicBezTo>
                    <a:pt x="606" y="16"/>
                    <a:pt x="620" y="18"/>
                    <a:pt x="632" y="18"/>
                  </a:cubicBezTo>
                  <a:cubicBezTo>
                    <a:pt x="645" y="18"/>
                    <a:pt x="683" y="17"/>
                    <a:pt x="691" y="16"/>
                  </a:cubicBezTo>
                  <a:cubicBezTo>
                    <a:pt x="699" y="15"/>
                    <a:pt x="706" y="10"/>
                    <a:pt x="709" y="6"/>
                  </a:cubicBezTo>
                  <a:cubicBezTo>
                    <a:pt x="719" y="13"/>
                    <a:pt x="732" y="14"/>
                    <a:pt x="742" y="13"/>
                  </a:cubicBezTo>
                  <a:cubicBezTo>
                    <a:pt x="747" y="12"/>
                    <a:pt x="760" y="10"/>
                    <a:pt x="766" y="6"/>
                  </a:cubicBezTo>
                  <a:cubicBezTo>
                    <a:pt x="772" y="12"/>
                    <a:pt x="784" y="13"/>
                    <a:pt x="790" y="12"/>
                  </a:cubicBezTo>
                  <a:cubicBezTo>
                    <a:pt x="794" y="11"/>
                    <a:pt x="796" y="10"/>
                    <a:pt x="797" y="8"/>
                  </a:cubicBezTo>
                  <a:cubicBezTo>
                    <a:pt x="806" y="14"/>
                    <a:pt x="813" y="17"/>
                    <a:pt x="832" y="15"/>
                  </a:cubicBezTo>
                  <a:cubicBezTo>
                    <a:pt x="839" y="15"/>
                    <a:pt x="839" y="15"/>
                    <a:pt x="839" y="15"/>
                  </a:cubicBezTo>
                  <a:cubicBezTo>
                    <a:pt x="855" y="14"/>
                    <a:pt x="867" y="13"/>
                    <a:pt x="879" y="7"/>
                  </a:cubicBezTo>
                  <a:cubicBezTo>
                    <a:pt x="887" y="11"/>
                    <a:pt x="895" y="13"/>
                    <a:pt x="914" y="13"/>
                  </a:cubicBezTo>
                  <a:cubicBezTo>
                    <a:pt x="934" y="13"/>
                    <a:pt x="953" y="13"/>
                    <a:pt x="964" y="11"/>
                  </a:cubicBezTo>
                  <a:cubicBezTo>
                    <a:pt x="972" y="10"/>
                    <a:pt x="976" y="9"/>
                    <a:pt x="977" y="8"/>
                  </a:cubicBezTo>
                  <a:cubicBezTo>
                    <a:pt x="981" y="9"/>
                    <a:pt x="996" y="14"/>
                    <a:pt x="1011" y="14"/>
                  </a:cubicBezTo>
                  <a:cubicBezTo>
                    <a:pt x="1030" y="14"/>
                    <a:pt x="1030" y="14"/>
                    <a:pt x="1030" y="14"/>
                  </a:cubicBezTo>
                  <a:cubicBezTo>
                    <a:pt x="1044" y="14"/>
                    <a:pt x="1059" y="15"/>
                    <a:pt x="1065" y="14"/>
                  </a:cubicBezTo>
                  <a:cubicBezTo>
                    <a:pt x="1069" y="13"/>
                    <a:pt x="1071" y="13"/>
                    <a:pt x="1073" y="12"/>
                  </a:cubicBezTo>
                  <a:cubicBezTo>
                    <a:pt x="1075" y="14"/>
                    <a:pt x="1081" y="17"/>
                    <a:pt x="1092" y="17"/>
                  </a:cubicBezTo>
                  <a:cubicBezTo>
                    <a:pt x="1110" y="17"/>
                    <a:pt x="1110" y="17"/>
                    <a:pt x="1110" y="17"/>
                  </a:cubicBezTo>
                  <a:cubicBezTo>
                    <a:pt x="1122" y="17"/>
                    <a:pt x="1135" y="16"/>
                    <a:pt x="1143" y="17"/>
                  </a:cubicBezTo>
                  <a:cubicBezTo>
                    <a:pt x="1155" y="17"/>
                    <a:pt x="1162" y="13"/>
                    <a:pt x="1164" y="12"/>
                  </a:cubicBezTo>
                  <a:cubicBezTo>
                    <a:pt x="1173" y="16"/>
                    <a:pt x="1178" y="17"/>
                    <a:pt x="1192" y="17"/>
                  </a:cubicBezTo>
                  <a:cubicBezTo>
                    <a:pt x="1207" y="17"/>
                    <a:pt x="1231" y="17"/>
                    <a:pt x="1244" y="16"/>
                  </a:cubicBezTo>
                  <a:cubicBezTo>
                    <a:pt x="1247" y="16"/>
                    <a:pt x="1247" y="16"/>
                    <a:pt x="1247" y="16"/>
                  </a:cubicBezTo>
                  <a:cubicBezTo>
                    <a:pt x="1257" y="15"/>
                    <a:pt x="1260" y="15"/>
                    <a:pt x="1264" y="13"/>
                  </a:cubicBezTo>
                  <a:cubicBezTo>
                    <a:pt x="1272" y="18"/>
                    <a:pt x="1292" y="22"/>
                    <a:pt x="1309" y="21"/>
                  </a:cubicBezTo>
                  <a:cubicBezTo>
                    <a:pt x="1340" y="20"/>
                    <a:pt x="1349" y="18"/>
                    <a:pt x="1352" y="16"/>
                  </a:cubicBezTo>
                  <a:cubicBezTo>
                    <a:pt x="1362" y="22"/>
                    <a:pt x="1386" y="18"/>
                    <a:pt x="1399" y="15"/>
                  </a:cubicBezTo>
                  <a:cubicBezTo>
                    <a:pt x="1398" y="15"/>
                    <a:pt x="1398" y="15"/>
                    <a:pt x="1398" y="15"/>
                  </a:cubicBezTo>
                  <a:cubicBezTo>
                    <a:pt x="1382" y="18"/>
                    <a:pt x="1360" y="17"/>
                    <a:pt x="1353" y="12"/>
                  </a:cubicBezTo>
                  <a:cubicBezTo>
                    <a:pt x="1352" y="11"/>
                    <a:pt x="1352" y="11"/>
                    <a:pt x="1352" y="11"/>
                  </a:cubicBezTo>
                  <a:cubicBezTo>
                    <a:pt x="1351" y="12"/>
                    <a:pt x="1351" y="12"/>
                    <a:pt x="1351" y="12"/>
                  </a:cubicBezTo>
                  <a:cubicBezTo>
                    <a:pt x="1349" y="14"/>
                    <a:pt x="1342" y="16"/>
                    <a:pt x="1309" y="17"/>
                  </a:cubicBezTo>
                  <a:cubicBezTo>
                    <a:pt x="1291" y="18"/>
                    <a:pt x="1271" y="14"/>
                    <a:pt x="1265" y="10"/>
                  </a:cubicBezTo>
                  <a:cubicBezTo>
                    <a:pt x="1264" y="9"/>
                    <a:pt x="1264" y="9"/>
                    <a:pt x="1264" y="9"/>
                  </a:cubicBezTo>
                  <a:cubicBezTo>
                    <a:pt x="1263" y="10"/>
                    <a:pt x="1263" y="10"/>
                    <a:pt x="1263" y="10"/>
                  </a:cubicBezTo>
                  <a:cubicBezTo>
                    <a:pt x="1260" y="11"/>
                    <a:pt x="1257" y="11"/>
                    <a:pt x="1247" y="12"/>
                  </a:cubicBezTo>
                  <a:cubicBezTo>
                    <a:pt x="1243" y="12"/>
                    <a:pt x="1243" y="12"/>
                    <a:pt x="1243" y="12"/>
                  </a:cubicBezTo>
                  <a:cubicBezTo>
                    <a:pt x="1231" y="13"/>
                    <a:pt x="1207" y="13"/>
                    <a:pt x="1192" y="13"/>
                  </a:cubicBezTo>
                  <a:cubicBezTo>
                    <a:pt x="1177" y="13"/>
                    <a:pt x="1174" y="12"/>
                    <a:pt x="1165" y="7"/>
                  </a:cubicBezTo>
                  <a:cubicBezTo>
                    <a:pt x="1163" y="8"/>
                    <a:pt x="1163" y="8"/>
                    <a:pt x="1163" y="8"/>
                  </a:cubicBezTo>
                  <a:cubicBezTo>
                    <a:pt x="1163" y="8"/>
                    <a:pt x="1157" y="13"/>
                    <a:pt x="1144" y="13"/>
                  </a:cubicBezTo>
                  <a:cubicBezTo>
                    <a:pt x="1135" y="12"/>
                    <a:pt x="1122" y="13"/>
                    <a:pt x="1110" y="13"/>
                  </a:cubicBezTo>
                  <a:cubicBezTo>
                    <a:pt x="1092" y="13"/>
                    <a:pt x="1092" y="13"/>
                    <a:pt x="1092" y="13"/>
                  </a:cubicBezTo>
                  <a:cubicBezTo>
                    <a:pt x="1079" y="13"/>
                    <a:pt x="1076" y="7"/>
                    <a:pt x="1074" y="7"/>
                  </a:cubicBezTo>
                  <a:cubicBezTo>
                    <a:pt x="1073" y="6"/>
                    <a:pt x="1068" y="9"/>
                    <a:pt x="1064" y="10"/>
                  </a:cubicBezTo>
                  <a:cubicBezTo>
                    <a:pt x="1058" y="11"/>
                    <a:pt x="1044" y="10"/>
                    <a:pt x="1030" y="10"/>
                  </a:cubicBezTo>
                  <a:cubicBezTo>
                    <a:pt x="1011" y="10"/>
                    <a:pt x="1011" y="10"/>
                    <a:pt x="1011" y="10"/>
                  </a:cubicBezTo>
                  <a:cubicBezTo>
                    <a:pt x="995" y="10"/>
                    <a:pt x="978" y="4"/>
                    <a:pt x="978" y="4"/>
                  </a:cubicBezTo>
                  <a:cubicBezTo>
                    <a:pt x="977" y="4"/>
                    <a:pt x="977" y="4"/>
                    <a:pt x="977" y="4"/>
                  </a:cubicBezTo>
                  <a:cubicBezTo>
                    <a:pt x="976" y="4"/>
                    <a:pt x="976" y="4"/>
                    <a:pt x="976" y="4"/>
                  </a:cubicBezTo>
                  <a:cubicBezTo>
                    <a:pt x="976" y="4"/>
                    <a:pt x="973" y="6"/>
                    <a:pt x="963" y="7"/>
                  </a:cubicBezTo>
                  <a:cubicBezTo>
                    <a:pt x="953" y="9"/>
                    <a:pt x="934" y="9"/>
                    <a:pt x="914" y="9"/>
                  </a:cubicBezTo>
                  <a:cubicBezTo>
                    <a:pt x="895" y="9"/>
                    <a:pt x="887" y="7"/>
                    <a:pt x="880" y="3"/>
                  </a:cubicBezTo>
                  <a:cubicBezTo>
                    <a:pt x="879" y="3"/>
                    <a:pt x="879" y="3"/>
                    <a:pt x="879" y="3"/>
                  </a:cubicBezTo>
                  <a:cubicBezTo>
                    <a:pt x="878" y="3"/>
                    <a:pt x="878" y="3"/>
                    <a:pt x="878" y="3"/>
                  </a:cubicBezTo>
                  <a:cubicBezTo>
                    <a:pt x="867" y="9"/>
                    <a:pt x="855" y="10"/>
                    <a:pt x="839" y="11"/>
                  </a:cubicBezTo>
                  <a:cubicBezTo>
                    <a:pt x="832" y="11"/>
                    <a:pt x="832" y="11"/>
                    <a:pt x="832" y="11"/>
                  </a:cubicBezTo>
                  <a:cubicBezTo>
                    <a:pt x="812" y="13"/>
                    <a:pt x="807" y="10"/>
                    <a:pt x="798" y="4"/>
                  </a:cubicBezTo>
                  <a:cubicBezTo>
                    <a:pt x="796" y="3"/>
                    <a:pt x="796" y="3"/>
                    <a:pt x="796" y="3"/>
                  </a:cubicBezTo>
                  <a:cubicBezTo>
                    <a:pt x="795" y="5"/>
                    <a:pt x="795" y="5"/>
                    <a:pt x="795" y="5"/>
                  </a:cubicBezTo>
                  <a:cubicBezTo>
                    <a:pt x="795" y="5"/>
                    <a:pt x="794" y="7"/>
                    <a:pt x="789" y="8"/>
                  </a:cubicBezTo>
                  <a:cubicBezTo>
                    <a:pt x="783" y="9"/>
                    <a:pt x="771" y="7"/>
                    <a:pt x="767" y="2"/>
                  </a:cubicBezTo>
                  <a:cubicBezTo>
                    <a:pt x="766" y="0"/>
                    <a:pt x="766" y="0"/>
                    <a:pt x="766" y="0"/>
                  </a:cubicBezTo>
                  <a:lnTo>
                    <a:pt x="764" y="2"/>
                  </a:lnTo>
                  <a:close/>
                </a:path>
              </a:pathLst>
            </a:custGeom>
            <a:solidFill>
              <a:srgbClr val="DB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3" name="Freeform 280">
              <a:extLst>
                <a:ext uri="{FF2B5EF4-FFF2-40B4-BE49-F238E27FC236}">
                  <a16:creationId xmlns:a16="http://schemas.microsoft.com/office/drawing/2014/main" id="{E710477C-DBB8-4859-B1DC-D1008D89B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2088"/>
              <a:ext cx="42" cy="77"/>
            </a:xfrm>
            <a:custGeom>
              <a:avLst/>
              <a:gdLst>
                <a:gd name="T0" fmla="*/ 0 w 17"/>
                <a:gd name="T1" fmla="*/ 520 h 29"/>
                <a:gd name="T2" fmla="*/ 91 w 17"/>
                <a:gd name="T3" fmla="*/ 0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9">
                  <a:moveTo>
                    <a:pt x="0" y="28"/>
                  </a:moveTo>
                  <a:cubicBezTo>
                    <a:pt x="13" y="29"/>
                    <a:pt x="17" y="4"/>
                    <a:pt x="6" y="0"/>
                  </a:cubicBezTo>
                </a:path>
              </a:pathLst>
            </a:custGeom>
            <a:solidFill>
              <a:srgbClr val="494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4" name="Freeform 281">
              <a:extLst>
                <a:ext uri="{FF2B5EF4-FFF2-40B4-BE49-F238E27FC236}">
                  <a16:creationId xmlns:a16="http://schemas.microsoft.com/office/drawing/2014/main" id="{C2B45D64-D4E2-4000-8B8C-DD3ED5C4F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" y="2112"/>
              <a:ext cx="32" cy="80"/>
            </a:xfrm>
            <a:custGeom>
              <a:avLst/>
              <a:gdLst>
                <a:gd name="T0" fmla="*/ 103 w 13"/>
                <a:gd name="T1" fmla="*/ 0 h 30"/>
                <a:gd name="T2" fmla="*/ 182 w 13"/>
                <a:gd name="T3" fmla="*/ 376 h 30"/>
                <a:gd name="T4" fmla="*/ 0 w 13"/>
                <a:gd name="T5" fmla="*/ 568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0">
                  <a:moveTo>
                    <a:pt x="7" y="0"/>
                  </a:moveTo>
                  <a:cubicBezTo>
                    <a:pt x="13" y="4"/>
                    <a:pt x="13" y="14"/>
                    <a:pt x="12" y="20"/>
                  </a:cubicBezTo>
                  <a:cubicBezTo>
                    <a:pt x="10" y="28"/>
                    <a:pt x="7" y="30"/>
                    <a:pt x="0" y="30"/>
                  </a:cubicBezTo>
                </a:path>
              </a:pathLst>
            </a:custGeom>
            <a:solidFill>
              <a:srgbClr val="494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5" name="Freeform 282">
              <a:extLst>
                <a:ext uri="{FF2B5EF4-FFF2-40B4-BE49-F238E27FC236}">
                  <a16:creationId xmlns:a16="http://schemas.microsoft.com/office/drawing/2014/main" id="{D2A63ACB-66F0-415D-95BF-CC95B1D67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" y="2416"/>
              <a:ext cx="30" cy="85"/>
            </a:xfrm>
            <a:custGeom>
              <a:avLst/>
              <a:gdLst>
                <a:gd name="T0" fmla="*/ 0 w 12"/>
                <a:gd name="T1" fmla="*/ 600 h 32"/>
                <a:gd name="T2" fmla="*/ 125 w 12"/>
                <a:gd name="T3" fmla="*/ 409 h 32"/>
                <a:gd name="T4" fmla="*/ 145 w 12"/>
                <a:gd name="T5" fmla="*/ 0 h 32"/>
                <a:gd name="T6" fmla="*/ 113 w 12"/>
                <a:gd name="T7" fmla="*/ 319 h 32"/>
                <a:gd name="T8" fmla="*/ 0 w 12"/>
                <a:gd name="T9" fmla="*/ 57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32">
                  <a:moveTo>
                    <a:pt x="0" y="32"/>
                  </a:moveTo>
                  <a:cubicBezTo>
                    <a:pt x="4" y="29"/>
                    <a:pt x="6" y="26"/>
                    <a:pt x="8" y="22"/>
                  </a:cubicBezTo>
                  <a:cubicBezTo>
                    <a:pt x="9" y="16"/>
                    <a:pt x="12" y="6"/>
                    <a:pt x="9" y="0"/>
                  </a:cubicBezTo>
                  <a:cubicBezTo>
                    <a:pt x="9" y="6"/>
                    <a:pt x="9" y="11"/>
                    <a:pt x="7" y="17"/>
                  </a:cubicBezTo>
                  <a:cubicBezTo>
                    <a:pt x="6" y="22"/>
                    <a:pt x="3" y="27"/>
                    <a:pt x="0" y="31"/>
                  </a:cubicBezTo>
                </a:path>
              </a:pathLst>
            </a:custGeom>
            <a:solidFill>
              <a:srgbClr val="494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6" name="Freeform 283">
              <a:extLst>
                <a:ext uri="{FF2B5EF4-FFF2-40B4-BE49-F238E27FC236}">
                  <a16:creationId xmlns:a16="http://schemas.microsoft.com/office/drawing/2014/main" id="{492D0435-794E-4C0D-86FF-CB9FBA8AF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2403"/>
              <a:ext cx="60" cy="112"/>
            </a:xfrm>
            <a:custGeom>
              <a:avLst/>
              <a:gdLst>
                <a:gd name="T0" fmla="*/ 0 w 24"/>
                <a:gd name="T1" fmla="*/ 760 h 42"/>
                <a:gd name="T2" fmla="*/ 238 w 24"/>
                <a:gd name="T3" fmla="*/ 627 h 42"/>
                <a:gd name="T4" fmla="*/ 375 w 24"/>
                <a:gd name="T5" fmla="*/ 0 h 42"/>
                <a:gd name="T6" fmla="*/ 208 w 24"/>
                <a:gd name="T7" fmla="*/ 568 h 42"/>
                <a:gd name="T8" fmla="*/ 33 w 24"/>
                <a:gd name="T9" fmla="*/ 73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2">
                  <a:moveTo>
                    <a:pt x="0" y="40"/>
                  </a:moveTo>
                  <a:cubicBezTo>
                    <a:pt x="6" y="42"/>
                    <a:pt x="12" y="37"/>
                    <a:pt x="15" y="33"/>
                  </a:cubicBezTo>
                  <a:cubicBezTo>
                    <a:pt x="20" y="24"/>
                    <a:pt x="24" y="10"/>
                    <a:pt x="24" y="0"/>
                  </a:cubicBezTo>
                  <a:cubicBezTo>
                    <a:pt x="24" y="8"/>
                    <a:pt x="18" y="23"/>
                    <a:pt x="13" y="30"/>
                  </a:cubicBezTo>
                  <a:cubicBezTo>
                    <a:pt x="11" y="33"/>
                    <a:pt x="6" y="38"/>
                    <a:pt x="2" y="39"/>
                  </a:cubicBezTo>
                </a:path>
              </a:pathLst>
            </a:custGeom>
            <a:solidFill>
              <a:srgbClr val="494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7" name="Freeform 284">
              <a:extLst>
                <a:ext uri="{FF2B5EF4-FFF2-40B4-BE49-F238E27FC236}">
                  <a16:creationId xmlns:a16="http://schemas.microsoft.com/office/drawing/2014/main" id="{4E51BE9F-DB02-4946-A2C9-01EF2518B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096"/>
              <a:ext cx="38" cy="93"/>
            </a:xfrm>
            <a:custGeom>
              <a:avLst/>
              <a:gdLst>
                <a:gd name="T0" fmla="*/ 0 w 15"/>
                <a:gd name="T1" fmla="*/ 523 h 35"/>
                <a:gd name="T2" fmla="*/ 225 w 15"/>
                <a:gd name="T3" fmla="*/ 375 h 35"/>
                <a:gd name="T4" fmla="*/ 225 w 15"/>
                <a:gd name="T5" fmla="*/ 149 h 35"/>
                <a:gd name="T6" fmla="*/ 193 w 15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35">
                  <a:moveTo>
                    <a:pt x="0" y="28"/>
                  </a:moveTo>
                  <a:cubicBezTo>
                    <a:pt x="6" y="35"/>
                    <a:pt x="12" y="26"/>
                    <a:pt x="14" y="20"/>
                  </a:cubicBezTo>
                  <a:cubicBezTo>
                    <a:pt x="15" y="16"/>
                    <a:pt x="15" y="12"/>
                    <a:pt x="14" y="8"/>
                  </a:cubicBezTo>
                  <a:cubicBezTo>
                    <a:pt x="13" y="6"/>
                    <a:pt x="11" y="2"/>
                    <a:pt x="12" y="0"/>
                  </a:cubicBezTo>
                </a:path>
              </a:pathLst>
            </a:custGeom>
            <a:solidFill>
              <a:srgbClr val="494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8" name="Freeform 285">
              <a:extLst>
                <a:ext uri="{FF2B5EF4-FFF2-40B4-BE49-F238E27FC236}">
                  <a16:creationId xmlns:a16="http://schemas.microsoft.com/office/drawing/2014/main" id="{CDF5C3E6-A928-48AE-81E4-0C26CBD4B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" y="2949"/>
              <a:ext cx="52" cy="40"/>
            </a:xfrm>
            <a:custGeom>
              <a:avLst/>
              <a:gdLst>
                <a:gd name="T0" fmla="*/ 0 w 21"/>
                <a:gd name="T1" fmla="*/ 21 h 15"/>
                <a:gd name="T2" fmla="*/ 104 w 21"/>
                <a:gd name="T3" fmla="*/ 56 h 15"/>
                <a:gd name="T4" fmla="*/ 258 w 21"/>
                <a:gd name="T5" fmla="*/ 77 h 15"/>
                <a:gd name="T6" fmla="*/ 307 w 21"/>
                <a:gd name="T7" fmla="*/ 136 h 15"/>
                <a:gd name="T8" fmla="*/ 183 w 21"/>
                <a:gd name="T9" fmla="*/ 285 h 15"/>
                <a:gd name="T10" fmla="*/ 196 w 21"/>
                <a:gd name="T11" fmla="*/ 7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5">
                  <a:moveTo>
                    <a:pt x="0" y="1"/>
                  </a:moveTo>
                  <a:cubicBezTo>
                    <a:pt x="2" y="0"/>
                    <a:pt x="5" y="2"/>
                    <a:pt x="7" y="3"/>
                  </a:cubicBezTo>
                  <a:cubicBezTo>
                    <a:pt x="10" y="3"/>
                    <a:pt x="14" y="3"/>
                    <a:pt x="17" y="4"/>
                  </a:cubicBezTo>
                  <a:cubicBezTo>
                    <a:pt x="19" y="5"/>
                    <a:pt x="20" y="4"/>
                    <a:pt x="20" y="7"/>
                  </a:cubicBezTo>
                  <a:cubicBezTo>
                    <a:pt x="21" y="10"/>
                    <a:pt x="15" y="15"/>
                    <a:pt x="12" y="15"/>
                  </a:cubicBezTo>
                  <a:cubicBezTo>
                    <a:pt x="17" y="10"/>
                    <a:pt x="14" y="9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9" name="Freeform 286">
              <a:extLst>
                <a:ext uri="{FF2B5EF4-FFF2-40B4-BE49-F238E27FC236}">
                  <a16:creationId xmlns:a16="http://schemas.microsoft.com/office/drawing/2014/main" id="{F817C5D1-D227-4C72-BC20-3CA0AEF2E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" y="3077"/>
              <a:ext cx="120" cy="75"/>
            </a:xfrm>
            <a:custGeom>
              <a:avLst/>
              <a:gdLst>
                <a:gd name="T0" fmla="*/ 375 w 48"/>
                <a:gd name="T1" fmla="*/ 94 h 28"/>
                <a:gd name="T2" fmla="*/ 188 w 48"/>
                <a:gd name="T3" fmla="*/ 329 h 28"/>
                <a:gd name="T4" fmla="*/ 0 w 48"/>
                <a:gd name="T5" fmla="*/ 504 h 28"/>
                <a:gd name="T6" fmla="*/ 188 w 48"/>
                <a:gd name="T7" fmla="*/ 479 h 28"/>
                <a:gd name="T8" fmla="*/ 395 w 48"/>
                <a:gd name="T9" fmla="*/ 458 h 28"/>
                <a:gd name="T10" fmla="*/ 750 w 48"/>
                <a:gd name="T11" fmla="*/ 0 h 28"/>
                <a:gd name="T12" fmla="*/ 595 w 48"/>
                <a:gd name="T13" fmla="*/ 35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8">
                  <a:moveTo>
                    <a:pt x="24" y="5"/>
                  </a:moveTo>
                  <a:cubicBezTo>
                    <a:pt x="20" y="9"/>
                    <a:pt x="16" y="14"/>
                    <a:pt x="12" y="17"/>
                  </a:cubicBezTo>
                  <a:cubicBezTo>
                    <a:pt x="9" y="20"/>
                    <a:pt x="1" y="22"/>
                    <a:pt x="0" y="26"/>
                  </a:cubicBezTo>
                  <a:cubicBezTo>
                    <a:pt x="3" y="28"/>
                    <a:pt x="8" y="26"/>
                    <a:pt x="12" y="25"/>
                  </a:cubicBezTo>
                  <a:cubicBezTo>
                    <a:pt x="16" y="25"/>
                    <a:pt x="22" y="27"/>
                    <a:pt x="25" y="24"/>
                  </a:cubicBezTo>
                  <a:cubicBezTo>
                    <a:pt x="14" y="15"/>
                    <a:pt x="43" y="2"/>
                    <a:pt x="48" y="0"/>
                  </a:cubicBezTo>
                  <a:cubicBezTo>
                    <a:pt x="45" y="1"/>
                    <a:pt x="42" y="2"/>
                    <a:pt x="38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0" name="Freeform 287">
              <a:extLst>
                <a:ext uri="{FF2B5EF4-FFF2-40B4-BE49-F238E27FC236}">
                  <a16:creationId xmlns:a16="http://schemas.microsoft.com/office/drawing/2014/main" id="{F2325651-B95C-494B-BBDC-7F9AFA808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3077"/>
              <a:ext cx="123" cy="62"/>
            </a:xfrm>
            <a:custGeom>
              <a:avLst/>
              <a:gdLst>
                <a:gd name="T0" fmla="*/ 0 w 49"/>
                <a:gd name="T1" fmla="*/ 369 h 23"/>
                <a:gd name="T2" fmla="*/ 146 w 49"/>
                <a:gd name="T3" fmla="*/ 394 h 23"/>
                <a:gd name="T4" fmla="*/ 208 w 49"/>
                <a:gd name="T5" fmla="*/ 415 h 23"/>
                <a:gd name="T6" fmla="*/ 301 w 49"/>
                <a:gd name="T7" fmla="*/ 450 h 23"/>
                <a:gd name="T8" fmla="*/ 442 w 49"/>
                <a:gd name="T9" fmla="*/ 275 h 23"/>
                <a:gd name="T10" fmla="*/ 693 w 49"/>
                <a:gd name="T11" fmla="*/ 116 h 23"/>
                <a:gd name="T12" fmla="*/ 693 w 49"/>
                <a:gd name="T13" fmla="*/ 0 h 23"/>
                <a:gd name="T14" fmla="*/ 663 w 49"/>
                <a:gd name="T15" fmla="*/ 22 h 23"/>
                <a:gd name="T16" fmla="*/ 505 w 49"/>
                <a:gd name="T17" fmla="*/ 137 h 23"/>
                <a:gd name="T18" fmla="*/ 0 w 49"/>
                <a:gd name="T19" fmla="*/ 356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23">
                  <a:moveTo>
                    <a:pt x="0" y="19"/>
                  </a:moveTo>
                  <a:cubicBezTo>
                    <a:pt x="3" y="18"/>
                    <a:pt x="6" y="20"/>
                    <a:pt x="9" y="20"/>
                  </a:cubicBezTo>
                  <a:cubicBezTo>
                    <a:pt x="10" y="20"/>
                    <a:pt x="12" y="20"/>
                    <a:pt x="13" y="21"/>
                  </a:cubicBezTo>
                  <a:cubicBezTo>
                    <a:pt x="14" y="21"/>
                    <a:pt x="18" y="23"/>
                    <a:pt x="19" y="23"/>
                  </a:cubicBezTo>
                  <a:cubicBezTo>
                    <a:pt x="22" y="23"/>
                    <a:pt x="26" y="17"/>
                    <a:pt x="28" y="14"/>
                  </a:cubicBezTo>
                  <a:cubicBezTo>
                    <a:pt x="33" y="11"/>
                    <a:pt x="39" y="9"/>
                    <a:pt x="44" y="6"/>
                  </a:cubicBezTo>
                  <a:cubicBezTo>
                    <a:pt x="45" y="4"/>
                    <a:pt x="49" y="0"/>
                    <a:pt x="44" y="0"/>
                  </a:cubicBezTo>
                  <a:cubicBezTo>
                    <a:pt x="44" y="0"/>
                    <a:pt x="43" y="1"/>
                    <a:pt x="42" y="1"/>
                  </a:cubicBezTo>
                  <a:cubicBezTo>
                    <a:pt x="39" y="2"/>
                    <a:pt x="35" y="5"/>
                    <a:pt x="32" y="7"/>
                  </a:cubicBezTo>
                  <a:cubicBezTo>
                    <a:pt x="23" y="12"/>
                    <a:pt x="10" y="19"/>
                    <a:pt x="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1" name="Freeform 288">
              <a:extLst>
                <a:ext uri="{FF2B5EF4-FFF2-40B4-BE49-F238E27FC236}">
                  <a16:creationId xmlns:a16="http://schemas.microsoft.com/office/drawing/2014/main" id="{25C3BA7D-5B18-4483-97A1-9B34D54FF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2659"/>
              <a:ext cx="43" cy="42"/>
            </a:xfrm>
            <a:custGeom>
              <a:avLst/>
              <a:gdLst>
                <a:gd name="T0" fmla="*/ 0 w 17"/>
                <a:gd name="T1" fmla="*/ 21 h 16"/>
                <a:gd name="T2" fmla="*/ 116 w 17"/>
                <a:gd name="T3" fmla="*/ 289 h 16"/>
                <a:gd name="T4" fmla="*/ 276 w 17"/>
                <a:gd name="T5" fmla="*/ 76 h 16"/>
                <a:gd name="T6" fmla="*/ 51 w 17"/>
                <a:gd name="T7" fmla="*/ 21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6">
                  <a:moveTo>
                    <a:pt x="0" y="1"/>
                  </a:moveTo>
                  <a:cubicBezTo>
                    <a:pt x="4" y="5"/>
                    <a:pt x="4" y="12"/>
                    <a:pt x="7" y="16"/>
                  </a:cubicBezTo>
                  <a:cubicBezTo>
                    <a:pt x="7" y="10"/>
                    <a:pt x="11" y="6"/>
                    <a:pt x="17" y="4"/>
                  </a:cubicBezTo>
                  <a:cubicBezTo>
                    <a:pt x="13" y="0"/>
                    <a:pt x="9" y="0"/>
                    <a:pt x="3" y="1"/>
                  </a:cubicBezTo>
                </a:path>
              </a:pathLst>
            </a:custGeom>
            <a:solidFill>
              <a:srgbClr val="FE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2" name="Freeform 289">
              <a:extLst>
                <a:ext uri="{FF2B5EF4-FFF2-40B4-BE49-F238E27FC236}">
                  <a16:creationId xmlns:a16="http://schemas.microsoft.com/office/drawing/2014/main" id="{A68760FE-7985-452B-9675-C5E8B4F09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2725"/>
              <a:ext cx="45" cy="51"/>
            </a:xfrm>
            <a:custGeom>
              <a:avLst/>
              <a:gdLst>
                <a:gd name="T0" fmla="*/ 0 w 18"/>
                <a:gd name="T1" fmla="*/ 0 h 19"/>
                <a:gd name="T2" fmla="*/ 208 w 18"/>
                <a:gd name="T3" fmla="*/ 368 h 19"/>
                <a:gd name="T4" fmla="*/ 283 w 18"/>
                <a:gd name="T5" fmla="*/ 94 h 19"/>
                <a:gd name="T6" fmla="*/ 83 w 18"/>
                <a:gd name="T7" fmla="*/ 56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cubicBezTo>
                    <a:pt x="5" y="6"/>
                    <a:pt x="8" y="15"/>
                    <a:pt x="13" y="19"/>
                  </a:cubicBezTo>
                  <a:cubicBezTo>
                    <a:pt x="14" y="14"/>
                    <a:pt x="12" y="8"/>
                    <a:pt x="18" y="5"/>
                  </a:cubicBezTo>
                  <a:cubicBezTo>
                    <a:pt x="14" y="3"/>
                    <a:pt x="9" y="5"/>
                    <a:pt x="5" y="3"/>
                  </a:cubicBezTo>
                </a:path>
              </a:pathLst>
            </a:custGeom>
            <a:solidFill>
              <a:srgbClr val="FE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3" name="Freeform 290">
              <a:extLst>
                <a:ext uri="{FF2B5EF4-FFF2-40B4-BE49-F238E27FC236}">
                  <a16:creationId xmlns:a16="http://schemas.microsoft.com/office/drawing/2014/main" id="{DA9D4033-E114-454F-95B6-DC85FD54F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2752"/>
              <a:ext cx="47" cy="56"/>
            </a:xfrm>
            <a:custGeom>
              <a:avLst/>
              <a:gdLst>
                <a:gd name="T0" fmla="*/ 0 w 19"/>
                <a:gd name="T1" fmla="*/ 56 h 21"/>
                <a:gd name="T2" fmla="*/ 257 w 19"/>
                <a:gd name="T3" fmla="*/ 93 h 21"/>
                <a:gd name="T4" fmla="*/ 287 w 19"/>
                <a:gd name="T5" fmla="*/ 397 h 21"/>
                <a:gd name="T6" fmla="*/ 92 w 19"/>
                <a:gd name="T7" fmla="*/ 11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1">
                  <a:moveTo>
                    <a:pt x="0" y="3"/>
                  </a:moveTo>
                  <a:cubicBezTo>
                    <a:pt x="5" y="0"/>
                    <a:pt x="12" y="3"/>
                    <a:pt x="17" y="5"/>
                  </a:cubicBezTo>
                  <a:cubicBezTo>
                    <a:pt x="11" y="7"/>
                    <a:pt x="19" y="17"/>
                    <a:pt x="19" y="21"/>
                  </a:cubicBezTo>
                  <a:cubicBezTo>
                    <a:pt x="16" y="14"/>
                    <a:pt x="13" y="10"/>
                    <a:pt x="6" y="6"/>
                  </a:cubicBezTo>
                </a:path>
              </a:pathLst>
            </a:custGeom>
            <a:solidFill>
              <a:srgbClr val="FE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4" name="Freeform 291">
              <a:extLst>
                <a:ext uri="{FF2B5EF4-FFF2-40B4-BE49-F238E27FC236}">
                  <a16:creationId xmlns:a16="http://schemas.microsoft.com/office/drawing/2014/main" id="{44296994-36BF-44B6-8B7C-B130343E2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" y="2752"/>
              <a:ext cx="53" cy="45"/>
            </a:xfrm>
            <a:custGeom>
              <a:avLst/>
              <a:gdLst>
                <a:gd name="T0" fmla="*/ 0 w 21"/>
                <a:gd name="T1" fmla="*/ 34 h 17"/>
                <a:gd name="T2" fmla="*/ 192 w 21"/>
                <a:gd name="T3" fmla="*/ 0 h 17"/>
                <a:gd name="T4" fmla="*/ 338 w 21"/>
                <a:gd name="T5" fmla="*/ 315 h 17"/>
                <a:gd name="T6" fmla="*/ 83 w 21"/>
                <a:gd name="T7" fmla="*/ 111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7">
                  <a:moveTo>
                    <a:pt x="0" y="2"/>
                  </a:moveTo>
                  <a:cubicBezTo>
                    <a:pt x="3" y="0"/>
                    <a:pt x="8" y="0"/>
                    <a:pt x="12" y="0"/>
                  </a:cubicBezTo>
                  <a:cubicBezTo>
                    <a:pt x="10" y="7"/>
                    <a:pt x="18" y="12"/>
                    <a:pt x="21" y="17"/>
                  </a:cubicBezTo>
                  <a:cubicBezTo>
                    <a:pt x="17" y="11"/>
                    <a:pt x="11" y="10"/>
                    <a:pt x="5" y="6"/>
                  </a:cubicBezTo>
                </a:path>
              </a:pathLst>
            </a:custGeom>
            <a:solidFill>
              <a:srgbClr val="FE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5" name="Freeform 292">
              <a:extLst>
                <a:ext uri="{FF2B5EF4-FFF2-40B4-BE49-F238E27FC236}">
                  <a16:creationId xmlns:a16="http://schemas.microsoft.com/office/drawing/2014/main" id="{01C9F93E-BCA0-4385-A1AC-FA0EC8AC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2811"/>
              <a:ext cx="52" cy="26"/>
            </a:xfrm>
            <a:custGeom>
              <a:avLst/>
              <a:gdLst>
                <a:gd name="T0" fmla="*/ 0 w 21"/>
                <a:gd name="T1" fmla="*/ 122 h 10"/>
                <a:gd name="T2" fmla="*/ 319 w 21"/>
                <a:gd name="T3" fmla="*/ 0 h 10"/>
                <a:gd name="T4" fmla="*/ 92 w 21"/>
                <a:gd name="T5" fmla="*/ 17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0">
                  <a:moveTo>
                    <a:pt x="0" y="7"/>
                  </a:moveTo>
                  <a:cubicBezTo>
                    <a:pt x="6" y="0"/>
                    <a:pt x="13" y="0"/>
                    <a:pt x="21" y="0"/>
                  </a:cubicBezTo>
                  <a:cubicBezTo>
                    <a:pt x="17" y="3"/>
                    <a:pt x="9" y="5"/>
                    <a:pt x="6" y="10"/>
                  </a:cubicBezTo>
                </a:path>
              </a:pathLst>
            </a:custGeom>
            <a:solidFill>
              <a:srgbClr val="FE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6" name="Freeform 293">
              <a:extLst>
                <a:ext uri="{FF2B5EF4-FFF2-40B4-BE49-F238E27FC236}">
                  <a16:creationId xmlns:a16="http://schemas.microsoft.com/office/drawing/2014/main" id="{7AEF6203-84CC-4A20-9353-282A775D1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" y="2643"/>
              <a:ext cx="60" cy="29"/>
            </a:xfrm>
            <a:custGeom>
              <a:avLst/>
              <a:gdLst>
                <a:gd name="T0" fmla="*/ 0 w 24"/>
                <a:gd name="T1" fmla="*/ 200 h 11"/>
                <a:gd name="T2" fmla="*/ 375 w 24"/>
                <a:gd name="T3" fmla="*/ 124 h 11"/>
                <a:gd name="T4" fmla="*/ 113 w 24"/>
                <a:gd name="T5" fmla="*/ 166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1">
                  <a:moveTo>
                    <a:pt x="0" y="11"/>
                  </a:moveTo>
                  <a:cubicBezTo>
                    <a:pt x="7" y="7"/>
                    <a:pt x="18" y="0"/>
                    <a:pt x="24" y="7"/>
                  </a:cubicBezTo>
                  <a:cubicBezTo>
                    <a:pt x="18" y="6"/>
                    <a:pt x="13" y="11"/>
                    <a:pt x="7" y="9"/>
                  </a:cubicBezTo>
                </a:path>
              </a:pathLst>
            </a:custGeom>
            <a:solidFill>
              <a:srgbClr val="FE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7" name="Freeform 294">
              <a:extLst>
                <a:ext uri="{FF2B5EF4-FFF2-40B4-BE49-F238E27FC236}">
                  <a16:creationId xmlns:a16="http://schemas.microsoft.com/office/drawing/2014/main" id="{05569CC2-9617-4DC4-8F08-3B866954C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" y="2685"/>
              <a:ext cx="32" cy="27"/>
            </a:xfrm>
            <a:custGeom>
              <a:avLst/>
              <a:gdLst>
                <a:gd name="T0" fmla="*/ 0 w 13"/>
                <a:gd name="T1" fmla="*/ 38 h 10"/>
                <a:gd name="T2" fmla="*/ 62 w 13"/>
                <a:gd name="T3" fmla="*/ 197 h 10"/>
                <a:gd name="T4" fmla="*/ 74 w 13"/>
                <a:gd name="T5" fmla="*/ 81 h 10"/>
                <a:gd name="T6" fmla="*/ 194 w 13"/>
                <a:gd name="T7" fmla="*/ 0 h 10"/>
                <a:gd name="T8" fmla="*/ 30 w 13"/>
                <a:gd name="T9" fmla="*/ 38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0" y="2"/>
                  </a:moveTo>
                  <a:cubicBezTo>
                    <a:pt x="1" y="5"/>
                    <a:pt x="2" y="8"/>
                    <a:pt x="4" y="10"/>
                  </a:cubicBezTo>
                  <a:cubicBezTo>
                    <a:pt x="5" y="9"/>
                    <a:pt x="4" y="6"/>
                    <a:pt x="5" y="4"/>
                  </a:cubicBezTo>
                  <a:cubicBezTo>
                    <a:pt x="7" y="2"/>
                    <a:pt x="10" y="1"/>
                    <a:pt x="13" y="0"/>
                  </a:cubicBezTo>
                  <a:cubicBezTo>
                    <a:pt x="9" y="0"/>
                    <a:pt x="6" y="1"/>
                    <a:pt x="2" y="2"/>
                  </a:cubicBezTo>
                </a:path>
              </a:pathLst>
            </a:custGeom>
            <a:solidFill>
              <a:srgbClr val="FE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8" name="Freeform 295">
              <a:extLst>
                <a:ext uri="{FF2B5EF4-FFF2-40B4-BE49-F238E27FC236}">
                  <a16:creationId xmlns:a16="http://schemas.microsoft.com/office/drawing/2014/main" id="{A57FB785-F731-4716-8261-05D7E2BF4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" y="2693"/>
              <a:ext cx="47" cy="30"/>
            </a:xfrm>
            <a:custGeom>
              <a:avLst/>
              <a:gdLst>
                <a:gd name="T0" fmla="*/ 42 w 19"/>
                <a:gd name="T1" fmla="*/ 224 h 11"/>
                <a:gd name="T2" fmla="*/ 287 w 19"/>
                <a:gd name="T3" fmla="*/ 104 h 11"/>
                <a:gd name="T4" fmla="*/ 74 w 19"/>
                <a:gd name="T5" fmla="*/ 18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1">
                  <a:moveTo>
                    <a:pt x="3" y="11"/>
                  </a:moveTo>
                  <a:cubicBezTo>
                    <a:pt x="0" y="0"/>
                    <a:pt x="13" y="5"/>
                    <a:pt x="19" y="5"/>
                  </a:cubicBezTo>
                  <a:cubicBezTo>
                    <a:pt x="15" y="5"/>
                    <a:pt x="8" y="7"/>
                    <a:pt x="5" y="9"/>
                  </a:cubicBezTo>
                </a:path>
              </a:pathLst>
            </a:custGeom>
            <a:solidFill>
              <a:srgbClr val="FE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9" name="Freeform 296">
              <a:extLst>
                <a:ext uri="{FF2B5EF4-FFF2-40B4-BE49-F238E27FC236}">
                  <a16:creationId xmlns:a16="http://schemas.microsoft.com/office/drawing/2014/main" id="{DCA13A88-996C-463E-B268-492811F54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" y="2619"/>
              <a:ext cx="30" cy="18"/>
            </a:xfrm>
            <a:custGeom>
              <a:avLst/>
              <a:gdLst>
                <a:gd name="T0" fmla="*/ 0 w 12"/>
                <a:gd name="T1" fmla="*/ 118 h 7"/>
                <a:gd name="T2" fmla="*/ 20 w 12"/>
                <a:gd name="T3" fmla="*/ 0 h 7"/>
                <a:gd name="T4" fmla="*/ 188 w 12"/>
                <a:gd name="T5" fmla="*/ 67 h 7"/>
                <a:gd name="T6" fmla="*/ 33 w 12"/>
                <a:gd name="T7" fmla="*/ 10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7">
                  <a:moveTo>
                    <a:pt x="0" y="7"/>
                  </a:moveTo>
                  <a:cubicBezTo>
                    <a:pt x="0" y="5"/>
                    <a:pt x="0" y="1"/>
                    <a:pt x="1" y="0"/>
                  </a:cubicBezTo>
                  <a:cubicBezTo>
                    <a:pt x="3" y="0"/>
                    <a:pt x="10" y="4"/>
                    <a:pt x="12" y="4"/>
                  </a:cubicBezTo>
                  <a:cubicBezTo>
                    <a:pt x="9" y="4"/>
                    <a:pt x="5" y="4"/>
                    <a:pt x="2" y="6"/>
                  </a:cubicBezTo>
                </a:path>
              </a:pathLst>
            </a:custGeom>
            <a:solidFill>
              <a:srgbClr val="FE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0" name="Freeform 297">
              <a:extLst>
                <a:ext uri="{FF2B5EF4-FFF2-40B4-BE49-F238E27FC236}">
                  <a16:creationId xmlns:a16="http://schemas.microsoft.com/office/drawing/2014/main" id="{482E888B-A73A-42F7-B471-27875F8CD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2560"/>
              <a:ext cx="53" cy="37"/>
            </a:xfrm>
            <a:custGeom>
              <a:avLst/>
              <a:gdLst>
                <a:gd name="T0" fmla="*/ 0 w 21"/>
                <a:gd name="T1" fmla="*/ 259 h 14"/>
                <a:gd name="T2" fmla="*/ 83 w 21"/>
                <a:gd name="T3" fmla="*/ 21 h 14"/>
                <a:gd name="T4" fmla="*/ 338 w 21"/>
                <a:gd name="T5" fmla="*/ 90 h 14"/>
                <a:gd name="T6" fmla="*/ 50 w 21"/>
                <a:gd name="T7" fmla="*/ 167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4">
                  <a:moveTo>
                    <a:pt x="0" y="14"/>
                  </a:moveTo>
                  <a:cubicBezTo>
                    <a:pt x="0" y="9"/>
                    <a:pt x="0" y="3"/>
                    <a:pt x="5" y="1"/>
                  </a:cubicBezTo>
                  <a:cubicBezTo>
                    <a:pt x="10" y="0"/>
                    <a:pt x="16" y="4"/>
                    <a:pt x="21" y="5"/>
                  </a:cubicBezTo>
                  <a:cubicBezTo>
                    <a:pt x="15" y="4"/>
                    <a:pt x="8" y="6"/>
                    <a:pt x="3" y="9"/>
                  </a:cubicBezTo>
                </a:path>
              </a:pathLst>
            </a:custGeom>
            <a:solidFill>
              <a:srgbClr val="FE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1" name="Freeform 298">
              <a:extLst>
                <a:ext uri="{FF2B5EF4-FFF2-40B4-BE49-F238E27FC236}">
                  <a16:creationId xmlns:a16="http://schemas.microsoft.com/office/drawing/2014/main" id="{EF392B47-A2B0-4C4B-996A-873EEED2F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2645"/>
              <a:ext cx="77" cy="27"/>
            </a:xfrm>
            <a:custGeom>
              <a:avLst/>
              <a:gdLst>
                <a:gd name="T0" fmla="*/ 0 w 31"/>
                <a:gd name="T1" fmla="*/ 116 h 10"/>
                <a:gd name="T2" fmla="*/ 474 w 31"/>
                <a:gd name="T3" fmla="*/ 81 h 10"/>
                <a:gd name="T4" fmla="*/ 196 w 31"/>
                <a:gd name="T5" fmla="*/ 138 h 10"/>
                <a:gd name="T6" fmla="*/ 92 w 31"/>
                <a:gd name="T7" fmla="*/ 176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0">
                  <a:moveTo>
                    <a:pt x="0" y="6"/>
                  </a:moveTo>
                  <a:cubicBezTo>
                    <a:pt x="9" y="0"/>
                    <a:pt x="21" y="1"/>
                    <a:pt x="31" y="4"/>
                  </a:cubicBezTo>
                  <a:cubicBezTo>
                    <a:pt x="26" y="7"/>
                    <a:pt x="19" y="6"/>
                    <a:pt x="13" y="7"/>
                  </a:cubicBezTo>
                  <a:cubicBezTo>
                    <a:pt x="10" y="8"/>
                    <a:pt x="8" y="10"/>
                    <a:pt x="6" y="9"/>
                  </a:cubicBezTo>
                </a:path>
              </a:pathLst>
            </a:custGeom>
            <a:solidFill>
              <a:srgbClr val="FE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2" name="Freeform 299">
              <a:extLst>
                <a:ext uri="{FF2B5EF4-FFF2-40B4-BE49-F238E27FC236}">
                  <a16:creationId xmlns:a16="http://schemas.microsoft.com/office/drawing/2014/main" id="{5760D68A-2BFB-490C-9CB6-CCAA5AA30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2493"/>
              <a:ext cx="92" cy="27"/>
            </a:xfrm>
            <a:custGeom>
              <a:avLst/>
              <a:gdLst>
                <a:gd name="T0" fmla="*/ 12 w 37"/>
                <a:gd name="T1" fmla="*/ 176 h 10"/>
                <a:gd name="T2" fmla="*/ 62 w 37"/>
                <a:gd name="T3" fmla="*/ 0 h 10"/>
                <a:gd name="T4" fmla="*/ 216 w 37"/>
                <a:gd name="T5" fmla="*/ 59 h 10"/>
                <a:gd name="T6" fmla="*/ 569 w 37"/>
                <a:gd name="T7" fmla="*/ 176 h 10"/>
                <a:gd name="T8" fmla="*/ 229 w 37"/>
                <a:gd name="T9" fmla="*/ 159 h 10"/>
                <a:gd name="T10" fmla="*/ 30 w 37"/>
                <a:gd name="T11" fmla="*/ 176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10">
                  <a:moveTo>
                    <a:pt x="1" y="9"/>
                  </a:moveTo>
                  <a:cubicBezTo>
                    <a:pt x="1" y="5"/>
                    <a:pt x="0" y="2"/>
                    <a:pt x="4" y="0"/>
                  </a:cubicBezTo>
                  <a:cubicBezTo>
                    <a:pt x="6" y="0"/>
                    <a:pt x="12" y="2"/>
                    <a:pt x="14" y="3"/>
                  </a:cubicBezTo>
                  <a:cubicBezTo>
                    <a:pt x="22" y="5"/>
                    <a:pt x="30" y="8"/>
                    <a:pt x="37" y="9"/>
                  </a:cubicBezTo>
                  <a:cubicBezTo>
                    <a:pt x="30" y="10"/>
                    <a:pt x="23" y="9"/>
                    <a:pt x="15" y="8"/>
                  </a:cubicBezTo>
                  <a:cubicBezTo>
                    <a:pt x="11" y="8"/>
                    <a:pt x="5" y="6"/>
                    <a:pt x="2" y="9"/>
                  </a:cubicBezTo>
                </a:path>
              </a:pathLst>
            </a:custGeom>
            <a:solidFill>
              <a:srgbClr val="FE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3" name="Freeform 300">
              <a:extLst>
                <a:ext uri="{FF2B5EF4-FFF2-40B4-BE49-F238E27FC236}">
                  <a16:creationId xmlns:a16="http://schemas.microsoft.com/office/drawing/2014/main" id="{D69B1AE6-B6F4-4575-B81F-4D44B3425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" y="2563"/>
              <a:ext cx="58" cy="42"/>
            </a:xfrm>
            <a:custGeom>
              <a:avLst/>
              <a:gdLst>
                <a:gd name="T0" fmla="*/ 83 w 23"/>
                <a:gd name="T1" fmla="*/ 289 h 16"/>
                <a:gd name="T2" fmla="*/ 20 w 23"/>
                <a:gd name="T3" fmla="*/ 21 h 16"/>
                <a:gd name="T4" fmla="*/ 159 w 23"/>
                <a:gd name="T5" fmla="*/ 76 h 16"/>
                <a:gd name="T6" fmla="*/ 368 w 23"/>
                <a:gd name="T7" fmla="*/ 123 h 16"/>
                <a:gd name="T8" fmla="*/ 96 w 23"/>
                <a:gd name="T9" fmla="*/ 26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6">
                  <a:moveTo>
                    <a:pt x="5" y="16"/>
                  </a:moveTo>
                  <a:cubicBezTo>
                    <a:pt x="4" y="11"/>
                    <a:pt x="0" y="6"/>
                    <a:pt x="1" y="1"/>
                  </a:cubicBezTo>
                  <a:cubicBezTo>
                    <a:pt x="4" y="0"/>
                    <a:pt x="7" y="3"/>
                    <a:pt x="10" y="4"/>
                  </a:cubicBezTo>
                  <a:cubicBezTo>
                    <a:pt x="14" y="6"/>
                    <a:pt x="19" y="6"/>
                    <a:pt x="23" y="7"/>
                  </a:cubicBezTo>
                  <a:cubicBezTo>
                    <a:pt x="18" y="9"/>
                    <a:pt x="5" y="5"/>
                    <a:pt x="6" y="15"/>
                  </a:cubicBezTo>
                </a:path>
              </a:pathLst>
            </a:custGeom>
            <a:solidFill>
              <a:srgbClr val="FE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4" name="Freeform 301">
              <a:extLst>
                <a:ext uri="{FF2B5EF4-FFF2-40B4-BE49-F238E27FC236}">
                  <a16:creationId xmlns:a16="http://schemas.microsoft.com/office/drawing/2014/main" id="{5AE289C3-5426-4A61-914B-FDE119314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2435"/>
              <a:ext cx="55" cy="69"/>
            </a:xfrm>
            <a:custGeom>
              <a:avLst/>
              <a:gdLst>
                <a:gd name="T0" fmla="*/ 50 w 22"/>
                <a:gd name="T1" fmla="*/ 486 h 26"/>
                <a:gd name="T2" fmla="*/ 50 w 22"/>
                <a:gd name="T3" fmla="*/ 35 h 26"/>
                <a:gd name="T4" fmla="*/ 175 w 22"/>
                <a:gd name="T5" fmla="*/ 93 h 26"/>
                <a:gd name="T6" fmla="*/ 345 w 22"/>
                <a:gd name="T7" fmla="*/ 295 h 26"/>
                <a:gd name="T8" fmla="*/ 95 w 22"/>
                <a:gd name="T9" fmla="*/ 2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6">
                  <a:moveTo>
                    <a:pt x="3" y="26"/>
                  </a:moveTo>
                  <a:cubicBezTo>
                    <a:pt x="3" y="23"/>
                    <a:pt x="0" y="5"/>
                    <a:pt x="3" y="2"/>
                  </a:cubicBezTo>
                  <a:cubicBezTo>
                    <a:pt x="5" y="0"/>
                    <a:pt x="9" y="3"/>
                    <a:pt x="11" y="5"/>
                  </a:cubicBezTo>
                  <a:cubicBezTo>
                    <a:pt x="14" y="8"/>
                    <a:pt x="20" y="12"/>
                    <a:pt x="22" y="16"/>
                  </a:cubicBezTo>
                  <a:cubicBezTo>
                    <a:pt x="19" y="14"/>
                    <a:pt x="9" y="7"/>
                    <a:pt x="6" y="13"/>
                  </a:cubicBezTo>
                </a:path>
              </a:pathLst>
            </a:custGeom>
            <a:solidFill>
              <a:srgbClr val="FE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5" name="Freeform 302">
              <a:extLst>
                <a:ext uri="{FF2B5EF4-FFF2-40B4-BE49-F238E27FC236}">
                  <a16:creationId xmlns:a16="http://schemas.microsoft.com/office/drawing/2014/main" id="{9B1F1A32-A924-487B-BDDC-AD054F4A2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" y="2347"/>
              <a:ext cx="85" cy="40"/>
            </a:xfrm>
            <a:custGeom>
              <a:avLst/>
              <a:gdLst>
                <a:gd name="T0" fmla="*/ 0 w 34"/>
                <a:gd name="T1" fmla="*/ 115 h 15"/>
                <a:gd name="T2" fmla="*/ 270 w 34"/>
                <a:gd name="T3" fmla="*/ 35 h 15"/>
                <a:gd name="T4" fmla="*/ 533 w 34"/>
                <a:gd name="T5" fmla="*/ 285 h 15"/>
                <a:gd name="T6" fmla="*/ 300 w 34"/>
                <a:gd name="T7" fmla="*/ 136 h 15"/>
                <a:gd name="T8" fmla="*/ 145 w 34"/>
                <a:gd name="T9" fmla="*/ 11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5">
                  <a:moveTo>
                    <a:pt x="0" y="6"/>
                  </a:moveTo>
                  <a:cubicBezTo>
                    <a:pt x="5" y="3"/>
                    <a:pt x="11" y="0"/>
                    <a:pt x="17" y="2"/>
                  </a:cubicBezTo>
                  <a:cubicBezTo>
                    <a:pt x="22" y="4"/>
                    <a:pt x="31" y="11"/>
                    <a:pt x="34" y="15"/>
                  </a:cubicBezTo>
                  <a:cubicBezTo>
                    <a:pt x="29" y="14"/>
                    <a:pt x="24" y="9"/>
                    <a:pt x="19" y="7"/>
                  </a:cubicBezTo>
                  <a:cubicBezTo>
                    <a:pt x="16" y="6"/>
                    <a:pt x="11" y="8"/>
                    <a:pt x="9" y="6"/>
                  </a:cubicBezTo>
                </a:path>
              </a:pathLst>
            </a:custGeom>
            <a:solidFill>
              <a:srgbClr val="FE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6" name="Freeform 303">
              <a:extLst>
                <a:ext uri="{FF2B5EF4-FFF2-40B4-BE49-F238E27FC236}">
                  <a16:creationId xmlns:a16="http://schemas.microsoft.com/office/drawing/2014/main" id="{6BBBD845-0438-497E-AE63-D845D8AC3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" y="2472"/>
              <a:ext cx="45" cy="19"/>
            </a:xfrm>
            <a:custGeom>
              <a:avLst/>
              <a:gdLst>
                <a:gd name="T0" fmla="*/ 0 w 18"/>
                <a:gd name="T1" fmla="*/ 141 h 7"/>
                <a:gd name="T2" fmla="*/ 145 w 18"/>
                <a:gd name="T3" fmla="*/ 60 h 7"/>
                <a:gd name="T4" fmla="*/ 283 w 18"/>
                <a:gd name="T5" fmla="*/ 103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7">
                  <a:moveTo>
                    <a:pt x="0" y="7"/>
                  </a:moveTo>
                  <a:cubicBezTo>
                    <a:pt x="1" y="0"/>
                    <a:pt x="3" y="2"/>
                    <a:pt x="9" y="3"/>
                  </a:cubicBezTo>
                  <a:cubicBezTo>
                    <a:pt x="12" y="4"/>
                    <a:pt x="15" y="4"/>
                    <a:pt x="18" y="5"/>
                  </a:cubicBezTo>
                </a:path>
              </a:pathLst>
            </a:custGeom>
            <a:solidFill>
              <a:srgbClr val="FE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7" name="Freeform 304">
              <a:extLst>
                <a:ext uri="{FF2B5EF4-FFF2-40B4-BE49-F238E27FC236}">
                  <a16:creationId xmlns:a16="http://schemas.microsoft.com/office/drawing/2014/main" id="{E6DEA915-A94D-453D-B251-E4B841001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2216"/>
              <a:ext cx="15" cy="88"/>
            </a:xfrm>
            <a:custGeom>
              <a:avLst/>
              <a:gdLst>
                <a:gd name="T0" fmla="*/ 63 w 6"/>
                <a:gd name="T1" fmla="*/ 0 h 33"/>
                <a:gd name="T2" fmla="*/ 0 w 6"/>
                <a:gd name="T3" fmla="*/ 456 h 33"/>
                <a:gd name="T4" fmla="*/ 83 w 6"/>
                <a:gd name="T5" fmla="*/ 627 h 33"/>
                <a:gd name="T6" fmla="*/ 83 w 6"/>
                <a:gd name="T7" fmla="*/ 589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33">
                  <a:moveTo>
                    <a:pt x="4" y="0"/>
                  </a:moveTo>
                  <a:cubicBezTo>
                    <a:pt x="3" y="8"/>
                    <a:pt x="0" y="16"/>
                    <a:pt x="0" y="24"/>
                  </a:cubicBezTo>
                  <a:cubicBezTo>
                    <a:pt x="0" y="28"/>
                    <a:pt x="2" y="30"/>
                    <a:pt x="5" y="33"/>
                  </a:cubicBezTo>
                  <a:cubicBezTo>
                    <a:pt x="6" y="32"/>
                    <a:pt x="5" y="32"/>
                    <a:pt x="5" y="31"/>
                  </a:cubicBezTo>
                </a:path>
              </a:pathLst>
            </a:custGeom>
            <a:solidFill>
              <a:srgbClr val="FE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8" name="Freeform 305">
              <a:extLst>
                <a:ext uri="{FF2B5EF4-FFF2-40B4-BE49-F238E27FC236}">
                  <a16:creationId xmlns:a16="http://schemas.microsoft.com/office/drawing/2014/main" id="{17D024A2-5095-4C79-8048-4BBD81F98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" y="1952"/>
              <a:ext cx="50" cy="67"/>
            </a:xfrm>
            <a:custGeom>
              <a:avLst/>
              <a:gdLst>
                <a:gd name="T0" fmla="*/ 0 w 20"/>
                <a:gd name="T1" fmla="*/ 0 h 25"/>
                <a:gd name="T2" fmla="*/ 95 w 20"/>
                <a:gd name="T3" fmla="*/ 252 h 25"/>
                <a:gd name="T4" fmla="*/ 113 w 20"/>
                <a:gd name="T5" fmla="*/ 423 h 25"/>
                <a:gd name="T6" fmla="*/ 313 w 20"/>
                <a:gd name="T7" fmla="*/ 482 h 25"/>
                <a:gd name="T8" fmla="*/ 33 w 20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5">
                  <a:moveTo>
                    <a:pt x="0" y="0"/>
                  </a:moveTo>
                  <a:cubicBezTo>
                    <a:pt x="4" y="3"/>
                    <a:pt x="6" y="9"/>
                    <a:pt x="6" y="13"/>
                  </a:cubicBezTo>
                  <a:cubicBezTo>
                    <a:pt x="7" y="16"/>
                    <a:pt x="5" y="20"/>
                    <a:pt x="7" y="22"/>
                  </a:cubicBezTo>
                  <a:cubicBezTo>
                    <a:pt x="9" y="24"/>
                    <a:pt x="17" y="25"/>
                    <a:pt x="20" y="25"/>
                  </a:cubicBezTo>
                  <a:cubicBezTo>
                    <a:pt x="17" y="16"/>
                    <a:pt x="9" y="7"/>
                    <a:pt x="2" y="0"/>
                  </a:cubicBezTo>
                </a:path>
              </a:pathLst>
            </a:custGeom>
            <a:solidFill>
              <a:srgbClr val="FE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9" name="Freeform 306">
              <a:extLst>
                <a:ext uri="{FF2B5EF4-FFF2-40B4-BE49-F238E27FC236}">
                  <a16:creationId xmlns:a16="http://schemas.microsoft.com/office/drawing/2014/main" id="{1771FA69-1CE5-4C5C-9E3F-68E2678C8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1779"/>
              <a:ext cx="78" cy="50"/>
            </a:xfrm>
            <a:custGeom>
              <a:avLst/>
              <a:gdLst>
                <a:gd name="T0" fmla="*/ 0 w 31"/>
                <a:gd name="T1" fmla="*/ 0 h 19"/>
                <a:gd name="T2" fmla="*/ 221 w 31"/>
                <a:gd name="T3" fmla="*/ 347 h 19"/>
                <a:gd name="T4" fmla="*/ 493 w 31"/>
                <a:gd name="T5" fmla="*/ 255 h 19"/>
                <a:gd name="T6" fmla="*/ 146 w 31"/>
                <a:gd name="T7" fmla="*/ 55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9">
                  <a:moveTo>
                    <a:pt x="0" y="0"/>
                  </a:moveTo>
                  <a:cubicBezTo>
                    <a:pt x="9" y="4"/>
                    <a:pt x="9" y="13"/>
                    <a:pt x="14" y="19"/>
                  </a:cubicBezTo>
                  <a:cubicBezTo>
                    <a:pt x="17" y="15"/>
                    <a:pt x="26" y="13"/>
                    <a:pt x="31" y="14"/>
                  </a:cubicBezTo>
                  <a:cubicBezTo>
                    <a:pt x="27" y="8"/>
                    <a:pt x="17" y="3"/>
                    <a:pt x="9" y="3"/>
                  </a:cubicBezTo>
                </a:path>
              </a:pathLst>
            </a:custGeom>
            <a:solidFill>
              <a:srgbClr val="FE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0" name="Freeform 307">
              <a:extLst>
                <a:ext uri="{FF2B5EF4-FFF2-40B4-BE49-F238E27FC236}">
                  <a16:creationId xmlns:a16="http://schemas.microsoft.com/office/drawing/2014/main" id="{EDAF9C5E-7EEF-4D9E-B7D0-136359EC6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" y="1683"/>
              <a:ext cx="38" cy="56"/>
            </a:xfrm>
            <a:custGeom>
              <a:avLst/>
              <a:gdLst>
                <a:gd name="T0" fmla="*/ 0 w 15"/>
                <a:gd name="T1" fmla="*/ 56 h 21"/>
                <a:gd name="T2" fmla="*/ 243 w 15"/>
                <a:gd name="T3" fmla="*/ 397 h 21"/>
                <a:gd name="T4" fmla="*/ 225 w 15"/>
                <a:gd name="T5" fmla="*/ 56 h 21"/>
                <a:gd name="T6" fmla="*/ 51 w 15"/>
                <a:gd name="T7" fmla="*/ 3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1">
                  <a:moveTo>
                    <a:pt x="0" y="3"/>
                  </a:moveTo>
                  <a:cubicBezTo>
                    <a:pt x="5" y="8"/>
                    <a:pt x="9" y="17"/>
                    <a:pt x="15" y="21"/>
                  </a:cubicBezTo>
                  <a:cubicBezTo>
                    <a:pt x="12" y="15"/>
                    <a:pt x="8" y="10"/>
                    <a:pt x="14" y="3"/>
                  </a:cubicBezTo>
                  <a:cubicBezTo>
                    <a:pt x="12" y="1"/>
                    <a:pt x="7" y="0"/>
                    <a:pt x="3" y="2"/>
                  </a:cubicBezTo>
                </a:path>
              </a:pathLst>
            </a:custGeom>
            <a:solidFill>
              <a:srgbClr val="FE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1" name="Freeform 308">
              <a:extLst>
                <a:ext uri="{FF2B5EF4-FFF2-40B4-BE49-F238E27FC236}">
                  <a16:creationId xmlns:a16="http://schemas.microsoft.com/office/drawing/2014/main" id="{9B1F4CAC-4CCA-4A01-9944-930659E89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1667"/>
              <a:ext cx="93" cy="93"/>
            </a:xfrm>
            <a:custGeom>
              <a:avLst/>
              <a:gdLst>
                <a:gd name="T0" fmla="*/ 0 w 37"/>
                <a:gd name="T1" fmla="*/ 396 h 35"/>
                <a:gd name="T2" fmla="*/ 410 w 37"/>
                <a:gd name="T3" fmla="*/ 35 h 35"/>
                <a:gd name="T4" fmla="*/ 588 w 37"/>
                <a:gd name="T5" fmla="*/ 149 h 35"/>
                <a:gd name="T6" fmla="*/ 209 w 37"/>
                <a:gd name="T7" fmla="*/ 656 h 35"/>
                <a:gd name="T8" fmla="*/ 113 w 37"/>
                <a:gd name="T9" fmla="*/ 303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5">
                  <a:moveTo>
                    <a:pt x="0" y="21"/>
                  </a:moveTo>
                  <a:cubicBezTo>
                    <a:pt x="2" y="9"/>
                    <a:pt x="14" y="0"/>
                    <a:pt x="26" y="2"/>
                  </a:cubicBezTo>
                  <a:cubicBezTo>
                    <a:pt x="29" y="3"/>
                    <a:pt x="36" y="5"/>
                    <a:pt x="37" y="8"/>
                  </a:cubicBezTo>
                  <a:cubicBezTo>
                    <a:pt x="24" y="10"/>
                    <a:pt x="20" y="26"/>
                    <a:pt x="13" y="35"/>
                  </a:cubicBezTo>
                  <a:cubicBezTo>
                    <a:pt x="13" y="30"/>
                    <a:pt x="15" y="17"/>
                    <a:pt x="7" y="16"/>
                  </a:cubicBezTo>
                </a:path>
              </a:pathLst>
            </a:custGeom>
            <a:solidFill>
              <a:srgbClr val="FEF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2" name="Freeform 309">
              <a:extLst>
                <a:ext uri="{FF2B5EF4-FFF2-40B4-BE49-F238E27FC236}">
                  <a16:creationId xmlns:a16="http://schemas.microsoft.com/office/drawing/2014/main" id="{6219B3CA-25D4-4157-AD56-57E4DF3B7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2357"/>
              <a:ext cx="20" cy="59"/>
            </a:xfrm>
            <a:custGeom>
              <a:avLst/>
              <a:gdLst>
                <a:gd name="T0" fmla="*/ 0 w 8"/>
                <a:gd name="T1" fmla="*/ 0 h 22"/>
                <a:gd name="T2" fmla="*/ 63 w 8"/>
                <a:gd name="T3" fmla="*/ 424 h 22"/>
                <a:gd name="T4" fmla="*/ 125 w 8"/>
                <a:gd name="T5" fmla="*/ 80 h 22"/>
                <a:gd name="T6" fmla="*/ 95 w 8"/>
                <a:gd name="T7" fmla="*/ 8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2">
                  <a:moveTo>
                    <a:pt x="0" y="0"/>
                  </a:moveTo>
                  <a:cubicBezTo>
                    <a:pt x="2" y="7"/>
                    <a:pt x="2" y="15"/>
                    <a:pt x="4" y="22"/>
                  </a:cubicBezTo>
                  <a:cubicBezTo>
                    <a:pt x="4" y="16"/>
                    <a:pt x="4" y="9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3" name="Freeform 310">
              <a:extLst>
                <a:ext uri="{FF2B5EF4-FFF2-40B4-BE49-F238E27FC236}">
                  <a16:creationId xmlns:a16="http://schemas.microsoft.com/office/drawing/2014/main" id="{9315A001-9A68-43DF-872A-D1AC0491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2309"/>
              <a:ext cx="60" cy="48"/>
            </a:xfrm>
            <a:custGeom>
              <a:avLst/>
              <a:gdLst>
                <a:gd name="T0" fmla="*/ 0 w 24"/>
                <a:gd name="T1" fmla="*/ 320 h 18"/>
                <a:gd name="T2" fmla="*/ 83 w 24"/>
                <a:gd name="T3" fmla="*/ 341 h 18"/>
                <a:gd name="T4" fmla="*/ 375 w 24"/>
                <a:gd name="T5" fmla="*/ 171 h 18"/>
                <a:gd name="T6" fmla="*/ 250 w 24"/>
                <a:gd name="T7" fmla="*/ 0 h 18"/>
                <a:gd name="T8" fmla="*/ 220 w 24"/>
                <a:gd name="T9" fmla="*/ 19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8">
                  <a:moveTo>
                    <a:pt x="0" y="17"/>
                  </a:moveTo>
                  <a:cubicBezTo>
                    <a:pt x="2" y="17"/>
                    <a:pt x="4" y="18"/>
                    <a:pt x="5" y="18"/>
                  </a:cubicBezTo>
                  <a:cubicBezTo>
                    <a:pt x="8" y="12"/>
                    <a:pt x="18" y="9"/>
                    <a:pt x="24" y="9"/>
                  </a:cubicBezTo>
                  <a:cubicBezTo>
                    <a:pt x="21" y="7"/>
                    <a:pt x="19" y="3"/>
                    <a:pt x="16" y="0"/>
                  </a:cubicBezTo>
                  <a:cubicBezTo>
                    <a:pt x="17" y="4"/>
                    <a:pt x="18" y="7"/>
                    <a:pt x="14" y="10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4" name="Freeform 311">
              <a:extLst>
                <a:ext uri="{FF2B5EF4-FFF2-40B4-BE49-F238E27FC236}">
                  <a16:creationId xmlns:a16="http://schemas.microsoft.com/office/drawing/2014/main" id="{8CC082F9-92A4-49D3-A566-277951EE0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" y="2512"/>
              <a:ext cx="25" cy="37"/>
            </a:xfrm>
            <a:custGeom>
              <a:avLst/>
              <a:gdLst>
                <a:gd name="T0" fmla="*/ 33 w 10"/>
                <a:gd name="T1" fmla="*/ 0 h 14"/>
                <a:gd name="T2" fmla="*/ 20 w 10"/>
                <a:gd name="T3" fmla="*/ 148 h 14"/>
                <a:gd name="T4" fmla="*/ 95 w 10"/>
                <a:gd name="T5" fmla="*/ 259 h 14"/>
                <a:gd name="T6" fmla="*/ 158 w 10"/>
                <a:gd name="T7" fmla="*/ 225 h 14"/>
                <a:gd name="T8" fmla="*/ 63 w 10"/>
                <a:gd name="T9" fmla="*/ 5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2" y="0"/>
                  </a:moveTo>
                  <a:cubicBezTo>
                    <a:pt x="2" y="3"/>
                    <a:pt x="0" y="6"/>
                    <a:pt x="1" y="8"/>
                  </a:cubicBezTo>
                  <a:cubicBezTo>
                    <a:pt x="2" y="10"/>
                    <a:pt x="4" y="12"/>
                    <a:pt x="6" y="14"/>
                  </a:cubicBezTo>
                  <a:cubicBezTo>
                    <a:pt x="7" y="13"/>
                    <a:pt x="9" y="12"/>
                    <a:pt x="10" y="12"/>
                  </a:cubicBezTo>
                  <a:cubicBezTo>
                    <a:pt x="7" y="10"/>
                    <a:pt x="5" y="7"/>
                    <a:pt x="4" y="3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5" name="Freeform 312">
              <a:extLst>
                <a:ext uri="{FF2B5EF4-FFF2-40B4-BE49-F238E27FC236}">
                  <a16:creationId xmlns:a16="http://schemas.microsoft.com/office/drawing/2014/main" id="{CCC7D756-FD26-4C6C-A156-5B887DAFB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" y="2589"/>
              <a:ext cx="62" cy="91"/>
            </a:xfrm>
            <a:custGeom>
              <a:avLst/>
              <a:gdLst>
                <a:gd name="T0" fmla="*/ 166 w 25"/>
                <a:gd name="T1" fmla="*/ 444 h 34"/>
                <a:gd name="T2" fmla="*/ 124 w 25"/>
                <a:gd name="T3" fmla="*/ 653 h 34"/>
                <a:gd name="T4" fmla="*/ 0 w 25"/>
                <a:gd name="T5" fmla="*/ 286 h 34"/>
                <a:gd name="T6" fmla="*/ 216 w 25"/>
                <a:gd name="T7" fmla="*/ 0 h 34"/>
                <a:gd name="T8" fmla="*/ 308 w 25"/>
                <a:gd name="T9" fmla="*/ 171 h 34"/>
                <a:gd name="T10" fmla="*/ 350 w 25"/>
                <a:gd name="T11" fmla="*/ 230 h 34"/>
                <a:gd name="T12" fmla="*/ 382 w 25"/>
                <a:gd name="T13" fmla="*/ 367 h 34"/>
                <a:gd name="T14" fmla="*/ 166 w 25"/>
                <a:gd name="T15" fmla="*/ 458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34">
                  <a:moveTo>
                    <a:pt x="11" y="23"/>
                  </a:moveTo>
                  <a:cubicBezTo>
                    <a:pt x="8" y="26"/>
                    <a:pt x="8" y="31"/>
                    <a:pt x="8" y="34"/>
                  </a:cubicBezTo>
                  <a:cubicBezTo>
                    <a:pt x="6" y="28"/>
                    <a:pt x="4" y="20"/>
                    <a:pt x="0" y="15"/>
                  </a:cubicBezTo>
                  <a:cubicBezTo>
                    <a:pt x="10" y="23"/>
                    <a:pt x="13" y="6"/>
                    <a:pt x="14" y="0"/>
                  </a:cubicBezTo>
                  <a:cubicBezTo>
                    <a:pt x="16" y="3"/>
                    <a:pt x="18" y="6"/>
                    <a:pt x="20" y="9"/>
                  </a:cubicBezTo>
                  <a:cubicBezTo>
                    <a:pt x="22" y="11"/>
                    <a:pt x="22" y="10"/>
                    <a:pt x="23" y="12"/>
                  </a:cubicBezTo>
                  <a:cubicBezTo>
                    <a:pt x="24" y="14"/>
                    <a:pt x="23" y="17"/>
                    <a:pt x="25" y="19"/>
                  </a:cubicBezTo>
                  <a:cubicBezTo>
                    <a:pt x="22" y="22"/>
                    <a:pt x="15" y="20"/>
                    <a:pt x="11" y="24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6" name="Freeform 313">
              <a:extLst>
                <a:ext uri="{FF2B5EF4-FFF2-40B4-BE49-F238E27FC236}">
                  <a16:creationId xmlns:a16="http://schemas.microsoft.com/office/drawing/2014/main" id="{A7E15E64-5E79-46B5-8AFB-F38F0CF59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2605"/>
              <a:ext cx="118" cy="64"/>
            </a:xfrm>
            <a:custGeom>
              <a:avLst/>
              <a:gdLst>
                <a:gd name="T0" fmla="*/ 63 w 47"/>
                <a:gd name="T1" fmla="*/ 136 h 24"/>
                <a:gd name="T2" fmla="*/ 126 w 47"/>
                <a:gd name="T3" fmla="*/ 435 h 24"/>
                <a:gd name="T4" fmla="*/ 251 w 47"/>
                <a:gd name="T5" fmla="*/ 307 h 24"/>
                <a:gd name="T6" fmla="*/ 743 w 47"/>
                <a:gd name="T7" fmla="*/ 227 h 24"/>
                <a:gd name="T8" fmla="*/ 346 w 47"/>
                <a:gd name="T9" fmla="*/ 136 h 24"/>
                <a:gd name="T10" fmla="*/ 0 w 47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24">
                  <a:moveTo>
                    <a:pt x="4" y="7"/>
                  </a:moveTo>
                  <a:cubicBezTo>
                    <a:pt x="11" y="9"/>
                    <a:pt x="4" y="22"/>
                    <a:pt x="8" y="23"/>
                  </a:cubicBezTo>
                  <a:cubicBezTo>
                    <a:pt x="10" y="24"/>
                    <a:pt x="15" y="17"/>
                    <a:pt x="16" y="16"/>
                  </a:cubicBezTo>
                  <a:cubicBezTo>
                    <a:pt x="24" y="11"/>
                    <a:pt x="39" y="10"/>
                    <a:pt x="47" y="12"/>
                  </a:cubicBezTo>
                  <a:cubicBezTo>
                    <a:pt x="39" y="15"/>
                    <a:pt x="29" y="8"/>
                    <a:pt x="22" y="7"/>
                  </a:cubicBezTo>
                  <a:cubicBezTo>
                    <a:pt x="15" y="5"/>
                    <a:pt x="6" y="4"/>
                    <a:pt x="0" y="0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7" name="Freeform 314">
              <a:extLst>
                <a:ext uri="{FF2B5EF4-FFF2-40B4-BE49-F238E27FC236}">
                  <a16:creationId xmlns:a16="http://schemas.microsoft.com/office/drawing/2014/main" id="{3A81443E-DDD0-43B5-A339-3C029E038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2691"/>
              <a:ext cx="152" cy="42"/>
            </a:xfrm>
            <a:custGeom>
              <a:avLst/>
              <a:gdLst>
                <a:gd name="T0" fmla="*/ 0 w 61"/>
                <a:gd name="T1" fmla="*/ 34 h 16"/>
                <a:gd name="T2" fmla="*/ 154 w 61"/>
                <a:gd name="T3" fmla="*/ 221 h 16"/>
                <a:gd name="T4" fmla="*/ 633 w 61"/>
                <a:gd name="T5" fmla="*/ 234 h 16"/>
                <a:gd name="T6" fmla="*/ 820 w 61"/>
                <a:gd name="T7" fmla="*/ 268 h 16"/>
                <a:gd name="T8" fmla="*/ 912 w 61"/>
                <a:gd name="T9" fmla="*/ 110 h 16"/>
                <a:gd name="T10" fmla="*/ 571 w 61"/>
                <a:gd name="T11" fmla="*/ 144 h 16"/>
                <a:gd name="T12" fmla="*/ 341 w 61"/>
                <a:gd name="T13" fmla="*/ 76 h 16"/>
                <a:gd name="T14" fmla="*/ 62 w 61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16">
                  <a:moveTo>
                    <a:pt x="0" y="2"/>
                  </a:moveTo>
                  <a:cubicBezTo>
                    <a:pt x="4" y="4"/>
                    <a:pt x="7" y="9"/>
                    <a:pt x="10" y="12"/>
                  </a:cubicBezTo>
                  <a:cubicBezTo>
                    <a:pt x="17" y="3"/>
                    <a:pt x="33" y="13"/>
                    <a:pt x="41" y="13"/>
                  </a:cubicBezTo>
                  <a:cubicBezTo>
                    <a:pt x="45" y="14"/>
                    <a:pt x="49" y="15"/>
                    <a:pt x="53" y="15"/>
                  </a:cubicBezTo>
                  <a:cubicBezTo>
                    <a:pt x="61" y="16"/>
                    <a:pt x="59" y="12"/>
                    <a:pt x="59" y="6"/>
                  </a:cubicBezTo>
                  <a:cubicBezTo>
                    <a:pt x="58" y="14"/>
                    <a:pt x="41" y="9"/>
                    <a:pt x="37" y="8"/>
                  </a:cubicBezTo>
                  <a:cubicBezTo>
                    <a:pt x="31" y="7"/>
                    <a:pt x="27" y="5"/>
                    <a:pt x="22" y="4"/>
                  </a:cubicBezTo>
                  <a:cubicBezTo>
                    <a:pt x="16" y="3"/>
                    <a:pt x="10" y="2"/>
                    <a:pt x="4" y="0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8" name="Freeform 315">
              <a:extLst>
                <a:ext uri="{FF2B5EF4-FFF2-40B4-BE49-F238E27FC236}">
                  <a16:creationId xmlns:a16="http://schemas.microsoft.com/office/drawing/2014/main" id="{285A07E6-7504-4977-A138-1F5A99393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" y="2733"/>
              <a:ext cx="123" cy="27"/>
            </a:xfrm>
            <a:custGeom>
              <a:avLst/>
              <a:gdLst>
                <a:gd name="T0" fmla="*/ 0 w 49"/>
                <a:gd name="T1" fmla="*/ 38 h 10"/>
                <a:gd name="T2" fmla="*/ 366 w 49"/>
                <a:gd name="T3" fmla="*/ 22 h 10"/>
                <a:gd name="T4" fmla="*/ 776 w 49"/>
                <a:gd name="T5" fmla="*/ 103 h 10"/>
                <a:gd name="T6" fmla="*/ 284 w 49"/>
                <a:gd name="T7" fmla="*/ 197 h 10"/>
                <a:gd name="T8" fmla="*/ 238 w 49"/>
                <a:gd name="T9" fmla="*/ 11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10">
                  <a:moveTo>
                    <a:pt x="0" y="2"/>
                  </a:moveTo>
                  <a:cubicBezTo>
                    <a:pt x="5" y="4"/>
                    <a:pt x="17" y="0"/>
                    <a:pt x="23" y="1"/>
                  </a:cubicBezTo>
                  <a:cubicBezTo>
                    <a:pt x="32" y="1"/>
                    <a:pt x="41" y="4"/>
                    <a:pt x="49" y="5"/>
                  </a:cubicBezTo>
                  <a:cubicBezTo>
                    <a:pt x="40" y="7"/>
                    <a:pt x="26" y="2"/>
                    <a:pt x="18" y="10"/>
                  </a:cubicBezTo>
                  <a:cubicBezTo>
                    <a:pt x="17" y="9"/>
                    <a:pt x="16" y="8"/>
                    <a:pt x="15" y="6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9" name="Freeform 316">
              <a:extLst>
                <a:ext uri="{FF2B5EF4-FFF2-40B4-BE49-F238E27FC236}">
                  <a16:creationId xmlns:a16="http://schemas.microsoft.com/office/drawing/2014/main" id="{4CA9B78F-1316-4715-9898-35175447C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" y="2723"/>
              <a:ext cx="72" cy="37"/>
            </a:xfrm>
            <a:custGeom>
              <a:avLst/>
              <a:gdLst>
                <a:gd name="T0" fmla="*/ 0 w 29"/>
                <a:gd name="T1" fmla="*/ 0 h 14"/>
                <a:gd name="T2" fmla="*/ 137 w 29"/>
                <a:gd name="T3" fmla="*/ 259 h 14"/>
                <a:gd name="T4" fmla="*/ 228 w 29"/>
                <a:gd name="T5" fmla="*/ 182 h 14"/>
                <a:gd name="T6" fmla="*/ 444 w 29"/>
                <a:gd name="T7" fmla="*/ 148 h 14"/>
                <a:gd name="T8" fmla="*/ 62 w 29"/>
                <a:gd name="T9" fmla="*/ 2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14">
                  <a:moveTo>
                    <a:pt x="0" y="0"/>
                  </a:moveTo>
                  <a:cubicBezTo>
                    <a:pt x="0" y="4"/>
                    <a:pt x="5" y="14"/>
                    <a:pt x="9" y="14"/>
                  </a:cubicBezTo>
                  <a:cubicBezTo>
                    <a:pt x="11" y="14"/>
                    <a:pt x="14" y="10"/>
                    <a:pt x="15" y="10"/>
                  </a:cubicBezTo>
                  <a:cubicBezTo>
                    <a:pt x="19" y="8"/>
                    <a:pt x="25" y="8"/>
                    <a:pt x="29" y="8"/>
                  </a:cubicBezTo>
                  <a:cubicBezTo>
                    <a:pt x="20" y="9"/>
                    <a:pt x="11" y="7"/>
                    <a:pt x="4" y="1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0" name="Freeform 317">
              <a:extLst>
                <a:ext uri="{FF2B5EF4-FFF2-40B4-BE49-F238E27FC236}">
                  <a16:creationId xmlns:a16="http://schemas.microsoft.com/office/drawing/2014/main" id="{E8271B68-2E3F-4929-A7AC-B9A775983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" y="2637"/>
              <a:ext cx="57" cy="30"/>
            </a:xfrm>
            <a:custGeom>
              <a:avLst/>
              <a:gdLst>
                <a:gd name="T0" fmla="*/ 0 w 23"/>
                <a:gd name="T1" fmla="*/ 104 h 11"/>
                <a:gd name="T2" fmla="*/ 124 w 23"/>
                <a:gd name="T3" fmla="*/ 224 h 11"/>
                <a:gd name="T4" fmla="*/ 349 w 23"/>
                <a:gd name="T5" fmla="*/ 60 h 11"/>
                <a:gd name="T6" fmla="*/ 62 w 23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1">
                  <a:moveTo>
                    <a:pt x="0" y="5"/>
                  </a:moveTo>
                  <a:cubicBezTo>
                    <a:pt x="2" y="7"/>
                    <a:pt x="5" y="9"/>
                    <a:pt x="8" y="11"/>
                  </a:cubicBezTo>
                  <a:cubicBezTo>
                    <a:pt x="11" y="6"/>
                    <a:pt x="18" y="6"/>
                    <a:pt x="23" y="3"/>
                  </a:cubicBezTo>
                  <a:cubicBezTo>
                    <a:pt x="16" y="3"/>
                    <a:pt x="10" y="4"/>
                    <a:pt x="4" y="0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1" name="Freeform 318">
              <a:extLst>
                <a:ext uri="{FF2B5EF4-FFF2-40B4-BE49-F238E27FC236}">
                  <a16:creationId xmlns:a16="http://schemas.microsoft.com/office/drawing/2014/main" id="{C2D2A992-1B5B-4B6F-B25A-50EECA737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2653"/>
              <a:ext cx="87" cy="32"/>
            </a:xfrm>
            <a:custGeom>
              <a:avLst/>
              <a:gdLst>
                <a:gd name="T0" fmla="*/ 0 w 35"/>
                <a:gd name="T1" fmla="*/ 0 h 12"/>
                <a:gd name="T2" fmla="*/ 167 w 35"/>
                <a:gd name="T3" fmla="*/ 227 h 12"/>
                <a:gd name="T4" fmla="*/ 537 w 35"/>
                <a:gd name="T5" fmla="*/ 115 h 12"/>
                <a:gd name="T6" fmla="*/ 341 w 35"/>
                <a:gd name="T7" fmla="*/ 93 h 12"/>
                <a:gd name="T8" fmla="*/ 62 w 3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2">
                  <a:moveTo>
                    <a:pt x="0" y="0"/>
                  </a:moveTo>
                  <a:cubicBezTo>
                    <a:pt x="4" y="2"/>
                    <a:pt x="10" y="9"/>
                    <a:pt x="11" y="12"/>
                  </a:cubicBezTo>
                  <a:cubicBezTo>
                    <a:pt x="18" y="9"/>
                    <a:pt x="26" y="6"/>
                    <a:pt x="35" y="6"/>
                  </a:cubicBezTo>
                  <a:cubicBezTo>
                    <a:pt x="31" y="7"/>
                    <a:pt x="26" y="5"/>
                    <a:pt x="22" y="5"/>
                  </a:cubicBezTo>
                  <a:cubicBezTo>
                    <a:pt x="15" y="4"/>
                    <a:pt x="11" y="2"/>
                    <a:pt x="4" y="0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2" name="Freeform 319">
              <a:extLst>
                <a:ext uri="{FF2B5EF4-FFF2-40B4-BE49-F238E27FC236}">
                  <a16:creationId xmlns:a16="http://schemas.microsoft.com/office/drawing/2014/main" id="{7C547FFD-D184-4FCF-B257-1D20A69C0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" y="2597"/>
              <a:ext cx="57" cy="32"/>
            </a:xfrm>
            <a:custGeom>
              <a:avLst/>
              <a:gdLst>
                <a:gd name="T0" fmla="*/ 0 w 23"/>
                <a:gd name="T1" fmla="*/ 0 h 12"/>
                <a:gd name="T2" fmla="*/ 92 w 23"/>
                <a:gd name="T3" fmla="*/ 205 h 12"/>
                <a:gd name="T4" fmla="*/ 349 w 23"/>
                <a:gd name="T5" fmla="*/ 93 h 12"/>
                <a:gd name="T6" fmla="*/ 42 w 23"/>
                <a:gd name="T7" fmla="*/ 56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2">
                  <a:moveTo>
                    <a:pt x="0" y="0"/>
                  </a:moveTo>
                  <a:cubicBezTo>
                    <a:pt x="2" y="3"/>
                    <a:pt x="4" y="10"/>
                    <a:pt x="6" y="11"/>
                  </a:cubicBezTo>
                  <a:cubicBezTo>
                    <a:pt x="9" y="12"/>
                    <a:pt x="20" y="6"/>
                    <a:pt x="23" y="5"/>
                  </a:cubicBezTo>
                  <a:cubicBezTo>
                    <a:pt x="17" y="7"/>
                    <a:pt x="8" y="7"/>
                    <a:pt x="3" y="3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3" name="Freeform 320">
              <a:extLst>
                <a:ext uri="{FF2B5EF4-FFF2-40B4-BE49-F238E27FC236}">
                  <a16:creationId xmlns:a16="http://schemas.microsoft.com/office/drawing/2014/main" id="{7BB993CF-F029-490F-8DE1-0977EBCAB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2675"/>
              <a:ext cx="50" cy="26"/>
            </a:xfrm>
            <a:custGeom>
              <a:avLst/>
              <a:gdLst>
                <a:gd name="T0" fmla="*/ 0 w 20"/>
                <a:gd name="T1" fmla="*/ 0 h 10"/>
                <a:gd name="T2" fmla="*/ 158 w 20"/>
                <a:gd name="T3" fmla="*/ 177 h 10"/>
                <a:gd name="T4" fmla="*/ 270 w 20"/>
                <a:gd name="T5" fmla="*/ 122 h 10"/>
                <a:gd name="T6" fmla="*/ 270 w 20"/>
                <a:gd name="T7" fmla="*/ 0 h 10"/>
                <a:gd name="T8" fmla="*/ 188 w 20"/>
                <a:gd name="T9" fmla="*/ 68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0" y="0"/>
                  </a:moveTo>
                  <a:cubicBezTo>
                    <a:pt x="5" y="3"/>
                    <a:pt x="7" y="5"/>
                    <a:pt x="10" y="10"/>
                  </a:cubicBezTo>
                  <a:cubicBezTo>
                    <a:pt x="12" y="9"/>
                    <a:pt x="16" y="8"/>
                    <a:pt x="17" y="7"/>
                  </a:cubicBezTo>
                  <a:cubicBezTo>
                    <a:pt x="20" y="4"/>
                    <a:pt x="18" y="4"/>
                    <a:pt x="17" y="0"/>
                  </a:cubicBezTo>
                  <a:cubicBezTo>
                    <a:pt x="17" y="2"/>
                    <a:pt x="15" y="4"/>
                    <a:pt x="12" y="4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4" name="Freeform 321">
              <a:extLst>
                <a:ext uri="{FF2B5EF4-FFF2-40B4-BE49-F238E27FC236}">
                  <a16:creationId xmlns:a16="http://schemas.microsoft.com/office/drawing/2014/main" id="{4D0FCBFE-67B6-4215-8348-851459E93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" y="2773"/>
              <a:ext cx="38" cy="54"/>
            </a:xfrm>
            <a:custGeom>
              <a:avLst/>
              <a:gdLst>
                <a:gd name="T0" fmla="*/ 0 w 15"/>
                <a:gd name="T1" fmla="*/ 0 h 20"/>
                <a:gd name="T2" fmla="*/ 84 w 15"/>
                <a:gd name="T3" fmla="*/ 394 h 20"/>
                <a:gd name="T4" fmla="*/ 243 w 15"/>
                <a:gd name="T5" fmla="*/ 138 h 20"/>
                <a:gd name="T6" fmla="*/ 33 w 15"/>
                <a:gd name="T7" fmla="*/ 59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0">
                  <a:moveTo>
                    <a:pt x="0" y="0"/>
                  </a:moveTo>
                  <a:cubicBezTo>
                    <a:pt x="2" y="6"/>
                    <a:pt x="4" y="13"/>
                    <a:pt x="5" y="20"/>
                  </a:cubicBezTo>
                  <a:cubicBezTo>
                    <a:pt x="5" y="14"/>
                    <a:pt x="10" y="9"/>
                    <a:pt x="15" y="7"/>
                  </a:cubicBezTo>
                  <a:cubicBezTo>
                    <a:pt x="11" y="7"/>
                    <a:pt x="5" y="7"/>
                    <a:pt x="2" y="3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5" name="Freeform 322">
              <a:extLst>
                <a:ext uri="{FF2B5EF4-FFF2-40B4-BE49-F238E27FC236}">
                  <a16:creationId xmlns:a16="http://schemas.microsoft.com/office/drawing/2014/main" id="{4C2E2D24-A1C5-4DA1-8152-9D5BFC2F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4" y="2803"/>
              <a:ext cx="30" cy="40"/>
            </a:xfrm>
            <a:custGeom>
              <a:avLst/>
              <a:gdLst>
                <a:gd name="T0" fmla="*/ 0 w 12"/>
                <a:gd name="T1" fmla="*/ 0 h 15"/>
                <a:gd name="T2" fmla="*/ 95 w 12"/>
                <a:gd name="T3" fmla="*/ 285 h 15"/>
                <a:gd name="T4" fmla="*/ 188 w 12"/>
                <a:gd name="T5" fmla="*/ 171 h 15"/>
                <a:gd name="T6" fmla="*/ 95 w 12"/>
                <a:gd name="T7" fmla="*/ 93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">
                  <a:moveTo>
                    <a:pt x="0" y="0"/>
                  </a:moveTo>
                  <a:cubicBezTo>
                    <a:pt x="3" y="5"/>
                    <a:pt x="5" y="10"/>
                    <a:pt x="6" y="15"/>
                  </a:cubicBezTo>
                  <a:cubicBezTo>
                    <a:pt x="7" y="12"/>
                    <a:pt x="10" y="11"/>
                    <a:pt x="12" y="9"/>
                  </a:cubicBezTo>
                  <a:cubicBezTo>
                    <a:pt x="10" y="9"/>
                    <a:pt x="7" y="7"/>
                    <a:pt x="6" y="5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6" name="Freeform 323">
              <a:extLst>
                <a:ext uri="{FF2B5EF4-FFF2-40B4-BE49-F238E27FC236}">
                  <a16:creationId xmlns:a16="http://schemas.microsoft.com/office/drawing/2014/main" id="{749FA045-09DB-4ED9-83A1-337A05C27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2835"/>
              <a:ext cx="35" cy="48"/>
            </a:xfrm>
            <a:custGeom>
              <a:avLst/>
              <a:gdLst>
                <a:gd name="T0" fmla="*/ 0 w 14"/>
                <a:gd name="T1" fmla="*/ 0 h 18"/>
                <a:gd name="T2" fmla="*/ 158 w 14"/>
                <a:gd name="T3" fmla="*/ 341 h 18"/>
                <a:gd name="T4" fmla="*/ 220 w 14"/>
                <a:gd name="T5" fmla="*/ 115 h 18"/>
                <a:gd name="T6" fmla="*/ 63 w 14"/>
                <a:gd name="T7" fmla="*/ 3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cubicBezTo>
                    <a:pt x="4" y="5"/>
                    <a:pt x="6" y="13"/>
                    <a:pt x="10" y="18"/>
                  </a:cubicBezTo>
                  <a:cubicBezTo>
                    <a:pt x="10" y="14"/>
                    <a:pt x="12" y="10"/>
                    <a:pt x="14" y="6"/>
                  </a:cubicBezTo>
                  <a:cubicBezTo>
                    <a:pt x="11" y="8"/>
                    <a:pt x="6" y="6"/>
                    <a:pt x="4" y="2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7" name="Freeform 324">
              <a:extLst>
                <a:ext uri="{FF2B5EF4-FFF2-40B4-BE49-F238E27FC236}">
                  <a16:creationId xmlns:a16="http://schemas.microsoft.com/office/drawing/2014/main" id="{E27AF560-FFEC-4977-B4DB-4CA5A9079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" y="2795"/>
              <a:ext cx="115" cy="37"/>
            </a:xfrm>
            <a:custGeom>
              <a:avLst/>
              <a:gdLst>
                <a:gd name="T0" fmla="*/ 50 w 46"/>
                <a:gd name="T1" fmla="*/ 0 h 14"/>
                <a:gd name="T2" fmla="*/ 270 w 46"/>
                <a:gd name="T3" fmla="*/ 259 h 14"/>
                <a:gd name="T4" fmla="*/ 425 w 46"/>
                <a:gd name="T5" fmla="*/ 90 h 14"/>
                <a:gd name="T6" fmla="*/ 720 w 46"/>
                <a:gd name="T7" fmla="*/ 21 h 14"/>
                <a:gd name="T8" fmla="*/ 333 w 46"/>
                <a:gd name="T9" fmla="*/ 34 h 14"/>
                <a:gd name="T10" fmla="*/ 0 w 46"/>
                <a:gd name="T11" fmla="*/ 2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14">
                  <a:moveTo>
                    <a:pt x="3" y="0"/>
                  </a:moveTo>
                  <a:cubicBezTo>
                    <a:pt x="8" y="5"/>
                    <a:pt x="14" y="9"/>
                    <a:pt x="17" y="14"/>
                  </a:cubicBezTo>
                  <a:cubicBezTo>
                    <a:pt x="19" y="11"/>
                    <a:pt x="23" y="7"/>
                    <a:pt x="27" y="5"/>
                  </a:cubicBezTo>
                  <a:cubicBezTo>
                    <a:pt x="33" y="2"/>
                    <a:pt x="40" y="3"/>
                    <a:pt x="46" y="1"/>
                  </a:cubicBezTo>
                  <a:cubicBezTo>
                    <a:pt x="38" y="3"/>
                    <a:pt x="29" y="0"/>
                    <a:pt x="21" y="2"/>
                  </a:cubicBezTo>
                  <a:cubicBezTo>
                    <a:pt x="12" y="4"/>
                    <a:pt x="9" y="6"/>
                    <a:pt x="0" y="1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8" name="Freeform 325">
              <a:extLst>
                <a:ext uri="{FF2B5EF4-FFF2-40B4-BE49-F238E27FC236}">
                  <a16:creationId xmlns:a16="http://schemas.microsoft.com/office/drawing/2014/main" id="{76F9AD1F-B46B-4601-9A95-AF2196CE5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2616"/>
              <a:ext cx="108" cy="48"/>
            </a:xfrm>
            <a:custGeom>
              <a:avLst/>
              <a:gdLst>
                <a:gd name="T0" fmla="*/ 0 w 43"/>
                <a:gd name="T1" fmla="*/ 56 h 18"/>
                <a:gd name="T2" fmla="*/ 83 w 43"/>
                <a:gd name="T3" fmla="*/ 307 h 18"/>
                <a:gd name="T4" fmla="*/ 681 w 43"/>
                <a:gd name="T5" fmla="*/ 320 h 18"/>
                <a:gd name="T6" fmla="*/ 284 w 43"/>
                <a:gd name="T7" fmla="*/ 192 h 18"/>
                <a:gd name="T8" fmla="*/ 20 w 4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8">
                  <a:moveTo>
                    <a:pt x="0" y="3"/>
                  </a:moveTo>
                  <a:cubicBezTo>
                    <a:pt x="3" y="7"/>
                    <a:pt x="4" y="12"/>
                    <a:pt x="5" y="16"/>
                  </a:cubicBezTo>
                  <a:cubicBezTo>
                    <a:pt x="14" y="9"/>
                    <a:pt x="32" y="16"/>
                    <a:pt x="43" y="17"/>
                  </a:cubicBezTo>
                  <a:cubicBezTo>
                    <a:pt x="36" y="18"/>
                    <a:pt x="25" y="12"/>
                    <a:pt x="18" y="10"/>
                  </a:cubicBezTo>
                  <a:cubicBezTo>
                    <a:pt x="11" y="8"/>
                    <a:pt x="4" y="8"/>
                    <a:pt x="1" y="0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9" name="Freeform 326">
              <a:extLst>
                <a:ext uri="{FF2B5EF4-FFF2-40B4-BE49-F238E27FC236}">
                  <a16:creationId xmlns:a16="http://schemas.microsoft.com/office/drawing/2014/main" id="{9834024F-B270-4661-85ED-17C9F054A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2533"/>
              <a:ext cx="62" cy="70"/>
            </a:xfrm>
            <a:custGeom>
              <a:avLst/>
              <a:gdLst>
                <a:gd name="T0" fmla="*/ 0 w 25"/>
                <a:gd name="T1" fmla="*/ 275 h 26"/>
                <a:gd name="T2" fmla="*/ 382 w 25"/>
                <a:gd name="T3" fmla="*/ 506 h 26"/>
                <a:gd name="T4" fmla="*/ 228 w 25"/>
                <a:gd name="T5" fmla="*/ 0 h 26"/>
                <a:gd name="T6" fmla="*/ 136 w 25"/>
                <a:gd name="T7" fmla="*/ 275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26">
                  <a:moveTo>
                    <a:pt x="0" y="14"/>
                  </a:moveTo>
                  <a:cubicBezTo>
                    <a:pt x="9" y="15"/>
                    <a:pt x="19" y="20"/>
                    <a:pt x="25" y="26"/>
                  </a:cubicBezTo>
                  <a:cubicBezTo>
                    <a:pt x="23" y="18"/>
                    <a:pt x="20" y="7"/>
                    <a:pt x="15" y="0"/>
                  </a:cubicBezTo>
                  <a:cubicBezTo>
                    <a:pt x="17" y="6"/>
                    <a:pt x="16" y="12"/>
                    <a:pt x="9" y="14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0" name="Freeform 327">
              <a:extLst>
                <a:ext uri="{FF2B5EF4-FFF2-40B4-BE49-F238E27FC236}">
                  <a16:creationId xmlns:a16="http://schemas.microsoft.com/office/drawing/2014/main" id="{E40714C9-1D04-452D-AD69-48E6DD0BE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2443"/>
              <a:ext cx="42" cy="64"/>
            </a:xfrm>
            <a:custGeom>
              <a:avLst/>
              <a:gdLst>
                <a:gd name="T0" fmla="*/ 0 w 17"/>
                <a:gd name="T1" fmla="*/ 93 h 24"/>
                <a:gd name="T2" fmla="*/ 245 w 17"/>
                <a:gd name="T3" fmla="*/ 456 h 24"/>
                <a:gd name="T4" fmla="*/ 195 w 17"/>
                <a:gd name="T5" fmla="*/ 0 h 24"/>
                <a:gd name="T6" fmla="*/ 153 w 17"/>
                <a:gd name="T7" fmla="*/ 192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24">
                  <a:moveTo>
                    <a:pt x="0" y="5"/>
                  </a:moveTo>
                  <a:cubicBezTo>
                    <a:pt x="7" y="10"/>
                    <a:pt x="13" y="17"/>
                    <a:pt x="16" y="24"/>
                  </a:cubicBezTo>
                  <a:cubicBezTo>
                    <a:pt x="17" y="18"/>
                    <a:pt x="16" y="6"/>
                    <a:pt x="13" y="0"/>
                  </a:cubicBezTo>
                  <a:cubicBezTo>
                    <a:pt x="14" y="4"/>
                    <a:pt x="13" y="8"/>
                    <a:pt x="10" y="10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1" name="Freeform 328">
              <a:extLst>
                <a:ext uri="{FF2B5EF4-FFF2-40B4-BE49-F238E27FC236}">
                  <a16:creationId xmlns:a16="http://schemas.microsoft.com/office/drawing/2014/main" id="{E89A9587-F2C0-4D60-BDDE-F7B4F3C01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" y="2432"/>
              <a:ext cx="50" cy="64"/>
            </a:xfrm>
            <a:custGeom>
              <a:avLst/>
              <a:gdLst>
                <a:gd name="T0" fmla="*/ 0 w 20"/>
                <a:gd name="T1" fmla="*/ 363 h 24"/>
                <a:gd name="T2" fmla="*/ 250 w 20"/>
                <a:gd name="T3" fmla="*/ 397 h 24"/>
                <a:gd name="T4" fmla="*/ 158 w 20"/>
                <a:gd name="T5" fmla="*/ 0 h 24"/>
                <a:gd name="T6" fmla="*/ 125 w 20"/>
                <a:gd name="T7" fmla="*/ 363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4">
                  <a:moveTo>
                    <a:pt x="0" y="19"/>
                  </a:moveTo>
                  <a:cubicBezTo>
                    <a:pt x="4" y="19"/>
                    <a:pt x="12" y="24"/>
                    <a:pt x="16" y="21"/>
                  </a:cubicBezTo>
                  <a:cubicBezTo>
                    <a:pt x="20" y="17"/>
                    <a:pt x="14" y="3"/>
                    <a:pt x="10" y="0"/>
                  </a:cubicBezTo>
                  <a:cubicBezTo>
                    <a:pt x="12" y="5"/>
                    <a:pt x="17" y="18"/>
                    <a:pt x="8" y="19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2" name="Freeform 329">
              <a:extLst>
                <a:ext uri="{FF2B5EF4-FFF2-40B4-BE49-F238E27FC236}">
                  <a16:creationId xmlns:a16="http://schemas.microsoft.com/office/drawing/2014/main" id="{869B23CF-EA8D-4AEA-84D4-5AC4E409E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2539"/>
              <a:ext cx="52" cy="56"/>
            </a:xfrm>
            <a:custGeom>
              <a:avLst/>
              <a:gdLst>
                <a:gd name="T0" fmla="*/ 0 w 21"/>
                <a:gd name="T1" fmla="*/ 171 h 21"/>
                <a:gd name="T2" fmla="*/ 166 w 21"/>
                <a:gd name="T3" fmla="*/ 397 h 21"/>
                <a:gd name="T4" fmla="*/ 258 w 21"/>
                <a:gd name="T5" fmla="*/ 0 h 21"/>
                <a:gd name="T6" fmla="*/ 134 w 21"/>
                <a:gd name="T7" fmla="*/ 32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1">
                  <a:moveTo>
                    <a:pt x="0" y="9"/>
                  </a:moveTo>
                  <a:cubicBezTo>
                    <a:pt x="2" y="17"/>
                    <a:pt x="2" y="20"/>
                    <a:pt x="11" y="21"/>
                  </a:cubicBezTo>
                  <a:cubicBezTo>
                    <a:pt x="21" y="21"/>
                    <a:pt x="17" y="7"/>
                    <a:pt x="17" y="0"/>
                  </a:cubicBezTo>
                  <a:cubicBezTo>
                    <a:pt x="16" y="4"/>
                    <a:pt x="17" y="20"/>
                    <a:pt x="9" y="17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3" name="Freeform 330">
              <a:extLst>
                <a:ext uri="{FF2B5EF4-FFF2-40B4-BE49-F238E27FC236}">
                  <a16:creationId xmlns:a16="http://schemas.microsoft.com/office/drawing/2014/main" id="{34309D54-0B7B-4C30-A3AE-532FA746D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2539"/>
              <a:ext cx="30" cy="26"/>
            </a:xfrm>
            <a:custGeom>
              <a:avLst/>
              <a:gdLst>
                <a:gd name="T0" fmla="*/ 0 w 12"/>
                <a:gd name="T1" fmla="*/ 109 h 10"/>
                <a:gd name="T2" fmla="*/ 188 w 12"/>
                <a:gd name="T3" fmla="*/ 177 h 10"/>
                <a:gd name="T4" fmla="*/ 113 w 12"/>
                <a:gd name="T5" fmla="*/ 0 h 10"/>
                <a:gd name="T6" fmla="*/ 20 w 12"/>
                <a:gd name="T7" fmla="*/ 109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0">
                  <a:moveTo>
                    <a:pt x="0" y="6"/>
                  </a:moveTo>
                  <a:cubicBezTo>
                    <a:pt x="4" y="7"/>
                    <a:pt x="8" y="9"/>
                    <a:pt x="12" y="10"/>
                  </a:cubicBezTo>
                  <a:cubicBezTo>
                    <a:pt x="10" y="7"/>
                    <a:pt x="8" y="4"/>
                    <a:pt x="7" y="0"/>
                  </a:cubicBezTo>
                  <a:cubicBezTo>
                    <a:pt x="7" y="4"/>
                    <a:pt x="4" y="4"/>
                    <a:pt x="1" y="6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4" name="Freeform 331">
              <a:extLst>
                <a:ext uri="{FF2B5EF4-FFF2-40B4-BE49-F238E27FC236}">
                  <a16:creationId xmlns:a16="http://schemas.microsoft.com/office/drawing/2014/main" id="{E2E1D650-2722-4B42-90D3-FA9BD5282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1" y="2619"/>
              <a:ext cx="33" cy="26"/>
            </a:xfrm>
            <a:custGeom>
              <a:avLst/>
              <a:gdLst>
                <a:gd name="T0" fmla="*/ 0 w 13"/>
                <a:gd name="T1" fmla="*/ 68 h 10"/>
                <a:gd name="T2" fmla="*/ 147 w 13"/>
                <a:gd name="T3" fmla="*/ 156 h 10"/>
                <a:gd name="T4" fmla="*/ 213 w 13"/>
                <a:gd name="T5" fmla="*/ 0 h 10"/>
                <a:gd name="T6" fmla="*/ 84 w 13"/>
                <a:gd name="T7" fmla="*/ 88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0">
                  <a:moveTo>
                    <a:pt x="0" y="4"/>
                  </a:moveTo>
                  <a:cubicBezTo>
                    <a:pt x="3" y="5"/>
                    <a:pt x="7" y="10"/>
                    <a:pt x="9" y="9"/>
                  </a:cubicBezTo>
                  <a:cubicBezTo>
                    <a:pt x="13" y="8"/>
                    <a:pt x="13" y="2"/>
                    <a:pt x="13" y="0"/>
                  </a:cubicBezTo>
                  <a:cubicBezTo>
                    <a:pt x="13" y="4"/>
                    <a:pt x="9" y="5"/>
                    <a:pt x="5" y="5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5" name="Freeform 332">
              <a:extLst>
                <a:ext uri="{FF2B5EF4-FFF2-40B4-BE49-F238E27FC236}">
                  <a16:creationId xmlns:a16="http://schemas.microsoft.com/office/drawing/2014/main" id="{846AFCFB-6C78-44DE-A35A-71DEBB8DF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" y="2104"/>
              <a:ext cx="27" cy="91"/>
            </a:xfrm>
            <a:custGeom>
              <a:avLst/>
              <a:gdLst>
                <a:gd name="T0" fmla="*/ 0 w 11"/>
                <a:gd name="T1" fmla="*/ 171 h 34"/>
                <a:gd name="T2" fmla="*/ 133 w 11"/>
                <a:gd name="T3" fmla="*/ 653 h 34"/>
                <a:gd name="T4" fmla="*/ 91 w 11"/>
                <a:gd name="T5" fmla="*/ 0 h 34"/>
                <a:gd name="T6" fmla="*/ 71 w 11"/>
                <a:gd name="T7" fmla="*/ 23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34">
                  <a:moveTo>
                    <a:pt x="0" y="9"/>
                  </a:moveTo>
                  <a:cubicBezTo>
                    <a:pt x="5" y="14"/>
                    <a:pt x="10" y="27"/>
                    <a:pt x="9" y="34"/>
                  </a:cubicBezTo>
                  <a:cubicBezTo>
                    <a:pt x="11" y="23"/>
                    <a:pt x="10" y="10"/>
                    <a:pt x="6" y="0"/>
                  </a:cubicBezTo>
                  <a:cubicBezTo>
                    <a:pt x="7" y="4"/>
                    <a:pt x="6" y="8"/>
                    <a:pt x="5" y="12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6" name="Freeform 333">
              <a:extLst>
                <a:ext uri="{FF2B5EF4-FFF2-40B4-BE49-F238E27FC236}">
                  <a16:creationId xmlns:a16="http://schemas.microsoft.com/office/drawing/2014/main" id="{BD8D21D2-7A3E-4157-BE27-E80F98BDA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2320"/>
              <a:ext cx="17" cy="101"/>
            </a:xfrm>
            <a:custGeom>
              <a:avLst/>
              <a:gdLst>
                <a:gd name="T0" fmla="*/ 0 w 7"/>
                <a:gd name="T1" fmla="*/ 282 h 38"/>
                <a:gd name="T2" fmla="*/ 100 w 7"/>
                <a:gd name="T3" fmla="*/ 712 h 38"/>
                <a:gd name="T4" fmla="*/ 41 w 7"/>
                <a:gd name="T5" fmla="*/ 0 h 38"/>
                <a:gd name="T6" fmla="*/ 29 w 7"/>
                <a:gd name="T7" fmla="*/ 226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38">
                  <a:moveTo>
                    <a:pt x="0" y="15"/>
                  </a:moveTo>
                  <a:cubicBezTo>
                    <a:pt x="5" y="22"/>
                    <a:pt x="2" y="33"/>
                    <a:pt x="7" y="38"/>
                  </a:cubicBezTo>
                  <a:cubicBezTo>
                    <a:pt x="6" y="26"/>
                    <a:pt x="6" y="12"/>
                    <a:pt x="3" y="0"/>
                  </a:cubicBezTo>
                  <a:cubicBezTo>
                    <a:pt x="3" y="4"/>
                    <a:pt x="4" y="8"/>
                    <a:pt x="2" y="12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7" name="Freeform 334">
              <a:extLst>
                <a:ext uri="{FF2B5EF4-FFF2-40B4-BE49-F238E27FC236}">
                  <a16:creationId xmlns:a16="http://schemas.microsoft.com/office/drawing/2014/main" id="{372480B6-1101-40A1-9930-EADEDB5F8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1885"/>
              <a:ext cx="35" cy="32"/>
            </a:xfrm>
            <a:custGeom>
              <a:avLst/>
              <a:gdLst>
                <a:gd name="T0" fmla="*/ 0 w 14"/>
                <a:gd name="T1" fmla="*/ 149 h 12"/>
                <a:gd name="T2" fmla="*/ 220 w 14"/>
                <a:gd name="T3" fmla="*/ 227 h 12"/>
                <a:gd name="T4" fmla="*/ 95 w 14"/>
                <a:gd name="T5" fmla="*/ 0 h 12"/>
                <a:gd name="T6" fmla="*/ 83 w 14"/>
                <a:gd name="T7" fmla="*/ 17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2">
                  <a:moveTo>
                    <a:pt x="0" y="8"/>
                  </a:moveTo>
                  <a:cubicBezTo>
                    <a:pt x="4" y="8"/>
                    <a:pt x="11" y="10"/>
                    <a:pt x="14" y="12"/>
                  </a:cubicBezTo>
                  <a:cubicBezTo>
                    <a:pt x="11" y="8"/>
                    <a:pt x="9" y="4"/>
                    <a:pt x="6" y="0"/>
                  </a:cubicBezTo>
                  <a:cubicBezTo>
                    <a:pt x="7" y="3"/>
                    <a:pt x="9" y="8"/>
                    <a:pt x="5" y="9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8" name="Freeform 335">
              <a:extLst>
                <a:ext uri="{FF2B5EF4-FFF2-40B4-BE49-F238E27FC236}">
                  <a16:creationId xmlns:a16="http://schemas.microsoft.com/office/drawing/2014/main" id="{DD483420-8767-45B1-9BC1-BF365C311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728"/>
              <a:ext cx="33" cy="29"/>
            </a:xfrm>
            <a:custGeom>
              <a:avLst/>
              <a:gdLst>
                <a:gd name="T0" fmla="*/ 0 w 13"/>
                <a:gd name="T1" fmla="*/ 182 h 11"/>
                <a:gd name="T2" fmla="*/ 213 w 13"/>
                <a:gd name="T3" fmla="*/ 182 h 11"/>
                <a:gd name="T4" fmla="*/ 96 w 13"/>
                <a:gd name="T5" fmla="*/ 0 h 11"/>
                <a:gd name="T6" fmla="*/ 117 w 13"/>
                <a:gd name="T7" fmla="*/ 124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1">
                  <a:moveTo>
                    <a:pt x="0" y="10"/>
                  </a:moveTo>
                  <a:cubicBezTo>
                    <a:pt x="4" y="9"/>
                    <a:pt x="9" y="11"/>
                    <a:pt x="13" y="10"/>
                  </a:cubicBezTo>
                  <a:cubicBezTo>
                    <a:pt x="13" y="7"/>
                    <a:pt x="9" y="1"/>
                    <a:pt x="6" y="0"/>
                  </a:cubicBezTo>
                  <a:cubicBezTo>
                    <a:pt x="7" y="2"/>
                    <a:pt x="10" y="5"/>
                    <a:pt x="7" y="7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9" name="Freeform 336">
              <a:extLst>
                <a:ext uri="{FF2B5EF4-FFF2-40B4-BE49-F238E27FC236}">
                  <a16:creationId xmlns:a16="http://schemas.microsoft.com/office/drawing/2014/main" id="{F583FCE7-EA16-4113-AF0D-BB749A90D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" y="1683"/>
              <a:ext cx="40" cy="34"/>
            </a:xfrm>
            <a:custGeom>
              <a:avLst/>
              <a:gdLst>
                <a:gd name="T0" fmla="*/ 33 w 16"/>
                <a:gd name="T1" fmla="*/ 0 h 13"/>
                <a:gd name="T2" fmla="*/ 250 w 16"/>
                <a:gd name="T3" fmla="*/ 233 h 13"/>
                <a:gd name="T4" fmla="*/ 125 w 16"/>
                <a:gd name="T5" fmla="*/ 144 h 13"/>
                <a:gd name="T6" fmla="*/ 0 w 16"/>
                <a:gd name="T7" fmla="*/ 89 h 13"/>
                <a:gd name="T8" fmla="*/ 33 w 16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3">
                  <a:moveTo>
                    <a:pt x="2" y="0"/>
                  </a:moveTo>
                  <a:cubicBezTo>
                    <a:pt x="8" y="3"/>
                    <a:pt x="10" y="10"/>
                    <a:pt x="16" y="13"/>
                  </a:cubicBezTo>
                  <a:cubicBezTo>
                    <a:pt x="13" y="12"/>
                    <a:pt x="11" y="9"/>
                    <a:pt x="8" y="8"/>
                  </a:cubicBezTo>
                  <a:cubicBezTo>
                    <a:pt x="6" y="7"/>
                    <a:pt x="3" y="7"/>
                    <a:pt x="0" y="5"/>
                  </a:cubicBezTo>
                  <a:cubicBezTo>
                    <a:pt x="1" y="3"/>
                    <a:pt x="2" y="2"/>
                    <a:pt x="2" y="0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0" name="Freeform 337">
              <a:extLst>
                <a:ext uri="{FF2B5EF4-FFF2-40B4-BE49-F238E27FC236}">
                  <a16:creationId xmlns:a16="http://schemas.microsoft.com/office/drawing/2014/main" id="{B81A02C5-28C3-495C-BF46-29A2D2BF1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" y="1643"/>
              <a:ext cx="47" cy="18"/>
            </a:xfrm>
            <a:custGeom>
              <a:avLst/>
              <a:gdLst>
                <a:gd name="T0" fmla="*/ 0 w 19"/>
                <a:gd name="T1" fmla="*/ 118 h 7"/>
                <a:gd name="T2" fmla="*/ 287 w 19"/>
                <a:gd name="T3" fmla="*/ 118 h 7"/>
                <a:gd name="T4" fmla="*/ 166 w 19"/>
                <a:gd name="T5" fmla="*/ 0 h 7"/>
                <a:gd name="T6" fmla="*/ 92 w 19"/>
                <a:gd name="T7" fmla="*/ 0 h 7"/>
                <a:gd name="T8" fmla="*/ 121 w 19"/>
                <a:gd name="T9" fmla="*/ 85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7">
                  <a:moveTo>
                    <a:pt x="0" y="7"/>
                  </a:moveTo>
                  <a:cubicBezTo>
                    <a:pt x="6" y="5"/>
                    <a:pt x="14" y="6"/>
                    <a:pt x="19" y="7"/>
                  </a:cubicBezTo>
                  <a:cubicBezTo>
                    <a:pt x="16" y="6"/>
                    <a:pt x="14" y="2"/>
                    <a:pt x="11" y="0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8" y="1"/>
                    <a:pt x="10" y="3"/>
                    <a:pt x="8" y="5"/>
                  </a:cubicBezTo>
                </a:path>
              </a:pathLst>
            </a:custGeom>
            <a:solidFill>
              <a:srgbClr val="F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1" name="Freeform 338">
              <a:extLst>
                <a:ext uri="{FF2B5EF4-FFF2-40B4-BE49-F238E27FC236}">
                  <a16:creationId xmlns:a16="http://schemas.microsoft.com/office/drawing/2014/main" id="{9C5AD5C3-0125-4596-96A6-2B393CC89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2101"/>
              <a:ext cx="30" cy="75"/>
            </a:xfrm>
            <a:custGeom>
              <a:avLst/>
              <a:gdLst>
                <a:gd name="T0" fmla="*/ 0 w 12"/>
                <a:gd name="T1" fmla="*/ 0 h 28"/>
                <a:gd name="T2" fmla="*/ 188 w 12"/>
                <a:gd name="T3" fmla="*/ 538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8">
                  <a:moveTo>
                    <a:pt x="0" y="0"/>
                  </a:moveTo>
                  <a:cubicBezTo>
                    <a:pt x="1" y="10"/>
                    <a:pt x="4" y="19"/>
                    <a:pt x="12" y="28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2" name="Freeform 339">
              <a:extLst>
                <a:ext uri="{FF2B5EF4-FFF2-40B4-BE49-F238E27FC236}">
                  <a16:creationId xmlns:a16="http://schemas.microsoft.com/office/drawing/2014/main" id="{4D49180A-A1C5-4F1D-AD19-0A00BFB58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2163"/>
              <a:ext cx="33" cy="208"/>
            </a:xfrm>
            <a:custGeom>
              <a:avLst/>
              <a:gdLst>
                <a:gd name="T0" fmla="*/ 213 w 13"/>
                <a:gd name="T1" fmla="*/ 0 h 78"/>
                <a:gd name="T2" fmla="*/ 33 w 13"/>
                <a:gd name="T3" fmla="*/ 1480 h 7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78">
                  <a:moveTo>
                    <a:pt x="13" y="0"/>
                  </a:moveTo>
                  <a:cubicBezTo>
                    <a:pt x="6" y="10"/>
                    <a:pt x="0" y="50"/>
                    <a:pt x="2" y="78"/>
                  </a:cubicBezTo>
                </a:path>
              </a:pathLst>
            </a:custGeom>
            <a:noFill/>
            <a:ln w="7938" cap="rnd">
              <a:solidFill>
                <a:srgbClr val="9C9D9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3" name="Freeform 340">
              <a:extLst>
                <a:ext uri="{FF2B5EF4-FFF2-40B4-BE49-F238E27FC236}">
                  <a16:creationId xmlns:a16="http://schemas.microsoft.com/office/drawing/2014/main" id="{BD06CD95-BEA3-4C4B-AEC1-46281DC0E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2197"/>
              <a:ext cx="68" cy="550"/>
            </a:xfrm>
            <a:custGeom>
              <a:avLst/>
              <a:gdLst>
                <a:gd name="T0" fmla="*/ 431 w 27"/>
                <a:gd name="T1" fmla="*/ 491 h 206"/>
                <a:gd name="T2" fmla="*/ 413 w 27"/>
                <a:gd name="T3" fmla="*/ 0 h 206"/>
                <a:gd name="T4" fmla="*/ 400 w 27"/>
                <a:gd name="T5" fmla="*/ 0 h 206"/>
                <a:gd name="T6" fmla="*/ 50 w 27"/>
                <a:gd name="T7" fmla="*/ 1848 h 206"/>
                <a:gd name="T8" fmla="*/ 159 w 27"/>
                <a:gd name="T9" fmla="*/ 3919 h 206"/>
                <a:gd name="T10" fmla="*/ 159 w 27"/>
                <a:gd name="T11" fmla="*/ 3919 h 206"/>
                <a:gd name="T12" fmla="*/ 431 w 27"/>
                <a:gd name="T13" fmla="*/ 491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06">
                  <a:moveTo>
                    <a:pt x="27" y="26"/>
                  </a:moveTo>
                  <a:cubicBezTo>
                    <a:pt x="26" y="18"/>
                    <a:pt x="26" y="9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3" y="14"/>
                    <a:pt x="6" y="32"/>
                    <a:pt x="3" y="97"/>
                  </a:cubicBezTo>
                  <a:cubicBezTo>
                    <a:pt x="0" y="153"/>
                    <a:pt x="10" y="206"/>
                    <a:pt x="10" y="206"/>
                  </a:cubicBezTo>
                  <a:cubicBezTo>
                    <a:pt x="10" y="206"/>
                    <a:pt x="10" y="206"/>
                    <a:pt x="10" y="206"/>
                  </a:cubicBezTo>
                  <a:cubicBezTo>
                    <a:pt x="4" y="145"/>
                    <a:pt x="7" y="54"/>
                    <a:pt x="27" y="26"/>
                  </a:cubicBezTo>
                  <a:close/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4" name="Freeform 341">
              <a:extLst>
                <a:ext uri="{FF2B5EF4-FFF2-40B4-BE49-F238E27FC236}">
                  <a16:creationId xmlns:a16="http://schemas.microsoft.com/office/drawing/2014/main" id="{C5F772ED-5F62-4F47-9C56-CBAE4E5DC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2152"/>
              <a:ext cx="27" cy="123"/>
            </a:xfrm>
            <a:custGeom>
              <a:avLst/>
              <a:gdLst>
                <a:gd name="T0" fmla="*/ 162 w 11"/>
                <a:gd name="T1" fmla="*/ 0 h 46"/>
                <a:gd name="T2" fmla="*/ 12 w 11"/>
                <a:gd name="T3" fmla="*/ 880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46">
                  <a:moveTo>
                    <a:pt x="11" y="0"/>
                  </a:moveTo>
                  <a:cubicBezTo>
                    <a:pt x="5" y="6"/>
                    <a:pt x="0" y="27"/>
                    <a:pt x="1" y="46"/>
                  </a:cubicBezTo>
                </a:path>
              </a:pathLst>
            </a:custGeom>
            <a:noFill/>
            <a:ln w="7938" cap="rnd">
              <a:solidFill>
                <a:srgbClr val="9C9D9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5" name="Freeform 342">
              <a:extLst>
                <a:ext uri="{FF2B5EF4-FFF2-40B4-BE49-F238E27FC236}">
                  <a16:creationId xmlns:a16="http://schemas.microsoft.com/office/drawing/2014/main" id="{234E4E24-AA5A-4507-98CF-729177170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2168"/>
              <a:ext cx="50" cy="147"/>
            </a:xfrm>
            <a:custGeom>
              <a:avLst/>
              <a:gdLst>
                <a:gd name="T0" fmla="*/ 63 w 20"/>
                <a:gd name="T1" fmla="*/ 1050 h 55"/>
                <a:gd name="T2" fmla="*/ 300 w 20"/>
                <a:gd name="T3" fmla="*/ 321 h 55"/>
                <a:gd name="T4" fmla="*/ 313 w 20"/>
                <a:gd name="T5" fmla="*/ 321 h 55"/>
                <a:gd name="T6" fmla="*/ 300 w 20"/>
                <a:gd name="T7" fmla="*/ 0 h 55"/>
                <a:gd name="T8" fmla="*/ 283 w 20"/>
                <a:gd name="T9" fmla="*/ 0 h 55"/>
                <a:gd name="T10" fmla="*/ 0 w 20"/>
                <a:gd name="T11" fmla="*/ 821 h 55"/>
                <a:gd name="T12" fmla="*/ 0 w 20"/>
                <a:gd name="T13" fmla="*/ 842 h 55"/>
                <a:gd name="T14" fmla="*/ 63 w 20"/>
                <a:gd name="T15" fmla="*/ 1050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55">
                  <a:moveTo>
                    <a:pt x="4" y="55"/>
                  </a:moveTo>
                  <a:cubicBezTo>
                    <a:pt x="7" y="43"/>
                    <a:pt x="12" y="21"/>
                    <a:pt x="19" y="17"/>
                  </a:cubicBezTo>
                  <a:cubicBezTo>
                    <a:pt x="19" y="17"/>
                    <a:pt x="20" y="17"/>
                    <a:pt x="20" y="17"/>
                  </a:cubicBezTo>
                  <a:cubicBezTo>
                    <a:pt x="20" y="15"/>
                    <a:pt x="20" y="2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8"/>
                    <a:pt x="4" y="17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47"/>
                    <a:pt x="3" y="51"/>
                    <a:pt x="4" y="55"/>
                  </a:cubicBezTo>
                  <a:close/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6" name="Freeform 343">
              <a:extLst>
                <a:ext uri="{FF2B5EF4-FFF2-40B4-BE49-F238E27FC236}">
                  <a16:creationId xmlns:a16="http://schemas.microsoft.com/office/drawing/2014/main" id="{0E7CA757-A7F2-474B-AEF9-9C777781E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1621"/>
              <a:ext cx="122" cy="115"/>
            </a:xfrm>
            <a:custGeom>
              <a:avLst/>
              <a:gdLst>
                <a:gd name="T0" fmla="*/ 620 w 49"/>
                <a:gd name="T1" fmla="*/ 0 h 43"/>
                <a:gd name="T2" fmla="*/ 92 w 49"/>
                <a:gd name="T3" fmla="*/ 78 h 43"/>
                <a:gd name="T4" fmla="*/ 0 w 49"/>
                <a:gd name="T5" fmla="*/ 321 h 43"/>
                <a:gd name="T6" fmla="*/ 0 w 49"/>
                <a:gd name="T7" fmla="*/ 824 h 43"/>
                <a:gd name="T8" fmla="*/ 371 w 49"/>
                <a:gd name="T9" fmla="*/ 286 h 43"/>
                <a:gd name="T10" fmla="*/ 744 w 49"/>
                <a:gd name="T11" fmla="*/ 559 h 43"/>
                <a:gd name="T12" fmla="*/ 757 w 49"/>
                <a:gd name="T13" fmla="*/ 538 h 43"/>
                <a:gd name="T14" fmla="*/ 620 w 49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43">
                  <a:moveTo>
                    <a:pt x="40" y="0"/>
                  </a:moveTo>
                  <a:cubicBezTo>
                    <a:pt x="30" y="1"/>
                    <a:pt x="18" y="2"/>
                    <a:pt x="6" y="4"/>
                  </a:cubicBezTo>
                  <a:cubicBezTo>
                    <a:pt x="2" y="7"/>
                    <a:pt x="0" y="11"/>
                    <a:pt x="0" y="17"/>
                  </a:cubicBezTo>
                  <a:cubicBezTo>
                    <a:pt x="0" y="22"/>
                    <a:pt x="0" y="32"/>
                    <a:pt x="0" y="43"/>
                  </a:cubicBezTo>
                  <a:cubicBezTo>
                    <a:pt x="2" y="26"/>
                    <a:pt x="7" y="15"/>
                    <a:pt x="24" y="15"/>
                  </a:cubicBezTo>
                  <a:cubicBezTo>
                    <a:pt x="38" y="13"/>
                    <a:pt x="45" y="19"/>
                    <a:pt x="48" y="29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6"/>
                    <a:pt x="40" y="0"/>
                  </a:cubicBezTo>
                  <a:close/>
                </a:path>
              </a:pathLst>
            </a:custGeom>
            <a:noFill/>
            <a:ln w="7938" cap="rnd">
              <a:solidFill>
                <a:srgbClr val="6667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7" name="Freeform 344">
              <a:extLst>
                <a:ext uri="{FF2B5EF4-FFF2-40B4-BE49-F238E27FC236}">
                  <a16:creationId xmlns:a16="http://schemas.microsoft.com/office/drawing/2014/main" id="{AD6B8443-3B08-4221-80DA-062F4428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1645"/>
              <a:ext cx="137" cy="200"/>
            </a:xfrm>
            <a:custGeom>
              <a:avLst/>
              <a:gdLst>
                <a:gd name="T0" fmla="*/ 42 w 55"/>
                <a:gd name="T1" fmla="*/ 704 h 75"/>
                <a:gd name="T2" fmla="*/ 416 w 55"/>
                <a:gd name="T3" fmla="*/ 192 h 75"/>
                <a:gd name="T4" fmla="*/ 787 w 55"/>
                <a:gd name="T5" fmla="*/ 285 h 75"/>
                <a:gd name="T6" fmla="*/ 849 w 55"/>
                <a:gd name="T7" fmla="*/ 397 h 75"/>
                <a:gd name="T8" fmla="*/ 849 w 55"/>
                <a:gd name="T9" fmla="*/ 397 h 75"/>
                <a:gd name="T10" fmla="*/ 712 w 55"/>
                <a:gd name="T11" fmla="*/ 0 h 75"/>
                <a:gd name="T12" fmla="*/ 249 w 55"/>
                <a:gd name="T13" fmla="*/ 77 h 75"/>
                <a:gd name="T14" fmla="*/ 137 w 55"/>
                <a:gd name="T15" fmla="*/ 93 h 75"/>
                <a:gd name="T16" fmla="*/ 12 w 55"/>
                <a:gd name="T17" fmla="*/ 363 h 75"/>
                <a:gd name="T18" fmla="*/ 42 w 55"/>
                <a:gd name="T19" fmla="*/ 1421 h 75"/>
                <a:gd name="T20" fmla="*/ 42 w 55"/>
                <a:gd name="T21" fmla="*/ 704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75">
                  <a:moveTo>
                    <a:pt x="3" y="37"/>
                  </a:moveTo>
                  <a:cubicBezTo>
                    <a:pt x="4" y="19"/>
                    <a:pt x="12" y="14"/>
                    <a:pt x="27" y="10"/>
                  </a:cubicBezTo>
                  <a:cubicBezTo>
                    <a:pt x="36" y="8"/>
                    <a:pt x="45" y="10"/>
                    <a:pt x="51" y="15"/>
                  </a:cubicBezTo>
                  <a:cubicBezTo>
                    <a:pt x="53" y="16"/>
                    <a:pt x="54" y="19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5"/>
                    <a:pt x="46" y="0"/>
                  </a:cubicBezTo>
                  <a:cubicBezTo>
                    <a:pt x="36" y="1"/>
                    <a:pt x="26" y="3"/>
                    <a:pt x="16" y="4"/>
                  </a:cubicBezTo>
                  <a:cubicBezTo>
                    <a:pt x="14" y="4"/>
                    <a:pt x="12" y="4"/>
                    <a:pt x="9" y="5"/>
                  </a:cubicBezTo>
                  <a:cubicBezTo>
                    <a:pt x="4" y="8"/>
                    <a:pt x="1" y="13"/>
                    <a:pt x="1" y="19"/>
                  </a:cubicBezTo>
                  <a:cubicBezTo>
                    <a:pt x="0" y="30"/>
                    <a:pt x="3" y="75"/>
                    <a:pt x="3" y="75"/>
                  </a:cubicBezTo>
                  <a:cubicBezTo>
                    <a:pt x="3" y="60"/>
                    <a:pt x="3" y="47"/>
                    <a:pt x="3" y="37"/>
                  </a:cubicBezTo>
                  <a:close/>
                </a:path>
              </a:pathLst>
            </a:custGeom>
            <a:noFill/>
            <a:ln w="7938" cap="rnd">
              <a:solidFill>
                <a:srgbClr val="6667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8" name="Freeform 345">
              <a:extLst>
                <a:ext uri="{FF2B5EF4-FFF2-40B4-BE49-F238E27FC236}">
                  <a16:creationId xmlns:a16="http://schemas.microsoft.com/office/drawing/2014/main" id="{010BC605-91CC-42D4-9E28-9249D7C60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1669"/>
              <a:ext cx="145" cy="192"/>
            </a:xfrm>
            <a:custGeom>
              <a:avLst/>
              <a:gdLst>
                <a:gd name="T0" fmla="*/ 20 w 58"/>
                <a:gd name="T1" fmla="*/ 1003 h 72"/>
                <a:gd name="T2" fmla="*/ 395 w 58"/>
                <a:gd name="T3" fmla="*/ 205 h 72"/>
                <a:gd name="T4" fmla="*/ 908 w 58"/>
                <a:gd name="T5" fmla="*/ 285 h 72"/>
                <a:gd name="T6" fmla="*/ 908 w 58"/>
                <a:gd name="T7" fmla="*/ 285 h 72"/>
                <a:gd name="T8" fmla="*/ 783 w 58"/>
                <a:gd name="T9" fmla="*/ 0 h 72"/>
                <a:gd name="T10" fmla="*/ 125 w 58"/>
                <a:gd name="T11" fmla="*/ 93 h 72"/>
                <a:gd name="T12" fmla="*/ 50 w 58"/>
                <a:gd name="T13" fmla="*/ 341 h 72"/>
                <a:gd name="T14" fmla="*/ 0 w 58"/>
                <a:gd name="T15" fmla="*/ 1365 h 72"/>
                <a:gd name="T16" fmla="*/ 20 w 58"/>
                <a:gd name="T17" fmla="*/ 1365 h 72"/>
                <a:gd name="T18" fmla="*/ 20 w 58"/>
                <a:gd name="T19" fmla="*/ 1003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8" h="72">
                  <a:moveTo>
                    <a:pt x="1" y="53"/>
                  </a:moveTo>
                  <a:cubicBezTo>
                    <a:pt x="2" y="35"/>
                    <a:pt x="6" y="14"/>
                    <a:pt x="25" y="11"/>
                  </a:cubicBezTo>
                  <a:cubicBezTo>
                    <a:pt x="41" y="8"/>
                    <a:pt x="52" y="8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7" y="5"/>
                    <a:pt x="50" y="0"/>
                  </a:cubicBezTo>
                  <a:cubicBezTo>
                    <a:pt x="36" y="2"/>
                    <a:pt x="22" y="3"/>
                    <a:pt x="8" y="5"/>
                  </a:cubicBezTo>
                  <a:cubicBezTo>
                    <a:pt x="5" y="8"/>
                    <a:pt x="3" y="12"/>
                    <a:pt x="3" y="18"/>
                  </a:cubicBezTo>
                  <a:cubicBezTo>
                    <a:pt x="2" y="28"/>
                    <a:pt x="0" y="52"/>
                    <a:pt x="0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64"/>
                    <a:pt x="1" y="58"/>
                    <a:pt x="1" y="53"/>
                  </a:cubicBezTo>
                  <a:close/>
                </a:path>
              </a:pathLst>
            </a:custGeom>
            <a:noFill/>
            <a:ln w="7938" cap="rnd">
              <a:solidFill>
                <a:srgbClr val="66676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9" name="Freeform 346">
              <a:extLst>
                <a:ext uri="{FF2B5EF4-FFF2-40B4-BE49-F238E27FC236}">
                  <a16:creationId xmlns:a16="http://schemas.microsoft.com/office/drawing/2014/main" id="{0EDAF0C6-A263-4FFF-BBA9-721CF6657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1685"/>
              <a:ext cx="173" cy="539"/>
            </a:xfrm>
            <a:custGeom>
              <a:avLst/>
              <a:gdLst>
                <a:gd name="T0" fmla="*/ 471 w 69"/>
                <a:gd name="T1" fmla="*/ 93 h 202"/>
                <a:gd name="T2" fmla="*/ 95 w 69"/>
                <a:gd name="T3" fmla="*/ 891 h 202"/>
                <a:gd name="T4" fmla="*/ 50 w 69"/>
                <a:gd name="T5" fmla="*/ 2393 h 202"/>
                <a:gd name="T6" fmla="*/ 20 w 69"/>
                <a:gd name="T7" fmla="*/ 3802 h 202"/>
                <a:gd name="T8" fmla="*/ 33 w 69"/>
                <a:gd name="T9" fmla="*/ 3837 h 202"/>
                <a:gd name="T10" fmla="*/ 145 w 69"/>
                <a:gd name="T11" fmla="*/ 3645 h 202"/>
                <a:gd name="T12" fmla="*/ 158 w 69"/>
                <a:gd name="T13" fmla="*/ 3645 h 202"/>
                <a:gd name="T14" fmla="*/ 158 w 69"/>
                <a:gd name="T15" fmla="*/ 3645 h 202"/>
                <a:gd name="T16" fmla="*/ 158 w 69"/>
                <a:gd name="T17" fmla="*/ 2564 h 202"/>
                <a:gd name="T18" fmla="*/ 221 w 69"/>
                <a:gd name="T19" fmla="*/ 990 h 202"/>
                <a:gd name="T20" fmla="*/ 629 w 69"/>
                <a:gd name="T21" fmla="*/ 363 h 202"/>
                <a:gd name="T22" fmla="*/ 1068 w 69"/>
                <a:gd name="T23" fmla="*/ 491 h 202"/>
                <a:gd name="T24" fmla="*/ 1088 w 69"/>
                <a:gd name="T25" fmla="*/ 491 h 202"/>
                <a:gd name="T26" fmla="*/ 471 w 69"/>
                <a:gd name="T27" fmla="*/ 93 h 2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9" h="202">
                  <a:moveTo>
                    <a:pt x="30" y="5"/>
                  </a:moveTo>
                  <a:cubicBezTo>
                    <a:pt x="11" y="8"/>
                    <a:pt x="7" y="29"/>
                    <a:pt x="6" y="47"/>
                  </a:cubicBezTo>
                  <a:cubicBezTo>
                    <a:pt x="5" y="64"/>
                    <a:pt x="5" y="97"/>
                    <a:pt x="3" y="126"/>
                  </a:cubicBezTo>
                  <a:cubicBezTo>
                    <a:pt x="1" y="155"/>
                    <a:pt x="0" y="174"/>
                    <a:pt x="1" y="200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4" y="198"/>
                    <a:pt x="6" y="195"/>
                    <a:pt x="9" y="192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9" y="173"/>
                    <a:pt x="9" y="154"/>
                    <a:pt x="10" y="135"/>
                  </a:cubicBezTo>
                  <a:cubicBezTo>
                    <a:pt x="12" y="93"/>
                    <a:pt x="12" y="75"/>
                    <a:pt x="14" y="52"/>
                  </a:cubicBezTo>
                  <a:cubicBezTo>
                    <a:pt x="15" y="29"/>
                    <a:pt x="26" y="21"/>
                    <a:pt x="40" y="19"/>
                  </a:cubicBezTo>
                  <a:cubicBezTo>
                    <a:pt x="51" y="17"/>
                    <a:pt x="62" y="18"/>
                    <a:pt x="68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7" y="4"/>
                    <a:pt x="55" y="0"/>
                    <a:pt x="30" y="5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0" name="Freeform 347">
              <a:extLst>
                <a:ext uri="{FF2B5EF4-FFF2-40B4-BE49-F238E27FC236}">
                  <a16:creationId xmlns:a16="http://schemas.microsoft.com/office/drawing/2014/main" id="{DACCC2EE-1A3A-419C-9F7D-0BF4821C0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667"/>
              <a:ext cx="137" cy="528"/>
            </a:xfrm>
            <a:custGeom>
              <a:avLst/>
              <a:gdLst>
                <a:gd name="T0" fmla="*/ 92 w 55"/>
                <a:gd name="T1" fmla="*/ 3755 h 198"/>
                <a:gd name="T2" fmla="*/ 199 w 55"/>
                <a:gd name="T3" fmla="*/ 3563 h 198"/>
                <a:gd name="T4" fmla="*/ 217 w 55"/>
                <a:gd name="T5" fmla="*/ 3563 h 198"/>
                <a:gd name="T6" fmla="*/ 217 w 55"/>
                <a:gd name="T7" fmla="*/ 3528 h 198"/>
                <a:gd name="T8" fmla="*/ 137 w 55"/>
                <a:gd name="T9" fmla="*/ 968 h 198"/>
                <a:gd name="T10" fmla="*/ 570 w 55"/>
                <a:gd name="T11" fmla="*/ 307 h 198"/>
                <a:gd name="T12" fmla="*/ 849 w 55"/>
                <a:gd name="T13" fmla="*/ 435 h 198"/>
                <a:gd name="T14" fmla="*/ 757 w 55"/>
                <a:gd name="T15" fmla="*/ 136 h 198"/>
                <a:gd name="T16" fmla="*/ 384 w 55"/>
                <a:gd name="T17" fmla="*/ 35 h 198"/>
                <a:gd name="T18" fmla="*/ 12 w 55"/>
                <a:gd name="T19" fmla="*/ 547 h 198"/>
                <a:gd name="T20" fmla="*/ 30 w 55"/>
                <a:gd name="T21" fmla="*/ 2048 h 198"/>
                <a:gd name="T22" fmla="*/ 92 w 55"/>
                <a:gd name="T23" fmla="*/ 3755 h 1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5" h="198">
                  <a:moveTo>
                    <a:pt x="6" y="198"/>
                  </a:moveTo>
                  <a:cubicBezTo>
                    <a:pt x="9" y="194"/>
                    <a:pt x="11" y="191"/>
                    <a:pt x="13" y="188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4" y="191"/>
                    <a:pt x="14" y="190"/>
                    <a:pt x="14" y="186"/>
                  </a:cubicBezTo>
                  <a:cubicBezTo>
                    <a:pt x="11" y="148"/>
                    <a:pt x="9" y="72"/>
                    <a:pt x="9" y="51"/>
                  </a:cubicBezTo>
                  <a:cubicBezTo>
                    <a:pt x="9" y="30"/>
                    <a:pt x="17" y="16"/>
                    <a:pt x="37" y="16"/>
                  </a:cubicBezTo>
                  <a:cubicBezTo>
                    <a:pt x="45" y="15"/>
                    <a:pt x="50" y="17"/>
                    <a:pt x="55" y="23"/>
                  </a:cubicBezTo>
                  <a:cubicBezTo>
                    <a:pt x="55" y="20"/>
                    <a:pt x="54" y="11"/>
                    <a:pt x="49" y="7"/>
                  </a:cubicBezTo>
                  <a:cubicBezTo>
                    <a:pt x="43" y="2"/>
                    <a:pt x="34" y="0"/>
                    <a:pt x="25" y="2"/>
                  </a:cubicBezTo>
                  <a:cubicBezTo>
                    <a:pt x="10" y="6"/>
                    <a:pt x="2" y="11"/>
                    <a:pt x="1" y="29"/>
                  </a:cubicBezTo>
                  <a:cubicBezTo>
                    <a:pt x="0" y="47"/>
                    <a:pt x="2" y="73"/>
                    <a:pt x="2" y="108"/>
                  </a:cubicBezTo>
                  <a:cubicBezTo>
                    <a:pt x="2" y="142"/>
                    <a:pt x="6" y="182"/>
                    <a:pt x="6" y="198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1" name="Freeform 348">
              <a:extLst>
                <a:ext uri="{FF2B5EF4-FFF2-40B4-BE49-F238E27FC236}">
                  <a16:creationId xmlns:a16="http://schemas.microsoft.com/office/drawing/2014/main" id="{2262A0FC-9F5C-409E-BB8E-4B5087DE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2475"/>
              <a:ext cx="80" cy="101"/>
            </a:xfrm>
            <a:custGeom>
              <a:avLst/>
              <a:gdLst>
                <a:gd name="T0" fmla="*/ 0 w 32"/>
                <a:gd name="T1" fmla="*/ 77 h 38"/>
                <a:gd name="T2" fmla="*/ 208 w 32"/>
                <a:gd name="T3" fmla="*/ 21 h 38"/>
                <a:gd name="T4" fmla="*/ 408 w 32"/>
                <a:gd name="T5" fmla="*/ 226 h 38"/>
                <a:gd name="T6" fmla="*/ 345 w 32"/>
                <a:gd name="T7" fmla="*/ 712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38">
                  <a:moveTo>
                    <a:pt x="0" y="4"/>
                  </a:moveTo>
                  <a:cubicBezTo>
                    <a:pt x="4" y="4"/>
                    <a:pt x="9" y="0"/>
                    <a:pt x="13" y="1"/>
                  </a:cubicBezTo>
                  <a:cubicBezTo>
                    <a:pt x="17" y="1"/>
                    <a:pt x="23" y="8"/>
                    <a:pt x="26" y="12"/>
                  </a:cubicBezTo>
                  <a:cubicBezTo>
                    <a:pt x="32" y="21"/>
                    <a:pt x="22" y="29"/>
                    <a:pt x="22" y="38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2" name="Freeform 349">
              <a:extLst>
                <a:ext uri="{FF2B5EF4-FFF2-40B4-BE49-F238E27FC236}">
                  <a16:creationId xmlns:a16="http://schemas.microsoft.com/office/drawing/2014/main" id="{72A10ECA-99E5-489C-89A9-0522F451A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" y="2517"/>
              <a:ext cx="130" cy="120"/>
            </a:xfrm>
            <a:custGeom>
              <a:avLst/>
              <a:gdLst>
                <a:gd name="T0" fmla="*/ 0 w 52"/>
                <a:gd name="T1" fmla="*/ 0 h 45"/>
                <a:gd name="T2" fmla="*/ 145 w 52"/>
                <a:gd name="T3" fmla="*/ 93 h 45"/>
                <a:gd name="T4" fmla="*/ 300 w 52"/>
                <a:gd name="T5" fmla="*/ 149 h 45"/>
                <a:gd name="T6" fmla="*/ 708 w 52"/>
                <a:gd name="T7" fmla="*/ 307 h 45"/>
                <a:gd name="T8" fmla="*/ 770 w 52"/>
                <a:gd name="T9" fmla="*/ 627 h 45"/>
                <a:gd name="T10" fmla="*/ 813 w 52"/>
                <a:gd name="T11" fmla="*/ 853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45">
                  <a:moveTo>
                    <a:pt x="0" y="0"/>
                  </a:moveTo>
                  <a:cubicBezTo>
                    <a:pt x="4" y="1"/>
                    <a:pt x="6" y="4"/>
                    <a:pt x="9" y="5"/>
                  </a:cubicBezTo>
                  <a:cubicBezTo>
                    <a:pt x="13" y="6"/>
                    <a:pt x="15" y="7"/>
                    <a:pt x="19" y="8"/>
                  </a:cubicBezTo>
                  <a:cubicBezTo>
                    <a:pt x="27" y="9"/>
                    <a:pt x="39" y="11"/>
                    <a:pt x="45" y="16"/>
                  </a:cubicBezTo>
                  <a:cubicBezTo>
                    <a:pt x="50" y="20"/>
                    <a:pt x="49" y="27"/>
                    <a:pt x="49" y="33"/>
                  </a:cubicBezTo>
                  <a:cubicBezTo>
                    <a:pt x="50" y="38"/>
                    <a:pt x="51" y="41"/>
                    <a:pt x="52" y="45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3" name="Freeform 350">
              <a:extLst>
                <a:ext uri="{FF2B5EF4-FFF2-40B4-BE49-F238E27FC236}">
                  <a16:creationId xmlns:a16="http://schemas.microsoft.com/office/drawing/2014/main" id="{6FD3C0C3-0475-4940-8A39-5FF99CBBE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" y="2523"/>
              <a:ext cx="183" cy="58"/>
            </a:xfrm>
            <a:custGeom>
              <a:avLst/>
              <a:gdLst>
                <a:gd name="T0" fmla="*/ 0 w 73"/>
                <a:gd name="T1" fmla="*/ 348 h 22"/>
                <a:gd name="T2" fmla="*/ 333 w 73"/>
                <a:gd name="T3" fmla="*/ 166 h 22"/>
                <a:gd name="T4" fmla="*/ 785 w 73"/>
                <a:gd name="T5" fmla="*/ 34 h 22"/>
                <a:gd name="T6" fmla="*/ 1151 w 73"/>
                <a:gd name="T7" fmla="*/ 403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" h="22">
                  <a:moveTo>
                    <a:pt x="0" y="19"/>
                  </a:moveTo>
                  <a:cubicBezTo>
                    <a:pt x="0" y="10"/>
                    <a:pt x="15" y="11"/>
                    <a:pt x="21" y="9"/>
                  </a:cubicBezTo>
                  <a:cubicBezTo>
                    <a:pt x="30" y="6"/>
                    <a:pt x="40" y="0"/>
                    <a:pt x="50" y="2"/>
                  </a:cubicBezTo>
                  <a:cubicBezTo>
                    <a:pt x="61" y="5"/>
                    <a:pt x="66" y="16"/>
                    <a:pt x="73" y="22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4" name="Freeform 351">
              <a:extLst>
                <a:ext uri="{FF2B5EF4-FFF2-40B4-BE49-F238E27FC236}">
                  <a16:creationId xmlns:a16="http://schemas.microsoft.com/office/drawing/2014/main" id="{A5FFFA67-74E8-4C69-9154-7F873BA65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" y="2403"/>
              <a:ext cx="250" cy="176"/>
            </a:xfrm>
            <a:custGeom>
              <a:avLst/>
              <a:gdLst>
                <a:gd name="T0" fmla="*/ 395 w 100"/>
                <a:gd name="T1" fmla="*/ 1251 h 66"/>
                <a:gd name="T2" fmla="*/ 158 w 100"/>
                <a:gd name="T3" fmla="*/ 1024 h 66"/>
                <a:gd name="T4" fmla="*/ 470 w 100"/>
                <a:gd name="T5" fmla="*/ 661 h 66"/>
                <a:gd name="T6" fmla="*/ 813 w 100"/>
                <a:gd name="T7" fmla="*/ 320 h 66"/>
                <a:gd name="T8" fmla="*/ 1083 w 100"/>
                <a:gd name="T9" fmla="*/ 192 h 66"/>
                <a:gd name="T10" fmla="*/ 1563 w 100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0" h="66">
                  <a:moveTo>
                    <a:pt x="25" y="66"/>
                  </a:moveTo>
                  <a:cubicBezTo>
                    <a:pt x="22" y="60"/>
                    <a:pt x="15" y="59"/>
                    <a:pt x="10" y="54"/>
                  </a:cubicBezTo>
                  <a:cubicBezTo>
                    <a:pt x="0" y="44"/>
                    <a:pt x="25" y="39"/>
                    <a:pt x="30" y="35"/>
                  </a:cubicBezTo>
                  <a:cubicBezTo>
                    <a:pt x="39" y="30"/>
                    <a:pt x="44" y="22"/>
                    <a:pt x="52" y="17"/>
                  </a:cubicBezTo>
                  <a:cubicBezTo>
                    <a:pt x="58" y="14"/>
                    <a:pt x="64" y="12"/>
                    <a:pt x="69" y="10"/>
                  </a:cubicBezTo>
                  <a:cubicBezTo>
                    <a:pt x="76" y="8"/>
                    <a:pt x="93" y="0"/>
                    <a:pt x="100" y="0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5" name="Freeform 352">
              <a:extLst>
                <a:ext uri="{FF2B5EF4-FFF2-40B4-BE49-F238E27FC236}">
                  <a16:creationId xmlns:a16="http://schemas.microsoft.com/office/drawing/2014/main" id="{7CFCF81E-A99F-471C-84CB-8CA702F19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" y="2237"/>
              <a:ext cx="155" cy="190"/>
            </a:xfrm>
            <a:custGeom>
              <a:avLst/>
              <a:gdLst>
                <a:gd name="T0" fmla="*/ 0 w 62"/>
                <a:gd name="T1" fmla="*/ 1359 h 71"/>
                <a:gd name="T2" fmla="*/ 613 w 62"/>
                <a:gd name="T3" fmla="*/ 458 h 71"/>
                <a:gd name="T4" fmla="*/ 970 w 62"/>
                <a:gd name="T5" fmla="*/ 0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1">
                  <a:moveTo>
                    <a:pt x="0" y="71"/>
                  </a:moveTo>
                  <a:cubicBezTo>
                    <a:pt x="17" y="62"/>
                    <a:pt x="26" y="38"/>
                    <a:pt x="39" y="24"/>
                  </a:cubicBezTo>
                  <a:cubicBezTo>
                    <a:pt x="46" y="18"/>
                    <a:pt x="57" y="8"/>
                    <a:pt x="62" y="0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6" name="Freeform 353">
              <a:extLst>
                <a:ext uri="{FF2B5EF4-FFF2-40B4-BE49-F238E27FC236}">
                  <a16:creationId xmlns:a16="http://schemas.microsoft.com/office/drawing/2014/main" id="{ABD9B83B-01DB-461D-9577-16A0E2876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" y="2376"/>
              <a:ext cx="70" cy="101"/>
            </a:xfrm>
            <a:custGeom>
              <a:avLst/>
              <a:gdLst>
                <a:gd name="T0" fmla="*/ 0 w 28"/>
                <a:gd name="T1" fmla="*/ 0 h 38"/>
                <a:gd name="T2" fmla="*/ 95 w 28"/>
                <a:gd name="T3" fmla="*/ 35 h 38"/>
                <a:gd name="T4" fmla="*/ 145 w 28"/>
                <a:gd name="T5" fmla="*/ 114 h 38"/>
                <a:gd name="T6" fmla="*/ 270 w 28"/>
                <a:gd name="T7" fmla="*/ 396 h 38"/>
                <a:gd name="T8" fmla="*/ 438 w 28"/>
                <a:gd name="T9" fmla="*/ 71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38">
                  <a:moveTo>
                    <a:pt x="0" y="0"/>
                  </a:moveTo>
                  <a:cubicBezTo>
                    <a:pt x="2" y="2"/>
                    <a:pt x="4" y="0"/>
                    <a:pt x="6" y="2"/>
                  </a:cubicBezTo>
                  <a:cubicBezTo>
                    <a:pt x="8" y="3"/>
                    <a:pt x="8" y="4"/>
                    <a:pt x="9" y="6"/>
                  </a:cubicBezTo>
                  <a:cubicBezTo>
                    <a:pt x="12" y="11"/>
                    <a:pt x="14" y="16"/>
                    <a:pt x="17" y="21"/>
                  </a:cubicBezTo>
                  <a:cubicBezTo>
                    <a:pt x="21" y="26"/>
                    <a:pt x="26" y="34"/>
                    <a:pt x="28" y="38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7" name="Freeform 354">
              <a:extLst>
                <a:ext uri="{FF2B5EF4-FFF2-40B4-BE49-F238E27FC236}">
                  <a16:creationId xmlns:a16="http://schemas.microsoft.com/office/drawing/2014/main" id="{DA87BA8F-E2A3-492B-8C10-8866A8954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" y="2259"/>
              <a:ext cx="12" cy="120"/>
            </a:xfrm>
            <a:custGeom>
              <a:avLst/>
              <a:gdLst>
                <a:gd name="T0" fmla="*/ 0 w 5"/>
                <a:gd name="T1" fmla="*/ 0 h 45"/>
                <a:gd name="T2" fmla="*/ 41 w 5"/>
                <a:gd name="T3" fmla="*/ 589 h 45"/>
                <a:gd name="T4" fmla="*/ 70 w 5"/>
                <a:gd name="T5" fmla="*/ 853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5">
                  <a:moveTo>
                    <a:pt x="0" y="0"/>
                  </a:moveTo>
                  <a:cubicBezTo>
                    <a:pt x="0" y="11"/>
                    <a:pt x="1" y="21"/>
                    <a:pt x="3" y="31"/>
                  </a:cubicBezTo>
                  <a:cubicBezTo>
                    <a:pt x="4" y="35"/>
                    <a:pt x="4" y="43"/>
                    <a:pt x="5" y="45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8" name="Freeform 355">
              <a:extLst>
                <a:ext uri="{FF2B5EF4-FFF2-40B4-BE49-F238E27FC236}">
                  <a16:creationId xmlns:a16="http://schemas.microsoft.com/office/drawing/2014/main" id="{A5DA236A-E01F-44AB-9297-D1CF16D00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2331"/>
              <a:ext cx="87" cy="125"/>
            </a:xfrm>
            <a:custGeom>
              <a:avLst/>
              <a:gdLst>
                <a:gd name="T0" fmla="*/ 0 w 35"/>
                <a:gd name="T1" fmla="*/ 0 h 47"/>
                <a:gd name="T2" fmla="*/ 291 w 35"/>
                <a:gd name="T3" fmla="*/ 883 h 4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" h="47">
                  <a:moveTo>
                    <a:pt x="0" y="0"/>
                  </a:moveTo>
                  <a:cubicBezTo>
                    <a:pt x="2" y="12"/>
                    <a:pt x="35" y="37"/>
                    <a:pt x="19" y="47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9" name="Freeform 356">
              <a:extLst>
                <a:ext uri="{FF2B5EF4-FFF2-40B4-BE49-F238E27FC236}">
                  <a16:creationId xmlns:a16="http://schemas.microsoft.com/office/drawing/2014/main" id="{FB7C6EF3-8FC5-4F8B-934B-29BC7527E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" y="2437"/>
              <a:ext cx="65" cy="86"/>
            </a:xfrm>
            <a:custGeom>
              <a:avLst/>
              <a:gdLst>
                <a:gd name="T0" fmla="*/ 0 w 26"/>
                <a:gd name="T1" fmla="*/ 22 h 32"/>
                <a:gd name="T2" fmla="*/ 375 w 26"/>
                <a:gd name="T3" fmla="*/ 253 h 32"/>
                <a:gd name="T4" fmla="*/ 345 w 26"/>
                <a:gd name="T5" fmla="*/ 621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32">
                  <a:moveTo>
                    <a:pt x="0" y="1"/>
                  </a:moveTo>
                  <a:cubicBezTo>
                    <a:pt x="5" y="0"/>
                    <a:pt x="21" y="8"/>
                    <a:pt x="24" y="13"/>
                  </a:cubicBezTo>
                  <a:cubicBezTo>
                    <a:pt x="26" y="17"/>
                    <a:pt x="24" y="29"/>
                    <a:pt x="22" y="32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0" name="Freeform 357">
              <a:extLst>
                <a:ext uri="{FF2B5EF4-FFF2-40B4-BE49-F238E27FC236}">
                  <a16:creationId xmlns:a16="http://schemas.microsoft.com/office/drawing/2014/main" id="{0BA1274E-E069-4C0F-92D4-7EE1B3ECE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477"/>
              <a:ext cx="110" cy="78"/>
            </a:xfrm>
            <a:custGeom>
              <a:avLst/>
              <a:gdLst>
                <a:gd name="T0" fmla="*/ 0 w 44"/>
                <a:gd name="T1" fmla="*/ 35 h 29"/>
                <a:gd name="T2" fmla="*/ 270 w 44"/>
                <a:gd name="T3" fmla="*/ 59 h 29"/>
                <a:gd name="T4" fmla="*/ 583 w 44"/>
                <a:gd name="T5" fmla="*/ 137 h 29"/>
                <a:gd name="T6" fmla="*/ 688 w 44"/>
                <a:gd name="T7" fmla="*/ 565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29">
                  <a:moveTo>
                    <a:pt x="0" y="2"/>
                  </a:moveTo>
                  <a:cubicBezTo>
                    <a:pt x="6" y="0"/>
                    <a:pt x="11" y="1"/>
                    <a:pt x="17" y="3"/>
                  </a:cubicBezTo>
                  <a:cubicBezTo>
                    <a:pt x="23" y="5"/>
                    <a:pt x="32" y="5"/>
                    <a:pt x="37" y="7"/>
                  </a:cubicBezTo>
                  <a:cubicBezTo>
                    <a:pt x="43" y="10"/>
                    <a:pt x="44" y="22"/>
                    <a:pt x="44" y="29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1" name="Freeform 358">
              <a:extLst>
                <a:ext uri="{FF2B5EF4-FFF2-40B4-BE49-F238E27FC236}">
                  <a16:creationId xmlns:a16="http://schemas.microsoft.com/office/drawing/2014/main" id="{CA046E60-8771-4D79-8D63-9C4A68FEC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" y="2491"/>
              <a:ext cx="102" cy="37"/>
            </a:xfrm>
            <a:custGeom>
              <a:avLst/>
              <a:gdLst>
                <a:gd name="T0" fmla="*/ 0 w 41"/>
                <a:gd name="T1" fmla="*/ 90 h 14"/>
                <a:gd name="T2" fmla="*/ 445 w 41"/>
                <a:gd name="T3" fmla="*/ 56 h 14"/>
                <a:gd name="T4" fmla="*/ 632 w 41"/>
                <a:gd name="T5" fmla="*/ 259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14">
                  <a:moveTo>
                    <a:pt x="0" y="5"/>
                  </a:moveTo>
                  <a:cubicBezTo>
                    <a:pt x="9" y="5"/>
                    <a:pt x="21" y="0"/>
                    <a:pt x="29" y="3"/>
                  </a:cubicBezTo>
                  <a:cubicBezTo>
                    <a:pt x="36" y="4"/>
                    <a:pt x="38" y="10"/>
                    <a:pt x="41" y="14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2" name="Freeform 359">
              <a:extLst>
                <a:ext uri="{FF2B5EF4-FFF2-40B4-BE49-F238E27FC236}">
                  <a16:creationId xmlns:a16="http://schemas.microsoft.com/office/drawing/2014/main" id="{6F498515-6A3C-4E3D-8C37-1F0597557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2464"/>
              <a:ext cx="115" cy="43"/>
            </a:xfrm>
            <a:custGeom>
              <a:avLst/>
              <a:gdLst>
                <a:gd name="T0" fmla="*/ 0 w 46"/>
                <a:gd name="T1" fmla="*/ 312 h 16"/>
                <a:gd name="T2" fmla="*/ 425 w 46"/>
                <a:gd name="T3" fmla="*/ 59 h 16"/>
                <a:gd name="T4" fmla="*/ 720 w 46"/>
                <a:gd name="T5" fmla="*/ 175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16">
                  <a:moveTo>
                    <a:pt x="0" y="16"/>
                  </a:moveTo>
                  <a:cubicBezTo>
                    <a:pt x="0" y="11"/>
                    <a:pt x="18" y="6"/>
                    <a:pt x="27" y="3"/>
                  </a:cubicBezTo>
                  <a:cubicBezTo>
                    <a:pt x="36" y="0"/>
                    <a:pt x="40" y="2"/>
                    <a:pt x="46" y="9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3" name="Freeform 360">
              <a:extLst>
                <a:ext uri="{FF2B5EF4-FFF2-40B4-BE49-F238E27FC236}">
                  <a16:creationId xmlns:a16="http://schemas.microsoft.com/office/drawing/2014/main" id="{72B7044B-6E06-4474-948B-AB0A02063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" y="2424"/>
              <a:ext cx="70" cy="43"/>
            </a:xfrm>
            <a:custGeom>
              <a:avLst/>
              <a:gdLst>
                <a:gd name="T0" fmla="*/ 0 w 28"/>
                <a:gd name="T1" fmla="*/ 312 h 16"/>
                <a:gd name="T2" fmla="*/ 438 w 28"/>
                <a:gd name="T3" fmla="*/ 15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16">
                  <a:moveTo>
                    <a:pt x="0" y="16"/>
                  </a:moveTo>
                  <a:cubicBezTo>
                    <a:pt x="9" y="11"/>
                    <a:pt x="17" y="0"/>
                    <a:pt x="28" y="8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4" name="Freeform 361">
              <a:extLst>
                <a:ext uri="{FF2B5EF4-FFF2-40B4-BE49-F238E27FC236}">
                  <a16:creationId xmlns:a16="http://schemas.microsoft.com/office/drawing/2014/main" id="{DE3DFD81-A35D-4B5E-8066-C25FFF06E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" y="2336"/>
              <a:ext cx="135" cy="99"/>
            </a:xfrm>
            <a:custGeom>
              <a:avLst/>
              <a:gdLst>
                <a:gd name="T0" fmla="*/ 0 w 54"/>
                <a:gd name="T1" fmla="*/ 709 h 37"/>
                <a:gd name="T2" fmla="*/ 845 w 54"/>
                <a:gd name="T3" fmla="*/ 0 h 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37">
                  <a:moveTo>
                    <a:pt x="0" y="37"/>
                  </a:moveTo>
                  <a:cubicBezTo>
                    <a:pt x="15" y="22"/>
                    <a:pt x="37" y="14"/>
                    <a:pt x="54" y="0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5" name="Freeform 362">
              <a:extLst>
                <a:ext uri="{FF2B5EF4-FFF2-40B4-BE49-F238E27FC236}">
                  <a16:creationId xmlns:a16="http://schemas.microsoft.com/office/drawing/2014/main" id="{7A324D6B-2693-42AD-BB18-6BE4AA5BC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2555"/>
              <a:ext cx="23" cy="5"/>
            </a:xfrm>
            <a:custGeom>
              <a:avLst/>
              <a:gdLst>
                <a:gd name="T0" fmla="*/ 0 w 9"/>
                <a:gd name="T1" fmla="*/ 20 h 2"/>
                <a:gd name="T2" fmla="*/ 151 w 9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">
                  <a:moveTo>
                    <a:pt x="0" y="1"/>
                  </a:moveTo>
                  <a:cubicBezTo>
                    <a:pt x="3" y="2"/>
                    <a:pt x="6" y="1"/>
                    <a:pt x="9" y="0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6" name="Freeform 363">
              <a:extLst>
                <a:ext uri="{FF2B5EF4-FFF2-40B4-BE49-F238E27FC236}">
                  <a16:creationId xmlns:a16="http://schemas.microsoft.com/office/drawing/2014/main" id="{DDDF55A0-21DB-4121-B990-A85BED83B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2528"/>
              <a:ext cx="15" cy="8"/>
            </a:xfrm>
            <a:custGeom>
              <a:avLst/>
              <a:gdLst>
                <a:gd name="T0" fmla="*/ 0 w 6"/>
                <a:gd name="T1" fmla="*/ 35 h 3"/>
                <a:gd name="T2" fmla="*/ 95 w 6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2" y="3"/>
                    <a:pt x="4" y="1"/>
                    <a:pt x="6" y="0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7" name="Freeform 364">
              <a:extLst>
                <a:ext uri="{FF2B5EF4-FFF2-40B4-BE49-F238E27FC236}">
                  <a16:creationId xmlns:a16="http://schemas.microsoft.com/office/drawing/2014/main" id="{F52BC4CD-01EF-4F65-A414-02112C824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" y="2464"/>
              <a:ext cx="2" cy="19"/>
            </a:xfrm>
            <a:custGeom>
              <a:avLst/>
              <a:gdLst>
                <a:gd name="T0" fmla="*/ 0 w 1"/>
                <a:gd name="T1" fmla="*/ 141 h 7"/>
                <a:gd name="T2" fmla="*/ 8 w 1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cubicBezTo>
                    <a:pt x="0" y="5"/>
                    <a:pt x="1" y="2"/>
                    <a:pt x="1" y="0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8" name="Freeform 365">
              <a:extLst>
                <a:ext uri="{FF2B5EF4-FFF2-40B4-BE49-F238E27FC236}">
                  <a16:creationId xmlns:a16="http://schemas.microsoft.com/office/drawing/2014/main" id="{2455FF47-1EEB-4BAE-A064-74169FEE8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" y="2421"/>
              <a:ext cx="15" cy="19"/>
            </a:xfrm>
            <a:custGeom>
              <a:avLst/>
              <a:gdLst>
                <a:gd name="T0" fmla="*/ 0 w 6"/>
                <a:gd name="T1" fmla="*/ 141 h 7"/>
                <a:gd name="T2" fmla="*/ 95 w 6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cubicBezTo>
                    <a:pt x="2" y="4"/>
                    <a:pt x="4" y="2"/>
                    <a:pt x="6" y="0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9" name="Freeform 366">
              <a:extLst>
                <a:ext uri="{FF2B5EF4-FFF2-40B4-BE49-F238E27FC236}">
                  <a16:creationId xmlns:a16="http://schemas.microsoft.com/office/drawing/2014/main" id="{5F58A010-6B1C-4202-941A-C5B5EAE72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" y="2363"/>
              <a:ext cx="10" cy="10"/>
            </a:xfrm>
            <a:custGeom>
              <a:avLst/>
              <a:gdLst>
                <a:gd name="T0" fmla="*/ 0 w 4"/>
                <a:gd name="T1" fmla="*/ 63 h 4"/>
                <a:gd name="T2" fmla="*/ 63 w 4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1" y="2"/>
                    <a:pt x="3" y="1"/>
                    <a:pt x="4" y="0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0" name="Freeform 367">
              <a:extLst>
                <a:ext uri="{FF2B5EF4-FFF2-40B4-BE49-F238E27FC236}">
                  <a16:creationId xmlns:a16="http://schemas.microsoft.com/office/drawing/2014/main" id="{AF9D127E-40E1-43B0-9F80-47D2DC6A2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2469"/>
              <a:ext cx="13" cy="27"/>
            </a:xfrm>
            <a:custGeom>
              <a:avLst/>
              <a:gdLst>
                <a:gd name="T0" fmla="*/ 0 w 5"/>
                <a:gd name="T1" fmla="*/ 0 h 10"/>
                <a:gd name="T2" fmla="*/ 88 w 5"/>
                <a:gd name="T3" fmla="*/ 197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cubicBezTo>
                    <a:pt x="3" y="2"/>
                    <a:pt x="3" y="7"/>
                    <a:pt x="5" y="10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1" name="Freeform 368">
              <a:extLst>
                <a:ext uri="{FF2B5EF4-FFF2-40B4-BE49-F238E27FC236}">
                  <a16:creationId xmlns:a16="http://schemas.microsoft.com/office/drawing/2014/main" id="{88BEE74D-B002-481A-B0E2-EBBF7187B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" y="2437"/>
              <a:ext cx="8" cy="11"/>
            </a:xfrm>
            <a:custGeom>
              <a:avLst/>
              <a:gdLst>
                <a:gd name="T0" fmla="*/ 0 w 3"/>
                <a:gd name="T1" fmla="*/ 0 h 4"/>
                <a:gd name="T2" fmla="*/ 56 w 3"/>
                <a:gd name="T3" fmla="*/ 83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1"/>
                    <a:pt x="2" y="3"/>
                    <a:pt x="3" y="4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2" name="Freeform 369">
              <a:extLst>
                <a:ext uri="{FF2B5EF4-FFF2-40B4-BE49-F238E27FC236}">
                  <a16:creationId xmlns:a16="http://schemas.microsoft.com/office/drawing/2014/main" id="{EA30FFE7-4354-4576-BED3-16420AE1B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" y="2357"/>
              <a:ext cx="10" cy="14"/>
            </a:xfrm>
            <a:custGeom>
              <a:avLst/>
              <a:gdLst>
                <a:gd name="T0" fmla="*/ 0 w 4"/>
                <a:gd name="T1" fmla="*/ 0 h 5"/>
                <a:gd name="T2" fmla="*/ 63 w 4"/>
                <a:gd name="T3" fmla="*/ 10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2" y="1"/>
                    <a:pt x="3" y="3"/>
                    <a:pt x="4" y="5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3" name="Freeform 370">
              <a:extLst>
                <a:ext uri="{FF2B5EF4-FFF2-40B4-BE49-F238E27FC236}">
                  <a16:creationId xmlns:a16="http://schemas.microsoft.com/office/drawing/2014/main" id="{C496DBBE-53BF-4CEA-B75C-05391BC6A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2115"/>
              <a:ext cx="20" cy="66"/>
            </a:xfrm>
            <a:custGeom>
              <a:avLst/>
              <a:gdLst>
                <a:gd name="T0" fmla="*/ 125 w 8"/>
                <a:gd name="T1" fmla="*/ 0 h 25"/>
                <a:gd name="T2" fmla="*/ 0 w 8"/>
                <a:gd name="T3" fmla="*/ 459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5">
                  <a:moveTo>
                    <a:pt x="8" y="0"/>
                  </a:moveTo>
                  <a:cubicBezTo>
                    <a:pt x="6" y="4"/>
                    <a:pt x="1" y="17"/>
                    <a:pt x="0" y="25"/>
                  </a:cubicBezTo>
                </a:path>
              </a:pathLst>
            </a:custGeom>
            <a:noFill/>
            <a:ln w="7938" cap="rnd">
              <a:solidFill>
                <a:srgbClr val="9C9D9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4" name="Freeform 371">
              <a:extLst>
                <a:ext uri="{FF2B5EF4-FFF2-40B4-BE49-F238E27FC236}">
                  <a16:creationId xmlns:a16="http://schemas.microsoft.com/office/drawing/2014/main" id="{C6166A73-77DD-49AA-B936-5B5B59FC2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" y="1645"/>
              <a:ext cx="215" cy="107"/>
            </a:xfrm>
            <a:custGeom>
              <a:avLst/>
              <a:gdLst>
                <a:gd name="T0" fmla="*/ 0 w 86"/>
                <a:gd name="T1" fmla="*/ 765 h 40"/>
                <a:gd name="T2" fmla="*/ 363 w 86"/>
                <a:gd name="T3" fmla="*/ 150 h 40"/>
                <a:gd name="T4" fmla="*/ 1345 w 86"/>
                <a:gd name="T5" fmla="*/ 15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40">
                  <a:moveTo>
                    <a:pt x="0" y="40"/>
                  </a:moveTo>
                  <a:cubicBezTo>
                    <a:pt x="6" y="19"/>
                    <a:pt x="12" y="13"/>
                    <a:pt x="23" y="8"/>
                  </a:cubicBezTo>
                  <a:cubicBezTo>
                    <a:pt x="34" y="4"/>
                    <a:pt x="69" y="0"/>
                    <a:pt x="86" y="8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5" name="Freeform 372">
              <a:extLst>
                <a:ext uri="{FF2B5EF4-FFF2-40B4-BE49-F238E27FC236}">
                  <a16:creationId xmlns:a16="http://schemas.microsoft.com/office/drawing/2014/main" id="{4385F6C5-B7F2-4C26-9736-1A54495E5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728"/>
              <a:ext cx="175" cy="805"/>
            </a:xfrm>
            <a:custGeom>
              <a:avLst/>
              <a:gdLst>
                <a:gd name="T0" fmla="*/ 500 w 70"/>
                <a:gd name="T1" fmla="*/ 56 h 302"/>
                <a:gd name="T2" fmla="*/ 95 w 70"/>
                <a:gd name="T3" fmla="*/ 682 h 302"/>
                <a:gd name="T4" fmla="*/ 33 w 70"/>
                <a:gd name="T5" fmla="*/ 2252 h 302"/>
                <a:gd name="T6" fmla="*/ 95 w 70"/>
                <a:gd name="T7" fmla="*/ 4547 h 302"/>
                <a:gd name="T8" fmla="*/ 550 w 70"/>
                <a:gd name="T9" fmla="*/ 5662 h 302"/>
                <a:gd name="T10" fmla="*/ 908 w 70"/>
                <a:gd name="T11" fmla="*/ 4561 h 302"/>
                <a:gd name="T12" fmla="*/ 1000 w 70"/>
                <a:gd name="T13" fmla="*/ 2444 h 302"/>
                <a:gd name="T14" fmla="*/ 1033 w 70"/>
                <a:gd name="T15" fmla="*/ 477 h 302"/>
                <a:gd name="T16" fmla="*/ 500 w 70"/>
                <a:gd name="T17" fmla="*/ 56 h 3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0" h="302">
                  <a:moveTo>
                    <a:pt x="32" y="3"/>
                  </a:moveTo>
                  <a:cubicBezTo>
                    <a:pt x="18" y="5"/>
                    <a:pt x="7" y="13"/>
                    <a:pt x="6" y="36"/>
                  </a:cubicBezTo>
                  <a:cubicBezTo>
                    <a:pt x="4" y="59"/>
                    <a:pt x="4" y="77"/>
                    <a:pt x="2" y="119"/>
                  </a:cubicBezTo>
                  <a:cubicBezTo>
                    <a:pt x="0" y="161"/>
                    <a:pt x="2" y="202"/>
                    <a:pt x="6" y="240"/>
                  </a:cubicBezTo>
                  <a:cubicBezTo>
                    <a:pt x="11" y="278"/>
                    <a:pt x="20" y="302"/>
                    <a:pt x="35" y="299"/>
                  </a:cubicBezTo>
                  <a:cubicBezTo>
                    <a:pt x="50" y="295"/>
                    <a:pt x="56" y="270"/>
                    <a:pt x="58" y="241"/>
                  </a:cubicBezTo>
                  <a:cubicBezTo>
                    <a:pt x="60" y="213"/>
                    <a:pt x="60" y="182"/>
                    <a:pt x="64" y="129"/>
                  </a:cubicBezTo>
                  <a:cubicBezTo>
                    <a:pt x="67" y="77"/>
                    <a:pt x="70" y="47"/>
                    <a:pt x="66" y="25"/>
                  </a:cubicBezTo>
                  <a:cubicBezTo>
                    <a:pt x="63" y="4"/>
                    <a:pt x="48" y="0"/>
                    <a:pt x="32" y="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6" name="Freeform 373">
              <a:extLst>
                <a:ext uri="{FF2B5EF4-FFF2-40B4-BE49-F238E27FC236}">
                  <a16:creationId xmlns:a16="http://schemas.microsoft.com/office/drawing/2014/main" id="{22B5B039-2B4B-4EA9-A719-6545B0EBB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1693"/>
              <a:ext cx="175" cy="832"/>
            </a:xfrm>
            <a:custGeom>
              <a:avLst/>
              <a:gdLst>
                <a:gd name="T0" fmla="*/ 438 w 70"/>
                <a:gd name="T1" fmla="*/ 115 h 312"/>
                <a:gd name="T2" fmla="*/ 0 w 70"/>
                <a:gd name="T3" fmla="*/ 776 h 312"/>
                <a:gd name="T4" fmla="*/ 83 w 70"/>
                <a:gd name="T5" fmla="*/ 3336 h 312"/>
                <a:gd name="T6" fmla="*/ 158 w 70"/>
                <a:gd name="T7" fmla="*/ 5312 h 312"/>
                <a:gd name="T8" fmla="*/ 500 w 70"/>
                <a:gd name="T9" fmla="*/ 5896 h 312"/>
                <a:gd name="T10" fmla="*/ 813 w 70"/>
                <a:gd name="T11" fmla="*/ 5213 h 312"/>
                <a:gd name="T12" fmla="*/ 845 w 70"/>
                <a:gd name="T13" fmla="*/ 2616 h 312"/>
                <a:gd name="T14" fmla="*/ 438 w 70"/>
                <a:gd name="T15" fmla="*/ 11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312">
                  <a:moveTo>
                    <a:pt x="28" y="6"/>
                  </a:moveTo>
                  <a:cubicBezTo>
                    <a:pt x="8" y="6"/>
                    <a:pt x="0" y="20"/>
                    <a:pt x="0" y="41"/>
                  </a:cubicBezTo>
                  <a:cubicBezTo>
                    <a:pt x="0" y="62"/>
                    <a:pt x="2" y="138"/>
                    <a:pt x="5" y="176"/>
                  </a:cubicBezTo>
                  <a:cubicBezTo>
                    <a:pt x="8" y="213"/>
                    <a:pt x="8" y="254"/>
                    <a:pt x="10" y="280"/>
                  </a:cubicBezTo>
                  <a:cubicBezTo>
                    <a:pt x="12" y="306"/>
                    <a:pt x="18" y="312"/>
                    <a:pt x="32" y="311"/>
                  </a:cubicBezTo>
                  <a:cubicBezTo>
                    <a:pt x="47" y="310"/>
                    <a:pt x="51" y="288"/>
                    <a:pt x="52" y="275"/>
                  </a:cubicBezTo>
                  <a:cubicBezTo>
                    <a:pt x="52" y="262"/>
                    <a:pt x="56" y="180"/>
                    <a:pt x="54" y="138"/>
                  </a:cubicBezTo>
                  <a:cubicBezTo>
                    <a:pt x="52" y="97"/>
                    <a:pt x="70" y="0"/>
                    <a:pt x="28" y="6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7" name="Freeform 374">
              <a:extLst>
                <a:ext uri="{FF2B5EF4-FFF2-40B4-BE49-F238E27FC236}">
                  <a16:creationId xmlns:a16="http://schemas.microsoft.com/office/drawing/2014/main" id="{728EE77E-AEFC-4539-989D-728BF5481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1656"/>
              <a:ext cx="128" cy="645"/>
            </a:xfrm>
            <a:custGeom>
              <a:avLst/>
              <a:gdLst>
                <a:gd name="T0" fmla="*/ 33 w 51"/>
                <a:gd name="T1" fmla="*/ 3366 h 242"/>
                <a:gd name="T2" fmla="*/ 0 w 51"/>
                <a:gd name="T3" fmla="*/ 4582 h 242"/>
                <a:gd name="T4" fmla="*/ 188 w 51"/>
                <a:gd name="T5" fmla="*/ 3899 h 242"/>
                <a:gd name="T6" fmla="*/ 208 w 51"/>
                <a:gd name="T7" fmla="*/ 3537 h 242"/>
                <a:gd name="T8" fmla="*/ 188 w 51"/>
                <a:gd name="T9" fmla="*/ 1215 h 242"/>
                <a:gd name="T10" fmla="*/ 567 w 51"/>
                <a:gd name="T11" fmla="*/ 227 h 242"/>
                <a:gd name="T12" fmla="*/ 806 w 51"/>
                <a:gd name="T13" fmla="*/ 320 h 242"/>
                <a:gd name="T14" fmla="*/ 429 w 51"/>
                <a:gd name="T15" fmla="*/ 35 h 242"/>
                <a:gd name="T16" fmla="*/ 50 w 51"/>
                <a:gd name="T17" fmla="*/ 1023 h 242"/>
                <a:gd name="T18" fmla="*/ 33 w 51"/>
                <a:gd name="T19" fmla="*/ 3366 h 2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" h="242">
                  <a:moveTo>
                    <a:pt x="2" y="178"/>
                  </a:moveTo>
                  <a:cubicBezTo>
                    <a:pt x="1" y="190"/>
                    <a:pt x="0" y="216"/>
                    <a:pt x="0" y="242"/>
                  </a:cubicBezTo>
                  <a:cubicBezTo>
                    <a:pt x="4" y="232"/>
                    <a:pt x="8" y="213"/>
                    <a:pt x="12" y="206"/>
                  </a:cubicBezTo>
                  <a:cubicBezTo>
                    <a:pt x="12" y="205"/>
                    <a:pt x="12" y="211"/>
                    <a:pt x="13" y="187"/>
                  </a:cubicBezTo>
                  <a:cubicBezTo>
                    <a:pt x="14" y="156"/>
                    <a:pt x="12" y="94"/>
                    <a:pt x="12" y="64"/>
                  </a:cubicBezTo>
                  <a:cubicBezTo>
                    <a:pt x="12" y="35"/>
                    <a:pt x="12" y="12"/>
                    <a:pt x="36" y="12"/>
                  </a:cubicBezTo>
                  <a:cubicBezTo>
                    <a:pt x="42" y="11"/>
                    <a:pt x="48" y="13"/>
                    <a:pt x="51" y="17"/>
                  </a:cubicBezTo>
                  <a:cubicBezTo>
                    <a:pt x="48" y="7"/>
                    <a:pt x="41" y="0"/>
                    <a:pt x="27" y="2"/>
                  </a:cubicBezTo>
                  <a:cubicBezTo>
                    <a:pt x="3" y="2"/>
                    <a:pt x="3" y="25"/>
                    <a:pt x="3" y="54"/>
                  </a:cubicBezTo>
                  <a:cubicBezTo>
                    <a:pt x="3" y="84"/>
                    <a:pt x="2" y="148"/>
                    <a:pt x="2" y="178"/>
                  </a:cubicBezTo>
                  <a:close/>
                </a:path>
              </a:pathLst>
            </a:custGeom>
            <a:noFill/>
            <a:ln w="7938" cap="rnd">
              <a:solidFill>
                <a:srgbClr val="58585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8" name="Freeform 375">
              <a:extLst>
                <a:ext uri="{FF2B5EF4-FFF2-40B4-BE49-F238E27FC236}">
                  <a16:creationId xmlns:a16="http://schemas.microsoft.com/office/drawing/2014/main" id="{C64F611F-7BD3-4D47-9D77-44350EFEE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683"/>
              <a:ext cx="832" cy="181"/>
            </a:xfrm>
            <a:custGeom>
              <a:avLst/>
              <a:gdLst>
                <a:gd name="T0" fmla="*/ 5057 w 333"/>
                <a:gd name="T1" fmla="*/ 226 h 68"/>
                <a:gd name="T2" fmla="*/ 5037 w 333"/>
                <a:gd name="T3" fmla="*/ 149 h 68"/>
                <a:gd name="T4" fmla="*/ 4975 w 333"/>
                <a:gd name="T5" fmla="*/ 0 h 68"/>
                <a:gd name="T6" fmla="*/ 62 w 333"/>
                <a:gd name="T7" fmla="*/ 849 h 68"/>
                <a:gd name="T8" fmla="*/ 0 w 333"/>
                <a:gd name="T9" fmla="*/ 964 h 68"/>
                <a:gd name="T10" fmla="*/ 155 w 333"/>
                <a:gd name="T11" fmla="*/ 1283 h 68"/>
                <a:gd name="T12" fmla="*/ 4632 w 333"/>
                <a:gd name="T13" fmla="*/ 474 h 68"/>
                <a:gd name="T14" fmla="*/ 5194 w 333"/>
                <a:gd name="T15" fmla="*/ 418 h 68"/>
                <a:gd name="T16" fmla="*/ 5057 w 333"/>
                <a:gd name="T17" fmla="*/ 226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3" h="68">
                  <a:moveTo>
                    <a:pt x="324" y="12"/>
                  </a:moveTo>
                  <a:cubicBezTo>
                    <a:pt x="324" y="11"/>
                    <a:pt x="322" y="9"/>
                    <a:pt x="323" y="8"/>
                  </a:cubicBezTo>
                  <a:cubicBezTo>
                    <a:pt x="320" y="8"/>
                    <a:pt x="317" y="2"/>
                    <a:pt x="319" y="0"/>
                  </a:cubicBezTo>
                  <a:cubicBezTo>
                    <a:pt x="215" y="14"/>
                    <a:pt x="89" y="32"/>
                    <a:pt x="4" y="45"/>
                  </a:cubicBezTo>
                  <a:cubicBezTo>
                    <a:pt x="2" y="47"/>
                    <a:pt x="1" y="49"/>
                    <a:pt x="0" y="51"/>
                  </a:cubicBezTo>
                  <a:cubicBezTo>
                    <a:pt x="5" y="53"/>
                    <a:pt x="9" y="59"/>
                    <a:pt x="10" y="68"/>
                  </a:cubicBezTo>
                  <a:cubicBezTo>
                    <a:pt x="53" y="64"/>
                    <a:pt x="234" y="36"/>
                    <a:pt x="297" y="25"/>
                  </a:cubicBezTo>
                  <a:cubicBezTo>
                    <a:pt x="306" y="24"/>
                    <a:pt x="324" y="23"/>
                    <a:pt x="333" y="22"/>
                  </a:cubicBezTo>
                  <a:cubicBezTo>
                    <a:pt x="326" y="21"/>
                    <a:pt x="322" y="14"/>
                    <a:pt x="324" y="12"/>
                  </a:cubicBezTo>
                  <a:close/>
                </a:path>
              </a:pathLst>
            </a:custGeom>
            <a:solidFill>
              <a:srgbClr val="A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9" name="Freeform 376">
              <a:extLst>
                <a:ext uri="{FF2B5EF4-FFF2-40B4-BE49-F238E27FC236}">
                  <a16:creationId xmlns:a16="http://schemas.microsoft.com/office/drawing/2014/main" id="{244B1204-C16F-40D5-BB0A-A58DA6F83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1683"/>
              <a:ext cx="173" cy="861"/>
            </a:xfrm>
            <a:custGeom>
              <a:avLst/>
              <a:gdLst>
                <a:gd name="T0" fmla="*/ 567 w 69"/>
                <a:gd name="T1" fmla="*/ 35 h 323"/>
                <a:gd name="T2" fmla="*/ 188 w 69"/>
                <a:gd name="T3" fmla="*/ 1024 h 323"/>
                <a:gd name="T4" fmla="*/ 208 w 69"/>
                <a:gd name="T5" fmla="*/ 3353 h 323"/>
                <a:gd name="T6" fmla="*/ 534 w 69"/>
                <a:gd name="T7" fmla="*/ 6083 h 323"/>
                <a:gd name="T8" fmla="*/ 1005 w 69"/>
                <a:gd name="T9" fmla="*/ 4092 h 323"/>
                <a:gd name="T10" fmla="*/ 943 w 69"/>
                <a:gd name="T11" fmla="*/ 2580 h 323"/>
                <a:gd name="T12" fmla="*/ 993 w 69"/>
                <a:gd name="T13" fmla="*/ 1080 h 323"/>
                <a:gd name="T14" fmla="*/ 567 w 69"/>
                <a:gd name="T15" fmla="*/ 35 h 3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9" h="323">
                  <a:moveTo>
                    <a:pt x="36" y="2"/>
                  </a:moveTo>
                  <a:cubicBezTo>
                    <a:pt x="12" y="2"/>
                    <a:pt x="12" y="25"/>
                    <a:pt x="12" y="54"/>
                  </a:cubicBezTo>
                  <a:cubicBezTo>
                    <a:pt x="12" y="84"/>
                    <a:pt x="14" y="146"/>
                    <a:pt x="13" y="177"/>
                  </a:cubicBezTo>
                  <a:cubicBezTo>
                    <a:pt x="12" y="208"/>
                    <a:pt x="0" y="323"/>
                    <a:pt x="34" y="321"/>
                  </a:cubicBezTo>
                  <a:cubicBezTo>
                    <a:pt x="69" y="319"/>
                    <a:pt x="66" y="241"/>
                    <a:pt x="64" y="216"/>
                  </a:cubicBezTo>
                  <a:cubicBezTo>
                    <a:pt x="61" y="192"/>
                    <a:pt x="59" y="158"/>
                    <a:pt x="60" y="136"/>
                  </a:cubicBezTo>
                  <a:cubicBezTo>
                    <a:pt x="60" y="114"/>
                    <a:pt x="63" y="78"/>
                    <a:pt x="63" y="57"/>
                  </a:cubicBezTo>
                  <a:cubicBezTo>
                    <a:pt x="63" y="36"/>
                    <a:pt x="63" y="0"/>
                    <a:pt x="36" y="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0" name="Freeform 377">
              <a:extLst>
                <a:ext uri="{FF2B5EF4-FFF2-40B4-BE49-F238E27FC236}">
                  <a16:creationId xmlns:a16="http://schemas.microsoft.com/office/drawing/2014/main" id="{924FEBD0-291F-4C63-85D1-BAD685F1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1885"/>
              <a:ext cx="275" cy="704"/>
            </a:xfrm>
            <a:custGeom>
              <a:avLst/>
              <a:gdLst>
                <a:gd name="T0" fmla="*/ 1720 w 110"/>
                <a:gd name="T1" fmla="*/ 0 h 264"/>
                <a:gd name="T2" fmla="*/ 1300 w 110"/>
                <a:gd name="T3" fmla="*/ 1024 h 264"/>
                <a:gd name="T4" fmla="*/ 550 w 110"/>
                <a:gd name="T5" fmla="*/ 3413 h 264"/>
                <a:gd name="T6" fmla="*/ 33 w 110"/>
                <a:gd name="T7" fmla="*/ 5005 h 264"/>
                <a:gd name="T8" fmla="*/ 0 w 110"/>
                <a:gd name="T9" fmla="*/ 4984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64">
                  <a:moveTo>
                    <a:pt x="110" y="0"/>
                  </a:moveTo>
                  <a:cubicBezTo>
                    <a:pt x="101" y="15"/>
                    <a:pt x="100" y="29"/>
                    <a:pt x="83" y="54"/>
                  </a:cubicBezTo>
                  <a:cubicBezTo>
                    <a:pt x="67" y="78"/>
                    <a:pt x="44" y="139"/>
                    <a:pt x="35" y="180"/>
                  </a:cubicBezTo>
                  <a:cubicBezTo>
                    <a:pt x="27" y="220"/>
                    <a:pt x="22" y="262"/>
                    <a:pt x="2" y="264"/>
                  </a:cubicBezTo>
                  <a:cubicBezTo>
                    <a:pt x="0" y="263"/>
                    <a:pt x="0" y="263"/>
                    <a:pt x="0" y="26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1" name="Freeform 378">
              <a:extLst>
                <a:ext uri="{FF2B5EF4-FFF2-40B4-BE49-F238E27FC236}">
                  <a16:creationId xmlns:a16="http://schemas.microsoft.com/office/drawing/2014/main" id="{A943CDE6-6ABB-4A50-9C99-B0564702A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2235"/>
              <a:ext cx="77" cy="944"/>
            </a:xfrm>
            <a:custGeom>
              <a:avLst/>
              <a:gdLst>
                <a:gd name="T0" fmla="*/ 0 w 31"/>
                <a:gd name="T1" fmla="*/ 0 h 354"/>
                <a:gd name="T2" fmla="*/ 12 w 31"/>
                <a:gd name="T3" fmla="*/ 1251 h 354"/>
                <a:gd name="T4" fmla="*/ 30 w 31"/>
                <a:gd name="T5" fmla="*/ 3277 h 354"/>
                <a:gd name="T6" fmla="*/ 229 w 31"/>
                <a:gd name="T7" fmla="*/ 4984 h 354"/>
                <a:gd name="T8" fmla="*/ 432 w 31"/>
                <a:gd name="T9" fmla="*/ 6712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54">
                  <a:moveTo>
                    <a:pt x="0" y="0"/>
                  </a:moveTo>
                  <a:cubicBezTo>
                    <a:pt x="2" y="19"/>
                    <a:pt x="1" y="41"/>
                    <a:pt x="1" y="66"/>
                  </a:cubicBezTo>
                  <a:cubicBezTo>
                    <a:pt x="0" y="91"/>
                    <a:pt x="0" y="137"/>
                    <a:pt x="2" y="173"/>
                  </a:cubicBezTo>
                  <a:cubicBezTo>
                    <a:pt x="4" y="208"/>
                    <a:pt x="2" y="223"/>
                    <a:pt x="15" y="263"/>
                  </a:cubicBezTo>
                  <a:cubicBezTo>
                    <a:pt x="29" y="303"/>
                    <a:pt x="31" y="339"/>
                    <a:pt x="28" y="35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2" name="Freeform 379">
              <a:extLst>
                <a:ext uri="{FF2B5EF4-FFF2-40B4-BE49-F238E27FC236}">
                  <a16:creationId xmlns:a16="http://schemas.microsoft.com/office/drawing/2014/main" id="{FCC47935-3601-40D3-BD3A-1F3986E16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2035"/>
              <a:ext cx="512" cy="664"/>
            </a:xfrm>
            <a:custGeom>
              <a:avLst/>
              <a:gdLst>
                <a:gd name="T0" fmla="*/ 137 w 205"/>
                <a:gd name="T1" fmla="*/ 3904 h 249"/>
                <a:gd name="T2" fmla="*/ 42 w 205"/>
                <a:gd name="T3" fmla="*/ 4403 h 249"/>
                <a:gd name="T4" fmla="*/ 250 w 205"/>
                <a:gd name="T5" fmla="*/ 4685 h 249"/>
                <a:gd name="T6" fmla="*/ 1496 w 205"/>
                <a:gd name="T7" fmla="*/ 2240 h 249"/>
                <a:gd name="T8" fmla="*/ 2600 w 205"/>
                <a:gd name="T9" fmla="*/ 888 h 249"/>
                <a:gd name="T10" fmla="*/ 3194 w 205"/>
                <a:gd name="T11" fmla="*/ 0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" h="249">
                  <a:moveTo>
                    <a:pt x="9" y="206"/>
                  </a:moveTo>
                  <a:cubicBezTo>
                    <a:pt x="2" y="212"/>
                    <a:pt x="0" y="220"/>
                    <a:pt x="3" y="232"/>
                  </a:cubicBezTo>
                  <a:cubicBezTo>
                    <a:pt x="7" y="244"/>
                    <a:pt x="12" y="249"/>
                    <a:pt x="16" y="247"/>
                  </a:cubicBezTo>
                  <a:cubicBezTo>
                    <a:pt x="20" y="245"/>
                    <a:pt x="58" y="163"/>
                    <a:pt x="96" y="118"/>
                  </a:cubicBezTo>
                  <a:cubicBezTo>
                    <a:pt x="134" y="72"/>
                    <a:pt x="146" y="61"/>
                    <a:pt x="167" y="47"/>
                  </a:cubicBezTo>
                  <a:cubicBezTo>
                    <a:pt x="187" y="33"/>
                    <a:pt x="198" y="12"/>
                    <a:pt x="205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3" name="Freeform 380">
              <a:extLst>
                <a:ext uri="{FF2B5EF4-FFF2-40B4-BE49-F238E27FC236}">
                  <a16:creationId xmlns:a16="http://schemas.microsoft.com/office/drawing/2014/main" id="{D381C9E9-E9D6-4AE7-9CFF-8BF528FA6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2173"/>
              <a:ext cx="172" cy="1014"/>
            </a:xfrm>
            <a:custGeom>
              <a:avLst/>
              <a:gdLst>
                <a:gd name="T0" fmla="*/ 1069 w 69"/>
                <a:gd name="T1" fmla="*/ 0 h 380"/>
                <a:gd name="T2" fmla="*/ 695 w 69"/>
                <a:gd name="T3" fmla="*/ 1062 h 380"/>
                <a:gd name="T4" fmla="*/ 466 w 69"/>
                <a:gd name="T5" fmla="*/ 4029 h 380"/>
                <a:gd name="T6" fmla="*/ 0 w 69"/>
                <a:gd name="T7" fmla="*/ 7221 h 3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380">
                  <a:moveTo>
                    <a:pt x="69" y="0"/>
                  </a:moveTo>
                  <a:cubicBezTo>
                    <a:pt x="57" y="13"/>
                    <a:pt x="53" y="27"/>
                    <a:pt x="45" y="56"/>
                  </a:cubicBezTo>
                  <a:cubicBezTo>
                    <a:pt x="36" y="84"/>
                    <a:pt x="29" y="121"/>
                    <a:pt x="30" y="212"/>
                  </a:cubicBezTo>
                  <a:cubicBezTo>
                    <a:pt x="31" y="304"/>
                    <a:pt x="25" y="358"/>
                    <a:pt x="0" y="38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4" name="Freeform 381">
              <a:extLst>
                <a:ext uri="{FF2B5EF4-FFF2-40B4-BE49-F238E27FC236}">
                  <a16:creationId xmlns:a16="http://schemas.microsoft.com/office/drawing/2014/main" id="{F7FB6A0A-BE50-4B18-87F9-8721ADB14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" y="2232"/>
              <a:ext cx="45" cy="91"/>
            </a:xfrm>
            <a:custGeom>
              <a:avLst/>
              <a:gdLst>
                <a:gd name="T0" fmla="*/ 0 w 18"/>
                <a:gd name="T1" fmla="*/ 193 h 34"/>
                <a:gd name="T2" fmla="*/ 158 w 18"/>
                <a:gd name="T3" fmla="*/ 653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34">
                  <a:moveTo>
                    <a:pt x="0" y="10"/>
                  </a:moveTo>
                  <a:cubicBezTo>
                    <a:pt x="10" y="0"/>
                    <a:pt x="18" y="10"/>
                    <a:pt x="10" y="3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5" name="Freeform 382">
              <a:extLst>
                <a:ext uri="{FF2B5EF4-FFF2-40B4-BE49-F238E27FC236}">
                  <a16:creationId xmlns:a16="http://schemas.microsoft.com/office/drawing/2014/main" id="{904B50D7-A33F-4982-96E9-A4E63B0D0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" y="2291"/>
              <a:ext cx="358" cy="901"/>
            </a:xfrm>
            <a:custGeom>
              <a:avLst/>
              <a:gdLst>
                <a:gd name="T0" fmla="*/ 2243 w 143"/>
                <a:gd name="T1" fmla="*/ 0 h 338"/>
                <a:gd name="T2" fmla="*/ 1347 w 143"/>
                <a:gd name="T3" fmla="*/ 1669 h 338"/>
                <a:gd name="T4" fmla="*/ 501 w 143"/>
                <a:gd name="T5" fmla="*/ 4833 h 338"/>
                <a:gd name="T6" fmla="*/ 0 w 143"/>
                <a:gd name="T7" fmla="*/ 6403 h 3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3" h="338">
                  <a:moveTo>
                    <a:pt x="143" y="0"/>
                  </a:moveTo>
                  <a:cubicBezTo>
                    <a:pt x="133" y="11"/>
                    <a:pt x="102" y="50"/>
                    <a:pt x="86" y="88"/>
                  </a:cubicBezTo>
                  <a:cubicBezTo>
                    <a:pt x="71" y="126"/>
                    <a:pt x="48" y="194"/>
                    <a:pt x="32" y="255"/>
                  </a:cubicBezTo>
                  <a:cubicBezTo>
                    <a:pt x="15" y="316"/>
                    <a:pt x="0" y="338"/>
                    <a:pt x="0" y="33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6" name="Freeform 383">
              <a:extLst>
                <a:ext uri="{FF2B5EF4-FFF2-40B4-BE49-F238E27FC236}">
                  <a16:creationId xmlns:a16="http://schemas.microsoft.com/office/drawing/2014/main" id="{AE620224-7122-4D69-81E6-7998F076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" y="2563"/>
              <a:ext cx="250" cy="602"/>
            </a:xfrm>
            <a:custGeom>
              <a:avLst/>
              <a:gdLst>
                <a:gd name="T0" fmla="*/ 1563 w 100"/>
                <a:gd name="T1" fmla="*/ 0 h 226"/>
                <a:gd name="T2" fmla="*/ 1083 w 100"/>
                <a:gd name="T3" fmla="*/ 1207 h 226"/>
                <a:gd name="T4" fmla="*/ 395 w 100"/>
                <a:gd name="T5" fmla="*/ 3045 h 226"/>
                <a:gd name="T6" fmla="*/ 0 w 100"/>
                <a:gd name="T7" fmla="*/ 4273 h 2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" h="226">
                  <a:moveTo>
                    <a:pt x="100" y="0"/>
                  </a:moveTo>
                  <a:cubicBezTo>
                    <a:pt x="97" y="20"/>
                    <a:pt x="86" y="37"/>
                    <a:pt x="69" y="64"/>
                  </a:cubicBezTo>
                  <a:cubicBezTo>
                    <a:pt x="52" y="92"/>
                    <a:pt x="38" y="130"/>
                    <a:pt x="25" y="161"/>
                  </a:cubicBezTo>
                  <a:cubicBezTo>
                    <a:pt x="12" y="192"/>
                    <a:pt x="0" y="226"/>
                    <a:pt x="0" y="22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7" name="Freeform 384">
              <a:extLst>
                <a:ext uri="{FF2B5EF4-FFF2-40B4-BE49-F238E27FC236}">
                  <a16:creationId xmlns:a16="http://schemas.microsoft.com/office/drawing/2014/main" id="{BA3A0AC5-B176-406F-BF3E-99E5EFEE9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" y="2864"/>
              <a:ext cx="867" cy="347"/>
            </a:xfrm>
            <a:custGeom>
              <a:avLst/>
              <a:gdLst>
                <a:gd name="T0" fmla="*/ 0 w 347"/>
                <a:gd name="T1" fmla="*/ 363 h 130"/>
                <a:gd name="T2" fmla="*/ 592 w 347"/>
                <a:gd name="T3" fmla="*/ 171 h 130"/>
                <a:gd name="T4" fmla="*/ 1229 w 347"/>
                <a:gd name="T5" fmla="*/ 435 h 130"/>
                <a:gd name="T6" fmla="*/ 1324 w 347"/>
                <a:gd name="T7" fmla="*/ 662 h 130"/>
                <a:gd name="T8" fmla="*/ 1729 w 347"/>
                <a:gd name="T9" fmla="*/ 662 h 130"/>
                <a:gd name="T10" fmla="*/ 2321 w 347"/>
                <a:gd name="T11" fmla="*/ 819 h 130"/>
                <a:gd name="T12" fmla="*/ 2653 w 347"/>
                <a:gd name="T13" fmla="*/ 1239 h 130"/>
                <a:gd name="T14" fmla="*/ 2978 w 347"/>
                <a:gd name="T15" fmla="*/ 1161 h 130"/>
                <a:gd name="T16" fmla="*/ 3653 w 347"/>
                <a:gd name="T17" fmla="*/ 1239 h 130"/>
                <a:gd name="T18" fmla="*/ 3915 w 347"/>
                <a:gd name="T19" fmla="*/ 1618 h 130"/>
                <a:gd name="T20" fmla="*/ 4215 w 347"/>
                <a:gd name="T21" fmla="*/ 1196 h 130"/>
                <a:gd name="T22" fmla="*/ 4745 w 347"/>
                <a:gd name="T23" fmla="*/ 1118 h 130"/>
                <a:gd name="T24" fmla="*/ 5369 w 347"/>
                <a:gd name="T25" fmla="*/ 1447 h 130"/>
                <a:gd name="T26" fmla="*/ 5382 w 347"/>
                <a:gd name="T27" fmla="*/ 1959 h 130"/>
                <a:gd name="T28" fmla="*/ 5349 w 347"/>
                <a:gd name="T29" fmla="*/ 2472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7" h="130">
                  <a:moveTo>
                    <a:pt x="0" y="19"/>
                  </a:moveTo>
                  <a:cubicBezTo>
                    <a:pt x="8" y="0"/>
                    <a:pt x="19" y="7"/>
                    <a:pt x="38" y="9"/>
                  </a:cubicBezTo>
                  <a:cubicBezTo>
                    <a:pt x="57" y="12"/>
                    <a:pt x="73" y="16"/>
                    <a:pt x="79" y="23"/>
                  </a:cubicBezTo>
                  <a:cubicBezTo>
                    <a:pt x="85" y="29"/>
                    <a:pt x="85" y="35"/>
                    <a:pt x="85" y="35"/>
                  </a:cubicBezTo>
                  <a:cubicBezTo>
                    <a:pt x="93" y="28"/>
                    <a:pt x="99" y="31"/>
                    <a:pt x="111" y="35"/>
                  </a:cubicBezTo>
                  <a:cubicBezTo>
                    <a:pt x="124" y="39"/>
                    <a:pt x="139" y="40"/>
                    <a:pt x="149" y="43"/>
                  </a:cubicBezTo>
                  <a:cubicBezTo>
                    <a:pt x="160" y="45"/>
                    <a:pt x="171" y="57"/>
                    <a:pt x="170" y="65"/>
                  </a:cubicBezTo>
                  <a:cubicBezTo>
                    <a:pt x="174" y="62"/>
                    <a:pt x="174" y="61"/>
                    <a:pt x="191" y="61"/>
                  </a:cubicBezTo>
                  <a:cubicBezTo>
                    <a:pt x="207" y="61"/>
                    <a:pt x="222" y="61"/>
                    <a:pt x="234" y="65"/>
                  </a:cubicBezTo>
                  <a:cubicBezTo>
                    <a:pt x="246" y="70"/>
                    <a:pt x="251" y="78"/>
                    <a:pt x="251" y="85"/>
                  </a:cubicBezTo>
                  <a:cubicBezTo>
                    <a:pt x="253" y="75"/>
                    <a:pt x="260" y="71"/>
                    <a:pt x="270" y="63"/>
                  </a:cubicBezTo>
                  <a:cubicBezTo>
                    <a:pt x="280" y="56"/>
                    <a:pt x="287" y="56"/>
                    <a:pt x="304" y="59"/>
                  </a:cubicBezTo>
                  <a:cubicBezTo>
                    <a:pt x="321" y="61"/>
                    <a:pt x="341" y="67"/>
                    <a:pt x="344" y="76"/>
                  </a:cubicBezTo>
                  <a:cubicBezTo>
                    <a:pt x="347" y="85"/>
                    <a:pt x="347" y="96"/>
                    <a:pt x="345" y="103"/>
                  </a:cubicBezTo>
                  <a:cubicBezTo>
                    <a:pt x="343" y="109"/>
                    <a:pt x="344" y="126"/>
                    <a:pt x="343" y="13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8" name="Freeform 385">
              <a:extLst>
                <a:ext uri="{FF2B5EF4-FFF2-40B4-BE49-F238E27FC236}">
                  <a16:creationId xmlns:a16="http://schemas.microsoft.com/office/drawing/2014/main" id="{6541D18D-F681-48C6-995F-283017CA1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2851"/>
              <a:ext cx="85" cy="285"/>
            </a:xfrm>
            <a:custGeom>
              <a:avLst/>
              <a:gdLst>
                <a:gd name="T0" fmla="*/ 0 w 34"/>
                <a:gd name="T1" fmla="*/ 2022 h 107"/>
                <a:gd name="T2" fmla="*/ 408 w 34"/>
                <a:gd name="T3" fmla="*/ 1207 h 107"/>
                <a:gd name="T4" fmla="*/ 533 w 34"/>
                <a:gd name="T5" fmla="*/ 0 h 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07">
                  <a:moveTo>
                    <a:pt x="0" y="107"/>
                  </a:moveTo>
                  <a:cubicBezTo>
                    <a:pt x="6" y="87"/>
                    <a:pt x="20" y="84"/>
                    <a:pt x="26" y="64"/>
                  </a:cubicBezTo>
                  <a:cubicBezTo>
                    <a:pt x="33" y="44"/>
                    <a:pt x="31" y="18"/>
                    <a:pt x="34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9" name="Freeform 386">
              <a:extLst>
                <a:ext uri="{FF2B5EF4-FFF2-40B4-BE49-F238E27FC236}">
                  <a16:creationId xmlns:a16="http://schemas.microsoft.com/office/drawing/2014/main" id="{A3B1AD5B-B9A6-4055-927E-6A5282AF3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" y="3037"/>
              <a:ext cx="77" cy="27"/>
            </a:xfrm>
            <a:custGeom>
              <a:avLst/>
              <a:gdLst>
                <a:gd name="T0" fmla="*/ 0 w 31"/>
                <a:gd name="T1" fmla="*/ 81 h 10"/>
                <a:gd name="T2" fmla="*/ 474 w 31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10">
                  <a:moveTo>
                    <a:pt x="0" y="4"/>
                  </a:moveTo>
                  <a:cubicBezTo>
                    <a:pt x="10" y="9"/>
                    <a:pt x="25" y="10"/>
                    <a:pt x="31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0" name="Freeform 387">
              <a:extLst>
                <a:ext uri="{FF2B5EF4-FFF2-40B4-BE49-F238E27FC236}">
                  <a16:creationId xmlns:a16="http://schemas.microsoft.com/office/drawing/2014/main" id="{8BCA8830-985F-4858-8706-3B3E08569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2888"/>
              <a:ext cx="27" cy="315"/>
            </a:xfrm>
            <a:custGeom>
              <a:avLst/>
              <a:gdLst>
                <a:gd name="T0" fmla="*/ 42 w 11"/>
                <a:gd name="T1" fmla="*/ 0 h 118"/>
                <a:gd name="T2" fmla="*/ 133 w 11"/>
                <a:gd name="T3" fmla="*/ 990 h 118"/>
                <a:gd name="T4" fmla="*/ 0 w 11"/>
                <a:gd name="T5" fmla="*/ 2245 h 1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18">
                  <a:moveTo>
                    <a:pt x="3" y="0"/>
                  </a:moveTo>
                  <a:cubicBezTo>
                    <a:pt x="2" y="30"/>
                    <a:pt x="7" y="29"/>
                    <a:pt x="9" y="52"/>
                  </a:cubicBezTo>
                  <a:cubicBezTo>
                    <a:pt x="11" y="74"/>
                    <a:pt x="3" y="102"/>
                    <a:pt x="0" y="11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1" name="Freeform 388">
              <a:extLst>
                <a:ext uri="{FF2B5EF4-FFF2-40B4-BE49-F238E27FC236}">
                  <a16:creationId xmlns:a16="http://schemas.microsoft.com/office/drawing/2014/main" id="{A24081BC-1590-47A0-914C-AE0E2356F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2840"/>
              <a:ext cx="143" cy="227"/>
            </a:xfrm>
            <a:custGeom>
              <a:avLst/>
              <a:gdLst>
                <a:gd name="T0" fmla="*/ 901 w 57"/>
                <a:gd name="T1" fmla="*/ 0 h 85"/>
                <a:gd name="T2" fmla="*/ 647 w 57"/>
                <a:gd name="T3" fmla="*/ 1311 h 85"/>
                <a:gd name="T4" fmla="*/ 0 w 57"/>
                <a:gd name="T5" fmla="*/ 1391 h 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" h="85">
                  <a:moveTo>
                    <a:pt x="57" y="0"/>
                  </a:moveTo>
                  <a:cubicBezTo>
                    <a:pt x="56" y="14"/>
                    <a:pt x="53" y="53"/>
                    <a:pt x="41" y="69"/>
                  </a:cubicBezTo>
                  <a:cubicBezTo>
                    <a:pt x="29" y="85"/>
                    <a:pt x="17" y="74"/>
                    <a:pt x="0" y="7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2" name="Freeform 389">
              <a:extLst>
                <a:ext uri="{FF2B5EF4-FFF2-40B4-BE49-F238E27FC236}">
                  <a16:creationId xmlns:a16="http://schemas.microsoft.com/office/drawing/2014/main" id="{919A18E9-325A-41C0-AF8E-BB7E873EF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" y="2947"/>
              <a:ext cx="35" cy="69"/>
            </a:xfrm>
            <a:custGeom>
              <a:avLst/>
              <a:gdLst>
                <a:gd name="T0" fmla="*/ 33 w 14"/>
                <a:gd name="T1" fmla="*/ 0 h 26"/>
                <a:gd name="T2" fmla="*/ 220 w 14"/>
                <a:gd name="T3" fmla="*/ 486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26">
                  <a:moveTo>
                    <a:pt x="2" y="0"/>
                  </a:moveTo>
                  <a:cubicBezTo>
                    <a:pt x="0" y="16"/>
                    <a:pt x="0" y="25"/>
                    <a:pt x="14" y="2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3" name="Freeform 390">
              <a:extLst>
                <a:ext uri="{FF2B5EF4-FFF2-40B4-BE49-F238E27FC236}">
                  <a16:creationId xmlns:a16="http://schemas.microsoft.com/office/drawing/2014/main" id="{EF076D3A-F526-4D40-AC15-CE97FFDB1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2747"/>
              <a:ext cx="103" cy="232"/>
            </a:xfrm>
            <a:custGeom>
              <a:avLst/>
              <a:gdLst>
                <a:gd name="T0" fmla="*/ 651 w 41"/>
                <a:gd name="T1" fmla="*/ 0 h 87"/>
                <a:gd name="T2" fmla="*/ 472 w 41"/>
                <a:gd name="T3" fmla="*/ 947 h 87"/>
                <a:gd name="T4" fmla="*/ 0 w 41"/>
                <a:gd name="T5" fmla="*/ 1651 h 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87">
                  <a:moveTo>
                    <a:pt x="41" y="0"/>
                  </a:moveTo>
                  <a:cubicBezTo>
                    <a:pt x="40" y="13"/>
                    <a:pt x="37" y="33"/>
                    <a:pt x="30" y="50"/>
                  </a:cubicBezTo>
                  <a:cubicBezTo>
                    <a:pt x="22" y="67"/>
                    <a:pt x="14" y="86"/>
                    <a:pt x="0" y="87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4" name="Freeform 391">
              <a:extLst>
                <a:ext uri="{FF2B5EF4-FFF2-40B4-BE49-F238E27FC236}">
                  <a16:creationId xmlns:a16="http://schemas.microsoft.com/office/drawing/2014/main" id="{BD7AC620-44BC-49D3-892B-81CE534D7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2949"/>
              <a:ext cx="75" cy="78"/>
            </a:xfrm>
            <a:custGeom>
              <a:avLst/>
              <a:gdLst>
                <a:gd name="T0" fmla="*/ 125 w 30"/>
                <a:gd name="T1" fmla="*/ 0 h 29"/>
                <a:gd name="T2" fmla="*/ 470 w 30"/>
                <a:gd name="T3" fmla="*/ 565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29">
                  <a:moveTo>
                    <a:pt x="8" y="0"/>
                  </a:moveTo>
                  <a:cubicBezTo>
                    <a:pt x="0" y="17"/>
                    <a:pt x="6" y="27"/>
                    <a:pt x="30" y="2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5" name="Freeform 392">
              <a:extLst>
                <a:ext uri="{FF2B5EF4-FFF2-40B4-BE49-F238E27FC236}">
                  <a16:creationId xmlns:a16="http://schemas.microsoft.com/office/drawing/2014/main" id="{A786B100-EF3A-4AE7-B064-FEDBCE350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2669"/>
              <a:ext cx="180" cy="235"/>
            </a:xfrm>
            <a:custGeom>
              <a:avLst/>
              <a:gdLst>
                <a:gd name="T0" fmla="*/ 0 w 72"/>
                <a:gd name="T1" fmla="*/ 1640 h 88"/>
                <a:gd name="T2" fmla="*/ 300 w 72"/>
                <a:gd name="T3" fmla="*/ 1584 h 88"/>
                <a:gd name="T4" fmla="*/ 1125 w 72"/>
                <a:gd name="T5" fmla="*/ 0 h 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" h="88">
                  <a:moveTo>
                    <a:pt x="0" y="86"/>
                  </a:moveTo>
                  <a:cubicBezTo>
                    <a:pt x="5" y="88"/>
                    <a:pt x="13" y="87"/>
                    <a:pt x="19" y="83"/>
                  </a:cubicBezTo>
                  <a:cubicBezTo>
                    <a:pt x="39" y="68"/>
                    <a:pt x="65" y="29"/>
                    <a:pt x="72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6" name="Freeform 393">
              <a:extLst>
                <a:ext uri="{FF2B5EF4-FFF2-40B4-BE49-F238E27FC236}">
                  <a16:creationId xmlns:a16="http://schemas.microsoft.com/office/drawing/2014/main" id="{66E4C953-8200-481A-819D-124389BD7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2859"/>
              <a:ext cx="80" cy="88"/>
            </a:xfrm>
            <a:custGeom>
              <a:avLst/>
              <a:gdLst>
                <a:gd name="T0" fmla="*/ 408 w 32"/>
                <a:gd name="T1" fmla="*/ 0 h 33"/>
                <a:gd name="T2" fmla="*/ 500 w 32"/>
                <a:gd name="T3" fmla="*/ 627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" h="33">
                  <a:moveTo>
                    <a:pt x="26" y="0"/>
                  </a:moveTo>
                  <a:cubicBezTo>
                    <a:pt x="17" y="12"/>
                    <a:pt x="0" y="25"/>
                    <a:pt x="32" y="3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7" name="Freeform 394">
              <a:extLst>
                <a:ext uri="{FF2B5EF4-FFF2-40B4-BE49-F238E27FC236}">
                  <a16:creationId xmlns:a16="http://schemas.microsoft.com/office/drawing/2014/main" id="{8547DE51-BC57-482C-9D7A-95E329A54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2851"/>
              <a:ext cx="60" cy="37"/>
            </a:xfrm>
            <a:custGeom>
              <a:avLst/>
              <a:gdLst>
                <a:gd name="T0" fmla="*/ 0 w 24"/>
                <a:gd name="T1" fmla="*/ 0 h 14"/>
                <a:gd name="T2" fmla="*/ 375 w 24"/>
                <a:gd name="T3" fmla="*/ 259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14">
                  <a:moveTo>
                    <a:pt x="0" y="0"/>
                  </a:moveTo>
                  <a:cubicBezTo>
                    <a:pt x="4" y="11"/>
                    <a:pt x="6" y="11"/>
                    <a:pt x="24" y="1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8" name="Freeform 395">
              <a:extLst>
                <a:ext uri="{FF2B5EF4-FFF2-40B4-BE49-F238E27FC236}">
                  <a16:creationId xmlns:a16="http://schemas.microsoft.com/office/drawing/2014/main" id="{1E05ED19-26BC-4D23-BB1E-D5F362BAA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2957"/>
              <a:ext cx="75" cy="224"/>
            </a:xfrm>
            <a:custGeom>
              <a:avLst/>
              <a:gdLst>
                <a:gd name="T0" fmla="*/ 470 w 30"/>
                <a:gd name="T1" fmla="*/ 0 h 84"/>
                <a:gd name="T2" fmla="*/ 250 w 30"/>
                <a:gd name="T3" fmla="*/ 875 h 84"/>
                <a:gd name="T4" fmla="*/ 0 w 30"/>
                <a:gd name="T5" fmla="*/ 1592 h 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84">
                  <a:moveTo>
                    <a:pt x="30" y="0"/>
                  </a:moveTo>
                  <a:cubicBezTo>
                    <a:pt x="30" y="13"/>
                    <a:pt x="23" y="32"/>
                    <a:pt x="16" y="46"/>
                  </a:cubicBezTo>
                  <a:cubicBezTo>
                    <a:pt x="10" y="61"/>
                    <a:pt x="1" y="75"/>
                    <a:pt x="0" y="8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9" name="Freeform 396">
              <a:extLst>
                <a:ext uri="{FF2B5EF4-FFF2-40B4-BE49-F238E27FC236}">
                  <a16:creationId xmlns:a16="http://schemas.microsoft.com/office/drawing/2014/main" id="{894C8CD1-D570-4B7A-A4F4-4FC8B555E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" y="3037"/>
              <a:ext cx="40" cy="171"/>
            </a:xfrm>
            <a:custGeom>
              <a:avLst/>
              <a:gdLst>
                <a:gd name="T0" fmla="*/ 238 w 16"/>
                <a:gd name="T1" fmla="*/ 0 h 64"/>
                <a:gd name="T2" fmla="*/ 208 w 16"/>
                <a:gd name="T3" fmla="*/ 687 h 64"/>
                <a:gd name="T4" fmla="*/ 0 w 16"/>
                <a:gd name="T5" fmla="*/ 1221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64">
                  <a:moveTo>
                    <a:pt x="15" y="0"/>
                  </a:moveTo>
                  <a:cubicBezTo>
                    <a:pt x="12" y="14"/>
                    <a:pt x="16" y="26"/>
                    <a:pt x="13" y="36"/>
                  </a:cubicBezTo>
                  <a:cubicBezTo>
                    <a:pt x="10" y="47"/>
                    <a:pt x="8" y="58"/>
                    <a:pt x="0" y="6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0" name="Freeform 397">
              <a:extLst>
                <a:ext uri="{FF2B5EF4-FFF2-40B4-BE49-F238E27FC236}">
                  <a16:creationId xmlns:a16="http://schemas.microsoft.com/office/drawing/2014/main" id="{D961A1E1-714D-4F21-94B4-F381C7C2A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3091"/>
              <a:ext cx="17" cy="117"/>
            </a:xfrm>
            <a:custGeom>
              <a:avLst/>
              <a:gdLst>
                <a:gd name="T0" fmla="*/ 100 w 7"/>
                <a:gd name="T1" fmla="*/ 0 h 44"/>
                <a:gd name="T2" fmla="*/ 0 w 7"/>
                <a:gd name="T3" fmla="*/ 827 h 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4">
                  <a:moveTo>
                    <a:pt x="7" y="0"/>
                  </a:moveTo>
                  <a:cubicBezTo>
                    <a:pt x="6" y="10"/>
                    <a:pt x="6" y="38"/>
                    <a:pt x="0" y="4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1" name="Freeform 398">
              <a:extLst>
                <a:ext uri="{FF2B5EF4-FFF2-40B4-BE49-F238E27FC236}">
                  <a16:creationId xmlns:a16="http://schemas.microsoft.com/office/drawing/2014/main" id="{766BA7FB-8245-48B6-975C-E4FB6707C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" y="2688"/>
              <a:ext cx="32" cy="147"/>
            </a:xfrm>
            <a:custGeom>
              <a:avLst/>
              <a:gdLst>
                <a:gd name="T0" fmla="*/ 194 w 13"/>
                <a:gd name="T1" fmla="*/ 0 h 55"/>
                <a:gd name="T2" fmla="*/ 30 w 13"/>
                <a:gd name="T3" fmla="*/ 1050 h 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55">
                  <a:moveTo>
                    <a:pt x="13" y="0"/>
                  </a:moveTo>
                  <a:cubicBezTo>
                    <a:pt x="4" y="11"/>
                    <a:pt x="0" y="33"/>
                    <a:pt x="2" y="5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2" name="Freeform 399">
              <a:extLst>
                <a:ext uri="{FF2B5EF4-FFF2-40B4-BE49-F238E27FC236}">
                  <a16:creationId xmlns:a16="http://schemas.microsoft.com/office/drawing/2014/main" id="{DB735B3E-A1DB-4CAC-8223-4E532955C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1851"/>
              <a:ext cx="445" cy="954"/>
            </a:xfrm>
            <a:custGeom>
              <a:avLst/>
              <a:gdLst>
                <a:gd name="T0" fmla="*/ 2438 w 178"/>
                <a:gd name="T1" fmla="*/ 56 h 358"/>
                <a:gd name="T2" fmla="*/ 2533 w 178"/>
                <a:gd name="T3" fmla="*/ 1327 h 358"/>
                <a:gd name="T4" fmla="*/ 2208 w 178"/>
                <a:gd name="T5" fmla="*/ 3160 h 358"/>
                <a:gd name="T6" fmla="*/ 1738 w 178"/>
                <a:gd name="T7" fmla="*/ 6113 h 358"/>
                <a:gd name="T8" fmla="*/ 145 w 178"/>
                <a:gd name="T9" fmla="*/ 6057 h 358"/>
                <a:gd name="T10" fmla="*/ 563 w 178"/>
                <a:gd name="T11" fmla="*/ 3523 h 358"/>
                <a:gd name="T12" fmla="*/ 1813 w 178"/>
                <a:gd name="T13" fmla="*/ 1228 h 358"/>
                <a:gd name="T14" fmla="*/ 2438 w 178"/>
                <a:gd name="T15" fmla="*/ 56 h 3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8" h="358">
                  <a:moveTo>
                    <a:pt x="156" y="3"/>
                  </a:moveTo>
                  <a:cubicBezTo>
                    <a:pt x="173" y="0"/>
                    <a:pt x="178" y="29"/>
                    <a:pt x="162" y="70"/>
                  </a:cubicBezTo>
                  <a:cubicBezTo>
                    <a:pt x="152" y="95"/>
                    <a:pt x="141" y="127"/>
                    <a:pt x="141" y="167"/>
                  </a:cubicBezTo>
                  <a:cubicBezTo>
                    <a:pt x="141" y="207"/>
                    <a:pt x="144" y="288"/>
                    <a:pt x="111" y="323"/>
                  </a:cubicBezTo>
                  <a:cubicBezTo>
                    <a:pt x="78" y="358"/>
                    <a:pt x="18" y="355"/>
                    <a:pt x="9" y="320"/>
                  </a:cubicBezTo>
                  <a:cubicBezTo>
                    <a:pt x="0" y="285"/>
                    <a:pt x="9" y="226"/>
                    <a:pt x="36" y="186"/>
                  </a:cubicBezTo>
                  <a:cubicBezTo>
                    <a:pt x="63" y="146"/>
                    <a:pt x="100" y="96"/>
                    <a:pt x="116" y="65"/>
                  </a:cubicBezTo>
                  <a:cubicBezTo>
                    <a:pt x="132" y="34"/>
                    <a:pt x="140" y="4"/>
                    <a:pt x="156" y="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3" name="Freeform 400">
              <a:extLst>
                <a:ext uri="{FF2B5EF4-FFF2-40B4-BE49-F238E27FC236}">
                  <a16:creationId xmlns:a16="http://schemas.microsoft.com/office/drawing/2014/main" id="{5006810E-3A3F-491B-A975-1DAA85F69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" y="1104"/>
              <a:ext cx="2850" cy="675"/>
            </a:xfrm>
            <a:custGeom>
              <a:avLst/>
              <a:gdLst>
                <a:gd name="T0" fmla="*/ 0 w 1140"/>
                <a:gd name="T1" fmla="*/ 4805 h 253"/>
                <a:gd name="T2" fmla="*/ 595 w 1140"/>
                <a:gd name="T3" fmla="*/ 4749 h 253"/>
                <a:gd name="T4" fmla="*/ 3063 w 1140"/>
                <a:gd name="T5" fmla="*/ 4370 h 253"/>
                <a:gd name="T6" fmla="*/ 10113 w 1140"/>
                <a:gd name="T7" fmla="*/ 1788 h 253"/>
                <a:gd name="T8" fmla="*/ 14625 w 1140"/>
                <a:gd name="T9" fmla="*/ 2198 h 253"/>
                <a:gd name="T10" fmla="*/ 17113 w 1140"/>
                <a:gd name="T11" fmla="*/ 2756 h 253"/>
                <a:gd name="T12" fmla="*/ 17800 w 1140"/>
                <a:gd name="T13" fmla="*/ 2868 h 253"/>
                <a:gd name="T14" fmla="*/ 17813 w 1140"/>
                <a:gd name="T15" fmla="*/ 2868 h 253"/>
                <a:gd name="T16" fmla="*/ 16458 w 1140"/>
                <a:gd name="T17" fmla="*/ 1446 h 253"/>
                <a:gd name="T18" fmla="*/ 15813 w 1140"/>
                <a:gd name="T19" fmla="*/ 1387 h 253"/>
                <a:gd name="T20" fmla="*/ 13333 w 1140"/>
                <a:gd name="T21" fmla="*/ 832 h 253"/>
                <a:gd name="T22" fmla="*/ 8813 w 1140"/>
                <a:gd name="T23" fmla="*/ 398 h 253"/>
                <a:gd name="T24" fmla="*/ 1563 w 1140"/>
                <a:gd name="T25" fmla="*/ 3303 h 253"/>
                <a:gd name="T26" fmla="*/ 0 w 1140"/>
                <a:gd name="T27" fmla="*/ 3551 h 2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40" h="253">
                  <a:moveTo>
                    <a:pt x="0" y="253"/>
                  </a:moveTo>
                  <a:cubicBezTo>
                    <a:pt x="9" y="253"/>
                    <a:pt x="23" y="252"/>
                    <a:pt x="38" y="250"/>
                  </a:cubicBezTo>
                  <a:cubicBezTo>
                    <a:pt x="38" y="250"/>
                    <a:pt x="126" y="240"/>
                    <a:pt x="196" y="230"/>
                  </a:cubicBezTo>
                  <a:cubicBezTo>
                    <a:pt x="266" y="219"/>
                    <a:pt x="519" y="115"/>
                    <a:pt x="647" y="94"/>
                  </a:cubicBezTo>
                  <a:cubicBezTo>
                    <a:pt x="775" y="72"/>
                    <a:pt x="896" y="106"/>
                    <a:pt x="936" y="116"/>
                  </a:cubicBezTo>
                  <a:cubicBezTo>
                    <a:pt x="976" y="127"/>
                    <a:pt x="1073" y="144"/>
                    <a:pt x="1095" y="145"/>
                  </a:cubicBezTo>
                  <a:cubicBezTo>
                    <a:pt x="1111" y="146"/>
                    <a:pt x="1132" y="144"/>
                    <a:pt x="1139" y="151"/>
                  </a:cubicBezTo>
                  <a:cubicBezTo>
                    <a:pt x="1140" y="151"/>
                    <a:pt x="1140" y="151"/>
                    <a:pt x="1140" y="151"/>
                  </a:cubicBezTo>
                  <a:cubicBezTo>
                    <a:pt x="1053" y="76"/>
                    <a:pt x="1053" y="76"/>
                    <a:pt x="1053" y="76"/>
                  </a:cubicBezTo>
                  <a:cubicBezTo>
                    <a:pt x="1044" y="72"/>
                    <a:pt x="1026" y="74"/>
                    <a:pt x="1012" y="73"/>
                  </a:cubicBezTo>
                  <a:cubicBezTo>
                    <a:pt x="990" y="71"/>
                    <a:pt x="893" y="54"/>
                    <a:pt x="853" y="44"/>
                  </a:cubicBezTo>
                  <a:cubicBezTo>
                    <a:pt x="813" y="33"/>
                    <a:pt x="692" y="0"/>
                    <a:pt x="564" y="21"/>
                  </a:cubicBezTo>
                  <a:cubicBezTo>
                    <a:pt x="436" y="42"/>
                    <a:pt x="170" y="163"/>
                    <a:pt x="100" y="174"/>
                  </a:cubicBezTo>
                  <a:cubicBezTo>
                    <a:pt x="67" y="179"/>
                    <a:pt x="30" y="184"/>
                    <a:pt x="0" y="187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4" name="Freeform 401">
              <a:extLst>
                <a:ext uri="{FF2B5EF4-FFF2-40B4-BE49-F238E27FC236}">
                  <a16:creationId xmlns:a16="http://schemas.microsoft.com/office/drawing/2014/main" id="{D43DD1E9-564E-46EE-97C7-1F3948888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1656"/>
              <a:ext cx="10" cy="37"/>
            </a:xfrm>
            <a:custGeom>
              <a:avLst/>
              <a:gdLst>
                <a:gd name="T0" fmla="*/ 0 w 4"/>
                <a:gd name="T1" fmla="*/ 34 h 14"/>
                <a:gd name="T2" fmla="*/ 0 w 4"/>
                <a:gd name="T3" fmla="*/ 225 h 14"/>
                <a:gd name="T4" fmla="*/ 33 w 4"/>
                <a:gd name="T5" fmla="*/ 259 h 14"/>
                <a:gd name="T6" fmla="*/ 63 w 4"/>
                <a:gd name="T7" fmla="*/ 225 h 14"/>
                <a:gd name="T8" fmla="*/ 63 w 4"/>
                <a:gd name="T9" fmla="*/ 34 h 14"/>
                <a:gd name="T10" fmla="*/ 33 w 4"/>
                <a:gd name="T11" fmla="*/ 0 h 14"/>
                <a:gd name="T12" fmla="*/ 0 w 4"/>
                <a:gd name="T13" fmla="*/ 34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4" y="13"/>
                    <a:pt x="4" y="1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AFBC"/>
            </a:solidFill>
            <a:ln w="3175" cap="rnd">
              <a:solidFill>
                <a:srgbClr val="64656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5" name="Freeform 402">
              <a:extLst>
                <a:ext uri="{FF2B5EF4-FFF2-40B4-BE49-F238E27FC236}">
                  <a16:creationId xmlns:a16="http://schemas.microsoft.com/office/drawing/2014/main" id="{1C8AC212-8BC4-4A6C-8447-04E6D089B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" y="1653"/>
              <a:ext cx="10" cy="40"/>
            </a:xfrm>
            <a:custGeom>
              <a:avLst/>
              <a:gdLst>
                <a:gd name="T0" fmla="*/ 0 w 4"/>
                <a:gd name="T1" fmla="*/ 35 h 15"/>
                <a:gd name="T2" fmla="*/ 0 w 4"/>
                <a:gd name="T3" fmla="*/ 248 h 15"/>
                <a:gd name="T4" fmla="*/ 33 w 4"/>
                <a:gd name="T5" fmla="*/ 285 h 15"/>
                <a:gd name="T6" fmla="*/ 63 w 4"/>
                <a:gd name="T7" fmla="*/ 248 h 15"/>
                <a:gd name="T8" fmla="*/ 63 w 4"/>
                <a:gd name="T9" fmla="*/ 35 h 15"/>
                <a:gd name="T10" fmla="*/ 33 w 4"/>
                <a:gd name="T11" fmla="*/ 0 h 15"/>
                <a:gd name="T12" fmla="*/ 0 w 4"/>
                <a:gd name="T13" fmla="*/ 3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5">
                  <a:moveTo>
                    <a:pt x="0" y="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3" y="15"/>
                    <a:pt x="4" y="14"/>
                    <a:pt x="4" y="1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F2AFBC"/>
            </a:solidFill>
            <a:ln w="3175" cap="rnd">
              <a:solidFill>
                <a:srgbClr val="64656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6" name="Freeform 403">
              <a:extLst>
                <a:ext uri="{FF2B5EF4-FFF2-40B4-BE49-F238E27FC236}">
                  <a16:creationId xmlns:a16="http://schemas.microsoft.com/office/drawing/2014/main" id="{DB7136C0-EB52-47EC-91A0-4A8270F5E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1648"/>
              <a:ext cx="10" cy="45"/>
            </a:xfrm>
            <a:custGeom>
              <a:avLst/>
              <a:gdLst>
                <a:gd name="T0" fmla="*/ 0 w 4"/>
                <a:gd name="T1" fmla="*/ 34 h 17"/>
                <a:gd name="T2" fmla="*/ 0 w 4"/>
                <a:gd name="T3" fmla="*/ 281 h 17"/>
                <a:gd name="T4" fmla="*/ 33 w 4"/>
                <a:gd name="T5" fmla="*/ 315 h 17"/>
                <a:gd name="T6" fmla="*/ 63 w 4"/>
                <a:gd name="T7" fmla="*/ 281 h 17"/>
                <a:gd name="T8" fmla="*/ 63 w 4"/>
                <a:gd name="T9" fmla="*/ 34 h 17"/>
                <a:gd name="T10" fmla="*/ 33 w 4"/>
                <a:gd name="T11" fmla="*/ 0 h 17"/>
                <a:gd name="T12" fmla="*/ 0 w 4"/>
                <a:gd name="T13" fmla="*/ 3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7">
                  <a:moveTo>
                    <a:pt x="0" y="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AFBC"/>
            </a:solidFill>
            <a:ln w="3175" cap="rnd">
              <a:solidFill>
                <a:srgbClr val="64656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7" name="Freeform 404">
              <a:extLst>
                <a:ext uri="{FF2B5EF4-FFF2-40B4-BE49-F238E27FC236}">
                  <a16:creationId xmlns:a16="http://schemas.microsoft.com/office/drawing/2014/main" id="{94F77488-89FF-46C4-862E-32AF1E8B7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1672"/>
              <a:ext cx="10" cy="43"/>
            </a:xfrm>
            <a:custGeom>
              <a:avLst/>
              <a:gdLst>
                <a:gd name="T0" fmla="*/ 0 w 4"/>
                <a:gd name="T1" fmla="*/ 35 h 16"/>
                <a:gd name="T2" fmla="*/ 0 w 4"/>
                <a:gd name="T3" fmla="*/ 274 h 16"/>
                <a:gd name="T4" fmla="*/ 33 w 4"/>
                <a:gd name="T5" fmla="*/ 312 h 16"/>
                <a:gd name="T6" fmla="*/ 63 w 4"/>
                <a:gd name="T7" fmla="*/ 274 h 16"/>
                <a:gd name="T8" fmla="*/ 63 w 4"/>
                <a:gd name="T9" fmla="*/ 35 h 16"/>
                <a:gd name="T10" fmla="*/ 33 w 4"/>
                <a:gd name="T11" fmla="*/ 0 h 16"/>
                <a:gd name="T12" fmla="*/ 0 w 4"/>
                <a:gd name="T13" fmla="*/ 35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6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" y="16"/>
                    <a:pt x="4" y="15"/>
                    <a:pt x="4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AFBC"/>
            </a:solidFill>
            <a:ln w="3175" cap="rnd">
              <a:solidFill>
                <a:srgbClr val="64656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8" name="Freeform 405">
              <a:extLst>
                <a:ext uri="{FF2B5EF4-FFF2-40B4-BE49-F238E27FC236}">
                  <a16:creationId xmlns:a16="http://schemas.microsoft.com/office/drawing/2014/main" id="{211154BB-F920-420D-8F17-8AA86A9D7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672"/>
              <a:ext cx="10" cy="43"/>
            </a:xfrm>
            <a:custGeom>
              <a:avLst/>
              <a:gdLst>
                <a:gd name="T0" fmla="*/ 0 w 4"/>
                <a:gd name="T1" fmla="*/ 35 h 16"/>
                <a:gd name="T2" fmla="*/ 0 w 4"/>
                <a:gd name="T3" fmla="*/ 274 h 16"/>
                <a:gd name="T4" fmla="*/ 33 w 4"/>
                <a:gd name="T5" fmla="*/ 312 h 16"/>
                <a:gd name="T6" fmla="*/ 63 w 4"/>
                <a:gd name="T7" fmla="*/ 274 h 16"/>
                <a:gd name="T8" fmla="*/ 63 w 4"/>
                <a:gd name="T9" fmla="*/ 35 h 16"/>
                <a:gd name="T10" fmla="*/ 33 w 4"/>
                <a:gd name="T11" fmla="*/ 0 h 16"/>
                <a:gd name="T12" fmla="*/ 0 w 4"/>
                <a:gd name="T13" fmla="*/ 35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6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" y="16"/>
                    <a:pt x="4" y="15"/>
                    <a:pt x="4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AFBC"/>
            </a:solidFill>
            <a:ln w="3175" cap="rnd">
              <a:solidFill>
                <a:srgbClr val="64656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9" name="Freeform 406">
              <a:extLst>
                <a:ext uri="{FF2B5EF4-FFF2-40B4-BE49-F238E27FC236}">
                  <a16:creationId xmlns:a16="http://schemas.microsoft.com/office/drawing/2014/main" id="{C478A0A5-D952-4223-8232-33AD05905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1669"/>
              <a:ext cx="10" cy="46"/>
            </a:xfrm>
            <a:custGeom>
              <a:avLst/>
              <a:gdLst>
                <a:gd name="T0" fmla="*/ 0 w 4"/>
                <a:gd name="T1" fmla="*/ 38 h 17"/>
                <a:gd name="T2" fmla="*/ 0 w 4"/>
                <a:gd name="T3" fmla="*/ 300 h 17"/>
                <a:gd name="T4" fmla="*/ 33 w 4"/>
                <a:gd name="T5" fmla="*/ 336 h 17"/>
                <a:gd name="T6" fmla="*/ 63 w 4"/>
                <a:gd name="T7" fmla="*/ 300 h 17"/>
                <a:gd name="T8" fmla="*/ 63 w 4"/>
                <a:gd name="T9" fmla="*/ 38 h 17"/>
                <a:gd name="T10" fmla="*/ 33 w 4"/>
                <a:gd name="T11" fmla="*/ 0 h 17"/>
                <a:gd name="T12" fmla="*/ 0 w 4"/>
                <a:gd name="T13" fmla="*/ 38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7">
                  <a:moveTo>
                    <a:pt x="0" y="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AFBC"/>
            </a:solidFill>
            <a:ln w="3175" cap="rnd">
              <a:solidFill>
                <a:srgbClr val="64656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0" name="Freeform 407">
              <a:extLst>
                <a:ext uri="{FF2B5EF4-FFF2-40B4-BE49-F238E27FC236}">
                  <a16:creationId xmlns:a16="http://schemas.microsoft.com/office/drawing/2014/main" id="{E2CF9440-1A62-466F-97E8-8C942FE48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627"/>
              <a:ext cx="10" cy="42"/>
            </a:xfrm>
            <a:custGeom>
              <a:avLst/>
              <a:gdLst>
                <a:gd name="T0" fmla="*/ 0 w 4"/>
                <a:gd name="T1" fmla="*/ 34 h 16"/>
                <a:gd name="T2" fmla="*/ 0 w 4"/>
                <a:gd name="T3" fmla="*/ 255 h 16"/>
                <a:gd name="T4" fmla="*/ 33 w 4"/>
                <a:gd name="T5" fmla="*/ 289 h 16"/>
                <a:gd name="T6" fmla="*/ 63 w 4"/>
                <a:gd name="T7" fmla="*/ 255 h 16"/>
                <a:gd name="T8" fmla="*/ 63 w 4"/>
                <a:gd name="T9" fmla="*/ 34 h 16"/>
                <a:gd name="T10" fmla="*/ 33 w 4"/>
                <a:gd name="T11" fmla="*/ 0 h 16"/>
                <a:gd name="T12" fmla="*/ 0 w 4"/>
                <a:gd name="T13" fmla="*/ 3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6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" y="16"/>
                    <a:pt x="4" y="15"/>
                    <a:pt x="4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AFBC"/>
            </a:solidFill>
            <a:ln w="3175" cap="rnd">
              <a:solidFill>
                <a:srgbClr val="64656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1" name="Freeform 408">
              <a:extLst>
                <a:ext uri="{FF2B5EF4-FFF2-40B4-BE49-F238E27FC236}">
                  <a16:creationId xmlns:a16="http://schemas.microsoft.com/office/drawing/2014/main" id="{467BD1B8-7B44-4AD9-8BF6-B16507289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" y="1627"/>
              <a:ext cx="10" cy="42"/>
            </a:xfrm>
            <a:custGeom>
              <a:avLst/>
              <a:gdLst>
                <a:gd name="T0" fmla="*/ 0 w 4"/>
                <a:gd name="T1" fmla="*/ 34 h 16"/>
                <a:gd name="T2" fmla="*/ 0 w 4"/>
                <a:gd name="T3" fmla="*/ 255 h 16"/>
                <a:gd name="T4" fmla="*/ 33 w 4"/>
                <a:gd name="T5" fmla="*/ 289 h 16"/>
                <a:gd name="T6" fmla="*/ 63 w 4"/>
                <a:gd name="T7" fmla="*/ 255 h 16"/>
                <a:gd name="T8" fmla="*/ 63 w 4"/>
                <a:gd name="T9" fmla="*/ 34 h 16"/>
                <a:gd name="T10" fmla="*/ 33 w 4"/>
                <a:gd name="T11" fmla="*/ 0 h 16"/>
                <a:gd name="T12" fmla="*/ 0 w 4"/>
                <a:gd name="T13" fmla="*/ 3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6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" y="16"/>
                    <a:pt x="4" y="15"/>
                    <a:pt x="4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AFBC"/>
            </a:solidFill>
            <a:ln w="3175" cap="rnd">
              <a:solidFill>
                <a:srgbClr val="64656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2" name="Freeform 409">
              <a:extLst>
                <a:ext uri="{FF2B5EF4-FFF2-40B4-BE49-F238E27FC236}">
                  <a16:creationId xmlns:a16="http://schemas.microsoft.com/office/drawing/2014/main" id="{BDC71A26-3C33-47CC-B632-F0E90622F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1621"/>
              <a:ext cx="10" cy="48"/>
            </a:xfrm>
            <a:custGeom>
              <a:avLst/>
              <a:gdLst>
                <a:gd name="T0" fmla="*/ 0 w 4"/>
                <a:gd name="T1" fmla="*/ 35 h 18"/>
                <a:gd name="T2" fmla="*/ 0 w 4"/>
                <a:gd name="T3" fmla="*/ 307 h 18"/>
                <a:gd name="T4" fmla="*/ 33 w 4"/>
                <a:gd name="T5" fmla="*/ 341 h 18"/>
                <a:gd name="T6" fmla="*/ 63 w 4"/>
                <a:gd name="T7" fmla="*/ 307 h 18"/>
                <a:gd name="T8" fmla="*/ 63 w 4"/>
                <a:gd name="T9" fmla="*/ 35 h 18"/>
                <a:gd name="T10" fmla="*/ 33 w 4"/>
                <a:gd name="T11" fmla="*/ 0 h 18"/>
                <a:gd name="T12" fmla="*/ 0 w 4"/>
                <a:gd name="T13" fmla="*/ 35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8">
                  <a:moveTo>
                    <a:pt x="0" y="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4" y="18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2AFBC"/>
            </a:solidFill>
            <a:ln w="3175" cap="rnd">
              <a:solidFill>
                <a:srgbClr val="64656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3" name="Freeform 410">
              <a:extLst>
                <a:ext uri="{FF2B5EF4-FFF2-40B4-BE49-F238E27FC236}">
                  <a16:creationId xmlns:a16="http://schemas.microsoft.com/office/drawing/2014/main" id="{A10F2FC2-C04C-48B7-9E8D-D31FBC2C5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2405"/>
              <a:ext cx="85" cy="550"/>
            </a:xfrm>
            <a:custGeom>
              <a:avLst/>
              <a:gdLst>
                <a:gd name="T0" fmla="*/ 533 w 34"/>
                <a:gd name="T1" fmla="*/ 0 h 206"/>
                <a:gd name="T2" fmla="*/ 363 w 34"/>
                <a:gd name="T3" fmla="*/ 2838 h 206"/>
                <a:gd name="T4" fmla="*/ 0 w 34"/>
                <a:gd name="T5" fmla="*/ 3919 h 2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206">
                  <a:moveTo>
                    <a:pt x="34" y="0"/>
                  </a:moveTo>
                  <a:cubicBezTo>
                    <a:pt x="30" y="23"/>
                    <a:pt x="28" y="116"/>
                    <a:pt x="23" y="149"/>
                  </a:cubicBezTo>
                  <a:cubicBezTo>
                    <a:pt x="18" y="179"/>
                    <a:pt x="1" y="197"/>
                    <a:pt x="0" y="20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4" name="Freeform 411">
              <a:extLst>
                <a:ext uri="{FF2B5EF4-FFF2-40B4-BE49-F238E27FC236}">
                  <a16:creationId xmlns:a16="http://schemas.microsoft.com/office/drawing/2014/main" id="{8407C0D4-8EA1-44CE-8193-2BB6C96AC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3312"/>
              <a:ext cx="3896" cy="69"/>
            </a:xfrm>
            <a:custGeom>
              <a:avLst/>
              <a:gdLst>
                <a:gd name="T0" fmla="*/ 0 w 1558"/>
                <a:gd name="T1" fmla="*/ 486 h 26"/>
                <a:gd name="T2" fmla="*/ 5942 w 1558"/>
                <a:gd name="T3" fmla="*/ 295 h 26"/>
                <a:gd name="T4" fmla="*/ 15576 w 1558"/>
                <a:gd name="T5" fmla="*/ 149 h 26"/>
                <a:gd name="T6" fmla="*/ 24364 w 1558"/>
                <a:gd name="T7" fmla="*/ 191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58" h="26">
                  <a:moveTo>
                    <a:pt x="0" y="26"/>
                  </a:moveTo>
                  <a:cubicBezTo>
                    <a:pt x="111" y="7"/>
                    <a:pt x="194" y="24"/>
                    <a:pt x="380" y="16"/>
                  </a:cubicBezTo>
                  <a:cubicBezTo>
                    <a:pt x="592" y="7"/>
                    <a:pt x="767" y="16"/>
                    <a:pt x="996" y="8"/>
                  </a:cubicBezTo>
                  <a:cubicBezTo>
                    <a:pt x="1225" y="0"/>
                    <a:pt x="1470" y="16"/>
                    <a:pt x="1558" y="1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5" name="Freeform 412">
              <a:extLst>
                <a:ext uri="{FF2B5EF4-FFF2-40B4-BE49-F238E27FC236}">
                  <a16:creationId xmlns:a16="http://schemas.microsoft.com/office/drawing/2014/main" id="{307DF272-56F9-4497-BBA8-A6848AACE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" y="2448"/>
              <a:ext cx="95" cy="752"/>
            </a:xfrm>
            <a:custGeom>
              <a:avLst/>
              <a:gdLst>
                <a:gd name="T0" fmla="*/ 595 w 38"/>
                <a:gd name="T1" fmla="*/ 0 h 282"/>
                <a:gd name="T2" fmla="*/ 375 w 38"/>
                <a:gd name="T3" fmla="*/ 1877 h 282"/>
                <a:gd name="T4" fmla="*/ 63 w 38"/>
                <a:gd name="T5" fmla="*/ 3869 h 282"/>
                <a:gd name="T6" fmla="*/ 0 w 38"/>
                <a:gd name="T7" fmla="*/ 5347 h 2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282">
                  <a:moveTo>
                    <a:pt x="38" y="0"/>
                  </a:moveTo>
                  <a:cubicBezTo>
                    <a:pt x="38" y="25"/>
                    <a:pt x="38" y="53"/>
                    <a:pt x="24" y="99"/>
                  </a:cubicBezTo>
                  <a:cubicBezTo>
                    <a:pt x="10" y="145"/>
                    <a:pt x="6" y="165"/>
                    <a:pt x="4" y="204"/>
                  </a:cubicBezTo>
                  <a:cubicBezTo>
                    <a:pt x="2" y="243"/>
                    <a:pt x="1" y="273"/>
                    <a:pt x="0" y="28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6" name="Freeform 413">
              <a:extLst>
                <a:ext uri="{FF2B5EF4-FFF2-40B4-BE49-F238E27FC236}">
                  <a16:creationId xmlns:a16="http://schemas.microsoft.com/office/drawing/2014/main" id="{4E9CE685-DEBE-46C9-AB1A-A013C9BD2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2752"/>
              <a:ext cx="120" cy="437"/>
            </a:xfrm>
            <a:custGeom>
              <a:avLst/>
              <a:gdLst>
                <a:gd name="T0" fmla="*/ 63 w 48"/>
                <a:gd name="T1" fmla="*/ 0 h 164"/>
                <a:gd name="T2" fmla="*/ 345 w 48"/>
                <a:gd name="T3" fmla="*/ 1386 h 164"/>
                <a:gd name="T4" fmla="*/ 708 w 48"/>
                <a:gd name="T5" fmla="*/ 3102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164">
                  <a:moveTo>
                    <a:pt x="4" y="0"/>
                  </a:moveTo>
                  <a:cubicBezTo>
                    <a:pt x="0" y="37"/>
                    <a:pt x="6" y="42"/>
                    <a:pt x="22" y="73"/>
                  </a:cubicBezTo>
                  <a:cubicBezTo>
                    <a:pt x="38" y="104"/>
                    <a:pt x="48" y="143"/>
                    <a:pt x="45" y="16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7" name="Freeform 414">
              <a:extLst>
                <a:ext uri="{FF2B5EF4-FFF2-40B4-BE49-F238E27FC236}">
                  <a16:creationId xmlns:a16="http://schemas.microsoft.com/office/drawing/2014/main" id="{A0EB21AD-C1A4-494A-9FCD-1FD342593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803"/>
              <a:ext cx="17" cy="18"/>
            </a:xfrm>
            <a:custGeom>
              <a:avLst/>
              <a:gdLst>
                <a:gd name="T0" fmla="*/ 0 w 7"/>
                <a:gd name="T1" fmla="*/ 118 h 7"/>
                <a:gd name="T2" fmla="*/ 100 w 7"/>
                <a:gd name="T3" fmla="*/ 118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4" y="0"/>
                    <a:pt x="7" y="7"/>
                    <a:pt x="7" y="7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8" name="Freeform 415">
              <a:extLst>
                <a:ext uri="{FF2B5EF4-FFF2-40B4-BE49-F238E27FC236}">
                  <a16:creationId xmlns:a16="http://schemas.microsoft.com/office/drawing/2014/main" id="{F4C60DA4-6F99-4F9F-B67E-0620B0C27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2315"/>
              <a:ext cx="70" cy="901"/>
            </a:xfrm>
            <a:custGeom>
              <a:avLst/>
              <a:gdLst>
                <a:gd name="T0" fmla="*/ 250 w 28"/>
                <a:gd name="T1" fmla="*/ 0 h 338"/>
                <a:gd name="T2" fmla="*/ 313 w 28"/>
                <a:gd name="T3" fmla="*/ 2069 h 338"/>
                <a:gd name="T4" fmla="*/ 145 w 28"/>
                <a:gd name="T5" fmla="*/ 5414 h 338"/>
                <a:gd name="T6" fmla="*/ 0 w 28"/>
                <a:gd name="T7" fmla="*/ 6403 h 3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338">
                  <a:moveTo>
                    <a:pt x="16" y="0"/>
                  </a:moveTo>
                  <a:cubicBezTo>
                    <a:pt x="19" y="26"/>
                    <a:pt x="28" y="55"/>
                    <a:pt x="20" y="109"/>
                  </a:cubicBezTo>
                  <a:cubicBezTo>
                    <a:pt x="12" y="163"/>
                    <a:pt x="14" y="246"/>
                    <a:pt x="9" y="286"/>
                  </a:cubicBezTo>
                  <a:cubicBezTo>
                    <a:pt x="4" y="326"/>
                    <a:pt x="0" y="338"/>
                    <a:pt x="0" y="33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9" name="Freeform 416">
              <a:extLst>
                <a:ext uri="{FF2B5EF4-FFF2-40B4-BE49-F238E27FC236}">
                  <a16:creationId xmlns:a16="http://schemas.microsoft.com/office/drawing/2014/main" id="{1A25B1E1-F530-4CE0-AFC4-5E9AE8B3B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" y="2584"/>
              <a:ext cx="30" cy="392"/>
            </a:xfrm>
            <a:custGeom>
              <a:avLst/>
              <a:gdLst>
                <a:gd name="T0" fmla="*/ 0 w 12"/>
                <a:gd name="T1" fmla="*/ 0 h 147"/>
                <a:gd name="T2" fmla="*/ 175 w 12"/>
                <a:gd name="T3" fmla="*/ 1685 h 147"/>
                <a:gd name="T4" fmla="*/ 125 w 12"/>
                <a:gd name="T5" fmla="*/ 2787 h 1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47">
                  <a:moveTo>
                    <a:pt x="0" y="0"/>
                  </a:moveTo>
                  <a:cubicBezTo>
                    <a:pt x="8" y="24"/>
                    <a:pt x="12" y="62"/>
                    <a:pt x="11" y="89"/>
                  </a:cubicBezTo>
                  <a:cubicBezTo>
                    <a:pt x="10" y="116"/>
                    <a:pt x="6" y="142"/>
                    <a:pt x="8" y="147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0" name="Freeform 417">
              <a:extLst>
                <a:ext uri="{FF2B5EF4-FFF2-40B4-BE49-F238E27FC236}">
                  <a16:creationId xmlns:a16="http://schemas.microsoft.com/office/drawing/2014/main" id="{BA948C01-9AA5-4001-979A-96B2A8D6E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" y="2651"/>
              <a:ext cx="32" cy="269"/>
            </a:xfrm>
            <a:custGeom>
              <a:avLst/>
              <a:gdLst>
                <a:gd name="T0" fmla="*/ 0 w 13"/>
                <a:gd name="T1" fmla="*/ 0 h 101"/>
                <a:gd name="T2" fmla="*/ 162 w 13"/>
                <a:gd name="T3" fmla="*/ 1169 h 101"/>
                <a:gd name="T4" fmla="*/ 182 w 13"/>
                <a:gd name="T5" fmla="*/ 1907 h 1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01">
                  <a:moveTo>
                    <a:pt x="0" y="0"/>
                  </a:moveTo>
                  <a:cubicBezTo>
                    <a:pt x="6" y="19"/>
                    <a:pt x="9" y="42"/>
                    <a:pt x="11" y="62"/>
                  </a:cubicBezTo>
                  <a:cubicBezTo>
                    <a:pt x="13" y="82"/>
                    <a:pt x="7" y="93"/>
                    <a:pt x="12" y="10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1" name="Freeform 418">
              <a:extLst>
                <a:ext uri="{FF2B5EF4-FFF2-40B4-BE49-F238E27FC236}">
                  <a16:creationId xmlns:a16="http://schemas.microsoft.com/office/drawing/2014/main" id="{F6030CDD-9868-49CF-B98E-C7A56604C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" y="2576"/>
              <a:ext cx="12" cy="328"/>
            </a:xfrm>
            <a:custGeom>
              <a:avLst/>
              <a:gdLst>
                <a:gd name="T0" fmla="*/ 70 w 5"/>
                <a:gd name="T1" fmla="*/ 0 h 123"/>
                <a:gd name="T2" fmla="*/ 29 w 5"/>
                <a:gd name="T3" fmla="*/ 832 h 123"/>
                <a:gd name="T4" fmla="*/ 29 w 5"/>
                <a:gd name="T5" fmla="*/ 2333 h 1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23">
                  <a:moveTo>
                    <a:pt x="5" y="0"/>
                  </a:moveTo>
                  <a:cubicBezTo>
                    <a:pt x="1" y="4"/>
                    <a:pt x="0" y="22"/>
                    <a:pt x="2" y="44"/>
                  </a:cubicBezTo>
                  <a:cubicBezTo>
                    <a:pt x="4" y="66"/>
                    <a:pt x="4" y="117"/>
                    <a:pt x="2" y="12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2" name="Freeform 419">
              <a:extLst>
                <a:ext uri="{FF2B5EF4-FFF2-40B4-BE49-F238E27FC236}">
                  <a16:creationId xmlns:a16="http://schemas.microsoft.com/office/drawing/2014/main" id="{E4490813-3F35-4036-AEF1-8B7F22A9E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1989"/>
              <a:ext cx="115" cy="62"/>
            </a:xfrm>
            <a:custGeom>
              <a:avLst/>
              <a:gdLst>
                <a:gd name="T0" fmla="*/ 0 w 46"/>
                <a:gd name="T1" fmla="*/ 0 h 23"/>
                <a:gd name="T2" fmla="*/ 720 w 46"/>
                <a:gd name="T3" fmla="*/ 394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" h="23">
                  <a:moveTo>
                    <a:pt x="0" y="0"/>
                  </a:moveTo>
                  <a:cubicBezTo>
                    <a:pt x="9" y="6"/>
                    <a:pt x="35" y="23"/>
                    <a:pt x="46" y="2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3" name="Freeform 420">
              <a:extLst>
                <a:ext uri="{FF2B5EF4-FFF2-40B4-BE49-F238E27FC236}">
                  <a16:creationId xmlns:a16="http://schemas.microsoft.com/office/drawing/2014/main" id="{6F7D0E46-CD33-42AA-9B27-4FEC78A95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" y="2189"/>
              <a:ext cx="60" cy="11"/>
            </a:xfrm>
            <a:custGeom>
              <a:avLst/>
              <a:gdLst>
                <a:gd name="T0" fmla="*/ 0 w 24"/>
                <a:gd name="T1" fmla="*/ 47 h 4"/>
                <a:gd name="T2" fmla="*/ 375 w 24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4">
                  <a:moveTo>
                    <a:pt x="0" y="2"/>
                  </a:moveTo>
                  <a:cubicBezTo>
                    <a:pt x="9" y="1"/>
                    <a:pt x="17" y="4"/>
                    <a:pt x="24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4" name="Freeform 421">
              <a:extLst>
                <a:ext uri="{FF2B5EF4-FFF2-40B4-BE49-F238E27FC236}">
                  <a16:creationId xmlns:a16="http://schemas.microsoft.com/office/drawing/2014/main" id="{3E2C5A4E-6FCA-43FB-8932-5F969892D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" y="2371"/>
              <a:ext cx="50" cy="32"/>
            </a:xfrm>
            <a:custGeom>
              <a:avLst/>
              <a:gdLst>
                <a:gd name="T0" fmla="*/ 0 w 20"/>
                <a:gd name="T1" fmla="*/ 227 h 12"/>
                <a:gd name="T2" fmla="*/ 313 w 20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12">
                  <a:moveTo>
                    <a:pt x="0" y="12"/>
                  </a:moveTo>
                  <a:cubicBezTo>
                    <a:pt x="9" y="7"/>
                    <a:pt x="19" y="4"/>
                    <a:pt x="2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5" name="Freeform 422">
              <a:extLst>
                <a:ext uri="{FF2B5EF4-FFF2-40B4-BE49-F238E27FC236}">
                  <a16:creationId xmlns:a16="http://schemas.microsoft.com/office/drawing/2014/main" id="{A51FB6DD-746B-477F-A25E-1D4EBCB8F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2488"/>
              <a:ext cx="85" cy="240"/>
            </a:xfrm>
            <a:custGeom>
              <a:avLst/>
              <a:gdLst>
                <a:gd name="T0" fmla="*/ 533 w 34"/>
                <a:gd name="T1" fmla="*/ 0 h 90"/>
                <a:gd name="T2" fmla="*/ 345 w 34"/>
                <a:gd name="T3" fmla="*/ 547 h 90"/>
                <a:gd name="T4" fmla="*/ 0 w 34"/>
                <a:gd name="T5" fmla="*/ 1707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90">
                  <a:moveTo>
                    <a:pt x="34" y="0"/>
                  </a:moveTo>
                  <a:cubicBezTo>
                    <a:pt x="33" y="5"/>
                    <a:pt x="31" y="10"/>
                    <a:pt x="22" y="29"/>
                  </a:cubicBezTo>
                  <a:cubicBezTo>
                    <a:pt x="17" y="40"/>
                    <a:pt x="7" y="62"/>
                    <a:pt x="0" y="9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6" name="Freeform 423">
              <a:extLst>
                <a:ext uri="{FF2B5EF4-FFF2-40B4-BE49-F238E27FC236}">
                  <a16:creationId xmlns:a16="http://schemas.microsoft.com/office/drawing/2014/main" id="{0DEB0CCA-5B7C-4ECD-912C-0D7AC81DF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1632"/>
              <a:ext cx="132" cy="152"/>
            </a:xfrm>
            <a:custGeom>
              <a:avLst/>
              <a:gdLst>
                <a:gd name="T0" fmla="*/ 0 w 53"/>
                <a:gd name="T1" fmla="*/ 0 h 57"/>
                <a:gd name="T2" fmla="*/ 199 w 53"/>
                <a:gd name="T3" fmla="*/ 227 h 57"/>
                <a:gd name="T4" fmla="*/ 819 w 53"/>
                <a:gd name="T5" fmla="*/ 1080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57">
                  <a:moveTo>
                    <a:pt x="0" y="0"/>
                  </a:moveTo>
                  <a:cubicBezTo>
                    <a:pt x="7" y="2"/>
                    <a:pt x="13" y="12"/>
                    <a:pt x="13" y="12"/>
                  </a:cubicBezTo>
                  <a:cubicBezTo>
                    <a:pt x="23" y="17"/>
                    <a:pt x="47" y="43"/>
                    <a:pt x="53" y="57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7" name="Freeform 424">
              <a:extLst>
                <a:ext uri="{FF2B5EF4-FFF2-40B4-BE49-F238E27FC236}">
                  <a16:creationId xmlns:a16="http://schemas.microsoft.com/office/drawing/2014/main" id="{6F357068-32F8-4881-8A19-6DC77971E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1667"/>
              <a:ext cx="95" cy="16"/>
            </a:xfrm>
            <a:custGeom>
              <a:avLst/>
              <a:gdLst>
                <a:gd name="T0" fmla="*/ 0 w 38"/>
                <a:gd name="T1" fmla="*/ 56 h 6"/>
                <a:gd name="T2" fmla="*/ 595 w 38"/>
                <a:gd name="T3" fmla="*/ 115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" h="6">
                  <a:moveTo>
                    <a:pt x="0" y="3"/>
                  </a:moveTo>
                  <a:cubicBezTo>
                    <a:pt x="8" y="0"/>
                    <a:pt x="28" y="2"/>
                    <a:pt x="38" y="6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8" name="Freeform 425">
              <a:extLst>
                <a:ext uri="{FF2B5EF4-FFF2-40B4-BE49-F238E27FC236}">
                  <a16:creationId xmlns:a16="http://schemas.microsoft.com/office/drawing/2014/main" id="{5F770C9C-0DD6-4F9F-99FC-A9F7E212F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1760"/>
              <a:ext cx="105" cy="13"/>
            </a:xfrm>
            <a:custGeom>
              <a:avLst/>
              <a:gdLst>
                <a:gd name="T0" fmla="*/ 0 w 42"/>
                <a:gd name="T1" fmla="*/ 68 h 5"/>
                <a:gd name="T2" fmla="*/ 658 w 42"/>
                <a:gd name="T3" fmla="*/ 88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5">
                  <a:moveTo>
                    <a:pt x="0" y="4"/>
                  </a:moveTo>
                  <a:cubicBezTo>
                    <a:pt x="11" y="0"/>
                    <a:pt x="27" y="0"/>
                    <a:pt x="42" y="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9" name="Freeform 426">
              <a:extLst>
                <a:ext uri="{FF2B5EF4-FFF2-40B4-BE49-F238E27FC236}">
                  <a16:creationId xmlns:a16="http://schemas.microsoft.com/office/drawing/2014/main" id="{73F2A64B-8ACB-4D87-BC53-72C084B14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1912"/>
              <a:ext cx="60" cy="32"/>
            </a:xfrm>
            <a:custGeom>
              <a:avLst/>
              <a:gdLst>
                <a:gd name="T0" fmla="*/ 0 w 24"/>
                <a:gd name="T1" fmla="*/ 0 h 12"/>
                <a:gd name="T2" fmla="*/ 375 w 24"/>
                <a:gd name="T3" fmla="*/ 227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cubicBezTo>
                    <a:pt x="9" y="1"/>
                    <a:pt x="18" y="8"/>
                    <a:pt x="24" y="12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0" name="Freeform 427">
              <a:extLst>
                <a:ext uri="{FF2B5EF4-FFF2-40B4-BE49-F238E27FC236}">
                  <a16:creationId xmlns:a16="http://schemas.microsoft.com/office/drawing/2014/main" id="{7081B163-DB2A-4C90-9D11-80785D664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2269"/>
              <a:ext cx="32" cy="283"/>
            </a:xfrm>
            <a:custGeom>
              <a:avLst/>
              <a:gdLst>
                <a:gd name="T0" fmla="*/ 0 w 13"/>
                <a:gd name="T1" fmla="*/ 0 h 106"/>
                <a:gd name="T2" fmla="*/ 133 w 13"/>
                <a:gd name="T3" fmla="*/ 2018 h 10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06">
                  <a:moveTo>
                    <a:pt x="0" y="0"/>
                  </a:moveTo>
                  <a:cubicBezTo>
                    <a:pt x="4" y="13"/>
                    <a:pt x="13" y="81"/>
                    <a:pt x="9" y="106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1" name="Freeform 428">
              <a:extLst>
                <a:ext uri="{FF2B5EF4-FFF2-40B4-BE49-F238E27FC236}">
                  <a16:creationId xmlns:a16="http://schemas.microsoft.com/office/drawing/2014/main" id="{3F2C150A-FDDF-4AFF-BA98-556D4B514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2355"/>
              <a:ext cx="140" cy="176"/>
            </a:xfrm>
            <a:custGeom>
              <a:avLst/>
              <a:gdLst>
                <a:gd name="T0" fmla="*/ 0 w 56"/>
                <a:gd name="T1" fmla="*/ 0 h 66"/>
                <a:gd name="T2" fmla="*/ 783 w 56"/>
                <a:gd name="T3" fmla="*/ 605 h 66"/>
                <a:gd name="T4" fmla="*/ 833 w 56"/>
                <a:gd name="T5" fmla="*/ 1251 h 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66">
                  <a:moveTo>
                    <a:pt x="0" y="0"/>
                  </a:moveTo>
                  <a:cubicBezTo>
                    <a:pt x="12" y="3"/>
                    <a:pt x="45" y="20"/>
                    <a:pt x="50" y="32"/>
                  </a:cubicBezTo>
                  <a:cubicBezTo>
                    <a:pt x="56" y="44"/>
                    <a:pt x="53" y="66"/>
                    <a:pt x="53" y="66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2" name="Freeform 429">
              <a:extLst>
                <a:ext uri="{FF2B5EF4-FFF2-40B4-BE49-F238E27FC236}">
                  <a16:creationId xmlns:a16="http://schemas.microsoft.com/office/drawing/2014/main" id="{3C214365-7D68-47AE-A384-7320BB0E1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9" y="2477"/>
              <a:ext cx="207" cy="168"/>
            </a:xfrm>
            <a:custGeom>
              <a:avLst/>
              <a:gdLst>
                <a:gd name="T0" fmla="*/ 0 w 83"/>
                <a:gd name="T1" fmla="*/ 0 h 63"/>
                <a:gd name="T2" fmla="*/ 559 w 83"/>
                <a:gd name="T3" fmla="*/ 192 h 63"/>
                <a:gd name="T4" fmla="*/ 1182 w 83"/>
                <a:gd name="T5" fmla="*/ 533 h 63"/>
                <a:gd name="T6" fmla="*/ 1287 w 83"/>
                <a:gd name="T7" fmla="*/ 1195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3" h="63">
                  <a:moveTo>
                    <a:pt x="0" y="0"/>
                  </a:moveTo>
                  <a:cubicBezTo>
                    <a:pt x="9" y="1"/>
                    <a:pt x="20" y="7"/>
                    <a:pt x="36" y="10"/>
                  </a:cubicBezTo>
                  <a:cubicBezTo>
                    <a:pt x="51" y="13"/>
                    <a:pt x="72" y="16"/>
                    <a:pt x="76" y="28"/>
                  </a:cubicBezTo>
                  <a:cubicBezTo>
                    <a:pt x="80" y="40"/>
                    <a:pt x="83" y="63"/>
                    <a:pt x="83" y="63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3" name="Freeform 430">
              <a:extLst>
                <a:ext uri="{FF2B5EF4-FFF2-40B4-BE49-F238E27FC236}">
                  <a16:creationId xmlns:a16="http://schemas.microsoft.com/office/drawing/2014/main" id="{AEAD75C5-4369-4E01-B364-75EA84D33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" y="2592"/>
              <a:ext cx="95" cy="56"/>
            </a:xfrm>
            <a:custGeom>
              <a:avLst/>
              <a:gdLst>
                <a:gd name="T0" fmla="*/ 0 w 38"/>
                <a:gd name="T1" fmla="*/ 0 h 21"/>
                <a:gd name="T2" fmla="*/ 595 w 38"/>
                <a:gd name="T3" fmla="*/ 397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" h="21">
                  <a:moveTo>
                    <a:pt x="0" y="0"/>
                  </a:moveTo>
                  <a:cubicBezTo>
                    <a:pt x="12" y="2"/>
                    <a:pt x="34" y="15"/>
                    <a:pt x="38" y="21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4" name="Freeform 431">
              <a:extLst>
                <a:ext uri="{FF2B5EF4-FFF2-40B4-BE49-F238E27FC236}">
                  <a16:creationId xmlns:a16="http://schemas.microsoft.com/office/drawing/2014/main" id="{D9018301-9DF7-43AB-8048-7CDCD46F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2640"/>
              <a:ext cx="230" cy="96"/>
            </a:xfrm>
            <a:custGeom>
              <a:avLst/>
              <a:gdLst>
                <a:gd name="T0" fmla="*/ 0 w 92"/>
                <a:gd name="T1" fmla="*/ 171 h 36"/>
                <a:gd name="T2" fmla="*/ 313 w 92"/>
                <a:gd name="T3" fmla="*/ 0 h 36"/>
                <a:gd name="T4" fmla="*/ 1250 w 92"/>
                <a:gd name="T5" fmla="*/ 248 h 36"/>
                <a:gd name="T6" fmla="*/ 1408 w 92"/>
                <a:gd name="T7" fmla="*/ 683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36">
                  <a:moveTo>
                    <a:pt x="0" y="9"/>
                  </a:moveTo>
                  <a:cubicBezTo>
                    <a:pt x="6" y="3"/>
                    <a:pt x="6" y="0"/>
                    <a:pt x="20" y="0"/>
                  </a:cubicBezTo>
                  <a:cubicBezTo>
                    <a:pt x="35" y="0"/>
                    <a:pt x="68" y="5"/>
                    <a:pt x="80" y="13"/>
                  </a:cubicBezTo>
                  <a:cubicBezTo>
                    <a:pt x="92" y="21"/>
                    <a:pt x="90" y="36"/>
                    <a:pt x="90" y="36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5" name="Freeform 432">
              <a:extLst>
                <a:ext uri="{FF2B5EF4-FFF2-40B4-BE49-F238E27FC236}">
                  <a16:creationId xmlns:a16="http://schemas.microsoft.com/office/drawing/2014/main" id="{F6476DB7-C032-4381-BA08-A2BA25CF3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" y="2693"/>
              <a:ext cx="175" cy="64"/>
            </a:xfrm>
            <a:custGeom>
              <a:avLst/>
              <a:gdLst>
                <a:gd name="T0" fmla="*/ 0 w 70"/>
                <a:gd name="T1" fmla="*/ 35 h 24"/>
                <a:gd name="T2" fmla="*/ 470 w 70"/>
                <a:gd name="T3" fmla="*/ 56 h 24"/>
                <a:gd name="T4" fmla="*/ 958 w 70"/>
                <a:gd name="T5" fmla="*/ 171 h 24"/>
                <a:gd name="T6" fmla="*/ 1095 w 70"/>
                <a:gd name="T7" fmla="*/ 456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24">
                  <a:moveTo>
                    <a:pt x="0" y="2"/>
                  </a:moveTo>
                  <a:cubicBezTo>
                    <a:pt x="10" y="0"/>
                    <a:pt x="16" y="1"/>
                    <a:pt x="30" y="3"/>
                  </a:cubicBezTo>
                  <a:cubicBezTo>
                    <a:pt x="44" y="5"/>
                    <a:pt x="55" y="2"/>
                    <a:pt x="61" y="9"/>
                  </a:cubicBezTo>
                  <a:cubicBezTo>
                    <a:pt x="68" y="16"/>
                    <a:pt x="70" y="24"/>
                    <a:pt x="70" y="24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6" name="Freeform 433">
              <a:extLst>
                <a:ext uri="{FF2B5EF4-FFF2-40B4-BE49-F238E27FC236}">
                  <a16:creationId xmlns:a16="http://schemas.microsoft.com/office/drawing/2014/main" id="{26CB5597-63D2-481A-BF73-D31C51976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2747"/>
              <a:ext cx="208" cy="106"/>
            </a:xfrm>
            <a:custGeom>
              <a:avLst/>
              <a:gdLst>
                <a:gd name="T0" fmla="*/ 0 w 83"/>
                <a:gd name="T1" fmla="*/ 77 h 40"/>
                <a:gd name="T2" fmla="*/ 722 w 83"/>
                <a:gd name="T3" fmla="*/ 111 h 40"/>
                <a:gd name="T4" fmla="*/ 1306 w 83"/>
                <a:gd name="T5" fmla="*/ 745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40">
                  <a:moveTo>
                    <a:pt x="0" y="4"/>
                  </a:moveTo>
                  <a:cubicBezTo>
                    <a:pt x="12" y="1"/>
                    <a:pt x="34" y="0"/>
                    <a:pt x="46" y="6"/>
                  </a:cubicBezTo>
                  <a:cubicBezTo>
                    <a:pt x="58" y="12"/>
                    <a:pt x="78" y="30"/>
                    <a:pt x="83" y="40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7" name="Freeform 434">
              <a:extLst>
                <a:ext uri="{FF2B5EF4-FFF2-40B4-BE49-F238E27FC236}">
                  <a16:creationId xmlns:a16="http://schemas.microsoft.com/office/drawing/2014/main" id="{D467021B-E41E-4765-BD25-22104D49E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2744"/>
              <a:ext cx="85" cy="19"/>
            </a:xfrm>
            <a:custGeom>
              <a:avLst/>
              <a:gdLst>
                <a:gd name="T0" fmla="*/ 0 w 34"/>
                <a:gd name="T1" fmla="*/ 141 h 7"/>
                <a:gd name="T2" fmla="*/ 533 w 34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7">
                  <a:moveTo>
                    <a:pt x="0" y="7"/>
                  </a:moveTo>
                  <a:cubicBezTo>
                    <a:pt x="8" y="0"/>
                    <a:pt x="24" y="0"/>
                    <a:pt x="34" y="0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8" name="Freeform 435">
              <a:extLst>
                <a:ext uri="{FF2B5EF4-FFF2-40B4-BE49-F238E27FC236}">
                  <a16:creationId xmlns:a16="http://schemas.microsoft.com/office/drawing/2014/main" id="{64EB9587-7C68-4646-84C9-4279F7875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" y="2800"/>
              <a:ext cx="105" cy="32"/>
            </a:xfrm>
            <a:custGeom>
              <a:avLst/>
              <a:gdLst>
                <a:gd name="T0" fmla="*/ 0 w 42"/>
                <a:gd name="T1" fmla="*/ 227 h 12"/>
                <a:gd name="T2" fmla="*/ 408 w 42"/>
                <a:gd name="T3" fmla="*/ 0 h 12"/>
                <a:gd name="T4" fmla="*/ 658 w 42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12">
                  <a:moveTo>
                    <a:pt x="0" y="12"/>
                  </a:moveTo>
                  <a:cubicBezTo>
                    <a:pt x="13" y="0"/>
                    <a:pt x="15" y="1"/>
                    <a:pt x="26" y="0"/>
                  </a:cubicBezTo>
                  <a:cubicBezTo>
                    <a:pt x="36" y="0"/>
                    <a:pt x="42" y="0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9" name="Freeform 436">
              <a:extLst>
                <a:ext uri="{FF2B5EF4-FFF2-40B4-BE49-F238E27FC236}">
                  <a16:creationId xmlns:a16="http://schemas.microsoft.com/office/drawing/2014/main" id="{935A851C-35D5-4FA1-AA82-52DAC15B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2419"/>
              <a:ext cx="165" cy="218"/>
            </a:xfrm>
            <a:custGeom>
              <a:avLst/>
              <a:gdLst>
                <a:gd name="T0" fmla="*/ 0 w 66"/>
                <a:gd name="T1" fmla="*/ 0 h 82"/>
                <a:gd name="T2" fmla="*/ 533 w 66"/>
                <a:gd name="T3" fmla="*/ 396 h 82"/>
                <a:gd name="T4" fmla="*/ 895 w 66"/>
                <a:gd name="T5" fmla="*/ 1087 h 82"/>
                <a:gd name="T6" fmla="*/ 1033 w 66"/>
                <a:gd name="T7" fmla="*/ 1542 h 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82">
                  <a:moveTo>
                    <a:pt x="0" y="0"/>
                  </a:moveTo>
                  <a:cubicBezTo>
                    <a:pt x="13" y="0"/>
                    <a:pt x="22" y="9"/>
                    <a:pt x="34" y="21"/>
                  </a:cubicBezTo>
                  <a:cubicBezTo>
                    <a:pt x="46" y="33"/>
                    <a:pt x="53" y="48"/>
                    <a:pt x="57" y="58"/>
                  </a:cubicBezTo>
                  <a:cubicBezTo>
                    <a:pt x="61" y="68"/>
                    <a:pt x="66" y="82"/>
                    <a:pt x="66" y="82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0" name="Freeform 437">
              <a:extLst>
                <a:ext uri="{FF2B5EF4-FFF2-40B4-BE49-F238E27FC236}">
                  <a16:creationId xmlns:a16="http://schemas.microsoft.com/office/drawing/2014/main" id="{66E7D121-2F18-4068-A5DA-AE671FDEE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" y="2547"/>
              <a:ext cx="188" cy="178"/>
            </a:xfrm>
            <a:custGeom>
              <a:avLst/>
              <a:gdLst>
                <a:gd name="T0" fmla="*/ 0 w 75"/>
                <a:gd name="T1" fmla="*/ 35 h 67"/>
                <a:gd name="T2" fmla="*/ 396 w 75"/>
                <a:gd name="T3" fmla="*/ 170 h 67"/>
                <a:gd name="T4" fmla="*/ 930 w 75"/>
                <a:gd name="T5" fmla="*/ 566 h 67"/>
                <a:gd name="T6" fmla="*/ 1181 w 75"/>
                <a:gd name="T7" fmla="*/ 1257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67">
                  <a:moveTo>
                    <a:pt x="0" y="2"/>
                  </a:moveTo>
                  <a:cubicBezTo>
                    <a:pt x="10" y="0"/>
                    <a:pt x="12" y="6"/>
                    <a:pt x="25" y="9"/>
                  </a:cubicBezTo>
                  <a:cubicBezTo>
                    <a:pt x="37" y="12"/>
                    <a:pt x="55" y="20"/>
                    <a:pt x="59" y="30"/>
                  </a:cubicBezTo>
                  <a:cubicBezTo>
                    <a:pt x="64" y="39"/>
                    <a:pt x="73" y="59"/>
                    <a:pt x="75" y="67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1" name="Freeform 438">
              <a:extLst>
                <a:ext uri="{FF2B5EF4-FFF2-40B4-BE49-F238E27FC236}">
                  <a16:creationId xmlns:a16="http://schemas.microsoft.com/office/drawing/2014/main" id="{D3714E93-E8E4-4947-B582-E986CFEBB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9" y="2640"/>
              <a:ext cx="260" cy="152"/>
            </a:xfrm>
            <a:custGeom>
              <a:avLst/>
              <a:gdLst>
                <a:gd name="T0" fmla="*/ 0 w 104"/>
                <a:gd name="T1" fmla="*/ 56 h 57"/>
                <a:gd name="T2" fmla="*/ 470 w 104"/>
                <a:gd name="T3" fmla="*/ 93 h 57"/>
                <a:gd name="T4" fmla="*/ 1158 w 104"/>
                <a:gd name="T5" fmla="*/ 397 h 57"/>
                <a:gd name="T6" fmla="*/ 1625 w 104"/>
                <a:gd name="T7" fmla="*/ 108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57">
                  <a:moveTo>
                    <a:pt x="0" y="3"/>
                  </a:moveTo>
                  <a:cubicBezTo>
                    <a:pt x="7" y="1"/>
                    <a:pt x="16" y="0"/>
                    <a:pt x="30" y="5"/>
                  </a:cubicBezTo>
                  <a:cubicBezTo>
                    <a:pt x="44" y="10"/>
                    <a:pt x="63" y="16"/>
                    <a:pt x="74" y="21"/>
                  </a:cubicBezTo>
                  <a:cubicBezTo>
                    <a:pt x="85" y="26"/>
                    <a:pt x="101" y="46"/>
                    <a:pt x="104" y="57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2" name="Freeform 439">
              <a:extLst>
                <a:ext uri="{FF2B5EF4-FFF2-40B4-BE49-F238E27FC236}">
                  <a16:creationId xmlns:a16="http://schemas.microsoft.com/office/drawing/2014/main" id="{91E70708-108A-460F-9244-8097563FF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2712"/>
              <a:ext cx="270" cy="117"/>
            </a:xfrm>
            <a:custGeom>
              <a:avLst/>
              <a:gdLst>
                <a:gd name="T0" fmla="*/ 0 w 108"/>
                <a:gd name="T1" fmla="*/ 35 h 44"/>
                <a:gd name="T2" fmla="*/ 408 w 108"/>
                <a:gd name="T3" fmla="*/ 93 h 44"/>
                <a:gd name="T4" fmla="*/ 1095 w 108"/>
                <a:gd name="T5" fmla="*/ 261 h 44"/>
                <a:gd name="T6" fmla="*/ 1688 w 108"/>
                <a:gd name="T7" fmla="*/ 827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44">
                  <a:moveTo>
                    <a:pt x="0" y="2"/>
                  </a:moveTo>
                  <a:cubicBezTo>
                    <a:pt x="9" y="0"/>
                    <a:pt x="10" y="1"/>
                    <a:pt x="26" y="5"/>
                  </a:cubicBezTo>
                  <a:cubicBezTo>
                    <a:pt x="42" y="9"/>
                    <a:pt x="51" y="6"/>
                    <a:pt x="70" y="14"/>
                  </a:cubicBezTo>
                  <a:cubicBezTo>
                    <a:pt x="90" y="22"/>
                    <a:pt x="105" y="33"/>
                    <a:pt x="108" y="44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3" name="Freeform 440">
              <a:extLst>
                <a:ext uri="{FF2B5EF4-FFF2-40B4-BE49-F238E27FC236}">
                  <a16:creationId xmlns:a16="http://schemas.microsoft.com/office/drawing/2014/main" id="{CC0A3125-34BC-4E77-B398-2D80755C6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" y="2333"/>
              <a:ext cx="72" cy="32"/>
            </a:xfrm>
            <a:custGeom>
              <a:avLst/>
              <a:gdLst>
                <a:gd name="T0" fmla="*/ 0 w 29"/>
                <a:gd name="T1" fmla="*/ 227 h 12"/>
                <a:gd name="T2" fmla="*/ 444 w 29"/>
                <a:gd name="T3" fmla="*/ 56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12">
                  <a:moveTo>
                    <a:pt x="0" y="12"/>
                  </a:moveTo>
                  <a:cubicBezTo>
                    <a:pt x="8" y="6"/>
                    <a:pt x="18" y="0"/>
                    <a:pt x="29" y="3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4" name="Freeform 441">
              <a:extLst>
                <a:ext uri="{FF2B5EF4-FFF2-40B4-BE49-F238E27FC236}">
                  <a16:creationId xmlns:a16="http://schemas.microsoft.com/office/drawing/2014/main" id="{55A3E7BD-0ED4-404A-BAF8-DE65596DC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" y="2429"/>
              <a:ext cx="23" cy="75"/>
            </a:xfrm>
            <a:custGeom>
              <a:avLst/>
              <a:gdLst>
                <a:gd name="T0" fmla="*/ 0 w 9"/>
                <a:gd name="T1" fmla="*/ 0 h 28"/>
                <a:gd name="T2" fmla="*/ 84 w 9"/>
                <a:gd name="T3" fmla="*/ 538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8">
                  <a:moveTo>
                    <a:pt x="0" y="0"/>
                  </a:moveTo>
                  <a:cubicBezTo>
                    <a:pt x="7" y="4"/>
                    <a:pt x="9" y="14"/>
                    <a:pt x="5" y="28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5" name="Freeform 442">
              <a:extLst>
                <a:ext uri="{FF2B5EF4-FFF2-40B4-BE49-F238E27FC236}">
                  <a16:creationId xmlns:a16="http://schemas.microsoft.com/office/drawing/2014/main" id="{A7798658-9790-462F-9748-51896EDA2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6" y="2464"/>
              <a:ext cx="165" cy="141"/>
            </a:xfrm>
            <a:custGeom>
              <a:avLst/>
              <a:gdLst>
                <a:gd name="T0" fmla="*/ 0 w 66"/>
                <a:gd name="T1" fmla="*/ 0 h 53"/>
                <a:gd name="T2" fmla="*/ 720 w 66"/>
                <a:gd name="T3" fmla="*/ 226 h 53"/>
                <a:gd name="T4" fmla="*/ 925 w 66"/>
                <a:gd name="T5" fmla="*/ 998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" h="53">
                  <a:moveTo>
                    <a:pt x="0" y="0"/>
                  </a:moveTo>
                  <a:cubicBezTo>
                    <a:pt x="10" y="2"/>
                    <a:pt x="34" y="7"/>
                    <a:pt x="46" y="12"/>
                  </a:cubicBezTo>
                  <a:cubicBezTo>
                    <a:pt x="58" y="17"/>
                    <a:pt x="66" y="24"/>
                    <a:pt x="59" y="53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6" name="Freeform 443">
              <a:extLst>
                <a:ext uri="{FF2B5EF4-FFF2-40B4-BE49-F238E27FC236}">
                  <a16:creationId xmlns:a16="http://schemas.microsoft.com/office/drawing/2014/main" id="{1CFF297F-AA06-4902-961F-AA0FD10CB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555"/>
              <a:ext cx="148" cy="88"/>
            </a:xfrm>
            <a:custGeom>
              <a:avLst/>
              <a:gdLst>
                <a:gd name="T0" fmla="*/ 0 w 59"/>
                <a:gd name="T1" fmla="*/ 0 h 33"/>
                <a:gd name="T2" fmla="*/ 743 w 59"/>
                <a:gd name="T3" fmla="*/ 192 h 33"/>
                <a:gd name="T4" fmla="*/ 901 w 59"/>
                <a:gd name="T5" fmla="*/ 627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cubicBezTo>
                    <a:pt x="12" y="0"/>
                    <a:pt x="36" y="4"/>
                    <a:pt x="47" y="10"/>
                  </a:cubicBezTo>
                  <a:cubicBezTo>
                    <a:pt x="59" y="17"/>
                    <a:pt x="58" y="25"/>
                    <a:pt x="57" y="33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7" name="Freeform 444">
              <a:extLst>
                <a:ext uri="{FF2B5EF4-FFF2-40B4-BE49-F238E27FC236}">
                  <a16:creationId xmlns:a16="http://schemas.microsoft.com/office/drawing/2014/main" id="{6D867038-7C5C-4625-99C0-7B3366BD2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2611"/>
              <a:ext cx="135" cy="82"/>
            </a:xfrm>
            <a:custGeom>
              <a:avLst/>
              <a:gdLst>
                <a:gd name="T0" fmla="*/ 0 w 54"/>
                <a:gd name="T1" fmla="*/ 0 h 31"/>
                <a:gd name="T2" fmla="*/ 675 w 54"/>
                <a:gd name="T3" fmla="*/ 280 h 31"/>
                <a:gd name="T4" fmla="*/ 845 w 54"/>
                <a:gd name="T5" fmla="*/ 574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31">
                  <a:moveTo>
                    <a:pt x="0" y="0"/>
                  </a:moveTo>
                  <a:cubicBezTo>
                    <a:pt x="14" y="3"/>
                    <a:pt x="33" y="10"/>
                    <a:pt x="43" y="15"/>
                  </a:cubicBezTo>
                  <a:cubicBezTo>
                    <a:pt x="53" y="20"/>
                    <a:pt x="53" y="27"/>
                    <a:pt x="54" y="31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8" name="Freeform 445">
              <a:extLst>
                <a:ext uri="{FF2B5EF4-FFF2-40B4-BE49-F238E27FC236}">
                  <a16:creationId xmlns:a16="http://schemas.microsoft.com/office/drawing/2014/main" id="{26CCF9A1-F06E-48D1-8E64-6CA7761AD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2640"/>
              <a:ext cx="128" cy="72"/>
            </a:xfrm>
            <a:custGeom>
              <a:avLst/>
              <a:gdLst>
                <a:gd name="T0" fmla="*/ 0 w 51"/>
                <a:gd name="T1" fmla="*/ 192 h 27"/>
                <a:gd name="T2" fmla="*/ 492 w 51"/>
                <a:gd name="T3" fmla="*/ 77 h 27"/>
                <a:gd name="T4" fmla="*/ 806 w 51"/>
                <a:gd name="T5" fmla="*/ 51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27">
                  <a:moveTo>
                    <a:pt x="0" y="10"/>
                  </a:moveTo>
                  <a:cubicBezTo>
                    <a:pt x="11" y="7"/>
                    <a:pt x="23" y="0"/>
                    <a:pt x="31" y="4"/>
                  </a:cubicBezTo>
                  <a:cubicBezTo>
                    <a:pt x="40" y="7"/>
                    <a:pt x="51" y="27"/>
                    <a:pt x="51" y="27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9" name="Freeform 446">
              <a:extLst>
                <a:ext uri="{FF2B5EF4-FFF2-40B4-BE49-F238E27FC236}">
                  <a16:creationId xmlns:a16="http://schemas.microsoft.com/office/drawing/2014/main" id="{6A9D0522-5E7F-4315-A676-6180CF0C0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2664"/>
              <a:ext cx="82" cy="21"/>
            </a:xfrm>
            <a:custGeom>
              <a:avLst/>
              <a:gdLst>
                <a:gd name="T0" fmla="*/ 0 w 33"/>
                <a:gd name="T1" fmla="*/ 144 h 8"/>
                <a:gd name="T2" fmla="*/ 507 w 33"/>
                <a:gd name="T3" fmla="*/ 89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8">
                  <a:moveTo>
                    <a:pt x="0" y="8"/>
                  </a:moveTo>
                  <a:cubicBezTo>
                    <a:pt x="8" y="6"/>
                    <a:pt x="23" y="0"/>
                    <a:pt x="33" y="5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0" name="Freeform 447">
              <a:extLst>
                <a:ext uri="{FF2B5EF4-FFF2-40B4-BE49-F238E27FC236}">
                  <a16:creationId xmlns:a16="http://schemas.microsoft.com/office/drawing/2014/main" id="{3BE0B939-2A13-402A-ACC5-1060915F5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2579"/>
              <a:ext cx="135" cy="53"/>
            </a:xfrm>
            <a:custGeom>
              <a:avLst/>
              <a:gdLst>
                <a:gd name="T0" fmla="*/ 0 w 54"/>
                <a:gd name="T1" fmla="*/ 90 h 20"/>
                <a:gd name="T2" fmla="*/ 595 w 54"/>
                <a:gd name="T3" fmla="*/ 56 h 20"/>
                <a:gd name="T4" fmla="*/ 845 w 54"/>
                <a:gd name="T5" fmla="*/ 371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20">
                  <a:moveTo>
                    <a:pt x="0" y="5"/>
                  </a:moveTo>
                  <a:cubicBezTo>
                    <a:pt x="17" y="2"/>
                    <a:pt x="24" y="0"/>
                    <a:pt x="38" y="3"/>
                  </a:cubicBezTo>
                  <a:cubicBezTo>
                    <a:pt x="52" y="6"/>
                    <a:pt x="52" y="14"/>
                    <a:pt x="54" y="20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1" name="Freeform 448">
              <a:extLst>
                <a:ext uri="{FF2B5EF4-FFF2-40B4-BE49-F238E27FC236}">
                  <a16:creationId xmlns:a16="http://schemas.microsoft.com/office/drawing/2014/main" id="{9FA2A551-6A74-4E84-8FCB-49226F102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2603"/>
              <a:ext cx="120" cy="48"/>
            </a:xfrm>
            <a:custGeom>
              <a:avLst/>
              <a:gdLst>
                <a:gd name="T0" fmla="*/ 0 w 48"/>
                <a:gd name="T1" fmla="*/ 341 h 18"/>
                <a:gd name="T2" fmla="*/ 220 w 48"/>
                <a:gd name="T3" fmla="*/ 171 h 18"/>
                <a:gd name="T4" fmla="*/ 750 w 48"/>
                <a:gd name="T5" fmla="*/ 21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18">
                  <a:moveTo>
                    <a:pt x="0" y="18"/>
                  </a:moveTo>
                  <a:cubicBezTo>
                    <a:pt x="5" y="12"/>
                    <a:pt x="4" y="11"/>
                    <a:pt x="14" y="9"/>
                  </a:cubicBezTo>
                  <a:cubicBezTo>
                    <a:pt x="24" y="7"/>
                    <a:pt x="42" y="0"/>
                    <a:pt x="48" y="1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2" name="Freeform 449">
              <a:extLst>
                <a:ext uri="{FF2B5EF4-FFF2-40B4-BE49-F238E27FC236}">
                  <a16:creationId xmlns:a16="http://schemas.microsoft.com/office/drawing/2014/main" id="{665B409D-A553-44F3-A4A2-F644863EE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" y="2547"/>
              <a:ext cx="5" cy="37"/>
            </a:xfrm>
            <a:custGeom>
              <a:avLst/>
              <a:gdLst>
                <a:gd name="T0" fmla="*/ 0 w 2"/>
                <a:gd name="T1" fmla="*/ 0 h 14"/>
                <a:gd name="T2" fmla="*/ 33 w 2"/>
                <a:gd name="T3" fmla="*/ 259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4">
                  <a:moveTo>
                    <a:pt x="0" y="0"/>
                  </a:moveTo>
                  <a:cubicBezTo>
                    <a:pt x="1" y="6"/>
                    <a:pt x="2" y="14"/>
                    <a:pt x="2" y="14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3" name="Freeform 450">
              <a:extLst>
                <a:ext uri="{FF2B5EF4-FFF2-40B4-BE49-F238E27FC236}">
                  <a16:creationId xmlns:a16="http://schemas.microsoft.com/office/drawing/2014/main" id="{4EE66166-8693-4985-A477-C50B95596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2483"/>
              <a:ext cx="17" cy="10"/>
            </a:xfrm>
            <a:custGeom>
              <a:avLst/>
              <a:gdLst>
                <a:gd name="T0" fmla="*/ 0 w 7"/>
                <a:gd name="T1" fmla="*/ 63 h 4"/>
                <a:gd name="T2" fmla="*/ 100 w 7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cubicBezTo>
                    <a:pt x="3" y="0"/>
                    <a:pt x="7" y="0"/>
                    <a:pt x="7" y="0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4" name="Freeform 451">
              <a:extLst>
                <a:ext uri="{FF2B5EF4-FFF2-40B4-BE49-F238E27FC236}">
                  <a16:creationId xmlns:a16="http://schemas.microsoft.com/office/drawing/2014/main" id="{DA04FA69-72DC-42C7-81CD-B8FB75F79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" y="1885"/>
              <a:ext cx="1080" cy="1144"/>
            </a:xfrm>
            <a:custGeom>
              <a:avLst/>
              <a:gdLst>
                <a:gd name="T0" fmla="*/ 0 w 432"/>
                <a:gd name="T1" fmla="*/ 7245 h 429"/>
                <a:gd name="T2" fmla="*/ 470 w 432"/>
                <a:gd name="T3" fmla="*/ 7283 h 429"/>
                <a:gd name="T4" fmla="*/ 845 w 432"/>
                <a:gd name="T5" fmla="*/ 7245 h 429"/>
                <a:gd name="T6" fmla="*/ 1425 w 432"/>
                <a:gd name="T7" fmla="*/ 7373 h 429"/>
                <a:gd name="T8" fmla="*/ 1988 w 432"/>
                <a:gd name="T9" fmla="*/ 7339 h 429"/>
                <a:gd name="T10" fmla="*/ 2520 w 432"/>
                <a:gd name="T11" fmla="*/ 7565 h 429"/>
                <a:gd name="T12" fmla="*/ 3063 w 432"/>
                <a:gd name="T13" fmla="*/ 7736 h 429"/>
                <a:gd name="T14" fmla="*/ 3300 w 432"/>
                <a:gd name="T15" fmla="*/ 7816 h 429"/>
                <a:gd name="T16" fmla="*/ 3688 w 432"/>
                <a:gd name="T17" fmla="*/ 7587 h 429"/>
                <a:gd name="T18" fmla="*/ 5283 w 432"/>
                <a:gd name="T19" fmla="*/ 6336 h 429"/>
                <a:gd name="T20" fmla="*/ 4770 w 432"/>
                <a:gd name="T21" fmla="*/ 5824 h 429"/>
                <a:gd name="T22" fmla="*/ 5188 w 432"/>
                <a:gd name="T23" fmla="*/ 3277 h 429"/>
                <a:gd name="T24" fmla="*/ 6438 w 432"/>
                <a:gd name="T25" fmla="*/ 989 h 429"/>
                <a:gd name="T26" fmla="*/ 6750 w 432"/>
                <a:gd name="T27" fmla="*/ 171 h 429"/>
                <a:gd name="T28" fmla="*/ 6750 w 432"/>
                <a:gd name="T29" fmla="*/ 171 h 429"/>
                <a:gd name="T30" fmla="*/ 6125 w 432"/>
                <a:gd name="T31" fmla="*/ 888 h 429"/>
                <a:gd name="T32" fmla="*/ 4720 w 432"/>
                <a:gd name="T33" fmla="*/ 2389 h 429"/>
                <a:gd name="T34" fmla="*/ 4220 w 432"/>
                <a:gd name="T35" fmla="*/ 3699 h 429"/>
                <a:gd name="T36" fmla="*/ 3738 w 432"/>
                <a:gd name="T37" fmla="*/ 4003 h 429"/>
                <a:gd name="T38" fmla="*/ 3020 w 432"/>
                <a:gd name="T39" fmla="*/ 4800 h 429"/>
                <a:gd name="T40" fmla="*/ 2938 w 432"/>
                <a:gd name="T41" fmla="*/ 4971 h 429"/>
                <a:gd name="T42" fmla="*/ 2645 w 432"/>
                <a:gd name="T43" fmla="*/ 5005 h 429"/>
                <a:gd name="T44" fmla="*/ 1988 w 432"/>
                <a:gd name="T45" fmla="*/ 5269 h 429"/>
                <a:gd name="T46" fmla="*/ 1813 w 432"/>
                <a:gd name="T47" fmla="*/ 5440 h 429"/>
                <a:gd name="T48" fmla="*/ 1613 w 432"/>
                <a:gd name="T49" fmla="*/ 5312 h 429"/>
                <a:gd name="T50" fmla="*/ 1083 w 432"/>
                <a:gd name="T51" fmla="*/ 5005 h 429"/>
                <a:gd name="T52" fmla="*/ 895 w 432"/>
                <a:gd name="T53" fmla="*/ 4915 h 429"/>
                <a:gd name="T54" fmla="*/ 800 w 432"/>
                <a:gd name="T55" fmla="*/ 4723 h 429"/>
                <a:gd name="T56" fmla="*/ 563 w 432"/>
                <a:gd name="T57" fmla="*/ 4360 h 429"/>
                <a:gd name="T58" fmla="*/ 520 w 432"/>
                <a:gd name="T59" fmla="*/ 4288 h 429"/>
                <a:gd name="T60" fmla="*/ 500 w 432"/>
                <a:gd name="T61" fmla="*/ 4173 h 429"/>
                <a:gd name="T62" fmla="*/ 363 w 432"/>
                <a:gd name="T63" fmla="*/ 3584 h 429"/>
                <a:gd name="T64" fmla="*/ 313 w 432"/>
                <a:gd name="T65" fmla="*/ 3448 h 429"/>
                <a:gd name="T66" fmla="*/ 333 w 432"/>
                <a:gd name="T67" fmla="*/ 3221 h 429"/>
                <a:gd name="T68" fmla="*/ 375 w 432"/>
                <a:gd name="T69" fmla="*/ 2355 h 429"/>
                <a:gd name="T70" fmla="*/ 375 w 432"/>
                <a:gd name="T71" fmla="*/ 2163 h 429"/>
                <a:gd name="T72" fmla="*/ 438 w 432"/>
                <a:gd name="T73" fmla="*/ 2013 h 429"/>
                <a:gd name="T74" fmla="*/ 645 w 432"/>
                <a:gd name="T75" fmla="*/ 1365 h 429"/>
                <a:gd name="T76" fmla="*/ 708 w 432"/>
                <a:gd name="T77" fmla="*/ 1160 h 429"/>
                <a:gd name="T78" fmla="*/ 845 w 432"/>
                <a:gd name="T79" fmla="*/ 1045 h 429"/>
                <a:gd name="T80" fmla="*/ 1175 w 432"/>
                <a:gd name="T81" fmla="*/ 605 h 429"/>
                <a:gd name="T82" fmla="*/ 1050 w 432"/>
                <a:gd name="T83" fmla="*/ 21 h 429"/>
                <a:gd name="T84" fmla="*/ 363 w 432"/>
                <a:gd name="T85" fmla="*/ 93 h 429"/>
                <a:gd name="T86" fmla="*/ 0 w 432"/>
                <a:gd name="T87" fmla="*/ 192 h 42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32" h="429">
                  <a:moveTo>
                    <a:pt x="0" y="382"/>
                  </a:moveTo>
                  <a:cubicBezTo>
                    <a:pt x="9" y="385"/>
                    <a:pt x="20" y="383"/>
                    <a:pt x="30" y="384"/>
                  </a:cubicBezTo>
                  <a:cubicBezTo>
                    <a:pt x="38" y="384"/>
                    <a:pt x="51" y="389"/>
                    <a:pt x="54" y="382"/>
                  </a:cubicBezTo>
                  <a:cubicBezTo>
                    <a:pt x="55" y="389"/>
                    <a:pt x="82" y="387"/>
                    <a:pt x="91" y="389"/>
                  </a:cubicBezTo>
                  <a:cubicBezTo>
                    <a:pt x="107" y="390"/>
                    <a:pt x="129" y="398"/>
                    <a:pt x="127" y="387"/>
                  </a:cubicBezTo>
                  <a:cubicBezTo>
                    <a:pt x="136" y="398"/>
                    <a:pt x="145" y="396"/>
                    <a:pt x="161" y="399"/>
                  </a:cubicBezTo>
                  <a:cubicBezTo>
                    <a:pt x="169" y="400"/>
                    <a:pt x="192" y="411"/>
                    <a:pt x="196" y="408"/>
                  </a:cubicBezTo>
                  <a:cubicBezTo>
                    <a:pt x="199" y="413"/>
                    <a:pt x="207" y="413"/>
                    <a:pt x="211" y="412"/>
                  </a:cubicBezTo>
                  <a:cubicBezTo>
                    <a:pt x="218" y="412"/>
                    <a:pt x="232" y="407"/>
                    <a:pt x="236" y="400"/>
                  </a:cubicBezTo>
                  <a:cubicBezTo>
                    <a:pt x="242" y="429"/>
                    <a:pt x="317" y="361"/>
                    <a:pt x="338" y="334"/>
                  </a:cubicBezTo>
                  <a:cubicBezTo>
                    <a:pt x="322" y="331"/>
                    <a:pt x="309" y="322"/>
                    <a:pt x="305" y="307"/>
                  </a:cubicBezTo>
                  <a:cubicBezTo>
                    <a:pt x="296" y="272"/>
                    <a:pt x="305" y="213"/>
                    <a:pt x="332" y="173"/>
                  </a:cubicBezTo>
                  <a:cubicBezTo>
                    <a:pt x="359" y="133"/>
                    <a:pt x="396" y="83"/>
                    <a:pt x="412" y="52"/>
                  </a:cubicBezTo>
                  <a:cubicBezTo>
                    <a:pt x="420" y="36"/>
                    <a:pt x="426" y="21"/>
                    <a:pt x="432" y="9"/>
                  </a:cubicBezTo>
                  <a:cubicBezTo>
                    <a:pt x="432" y="9"/>
                    <a:pt x="432" y="9"/>
                    <a:pt x="432" y="9"/>
                  </a:cubicBezTo>
                  <a:cubicBezTo>
                    <a:pt x="427" y="8"/>
                    <a:pt x="408" y="31"/>
                    <a:pt x="392" y="47"/>
                  </a:cubicBezTo>
                  <a:cubicBezTo>
                    <a:pt x="381" y="59"/>
                    <a:pt x="328" y="91"/>
                    <a:pt x="302" y="126"/>
                  </a:cubicBezTo>
                  <a:cubicBezTo>
                    <a:pt x="276" y="156"/>
                    <a:pt x="270" y="195"/>
                    <a:pt x="270" y="195"/>
                  </a:cubicBezTo>
                  <a:cubicBezTo>
                    <a:pt x="263" y="192"/>
                    <a:pt x="255" y="195"/>
                    <a:pt x="239" y="211"/>
                  </a:cubicBezTo>
                  <a:cubicBezTo>
                    <a:pt x="223" y="227"/>
                    <a:pt x="209" y="246"/>
                    <a:pt x="193" y="253"/>
                  </a:cubicBezTo>
                  <a:cubicBezTo>
                    <a:pt x="186" y="255"/>
                    <a:pt x="188" y="262"/>
                    <a:pt x="188" y="262"/>
                  </a:cubicBezTo>
                  <a:cubicBezTo>
                    <a:pt x="178" y="260"/>
                    <a:pt x="179" y="261"/>
                    <a:pt x="169" y="264"/>
                  </a:cubicBezTo>
                  <a:cubicBezTo>
                    <a:pt x="159" y="267"/>
                    <a:pt x="138" y="276"/>
                    <a:pt x="127" y="278"/>
                  </a:cubicBezTo>
                  <a:cubicBezTo>
                    <a:pt x="117" y="280"/>
                    <a:pt x="116" y="287"/>
                    <a:pt x="116" y="287"/>
                  </a:cubicBezTo>
                  <a:cubicBezTo>
                    <a:pt x="113" y="280"/>
                    <a:pt x="114" y="281"/>
                    <a:pt x="103" y="280"/>
                  </a:cubicBezTo>
                  <a:cubicBezTo>
                    <a:pt x="98" y="279"/>
                    <a:pt x="84" y="275"/>
                    <a:pt x="69" y="264"/>
                  </a:cubicBezTo>
                  <a:cubicBezTo>
                    <a:pt x="65" y="261"/>
                    <a:pt x="61" y="262"/>
                    <a:pt x="57" y="259"/>
                  </a:cubicBezTo>
                  <a:cubicBezTo>
                    <a:pt x="55" y="257"/>
                    <a:pt x="53" y="251"/>
                    <a:pt x="51" y="249"/>
                  </a:cubicBezTo>
                  <a:cubicBezTo>
                    <a:pt x="46" y="243"/>
                    <a:pt x="41" y="237"/>
                    <a:pt x="36" y="230"/>
                  </a:cubicBezTo>
                  <a:cubicBezTo>
                    <a:pt x="36" y="228"/>
                    <a:pt x="34" y="227"/>
                    <a:pt x="33" y="226"/>
                  </a:cubicBezTo>
                  <a:cubicBezTo>
                    <a:pt x="32" y="224"/>
                    <a:pt x="32" y="222"/>
                    <a:pt x="32" y="220"/>
                  </a:cubicBezTo>
                  <a:cubicBezTo>
                    <a:pt x="27" y="211"/>
                    <a:pt x="24" y="201"/>
                    <a:pt x="23" y="189"/>
                  </a:cubicBezTo>
                  <a:cubicBezTo>
                    <a:pt x="22" y="187"/>
                    <a:pt x="21" y="184"/>
                    <a:pt x="20" y="182"/>
                  </a:cubicBezTo>
                  <a:cubicBezTo>
                    <a:pt x="20" y="178"/>
                    <a:pt x="22" y="174"/>
                    <a:pt x="21" y="170"/>
                  </a:cubicBezTo>
                  <a:cubicBezTo>
                    <a:pt x="21" y="154"/>
                    <a:pt x="22" y="139"/>
                    <a:pt x="24" y="124"/>
                  </a:cubicBezTo>
                  <a:cubicBezTo>
                    <a:pt x="25" y="121"/>
                    <a:pt x="23" y="117"/>
                    <a:pt x="24" y="114"/>
                  </a:cubicBezTo>
                  <a:cubicBezTo>
                    <a:pt x="25" y="111"/>
                    <a:pt x="27" y="109"/>
                    <a:pt x="28" y="106"/>
                  </a:cubicBezTo>
                  <a:cubicBezTo>
                    <a:pt x="31" y="94"/>
                    <a:pt x="35" y="83"/>
                    <a:pt x="41" y="72"/>
                  </a:cubicBezTo>
                  <a:cubicBezTo>
                    <a:pt x="43" y="70"/>
                    <a:pt x="43" y="63"/>
                    <a:pt x="45" y="61"/>
                  </a:cubicBezTo>
                  <a:cubicBezTo>
                    <a:pt x="47" y="58"/>
                    <a:pt x="51" y="58"/>
                    <a:pt x="54" y="55"/>
                  </a:cubicBezTo>
                  <a:cubicBezTo>
                    <a:pt x="60" y="47"/>
                    <a:pt x="67" y="39"/>
                    <a:pt x="75" y="32"/>
                  </a:cubicBezTo>
                  <a:cubicBezTo>
                    <a:pt x="88" y="21"/>
                    <a:pt x="93" y="0"/>
                    <a:pt x="67" y="1"/>
                  </a:cubicBezTo>
                  <a:cubicBezTo>
                    <a:pt x="41" y="2"/>
                    <a:pt x="33" y="3"/>
                    <a:pt x="23" y="5"/>
                  </a:cubicBezTo>
                  <a:cubicBezTo>
                    <a:pt x="14" y="6"/>
                    <a:pt x="6" y="8"/>
                    <a:pt x="0" y="1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5" name="Freeform 452">
              <a:extLst>
                <a:ext uri="{FF2B5EF4-FFF2-40B4-BE49-F238E27FC236}">
                  <a16:creationId xmlns:a16="http://schemas.microsoft.com/office/drawing/2014/main" id="{967FCE1B-7749-43FC-B30A-42D687BE9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3" y="1813"/>
              <a:ext cx="406" cy="870"/>
            </a:xfrm>
            <a:custGeom>
              <a:avLst/>
              <a:gdLst>
                <a:gd name="T0" fmla="*/ 20 w 162"/>
                <a:gd name="T1" fmla="*/ 5663 h 326"/>
                <a:gd name="T2" fmla="*/ 33 w 162"/>
                <a:gd name="T3" fmla="*/ 6197 h 326"/>
                <a:gd name="T4" fmla="*/ 20 w 162"/>
                <a:gd name="T5" fmla="*/ 5663 h 326"/>
                <a:gd name="T6" fmla="*/ 2298 w 162"/>
                <a:gd name="T7" fmla="*/ 21 h 326"/>
                <a:gd name="T8" fmla="*/ 1734 w 162"/>
                <a:gd name="T9" fmla="*/ 1025 h 326"/>
                <a:gd name="T10" fmla="*/ 2060 w 162"/>
                <a:gd name="T11" fmla="*/ 683 h 326"/>
                <a:gd name="T12" fmla="*/ 2060 w 162"/>
                <a:gd name="T13" fmla="*/ 683 h 326"/>
                <a:gd name="T14" fmla="*/ 2060 w 162"/>
                <a:gd name="T15" fmla="*/ 683 h 326"/>
                <a:gd name="T16" fmla="*/ 2373 w 162"/>
                <a:gd name="T17" fmla="*/ 320 h 326"/>
                <a:gd name="T18" fmla="*/ 2551 w 162"/>
                <a:gd name="T19" fmla="*/ 398 h 326"/>
                <a:gd name="T20" fmla="*/ 2298 w 162"/>
                <a:gd name="T21" fmla="*/ 21 h 3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2" h="326">
                  <a:moveTo>
                    <a:pt x="1" y="298"/>
                  </a:moveTo>
                  <a:cubicBezTo>
                    <a:pt x="0" y="308"/>
                    <a:pt x="1" y="318"/>
                    <a:pt x="2" y="326"/>
                  </a:cubicBezTo>
                  <a:cubicBezTo>
                    <a:pt x="1" y="318"/>
                    <a:pt x="0" y="308"/>
                    <a:pt x="1" y="298"/>
                  </a:cubicBezTo>
                  <a:close/>
                  <a:moveTo>
                    <a:pt x="146" y="1"/>
                  </a:moveTo>
                  <a:cubicBezTo>
                    <a:pt x="132" y="2"/>
                    <a:pt x="124" y="27"/>
                    <a:pt x="110" y="54"/>
                  </a:cubicBezTo>
                  <a:cubicBezTo>
                    <a:pt x="120" y="44"/>
                    <a:pt x="128" y="36"/>
                    <a:pt x="131" y="3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7" y="25"/>
                    <a:pt x="143" y="18"/>
                    <a:pt x="151" y="17"/>
                  </a:cubicBezTo>
                  <a:cubicBezTo>
                    <a:pt x="156" y="17"/>
                    <a:pt x="159" y="18"/>
                    <a:pt x="162" y="21"/>
                  </a:cubicBezTo>
                  <a:cubicBezTo>
                    <a:pt x="161" y="7"/>
                    <a:pt x="155" y="0"/>
                    <a:pt x="146" y="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6" name="Freeform 453">
              <a:extLst>
                <a:ext uri="{FF2B5EF4-FFF2-40B4-BE49-F238E27FC236}">
                  <a16:creationId xmlns:a16="http://schemas.microsoft.com/office/drawing/2014/main" id="{650B5CC4-2F1E-45EB-BFE1-DD510B5A1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" y="2181"/>
              <a:ext cx="30" cy="110"/>
            </a:xfrm>
            <a:custGeom>
              <a:avLst/>
              <a:gdLst>
                <a:gd name="T0" fmla="*/ 188 w 12"/>
                <a:gd name="T1" fmla="*/ 0 h 41"/>
                <a:gd name="T2" fmla="*/ 0 w 12"/>
                <a:gd name="T3" fmla="*/ 791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41">
                  <a:moveTo>
                    <a:pt x="12" y="0"/>
                  </a:moveTo>
                  <a:cubicBezTo>
                    <a:pt x="12" y="10"/>
                    <a:pt x="8" y="33"/>
                    <a:pt x="0" y="41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7" name="Freeform 454">
              <a:extLst>
                <a:ext uri="{FF2B5EF4-FFF2-40B4-BE49-F238E27FC236}">
                  <a16:creationId xmlns:a16="http://schemas.microsoft.com/office/drawing/2014/main" id="{16752749-E1EF-48C0-8F6B-85A63180A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" y="3165"/>
              <a:ext cx="22" cy="32"/>
            </a:xfrm>
            <a:custGeom>
              <a:avLst/>
              <a:gdLst>
                <a:gd name="T0" fmla="*/ 0 w 9"/>
                <a:gd name="T1" fmla="*/ 0 h 12"/>
                <a:gd name="T2" fmla="*/ 132 w 9"/>
                <a:gd name="T3" fmla="*/ 227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2">
                  <a:moveTo>
                    <a:pt x="0" y="0"/>
                  </a:moveTo>
                  <a:cubicBezTo>
                    <a:pt x="6" y="2"/>
                    <a:pt x="9" y="12"/>
                    <a:pt x="9" y="1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8" name="Freeform 455">
              <a:extLst>
                <a:ext uri="{FF2B5EF4-FFF2-40B4-BE49-F238E27FC236}">
                  <a16:creationId xmlns:a16="http://schemas.microsoft.com/office/drawing/2014/main" id="{7FCBFE9D-E953-4937-B1C5-BBAB38957B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8" y="1717"/>
              <a:ext cx="1398" cy="1536"/>
            </a:xfrm>
            <a:custGeom>
              <a:avLst/>
              <a:gdLst>
                <a:gd name="T0" fmla="*/ 8681 w 559"/>
                <a:gd name="T1" fmla="*/ 171 h 576"/>
                <a:gd name="T2" fmla="*/ 8100 w 559"/>
                <a:gd name="T3" fmla="*/ 93 h 576"/>
                <a:gd name="T4" fmla="*/ 3584 w 559"/>
                <a:gd name="T5" fmla="*/ 1045 h 576"/>
                <a:gd name="T6" fmla="*/ 3554 w 559"/>
                <a:gd name="T7" fmla="*/ 2275 h 576"/>
                <a:gd name="T8" fmla="*/ 3221 w 559"/>
                <a:gd name="T9" fmla="*/ 4117 h 576"/>
                <a:gd name="T10" fmla="*/ 2751 w 559"/>
                <a:gd name="T11" fmla="*/ 7075 h 576"/>
                <a:gd name="T12" fmla="*/ 1676 w 559"/>
                <a:gd name="T13" fmla="*/ 7531 h 576"/>
                <a:gd name="T14" fmla="*/ 175 w 559"/>
                <a:gd name="T15" fmla="*/ 8909 h 576"/>
                <a:gd name="T16" fmla="*/ 0 w 559"/>
                <a:gd name="T17" fmla="*/ 9579 h 576"/>
                <a:gd name="T18" fmla="*/ 458 w 559"/>
                <a:gd name="T19" fmla="*/ 10125 h 576"/>
                <a:gd name="T20" fmla="*/ 1438 w 559"/>
                <a:gd name="T21" fmla="*/ 10432 h 576"/>
                <a:gd name="T22" fmla="*/ 2376 w 559"/>
                <a:gd name="T23" fmla="*/ 10675 h 576"/>
                <a:gd name="T24" fmla="*/ 3754 w 559"/>
                <a:gd name="T25" fmla="*/ 10808 h 576"/>
                <a:gd name="T26" fmla="*/ 6535 w 559"/>
                <a:gd name="T27" fmla="*/ 10731 h 576"/>
                <a:gd name="T28" fmla="*/ 6472 w 559"/>
                <a:gd name="T29" fmla="*/ 10773 h 576"/>
                <a:gd name="T30" fmla="*/ 6522 w 559"/>
                <a:gd name="T31" fmla="*/ 10845 h 576"/>
                <a:gd name="T32" fmla="*/ 7838 w 559"/>
                <a:gd name="T33" fmla="*/ 10752 h 576"/>
                <a:gd name="T34" fmla="*/ 8713 w 559"/>
                <a:gd name="T35" fmla="*/ 10773 h 576"/>
                <a:gd name="T36" fmla="*/ 8743 w 559"/>
                <a:gd name="T37" fmla="*/ 10731 h 576"/>
                <a:gd name="T38" fmla="*/ 8568 w 559"/>
                <a:gd name="T39" fmla="*/ 10376 h 576"/>
                <a:gd name="T40" fmla="*/ 8305 w 559"/>
                <a:gd name="T41" fmla="*/ 8952 h 576"/>
                <a:gd name="T42" fmla="*/ 8305 w 559"/>
                <a:gd name="T43" fmla="*/ 8952 h 576"/>
                <a:gd name="T44" fmla="*/ 7225 w 559"/>
                <a:gd name="T45" fmla="*/ 10317 h 576"/>
                <a:gd name="T46" fmla="*/ 5930 w 559"/>
                <a:gd name="T47" fmla="*/ 6008 h 576"/>
                <a:gd name="T48" fmla="*/ 6097 w 559"/>
                <a:gd name="T49" fmla="*/ 2219 h 576"/>
                <a:gd name="T50" fmla="*/ 8556 w 559"/>
                <a:gd name="T51" fmla="*/ 307 h 576"/>
                <a:gd name="T52" fmla="*/ 5755 w 559"/>
                <a:gd name="T53" fmla="*/ 8499 h 576"/>
                <a:gd name="T54" fmla="*/ 5472 w 559"/>
                <a:gd name="T55" fmla="*/ 10125 h 576"/>
                <a:gd name="T56" fmla="*/ 4334 w 559"/>
                <a:gd name="T57" fmla="*/ 10240 h 576"/>
                <a:gd name="T58" fmla="*/ 4084 w 559"/>
                <a:gd name="T59" fmla="*/ 10296 h 576"/>
                <a:gd name="T60" fmla="*/ 3834 w 559"/>
                <a:gd name="T61" fmla="*/ 10163 h 576"/>
                <a:gd name="T62" fmla="*/ 2971 w 559"/>
                <a:gd name="T63" fmla="*/ 9672 h 576"/>
                <a:gd name="T64" fmla="*/ 3521 w 559"/>
                <a:gd name="T65" fmla="*/ 6621 h 576"/>
                <a:gd name="T66" fmla="*/ 4334 w 559"/>
                <a:gd name="T67" fmla="*/ 4288 h 576"/>
                <a:gd name="T68" fmla="*/ 4972 w 559"/>
                <a:gd name="T69" fmla="*/ 5555 h 576"/>
                <a:gd name="T70" fmla="*/ 5755 w 559"/>
                <a:gd name="T71" fmla="*/ 8499 h 5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59" h="576">
                  <a:moveTo>
                    <a:pt x="555" y="9"/>
                  </a:moveTo>
                  <a:cubicBezTo>
                    <a:pt x="545" y="10"/>
                    <a:pt x="527" y="5"/>
                    <a:pt x="518" y="5"/>
                  </a:cubicBezTo>
                  <a:cubicBezTo>
                    <a:pt x="439" y="0"/>
                    <a:pt x="265" y="34"/>
                    <a:pt x="229" y="55"/>
                  </a:cubicBezTo>
                  <a:cubicBezTo>
                    <a:pt x="239" y="61"/>
                    <a:pt x="240" y="86"/>
                    <a:pt x="227" y="120"/>
                  </a:cubicBezTo>
                  <a:cubicBezTo>
                    <a:pt x="217" y="145"/>
                    <a:pt x="206" y="177"/>
                    <a:pt x="206" y="217"/>
                  </a:cubicBezTo>
                  <a:cubicBezTo>
                    <a:pt x="206" y="257"/>
                    <a:pt x="209" y="338"/>
                    <a:pt x="176" y="373"/>
                  </a:cubicBezTo>
                  <a:cubicBezTo>
                    <a:pt x="157" y="393"/>
                    <a:pt x="129" y="401"/>
                    <a:pt x="107" y="397"/>
                  </a:cubicBezTo>
                  <a:cubicBezTo>
                    <a:pt x="89" y="420"/>
                    <a:pt x="32" y="473"/>
                    <a:pt x="11" y="470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29" y="534"/>
                    <a:pt x="29" y="534"/>
                    <a:pt x="29" y="534"/>
                  </a:cubicBezTo>
                  <a:cubicBezTo>
                    <a:pt x="92" y="550"/>
                    <a:pt x="92" y="550"/>
                    <a:pt x="92" y="550"/>
                  </a:cubicBezTo>
                  <a:cubicBezTo>
                    <a:pt x="152" y="563"/>
                    <a:pt x="152" y="563"/>
                    <a:pt x="152" y="563"/>
                  </a:cubicBezTo>
                  <a:cubicBezTo>
                    <a:pt x="240" y="570"/>
                    <a:pt x="240" y="570"/>
                    <a:pt x="240" y="570"/>
                  </a:cubicBezTo>
                  <a:cubicBezTo>
                    <a:pt x="240" y="570"/>
                    <a:pt x="396" y="576"/>
                    <a:pt x="418" y="566"/>
                  </a:cubicBezTo>
                  <a:cubicBezTo>
                    <a:pt x="414" y="568"/>
                    <a:pt x="414" y="568"/>
                    <a:pt x="414" y="568"/>
                  </a:cubicBezTo>
                  <a:cubicBezTo>
                    <a:pt x="411" y="569"/>
                    <a:pt x="413" y="572"/>
                    <a:pt x="417" y="572"/>
                  </a:cubicBezTo>
                  <a:cubicBezTo>
                    <a:pt x="455" y="570"/>
                    <a:pt x="474" y="568"/>
                    <a:pt x="501" y="567"/>
                  </a:cubicBezTo>
                  <a:cubicBezTo>
                    <a:pt x="531" y="566"/>
                    <a:pt x="551" y="574"/>
                    <a:pt x="557" y="568"/>
                  </a:cubicBezTo>
                  <a:cubicBezTo>
                    <a:pt x="559" y="566"/>
                    <a:pt x="559" y="566"/>
                    <a:pt x="559" y="566"/>
                  </a:cubicBezTo>
                  <a:cubicBezTo>
                    <a:pt x="554" y="561"/>
                    <a:pt x="551" y="553"/>
                    <a:pt x="548" y="547"/>
                  </a:cubicBezTo>
                  <a:cubicBezTo>
                    <a:pt x="545" y="541"/>
                    <a:pt x="538" y="508"/>
                    <a:pt x="531" y="472"/>
                  </a:cubicBezTo>
                  <a:cubicBezTo>
                    <a:pt x="531" y="472"/>
                    <a:pt x="531" y="472"/>
                    <a:pt x="531" y="472"/>
                  </a:cubicBezTo>
                  <a:cubicBezTo>
                    <a:pt x="533" y="511"/>
                    <a:pt x="514" y="551"/>
                    <a:pt x="462" y="544"/>
                  </a:cubicBezTo>
                  <a:cubicBezTo>
                    <a:pt x="435" y="541"/>
                    <a:pt x="394" y="414"/>
                    <a:pt x="379" y="317"/>
                  </a:cubicBezTo>
                  <a:cubicBezTo>
                    <a:pt x="364" y="220"/>
                    <a:pt x="354" y="186"/>
                    <a:pt x="390" y="117"/>
                  </a:cubicBezTo>
                  <a:cubicBezTo>
                    <a:pt x="426" y="48"/>
                    <a:pt x="498" y="20"/>
                    <a:pt x="547" y="16"/>
                  </a:cubicBezTo>
                  <a:moveTo>
                    <a:pt x="368" y="448"/>
                  </a:moveTo>
                  <a:cubicBezTo>
                    <a:pt x="385" y="494"/>
                    <a:pt x="388" y="520"/>
                    <a:pt x="350" y="534"/>
                  </a:cubicBezTo>
                  <a:cubicBezTo>
                    <a:pt x="333" y="540"/>
                    <a:pt x="306" y="542"/>
                    <a:pt x="277" y="540"/>
                  </a:cubicBezTo>
                  <a:cubicBezTo>
                    <a:pt x="271" y="540"/>
                    <a:pt x="266" y="540"/>
                    <a:pt x="261" y="543"/>
                  </a:cubicBezTo>
                  <a:cubicBezTo>
                    <a:pt x="257" y="541"/>
                    <a:pt x="254" y="537"/>
                    <a:pt x="245" y="536"/>
                  </a:cubicBezTo>
                  <a:cubicBezTo>
                    <a:pt x="220" y="533"/>
                    <a:pt x="199" y="522"/>
                    <a:pt x="190" y="510"/>
                  </a:cubicBezTo>
                  <a:cubicBezTo>
                    <a:pt x="167" y="478"/>
                    <a:pt x="187" y="426"/>
                    <a:pt x="225" y="349"/>
                  </a:cubicBezTo>
                  <a:cubicBezTo>
                    <a:pt x="264" y="271"/>
                    <a:pt x="261" y="233"/>
                    <a:pt x="277" y="226"/>
                  </a:cubicBezTo>
                  <a:cubicBezTo>
                    <a:pt x="302" y="212"/>
                    <a:pt x="311" y="249"/>
                    <a:pt x="318" y="293"/>
                  </a:cubicBezTo>
                  <a:cubicBezTo>
                    <a:pt x="325" y="337"/>
                    <a:pt x="351" y="402"/>
                    <a:pt x="368" y="448"/>
                  </a:cubicBezTo>
                  <a:close/>
                </a:path>
              </a:pathLst>
            </a:custGeom>
            <a:solidFill>
              <a:srgbClr val="CEDE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9" name="Freeform 456">
              <a:extLst>
                <a:ext uri="{FF2B5EF4-FFF2-40B4-BE49-F238E27FC236}">
                  <a16:creationId xmlns:a16="http://schemas.microsoft.com/office/drawing/2014/main" id="{88AE1E21-614E-4AE4-A5C5-0E0B3A236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1869"/>
              <a:ext cx="427" cy="472"/>
            </a:xfrm>
            <a:custGeom>
              <a:avLst/>
              <a:gdLst>
                <a:gd name="T0" fmla="*/ 0 w 171"/>
                <a:gd name="T1" fmla="*/ 3336 h 177"/>
                <a:gd name="T2" fmla="*/ 2662 w 171"/>
                <a:gd name="T3" fmla="*/ 0 h 177"/>
                <a:gd name="T4" fmla="*/ 2070 w 171"/>
                <a:gd name="T5" fmla="*/ 717 h 177"/>
                <a:gd name="T6" fmla="*/ 0 w 171"/>
                <a:gd name="T7" fmla="*/ 3357 h 1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1" h="177">
                  <a:moveTo>
                    <a:pt x="0" y="176"/>
                  </a:moveTo>
                  <a:cubicBezTo>
                    <a:pt x="31" y="106"/>
                    <a:pt x="87" y="51"/>
                    <a:pt x="171" y="0"/>
                  </a:cubicBezTo>
                  <a:cubicBezTo>
                    <a:pt x="158" y="10"/>
                    <a:pt x="143" y="26"/>
                    <a:pt x="133" y="38"/>
                  </a:cubicBezTo>
                  <a:cubicBezTo>
                    <a:pt x="129" y="42"/>
                    <a:pt x="29" y="119"/>
                    <a:pt x="0" y="177"/>
                  </a:cubicBezTo>
                </a:path>
              </a:pathLst>
            </a:custGeom>
            <a:solidFill>
              <a:srgbClr val="B3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0" name="Freeform 457">
              <a:extLst>
                <a:ext uri="{FF2B5EF4-FFF2-40B4-BE49-F238E27FC236}">
                  <a16:creationId xmlns:a16="http://schemas.microsoft.com/office/drawing/2014/main" id="{F79DB55B-C94E-4E89-8BB2-F9CB6D816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" y="1664"/>
              <a:ext cx="193" cy="88"/>
            </a:xfrm>
            <a:custGeom>
              <a:avLst/>
              <a:gdLst>
                <a:gd name="T0" fmla="*/ 1213 w 77"/>
                <a:gd name="T1" fmla="*/ 627 h 33"/>
                <a:gd name="T2" fmla="*/ 0 w 77"/>
                <a:gd name="T3" fmla="*/ 397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" h="33">
                  <a:moveTo>
                    <a:pt x="77" y="33"/>
                  </a:moveTo>
                  <a:cubicBezTo>
                    <a:pt x="53" y="9"/>
                    <a:pt x="21" y="0"/>
                    <a:pt x="0" y="2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1" name="Rectangle 458">
              <a:extLst>
                <a:ext uri="{FF2B5EF4-FFF2-40B4-BE49-F238E27FC236}">
                  <a16:creationId xmlns:a16="http://schemas.microsoft.com/office/drawing/2014/main" id="{90005A0A-A20B-4C1D-A15C-D23808994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776"/>
              <a:ext cx="1" cy="1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1962" name="Freeform 459">
              <a:extLst>
                <a:ext uri="{FF2B5EF4-FFF2-40B4-BE49-F238E27FC236}">
                  <a16:creationId xmlns:a16="http://schemas.microsoft.com/office/drawing/2014/main" id="{09D542BE-BCC6-458E-9AEF-889DF10B1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3171"/>
              <a:ext cx="167" cy="61"/>
            </a:xfrm>
            <a:custGeom>
              <a:avLst/>
              <a:gdLst>
                <a:gd name="T0" fmla="*/ 0 w 67"/>
                <a:gd name="T1" fmla="*/ 430 h 23"/>
                <a:gd name="T2" fmla="*/ 1037 w 67"/>
                <a:gd name="T3" fmla="*/ 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7" h="23">
                  <a:moveTo>
                    <a:pt x="0" y="23"/>
                  </a:moveTo>
                  <a:cubicBezTo>
                    <a:pt x="21" y="11"/>
                    <a:pt x="51" y="1"/>
                    <a:pt x="67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3" name="Freeform 460">
              <a:extLst>
                <a:ext uri="{FF2B5EF4-FFF2-40B4-BE49-F238E27FC236}">
                  <a16:creationId xmlns:a16="http://schemas.microsoft.com/office/drawing/2014/main" id="{F12EBF34-F149-47C8-9FC3-9CC22A339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1664"/>
              <a:ext cx="2528" cy="1581"/>
            </a:xfrm>
            <a:custGeom>
              <a:avLst/>
              <a:gdLst>
                <a:gd name="T0" fmla="*/ 2751 w 1011"/>
                <a:gd name="T1" fmla="*/ 4628 h 593"/>
                <a:gd name="T2" fmla="*/ 3001 w 1011"/>
                <a:gd name="T3" fmla="*/ 5537 h 593"/>
                <a:gd name="T4" fmla="*/ 3346 w 1011"/>
                <a:gd name="T5" fmla="*/ 6519 h 593"/>
                <a:gd name="T6" fmla="*/ 3813 w 1011"/>
                <a:gd name="T7" fmla="*/ 5231 h 593"/>
                <a:gd name="T8" fmla="*/ 3771 w 1011"/>
                <a:gd name="T9" fmla="*/ 3562 h 593"/>
                <a:gd name="T10" fmla="*/ 3958 w 1011"/>
                <a:gd name="T11" fmla="*/ 2879 h 593"/>
                <a:gd name="T12" fmla="*/ 5551 w 1011"/>
                <a:gd name="T13" fmla="*/ 627 h 593"/>
                <a:gd name="T14" fmla="*/ 6971 w 1011"/>
                <a:gd name="T15" fmla="*/ 1442 h 593"/>
                <a:gd name="T16" fmla="*/ 8242 w 1011"/>
                <a:gd name="T17" fmla="*/ 4458 h 593"/>
                <a:gd name="T18" fmla="*/ 8879 w 1011"/>
                <a:gd name="T19" fmla="*/ 6383 h 593"/>
                <a:gd name="T20" fmla="*/ 10442 w 1011"/>
                <a:gd name="T21" fmla="*/ 7142 h 593"/>
                <a:gd name="T22" fmla="*/ 11430 w 1011"/>
                <a:gd name="T23" fmla="*/ 7505 h 593"/>
                <a:gd name="T24" fmla="*/ 12397 w 1011"/>
                <a:gd name="T25" fmla="*/ 8396 h 593"/>
                <a:gd name="T26" fmla="*/ 13555 w 1011"/>
                <a:gd name="T27" fmla="*/ 8145 h 593"/>
                <a:gd name="T28" fmla="*/ 14243 w 1011"/>
                <a:gd name="T29" fmla="*/ 8260 h 593"/>
                <a:gd name="T30" fmla="*/ 15038 w 1011"/>
                <a:gd name="T31" fmla="*/ 8374 h 593"/>
                <a:gd name="T32" fmla="*/ 15756 w 1011"/>
                <a:gd name="T33" fmla="*/ 10179 h 593"/>
                <a:gd name="T34" fmla="*/ 14900 w 1011"/>
                <a:gd name="T35" fmla="*/ 11182 h 593"/>
                <a:gd name="T36" fmla="*/ 14318 w 1011"/>
                <a:gd name="T37" fmla="*/ 11182 h 593"/>
                <a:gd name="T38" fmla="*/ 13255 w 1011"/>
                <a:gd name="T39" fmla="*/ 10990 h 593"/>
                <a:gd name="T40" fmla="*/ 12222 w 1011"/>
                <a:gd name="T41" fmla="*/ 11102 h 593"/>
                <a:gd name="T42" fmla="*/ 11335 w 1011"/>
                <a:gd name="T43" fmla="*/ 11123 h 593"/>
                <a:gd name="T44" fmla="*/ 10335 w 1011"/>
                <a:gd name="T45" fmla="*/ 10931 h 593"/>
                <a:gd name="T46" fmla="*/ 8879 w 1011"/>
                <a:gd name="T47" fmla="*/ 10990 h 593"/>
                <a:gd name="T48" fmla="*/ 8284 w 1011"/>
                <a:gd name="T49" fmla="*/ 11046 h 593"/>
                <a:gd name="T50" fmla="*/ 7334 w 1011"/>
                <a:gd name="T51" fmla="*/ 10632 h 593"/>
                <a:gd name="T52" fmla="*/ 6284 w 1011"/>
                <a:gd name="T53" fmla="*/ 11088 h 593"/>
                <a:gd name="T54" fmla="*/ 5739 w 1011"/>
                <a:gd name="T55" fmla="*/ 11011 h 593"/>
                <a:gd name="T56" fmla="*/ 5033 w 1011"/>
                <a:gd name="T57" fmla="*/ 11032 h 593"/>
                <a:gd name="T58" fmla="*/ 4438 w 1011"/>
                <a:gd name="T59" fmla="*/ 10974 h 593"/>
                <a:gd name="T60" fmla="*/ 2971 w 1011"/>
                <a:gd name="T61" fmla="*/ 11011 h 593"/>
                <a:gd name="T62" fmla="*/ 2395 w 1011"/>
                <a:gd name="T63" fmla="*/ 11102 h 593"/>
                <a:gd name="T64" fmla="*/ 1708 w 1011"/>
                <a:gd name="T65" fmla="*/ 11144 h 593"/>
                <a:gd name="T66" fmla="*/ 875 w 1011"/>
                <a:gd name="T67" fmla="*/ 11182 h 593"/>
                <a:gd name="T68" fmla="*/ 95 w 1011"/>
                <a:gd name="T69" fmla="*/ 7769 h 593"/>
                <a:gd name="T70" fmla="*/ 408 w 1011"/>
                <a:gd name="T71" fmla="*/ 5004 h 593"/>
                <a:gd name="T72" fmla="*/ 988 w 1011"/>
                <a:gd name="T73" fmla="*/ 6540 h 593"/>
                <a:gd name="T74" fmla="*/ 1238 w 1011"/>
                <a:gd name="T75" fmla="*/ 4471 h 593"/>
                <a:gd name="T76" fmla="*/ 1438 w 1011"/>
                <a:gd name="T77" fmla="*/ 4628 h 593"/>
                <a:gd name="T78" fmla="*/ 1688 w 1011"/>
                <a:gd name="T79" fmla="*/ 3903 h 593"/>
                <a:gd name="T80" fmla="*/ 1770 w 1011"/>
                <a:gd name="T81" fmla="*/ 5780 h 593"/>
                <a:gd name="T82" fmla="*/ 2395 w 1011"/>
                <a:gd name="T83" fmla="*/ 5516 h 593"/>
                <a:gd name="T84" fmla="*/ 2408 w 1011"/>
                <a:gd name="T85" fmla="*/ 5423 h 593"/>
                <a:gd name="T86" fmla="*/ 2551 w 1011"/>
                <a:gd name="T87" fmla="*/ 5572 h 593"/>
                <a:gd name="T88" fmla="*/ 2488 w 1011"/>
                <a:gd name="T89" fmla="*/ 1592 h 593"/>
                <a:gd name="T90" fmla="*/ 2721 w 1011"/>
                <a:gd name="T91" fmla="*/ 2957 h 5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11" h="593">
                  <a:moveTo>
                    <a:pt x="174" y="156"/>
                  </a:moveTo>
                  <a:cubicBezTo>
                    <a:pt x="172" y="181"/>
                    <a:pt x="170" y="246"/>
                    <a:pt x="176" y="244"/>
                  </a:cubicBezTo>
                  <a:cubicBezTo>
                    <a:pt x="182" y="242"/>
                    <a:pt x="186" y="211"/>
                    <a:pt x="192" y="203"/>
                  </a:cubicBezTo>
                  <a:cubicBezTo>
                    <a:pt x="191" y="228"/>
                    <a:pt x="189" y="264"/>
                    <a:pt x="192" y="292"/>
                  </a:cubicBezTo>
                  <a:cubicBezTo>
                    <a:pt x="192" y="292"/>
                    <a:pt x="192" y="292"/>
                    <a:pt x="192" y="292"/>
                  </a:cubicBezTo>
                  <a:cubicBezTo>
                    <a:pt x="192" y="310"/>
                    <a:pt x="195" y="344"/>
                    <a:pt x="214" y="344"/>
                  </a:cubicBezTo>
                  <a:cubicBezTo>
                    <a:pt x="232" y="344"/>
                    <a:pt x="243" y="300"/>
                    <a:pt x="244" y="276"/>
                  </a:cubicBezTo>
                  <a:cubicBezTo>
                    <a:pt x="244" y="276"/>
                    <a:pt x="244" y="276"/>
                    <a:pt x="244" y="276"/>
                  </a:cubicBezTo>
                  <a:cubicBezTo>
                    <a:pt x="246" y="255"/>
                    <a:pt x="245" y="234"/>
                    <a:pt x="244" y="223"/>
                  </a:cubicBezTo>
                  <a:cubicBezTo>
                    <a:pt x="242" y="213"/>
                    <a:pt x="241" y="200"/>
                    <a:pt x="241" y="188"/>
                  </a:cubicBezTo>
                  <a:cubicBezTo>
                    <a:pt x="252" y="189"/>
                    <a:pt x="261" y="196"/>
                    <a:pt x="263" y="216"/>
                  </a:cubicBezTo>
                  <a:cubicBezTo>
                    <a:pt x="261" y="194"/>
                    <a:pt x="257" y="183"/>
                    <a:pt x="253" y="152"/>
                  </a:cubicBezTo>
                  <a:cubicBezTo>
                    <a:pt x="248" y="115"/>
                    <a:pt x="253" y="46"/>
                    <a:pt x="278" y="21"/>
                  </a:cubicBezTo>
                  <a:cubicBezTo>
                    <a:pt x="299" y="0"/>
                    <a:pt x="331" y="9"/>
                    <a:pt x="355" y="33"/>
                  </a:cubicBezTo>
                  <a:cubicBezTo>
                    <a:pt x="379" y="57"/>
                    <a:pt x="380" y="69"/>
                    <a:pt x="375" y="83"/>
                  </a:cubicBezTo>
                  <a:cubicBezTo>
                    <a:pt x="395" y="56"/>
                    <a:pt x="428" y="61"/>
                    <a:pt x="446" y="76"/>
                  </a:cubicBezTo>
                  <a:cubicBezTo>
                    <a:pt x="464" y="91"/>
                    <a:pt x="479" y="123"/>
                    <a:pt x="468" y="139"/>
                  </a:cubicBezTo>
                  <a:cubicBezTo>
                    <a:pt x="505" y="133"/>
                    <a:pt x="550" y="182"/>
                    <a:pt x="527" y="235"/>
                  </a:cubicBezTo>
                  <a:cubicBezTo>
                    <a:pt x="542" y="236"/>
                    <a:pt x="554" y="255"/>
                    <a:pt x="560" y="281"/>
                  </a:cubicBezTo>
                  <a:cubicBezTo>
                    <a:pt x="566" y="307"/>
                    <a:pt x="569" y="334"/>
                    <a:pt x="568" y="337"/>
                  </a:cubicBezTo>
                  <a:cubicBezTo>
                    <a:pt x="585" y="339"/>
                    <a:pt x="637" y="349"/>
                    <a:pt x="637" y="377"/>
                  </a:cubicBezTo>
                  <a:cubicBezTo>
                    <a:pt x="644" y="371"/>
                    <a:pt x="653" y="375"/>
                    <a:pt x="668" y="377"/>
                  </a:cubicBezTo>
                  <a:cubicBezTo>
                    <a:pt x="683" y="379"/>
                    <a:pt x="700" y="391"/>
                    <a:pt x="697" y="406"/>
                  </a:cubicBezTo>
                  <a:cubicBezTo>
                    <a:pt x="700" y="390"/>
                    <a:pt x="716" y="392"/>
                    <a:pt x="731" y="396"/>
                  </a:cubicBezTo>
                  <a:cubicBezTo>
                    <a:pt x="746" y="400"/>
                    <a:pt x="766" y="408"/>
                    <a:pt x="778" y="413"/>
                  </a:cubicBezTo>
                  <a:cubicBezTo>
                    <a:pt x="790" y="418"/>
                    <a:pt x="795" y="424"/>
                    <a:pt x="793" y="443"/>
                  </a:cubicBezTo>
                  <a:cubicBezTo>
                    <a:pt x="796" y="424"/>
                    <a:pt x="807" y="421"/>
                    <a:pt x="822" y="422"/>
                  </a:cubicBezTo>
                  <a:cubicBezTo>
                    <a:pt x="837" y="423"/>
                    <a:pt x="851" y="427"/>
                    <a:pt x="867" y="430"/>
                  </a:cubicBezTo>
                  <a:cubicBezTo>
                    <a:pt x="883" y="433"/>
                    <a:pt x="884" y="445"/>
                    <a:pt x="884" y="445"/>
                  </a:cubicBezTo>
                  <a:cubicBezTo>
                    <a:pt x="887" y="434"/>
                    <a:pt x="900" y="436"/>
                    <a:pt x="911" y="436"/>
                  </a:cubicBezTo>
                  <a:cubicBezTo>
                    <a:pt x="922" y="436"/>
                    <a:pt x="941" y="445"/>
                    <a:pt x="940" y="460"/>
                  </a:cubicBezTo>
                  <a:cubicBezTo>
                    <a:pt x="947" y="442"/>
                    <a:pt x="950" y="443"/>
                    <a:pt x="962" y="442"/>
                  </a:cubicBezTo>
                  <a:cubicBezTo>
                    <a:pt x="974" y="441"/>
                    <a:pt x="991" y="440"/>
                    <a:pt x="1000" y="448"/>
                  </a:cubicBezTo>
                  <a:cubicBezTo>
                    <a:pt x="1009" y="456"/>
                    <a:pt x="1011" y="508"/>
                    <a:pt x="1008" y="537"/>
                  </a:cubicBezTo>
                  <a:cubicBezTo>
                    <a:pt x="1005" y="566"/>
                    <a:pt x="1006" y="582"/>
                    <a:pt x="997" y="586"/>
                  </a:cubicBezTo>
                  <a:cubicBezTo>
                    <a:pt x="988" y="590"/>
                    <a:pt x="966" y="591"/>
                    <a:pt x="953" y="590"/>
                  </a:cubicBezTo>
                  <a:cubicBezTo>
                    <a:pt x="940" y="589"/>
                    <a:pt x="938" y="585"/>
                    <a:pt x="937" y="575"/>
                  </a:cubicBezTo>
                  <a:cubicBezTo>
                    <a:pt x="933" y="586"/>
                    <a:pt x="939" y="587"/>
                    <a:pt x="916" y="590"/>
                  </a:cubicBezTo>
                  <a:cubicBezTo>
                    <a:pt x="893" y="593"/>
                    <a:pt x="868" y="589"/>
                    <a:pt x="858" y="587"/>
                  </a:cubicBezTo>
                  <a:cubicBezTo>
                    <a:pt x="849" y="585"/>
                    <a:pt x="848" y="580"/>
                    <a:pt x="848" y="580"/>
                  </a:cubicBezTo>
                  <a:cubicBezTo>
                    <a:pt x="843" y="587"/>
                    <a:pt x="842" y="584"/>
                    <a:pt x="828" y="586"/>
                  </a:cubicBezTo>
                  <a:cubicBezTo>
                    <a:pt x="814" y="588"/>
                    <a:pt x="800" y="586"/>
                    <a:pt x="782" y="586"/>
                  </a:cubicBezTo>
                  <a:cubicBezTo>
                    <a:pt x="764" y="586"/>
                    <a:pt x="749" y="585"/>
                    <a:pt x="749" y="578"/>
                  </a:cubicBezTo>
                  <a:cubicBezTo>
                    <a:pt x="741" y="586"/>
                    <a:pt x="736" y="587"/>
                    <a:pt x="725" y="587"/>
                  </a:cubicBezTo>
                  <a:cubicBezTo>
                    <a:pt x="675" y="587"/>
                    <a:pt x="675" y="587"/>
                    <a:pt x="675" y="587"/>
                  </a:cubicBezTo>
                  <a:cubicBezTo>
                    <a:pt x="659" y="587"/>
                    <a:pt x="661" y="577"/>
                    <a:pt x="661" y="577"/>
                  </a:cubicBezTo>
                  <a:cubicBezTo>
                    <a:pt x="650" y="584"/>
                    <a:pt x="648" y="584"/>
                    <a:pt x="630" y="585"/>
                  </a:cubicBezTo>
                  <a:cubicBezTo>
                    <a:pt x="612" y="586"/>
                    <a:pt x="576" y="582"/>
                    <a:pt x="568" y="580"/>
                  </a:cubicBezTo>
                  <a:cubicBezTo>
                    <a:pt x="560" y="578"/>
                    <a:pt x="560" y="569"/>
                    <a:pt x="560" y="569"/>
                  </a:cubicBezTo>
                  <a:cubicBezTo>
                    <a:pt x="556" y="582"/>
                    <a:pt x="543" y="582"/>
                    <a:pt x="530" y="583"/>
                  </a:cubicBezTo>
                  <a:cubicBezTo>
                    <a:pt x="517" y="584"/>
                    <a:pt x="495" y="583"/>
                    <a:pt x="487" y="582"/>
                  </a:cubicBezTo>
                  <a:cubicBezTo>
                    <a:pt x="479" y="581"/>
                    <a:pt x="468" y="572"/>
                    <a:pt x="469" y="561"/>
                  </a:cubicBezTo>
                  <a:cubicBezTo>
                    <a:pt x="461" y="576"/>
                    <a:pt x="462" y="576"/>
                    <a:pt x="448" y="581"/>
                  </a:cubicBezTo>
                  <a:cubicBezTo>
                    <a:pt x="434" y="586"/>
                    <a:pt x="414" y="585"/>
                    <a:pt x="402" y="585"/>
                  </a:cubicBezTo>
                  <a:cubicBezTo>
                    <a:pt x="387" y="585"/>
                    <a:pt x="384" y="573"/>
                    <a:pt x="384" y="573"/>
                  </a:cubicBezTo>
                  <a:cubicBezTo>
                    <a:pt x="378" y="581"/>
                    <a:pt x="375" y="582"/>
                    <a:pt x="367" y="581"/>
                  </a:cubicBezTo>
                  <a:cubicBezTo>
                    <a:pt x="354" y="580"/>
                    <a:pt x="355" y="570"/>
                    <a:pt x="355" y="570"/>
                  </a:cubicBezTo>
                  <a:cubicBezTo>
                    <a:pt x="345" y="578"/>
                    <a:pt x="336" y="581"/>
                    <a:pt x="322" y="582"/>
                  </a:cubicBezTo>
                  <a:cubicBezTo>
                    <a:pt x="308" y="583"/>
                    <a:pt x="293" y="574"/>
                    <a:pt x="291" y="568"/>
                  </a:cubicBezTo>
                  <a:cubicBezTo>
                    <a:pt x="288" y="574"/>
                    <a:pt x="286" y="577"/>
                    <a:pt x="284" y="579"/>
                  </a:cubicBezTo>
                  <a:cubicBezTo>
                    <a:pt x="270" y="589"/>
                    <a:pt x="251" y="587"/>
                    <a:pt x="230" y="588"/>
                  </a:cubicBezTo>
                  <a:cubicBezTo>
                    <a:pt x="209" y="589"/>
                    <a:pt x="193" y="587"/>
                    <a:pt x="190" y="581"/>
                  </a:cubicBezTo>
                  <a:cubicBezTo>
                    <a:pt x="187" y="575"/>
                    <a:pt x="186" y="572"/>
                    <a:pt x="186" y="572"/>
                  </a:cubicBezTo>
                  <a:cubicBezTo>
                    <a:pt x="182" y="582"/>
                    <a:pt x="178" y="583"/>
                    <a:pt x="153" y="586"/>
                  </a:cubicBezTo>
                  <a:cubicBezTo>
                    <a:pt x="128" y="589"/>
                    <a:pt x="125" y="576"/>
                    <a:pt x="125" y="576"/>
                  </a:cubicBezTo>
                  <a:cubicBezTo>
                    <a:pt x="120" y="586"/>
                    <a:pt x="119" y="585"/>
                    <a:pt x="109" y="588"/>
                  </a:cubicBezTo>
                  <a:cubicBezTo>
                    <a:pt x="99" y="591"/>
                    <a:pt x="77" y="587"/>
                    <a:pt x="76" y="582"/>
                  </a:cubicBezTo>
                  <a:cubicBezTo>
                    <a:pt x="73" y="590"/>
                    <a:pt x="66" y="589"/>
                    <a:pt x="56" y="590"/>
                  </a:cubicBezTo>
                  <a:cubicBezTo>
                    <a:pt x="44" y="591"/>
                    <a:pt x="39" y="576"/>
                    <a:pt x="35" y="567"/>
                  </a:cubicBezTo>
                  <a:cubicBezTo>
                    <a:pt x="29" y="556"/>
                    <a:pt x="11" y="461"/>
                    <a:pt x="6" y="410"/>
                  </a:cubicBezTo>
                  <a:cubicBezTo>
                    <a:pt x="0" y="349"/>
                    <a:pt x="3" y="254"/>
                    <a:pt x="23" y="226"/>
                  </a:cubicBezTo>
                  <a:cubicBezTo>
                    <a:pt x="24" y="239"/>
                    <a:pt x="25" y="252"/>
                    <a:pt x="26" y="264"/>
                  </a:cubicBezTo>
                  <a:cubicBezTo>
                    <a:pt x="27" y="270"/>
                    <a:pt x="28" y="276"/>
                    <a:pt x="29" y="281"/>
                  </a:cubicBezTo>
                  <a:cubicBezTo>
                    <a:pt x="23" y="320"/>
                    <a:pt x="48" y="350"/>
                    <a:pt x="63" y="345"/>
                  </a:cubicBezTo>
                  <a:cubicBezTo>
                    <a:pt x="85" y="338"/>
                    <a:pt x="85" y="299"/>
                    <a:pt x="85" y="288"/>
                  </a:cubicBezTo>
                  <a:cubicBezTo>
                    <a:pt x="85" y="269"/>
                    <a:pt x="80" y="237"/>
                    <a:pt x="79" y="236"/>
                  </a:cubicBezTo>
                  <a:cubicBezTo>
                    <a:pt x="79" y="231"/>
                    <a:pt x="80" y="226"/>
                    <a:pt x="80" y="221"/>
                  </a:cubicBezTo>
                  <a:cubicBezTo>
                    <a:pt x="80" y="221"/>
                    <a:pt x="89" y="229"/>
                    <a:pt x="92" y="244"/>
                  </a:cubicBezTo>
                  <a:cubicBezTo>
                    <a:pt x="95" y="232"/>
                    <a:pt x="100" y="210"/>
                    <a:pt x="107" y="206"/>
                  </a:cubicBezTo>
                  <a:cubicBezTo>
                    <a:pt x="107" y="206"/>
                    <a:pt x="108" y="206"/>
                    <a:pt x="108" y="206"/>
                  </a:cubicBezTo>
                  <a:cubicBezTo>
                    <a:pt x="110" y="237"/>
                    <a:pt x="110" y="270"/>
                    <a:pt x="112" y="291"/>
                  </a:cubicBezTo>
                  <a:cubicBezTo>
                    <a:pt x="112" y="297"/>
                    <a:pt x="113" y="301"/>
                    <a:pt x="113" y="305"/>
                  </a:cubicBezTo>
                  <a:cubicBezTo>
                    <a:pt x="115" y="320"/>
                    <a:pt x="118" y="337"/>
                    <a:pt x="134" y="335"/>
                  </a:cubicBezTo>
                  <a:cubicBezTo>
                    <a:pt x="150" y="334"/>
                    <a:pt x="154" y="296"/>
                    <a:pt x="153" y="291"/>
                  </a:cubicBezTo>
                  <a:cubicBezTo>
                    <a:pt x="153" y="291"/>
                    <a:pt x="153" y="291"/>
                    <a:pt x="153" y="290"/>
                  </a:cubicBezTo>
                  <a:cubicBezTo>
                    <a:pt x="153" y="289"/>
                    <a:pt x="154" y="287"/>
                    <a:pt x="154" y="286"/>
                  </a:cubicBezTo>
                  <a:cubicBezTo>
                    <a:pt x="154" y="280"/>
                    <a:pt x="155" y="261"/>
                    <a:pt x="156" y="239"/>
                  </a:cubicBezTo>
                  <a:cubicBezTo>
                    <a:pt x="157" y="247"/>
                    <a:pt x="163" y="272"/>
                    <a:pt x="163" y="294"/>
                  </a:cubicBezTo>
                  <a:cubicBezTo>
                    <a:pt x="165" y="264"/>
                    <a:pt x="164" y="193"/>
                    <a:pt x="167" y="149"/>
                  </a:cubicBezTo>
                  <a:cubicBezTo>
                    <a:pt x="167" y="126"/>
                    <a:pt x="164" y="98"/>
                    <a:pt x="159" y="84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66" y="97"/>
                    <a:pt x="175" y="107"/>
                    <a:pt x="174" y="156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4" name="Freeform 461">
              <a:extLst>
                <a:ext uri="{FF2B5EF4-FFF2-40B4-BE49-F238E27FC236}">
                  <a16:creationId xmlns:a16="http://schemas.microsoft.com/office/drawing/2014/main" id="{5D753ADC-39C6-4311-9EB5-04885DF4C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" y="1725"/>
              <a:ext cx="1398" cy="1528"/>
            </a:xfrm>
            <a:custGeom>
              <a:avLst/>
              <a:gdLst>
                <a:gd name="T0" fmla="*/ 8663 w 559"/>
                <a:gd name="T1" fmla="*/ 115 h 573"/>
                <a:gd name="T2" fmla="*/ 8025 w 559"/>
                <a:gd name="T3" fmla="*/ 21 h 573"/>
                <a:gd name="T4" fmla="*/ 3584 w 559"/>
                <a:gd name="T5" fmla="*/ 989 h 573"/>
                <a:gd name="T6" fmla="*/ 3554 w 559"/>
                <a:gd name="T7" fmla="*/ 2219 h 573"/>
                <a:gd name="T8" fmla="*/ 3221 w 559"/>
                <a:gd name="T9" fmla="*/ 4061 h 573"/>
                <a:gd name="T10" fmla="*/ 2751 w 559"/>
                <a:gd name="T11" fmla="*/ 7019 h 573"/>
                <a:gd name="T12" fmla="*/ 1676 w 559"/>
                <a:gd name="T13" fmla="*/ 7475 h 573"/>
                <a:gd name="T14" fmla="*/ 175 w 559"/>
                <a:gd name="T15" fmla="*/ 8853 h 573"/>
                <a:gd name="T16" fmla="*/ 0 w 559"/>
                <a:gd name="T17" fmla="*/ 9523 h 573"/>
                <a:gd name="T18" fmla="*/ 458 w 559"/>
                <a:gd name="T19" fmla="*/ 10069 h 573"/>
                <a:gd name="T20" fmla="*/ 1438 w 559"/>
                <a:gd name="T21" fmla="*/ 10376 h 573"/>
                <a:gd name="T22" fmla="*/ 2376 w 559"/>
                <a:gd name="T23" fmla="*/ 10616 h 573"/>
                <a:gd name="T24" fmla="*/ 3754 w 559"/>
                <a:gd name="T25" fmla="*/ 10752 h 573"/>
                <a:gd name="T26" fmla="*/ 6535 w 559"/>
                <a:gd name="T27" fmla="*/ 10675 h 573"/>
                <a:gd name="T28" fmla="*/ 6472 w 559"/>
                <a:gd name="T29" fmla="*/ 10717 h 573"/>
                <a:gd name="T30" fmla="*/ 6522 w 559"/>
                <a:gd name="T31" fmla="*/ 10787 h 573"/>
                <a:gd name="T32" fmla="*/ 7838 w 559"/>
                <a:gd name="T33" fmla="*/ 10696 h 573"/>
                <a:gd name="T34" fmla="*/ 8713 w 559"/>
                <a:gd name="T35" fmla="*/ 10717 h 573"/>
                <a:gd name="T36" fmla="*/ 8743 w 559"/>
                <a:gd name="T37" fmla="*/ 10675 h 573"/>
                <a:gd name="T38" fmla="*/ 8568 w 559"/>
                <a:gd name="T39" fmla="*/ 10317 h 573"/>
                <a:gd name="T40" fmla="*/ 8305 w 559"/>
                <a:gd name="T41" fmla="*/ 8896 h 573"/>
                <a:gd name="T42" fmla="*/ 8305 w 559"/>
                <a:gd name="T43" fmla="*/ 8896 h 573"/>
                <a:gd name="T44" fmla="*/ 7225 w 559"/>
                <a:gd name="T45" fmla="*/ 10261 h 573"/>
                <a:gd name="T46" fmla="*/ 5930 w 559"/>
                <a:gd name="T47" fmla="*/ 5952 h 573"/>
                <a:gd name="T48" fmla="*/ 6097 w 559"/>
                <a:gd name="T49" fmla="*/ 2163 h 573"/>
                <a:gd name="T50" fmla="*/ 8556 w 559"/>
                <a:gd name="T51" fmla="*/ 248 h 57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9" h="573">
                  <a:moveTo>
                    <a:pt x="554" y="6"/>
                  </a:moveTo>
                  <a:cubicBezTo>
                    <a:pt x="546" y="4"/>
                    <a:pt x="536" y="2"/>
                    <a:pt x="513" y="1"/>
                  </a:cubicBezTo>
                  <a:cubicBezTo>
                    <a:pt x="454" y="0"/>
                    <a:pt x="300" y="18"/>
                    <a:pt x="229" y="52"/>
                  </a:cubicBezTo>
                  <a:cubicBezTo>
                    <a:pt x="239" y="58"/>
                    <a:pt x="240" y="83"/>
                    <a:pt x="227" y="117"/>
                  </a:cubicBezTo>
                  <a:cubicBezTo>
                    <a:pt x="217" y="142"/>
                    <a:pt x="206" y="174"/>
                    <a:pt x="206" y="214"/>
                  </a:cubicBezTo>
                  <a:cubicBezTo>
                    <a:pt x="206" y="254"/>
                    <a:pt x="209" y="335"/>
                    <a:pt x="176" y="370"/>
                  </a:cubicBezTo>
                  <a:cubicBezTo>
                    <a:pt x="157" y="390"/>
                    <a:pt x="129" y="398"/>
                    <a:pt x="107" y="394"/>
                  </a:cubicBezTo>
                  <a:cubicBezTo>
                    <a:pt x="89" y="417"/>
                    <a:pt x="32" y="470"/>
                    <a:pt x="11" y="467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29" y="531"/>
                    <a:pt x="29" y="531"/>
                    <a:pt x="29" y="531"/>
                  </a:cubicBezTo>
                  <a:cubicBezTo>
                    <a:pt x="92" y="547"/>
                    <a:pt x="92" y="547"/>
                    <a:pt x="92" y="547"/>
                  </a:cubicBezTo>
                  <a:cubicBezTo>
                    <a:pt x="152" y="560"/>
                    <a:pt x="152" y="560"/>
                    <a:pt x="152" y="560"/>
                  </a:cubicBezTo>
                  <a:cubicBezTo>
                    <a:pt x="240" y="567"/>
                    <a:pt x="240" y="567"/>
                    <a:pt x="240" y="567"/>
                  </a:cubicBezTo>
                  <a:cubicBezTo>
                    <a:pt x="240" y="567"/>
                    <a:pt x="396" y="573"/>
                    <a:pt x="418" y="563"/>
                  </a:cubicBezTo>
                  <a:cubicBezTo>
                    <a:pt x="414" y="565"/>
                    <a:pt x="414" y="565"/>
                    <a:pt x="414" y="565"/>
                  </a:cubicBezTo>
                  <a:cubicBezTo>
                    <a:pt x="411" y="566"/>
                    <a:pt x="413" y="569"/>
                    <a:pt x="417" y="569"/>
                  </a:cubicBezTo>
                  <a:cubicBezTo>
                    <a:pt x="455" y="567"/>
                    <a:pt x="474" y="565"/>
                    <a:pt x="501" y="564"/>
                  </a:cubicBezTo>
                  <a:cubicBezTo>
                    <a:pt x="531" y="563"/>
                    <a:pt x="551" y="571"/>
                    <a:pt x="557" y="565"/>
                  </a:cubicBezTo>
                  <a:cubicBezTo>
                    <a:pt x="559" y="563"/>
                    <a:pt x="559" y="563"/>
                    <a:pt x="559" y="563"/>
                  </a:cubicBezTo>
                  <a:cubicBezTo>
                    <a:pt x="554" y="558"/>
                    <a:pt x="551" y="550"/>
                    <a:pt x="548" y="544"/>
                  </a:cubicBezTo>
                  <a:cubicBezTo>
                    <a:pt x="545" y="538"/>
                    <a:pt x="538" y="505"/>
                    <a:pt x="531" y="469"/>
                  </a:cubicBezTo>
                  <a:cubicBezTo>
                    <a:pt x="531" y="469"/>
                    <a:pt x="531" y="469"/>
                    <a:pt x="531" y="469"/>
                  </a:cubicBezTo>
                  <a:cubicBezTo>
                    <a:pt x="533" y="508"/>
                    <a:pt x="514" y="548"/>
                    <a:pt x="462" y="541"/>
                  </a:cubicBezTo>
                  <a:cubicBezTo>
                    <a:pt x="435" y="538"/>
                    <a:pt x="394" y="411"/>
                    <a:pt x="379" y="314"/>
                  </a:cubicBezTo>
                  <a:cubicBezTo>
                    <a:pt x="364" y="217"/>
                    <a:pt x="354" y="183"/>
                    <a:pt x="390" y="114"/>
                  </a:cubicBezTo>
                  <a:cubicBezTo>
                    <a:pt x="426" y="45"/>
                    <a:pt x="500" y="17"/>
                    <a:pt x="547" y="1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5" name="Freeform 462">
              <a:extLst>
                <a:ext uri="{FF2B5EF4-FFF2-40B4-BE49-F238E27FC236}">
                  <a16:creationId xmlns:a16="http://schemas.microsoft.com/office/drawing/2014/main" id="{C8E15046-6014-48BC-818B-13375C1A8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3091"/>
              <a:ext cx="102" cy="96"/>
            </a:xfrm>
            <a:custGeom>
              <a:avLst/>
              <a:gdLst>
                <a:gd name="T0" fmla="*/ 259 w 41"/>
                <a:gd name="T1" fmla="*/ 56 h 36"/>
                <a:gd name="T2" fmla="*/ 383 w 41"/>
                <a:gd name="T3" fmla="*/ 568 h 36"/>
                <a:gd name="T4" fmla="*/ 259 w 41"/>
                <a:gd name="T5" fmla="*/ 56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6">
                  <a:moveTo>
                    <a:pt x="17" y="3"/>
                  </a:moveTo>
                  <a:cubicBezTo>
                    <a:pt x="0" y="7"/>
                    <a:pt x="9" y="36"/>
                    <a:pt x="25" y="30"/>
                  </a:cubicBezTo>
                  <a:cubicBezTo>
                    <a:pt x="41" y="24"/>
                    <a:pt x="27" y="0"/>
                    <a:pt x="17" y="3"/>
                  </a:cubicBezTo>
                  <a:close/>
                </a:path>
              </a:pathLst>
            </a:custGeom>
            <a:solidFill>
              <a:srgbClr val="56A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6" name="Freeform 463">
              <a:extLst>
                <a:ext uri="{FF2B5EF4-FFF2-40B4-BE49-F238E27FC236}">
                  <a16:creationId xmlns:a16="http://schemas.microsoft.com/office/drawing/2014/main" id="{C7AFBDDE-4693-4F38-B587-58FF9F32D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" y="3117"/>
              <a:ext cx="37" cy="51"/>
            </a:xfrm>
            <a:custGeom>
              <a:avLst/>
              <a:gdLst>
                <a:gd name="T0" fmla="*/ 165 w 15"/>
                <a:gd name="T1" fmla="*/ 0 h 19"/>
                <a:gd name="T2" fmla="*/ 183 w 15"/>
                <a:gd name="T3" fmla="*/ 274 h 19"/>
                <a:gd name="T4" fmla="*/ 0 w 15"/>
                <a:gd name="T5" fmla="*/ 252 h 19"/>
                <a:gd name="T6" fmla="*/ 153 w 15"/>
                <a:gd name="T7" fmla="*/ 81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9">
                  <a:moveTo>
                    <a:pt x="11" y="0"/>
                  </a:moveTo>
                  <a:cubicBezTo>
                    <a:pt x="14" y="4"/>
                    <a:pt x="15" y="10"/>
                    <a:pt x="12" y="14"/>
                  </a:cubicBezTo>
                  <a:cubicBezTo>
                    <a:pt x="10" y="18"/>
                    <a:pt x="3" y="19"/>
                    <a:pt x="0" y="13"/>
                  </a:cubicBezTo>
                  <a:cubicBezTo>
                    <a:pt x="7" y="14"/>
                    <a:pt x="9" y="11"/>
                    <a:pt x="10" y="4"/>
                  </a:cubicBezTo>
                </a:path>
              </a:pathLst>
            </a:custGeom>
            <a:solidFill>
              <a:srgbClr val="008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7" name="Freeform 464">
              <a:extLst>
                <a:ext uri="{FF2B5EF4-FFF2-40B4-BE49-F238E27FC236}">
                  <a16:creationId xmlns:a16="http://schemas.microsoft.com/office/drawing/2014/main" id="{2E6AB67E-81B1-4CEA-9136-0E40B5822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3091"/>
              <a:ext cx="102" cy="96"/>
            </a:xfrm>
            <a:custGeom>
              <a:avLst/>
              <a:gdLst>
                <a:gd name="T0" fmla="*/ 259 w 41"/>
                <a:gd name="T1" fmla="*/ 56 h 36"/>
                <a:gd name="T2" fmla="*/ 383 w 41"/>
                <a:gd name="T3" fmla="*/ 568 h 36"/>
                <a:gd name="T4" fmla="*/ 259 w 41"/>
                <a:gd name="T5" fmla="*/ 56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6">
                  <a:moveTo>
                    <a:pt x="17" y="3"/>
                  </a:moveTo>
                  <a:cubicBezTo>
                    <a:pt x="0" y="7"/>
                    <a:pt x="9" y="36"/>
                    <a:pt x="25" y="30"/>
                  </a:cubicBezTo>
                  <a:cubicBezTo>
                    <a:pt x="41" y="24"/>
                    <a:pt x="27" y="0"/>
                    <a:pt x="17" y="3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8" name="Freeform 465">
              <a:extLst>
                <a:ext uri="{FF2B5EF4-FFF2-40B4-BE49-F238E27FC236}">
                  <a16:creationId xmlns:a16="http://schemas.microsoft.com/office/drawing/2014/main" id="{218C7A41-D937-49B8-8897-5DBC8E08D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" y="3139"/>
              <a:ext cx="777" cy="285"/>
            </a:xfrm>
            <a:custGeom>
              <a:avLst/>
              <a:gdLst>
                <a:gd name="T0" fmla="*/ 0 w 311"/>
                <a:gd name="T1" fmla="*/ 2022 h 107"/>
                <a:gd name="T2" fmla="*/ 4849 w 311"/>
                <a:gd name="T3" fmla="*/ 453 h 107"/>
                <a:gd name="T4" fmla="*/ 4819 w 311"/>
                <a:gd name="T5" fmla="*/ 418 h 107"/>
                <a:gd name="T6" fmla="*/ 4445 w 311"/>
                <a:gd name="T7" fmla="*/ 306 h 107"/>
                <a:gd name="T8" fmla="*/ 4287 w 311"/>
                <a:gd name="T9" fmla="*/ 248 h 107"/>
                <a:gd name="T10" fmla="*/ 2071 w 311"/>
                <a:gd name="T11" fmla="*/ 21 h 107"/>
                <a:gd name="T12" fmla="*/ 792 w 311"/>
                <a:gd name="T13" fmla="*/ 21 h 107"/>
                <a:gd name="T14" fmla="*/ 0 w 311"/>
                <a:gd name="T15" fmla="*/ 21 h 1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1" h="107">
                  <a:moveTo>
                    <a:pt x="0" y="107"/>
                  </a:moveTo>
                  <a:cubicBezTo>
                    <a:pt x="91" y="107"/>
                    <a:pt x="237" y="102"/>
                    <a:pt x="311" y="24"/>
                  </a:cubicBezTo>
                  <a:cubicBezTo>
                    <a:pt x="309" y="22"/>
                    <a:pt x="309" y="22"/>
                    <a:pt x="309" y="22"/>
                  </a:cubicBezTo>
                  <a:cubicBezTo>
                    <a:pt x="300" y="20"/>
                    <a:pt x="292" y="18"/>
                    <a:pt x="285" y="16"/>
                  </a:cubicBezTo>
                  <a:cubicBezTo>
                    <a:pt x="282" y="15"/>
                    <a:pt x="278" y="14"/>
                    <a:pt x="275" y="13"/>
                  </a:cubicBezTo>
                  <a:cubicBezTo>
                    <a:pt x="238" y="1"/>
                    <a:pt x="157" y="0"/>
                    <a:pt x="133" y="1"/>
                  </a:cubicBezTo>
                  <a:cubicBezTo>
                    <a:pt x="115" y="1"/>
                    <a:pt x="84" y="1"/>
                    <a:pt x="51" y="1"/>
                  </a:cubicBezTo>
                  <a:cubicBezTo>
                    <a:pt x="37" y="1"/>
                    <a:pt x="18" y="1"/>
                    <a:pt x="0" y="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9" name="Freeform 466">
              <a:extLst>
                <a:ext uri="{FF2B5EF4-FFF2-40B4-BE49-F238E27FC236}">
                  <a16:creationId xmlns:a16="http://schemas.microsoft.com/office/drawing/2014/main" id="{84860BE7-DA4A-46E3-BF7E-BE8EE1485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" y="2915"/>
              <a:ext cx="542" cy="157"/>
            </a:xfrm>
            <a:custGeom>
              <a:avLst/>
              <a:gdLst>
                <a:gd name="T0" fmla="*/ 0 w 217"/>
                <a:gd name="T1" fmla="*/ 1091 h 59"/>
                <a:gd name="T2" fmla="*/ 2071 w 217"/>
                <a:gd name="T3" fmla="*/ 1091 h 59"/>
                <a:gd name="T4" fmla="*/ 3382 w 217"/>
                <a:gd name="T5" fmla="*/ 695 h 59"/>
                <a:gd name="T6" fmla="*/ 0 w 217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59">
                  <a:moveTo>
                    <a:pt x="0" y="58"/>
                  </a:moveTo>
                  <a:cubicBezTo>
                    <a:pt x="42" y="57"/>
                    <a:pt x="87" y="59"/>
                    <a:pt x="133" y="58"/>
                  </a:cubicBezTo>
                  <a:cubicBezTo>
                    <a:pt x="172" y="57"/>
                    <a:pt x="198" y="48"/>
                    <a:pt x="217" y="37"/>
                  </a:cubicBezTo>
                  <a:cubicBezTo>
                    <a:pt x="170" y="5"/>
                    <a:pt x="64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0" name="Freeform 467">
              <a:extLst>
                <a:ext uri="{FF2B5EF4-FFF2-40B4-BE49-F238E27FC236}">
                  <a16:creationId xmlns:a16="http://schemas.microsoft.com/office/drawing/2014/main" id="{EC76945D-7706-47C3-8F25-4B51CF8FA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" y="2477"/>
              <a:ext cx="2425" cy="774"/>
            </a:xfrm>
            <a:custGeom>
              <a:avLst/>
              <a:gdLst>
                <a:gd name="T0" fmla="*/ 15000 w 970"/>
                <a:gd name="T1" fmla="*/ 435 h 290"/>
                <a:gd name="T2" fmla="*/ 14925 w 970"/>
                <a:gd name="T3" fmla="*/ 512 h 290"/>
                <a:gd name="T4" fmla="*/ 14908 w 970"/>
                <a:gd name="T5" fmla="*/ 435 h 290"/>
                <a:gd name="T6" fmla="*/ 14845 w 970"/>
                <a:gd name="T7" fmla="*/ 398 h 290"/>
                <a:gd name="T8" fmla="*/ 14863 w 970"/>
                <a:gd name="T9" fmla="*/ 593 h 290"/>
                <a:gd name="T10" fmla="*/ 12800 w 970"/>
                <a:gd name="T11" fmla="*/ 3496 h 290"/>
                <a:gd name="T12" fmla="*/ 8938 w 970"/>
                <a:gd name="T13" fmla="*/ 5207 h 290"/>
                <a:gd name="T14" fmla="*/ 8938 w 970"/>
                <a:gd name="T15" fmla="*/ 5151 h 290"/>
                <a:gd name="T16" fmla="*/ 9500 w 970"/>
                <a:gd name="T17" fmla="*/ 4964 h 290"/>
                <a:gd name="T18" fmla="*/ 13688 w 970"/>
                <a:gd name="T19" fmla="*/ 683 h 290"/>
                <a:gd name="T20" fmla="*/ 13800 w 970"/>
                <a:gd name="T21" fmla="*/ 307 h 290"/>
                <a:gd name="T22" fmla="*/ 13720 w 970"/>
                <a:gd name="T23" fmla="*/ 320 h 290"/>
                <a:gd name="T24" fmla="*/ 13563 w 970"/>
                <a:gd name="T25" fmla="*/ 307 h 290"/>
                <a:gd name="T26" fmla="*/ 13595 w 970"/>
                <a:gd name="T27" fmla="*/ 683 h 290"/>
                <a:gd name="T28" fmla="*/ 9470 w 970"/>
                <a:gd name="T29" fmla="*/ 4852 h 290"/>
                <a:gd name="T30" fmla="*/ 8625 w 970"/>
                <a:gd name="T31" fmla="*/ 5114 h 290"/>
                <a:gd name="T32" fmla="*/ 8595 w 970"/>
                <a:gd name="T33" fmla="*/ 5092 h 290"/>
                <a:gd name="T34" fmla="*/ 8625 w 970"/>
                <a:gd name="T35" fmla="*/ 5092 h 290"/>
                <a:gd name="T36" fmla="*/ 10000 w 970"/>
                <a:gd name="T37" fmla="*/ 4452 h 290"/>
                <a:gd name="T38" fmla="*/ 12470 w 970"/>
                <a:gd name="T39" fmla="*/ 662 h 290"/>
                <a:gd name="T40" fmla="*/ 12720 w 970"/>
                <a:gd name="T41" fmla="*/ 0 h 290"/>
                <a:gd name="T42" fmla="*/ 12488 w 970"/>
                <a:gd name="T43" fmla="*/ 342 h 290"/>
                <a:gd name="T44" fmla="*/ 12300 w 970"/>
                <a:gd name="T45" fmla="*/ 248 h 290"/>
                <a:gd name="T46" fmla="*/ 12395 w 970"/>
                <a:gd name="T47" fmla="*/ 606 h 290"/>
                <a:gd name="T48" fmla="*/ 9970 w 970"/>
                <a:gd name="T49" fmla="*/ 4337 h 290"/>
                <a:gd name="T50" fmla="*/ 7750 w 970"/>
                <a:gd name="T51" fmla="*/ 5135 h 290"/>
                <a:gd name="T52" fmla="*/ 5833 w 970"/>
                <a:gd name="T53" fmla="*/ 5023 h 290"/>
                <a:gd name="T54" fmla="*/ 4220 w 970"/>
                <a:gd name="T55" fmla="*/ 4524 h 290"/>
                <a:gd name="T56" fmla="*/ 3938 w 970"/>
                <a:gd name="T57" fmla="*/ 3974 h 290"/>
                <a:gd name="T58" fmla="*/ 4300 w 970"/>
                <a:gd name="T59" fmla="*/ 3648 h 290"/>
                <a:gd name="T60" fmla="*/ 4300 w 970"/>
                <a:gd name="T61" fmla="*/ 3648 h 290"/>
                <a:gd name="T62" fmla="*/ 5675 w 970"/>
                <a:gd name="T63" fmla="*/ 2108 h 290"/>
                <a:gd name="T64" fmla="*/ 5583 w 970"/>
                <a:gd name="T65" fmla="*/ 2130 h 290"/>
                <a:gd name="T66" fmla="*/ 4470 w 970"/>
                <a:gd name="T67" fmla="*/ 3384 h 290"/>
                <a:gd name="T68" fmla="*/ 4470 w 970"/>
                <a:gd name="T69" fmla="*/ 3347 h 290"/>
                <a:gd name="T70" fmla="*/ 5300 w 970"/>
                <a:gd name="T71" fmla="*/ 2130 h 290"/>
                <a:gd name="T72" fmla="*/ 5238 w 970"/>
                <a:gd name="T73" fmla="*/ 2108 h 290"/>
                <a:gd name="T74" fmla="*/ 4145 w 970"/>
                <a:gd name="T75" fmla="*/ 3462 h 290"/>
                <a:gd name="T76" fmla="*/ 5063 w 970"/>
                <a:gd name="T77" fmla="*/ 2036 h 290"/>
                <a:gd name="T78" fmla="*/ 5020 w 970"/>
                <a:gd name="T79" fmla="*/ 1994 h 290"/>
                <a:gd name="T80" fmla="*/ 4363 w 970"/>
                <a:gd name="T81" fmla="*/ 3099 h 290"/>
                <a:gd name="T82" fmla="*/ 4363 w 970"/>
                <a:gd name="T83" fmla="*/ 3064 h 290"/>
                <a:gd name="T84" fmla="*/ 4845 w 970"/>
                <a:gd name="T85" fmla="*/ 1810 h 290"/>
                <a:gd name="T86" fmla="*/ 4783 w 970"/>
                <a:gd name="T87" fmla="*/ 1652 h 290"/>
                <a:gd name="T88" fmla="*/ 3938 w 970"/>
                <a:gd name="T89" fmla="*/ 3347 h 290"/>
                <a:gd name="T90" fmla="*/ 3938 w 970"/>
                <a:gd name="T91" fmla="*/ 3363 h 290"/>
                <a:gd name="T92" fmla="*/ 2083 w 970"/>
                <a:gd name="T93" fmla="*/ 4225 h 290"/>
                <a:gd name="T94" fmla="*/ 0 w 970"/>
                <a:gd name="T95" fmla="*/ 4225 h 290"/>
                <a:gd name="T96" fmla="*/ 0 w 970"/>
                <a:gd name="T97" fmla="*/ 4737 h 290"/>
                <a:gd name="T98" fmla="*/ 800 w 970"/>
                <a:gd name="T99" fmla="*/ 4737 h 290"/>
                <a:gd name="T100" fmla="*/ 2083 w 970"/>
                <a:gd name="T101" fmla="*/ 4737 h 290"/>
                <a:gd name="T102" fmla="*/ 4300 w 970"/>
                <a:gd name="T103" fmla="*/ 4964 h 290"/>
                <a:gd name="T104" fmla="*/ 4458 w 970"/>
                <a:gd name="T105" fmla="*/ 5023 h 290"/>
                <a:gd name="T106" fmla="*/ 6908 w 970"/>
                <a:gd name="T107" fmla="*/ 5477 h 290"/>
                <a:gd name="T108" fmla="*/ 8833 w 970"/>
                <a:gd name="T109" fmla="*/ 5343 h 290"/>
                <a:gd name="T110" fmla="*/ 12845 w 970"/>
                <a:gd name="T111" fmla="*/ 3590 h 290"/>
                <a:gd name="T112" fmla="*/ 14938 w 970"/>
                <a:gd name="T113" fmla="*/ 683 h 290"/>
                <a:gd name="T114" fmla="*/ 15158 w 970"/>
                <a:gd name="T115" fmla="*/ 363 h 290"/>
                <a:gd name="T116" fmla="*/ 15000 w 970"/>
                <a:gd name="T117" fmla="*/ 435 h 2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70" h="290">
                  <a:moveTo>
                    <a:pt x="960" y="23"/>
                  </a:moveTo>
                  <a:cubicBezTo>
                    <a:pt x="957" y="26"/>
                    <a:pt x="955" y="27"/>
                    <a:pt x="955" y="27"/>
                  </a:cubicBezTo>
                  <a:cubicBezTo>
                    <a:pt x="955" y="27"/>
                    <a:pt x="955" y="25"/>
                    <a:pt x="954" y="23"/>
                  </a:cubicBezTo>
                  <a:cubicBezTo>
                    <a:pt x="953" y="22"/>
                    <a:pt x="952" y="22"/>
                    <a:pt x="950" y="21"/>
                  </a:cubicBezTo>
                  <a:cubicBezTo>
                    <a:pt x="952" y="24"/>
                    <a:pt x="952" y="27"/>
                    <a:pt x="951" y="31"/>
                  </a:cubicBezTo>
                  <a:cubicBezTo>
                    <a:pt x="935" y="89"/>
                    <a:pt x="891" y="140"/>
                    <a:pt x="819" y="184"/>
                  </a:cubicBezTo>
                  <a:cubicBezTo>
                    <a:pt x="741" y="231"/>
                    <a:pt x="659" y="261"/>
                    <a:pt x="572" y="274"/>
                  </a:cubicBezTo>
                  <a:cubicBezTo>
                    <a:pt x="557" y="276"/>
                    <a:pt x="557" y="274"/>
                    <a:pt x="572" y="271"/>
                  </a:cubicBezTo>
                  <a:cubicBezTo>
                    <a:pt x="584" y="268"/>
                    <a:pt x="596" y="265"/>
                    <a:pt x="608" y="261"/>
                  </a:cubicBezTo>
                  <a:cubicBezTo>
                    <a:pt x="770" y="211"/>
                    <a:pt x="851" y="115"/>
                    <a:pt x="876" y="36"/>
                  </a:cubicBezTo>
                  <a:cubicBezTo>
                    <a:pt x="877" y="31"/>
                    <a:pt x="881" y="22"/>
                    <a:pt x="883" y="16"/>
                  </a:cubicBezTo>
                  <a:cubicBezTo>
                    <a:pt x="881" y="16"/>
                    <a:pt x="880" y="17"/>
                    <a:pt x="878" y="17"/>
                  </a:cubicBezTo>
                  <a:cubicBezTo>
                    <a:pt x="874" y="17"/>
                    <a:pt x="871" y="17"/>
                    <a:pt x="868" y="16"/>
                  </a:cubicBezTo>
                  <a:cubicBezTo>
                    <a:pt x="870" y="20"/>
                    <a:pt x="873" y="25"/>
                    <a:pt x="870" y="36"/>
                  </a:cubicBezTo>
                  <a:cubicBezTo>
                    <a:pt x="845" y="113"/>
                    <a:pt x="765" y="207"/>
                    <a:pt x="606" y="255"/>
                  </a:cubicBezTo>
                  <a:cubicBezTo>
                    <a:pt x="588" y="261"/>
                    <a:pt x="569" y="266"/>
                    <a:pt x="552" y="269"/>
                  </a:cubicBezTo>
                  <a:cubicBezTo>
                    <a:pt x="543" y="271"/>
                    <a:pt x="543" y="270"/>
                    <a:pt x="550" y="268"/>
                  </a:cubicBezTo>
                  <a:cubicBezTo>
                    <a:pt x="552" y="268"/>
                    <a:pt x="552" y="268"/>
                    <a:pt x="552" y="268"/>
                  </a:cubicBezTo>
                  <a:cubicBezTo>
                    <a:pt x="578" y="260"/>
                    <a:pt x="605" y="249"/>
                    <a:pt x="640" y="234"/>
                  </a:cubicBezTo>
                  <a:cubicBezTo>
                    <a:pt x="744" y="190"/>
                    <a:pt x="787" y="91"/>
                    <a:pt x="798" y="35"/>
                  </a:cubicBezTo>
                  <a:cubicBezTo>
                    <a:pt x="799" y="28"/>
                    <a:pt x="812" y="18"/>
                    <a:pt x="814" y="0"/>
                  </a:cubicBezTo>
                  <a:cubicBezTo>
                    <a:pt x="811" y="10"/>
                    <a:pt x="806" y="16"/>
                    <a:pt x="799" y="18"/>
                  </a:cubicBezTo>
                  <a:cubicBezTo>
                    <a:pt x="794" y="19"/>
                    <a:pt x="790" y="17"/>
                    <a:pt x="787" y="13"/>
                  </a:cubicBezTo>
                  <a:cubicBezTo>
                    <a:pt x="790" y="19"/>
                    <a:pt x="793" y="27"/>
                    <a:pt x="793" y="32"/>
                  </a:cubicBezTo>
                  <a:cubicBezTo>
                    <a:pt x="783" y="86"/>
                    <a:pt x="741" y="184"/>
                    <a:pt x="638" y="228"/>
                  </a:cubicBezTo>
                  <a:cubicBezTo>
                    <a:pt x="577" y="254"/>
                    <a:pt x="540" y="264"/>
                    <a:pt x="496" y="270"/>
                  </a:cubicBezTo>
                  <a:cubicBezTo>
                    <a:pt x="462" y="276"/>
                    <a:pt x="396" y="267"/>
                    <a:pt x="373" y="264"/>
                  </a:cubicBezTo>
                  <a:cubicBezTo>
                    <a:pt x="335" y="259"/>
                    <a:pt x="298" y="249"/>
                    <a:pt x="270" y="238"/>
                  </a:cubicBezTo>
                  <a:cubicBezTo>
                    <a:pt x="242" y="227"/>
                    <a:pt x="249" y="213"/>
                    <a:pt x="252" y="209"/>
                  </a:cubicBezTo>
                  <a:cubicBezTo>
                    <a:pt x="255" y="205"/>
                    <a:pt x="265" y="197"/>
                    <a:pt x="275" y="192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306" y="175"/>
                    <a:pt x="344" y="141"/>
                    <a:pt x="363" y="111"/>
                  </a:cubicBezTo>
                  <a:cubicBezTo>
                    <a:pt x="361" y="112"/>
                    <a:pt x="359" y="112"/>
                    <a:pt x="357" y="112"/>
                  </a:cubicBezTo>
                  <a:cubicBezTo>
                    <a:pt x="340" y="135"/>
                    <a:pt x="312" y="161"/>
                    <a:pt x="286" y="178"/>
                  </a:cubicBezTo>
                  <a:cubicBezTo>
                    <a:pt x="280" y="182"/>
                    <a:pt x="281" y="180"/>
                    <a:pt x="286" y="176"/>
                  </a:cubicBezTo>
                  <a:cubicBezTo>
                    <a:pt x="309" y="159"/>
                    <a:pt x="327" y="135"/>
                    <a:pt x="339" y="112"/>
                  </a:cubicBezTo>
                  <a:cubicBezTo>
                    <a:pt x="337" y="112"/>
                    <a:pt x="336" y="111"/>
                    <a:pt x="335" y="111"/>
                  </a:cubicBezTo>
                  <a:cubicBezTo>
                    <a:pt x="319" y="139"/>
                    <a:pt x="296" y="167"/>
                    <a:pt x="265" y="182"/>
                  </a:cubicBezTo>
                  <a:cubicBezTo>
                    <a:pt x="292" y="163"/>
                    <a:pt x="314" y="133"/>
                    <a:pt x="324" y="107"/>
                  </a:cubicBezTo>
                  <a:cubicBezTo>
                    <a:pt x="323" y="107"/>
                    <a:pt x="322" y="106"/>
                    <a:pt x="321" y="105"/>
                  </a:cubicBezTo>
                  <a:cubicBezTo>
                    <a:pt x="313" y="124"/>
                    <a:pt x="298" y="145"/>
                    <a:pt x="279" y="163"/>
                  </a:cubicBezTo>
                  <a:cubicBezTo>
                    <a:pt x="273" y="169"/>
                    <a:pt x="272" y="169"/>
                    <a:pt x="279" y="161"/>
                  </a:cubicBezTo>
                  <a:cubicBezTo>
                    <a:pt x="294" y="144"/>
                    <a:pt x="307" y="122"/>
                    <a:pt x="310" y="95"/>
                  </a:cubicBezTo>
                  <a:cubicBezTo>
                    <a:pt x="308" y="93"/>
                    <a:pt x="307" y="90"/>
                    <a:pt x="306" y="87"/>
                  </a:cubicBezTo>
                  <a:cubicBezTo>
                    <a:pt x="304" y="127"/>
                    <a:pt x="276" y="159"/>
                    <a:pt x="252" y="176"/>
                  </a:cubicBezTo>
                  <a:cubicBezTo>
                    <a:pt x="252" y="177"/>
                    <a:pt x="252" y="177"/>
                    <a:pt x="252" y="177"/>
                  </a:cubicBezTo>
                  <a:cubicBezTo>
                    <a:pt x="228" y="194"/>
                    <a:pt x="201" y="221"/>
                    <a:pt x="133" y="222"/>
                  </a:cubicBezTo>
                  <a:cubicBezTo>
                    <a:pt x="87" y="223"/>
                    <a:pt x="42" y="221"/>
                    <a:pt x="0" y="222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8" y="249"/>
                    <a:pt x="37" y="249"/>
                    <a:pt x="51" y="249"/>
                  </a:cubicBezTo>
                  <a:cubicBezTo>
                    <a:pt x="84" y="249"/>
                    <a:pt x="115" y="249"/>
                    <a:pt x="133" y="249"/>
                  </a:cubicBezTo>
                  <a:cubicBezTo>
                    <a:pt x="157" y="248"/>
                    <a:pt x="238" y="249"/>
                    <a:pt x="275" y="261"/>
                  </a:cubicBezTo>
                  <a:cubicBezTo>
                    <a:pt x="278" y="262"/>
                    <a:pt x="282" y="263"/>
                    <a:pt x="285" y="264"/>
                  </a:cubicBezTo>
                  <a:cubicBezTo>
                    <a:pt x="317" y="272"/>
                    <a:pt x="377" y="286"/>
                    <a:pt x="442" y="288"/>
                  </a:cubicBezTo>
                  <a:cubicBezTo>
                    <a:pt x="482" y="290"/>
                    <a:pt x="547" y="283"/>
                    <a:pt x="565" y="281"/>
                  </a:cubicBezTo>
                  <a:cubicBezTo>
                    <a:pt x="655" y="269"/>
                    <a:pt x="741" y="238"/>
                    <a:pt x="822" y="189"/>
                  </a:cubicBezTo>
                  <a:cubicBezTo>
                    <a:pt x="894" y="145"/>
                    <a:pt x="939" y="94"/>
                    <a:pt x="956" y="36"/>
                  </a:cubicBezTo>
                  <a:cubicBezTo>
                    <a:pt x="957" y="30"/>
                    <a:pt x="965" y="26"/>
                    <a:pt x="970" y="19"/>
                  </a:cubicBezTo>
                  <a:cubicBezTo>
                    <a:pt x="967" y="21"/>
                    <a:pt x="964" y="22"/>
                    <a:pt x="960" y="23"/>
                  </a:cubicBezTo>
                  <a:close/>
                </a:path>
              </a:pathLst>
            </a:custGeom>
            <a:solidFill>
              <a:srgbClr val="FC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1" name="Freeform 468">
              <a:extLst>
                <a:ext uri="{FF2B5EF4-FFF2-40B4-BE49-F238E27FC236}">
                  <a16:creationId xmlns:a16="http://schemas.microsoft.com/office/drawing/2014/main" id="{91F22118-344F-42A9-9035-3445F3A52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" y="3032"/>
              <a:ext cx="98" cy="85"/>
            </a:xfrm>
            <a:custGeom>
              <a:avLst/>
              <a:gdLst>
                <a:gd name="T0" fmla="*/ 304 w 39"/>
                <a:gd name="T1" fmla="*/ 0 h 32"/>
                <a:gd name="T2" fmla="*/ 618 w 39"/>
                <a:gd name="T3" fmla="*/ 600 h 32"/>
                <a:gd name="T4" fmla="*/ 304 w 39"/>
                <a:gd name="T5" fmla="*/ 0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32">
                  <a:moveTo>
                    <a:pt x="19" y="0"/>
                  </a:moveTo>
                  <a:cubicBezTo>
                    <a:pt x="14" y="9"/>
                    <a:pt x="13" y="25"/>
                    <a:pt x="39" y="32"/>
                  </a:cubicBezTo>
                  <a:cubicBezTo>
                    <a:pt x="21" y="31"/>
                    <a:pt x="0" y="23"/>
                    <a:pt x="19" y="0"/>
                  </a:cubicBezTo>
                  <a:close/>
                </a:path>
              </a:pathLst>
            </a:custGeom>
            <a:solidFill>
              <a:srgbClr val="F6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2" name="Freeform 469">
              <a:extLst>
                <a:ext uri="{FF2B5EF4-FFF2-40B4-BE49-F238E27FC236}">
                  <a16:creationId xmlns:a16="http://schemas.microsoft.com/office/drawing/2014/main" id="{EA51D3C4-AEE2-401B-9ABE-F948BE907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" y="2477"/>
              <a:ext cx="2425" cy="774"/>
            </a:xfrm>
            <a:custGeom>
              <a:avLst/>
              <a:gdLst>
                <a:gd name="T0" fmla="*/ 0 w 970"/>
                <a:gd name="T1" fmla="*/ 4737 h 290"/>
                <a:gd name="T2" fmla="*/ 800 w 970"/>
                <a:gd name="T3" fmla="*/ 4737 h 290"/>
                <a:gd name="T4" fmla="*/ 2083 w 970"/>
                <a:gd name="T5" fmla="*/ 4737 h 290"/>
                <a:gd name="T6" fmla="*/ 4300 w 970"/>
                <a:gd name="T7" fmla="*/ 4964 h 290"/>
                <a:gd name="T8" fmla="*/ 4458 w 970"/>
                <a:gd name="T9" fmla="*/ 5023 h 290"/>
                <a:gd name="T10" fmla="*/ 6908 w 970"/>
                <a:gd name="T11" fmla="*/ 5477 h 290"/>
                <a:gd name="T12" fmla="*/ 8833 w 970"/>
                <a:gd name="T13" fmla="*/ 5343 h 290"/>
                <a:gd name="T14" fmla="*/ 12845 w 970"/>
                <a:gd name="T15" fmla="*/ 3590 h 290"/>
                <a:gd name="T16" fmla="*/ 14938 w 970"/>
                <a:gd name="T17" fmla="*/ 683 h 290"/>
                <a:gd name="T18" fmla="*/ 15158 w 970"/>
                <a:gd name="T19" fmla="*/ 363 h 290"/>
                <a:gd name="T20" fmla="*/ 15000 w 970"/>
                <a:gd name="T21" fmla="*/ 435 h 290"/>
                <a:gd name="T22" fmla="*/ 14925 w 970"/>
                <a:gd name="T23" fmla="*/ 512 h 290"/>
                <a:gd name="T24" fmla="*/ 14908 w 970"/>
                <a:gd name="T25" fmla="*/ 435 h 290"/>
                <a:gd name="T26" fmla="*/ 14845 w 970"/>
                <a:gd name="T27" fmla="*/ 398 h 290"/>
                <a:gd name="T28" fmla="*/ 14863 w 970"/>
                <a:gd name="T29" fmla="*/ 593 h 290"/>
                <a:gd name="T30" fmla="*/ 12800 w 970"/>
                <a:gd name="T31" fmla="*/ 3496 h 290"/>
                <a:gd name="T32" fmla="*/ 8938 w 970"/>
                <a:gd name="T33" fmla="*/ 5207 h 290"/>
                <a:gd name="T34" fmla="*/ 8938 w 970"/>
                <a:gd name="T35" fmla="*/ 5151 h 290"/>
                <a:gd name="T36" fmla="*/ 9500 w 970"/>
                <a:gd name="T37" fmla="*/ 4964 h 290"/>
                <a:gd name="T38" fmla="*/ 13688 w 970"/>
                <a:gd name="T39" fmla="*/ 683 h 290"/>
                <a:gd name="T40" fmla="*/ 13800 w 970"/>
                <a:gd name="T41" fmla="*/ 307 h 290"/>
                <a:gd name="T42" fmla="*/ 13720 w 970"/>
                <a:gd name="T43" fmla="*/ 320 h 290"/>
                <a:gd name="T44" fmla="*/ 13563 w 970"/>
                <a:gd name="T45" fmla="*/ 307 h 290"/>
                <a:gd name="T46" fmla="*/ 13595 w 970"/>
                <a:gd name="T47" fmla="*/ 683 h 290"/>
                <a:gd name="T48" fmla="*/ 9470 w 970"/>
                <a:gd name="T49" fmla="*/ 4852 h 290"/>
                <a:gd name="T50" fmla="*/ 8625 w 970"/>
                <a:gd name="T51" fmla="*/ 5114 h 290"/>
                <a:gd name="T52" fmla="*/ 8595 w 970"/>
                <a:gd name="T53" fmla="*/ 5092 h 290"/>
                <a:gd name="T54" fmla="*/ 8625 w 970"/>
                <a:gd name="T55" fmla="*/ 5092 h 290"/>
                <a:gd name="T56" fmla="*/ 10000 w 970"/>
                <a:gd name="T57" fmla="*/ 4452 h 290"/>
                <a:gd name="T58" fmla="*/ 12470 w 970"/>
                <a:gd name="T59" fmla="*/ 662 h 290"/>
                <a:gd name="T60" fmla="*/ 12720 w 970"/>
                <a:gd name="T61" fmla="*/ 0 h 290"/>
                <a:gd name="T62" fmla="*/ 12488 w 970"/>
                <a:gd name="T63" fmla="*/ 342 h 290"/>
                <a:gd name="T64" fmla="*/ 12300 w 970"/>
                <a:gd name="T65" fmla="*/ 248 h 290"/>
                <a:gd name="T66" fmla="*/ 12395 w 970"/>
                <a:gd name="T67" fmla="*/ 606 h 290"/>
                <a:gd name="T68" fmla="*/ 9970 w 970"/>
                <a:gd name="T69" fmla="*/ 4337 h 290"/>
                <a:gd name="T70" fmla="*/ 7750 w 970"/>
                <a:gd name="T71" fmla="*/ 5135 h 290"/>
                <a:gd name="T72" fmla="*/ 5833 w 970"/>
                <a:gd name="T73" fmla="*/ 5023 h 290"/>
                <a:gd name="T74" fmla="*/ 4220 w 970"/>
                <a:gd name="T75" fmla="*/ 4524 h 290"/>
                <a:gd name="T76" fmla="*/ 3938 w 970"/>
                <a:gd name="T77" fmla="*/ 3974 h 290"/>
                <a:gd name="T78" fmla="*/ 4300 w 970"/>
                <a:gd name="T79" fmla="*/ 3648 h 290"/>
                <a:gd name="T80" fmla="*/ 4300 w 970"/>
                <a:gd name="T81" fmla="*/ 3648 h 290"/>
                <a:gd name="T82" fmla="*/ 5675 w 970"/>
                <a:gd name="T83" fmla="*/ 2108 h 290"/>
                <a:gd name="T84" fmla="*/ 5583 w 970"/>
                <a:gd name="T85" fmla="*/ 2130 h 290"/>
                <a:gd name="T86" fmla="*/ 4470 w 970"/>
                <a:gd name="T87" fmla="*/ 3384 h 290"/>
                <a:gd name="T88" fmla="*/ 4470 w 970"/>
                <a:gd name="T89" fmla="*/ 3347 h 290"/>
                <a:gd name="T90" fmla="*/ 5300 w 970"/>
                <a:gd name="T91" fmla="*/ 2130 h 290"/>
                <a:gd name="T92" fmla="*/ 5238 w 970"/>
                <a:gd name="T93" fmla="*/ 2108 h 290"/>
                <a:gd name="T94" fmla="*/ 4145 w 970"/>
                <a:gd name="T95" fmla="*/ 3462 h 290"/>
                <a:gd name="T96" fmla="*/ 5063 w 970"/>
                <a:gd name="T97" fmla="*/ 2036 h 290"/>
                <a:gd name="T98" fmla="*/ 5020 w 970"/>
                <a:gd name="T99" fmla="*/ 1994 h 290"/>
                <a:gd name="T100" fmla="*/ 4363 w 970"/>
                <a:gd name="T101" fmla="*/ 3099 h 290"/>
                <a:gd name="T102" fmla="*/ 4363 w 970"/>
                <a:gd name="T103" fmla="*/ 3064 h 290"/>
                <a:gd name="T104" fmla="*/ 4845 w 970"/>
                <a:gd name="T105" fmla="*/ 1810 h 290"/>
                <a:gd name="T106" fmla="*/ 4783 w 970"/>
                <a:gd name="T107" fmla="*/ 1652 h 290"/>
                <a:gd name="T108" fmla="*/ 3938 w 970"/>
                <a:gd name="T109" fmla="*/ 3347 h 290"/>
                <a:gd name="T110" fmla="*/ 3938 w 970"/>
                <a:gd name="T111" fmla="*/ 3363 h 290"/>
                <a:gd name="T112" fmla="*/ 2083 w 970"/>
                <a:gd name="T113" fmla="*/ 4225 h 290"/>
                <a:gd name="T114" fmla="*/ 0 w 970"/>
                <a:gd name="T115" fmla="*/ 4225 h 2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70" h="290">
                  <a:moveTo>
                    <a:pt x="0" y="249"/>
                  </a:moveTo>
                  <a:cubicBezTo>
                    <a:pt x="18" y="249"/>
                    <a:pt x="37" y="249"/>
                    <a:pt x="51" y="249"/>
                  </a:cubicBezTo>
                  <a:cubicBezTo>
                    <a:pt x="84" y="249"/>
                    <a:pt x="115" y="249"/>
                    <a:pt x="133" y="249"/>
                  </a:cubicBezTo>
                  <a:cubicBezTo>
                    <a:pt x="157" y="248"/>
                    <a:pt x="238" y="249"/>
                    <a:pt x="275" y="261"/>
                  </a:cubicBezTo>
                  <a:cubicBezTo>
                    <a:pt x="278" y="262"/>
                    <a:pt x="282" y="263"/>
                    <a:pt x="285" y="264"/>
                  </a:cubicBezTo>
                  <a:cubicBezTo>
                    <a:pt x="317" y="272"/>
                    <a:pt x="377" y="286"/>
                    <a:pt x="442" y="288"/>
                  </a:cubicBezTo>
                  <a:cubicBezTo>
                    <a:pt x="482" y="290"/>
                    <a:pt x="547" y="283"/>
                    <a:pt x="565" y="281"/>
                  </a:cubicBezTo>
                  <a:cubicBezTo>
                    <a:pt x="655" y="269"/>
                    <a:pt x="741" y="238"/>
                    <a:pt x="822" y="189"/>
                  </a:cubicBezTo>
                  <a:cubicBezTo>
                    <a:pt x="894" y="145"/>
                    <a:pt x="939" y="94"/>
                    <a:pt x="956" y="36"/>
                  </a:cubicBezTo>
                  <a:cubicBezTo>
                    <a:pt x="957" y="30"/>
                    <a:pt x="965" y="26"/>
                    <a:pt x="970" y="19"/>
                  </a:cubicBezTo>
                  <a:cubicBezTo>
                    <a:pt x="967" y="21"/>
                    <a:pt x="964" y="22"/>
                    <a:pt x="960" y="23"/>
                  </a:cubicBezTo>
                  <a:cubicBezTo>
                    <a:pt x="957" y="26"/>
                    <a:pt x="955" y="27"/>
                    <a:pt x="955" y="27"/>
                  </a:cubicBezTo>
                  <a:cubicBezTo>
                    <a:pt x="955" y="27"/>
                    <a:pt x="955" y="25"/>
                    <a:pt x="954" y="23"/>
                  </a:cubicBezTo>
                  <a:cubicBezTo>
                    <a:pt x="953" y="22"/>
                    <a:pt x="952" y="22"/>
                    <a:pt x="950" y="21"/>
                  </a:cubicBezTo>
                  <a:cubicBezTo>
                    <a:pt x="952" y="24"/>
                    <a:pt x="952" y="27"/>
                    <a:pt x="951" y="31"/>
                  </a:cubicBezTo>
                  <a:cubicBezTo>
                    <a:pt x="935" y="89"/>
                    <a:pt x="891" y="140"/>
                    <a:pt x="819" y="184"/>
                  </a:cubicBezTo>
                  <a:cubicBezTo>
                    <a:pt x="741" y="231"/>
                    <a:pt x="659" y="261"/>
                    <a:pt x="572" y="274"/>
                  </a:cubicBezTo>
                  <a:cubicBezTo>
                    <a:pt x="557" y="276"/>
                    <a:pt x="557" y="274"/>
                    <a:pt x="572" y="271"/>
                  </a:cubicBezTo>
                  <a:cubicBezTo>
                    <a:pt x="584" y="268"/>
                    <a:pt x="596" y="265"/>
                    <a:pt x="608" y="261"/>
                  </a:cubicBezTo>
                  <a:cubicBezTo>
                    <a:pt x="770" y="211"/>
                    <a:pt x="851" y="115"/>
                    <a:pt x="876" y="36"/>
                  </a:cubicBezTo>
                  <a:cubicBezTo>
                    <a:pt x="877" y="31"/>
                    <a:pt x="881" y="22"/>
                    <a:pt x="883" y="16"/>
                  </a:cubicBezTo>
                  <a:cubicBezTo>
                    <a:pt x="881" y="16"/>
                    <a:pt x="880" y="17"/>
                    <a:pt x="878" y="17"/>
                  </a:cubicBezTo>
                  <a:cubicBezTo>
                    <a:pt x="874" y="17"/>
                    <a:pt x="871" y="17"/>
                    <a:pt x="868" y="16"/>
                  </a:cubicBezTo>
                  <a:cubicBezTo>
                    <a:pt x="870" y="20"/>
                    <a:pt x="873" y="25"/>
                    <a:pt x="870" y="36"/>
                  </a:cubicBezTo>
                  <a:cubicBezTo>
                    <a:pt x="845" y="113"/>
                    <a:pt x="765" y="207"/>
                    <a:pt x="606" y="255"/>
                  </a:cubicBezTo>
                  <a:cubicBezTo>
                    <a:pt x="588" y="261"/>
                    <a:pt x="569" y="266"/>
                    <a:pt x="552" y="269"/>
                  </a:cubicBezTo>
                  <a:cubicBezTo>
                    <a:pt x="543" y="271"/>
                    <a:pt x="543" y="270"/>
                    <a:pt x="550" y="268"/>
                  </a:cubicBezTo>
                  <a:cubicBezTo>
                    <a:pt x="552" y="268"/>
                    <a:pt x="552" y="268"/>
                    <a:pt x="552" y="268"/>
                  </a:cubicBezTo>
                  <a:cubicBezTo>
                    <a:pt x="578" y="260"/>
                    <a:pt x="605" y="249"/>
                    <a:pt x="640" y="234"/>
                  </a:cubicBezTo>
                  <a:cubicBezTo>
                    <a:pt x="744" y="190"/>
                    <a:pt x="787" y="91"/>
                    <a:pt x="798" y="35"/>
                  </a:cubicBezTo>
                  <a:cubicBezTo>
                    <a:pt x="799" y="28"/>
                    <a:pt x="812" y="18"/>
                    <a:pt x="814" y="0"/>
                  </a:cubicBezTo>
                  <a:cubicBezTo>
                    <a:pt x="811" y="10"/>
                    <a:pt x="806" y="16"/>
                    <a:pt x="799" y="18"/>
                  </a:cubicBezTo>
                  <a:cubicBezTo>
                    <a:pt x="794" y="19"/>
                    <a:pt x="790" y="17"/>
                    <a:pt x="787" y="13"/>
                  </a:cubicBezTo>
                  <a:cubicBezTo>
                    <a:pt x="790" y="19"/>
                    <a:pt x="793" y="27"/>
                    <a:pt x="793" y="32"/>
                  </a:cubicBezTo>
                  <a:cubicBezTo>
                    <a:pt x="783" y="86"/>
                    <a:pt x="741" y="184"/>
                    <a:pt x="638" y="228"/>
                  </a:cubicBezTo>
                  <a:cubicBezTo>
                    <a:pt x="577" y="254"/>
                    <a:pt x="540" y="264"/>
                    <a:pt x="496" y="270"/>
                  </a:cubicBezTo>
                  <a:cubicBezTo>
                    <a:pt x="462" y="276"/>
                    <a:pt x="396" y="267"/>
                    <a:pt x="373" y="264"/>
                  </a:cubicBezTo>
                  <a:cubicBezTo>
                    <a:pt x="335" y="259"/>
                    <a:pt x="298" y="249"/>
                    <a:pt x="270" y="238"/>
                  </a:cubicBezTo>
                  <a:cubicBezTo>
                    <a:pt x="242" y="227"/>
                    <a:pt x="249" y="213"/>
                    <a:pt x="252" y="209"/>
                  </a:cubicBezTo>
                  <a:cubicBezTo>
                    <a:pt x="255" y="205"/>
                    <a:pt x="265" y="197"/>
                    <a:pt x="275" y="192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306" y="175"/>
                    <a:pt x="344" y="141"/>
                    <a:pt x="363" y="111"/>
                  </a:cubicBezTo>
                  <a:cubicBezTo>
                    <a:pt x="361" y="112"/>
                    <a:pt x="359" y="112"/>
                    <a:pt x="357" y="112"/>
                  </a:cubicBezTo>
                  <a:cubicBezTo>
                    <a:pt x="340" y="135"/>
                    <a:pt x="312" y="161"/>
                    <a:pt x="286" y="178"/>
                  </a:cubicBezTo>
                  <a:cubicBezTo>
                    <a:pt x="280" y="182"/>
                    <a:pt x="281" y="180"/>
                    <a:pt x="286" y="176"/>
                  </a:cubicBezTo>
                  <a:cubicBezTo>
                    <a:pt x="309" y="159"/>
                    <a:pt x="327" y="135"/>
                    <a:pt x="339" y="112"/>
                  </a:cubicBezTo>
                  <a:cubicBezTo>
                    <a:pt x="337" y="112"/>
                    <a:pt x="336" y="111"/>
                    <a:pt x="335" y="111"/>
                  </a:cubicBezTo>
                  <a:cubicBezTo>
                    <a:pt x="319" y="139"/>
                    <a:pt x="296" y="167"/>
                    <a:pt x="265" y="182"/>
                  </a:cubicBezTo>
                  <a:cubicBezTo>
                    <a:pt x="292" y="163"/>
                    <a:pt x="314" y="133"/>
                    <a:pt x="324" y="107"/>
                  </a:cubicBezTo>
                  <a:cubicBezTo>
                    <a:pt x="323" y="107"/>
                    <a:pt x="322" y="106"/>
                    <a:pt x="321" y="105"/>
                  </a:cubicBezTo>
                  <a:cubicBezTo>
                    <a:pt x="313" y="124"/>
                    <a:pt x="298" y="145"/>
                    <a:pt x="279" y="163"/>
                  </a:cubicBezTo>
                  <a:cubicBezTo>
                    <a:pt x="273" y="169"/>
                    <a:pt x="272" y="169"/>
                    <a:pt x="279" y="161"/>
                  </a:cubicBezTo>
                  <a:cubicBezTo>
                    <a:pt x="294" y="144"/>
                    <a:pt x="307" y="122"/>
                    <a:pt x="310" y="95"/>
                  </a:cubicBezTo>
                  <a:cubicBezTo>
                    <a:pt x="308" y="93"/>
                    <a:pt x="307" y="90"/>
                    <a:pt x="306" y="87"/>
                  </a:cubicBezTo>
                  <a:cubicBezTo>
                    <a:pt x="304" y="127"/>
                    <a:pt x="276" y="159"/>
                    <a:pt x="252" y="176"/>
                  </a:cubicBezTo>
                  <a:cubicBezTo>
                    <a:pt x="252" y="177"/>
                    <a:pt x="252" y="177"/>
                    <a:pt x="252" y="177"/>
                  </a:cubicBezTo>
                  <a:cubicBezTo>
                    <a:pt x="228" y="194"/>
                    <a:pt x="201" y="221"/>
                    <a:pt x="133" y="222"/>
                  </a:cubicBezTo>
                  <a:cubicBezTo>
                    <a:pt x="87" y="223"/>
                    <a:pt x="42" y="221"/>
                    <a:pt x="0" y="22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3" name="Freeform 470">
              <a:extLst>
                <a:ext uri="{FF2B5EF4-FFF2-40B4-BE49-F238E27FC236}">
                  <a16:creationId xmlns:a16="http://schemas.microsoft.com/office/drawing/2014/main" id="{777D359C-41F0-4BAA-80E7-66793E5047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1" y="2523"/>
              <a:ext cx="18" cy="10"/>
            </a:xfrm>
            <a:custGeom>
              <a:avLst/>
              <a:gdLst>
                <a:gd name="T0" fmla="*/ 33 w 7"/>
                <a:gd name="T1" fmla="*/ 63 h 4"/>
                <a:gd name="T2" fmla="*/ 54 w 7"/>
                <a:gd name="T3" fmla="*/ 0 h 4"/>
                <a:gd name="T4" fmla="*/ 0 w 7"/>
                <a:gd name="T5" fmla="*/ 0 h 4"/>
                <a:gd name="T6" fmla="*/ 33 w 7"/>
                <a:gd name="T7" fmla="*/ 63 h 4"/>
                <a:gd name="T8" fmla="*/ 100 w 7"/>
                <a:gd name="T9" fmla="*/ 0 h 4"/>
                <a:gd name="T10" fmla="*/ 85 w 7"/>
                <a:gd name="T11" fmla="*/ 0 h 4"/>
                <a:gd name="T12" fmla="*/ 85 w 7"/>
                <a:gd name="T13" fmla="*/ 63 h 4"/>
                <a:gd name="T14" fmla="*/ 118 w 7"/>
                <a:gd name="T15" fmla="*/ 0 h 4"/>
                <a:gd name="T16" fmla="*/ 100 w 7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4">
                  <a:moveTo>
                    <a:pt x="2" y="4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2" y="2"/>
                    <a:pt x="2" y="4"/>
                    <a:pt x="2" y="4"/>
                  </a:cubicBezTo>
                  <a:close/>
                  <a:moveTo>
                    <a:pt x="6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DAA1A2"/>
            </a:solidFill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4" name="Freeform 471">
              <a:extLst>
                <a:ext uri="{FF2B5EF4-FFF2-40B4-BE49-F238E27FC236}">
                  <a16:creationId xmlns:a16="http://schemas.microsoft.com/office/drawing/2014/main" id="{8B243574-27FC-4949-B2A9-A6EAAEC7B1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4" y="2512"/>
              <a:ext cx="35" cy="35"/>
            </a:xfrm>
            <a:custGeom>
              <a:avLst/>
              <a:gdLst>
                <a:gd name="T0" fmla="*/ 0 w 14"/>
                <a:gd name="T1" fmla="*/ 81 h 13"/>
                <a:gd name="T2" fmla="*/ 33 w 14"/>
                <a:gd name="T3" fmla="*/ 218 h 13"/>
                <a:gd name="T4" fmla="*/ 83 w 14"/>
                <a:gd name="T5" fmla="*/ 94 h 13"/>
                <a:gd name="T6" fmla="*/ 0 w 14"/>
                <a:gd name="T7" fmla="*/ 81 h 13"/>
                <a:gd name="T8" fmla="*/ 125 w 14"/>
                <a:gd name="T9" fmla="*/ 81 h 13"/>
                <a:gd name="T10" fmla="*/ 113 w 14"/>
                <a:gd name="T11" fmla="*/ 175 h 13"/>
                <a:gd name="T12" fmla="*/ 220 w 14"/>
                <a:gd name="T13" fmla="*/ 0 h 13"/>
                <a:gd name="T14" fmla="*/ 125 w 14"/>
                <a:gd name="T15" fmla="*/ 81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3">
                  <a:moveTo>
                    <a:pt x="0" y="4"/>
                  </a:moveTo>
                  <a:cubicBezTo>
                    <a:pt x="1" y="8"/>
                    <a:pt x="2" y="9"/>
                    <a:pt x="2" y="11"/>
                  </a:cubicBezTo>
                  <a:cubicBezTo>
                    <a:pt x="2" y="13"/>
                    <a:pt x="4" y="9"/>
                    <a:pt x="5" y="5"/>
                  </a:cubicBezTo>
                  <a:cubicBezTo>
                    <a:pt x="3" y="5"/>
                    <a:pt x="2" y="5"/>
                    <a:pt x="0" y="4"/>
                  </a:cubicBezTo>
                  <a:close/>
                  <a:moveTo>
                    <a:pt x="8" y="4"/>
                  </a:moveTo>
                  <a:cubicBezTo>
                    <a:pt x="8" y="6"/>
                    <a:pt x="8" y="8"/>
                    <a:pt x="7" y="9"/>
                  </a:cubicBezTo>
                  <a:cubicBezTo>
                    <a:pt x="7" y="10"/>
                    <a:pt x="11" y="6"/>
                    <a:pt x="14" y="0"/>
                  </a:cubicBezTo>
                  <a:cubicBezTo>
                    <a:pt x="12" y="2"/>
                    <a:pt x="10" y="3"/>
                    <a:pt x="8" y="4"/>
                  </a:cubicBezTo>
                  <a:close/>
                </a:path>
              </a:pathLst>
            </a:custGeom>
            <a:solidFill>
              <a:srgbClr val="DAA1A2"/>
            </a:solidFill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5" name="Freeform 472">
              <a:extLst>
                <a:ext uri="{FF2B5EF4-FFF2-40B4-BE49-F238E27FC236}">
                  <a16:creationId xmlns:a16="http://schemas.microsoft.com/office/drawing/2014/main" id="{2D115390-1010-4349-B849-4A8FA98C3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" y="1856"/>
              <a:ext cx="197" cy="240"/>
            </a:xfrm>
            <a:custGeom>
              <a:avLst/>
              <a:gdLst>
                <a:gd name="T0" fmla="*/ 633 w 79"/>
                <a:gd name="T1" fmla="*/ 1101 h 90"/>
                <a:gd name="T2" fmla="*/ 933 w 79"/>
                <a:gd name="T3" fmla="*/ 717 h 90"/>
                <a:gd name="T4" fmla="*/ 933 w 79"/>
                <a:gd name="T5" fmla="*/ 717 h 90"/>
                <a:gd name="T6" fmla="*/ 1224 w 79"/>
                <a:gd name="T7" fmla="*/ 0 h 90"/>
                <a:gd name="T8" fmla="*/ 1224 w 79"/>
                <a:gd name="T9" fmla="*/ 0 h 90"/>
                <a:gd name="T10" fmla="*/ 633 w 79"/>
                <a:gd name="T11" fmla="*/ 888 h 90"/>
                <a:gd name="T12" fmla="*/ 0 w 79"/>
                <a:gd name="T13" fmla="*/ 1707 h 90"/>
                <a:gd name="T14" fmla="*/ 0 w 79"/>
                <a:gd name="T15" fmla="*/ 1707 h 90"/>
                <a:gd name="T16" fmla="*/ 633 w 79"/>
                <a:gd name="T17" fmla="*/ 1101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9" h="90">
                  <a:moveTo>
                    <a:pt x="41" y="58"/>
                  </a:moveTo>
                  <a:cubicBezTo>
                    <a:pt x="48" y="52"/>
                    <a:pt x="54" y="44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7" y="24"/>
                    <a:pt x="73" y="1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5" y="14"/>
                    <a:pt x="55" y="30"/>
                    <a:pt x="41" y="47"/>
                  </a:cubicBezTo>
                  <a:cubicBezTo>
                    <a:pt x="27" y="64"/>
                    <a:pt x="15" y="77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9" y="75"/>
                    <a:pt x="35" y="64"/>
                    <a:pt x="41" y="5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6" name="Freeform 473">
              <a:extLst>
                <a:ext uri="{FF2B5EF4-FFF2-40B4-BE49-F238E27FC236}">
                  <a16:creationId xmlns:a16="http://schemas.microsoft.com/office/drawing/2014/main" id="{1F7CB6CD-0431-4D23-85F6-0A313F6FC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" y="2061"/>
              <a:ext cx="870" cy="590"/>
            </a:xfrm>
            <a:custGeom>
              <a:avLst/>
              <a:gdLst>
                <a:gd name="T0" fmla="*/ 1750 w 348"/>
                <a:gd name="T1" fmla="*/ 2894 h 221"/>
                <a:gd name="T2" fmla="*/ 1425 w 348"/>
                <a:gd name="T3" fmla="*/ 2907 h 221"/>
                <a:gd name="T4" fmla="*/ 1208 w 348"/>
                <a:gd name="T5" fmla="*/ 2873 h 221"/>
                <a:gd name="T6" fmla="*/ 1083 w 348"/>
                <a:gd name="T7" fmla="*/ 2873 h 221"/>
                <a:gd name="T8" fmla="*/ 970 w 348"/>
                <a:gd name="T9" fmla="*/ 2779 h 221"/>
                <a:gd name="T10" fmla="*/ 708 w 348"/>
                <a:gd name="T11" fmla="*/ 2608 h 221"/>
                <a:gd name="T12" fmla="*/ 595 w 348"/>
                <a:gd name="T13" fmla="*/ 2566 h 221"/>
                <a:gd name="T14" fmla="*/ 550 w 348"/>
                <a:gd name="T15" fmla="*/ 2472 h 221"/>
                <a:gd name="T16" fmla="*/ 33 w 348"/>
                <a:gd name="T17" fmla="*/ 1391 h 221"/>
                <a:gd name="T18" fmla="*/ 20 w 348"/>
                <a:gd name="T19" fmla="*/ 1981 h 221"/>
                <a:gd name="T20" fmla="*/ 0 w 348"/>
                <a:gd name="T21" fmla="*/ 2210 h 221"/>
                <a:gd name="T22" fmla="*/ 50 w 348"/>
                <a:gd name="T23" fmla="*/ 2339 h 221"/>
                <a:gd name="T24" fmla="*/ 188 w 348"/>
                <a:gd name="T25" fmla="*/ 2929 h 221"/>
                <a:gd name="T26" fmla="*/ 208 w 348"/>
                <a:gd name="T27" fmla="*/ 3043 h 221"/>
                <a:gd name="T28" fmla="*/ 250 w 348"/>
                <a:gd name="T29" fmla="*/ 3121 h 221"/>
                <a:gd name="T30" fmla="*/ 488 w 348"/>
                <a:gd name="T31" fmla="*/ 3484 h 221"/>
                <a:gd name="T32" fmla="*/ 583 w 348"/>
                <a:gd name="T33" fmla="*/ 3671 h 221"/>
                <a:gd name="T34" fmla="*/ 770 w 348"/>
                <a:gd name="T35" fmla="*/ 3770 h 221"/>
                <a:gd name="T36" fmla="*/ 1300 w 348"/>
                <a:gd name="T37" fmla="*/ 4069 h 221"/>
                <a:gd name="T38" fmla="*/ 1500 w 348"/>
                <a:gd name="T39" fmla="*/ 4205 h 221"/>
                <a:gd name="T40" fmla="*/ 1675 w 348"/>
                <a:gd name="T41" fmla="*/ 4034 h 221"/>
                <a:gd name="T42" fmla="*/ 2333 w 348"/>
                <a:gd name="T43" fmla="*/ 3770 h 221"/>
                <a:gd name="T44" fmla="*/ 2625 w 348"/>
                <a:gd name="T45" fmla="*/ 3727 h 221"/>
                <a:gd name="T46" fmla="*/ 2708 w 348"/>
                <a:gd name="T47" fmla="*/ 3556 h 221"/>
                <a:gd name="T48" fmla="*/ 3425 w 348"/>
                <a:gd name="T49" fmla="*/ 2758 h 221"/>
                <a:gd name="T50" fmla="*/ 3908 w 348"/>
                <a:gd name="T51" fmla="*/ 2451 h 221"/>
                <a:gd name="T52" fmla="*/ 4408 w 348"/>
                <a:gd name="T53" fmla="*/ 1140 h 221"/>
                <a:gd name="T54" fmla="*/ 5438 w 348"/>
                <a:gd name="T55" fmla="*/ 0 h 221"/>
                <a:gd name="T56" fmla="*/ 5113 w 348"/>
                <a:gd name="T57" fmla="*/ 264 h 221"/>
                <a:gd name="T58" fmla="*/ 4425 w 348"/>
                <a:gd name="T59" fmla="*/ 892 h 221"/>
                <a:gd name="T60" fmla="*/ 3563 w 348"/>
                <a:gd name="T61" fmla="*/ 1960 h 221"/>
                <a:gd name="T62" fmla="*/ 2783 w 348"/>
                <a:gd name="T63" fmla="*/ 2608 h 221"/>
                <a:gd name="T64" fmla="*/ 2708 w 348"/>
                <a:gd name="T65" fmla="*/ 2664 h 221"/>
                <a:gd name="T66" fmla="*/ 2625 w 348"/>
                <a:gd name="T67" fmla="*/ 2664 h 221"/>
                <a:gd name="T68" fmla="*/ 1938 w 348"/>
                <a:gd name="T69" fmla="*/ 2838 h 221"/>
                <a:gd name="T70" fmla="*/ 1863 w 348"/>
                <a:gd name="T71" fmla="*/ 2907 h 221"/>
                <a:gd name="T72" fmla="*/ 1750 w 348"/>
                <a:gd name="T73" fmla="*/ 2894 h 2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48" h="221">
                  <a:moveTo>
                    <a:pt x="112" y="152"/>
                  </a:moveTo>
                  <a:cubicBezTo>
                    <a:pt x="105" y="154"/>
                    <a:pt x="98" y="154"/>
                    <a:pt x="91" y="153"/>
                  </a:cubicBezTo>
                  <a:cubicBezTo>
                    <a:pt x="86" y="153"/>
                    <a:pt x="82" y="152"/>
                    <a:pt x="77" y="151"/>
                  </a:cubicBezTo>
                  <a:cubicBezTo>
                    <a:pt x="75" y="150"/>
                    <a:pt x="71" y="151"/>
                    <a:pt x="69" y="151"/>
                  </a:cubicBezTo>
                  <a:cubicBezTo>
                    <a:pt x="66" y="150"/>
                    <a:pt x="65" y="147"/>
                    <a:pt x="62" y="146"/>
                  </a:cubicBezTo>
                  <a:cubicBezTo>
                    <a:pt x="56" y="144"/>
                    <a:pt x="50" y="141"/>
                    <a:pt x="45" y="137"/>
                  </a:cubicBezTo>
                  <a:cubicBezTo>
                    <a:pt x="43" y="136"/>
                    <a:pt x="40" y="136"/>
                    <a:pt x="38" y="135"/>
                  </a:cubicBezTo>
                  <a:cubicBezTo>
                    <a:pt x="37" y="134"/>
                    <a:pt x="36" y="131"/>
                    <a:pt x="35" y="130"/>
                  </a:cubicBezTo>
                  <a:cubicBezTo>
                    <a:pt x="18" y="116"/>
                    <a:pt x="5" y="97"/>
                    <a:pt x="2" y="73"/>
                  </a:cubicBezTo>
                  <a:cubicBezTo>
                    <a:pt x="1" y="83"/>
                    <a:pt x="1" y="93"/>
                    <a:pt x="1" y="104"/>
                  </a:cubicBezTo>
                  <a:cubicBezTo>
                    <a:pt x="2" y="108"/>
                    <a:pt x="0" y="112"/>
                    <a:pt x="0" y="116"/>
                  </a:cubicBezTo>
                  <a:cubicBezTo>
                    <a:pt x="1" y="118"/>
                    <a:pt x="2" y="121"/>
                    <a:pt x="3" y="123"/>
                  </a:cubicBezTo>
                  <a:cubicBezTo>
                    <a:pt x="4" y="135"/>
                    <a:pt x="7" y="145"/>
                    <a:pt x="12" y="154"/>
                  </a:cubicBezTo>
                  <a:cubicBezTo>
                    <a:pt x="12" y="156"/>
                    <a:pt x="12" y="158"/>
                    <a:pt x="13" y="160"/>
                  </a:cubicBezTo>
                  <a:cubicBezTo>
                    <a:pt x="14" y="161"/>
                    <a:pt x="16" y="162"/>
                    <a:pt x="16" y="164"/>
                  </a:cubicBezTo>
                  <a:cubicBezTo>
                    <a:pt x="21" y="171"/>
                    <a:pt x="26" y="177"/>
                    <a:pt x="31" y="183"/>
                  </a:cubicBezTo>
                  <a:cubicBezTo>
                    <a:pt x="33" y="185"/>
                    <a:pt x="35" y="191"/>
                    <a:pt x="37" y="193"/>
                  </a:cubicBezTo>
                  <a:cubicBezTo>
                    <a:pt x="41" y="196"/>
                    <a:pt x="45" y="195"/>
                    <a:pt x="49" y="198"/>
                  </a:cubicBezTo>
                  <a:cubicBezTo>
                    <a:pt x="64" y="209"/>
                    <a:pt x="78" y="213"/>
                    <a:pt x="83" y="214"/>
                  </a:cubicBezTo>
                  <a:cubicBezTo>
                    <a:pt x="94" y="215"/>
                    <a:pt x="93" y="214"/>
                    <a:pt x="96" y="221"/>
                  </a:cubicBezTo>
                  <a:cubicBezTo>
                    <a:pt x="96" y="221"/>
                    <a:pt x="97" y="214"/>
                    <a:pt x="107" y="212"/>
                  </a:cubicBezTo>
                  <a:cubicBezTo>
                    <a:pt x="118" y="210"/>
                    <a:pt x="139" y="201"/>
                    <a:pt x="149" y="198"/>
                  </a:cubicBezTo>
                  <a:cubicBezTo>
                    <a:pt x="159" y="195"/>
                    <a:pt x="158" y="194"/>
                    <a:pt x="168" y="196"/>
                  </a:cubicBezTo>
                  <a:cubicBezTo>
                    <a:pt x="168" y="196"/>
                    <a:pt x="166" y="189"/>
                    <a:pt x="173" y="187"/>
                  </a:cubicBezTo>
                  <a:cubicBezTo>
                    <a:pt x="189" y="180"/>
                    <a:pt x="203" y="161"/>
                    <a:pt x="219" y="145"/>
                  </a:cubicBezTo>
                  <a:cubicBezTo>
                    <a:pt x="235" y="129"/>
                    <a:pt x="243" y="126"/>
                    <a:pt x="250" y="129"/>
                  </a:cubicBezTo>
                  <a:cubicBezTo>
                    <a:pt x="250" y="129"/>
                    <a:pt x="256" y="90"/>
                    <a:pt x="282" y="60"/>
                  </a:cubicBezTo>
                  <a:cubicBezTo>
                    <a:pt x="299" y="37"/>
                    <a:pt x="327" y="15"/>
                    <a:pt x="348" y="0"/>
                  </a:cubicBezTo>
                  <a:cubicBezTo>
                    <a:pt x="341" y="4"/>
                    <a:pt x="334" y="10"/>
                    <a:pt x="327" y="14"/>
                  </a:cubicBezTo>
                  <a:cubicBezTo>
                    <a:pt x="311" y="23"/>
                    <a:pt x="296" y="34"/>
                    <a:pt x="283" y="47"/>
                  </a:cubicBezTo>
                  <a:cubicBezTo>
                    <a:pt x="263" y="66"/>
                    <a:pt x="248" y="85"/>
                    <a:pt x="228" y="103"/>
                  </a:cubicBezTo>
                  <a:cubicBezTo>
                    <a:pt x="215" y="114"/>
                    <a:pt x="193" y="131"/>
                    <a:pt x="178" y="137"/>
                  </a:cubicBezTo>
                  <a:cubicBezTo>
                    <a:pt x="176" y="138"/>
                    <a:pt x="175" y="140"/>
                    <a:pt x="173" y="140"/>
                  </a:cubicBezTo>
                  <a:cubicBezTo>
                    <a:pt x="172" y="141"/>
                    <a:pt x="169" y="140"/>
                    <a:pt x="168" y="140"/>
                  </a:cubicBezTo>
                  <a:cubicBezTo>
                    <a:pt x="154" y="144"/>
                    <a:pt x="138" y="146"/>
                    <a:pt x="124" y="149"/>
                  </a:cubicBezTo>
                  <a:cubicBezTo>
                    <a:pt x="122" y="150"/>
                    <a:pt x="121" y="152"/>
                    <a:pt x="119" y="153"/>
                  </a:cubicBezTo>
                  <a:cubicBezTo>
                    <a:pt x="117" y="153"/>
                    <a:pt x="114" y="152"/>
                    <a:pt x="112" y="15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7" name="Freeform 474">
              <a:extLst>
                <a:ext uri="{FF2B5EF4-FFF2-40B4-BE49-F238E27FC236}">
                  <a16:creationId xmlns:a16="http://schemas.microsoft.com/office/drawing/2014/main" id="{7A8603A2-F0E0-4C67-8E2C-D5DE5BAE6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2171"/>
              <a:ext cx="23" cy="72"/>
            </a:xfrm>
            <a:custGeom>
              <a:avLst/>
              <a:gdLst>
                <a:gd name="T0" fmla="*/ 151 w 9"/>
                <a:gd name="T1" fmla="*/ 0 h 27"/>
                <a:gd name="T2" fmla="*/ 0 w 9"/>
                <a:gd name="T3" fmla="*/ 512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7">
                  <a:moveTo>
                    <a:pt x="9" y="0"/>
                  </a:moveTo>
                  <a:cubicBezTo>
                    <a:pt x="6" y="3"/>
                    <a:pt x="1" y="19"/>
                    <a:pt x="0" y="27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8" name="Freeform 475">
              <a:extLst>
                <a:ext uri="{FF2B5EF4-FFF2-40B4-BE49-F238E27FC236}">
                  <a16:creationId xmlns:a16="http://schemas.microsoft.com/office/drawing/2014/main" id="{6A6E6B77-5589-483E-9323-E9337754D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2283"/>
              <a:ext cx="553" cy="882"/>
            </a:xfrm>
            <a:custGeom>
              <a:avLst/>
              <a:gdLst>
                <a:gd name="T0" fmla="*/ 1722 w 221"/>
                <a:gd name="T1" fmla="*/ 264 h 331"/>
                <a:gd name="T2" fmla="*/ 2367 w 221"/>
                <a:gd name="T3" fmla="*/ 1535 h 331"/>
                <a:gd name="T4" fmla="*/ 3150 w 221"/>
                <a:gd name="T5" fmla="*/ 4466 h 331"/>
                <a:gd name="T6" fmla="*/ 2868 w 221"/>
                <a:gd name="T7" fmla="*/ 6091 h 331"/>
                <a:gd name="T8" fmla="*/ 1722 w 221"/>
                <a:gd name="T9" fmla="*/ 6206 h 331"/>
                <a:gd name="T10" fmla="*/ 1471 w 221"/>
                <a:gd name="T11" fmla="*/ 6262 h 331"/>
                <a:gd name="T12" fmla="*/ 1221 w 221"/>
                <a:gd name="T13" fmla="*/ 6129 h 331"/>
                <a:gd name="T14" fmla="*/ 363 w 221"/>
                <a:gd name="T15" fmla="*/ 5638 h 331"/>
                <a:gd name="T16" fmla="*/ 908 w 221"/>
                <a:gd name="T17" fmla="*/ 2593 h 331"/>
                <a:gd name="T18" fmla="*/ 1722 w 221"/>
                <a:gd name="T19" fmla="*/ 264 h 3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1" h="331">
                  <a:moveTo>
                    <a:pt x="110" y="14"/>
                  </a:moveTo>
                  <a:cubicBezTo>
                    <a:pt x="135" y="0"/>
                    <a:pt x="144" y="37"/>
                    <a:pt x="151" y="81"/>
                  </a:cubicBezTo>
                  <a:cubicBezTo>
                    <a:pt x="158" y="125"/>
                    <a:pt x="184" y="190"/>
                    <a:pt x="201" y="236"/>
                  </a:cubicBezTo>
                  <a:cubicBezTo>
                    <a:pt x="218" y="282"/>
                    <a:pt x="221" y="308"/>
                    <a:pt x="183" y="322"/>
                  </a:cubicBezTo>
                  <a:cubicBezTo>
                    <a:pt x="166" y="328"/>
                    <a:pt x="139" y="330"/>
                    <a:pt x="110" y="328"/>
                  </a:cubicBezTo>
                  <a:cubicBezTo>
                    <a:pt x="104" y="328"/>
                    <a:pt x="99" y="328"/>
                    <a:pt x="94" y="331"/>
                  </a:cubicBezTo>
                  <a:cubicBezTo>
                    <a:pt x="90" y="329"/>
                    <a:pt x="87" y="325"/>
                    <a:pt x="78" y="324"/>
                  </a:cubicBezTo>
                  <a:cubicBezTo>
                    <a:pt x="53" y="321"/>
                    <a:pt x="32" y="310"/>
                    <a:pt x="23" y="298"/>
                  </a:cubicBezTo>
                  <a:cubicBezTo>
                    <a:pt x="0" y="266"/>
                    <a:pt x="20" y="214"/>
                    <a:pt x="58" y="137"/>
                  </a:cubicBezTo>
                  <a:cubicBezTo>
                    <a:pt x="97" y="59"/>
                    <a:pt x="94" y="21"/>
                    <a:pt x="110" y="14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9" name="Freeform 476">
              <a:extLst>
                <a:ext uri="{FF2B5EF4-FFF2-40B4-BE49-F238E27FC236}">
                  <a16:creationId xmlns:a16="http://schemas.microsoft.com/office/drawing/2014/main" id="{A43C5939-F3B5-4168-94E9-05C6648B6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2987"/>
              <a:ext cx="3" cy="8"/>
            </a:xfrm>
            <a:custGeom>
              <a:avLst/>
              <a:gdLst>
                <a:gd name="T0" fmla="*/ 27 w 1"/>
                <a:gd name="T1" fmla="*/ 0 h 3"/>
                <a:gd name="T2" fmla="*/ 27 w 1"/>
                <a:gd name="T3" fmla="*/ 56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0"/>
                    <a:pt x="0" y="3"/>
                    <a:pt x="1" y="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0" name="Freeform 477">
              <a:extLst>
                <a:ext uri="{FF2B5EF4-FFF2-40B4-BE49-F238E27FC236}">
                  <a16:creationId xmlns:a16="http://schemas.microsoft.com/office/drawing/2014/main" id="{E4622BD8-121C-42D1-9F67-3F464F749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" y="2963"/>
              <a:ext cx="22" cy="5"/>
            </a:xfrm>
            <a:custGeom>
              <a:avLst/>
              <a:gdLst>
                <a:gd name="T0" fmla="*/ 0 w 9"/>
                <a:gd name="T1" fmla="*/ 33 h 2"/>
                <a:gd name="T2" fmla="*/ 132 w 9"/>
                <a:gd name="T3" fmla="*/ 33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">
                  <a:moveTo>
                    <a:pt x="0" y="2"/>
                  </a:moveTo>
                  <a:cubicBezTo>
                    <a:pt x="1" y="2"/>
                    <a:pt x="8" y="0"/>
                    <a:pt x="9" y="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1" name="Freeform 478">
              <a:extLst>
                <a:ext uri="{FF2B5EF4-FFF2-40B4-BE49-F238E27FC236}">
                  <a16:creationId xmlns:a16="http://schemas.microsoft.com/office/drawing/2014/main" id="{B00938B9-1E9C-4B73-BA8C-A7F49205D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" y="2957"/>
              <a:ext cx="557" cy="158"/>
            </a:xfrm>
            <a:custGeom>
              <a:avLst/>
              <a:gdLst>
                <a:gd name="T0" fmla="*/ 3474 w 223"/>
                <a:gd name="T1" fmla="*/ 0 h 59"/>
                <a:gd name="T2" fmla="*/ 1621 w 223"/>
                <a:gd name="T3" fmla="*/ 881 h 59"/>
                <a:gd name="T4" fmla="*/ 0 w 223"/>
                <a:gd name="T5" fmla="*/ 881 h 59"/>
                <a:gd name="T6" fmla="*/ 2445 w 223"/>
                <a:gd name="T7" fmla="*/ 868 h 59"/>
                <a:gd name="T8" fmla="*/ 3474 w 223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3" h="59">
                  <a:moveTo>
                    <a:pt x="223" y="0"/>
                  </a:moveTo>
                  <a:cubicBezTo>
                    <a:pt x="200" y="18"/>
                    <a:pt x="172" y="45"/>
                    <a:pt x="104" y="46"/>
                  </a:cubicBezTo>
                  <a:cubicBezTo>
                    <a:pt x="68" y="46"/>
                    <a:pt x="34" y="46"/>
                    <a:pt x="0" y="46"/>
                  </a:cubicBezTo>
                  <a:cubicBezTo>
                    <a:pt x="41" y="49"/>
                    <a:pt x="112" y="59"/>
                    <a:pt x="157" y="45"/>
                  </a:cubicBezTo>
                  <a:cubicBezTo>
                    <a:pt x="203" y="30"/>
                    <a:pt x="223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2" name="Freeform 479">
              <a:extLst>
                <a:ext uri="{FF2B5EF4-FFF2-40B4-BE49-F238E27FC236}">
                  <a16:creationId xmlns:a16="http://schemas.microsoft.com/office/drawing/2014/main" id="{C85E4118-46E6-446D-A2C0-FF7DE9C29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1" y="3171"/>
              <a:ext cx="490" cy="77"/>
            </a:xfrm>
            <a:custGeom>
              <a:avLst/>
              <a:gdLst>
                <a:gd name="T0" fmla="*/ 0 w 196"/>
                <a:gd name="T1" fmla="*/ 0 h 29"/>
                <a:gd name="T2" fmla="*/ 3063 w 196"/>
                <a:gd name="T3" fmla="*/ 149 h 29"/>
                <a:gd name="T4" fmla="*/ 0 w 196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" h="29">
                  <a:moveTo>
                    <a:pt x="0" y="0"/>
                  </a:moveTo>
                  <a:cubicBezTo>
                    <a:pt x="31" y="9"/>
                    <a:pt x="135" y="26"/>
                    <a:pt x="196" y="8"/>
                  </a:cubicBezTo>
                  <a:cubicBezTo>
                    <a:pt x="153" y="20"/>
                    <a:pt x="91" y="2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3" name="Freeform 480">
              <a:extLst>
                <a:ext uri="{FF2B5EF4-FFF2-40B4-BE49-F238E27FC236}">
                  <a16:creationId xmlns:a16="http://schemas.microsoft.com/office/drawing/2014/main" id="{65E7E9AE-2B5C-4393-9FA9-546F4BEE4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" y="1843"/>
              <a:ext cx="47" cy="58"/>
            </a:xfrm>
            <a:custGeom>
              <a:avLst/>
              <a:gdLst>
                <a:gd name="T0" fmla="*/ 0 w 19"/>
                <a:gd name="T1" fmla="*/ 0 h 22"/>
                <a:gd name="T2" fmla="*/ 287 w 19"/>
                <a:gd name="T3" fmla="*/ 403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22">
                  <a:moveTo>
                    <a:pt x="0" y="0"/>
                  </a:moveTo>
                  <a:cubicBezTo>
                    <a:pt x="7" y="4"/>
                    <a:pt x="18" y="18"/>
                    <a:pt x="19" y="2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4" name="Freeform 481">
              <a:extLst>
                <a:ext uri="{FF2B5EF4-FFF2-40B4-BE49-F238E27FC236}">
                  <a16:creationId xmlns:a16="http://schemas.microsoft.com/office/drawing/2014/main" id="{0F755ED2-7E4D-4C00-A87D-20A864BA7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6" y="3107"/>
              <a:ext cx="210" cy="122"/>
            </a:xfrm>
            <a:custGeom>
              <a:avLst/>
              <a:gdLst>
                <a:gd name="T0" fmla="*/ 1158 w 84"/>
                <a:gd name="T1" fmla="*/ 34 h 46"/>
                <a:gd name="T2" fmla="*/ 1238 w 84"/>
                <a:gd name="T3" fmla="*/ 485 h 46"/>
                <a:gd name="T4" fmla="*/ 1313 w 84"/>
                <a:gd name="T5" fmla="*/ 801 h 46"/>
                <a:gd name="T6" fmla="*/ 895 w 84"/>
                <a:gd name="T7" fmla="*/ 766 h 46"/>
                <a:gd name="T8" fmla="*/ 595 w 84"/>
                <a:gd name="T9" fmla="*/ 766 h 46"/>
                <a:gd name="T10" fmla="*/ 0 w 84"/>
                <a:gd name="T11" fmla="*/ 801 h 46"/>
                <a:gd name="T12" fmla="*/ 300 w 84"/>
                <a:gd name="T13" fmla="*/ 711 h 46"/>
                <a:gd name="T14" fmla="*/ 595 w 84"/>
                <a:gd name="T15" fmla="*/ 668 h 46"/>
                <a:gd name="T16" fmla="*/ 770 w 84"/>
                <a:gd name="T17" fmla="*/ 634 h 46"/>
                <a:gd name="T18" fmla="*/ 875 w 84"/>
                <a:gd name="T19" fmla="*/ 520 h 46"/>
                <a:gd name="T20" fmla="*/ 1095 w 84"/>
                <a:gd name="T21" fmla="*/ 430 h 46"/>
                <a:gd name="T22" fmla="*/ 1158 w 84"/>
                <a:gd name="T23" fmla="*/ 0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46">
                  <a:moveTo>
                    <a:pt x="74" y="2"/>
                  </a:moveTo>
                  <a:cubicBezTo>
                    <a:pt x="75" y="10"/>
                    <a:pt x="77" y="18"/>
                    <a:pt x="79" y="26"/>
                  </a:cubicBezTo>
                  <a:cubicBezTo>
                    <a:pt x="80" y="32"/>
                    <a:pt x="84" y="38"/>
                    <a:pt x="84" y="43"/>
                  </a:cubicBezTo>
                  <a:cubicBezTo>
                    <a:pt x="75" y="42"/>
                    <a:pt x="66" y="40"/>
                    <a:pt x="57" y="41"/>
                  </a:cubicBezTo>
                  <a:cubicBezTo>
                    <a:pt x="51" y="41"/>
                    <a:pt x="45" y="41"/>
                    <a:pt x="38" y="41"/>
                  </a:cubicBezTo>
                  <a:cubicBezTo>
                    <a:pt x="27" y="41"/>
                    <a:pt x="10" y="46"/>
                    <a:pt x="0" y="43"/>
                  </a:cubicBezTo>
                  <a:cubicBezTo>
                    <a:pt x="5" y="43"/>
                    <a:pt x="14" y="40"/>
                    <a:pt x="19" y="38"/>
                  </a:cubicBezTo>
                  <a:cubicBezTo>
                    <a:pt x="25" y="37"/>
                    <a:pt x="31" y="37"/>
                    <a:pt x="38" y="36"/>
                  </a:cubicBezTo>
                  <a:cubicBezTo>
                    <a:pt x="42" y="36"/>
                    <a:pt x="46" y="35"/>
                    <a:pt x="49" y="34"/>
                  </a:cubicBezTo>
                  <a:cubicBezTo>
                    <a:pt x="51" y="32"/>
                    <a:pt x="54" y="29"/>
                    <a:pt x="56" y="28"/>
                  </a:cubicBezTo>
                  <a:cubicBezTo>
                    <a:pt x="64" y="26"/>
                    <a:pt x="66" y="34"/>
                    <a:pt x="70" y="23"/>
                  </a:cubicBezTo>
                  <a:cubicBezTo>
                    <a:pt x="72" y="16"/>
                    <a:pt x="75" y="7"/>
                    <a:pt x="74" y="0"/>
                  </a:cubicBezTo>
                </a:path>
              </a:pathLst>
            </a:custGeom>
            <a:solidFill>
              <a:srgbClr val="B3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5" name="Freeform 482">
              <a:extLst>
                <a:ext uri="{FF2B5EF4-FFF2-40B4-BE49-F238E27FC236}">
                  <a16:creationId xmlns:a16="http://schemas.microsoft.com/office/drawing/2014/main" id="{D9E9EC09-D2B5-47D3-A0A5-AAFB51F13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" y="3165"/>
              <a:ext cx="18" cy="30"/>
            </a:xfrm>
            <a:custGeom>
              <a:avLst/>
              <a:gdLst>
                <a:gd name="T0" fmla="*/ 0 w 7"/>
                <a:gd name="T1" fmla="*/ 0 h 11"/>
                <a:gd name="T2" fmla="*/ 118 w 7"/>
                <a:gd name="T3" fmla="*/ 224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cubicBezTo>
                    <a:pt x="4" y="5"/>
                    <a:pt x="7" y="11"/>
                    <a:pt x="7" y="1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6" name="Freeform 483">
              <a:extLst>
                <a:ext uri="{FF2B5EF4-FFF2-40B4-BE49-F238E27FC236}">
                  <a16:creationId xmlns:a16="http://schemas.microsoft.com/office/drawing/2014/main" id="{FFF1390E-F7DD-4B3C-B3F8-4149F06CD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" y="3053"/>
              <a:ext cx="596" cy="147"/>
            </a:xfrm>
            <a:custGeom>
              <a:avLst/>
              <a:gdLst>
                <a:gd name="T0" fmla="*/ 866 w 238"/>
                <a:gd name="T1" fmla="*/ 572 h 55"/>
                <a:gd name="T2" fmla="*/ 1335 w 238"/>
                <a:gd name="T3" fmla="*/ 687 h 55"/>
                <a:gd name="T4" fmla="*/ 1963 w 238"/>
                <a:gd name="T5" fmla="*/ 858 h 55"/>
                <a:gd name="T6" fmla="*/ 3205 w 238"/>
                <a:gd name="T7" fmla="*/ 1016 h 55"/>
                <a:gd name="T8" fmla="*/ 3468 w 238"/>
                <a:gd name="T9" fmla="*/ 1016 h 55"/>
                <a:gd name="T10" fmla="*/ 3644 w 238"/>
                <a:gd name="T11" fmla="*/ 1016 h 55"/>
                <a:gd name="T12" fmla="*/ 3594 w 238"/>
                <a:gd name="T13" fmla="*/ 821 h 55"/>
                <a:gd name="T14" fmla="*/ 3143 w 238"/>
                <a:gd name="T15" fmla="*/ 687 h 55"/>
                <a:gd name="T16" fmla="*/ 2685 w 238"/>
                <a:gd name="T17" fmla="*/ 321 h 55"/>
                <a:gd name="T18" fmla="*/ 2777 w 238"/>
                <a:gd name="T19" fmla="*/ 628 h 55"/>
                <a:gd name="T20" fmla="*/ 2514 w 238"/>
                <a:gd name="T21" fmla="*/ 764 h 55"/>
                <a:gd name="T22" fmla="*/ 2056 w 238"/>
                <a:gd name="T23" fmla="*/ 687 h 55"/>
                <a:gd name="T24" fmla="*/ 1305 w 238"/>
                <a:gd name="T25" fmla="*/ 492 h 55"/>
                <a:gd name="T26" fmla="*/ 659 w 238"/>
                <a:gd name="T27" fmla="*/ 342 h 55"/>
                <a:gd name="T28" fmla="*/ 250 w 238"/>
                <a:gd name="T29" fmla="*/ 192 h 55"/>
                <a:gd name="T30" fmla="*/ 0 w 238"/>
                <a:gd name="T31" fmla="*/ 0 h 55"/>
                <a:gd name="T32" fmla="*/ 363 w 238"/>
                <a:gd name="T33" fmla="*/ 342 h 55"/>
                <a:gd name="T34" fmla="*/ 846 w 238"/>
                <a:gd name="T35" fmla="*/ 572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8" h="55">
                  <a:moveTo>
                    <a:pt x="55" y="30"/>
                  </a:moveTo>
                  <a:cubicBezTo>
                    <a:pt x="64" y="34"/>
                    <a:pt x="76" y="35"/>
                    <a:pt x="85" y="36"/>
                  </a:cubicBezTo>
                  <a:cubicBezTo>
                    <a:pt x="98" y="38"/>
                    <a:pt x="112" y="42"/>
                    <a:pt x="125" y="45"/>
                  </a:cubicBezTo>
                  <a:cubicBezTo>
                    <a:pt x="151" y="50"/>
                    <a:pt x="177" y="54"/>
                    <a:pt x="204" y="53"/>
                  </a:cubicBezTo>
                  <a:cubicBezTo>
                    <a:pt x="210" y="53"/>
                    <a:pt x="215" y="53"/>
                    <a:pt x="221" y="53"/>
                  </a:cubicBezTo>
                  <a:cubicBezTo>
                    <a:pt x="224" y="54"/>
                    <a:pt x="230" y="55"/>
                    <a:pt x="232" y="53"/>
                  </a:cubicBezTo>
                  <a:cubicBezTo>
                    <a:pt x="238" y="50"/>
                    <a:pt x="233" y="44"/>
                    <a:pt x="229" y="43"/>
                  </a:cubicBezTo>
                  <a:cubicBezTo>
                    <a:pt x="220" y="40"/>
                    <a:pt x="210" y="39"/>
                    <a:pt x="200" y="36"/>
                  </a:cubicBezTo>
                  <a:cubicBezTo>
                    <a:pt x="189" y="32"/>
                    <a:pt x="180" y="25"/>
                    <a:pt x="171" y="17"/>
                  </a:cubicBezTo>
                  <a:cubicBezTo>
                    <a:pt x="174" y="22"/>
                    <a:pt x="179" y="27"/>
                    <a:pt x="177" y="33"/>
                  </a:cubicBezTo>
                  <a:cubicBezTo>
                    <a:pt x="175" y="39"/>
                    <a:pt x="166" y="40"/>
                    <a:pt x="160" y="40"/>
                  </a:cubicBezTo>
                  <a:cubicBezTo>
                    <a:pt x="150" y="40"/>
                    <a:pt x="141" y="37"/>
                    <a:pt x="131" y="36"/>
                  </a:cubicBezTo>
                  <a:cubicBezTo>
                    <a:pt x="115" y="33"/>
                    <a:pt x="99" y="30"/>
                    <a:pt x="83" y="26"/>
                  </a:cubicBezTo>
                  <a:cubicBezTo>
                    <a:pt x="69" y="23"/>
                    <a:pt x="56" y="20"/>
                    <a:pt x="42" y="18"/>
                  </a:cubicBezTo>
                  <a:cubicBezTo>
                    <a:pt x="33" y="16"/>
                    <a:pt x="24" y="15"/>
                    <a:pt x="16" y="10"/>
                  </a:cubicBezTo>
                  <a:cubicBezTo>
                    <a:pt x="10" y="7"/>
                    <a:pt x="4" y="5"/>
                    <a:pt x="0" y="0"/>
                  </a:cubicBezTo>
                  <a:cubicBezTo>
                    <a:pt x="1" y="10"/>
                    <a:pt x="16" y="14"/>
                    <a:pt x="23" y="18"/>
                  </a:cubicBezTo>
                  <a:cubicBezTo>
                    <a:pt x="33" y="23"/>
                    <a:pt x="45" y="24"/>
                    <a:pt x="54" y="30"/>
                  </a:cubicBezTo>
                </a:path>
              </a:pathLst>
            </a:custGeom>
            <a:solidFill>
              <a:srgbClr val="B3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7" name="Freeform 484">
              <a:extLst>
                <a:ext uri="{FF2B5EF4-FFF2-40B4-BE49-F238E27FC236}">
                  <a16:creationId xmlns:a16="http://schemas.microsoft.com/office/drawing/2014/main" id="{34EBD9B9-7A4B-47E9-906D-98E019130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3045"/>
              <a:ext cx="93" cy="91"/>
            </a:xfrm>
            <a:custGeom>
              <a:avLst/>
              <a:gdLst>
                <a:gd name="T0" fmla="*/ 0 w 37"/>
                <a:gd name="T1" fmla="*/ 308 h 34"/>
                <a:gd name="T2" fmla="*/ 460 w 37"/>
                <a:gd name="T3" fmla="*/ 458 h 34"/>
                <a:gd name="T4" fmla="*/ 271 w 37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34">
                  <a:moveTo>
                    <a:pt x="0" y="16"/>
                  </a:moveTo>
                  <a:cubicBezTo>
                    <a:pt x="3" y="27"/>
                    <a:pt x="21" y="34"/>
                    <a:pt x="29" y="24"/>
                  </a:cubicBezTo>
                  <a:cubicBezTo>
                    <a:pt x="37" y="14"/>
                    <a:pt x="29" y="0"/>
                    <a:pt x="17" y="0"/>
                  </a:cubicBezTo>
                </a:path>
              </a:pathLst>
            </a:custGeom>
            <a:solidFill>
              <a:srgbClr val="B3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8" name="Freeform 485">
              <a:extLst>
                <a:ext uri="{FF2B5EF4-FFF2-40B4-BE49-F238E27FC236}">
                  <a16:creationId xmlns:a16="http://schemas.microsoft.com/office/drawing/2014/main" id="{87D6D65E-E120-4153-8957-80CD935CE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3160"/>
              <a:ext cx="197" cy="72"/>
            </a:xfrm>
            <a:custGeom>
              <a:avLst/>
              <a:gdLst>
                <a:gd name="T0" fmla="*/ 374 w 79"/>
                <a:gd name="T1" fmla="*/ 456 h 27"/>
                <a:gd name="T2" fmla="*/ 778 w 79"/>
                <a:gd name="T3" fmla="*/ 307 h 27"/>
                <a:gd name="T4" fmla="*/ 995 w 79"/>
                <a:gd name="T5" fmla="*/ 205 h 27"/>
                <a:gd name="T6" fmla="*/ 1224 w 79"/>
                <a:gd name="T7" fmla="*/ 115 h 27"/>
                <a:gd name="T8" fmla="*/ 1150 w 79"/>
                <a:gd name="T9" fmla="*/ 21 h 27"/>
                <a:gd name="T10" fmla="*/ 1037 w 79"/>
                <a:gd name="T11" fmla="*/ 56 h 27"/>
                <a:gd name="T12" fmla="*/ 666 w 79"/>
                <a:gd name="T13" fmla="*/ 149 h 27"/>
                <a:gd name="T14" fmla="*/ 571 w 79"/>
                <a:gd name="T15" fmla="*/ 227 h 27"/>
                <a:gd name="T16" fmla="*/ 374 w 79"/>
                <a:gd name="T17" fmla="*/ 376 h 27"/>
                <a:gd name="T18" fmla="*/ 0 w 79"/>
                <a:gd name="T19" fmla="*/ 512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" h="27">
                  <a:moveTo>
                    <a:pt x="24" y="24"/>
                  </a:moveTo>
                  <a:cubicBezTo>
                    <a:pt x="33" y="25"/>
                    <a:pt x="42" y="19"/>
                    <a:pt x="50" y="16"/>
                  </a:cubicBezTo>
                  <a:cubicBezTo>
                    <a:pt x="55" y="14"/>
                    <a:pt x="59" y="12"/>
                    <a:pt x="64" y="11"/>
                  </a:cubicBezTo>
                  <a:cubicBezTo>
                    <a:pt x="69" y="9"/>
                    <a:pt x="75" y="8"/>
                    <a:pt x="79" y="6"/>
                  </a:cubicBezTo>
                  <a:cubicBezTo>
                    <a:pt x="76" y="5"/>
                    <a:pt x="75" y="2"/>
                    <a:pt x="74" y="1"/>
                  </a:cubicBezTo>
                  <a:cubicBezTo>
                    <a:pt x="72" y="0"/>
                    <a:pt x="69" y="2"/>
                    <a:pt x="67" y="3"/>
                  </a:cubicBezTo>
                  <a:cubicBezTo>
                    <a:pt x="59" y="5"/>
                    <a:pt x="51" y="6"/>
                    <a:pt x="43" y="8"/>
                  </a:cubicBezTo>
                  <a:cubicBezTo>
                    <a:pt x="39" y="9"/>
                    <a:pt x="40" y="10"/>
                    <a:pt x="37" y="12"/>
                  </a:cubicBezTo>
                  <a:cubicBezTo>
                    <a:pt x="33" y="16"/>
                    <a:pt x="29" y="18"/>
                    <a:pt x="24" y="20"/>
                  </a:cubicBezTo>
                  <a:cubicBezTo>
                    <a:pt x="17" y="23"/>
                    <a:pt x="8" y="27"/>
                    <a:pt x="0" y="27"/>
                  </a:cubicBezTo>
                </a:path>
              </a:pathLst>
            </a:custGeom>
            <a:solidFill>
              <a:srgbClr val="B3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9" name="Freeform 486">
              <a:extLst>
                <a:ext uri="{FF2B5EF4-FFF2-40B4-BE49-F238E27FC236}">
                  <a16:creationId xmlns:a16="http://schemas.microsoft.com/office/drawing/2014/main" id="{BF999EB5-CC09-4ED1-A148-D212804D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" y="1635"/>
              <a:ext cx="10" cy="66"/>
            </a:xfrm>
            <a:custGeom>
              <a:avLst/>
              <a:gdLst>
                <a:gd name="T0" fmla="*/ 0 w 4"/>
                <a:gd name="T1" fmla="*/ 34 h 25"/>
                <a:gd name="T2" fmla="*/ 0 w 4"/>
                <a:gd name="T3" fmla="*/ 425 h 25"/>
                <a:gd name="T4" fmla="*/ 33 w 4"/>
                <a:gd name="T5" fmla="*/ 459 h 25"/>
                <a:gd name="T6" fmla="*/ 63 w 4"/>
                <a:gd name="T7" fmla="*/ 425 h 25"/>
                <a:gd name="T8" fmla="*/ 63 w 4"/>
                <a:gd name="T9" fmla="*/ 34 h 25"/>
                <a:gd name="T10" fmla="*/ 33 w 4"/>
                <a:gd name="T11" fmla="*/ 0 h 25"/>
                <a:gd name="T12" fmla="*/ 0 w 4"/>
                <a:gd name="T13" fmla="*/ 34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25">
                  <a:moveTo>
                    <a:pt x="0" y="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2" y="25"/>
                  </a:cubicBezTo>
                  <a:cubicBezTo>
                    <a:pt x="3" y="25"/>
                    <a:pt x="4" y="24"/>
                    <a:pt x="4" y="2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B8199"/>
            </a:solidFill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0" name="Freeform 487">
              <a:extLst>
                <a:ext uri="{FF2B5EF4-FFF2-40B4-BE49-F238E27FC236}">
                  <a16:creationId xmlns:a16="http://schemas.microsoft.com/office/drawing/2014/main" id="{DD898BF8-C0E6-4E11-8E13-8210705FF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" y="1627"/>
              <a:ext cx="10" cy="74"/>
            </a:xfrm>
            <a:custGeom>
              <a:avLst/>
              <a:gdLst>
                <a:gd name="T0" fmla="*/ 0 w 4"/>
                <a:gd name="T1" fmla="*/ 34 h 28"/>
                <a:gd name="T2" fmla="*/ 0 w 4"/>
                <a:gd name="T3" fmla="*/ 481 h 28"/>
                <a:gd name="T4" fmla="*/ 33 w 4"/>
                <a:gd name="T5" fmla="*/ 518 h 28"/>
                <a:gd name="T6" fmla="*/ 63 w 4"/>
                <a:gd name="T7" fmla="*/ 481 h 28"/>
                <a:gd name="T8" fmla="*/ 63 w 4"/>
                <a:gd name="T9" fmla="*/ 34 h 28"/>
                <a:gd name="T10" fmla="*/ 33 w 4"/>
                <a:gd name="T11" fmla="*/ 0 h 28"/>
                <a:gd name="T12" fmla="*/ 0 w 4"/>
                <a:gd name="T13" fmla="*/ 34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28">
                  <a:moveTo>
                    <a:pt x="0" y="2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3" y="28"/>
                    <a:pt x="4" y="27"/>
                    <a:pt x="4" y="2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B8199"/>
            </a:solidFill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1" name="Freeform 488">
              <a:extLst>
                <a:ext uri="{FF2B5EF4-FFF2-40B4-BE49-F238E27FC236}">
                  <a16:creationId xmlns:a16="http://schemas.microsoft.com/office/drawing/2014/main" id="{A03CB66B-B00C-42D1-87A2-4F12F95A1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1621"/>
              <a:ext cx="10" cy="80"/>
            </a:xfrm>
            <a:custGeom>
              <a:avLst/>
              <a:gdLst>
                <a:gd name="T0" fmla="*/ 0 w 4"/>
                <a:gd name="T1" fmla="*/ 35 h 30"/>
                <a:gd name="T2" fmla="*/ 0 w 4"/>
                <a:gd name="T3" fmla="*/ 533 h 30"/>
                <a:gd name="T4" fmla="*/ 33 w 4"/>
                <a:gd name="T5" fmla="*/ 568 h 30"/>
                <a:gd name="T6" fmla="*/ 63 w 4"/>
                <a:gd name="T7" fmla="*/ 533 h 30"/>
                <a:gd name="T8" fmla="*/ 63 w 4"/>
                <a:gd name="T9" fmla="*/ 35 h 30"/>
                <a:gd name="T10" fmla="*/ 33 w 4"/>
                <a:gd name="T11" fmla="*/ 0 h 30"/>
                <a:gd name="T12" fmla="*/ 0 w 4"/>
                <a:gd name="T13" fmla="*/ 35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30">
                  <a:moveTo>
                    <a:pt x="0" y="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B8199"/>
            </a:solidFill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2" name="Freeform 489">
              <a:extLst>
                <a:ext uri="{FF2B5EF4-FFF2-40B4-BE49-F238E27FC236}">
                  <a16:creationId xmlns:a16="http://schemas.microsoft.com/office/drawing/2014/main" id="{5D3C9562-8E16-4601-B46C-14A4E07BF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" y="1656"/>
              <a:ext cx="10" cy="69"/>
            </a:xfrm>
            <a:custGeom>
              <a:avLst/>
              <a:gdLst>
                <a:gd name="T0" fmla="*/ 0 w 4"/>
                <a:gd name="T1" fmla="*/ 35 h 26"/>
                <a:gd name="T2" fmla="*/ 0 w 4"/>
                <a:gd name="T3" fmla="*/ 451 h 26"/>
                <a:gd name="T4" fmla="*/ 33 w 4"/>
                <a:gd name="T5" fmla="*/ 486 h 26"/>
                <a:gd name="T6" fmla="*/ 63 w 4"/>
                <a:gd name="T7" fmla="*/ 451 h 26"/>
                <a:gd name="T8" fmla="*/ 63 w 4"/>
                <a:gd name="T9" fmla="*/ 35 h 26"/>
                <a:gd name="T10" fmla="*/ 33 w 4"/>
                <a:gd name="T11" fmla="*/ 0 h 26"/>
                <a:gd name="T12" fmla="*/ 0 w 4"/>
                <a:gd name="T13" fmla="*/ 35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26">
                  <a:moveTo>
                    <a:pt x="0" y="2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B8199"/>
            </a:solidFill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3" name="Freeform 490">
              <a:extLst>
                <a:ext uri="{FF2B5EF4-FFF2-40B4-BE49-F238E27FC236}">
                  <a16:creationId xmlns:a16="http://schemas.microsoft.com/office/drawing/2014/main" id="{144AE81B-5EBA-492F-87DC-1930DC7EB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" y="1648"/>
              <a:ext cx="10" cy="75"/>
            </a:xfrm>
            <a:custGeom>
              <a:avLst/>
              <a:gdLst>
                <a:gd name="T0" fmla="*/ 0 w 4"/>
                <a:gd name="T1" fmla="*/ 35 h 28"/>
                <a:gd name="T2" fmla="*/ 0 w 4"/>
                <a:gd name="T3" fmla="*/ 504 h 28"/>
                <a:gd name="T4" fmla="*/ 33 w 4"/>
                <a:gd name="T5" fmla="*/ 538 h 28"/>
                <a:gd name="T6" fmla="*/ 63 w 4"/>
                <a:gd name="T7" fmla="*/ 504 h 28"/>
                <a:gd name="T8" fmla="*/ 63 w 4"/>
                <a:gd name="T9" fmla="*/ 35 h 28"/>
                <a:gd name="T10" fmla="*/ 33 w 4"/>
                <a:gd name="T11" fmla="*/ 0 h 28"/>
                <a:gd name="T12" fmla="*/ 0 w 4"/>
                <a:gd name="T13" fmla="*/ 35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28">
                  <a:moveTo>
                    <a:pt x="0" y="2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3" y="28"/>
                    <a:pt x="4" y="27"/>
                    <a:pt x="4" y="2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B8199"/>
            </a:solidFill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4" name="Freeform 491">
              <a:extLst>
                <a:ext uri="{FF2B5EF4-FFF2-40B4-BE49-F238E27FC236}">
                  <a16:creationId xmlns:a16="http://schemas.microsoft.com/office/drawing/2014/main" id="{0E0C8AE6-9D03-40C9-BF1C-8E480C4FE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1648"/>
              <a:ext cx="10" cy="69"/>
            </a:xfrm>
            <a:custGeom>
              <a:avLst/>
              <a:gdLst>
                <a:gd name="T0" fmla="*/ 0 w 4"/>
                <a:gd name="T1" fmla="*/ 35 h 26"/>
                <a:gd name="T2" fmla="*/ 0 w 4"/>
                <a:gd name="T3" fmla="*/ 451 h 26"/>
                <a:gd name="T4" fmla="*/ 33 w 4"/>
                <a:gd name="T5" fmla="*/ 486 h 26"/>
                <a:gd name="T6" fmla="*/ 63 w 4"/>
                <a:gd name="T7" fmla="*/ 451 h 26"/>
                <a:gd name="T8" fmla="*/ 63 w 4"/>
                <a:gd name="T9" fmla="*/ 35 h 26"/>
                <a:gd name="T10" fmla="*/ 33 w 4"/>
                <a:gd name="T11" fmla="*/ 0 h 26"/>
                <a:gd name="T12" fmla="*/ 0 w 4"/>
                <a:gd name="T13" fmla="*/ 35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26">
                  <a:moveTo>
                    <a:pt x="0" y="2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B8199"/>
            </a:solidFill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5" name="Freeform 492">
              <a:extLst>
                <a:ext uri="{FF2B5EF4-FFF2-40B4-BE49-F238E27FC236}">
                  <a16:creationId xmlns:a16="http://schemas.microsoft.com/office/drawing/2014/main" id="{92FBBA68-6852-4E02-AE70-0B0ED5701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1643"/>
              <a:ext cx="3" cy="69"/>
            </a:xfrm>
            <a:custGeom>
              <a:avLst/>
              <a:gdLst>
                <a:gd name="T0" fmla="*/ 0 w 1"/>
                <a:gd name="T1" fmla="*/ 486 h 26"/>
                <a:gd name="T2" fmla="*/ 0 w 1"/>
                <a:gd name="T3" fmla="*/ 56 h 26"/>
                <a:gd name="T4" fmla="*/ 27 w 1"/>
                <a:gd name="T5" fmla="*/ 0 h 26"/>
                <a:gd name="T6" fmla="*/ 27 w 1"/>
                <a:gd name="T7" fmla="*/ 77 h 26"/>
                <a:gd name="T8" fmla="*/ 0 w 1"/>
                <a:gd name="T9" fmla="*/ 48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6">
                  <a:moveTo>
                    <a:pt x="0" y="26"/>
                  </a:moveTo>
                  <a:cubicBezTo>
                    <a:pt x="0" y="26"/>
                    <a:pt x="0" y="5"/>
                    <a:pt x="0" y="3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1"/>
                    <a:pt x="1" y="4"/>
                  </a:cubicBezTo>
                  <a:cubicBezTo>
                    <a:pt x="0" y="7"/>
                    <a:pt x="0" y="26"/>
                    <a:pt x="0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6" name="Freeform 493">
              <a:extLst>
                <a:ext uri="{FF2B5EF4-FFF2-40B4-BE49-F238E27FC236}">
                  <a16:creationId xmlns:a16="http://schemas.microsoft.com/office/drawing/2014/main" id="{301CAB0C-15FF-48C1-80B7-6C73B6FFD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1659"/>
              <a:ext cx="2" cy="58"/>
            </a:xfrm>
            <a:custGeom>
              <a:avLst/>
              <a:gdLst>
                <a:gd name="T0" fmla="*/ 0 w 1"/>
                <a:gd name="T1" fmla="*/ 403 h 22"/>
                <a:gd name="T2" fmla="*/ 0 w 1"/>
                <a:gd name="T3" fmla="*/ 55 h 22"/>
                <a:gd name="T4" fmla="*/ 8 w 1"/>
                <a:gd name="T5" fmla="*/ 0 h 22"/>
                <a:gd name="T6" fmla="*/ 8 w 1"/>
                <a:gd name="T7" fmla="*/ 76 h 22"/>
                <a:gd name="T8" fmla="*/ 0 w 1"/>
                <a:gd name="T9" fmla="*/ 403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22"/>
                    <a:pt x="0" y="5"/>
                    <a:pt x="0" y="3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1"/>
                    <a:pt x="1" y="4"/>
                  </a:cubicBezTo>
                  <a:cubicBezTo>
                    <a:pt x="0" y="8"/>
                    <a:pt x="0" y="22"/>
                    <a:pt x="0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7" name="Freeform 494">
              <a:extLst>
                <a:ext uri="{FF2B5EF4-FFF2-40B4-BE49-F238E27FC236}">
                  <a16:creationId xmlns:a16="http://schemas.microsoft.com/office/drawing/2014/main" id="{6587A3C9-C868-4645-A075-FEF4F801E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1651"/>
              <a:ext cx="5" cy="64"/>
            </a:xfrm>
            <a:custGeom>
              <a:avLst/>
              <a:gdLst>
                <a:gd name="T0" fmla="*/ 0 w 2"/>
                <a:gd name="T1" fmla="*/ 456 h 24"/>
                <a:gd name="T2" fmla="*/ 0 w 2"/>
                <a:gd name="T3" fmla="*/ 35 h 24"/>
                <a:gd name="T4" fmla="*/ 33 w 2"/>
                <a:gd name="T5" fmla="*/ 0 h 24"/>
                <a:gd name="T6" fmla="*/ 20 w 2"/>
                <a:gd name="T7" fmla="*/ 77 h 24"/>
                <a:gd name="T8" fmla="*/ 0 w 2"/>
                <a:gd name="T9" fmla="*/ 45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4">
                  <a:moveTo>
                    <a:pt x="0" y="24"/>
                  </a:moveTo>
                  <a:cubicBezTo>
                    <a:pt x="0" y="24"/>
                    <a:pt x="0" y="4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1" y="1"/>
                    <a:pt x="1" y="4"/>
                  </a:cubicBezTo>
                  <a:cubicBezTo>
                    <a:pt x="1" y="7"/>
                    <a:pt x="0" y="24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8" name="Freeform 495">
              <a:extLst>
                <a:ext uri="{FF2B5EF4-FFF2-40B4-BE49-F238E27FC236}">
                  <a16:creationId xmlns:a16="http://schemas.microsoft.com/office/drawing/2014/main" id="{2D456E15-3DDF-4EF9-B791-4E7A4FC1E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1621"/>
              <a:ext cx="3" cy="70"/>
            </a:xfrm>
            <a:custGeom>
              <a:avLst/>
              <a:gdLst>
                <a:gd name="T0" fmla="*/ 0 w 1"/>
                <a:gd name="T1" fmla="*/ 506 h 26"/>
                <a:gd name="T2" fmla="*/ 0 w 1"/>
                <a:gd name="T3" fmla="*/ 59 h 26"/>
                <a:gd name="T4" fmla="*/ 27 w 1"/>
                <a:gd name="T5" fmla="*/ 0 h 26"/>
                <a:gd name="T6" fmla="*/ 0 w 1"/>
                <a:gd name="T7" fmla="*/ 81 h 26"/>
                <a:gd name="T8" fmla="*/ 0 w 1"/>
                <a:gd name="T9" fmla="*/ 50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6">
                  <a:moveTo>
                    <a:pt x="0" y="26"/>
                  </a:moveTo>
                  <a:cubicBezTo>
                    <a:pt x="0" y="26"/>
                    <a:pt x="0" y="5"/>
                    <a:pt x="0" y="3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1"/>
                    <a:pt x="0" y="4"/>
                  </a:cubicBezTo>
                  <a:cubicBezTo>
                    <a:pt x="0" y="8"/>
                    <a:pt x="0" y="26"/>
                    <a:pt x="0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9" name="Freeform 496">
              <a:extLst>
                <a:ext uri="{FF2B5EF4-FFF2-40B4-BE49-F238E27FC236}">
                  <a16:creationId xmlns:a16="http://schemas.microsoft.com/office/drawing/2014/main" id="{A13F4756-C53D-400F-9F9E-F18100D4E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1637"/>
              <a:ext cx="2" cy="59"/>
            </a:xfrm>
            <a:custGeom>
              <a:avLst/>
              <a:gdLst>
                <a:gd name="T0" fmla="*/ 0 w 1"/>
                <a:gd name="T1" fmla="*/ 424 h 22"/>
                <a:gd name="T2" fmla="*/ 0 w 1"/>
                <a:gd name="T3" fmla="*/ 35 h 22"/>
                <a:gd name="T4" fmla="*/ 8 w 1"/>
                <a:gd name="T5" fmla="*/ 0 h 22"/>
                <a:gd name="T6" fmla="*/ 8 w 1"/>
                <a:gd name="T7" fmla="*/ 80 h 22"/>
                <a:gd name="T8" fmla="*/ 0 w 1"/>
                <a:gd name="T9" fmla="*/ 424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22"/>
                    <a:pt x="0" y="4"/>
                    <a:pt x="0" y="2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4"/>
                  </a:cubicBezTo>
                  <a:cubicBezTo>
                    <a:pt x="0" y="7"/>
                    <a:pt x="0" y="22"/>
                    <a:pt x="0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0" name="Freeform 497">
              <a:extLst>
                <a:ext uri="{FF2B5EF4-FFF2-40B4-BE49-F238E27FC236}">
                  <a16:creationId xmlns:a16="http://schemas.microsoft.com/office/drawing/2014/main" id="{8C75BB8B-0B26-4B99-8AFE-BA5373490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629"/>
              <a:ext cx="3" cy="64"/>
            </a:xfrm>
            <a:custGeom>
              <a:avLst/>
              <a:gdLst>
                <a:gd name="T0" fmla="*/ 0 w 1"/>
                <a:gd name="T1" fmla="*/ 456 h 24"/>
                <a:gd name="T2" fmla="*/ 0 w 1"/>
                <a:gd name="T3" fmla="*/ 35 h 24"/>
                <a:gd name="T4" fmla="*/ 27 w 1"/>
                <a:gd name="T5" fmla="*/ 0 h 24"/>
                <a:gd name="T6" fmla="*/ 27 w 1"/>
                <a:gd name="T7" fmla="*/ 77 h 24"/>
                <a:gd name="T8" fmla="*/ 0 w 1"/>
                <a:gd name="T9" fmla="*/ 45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4">
                  <a:moveTo>
                    <a:pt x="0" y="24"/>
                  </a:moveTo>
                  <a:cubicBezTo>
                    <a:pt x="0" y="24"/>
                    <a:pt x="0" y="4"/>
                    <a:pt x="0" y="2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4"/>
                  </a:cubicBezTo>
                  <a:cubicBezTo>
                    <a:pt x="0" y="7"/>
                    <a:pt x="0" y="24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1" name="Freeform 498">
              <a:extLst>
                <a:ext uri="{FF2B5EF4-FFF2-40B4-BE49-F238E27FC236}">
                  <a16:creationId xmlns:a16="http://schemas.microsoft.com/office/drawing/2014/main" id="{35CC2646-0481-49AA-B522-063190861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1680"/>
              <a:ext cx="10" cy="67"/>
            </a:xfrm>
            <a:custGeom>
              <a:avLst/>
              <a:gdLst>
                <a:gd name="T0" fmla="*/ 0 w 4"/>
                <a:gd name="T1" fmla="*/ 35 h 25"/>
                <a:gd name="T2" fmla="*/ 0 w 4"/>
                <a:gd name="T3" fmla="*/ 445 h 25"/>
                <a:gd name="T4" fmla="*/ 33 w 4"/>
                <a:gd name="T5" fmla="*/ 482 h 25"/>
                <a:gd name="T6" fmla="*/ 63 w 4"/>
                <a:gd name="T7" fmla="*/ 445 h 25"/>
                <a:gd name="T8" fmla="*/ 63 w 4"/>
                <a:gd name="T9" fmla="*/ 35 h 25"/>
                <a:gd name="T10" fmla="*/ 33 w 4"/>
                <a:gd name="T11" fmla="*/ 0 h 25"/>
                <a:gd name="T12" fmla="*/ 0 w 4"/>
                <a:gd name="T13" fmla="*/ 35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25">
                  <a:moveTo>
                    <a:pt x="0" y="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4" y="24"/>
                    <a:pt x="4" y="2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B8199"/>
            </a:solidFill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2" name="Freeform 499">
              <a:extLst>
                <a:ext uri="{FF2B5EF4-FFF2-40B4-BE49-F238E27FC236}">
                  <a16:creationId xmlns:a16="http://schemas.microsoft.com/office/drawing/2014/main" id="{C6794B8C-B2DA-4A52-A0BC-8F31EF934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1672"/>
              <a:ext cx="10" cy="75"/>
            </a:xfrm>
            <a:custGeom>
              <a:avLst/>
              <a:gdLst>
                <a:gd name="T0" fmla="*/ 0 w 4"/>
                <a:gd name="T1" fmla="*/ 35 h 28"/>
                <a:gd name="T2" fmla="*/ 0 w 4"/>
                <a:gd name="T3" fmla="*/ 504 h 28"/>
                <a:gd name="T4" fmla="*/ 33 w 4"/>
                <a:gd name="T5" fmla="*/ 538 h 28"/>
                <a:gd name="T6" fmla="*/ 63 w 4"/>
                <a:gd name="T7" fmla="*/ 504 h 28"/>
                <a:gd name="T8" fmla="*/ 63 w 4"/>
                <a:gd name="T9" fmla="*/ 35 h 28"/>
                <a:gd name="T10" fmla="*/ 33 w 4"/>
                <a:gd name="T11" fmla="*/ 0 h 28"/>
                <a:gd name="T12" fmla="*/ 0 w 4"/>
                <a:gd name="T13" fmla="*/ 35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28">
                  <a:moveTo>
                    <a:pt x="0" y="2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4" y="28"/>
                    <a:pt x="4" y="27"/>
                    <a:pt x="4" y="2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B8199"/>
            </a:solidFill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3" name="Freeform 500">
              <a:extLst>
                <a:ext uri="{FF2B5EF4-FFF2-40B4-BE49-F238E27FC236}">
                  <a16:creationId xmlns:a16="http://schemas.microsoft.com/office/drawing/2014/main" id="{41494B7D-4931-4AB4-838F-C0D433D15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1664"/>
              <a:ext cx="10" cy="77"/>
            </a:xfrm>
            <a:custGeom>
              <a:avLst/>
              <a:gdLst>
                <a:gd name="T0" fmla="*/ 0 w 4"/>
                <a:gd name="T1" fmla="*/ 35 h 29"/>
                <a:gd name="T2" fmla="*/ 0 w 4"/>
                <a:gd name="T3" fmla="*/ 507 h 29"/>
                <a:gd name="T4" fmla="*/ 33 w 4"/>
                <a:gd name="T5" fmla="*/ 542 h 29"/>
                <a:gd name="T6" fmla="*/ 63 w 4"/>
                <a:gd name="T7" fmla="*/ 507 h 29"/>
                <a:gd name="T8" fmla="*/ 63 w 4"/>
                <a:gd name="T9" fmla="*/ 35 h 29"/>
                <a:gd name="T10" fmla="*/ 33 w 4"/>
                <a:gd name="T11" fmla="*/ 0 h 29"/>
                <a:gd name="T12" fmla="*/ 0 w 4"/>
                <a:gd name="T13" fmla="*/ 35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29">
                  <a:moveTo>
                    <a:pt x="0" y="2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1" y="29"/>
                    <a:pt x="2" y="29"/>
                  </a:cubicBezTo>
                  <a:cubicBezTo>
                    <a:pt x="3" y="29"/>
                    <a:pt x="4" y="29"/>
                    <a:pt x="4" y="2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B8199"/>
            </a:solidFill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4" name="Freeform 501">
              <a:extLst>
                <a:ext uri="{FF2B5EF4-FFF2-40B4-BE49-F238E27FC236}">
                  <a16:creationId xmlns:a16="http://schemas.microsoft.com/office/drawing/2014/main" id="{44F46342-7E15-4118-8784-18A33A41A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1667"/>
              <a:ext cx="5" cy="69"/>
            </a:xfrm>
            <a:custGeom>
              <a:avLst/>
              <a:gdLst>
                <a:gd name="T0" fmla="*/ 0 w 2"/>
                <a:gd name="T1" fmla="*/ 486 h 26"/>
                <a:gd name="T2" fmla="*/ 0 w 2"/>
                <a:gd name="T3" fmla="*/ 56 h 26"/>
                <a:gd name="T4" fmla="*/ 33 w 2"/>
                <a:gd name="T5" fmla="*/ 0 h 26"/>
                <a:gd name="T6" fmla="*/ 20 w 2"/>
                <a:gd name="T7" fmla="*/ 77 h 26"/>
                <a:gd name="T8" fmla="*/ 20 w 2"/>
                <a:gd name="T9" fmla="*/ 48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6">
                  <a:moveTo>
                    <a:pt x="0" y="26"/>
                  </a:moveTo>
                  <a:cubicBezTo>
                    <a:pt x="0" y="26"/>
                    <a:pt x="0" y="5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1" y="1"/>
                    <a:pt x="1" y="4"/>
                  </a:cubicBezTo>
                  <a:cubicBezTo>
                    <a:pt x="1" y="8"/>
                    <a:pt x="1" y="26"/>
                    <a:pt x="1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5" name="Freeform 502">
              <a:extLst>
                <a:ext uri="{FF2B5EF4-FFF2-40B4-BE49-F238E27FC236}">
                  <a16:creationId xmlns:a16="http://schemas.microsoft.com/office/drawing/2014/main" id="{9CFD3515-2349-4A5A-B97A-350E0D888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1683"/>
              <a:ext cx="5" cy="58"/>
            </a:xfrm>
            <a:custGeom>
              <a:avLst/>
              <a:gdLst>
                <a:gd name="T0" fmla="*/ 0 w 2"/>
                <a:gd name="T1" fmla="*/ 403 h 22"/>
                <a:gd name="T2" fmla="*/ 0 w 2"/>
                <a:gd name="T3" fmla="*/ 34 h 22"/>
                <a:gd name="T4" fmla="*/ 33 w 2"/>
                <a:gd name="T5" fmla="*/ 0 h 22"/>
                <a:gd name="T6" fmla="*/ 20 w 2"/>
                <a:gd name="T7" fmla="*/ 76 h 22"/>
                <a:gd name="T8" fmla="*/ 0 w 2"/>
                <a:gd name="T9" fmla="*/ 403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2">
                  <a:moveTo>
                    <a:pt x="0" y="22"/>
                  </a:moveTo>
                  <a:cubicBezTo>
                    <a:pt x="0" y="22"/>
                    <a:pt x="0" y="4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1" y="1"/>
                    <a:pt x="1" y="4"/>
                  </a:cubicBezTo>
                  <a:cubicBezTo>
                    <a:pt x="1" y="7"/>
                    <a:pt x="0" y="22"/>
                    <a:pt x="0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6" name="Freeform 503">
              <a:extLst>
                <a:ext uri="{FF2B5EF4-FFF2-40B4-BE49-F238E27FC236}">
                  <a16:creationId xmlns:a16="http://schemas.microsoft.com/office/drawing/2014/main" id="{C424E8B7-A1F7-4E16-83FA-1E86E231E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1675"/>
              <a:ext cx="3" cy="64"/>
            </a:xfrm>
            <a:custGeom>
              <a:avLst/>
              <a:gdLst>
                <a:gd name="T0" fmla="*/ 0 w 1"/>
                <a:gd name="T1" fmla="*/ 456 h 24"/>
                <a:gd name="T2" fmla="*/ 0 w 1"/>
                <a:gd name="T3" fmla="*/ 35 h 24"/>
                <a:gd name="T4" fmla="*/ 27 w 1"/>
                <a:gd name="T5" fmla="*/ 0 h 24"/>
                <a:gd name="T6" fmla="*/ 27 w 1"/>
                <a:gd name="T7" fmla="*/ 77 h 24"/>
                <a:gd name="T8" fmla="*/ 0 w 1"/>
                <a:gd name="T9" fmla="*/ 45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4">
                  <a:moveTo>
                    <a:pt x="0" y="24"/>
                  </a:moveTo>
                  <a:cubicBezTo>
                    <a:pt x="0" y="24"/>
                    <a:pt x="0" y="4"/>
                    <a:pt x="0" y="2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4"/>
                  </a:cubicBezTo>
                  <a:cubicBezTo>
                    <a:pt x="0" y="7"/>
                    <a:pt x="0" y="24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7" name="Freeform 504">
              <a:extLst>
                <a:ext uri="{FF2B5EF4-FFF2-40B4-BE49-F238E27FC236}">
                  <a16:creationId xmlns:a16="http://schemas.microsoft.com/office/drawing/2014/main" id="{ED8DC8AF-A509-4D98-815D-DADFF360C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1803"/>
              <a:ext cx="10" cy="45"/>
            </a:xfrm>
            <a:custGeom>
              <a:avLst/>
              <a:gdLst>
                <a:gd name="T0" fmla="*/ 0 w 4"/>
                <a:gd name="T1" fmla="*/ 34 h 17"/>
                <a:gd name="T2" fmla="*/ 0 w 4"/>
                <a:gd name="T3" fmla="*/ 281 h 17"/>
                <a:gd name="T4" fmla="*/ 33 w 4"/>
                <a:gd name="T5" fmla="*/ 315 h 17"/>
                <a:gd name="T6" fmla="*/ 63 w 4"/>
                <a:gd name="T7" fmla="*/ 281 h 17"/>
                <a:gd name="T8" fmla="*/ 63 w 4"/>
                <a:gd name="T9" fmla="*/ 34 h 17"/>
                <a:gd name="T10" fmla="*/ 33 w 4"/>
                <a:gd name="T11" fmla="*/ 0 h 17"/>
                <a:gd name="T12" fmla="*/ 0 w 4"/>
                <a:gd name="T13" fmla="*/ 3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7">
                  <a:moveTo>
                    <a:pt x="0" y="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CE5E2"/>
            </a:solidFill>
            <a:ln w="3175" cap="rnd">
              <a:solidFill>
                <a:srgbClr val="64656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8" name="Freeform 505">
              <a:extLst>
                <a:ext uri="{FF2B5EF4-FFF2-40B4-BE49-F238E27FC236}">
                  <a16:creationId xmlns:a16="http://schemas.microsoft.com/office/drawing/2014/main" id="{86BE6612-D434-48B3-81EC-28163F654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" y="1800"/>
              <a:ext cx="10" cy="48"/>
            </a:xfrm>
            <a:custGeom>
              <a:avLst/>
              <a:gdLst>
                <a:gd name="T0" fmla="*/ 0 w 4"/>
                <a:gd name="T1" fmla="*/ 35 h 18"/>
                <a:gd name="T2" fmla="*/ 0 w 4"/>
                <a:gd name="T3" fmla="*/ 307 h 18"/>
                <a:gd name="T4" fmla="*/ 33 w 4"/>
                <a:gd name="T5" fmla="*/ 341 h 18"/>
                <a:gd name="T6" fmla="*/ 63 w 4"/>
                <a:gd name="T7" fmla="*/ 307 h 18"/>
                <a:gd name="T8" fmla="*/ 63 w 4"/>
                <a:gd name="T9" fmla="*/ 35 h 18"/>
                <a:gd name="T10" fmla="*/ 33 w 4"/>
                <a:gd name="T11" fmla="*/ 0 h 18"/>
                <a:gd name="T12" fmla="*/ 0 w 4"/>
                <a:gd name="T13" fmla="*/ 35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8">
                  <a:moveTo>
                    <a:pt x="0" y="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CE5E2"/>
            </a:solidFill>
            <a:ln w="3175" cap="rnd">
              <a:solidFill>
                <a:srgbClr val="64656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9" name="Freeform 506">
              <a:extLst>
                <a:ext uri="{FF2B5EF4-FFF2-40B4-BE49-F238E27FC236}">
                  <a16:creationId xmlns:a16="http://schemas.microsoft.com/office/drawing/2014/main" id="{70FF87F9-DE3C-47DA-97DA-049AA9FC6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797"/>
              <a:ext cx="10" cy="51"/>
            </a:xfrm>
            <a:custGeom>
              <a:avLst/>
              <a:gdLst>
                <a:gd name="T0" fmla="*/ 0 w 4"/>
                <a:gd name="T1" fmla="*/ 35 h 19"/>
                <a:gd name="T2" fmla="*/ 0 w 4"/>
                <a:gd name="T3" fmla="*/ 330 h 19"/>
                <a:gd name="T4" fmla="*/ 33 w 4"/>
                <a:gd name="T5" fmla="*/ 368 h 19"/>
                <a:gd name="T6" fmla="*/ 63 w 4"/>
                <a:gd name="T7" fmla="*/ 330 h 19"/>
                <a:gd name="T8" fmla="*/ 63 w 4"/>
                <a:gd name="T9" fmla="*/ 35 h 19"/>
                <a:gd name="T10" fmla="*/ 33 w 4"/>
                <a:gd name="T11" fmla="*/ 0 h 19"/>
                <a:gd name="T12" fmla="*/ 0 w 4"/>
                <a:gd name="T13" fmla="*/ 35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9">
                  <a:moveTo>
                    <a:pt x="0" y="2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19"/>
                    <a:pt x="4" y="18"/>
                    <a:pt x="4" y="1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CE5E2"/>
            </a:solidFill>
            <a:ln w="3175" cap="rnd">
              <a:solidFill>
                <a:srgbClr val="64656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0" name="Freeform 507">
              <a:extLst>
                <a:ext uri="{FF2B5EF4-FFF2-40B4-BE49-F238E27FC236}">
                  <a16:creationId xmlns:a16="http://schemas.microsoft.com/office/drawing/2014/main" id="{69AA5497-BD0C-4359-BD9A-C8A0B1F2A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" y="1296"/>
              <a:ext cx="2860" cy="597"/>
            </a:xfrm>
            <a:custGeom>
              <a:avLst/>
              <a:gdLst>
                <a:gd name="T0" fmla="*/ 17113 w 1144"/>
                <a:gd name="T1" fmla="*/ 1386 h 224"/>
                <a:gd name="T2" fmla="*/ 14625 w 1144"/>
                <a:gd name="T3" fmla="*/ 832 h 224"/>
                <a:gd name="T4" fmla="*/ 10113 w 1144"/>
                <a:gd name="T5" fmla="*/ 418 h 224"/>
                <a:gd name="T6" fmla="*/ 3063 w 1144"/>
                <a:gd name="T7" fmla="*/ 2990 h 224"/>
                <a:gd name="T8" fmla="*/ 595 w 1144"/>
                <a:gd name="T9" fmla="*/ 3366 h 224"/>
                <a:gd name="T10" fmla="*/ 0 w 1144"/>
                <a:gd name="T11" fmla="*/ 3425 h 224"/>
                <a:gd name="T12" fmla="*/ 0 w 1144"/>
                <a:gd name="T13" fmla="*/ 4240 h 224"/>
                <a:gd name="T14" fmla="*/ 375 w 1144"/>
                <a:gd name="T15" fmla="*/ 4163 h 224"/>
                <a:gd name="T16" fmla="*/ 5875 w 1144"/>
                <a:gd name="T17" fmla="*/ 3809 h 224"/>
                <a:gd name="T18" fmla="*/ 13300 w 1144"/>
                <a:gd name="T19" fmla="*/ 2556 h 224"/>
                <a:gd name="T20" fmla="*/ 16583 w 1144"/>
                <a:gd name="T21" fmla="*/ 2047 h 224"/>
                <a:gd name="T22" fmla="*/ 17833 w 1144"/>
                <a:gd name="T23" fmla="*/ 1647 h 224"/>
                <a:gd name="T24" fmla="*/ 17113 w 1144"/>
                <a:gd name="T25" fmla="*/ 1386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4" h="224">
                  <a:moveTo>
                    <a:pt x="1095" y="73"/>
                  </a:moveTo>
                  <a:cubicBezTo>
                    <a:pt x="1073" y="72"/>
                    <a:pt x="976" y="55"/>
                    <a:pt x="936" y="44"/>
                  </a:cubicBezTo>
                  <a:cubicBezTo>
                    <a:pt x="896" y="34"/>
                    <a:pt x="775" y="0"/>
                    <a:pt x="647" y="22"/>
                  </a:cubicBezTo>
                  <a:cubicBezTo>
                    <a:pt x="519" y="43"/>
                    <a:pt x="266" y="147"/>
                    <a:pt x="196" y="158"/>
                  </a:cubicBezTo>
                  <a:cubicBezTo>
                    <a:pt x="126" y="168"/>
                    <a:pt x="38" y="178"/>
                    <a:pt x="38" y="178"/>
                  </a:cubicBezTo>
                  <a:cubicBezTo>
                    <a:pt x="23" y="180"/>
                    <a:pt x="9" y="181"/>
                    <a:pt x="0" y="181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6" y="223"/>
                    <a:pt x="14" y="221"/>
                    <a:pt x="24" y="220"/>
                  </a:cubicBezTo>
                  <a:cubicBezTo>
                    <a:pt x="115" y="207"/>
                    <a:pt x="240" y="220"/>
                    <a:pt x="376" y="201"/>
                  </a:cubicBezTo>
                  <a:cubicBezTo>
                    <a:pt x="449" y="191"/>
                    <a:pt x="706" y="152"/>
                    <a:pt x="851" y="135"/>
                  </a:cubicBezTo>
                  <a:cubicBezTo>
                    <a:pt x="996" y="118"/>
                    <a:pt x="1022" y="119"/>
                    <a:pt x="1061" y="108"/>
                  </a:cubicBezTo>
                  <a:cubicBezTo>
                    <a:pt x="1111" y="94"/>
                    <a:pt x="1139" y="103"/>
                    <a:pt x="1141" y="87"/>
                  </a:cubicBezTo>
                  <a:cubicBezTo>
                    <a:pt x="1144" y="71"/>
                    <a:pt x="1116" y="75"/>
                    <a:pt x="1095" y="73"/>
                  </a:cubicBezTo>
                  <a:close/>
                </a:path>
              </a:pathLst>
            </a:custGeom>
            <a:solidFill>
              <a:srgbClr val="CAD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1" name="Freeform 508">
              <a:extLst>
                <a:ext uri="{FF2B5EF4-FFF2-40B4-BE49-F238E27FC236}">
                  <a16:creationId xmlns:a16="http://schemas.microsoft.com/office/drawing/2014/main" id="{50FC918E-E583-4045-A62E-69169F491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1797"/>
              <a:ext cx="10" cy="83"/>
            </a:xfrm>
            <a:custGeom>
              <a:avLst/>
              <a:gdLst>
                <a:gd name="T0" fmla="*/ 0 w 4"/>
                <a:gd name="T1" fmla="*/ 35 h 31"/>
                <a:gd name="T2" fmla="*/ 0 w 4"/>
                <a:gd name="T3" fmla="*/ 560 h 31"/>
                <a:gd name="T4" fmla="*/ 33 w 4"/>
                <a:gd name="T5" fmla="*/ 594 h 31"/>
                <a:gd name="T6" fmla="*/ 63 w 4"/>
                <a:gd name="T7" fmla="*/ 560 h 31"/>
                <a:gd name="T8" fmla="*/ 63 w 4"/>
                <a:gd name="T9" fmla="*/ 35 h 31"/>
                <a:gd name="T10" fmla="*/ 33 w 4"/>
                <a:gd name="T11" fmla="*/ 0 h 31"/>
                <a:gd name="T12" fmla="*/ 0 w 4"/>
                <a:gd name="T13" fmla="*/ 35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31">
                  <a:moveTo>
                    <a:pt x="0" y="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ubicBezTo>
                    <a:pt x="3" y="31"/>
                    <a:pt x="4" y="30"/>
                    <a:pt x="4" y="29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1A4A1"/>
            </a:solidFill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2" name="Freeform 509">
              <a:extLst>
                <a:ext uri="{FF2B5EF4-FFF2-40B4-BE49-F238E27FC236}">
                  <a16:creationId xmlns:a16="http://schemas.microsoft.com/office/drawing/2014/main" id="{8E432649-F54F-4468-ACC4-89B4C2009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1800"/>
              <a:ext cx="2" cy="72"/>
            </a:xfrm>
            <a:custGeom>
              <a:avLst/>
              <a:gdLst>
                <a:gd name="T0" fmla="*/ 0 w 1"/>
                <a:gd name="T1" fmla="*/ 512 h 27"/>
                <a:gd name="T2" fmla="*/ 0 w 1"/>
                <a:gd name="T3" fmla="*/ 35 h 27"/>
                <a:gd name="T4" fmla="*/ 8 w 1"/>
                <a:gd name="T5" fmla="*/ 0 h 27"/>
                <a:gd name="T6" fmla="*/ 8 w 1"/>
                <a:gd name="T7" fmla="*/ 77 h 27"/>
                <a:gd name="T8" fmla="*/ 0 w 1"/>
                <a:gd name="T9" fmla="*/ 512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7">
                  <a:moveTo>
                    <a:pt x="0" y="27"/>
                  </a:moveTo>
                  <a:cubicBezTo>
                    <a:pt x="0" y="27"/>
                    <a:pt x="0" y="4"/>
                    <a:pt x="0" y="2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4"/>
                  </a:cubicBezTo>
                  <a:cubicBezTo>
                    <a:pt x="0" y="7"/>
                    <a:pt x="0" y="27"/>
                    <a:pt x="0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3" name="Freeform 510">
              <a:extLst>
                <a:ext uri="{FF2B5EF4-FFF2-40B4-BE49-F238E27FC236}">
                  <a16:creationId xmlns:a16="http://schemas.microsoft.com/office/drawing/2014/main" id="{B5EFDCBE-1857-4686-9E13-F77F66BC2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" y="1296"/>
              <a:ext cx="2860" cy="597"/>
            </a:xfrm>
            <a:custGeom>
              <a:avLst/>
              <a:gdLst>
                <a:gd name="T0" fmla="*/ 0 w 1144"/>
                <a:gd name="T1" fmla="*/ 4240 h 224"/>
                <a:gd name="T2" fmla="*/ 375 w 1144"/>
                <a:gd name="T3" fmla="*/ 4163 h 224"/>
                <a:gd name="T4" fmla="*/ 5875 w 1144"/>
                <a:gd name="T5" fmla="*/ 3809 h 224"/>
                <a:gd name="T6" fmla="*/ 13300 w 1144"/>
                <a:gd name="T7" fmla="*/ 2556 h 224"/>
                <a:gd name="T8" fmla="*/ 16583 w 1144"/>
                <a:gd name="T9" fmla="*/ 2047 h 224"/>
                <a:gd name="T10" fmla="*/ 17833 w 1144"/>
                <a:gd name="T11" fmla="*/ 1647 h 224"/>
                <a:gd name="T12" fmla="*/ 17113 w 1144"/>
                <a:gd name="T13" fmla="*/ 1386 h 224"/>
                <a:gd name="T14" fmla="*/ 14625 w 1144"/>
                <a:gd name="T15" fmla="*/ 832 h 224"/>
                <a:gd name="T16" fmla="*/ 10113 w 1144"/>
                <a:gd name="T17" fmla="*/ 418 h 224"/>
                <a:gd name="T18" fmla="*/ 3063 w 1144"/>
                <a:gd name="T19" fmla="*/ 2990 h 224"/>
                <a:gd name="T20" fmla="*/ 595 w 1144"/>
                <a:gd name="T21" fmla="*/ 3366 h 224"/>
                <a:gd name="T22" fmla="*/ 0 w 1144"/>
                <a:gd name="T23" fmla="*/ 3425 h 224"/>
                <a:gd name="T24" fmla="*/ 0 w 1144"/>
                <a:gd name="T25" fmla="*/ 3558 h 224"/>
                <a:gd name="T26" fmla="*/ 613 w 1144"/>
                <a:gd name="T27" fmla="*/ 3481 h 224"/>
                <a:gd name="T28" fmla="*/ 3083 w 1144"/>
                <a:gd name="T29" fmla="*/ 3105 h 224"/>
                <a:gd name="T30" fmla="*/ 5750 w 1144"/>
                <a:gd name="T31" fmla="*/ 2103 h 224"/>
                <a:gd name="T32" fmla="*/ 10063 w 1144"/>
                <a:gd name="T33" fmla="*/ 589 h 224"/>
                <a:gd name="T34" fmla="*/ 14583 w 1144"/>
                <a:gd name="T35" fmla="*/ 943 h 224"/>
                <a:gd name="T36" fmla="*/ 14613 w 1144"/>
                <a:gd name="T37" fmla="*/ 943 h 224"/>
                <a:gd name="T38" fmla="*/ 17095 w 1144"/>
                <a:gd name="T39" fmla="*/ 1498 h 224"/>
                <a:gd name="T40" fmla="*/ 17333 w 1144"/>
                <a:gd name="T41" fmla="*/ 1514 h 224"/>
                <a:gd name="T42" fmla="*/ 17738 w 1144"/>
                <a:gd name="T43" fmla="*/ 1570 h 224"/>
                <a:gd name="T44" fmla="*/ 17738 w 1144"/>
                <a:gd name="T45" fmla="*/ 1626 h 224"/>
                <a:gd name="T46" fmla="*/ 17375 w 1144"/>
                <a:gd name="T47" fmla="*/ 1762 h 224"/>
                <a:gd name="T48" fmla="*/ 16563 w 1144"/>
                <a:gd name="T49" fmla="*/ 1932 h 224"/>
                <a:gd name="T50" fmla="*/ 15208 w 1144"/>
                <a:gd name="T51" fmla="*/ 2124 h 224"/>
                <a:gd name="T52" fmla="*/ 13333 w 1144"/>
                <a:gd name="T53" fmla="*/ 2345 h 224"/>
                <a:gd name="T54" fmla="*/ 7408 w 1144"/>
                <a:gd name="T55" fmla="*/ 3387 h 224"/>
                <a:gd name="T56" fmla="*/ 5908 w 1144"/>
                <a:gd name="T57" fmla="*/ 3673 h 224"/>
                <a:gd name="T58" fmla="*/ 2625 w 1144"/>
                <a:gd name="T59" fmla="*/ 3920 h 224"/>
                <a:gd name="T60" fmla="*/ 363 w 1144"/>
                <a:gd name="T61" fmla="*/ 4048 h 224"/>
                <a:gd name="T62" fmla="*/ 0 w 1144"/>
                <a:gd name="T63" fmla="*/ 4126 h 224"/>
                <a:gd name="T64" fmla="*/ 0 w 1144"/>
                <a:gd name="T65" fmla="*/ 4240 h 2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44" h="224">
                  <a:moveTo>
                    <a:pt x="0" y="224"/>
                  </a:moveTo>
                  <a:cubicBezTo>
                    <a:pt x="6" y="223"/>
                    <a:pt x="14" y="221"/>
                    <a:pt x="24" y="220"/>
                  </a:cubicBezTo>
                  <a:cubicBezTo>
                    <a:pt x="115" y="207"/>
                    <a:pt x="240" y="220"/>
                    <a:pt x="376" y="201"/>
                  </a:cubicBezTo>
                  <a:cubicBezTo>
                    <a:pt x="449" y="191"/>
                    <a:pt x="706" y="152"/>
                    <a:pt x="851" y="135"/>
                  </a:cubicBezTo>
                  <a:cubicBezTo>
                    <a:pt x="996" y="118"/>
                    <a:pt x="1022" y="119"/>
                    <a:pt x="1061" y="108"/>
                  </a:cubicBezTo>
                  <a:cubicBezTo>
                    <a:pt x="1111" y="94"/>
                    <a:pt x="1139" y="103"/>
                    <a:pt x="1141" y="87"/>
                  </a:cubicBezTo>
                  <a:cubicBezTo>
                    <a:pt x="1144" y="71"/>
                    <a:pt x="1116" y="75"/>
                    <a:pt x="1095" y="73"/>
                  </a:cubicBezTo>
                  <a:cubicBezTo>
                    <a:pt x="1073" y="72"/>
                    <a:pt x="976" y="55"/>
                    <a:pt x="936" y="44"/>
                  </a:cubicBezTo>
                  <a:cubicBezTo>
                    <a:pt x="896" y="34"/>
                    <a:pt x="775" y="0"/>
                    <a:pt x="647" y="22"/>
                  </a:cubicBezTo>
                  <a:cubicBezTo>
                    <a:pt x="519" y="43"/>
                    <a:pt x="266" y="147"/>
                    <a:pt x="196" y="158"/>
                  </a:cubicBezTo>
                  <a:cubicBezTo>
                    <a:pt x="126" y="168"/>
                    <a:pt x="38" y="178"/>
                    <a:pt x="38" y="178"/>
                  </a:cubicBezTo>
                  <a:cubicBezTo>
                    <a:pt x="23" y="180"/>
                    <a:pt x="9" y="181"/>
                    <a:pt x="0" y="181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9" y="187"/>
                    <a:pt x="27" y="185"/>
                    <a:pt x="39" y="184"/>
                  </a:cubicBezTo>
                  <a:cubicBezTo>
                    <a:pt x="40" y="183"/>
                    <a:pt x="127" y="174"/>
                    <a:pt x="197" y="164"/>
                  </a:cubicBezTo>
                  <a:cubicBezTo>
                    <a:pt x="228" y="159"/>
                    <a:pt x="293" y="137"/>
                    <a:pt x="368" y="111"/>
                  </a:cubicBezTo>
                  <a:cubicBezTo>
                    <a:pt x="466" y="78"/>
                    <a:pt x="572" y="43"/>
                    <a:pt x="644" y="31"/>
                  </a:cubicBezTo>
                  <a:cubicBezTo>
                    <a:pt x="768" y="10"/>
                    <a:pt x="893" y="39"/>
                    <a:pt x="933" y="50"/>
                  </a:cubicBezTo>
                  <a:cubicBezTo>
                    <a:pt x="935" y="50"/>
                    <a:pt x="935" y="50"/>
                    <a:pt x="935" y="50"/>
                  </a:cubicBezTo>
                  <a:cubicBezTo>
                    <a:pt x="976" y="61"/>
                    <a:pt x="1073" y="78"/>
                    <a:pt x="1094" y="79"/>
                  </a:cubicBezTo>
                  <a:cubicBezTo>
                    <a:pt x="1109" y="80"/>
                    <a:pt x="1109" y="80"/>
                    <a:pt x="1109" y="80"/>
                  </a:cubicBezTo>
                  <a:cubicBezTo>
                    <a:pt x="1119" y="80"/>
                    <a:pt x="1132" y="80"/>
                    <a:pt x="1135" y="83"/>
                  </a:cubicBezTo>
                  <a:cubicBezTo>
                    <a:pt x="1135" y="84"/>
                    <a:pt x="1136" y="84"/>
                    <a:pt x="1135" y="86"/>
                  </a:cubicBezTo>
                  <a:cubicBezTo>
                    <a:pt x="1135" y="90"/>
                    <a:pt x="1129" y="91"/>
                    <a:pt x="1112" y="93"/>
                  </a:cubicBezTo>
                  <a:cubicBezTo>
                    <a:pt x="1099" y="94"/>
                    <a:pt x="1081" y="96"/>
                    <a:pt x="1060" y="102"/>
                  </a:cubicBezTo>
                  <a:cubicBezTo>
                    <a:pt x="1036" y="109"/>
                    <a:pt x="1019" y="108"/>
                    <a:pt x="973" y="112"/>
                  </a:cubicBezTo>
                  <a:cubicBezTo>
                    <a:pt x="945" y="115"/>
                    <a:pt x="908" y="118"/>
                    <a:pt x="853" y="124"/>
                  </a:cubicBezTo>
                  <a:cubicBezTo>
                    <a:pt x="748" y="137"/>
                    <a:pt x="583" y="163"/>
                    <a:pt x="474" y="179"/>
                  </a:cubicBezTo>
                  <a:cubicBezTo>
                    <a:pt x="378" y="194"/>
                    <a:pt x="378" y="194"/>
                    <a:pt x="378" y="194"/>
                  </a:cubicBezTo>
                  <a:cubicBezTo>
                    <a:pt x="305" y="204"/>
                    <a:pt x="231" y="206"/>
                    <a:pt x="168" y="207"/>
                  </a:cubicBezTo>
                  <a:cubicBezTo>
                    <a:pt x="115" y="207"/>
                    <a:pt x="65" y="208"/>
                    <a:pt x="23" y="214"/>
                  </a:cubicBezTo>
                  <a:cubicBezTo>
                    <a:pt x="23" y="214"/>
                    <a:pt x="7" y="217"/>
                    <a:pt x="0" y="218"/>
                  </a:cubicBezTo>
                  <a:lnTo>
                    <a:pt x="0" y="224"/>
                  </a:lnTo>
                  <a:close/>
                </a:path>
              </a:pathLst>
            </a:custGeom>
            <a:solidFill>
              <a:srgbClr val="9E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4" name="Freeform 511">
              <a:extLst>
                <a:ext uri="{FF2B5EF4-FFF2-40B4-BE49-F238E27FC236}">
                  <a16:creationId xmlns:a16="http://schemas.microsoft.com/office/drawing/2014/main" id="{256BC978-88B0-4C33-BD9F-F25ADAEF9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1323"/>
              <a:ext cx="1418" cy="269"/>
            </a:xfrm>
            <a:custGeom>
              <a:avLst/>
              <a:gdLst>
                <a:gd name="T0" fmla="*/ 8868 w 567"/>
                <a:gd name="T1" fmla="*/ 759 h 101"/>
                <a:gd name="T2" fmla="*/ 4597 w 567"/>
                <a:gd name="T3" fmla="*/ 511 h 101"/>
                <a:gd name="T4" fmla="*/ 0 w 567"/>
                <a:gd name="T5" fmla="*/ 1907 h 101"/>
                <a:gd name="T6" fmla="*/ 4317 w 567"/>
                <a:gd name="T7" fmla="*/ 397 h 101"/>
                <a:gd name="T8" fmla="*/ 8838 w 567"/>
                <a:gd name="T9" fmla="*/ 759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7" h="101">
                  <a:moveTo>
                    <a:pt x="567" y="40"/>
                  </a:moveTo>
                  <a:cubicBezTo>
                    <a:pt x="471" y="23"/>
                    <a:pt x="389" y="15"/>
                    <a:pt x="294" y="27"/>
                  </a:cubicBezTo>
                  <a:cubicBezTo>
                    <a:pt x="199" y="40"/>
                    <a:pt x="70" y="82"/>
                    <a:pt x="0" y="101"/>
                  </a:cubicBezTo>
                  <a:cubicBezTo>
                    <a:pt x="98" y="68"/>
                    <a:pt x="204" y="33"/>
                    <a:pt x="276" y="21"/>
                  </a:cubicBezTo>
                  <a:cubicBezTo>
                    <a:pt x="400" y="0"/>
                    <a:pt x="525" y="29"/>
                    <a:pt x="565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5" name="Freeform 512">
              <a:extLst>
                <a:ext uri="{FF2B5EF4-FFF2-40B4-BE49-F238E27FC236}">
                  <a16:creationId xmlns:a16="http://schemas.microsoft.com/office/drawing/2014/main" id="{F732C7B9-453E-4870-B8CB-E8F534151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1581"/>
              <a:ext cx="1605" cy="232"/>
            </a:xfrm>
            <a:custGeom>
              <a:avLst/>
              <a:gdLst>
                <a:gd name="T0" fmla="*/ 10033 w 642"/>
                <a:gd name="T1" fmla="*/ 21 h 87"/>
                <a:gd name="T2" fmla="*/ 7425 w 642"/>
                <a:gd name="T3" fmla="*/ 320 h 87"/>
                <a:gd name="T4" fmla="*/ 1500 w 642"/>
                <a:gd name="T5" fmla="*/ 1365 h 87"/>
                <a:gd name="T6" fmla="*/ 0 w 642"/>
                <a:gd name="T7" fmla="*/ 1651 h 87"/>
                <a:gd name="T8" fmla="*/ 4408 w 642"/>
                <a:gd name="T9" fmla="*/ 717 h 87"/>
                <a:gd name="T10" fmla="*/ 10033 w 642"/>
                <a:gd name="T11" fmla="*/ 21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2" h="87">
                  <a:moveTo>
                    <a:pt x="642" y="1"/>
                  </a:moveTo>
                  <a:cubicBezTo>
                    <a:pt x="615" y="4"/>
                    <a:pt x="530" y="11"/>
                    <a:pt x="475" y="17"/>
                  </a:cubicBezTo>
                  <a:cubicBezTo>
                    <a:pt x="370" y="30"/>
                    <a:pt x="205" y="56"/>
                    <a:pt x="96" y="7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9" y="81"/>
                    <a:pt x="200" y="51"/>
                    <a:pt x="282" y="38"/>
                  </a:cubicBezTo>
                  <a:cubicBezTo>
                    <a:pt x="415" y="17"/>
                    <a:pt x="602" y="0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6" name="Freeform 513">
              <a:extLst>
                <a:ext uri="{FF2B5EF4-FFF2-40B4-BE49-F238E27FC236}">
                  <a16:creationId xmlns:a16="http://schemas.microsoft.com/office/drawing/2014/main" id="{9384D12F-54E0-4BCB-B66A-13694B7A0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" y="1296"/>
              <a:ext cx="2860" cy="597"/>
            </a:xfrm>
            <a:custGeom>
              <a:avLst/>
              <a:gdLst>
                <a:gd name="T0" fmla="*/ 0 w 1144"/>
                <a:gd name="T1" fmla="*/ 4240 h 224"/>
                <a:gd name="T2" fmla="*/ 375 w 1144"/>
                <a:gd name="T3" fmla="*/ 4163 h 224"/>
                <a:gd name="T4" fmla="*/ 5875 w 1144"/>
                <a:gd name="T5" fmla="*/ 3809 h 224"/>
                <a:gd name="T6" fmla="*/ 13300 w 1144"/>
                <a:gd name="T7" fmla="*/ 2556 h 224"/>
                <a:gd name="T8" fmla="*/ 16583 w 1144"/>
                <a:gd name="T9" fmla="*/ 2047 h 224"/>
                <a:gd name="T10" fmla="*/ 17833 w 1144"/>
                <a:gd name="T11" fmla="*/ 1647 h 224"/>
                <a:gd name="T12" fmla="*/ 17113 w 1144"/>
                <a:gd name="T13" fmla="*/ 1386 h 224"/>
                <a:gd name="T14" fmla="*/ 14625 w 1144"/>
                <a:gd name="T15" fmla="*/ 832 h 224"/>
                <a:gd name="T16" fmla="*/ 10113 w 1144"/>
                <a:gd name="T17" fmla="*/ 418 h 224"/>
                <a:gd name="T18" fmla="*/ 3063 w 1144"/>
                <a:gd name="T19" fmla="*/ 2990 h 224"/>
                <a:gd name="T20" fmla="*/ 595 w 1144"/>
                <a:gd name="T21" fmla="*/ 3366 h 224"/>
                <a:gd name="T22" fmla="*/ 0 w 1144"/>
                <a:gd name="T23" fmla="*/ 3425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44" h="224">
                  <a:moveTo>
                    <a:pt x="0" y="224"/>
                  </a:moveTo>
                  <a:cubicBezTo>
                    <a:pt x="6" y="223"/>
                    <a:pt x="14" y="221"/>
                    <a:pt x="24" y="220"/>
                  </a:cubicBezTo>
                  <a:cubicBezTo>
                    <a:pt x="115" y="207"/>
                    <a:pt x="240" y="220"/>
                    <a:pt x="376" y="201"/>
                  </a:cubicBezTo>
                  <a:cubicBezTo>
                    <a:pt x="449" y="191"/>
                    <a:pt x="706" y="152"/>
                    <a:pt x="851" y="135"/>
                  </a:cubicBezTo>
                  <a:cubicBezTo>
                    <a:pt x="996" y="118"/>
                    <a:pt x="1022" y="119"/>
                    <a:pt x="1061" y="108"/>
                  </a:cubicBezTo>
                  <a:cubicBezTo>
                    <a:pt x="1111" y="94"/>
                    <a:pt x="1139" y="103"/>
                    <a:pt x="1141" y="87"/>
                  </a:cubicBezTo>
                  <a:cubicBezTo>
                    <a:pt x="1144" y="71"/>
                    <a:pt x="1116" y="75"/>
                    <a:pt x="1095" y="73"/>
                  </a:cubicBezTo>
                  <a:cubicBezTo>
                    <a:pt x="1073" y="72"/>
                    <a:pt x="976" y="55"/>
                    <a:pt x="936" y="44"/>
                  </a:cubicBezTo>
                  <a:cubicBezTo>
                    <a:pt x="896" y="34"/>
                    <a:pt x="775" y="0"/>
                    <a:pt x="647" y="22"/>
                  </a:cubicBezTo>
                  <a:cubicBezTo>
                    <a:pt x="519" y="43"/>
                    <a:pt x="266" y="147"/>
                    <a:pt x="196" y="158"/>
                  </a:cubicBezTo>
                  <a:cubicBezTo>
                    <a:pt x="126" y="168"/>
                    <a:pt x="38" y="178"/>
                    <a:pt x="38" y="178"/>
                  </a:cubicBezTo>
                  <a:cubicBezTo>
                    <a:pt x="23" y="180"/>
                    <a:pt x="9" y="181"/>
                    <a:pt x="0" y="18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7" name="Freeform 514">
              <a:extLst>
                <a:ext uri="{FF2B5EF4-FFF2-40B4-BE49-F238E27FC236}">
                  <a16:creationId xmlns:a16="http://schemas.microsoft.com/office/drawing/2014/main" id="{D95F15C3-6B19-43EE-A8A2-308315E25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1813"/>
              <a:ext cx="10" cy="67"/>
            </a:xfrm>
            <a:custGeom>
              <a:avLst/>
              <a:gdLst>
                <a:gd name="T0" fmla="*/ 0 w 4"/>
                <a:gd name="T1" fmla="*/ 35 h 25"/>
                <a:gd name="T2" fmla="*/ 0 w 4"/>
                <a:gd name="T3" fmla="*/ 445 h 25"/>
                <a:gd name="T4" fmla="*/ 33 w 4"/>
                <a:gd name="T5" fmla="*/ 482 h 25"/>
                <a:gd name="T6" fmla="*/ 63 w 4"/>
                <a:gd name="T7" fmla="*/ 445 h 25"/>
                <a:gd name="T8" fmla="*/ 63 w 4"/>
                <a:gd name="T9" fmla="*/ 35 h 25"/>
                <a:gd name="T10" fmla="*/ 33 w 4"/>
                <a:gd name="T11" fmla="*/ 0 h 25"/>
                <a:gd name="T12" fmla="*/ 0 w 4"/>
                <a:gd name="T13" fmla="*/ 35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25">
                  <a:moveTo>
                    <a:pt x="0" y="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4" y="24"/>
                    <a:pt x="4" y="2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1A4A1"/>
            </a:solidFill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8" name="Freeform 515">
              <a:extLst>
                <a:ext uri="{FF2B5EF4-FFF2-40B4-BE49-F238E27FC236}">
                  <a16:creationId xmlns:a16="http://schemas.microsoft.com/office/drawing/2014/main" id="{A0B98B06-DA66-47CA-9306-F0AC67E88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" y="1805"/>
              <a:ext cx="10" cy="75"/>
            </a:xfrm>
            <a:custGeom>
              <a:avLst/>
              <a:gdLst>
                <a:gd name="T0" fmla="*/ 0 w 4"/>
                <a:gd name="T1" fmla="*/ 35 h 28"/>
                <a:gd name="T2" fmla="*/ 0 w 4"/>
                <a:gd name="T3" fmla="*/ 504 h 28"/>
                <a:gd name="T4" fmla="*/ 33 w 4"/>
                <a:gd name="T5" fmla="*/ 538 h 28"/>
                <a:gd name="T6" fmla="*/ 63 w 4"/>
                <a:gd name="T7" fmla="*/ 504 h 28"/>
                <a:gd name="T8" fmla="*/ 63 w 4"/>
                <a:gd name="T9" fmla="*/ 35 h 28"/>
                <a:gd name="T10" fmla="*/ 33 w 4"/>
                <a:gd name="T11" fmla="*/ 0 h 28"/>
                <a:gd name="T12" fmla="*/ 0 w 4"/>
                <a:gd name="T13" fmla="*/ 35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28">
                  <a:moveTo>
                    <a:pt x="0" y="2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4" y="28"/>
                    <a:pt x="4" y="27"/>
                    <a:pt x="4" y="2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1A4A1"/>
            </a:solidFill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" name="Freeform 516">
              <a:extLst>
                <a:ext uri="{FF2B5EF4-FFF2-40B4-BE49-F238E27FC236}">
                  <a16:creationId xmlns:a16="http://schemas.microsoft.com/office/drawing/2014/main" id="{6F71270D-774A-42A1-9486-42F854449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621"/>
              <a:ext cx="1912" cy="1270"/>
            </a:xfrm>
            <a:custGeom>
              <a:avLst/>
              <a:gdLst>
                <a:gd name="T0" fmla="*/ 387 w 765"/>
                <a:gd name="T1" fmla="*/ 4007 h 476"/>
                <a:gd name="T2" fmla="*/ 280 w 765"/>
                <a:gd name="T3" fmla="*/ 3188 h 476"/>
                <a:gd name="T4" fmla="*/ 667 w 765"/>
                <a:gd name="T5" fmla="*/ 704 h 476"/>
                <a:gd name="T6" fmla="*/ 1875 w 765"/>
                <a:gd name="T7" fmla="*/ 934 h 476"/>
                <a:gd name="T8" fmla="*/ 2187 w 765"/>
                <a:gd name="T9" fmla="*/ 1878 h 476"/>
                <a:gd name="T10" fmla="*/ 3292 w 765"/>
                <a:gd name="T11" fmla="*/ 1745 h 476"/>
                <a:gd name="T12" fmla="*/ 3637 w 765"/>
                <a:gd name="T13" fmla="*/ 2948 h 476"/>
                <a:gd name="T14" fmla="*/ 4561 w 765"/>
                <a:gd name="T15" fmla="*/ 4771 h 476"/>
                <a:gd name="T16" fmla="*/ 5071 w 765"/>
                <a:gd name="T17" fmla="*/ 5638 h 476"/>
                <a:gd name="T18" fmla="*/ 5196 w 765"/>
                <a:gd name="T19" fmla="*/ 6705 h 476"/>
                <a:gd name="T20" fmla="*/ 6278 w 765"/>
                <a:gd name="T21" fmla="*/ 7468 h 476"/>
                <a:gd name="T22" fmla="*/ 6758 w 765"/>
                <a:gd name="T23" fmla="*/ 7468 h 476"/>
                <a:gd name="T24" fmla="*/ 7216 w 765"/>
                <a:gd name="T25" fmla="*/ 8015 h 476"/>
                <a:gd name="T26" fmla="*/ 7745 w 765"/>
                <a:gd name="T27" fmla="*/ 7823 h 476"/>
                <a:gd name="T28" fmla="*/ 8478 w 765"/>
                <a:gd name="T29" fmla="*/ 8151 h 476"/>
                <a:gd name="T30" fmla="*/ 8715 w 765"/>
                <a:gd name="T31" fmla="*/ 8719 h 476"/>
                <a:gd name="T32" fmla="*/ 9165 w 765"/>
                <a:gd name="T33" fmla="*/ 8322 h 476"/>
                <a:gd name="T34" fmla="*/ 9870 w 765"/>
                <a:gd name="T35" fmla="*/ 8471 h 476"/>
                <a:gd name="T36" fmla="*/ 10132 w 765"/>
                <a:gd name="T37" fmla="*/ 8757 h 476"/>
                <a:gd name="T38" fmla="*/ 10557 w 765"/>
                <a:gd name="T39" fmla="*/ 8586 h 476"/>
                <a:gd name="T40" fmla="*/ 11007 w 765"/>
                <a:gd name="T41" fmla="*/ 9039 h 476"/>
                <a:gd name="T42" fmla="*/ 11350 w 765"/>
                <a:gd name="T43" fmla="*/ 8698 h 476"/>
                <a:gd name="T44" fmla="*/ 11944 w 765"/>
                <a:gd name="T45" fmla="*/ 8813 h 476"/>
                <a:gd name="T46" fmla="*/ 11494 w 765"/>
                <a:gd name="T47" fmla="*/ 8394 h 476"/>
                <a:gd name="T48" fmla="*/ 10820 w 765"/>
                <a:gd name="T49" fmla="*/ 7994 h 476"/>
                <a:gd name="T50" fmla="*/ 10445 w 765"/>
                <a:gd name="T51" fmla="*/ 7481 h 476"/>
                <a:gd name="T52" fmla="*/ 9882 w 765"/>
                <a:gd name="T53" fmla="*/ 7012 h 476"/>
                <a:gd name="T54" fmla="*/ 9662 w 765"/>
                <a:gd name="T55" fmla="*/ 6854 h 476"/>
                <a:gd name="T56" fmla="*/ 9103 w 765"/>
                <a:gd name="T57" fmla="*/ 6854 h 476"/>
                <a:gd name="T58" fmla="*/ 9008 w 765"/>
                <a:gd name="T59" fmla="*/ 6662 h 476"/>
                <a:gd name="T60" fmla="*/ 8290 w 765"/>
                <a:gd name="T61" fmla="*/ 6593 h 476"/>
                <a:gd name="T62" fmla="*/ 8028 w 765"/>
                <a:gd name="T63" fmla="*/ 6363 h 476"/>
                <a:gd name="T64" fmla="*/ 7433 w 765"/>
                <a:gd name="T65" fmla="*/ 6137 h 476"/>
                <a:gd name="T66" fmla="*/ 6791 w 765"/>
                <a:gd name="T67" fmla="*/ 5752 h 476"/>
                <a:gd name="T68" fmla="*/ 6478 w 765"/>
                <a:gd name="T69" fmla="*/ 5752 h 476"/>
                <a:gd name="T70" fmla="*/ 5791 w 765"/>
                <a:gd name="T71" fmla="*/ 5125 h 476"/>
                <a:gd name="T72" fmla="*/ 5509 w 765"/>
                <a:gd name="T73" fmla="*/ 4840 h 476"/>
                <a:gd name="T74" fmla="*/ 5059 w 765"/>
                <a:gd name="T75" fmla="*/ 4613 h 476"/>
                <a:gd name="T76" fmla="*/ 4749 w 765"/>
                <a:gd name="T77" fmla="*/ 3986 h 476"/>
                <a:gd name="T78" fmla="*/ 4574 w 765"/>
                <a:gd name="T79" fmla="*/ 3132 h 476"/>
                <a:gd name="T80" fmla="*/ 3916 w 765"/>
                <a:gd name="T81" fmla="*/ 2300 h 476"/>
                <a:gd name="T82" fmla="*/ 3749 w 765"/>
                <a:gd name="T83" fmla="*/ 1878 h 476"/>
                <a:gd name="T84" fmla="*/ 3187 w 765"/>
                <a:gd name="T85" fmla="*/ 1574 h 476"/>
                <a:gd name="T86" fmla="*/ 2687 w 765"/>
                <a:gd name="T87" fmla="*/ 1083 h 476"/>
                <a:gd name="T88" fmla="*/ 2104 w 765"/>
                <a:gd name="T89" fmla="*/ 435 h 476"/>
                <a:gd name="T90" fmla="*/ 1949 w 765"/>
                <a:gd name="T91" fmla="*/ 227 h 476"/>
                <a:gd name="T92" fmla="*/ 1217 w 765"/>
                <a:gd name="T93" fmla="*/ 77 h 476"/>
                <a:gd name="T94" fmla="*/ 375 w 765"/>
                <a:gd name="T95" fmla="*/ 115 h 476"/>
                <a:gd name="T96" fmla="*/ 0 w 765"/>
                <a:gd name="T97" fmla="*/ 648 h 476"/>
                <a:gd name="T98" fmla="*/ 125 w 765"/>
                <a:gd name="T99" fmla="*/ 1515 h 476"/>
                <a:gd name="T100" fmla="*/ 92 w 765"/>
                <a:gd name="T101" fmla="*/ 2356 h 4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65" h="476">
                  <a:moveTo>
                    <a:pt x="25" y="211"/>
                  </a:moveTo>
                  <a:cubicBezTo>
                    <a:pt x="23" y="199"/>
                    <a:pt x="21" y="188"/>
                    <a:pt x="18" y="168"/>
                  </a:cubicBezTo>
                  <a:cubicBezTo>
                    <a:pt x="13" y="131"/>
                    <a:pt x="18" y="62"/>
                    <a:pt x="43" y="37"/>
                  </a:cubicBezTo>
                  <a:cubicBezTo>
                    <a:pt x="64" y="16"/>
                    <a:pt x="96" y="25"/>
                    <a:pt x="120" y="49"/>
                  </a:cubicBezTo>
                  <a:cubicBezTo>
                    <a:pt x="144" y="73"/>
                    <a:pt x="145" y="85"/>
                    <a:pt x="140" y="99"/>
                  </a:cubicBezTo>
                  <a:cubicBezTo>
                    <a:pt x="160" y="72"/>
                    <a:pt x="193" y="77"/>
                    <a:pt x="211" y="92"/>
                  </a:cubicBezTo>
                  <a:cubicBezTo>
                    <a:pt x="229" y="107"/>
                    <a:pt x="244" y="139"/>
                    <a:pt x="233" y="155"/>
                  </a:cubicBezTo>
                  <a:cubicBezTo>
                    <a:pt x="270" y="149"/>
                    <a:pt x="315" y="198"/>
                    <a:pt x="292" y="251"/>
                  </a:cubicBezTo>
                  <a:cubicBezTo>
                    <a:pt x="307" y="252"/>
                    <a:pt x="319" y="271"/>
                    <a:pt x="325" y="297"/>
                  </a:cubicBezTo>
                  <a:cubicBezTo>
                    <a:pt x="331" y="323"/>
                    <a:pt x="334" y="350"/>
                    <a:pt x="333" y="353"/>
                  </a:cubicBezTo>
                  <a:cubicBezTo>
                    <a:pt x="350" y="355"/>
                    <a:pt x="402" y="365"/>
                    <a:pt x="402" y="393"/>
                  </a:cubicBezTo>
                  <a:cubicBezTo>
                    <a:pt x="409" y="387"/>
                    <a:pt x="418" y="391"/>
                    <a:pt x="433" y="393"/>
                  </a:cubicBezTo>
                  <a:cubicBezTo>
                    <a:pt x="448" y="395"/>
                    <a:pt x="465" y="407"/>
                    <a:pt x="462" y="422"/>
                  </a:cubicBezTo>
                  <a:cubicBezTo>
                    <a:pt x="465" y="406"/>
                    <a:pt x="481" y="408"/>
                    <a:pt x="496" y="412"/>
                  </a:cubicBezTo>
                  <a:cubicBezTo>
                    <a:pt x="511" y="416"/>
                    <a:pt x="531" y="424"/>
                    <a:pt x="543" y="429"/>
                  </a:cubicBezTo>
                  <a:cubicBezTo>
                    <a:pt x="555" y="434"/>
                    <a:pt x="560" y="440"/>
                    <a:pt x="558" y="459"/>
                  </a:cubicBezTo>
                  <a:cubicBezTo>
                    <a:pt x="561" y="440"/>
                    <a:pt x="572" y="437"/>
                    <a:pt x="587" y="438"/>
                  </a:cubicBezTo>
                  <a:cubicBezTo>
                    <a:pt x="602" y="439"/>
                    <a:pt x="616" y="443"/>
                    <a:pt x="632" y="446"/>
                  </a:cubicBezTo>
                  <a:cubicBezTo>
                    <a:pt x="648" y="449"/>
                    <a:pt x="649" y="461"/>
                    <a:pt x="649" y="461"/>
                  </a:cubicBezTo>
                  <a:cubicBezTo>
                    <a:pt x="652" y="450"/>
                    <a:pt x="665" y="452"/>
                    <a:pt x="676" y="452"/>
                  </a:cubicBezTo>
                  <a:cubicBezTo>
                    <a:pt x="687" y="452"/>
                    <a:pt x="706" y="461"/>
                    <a:pt x="705" y="476"/>
                  </a:cubicBezTo>
                  <a:cubicBezTo>
                    <a:pt x="712" y="458"/>
                    <a:pt x="715" y="459"/>
                    <a:pt x="727" y="458"/>
                  </a:cubicBezTo>
                  <a:cubicBezTo>
                    <a:pt x="739" y="457"/>
                    <a:pt x="756" y="456"/>
                    <a:pt x="765" y="464"/>
                  </a:cubicBezTo>
                  <a:cubicBezTo>
                    <a:pt x="757" y="448"/>
                    <a:pt x="747" y="443"/>
                    <a:pt x="736" y="442"/>
                  </a:cubicBezTo>
                  <a:cubicBezTo>
                    <a:pt x="733" y="440"/>
                    <a:pt x="721" y="433"/>
                    <a:pt x="693" y="421"/>
                  </a:cubicBezTo>
                  <a:cubicBezTo>
                    <a:pt x="693" y="415"/>
                    <a:pt x="682" y="404"/>
                    <a:pt x="669" y="394"/>
                  </a:cubicBezTo>
                  <a:cubicBezTo>
                    <a:pt x="667" y="387"/>
                    <a:pt x="643" y="371"/>
                    <a:pt x="633" y="369"/>
                  </a:cubicBezTo>
                  <a:cubicBezTo>
                    <a:pt x="633" y="369"/>
                    <a:pt x="626" y="363"/>
                    <a:pt x="619" y="361"/>
                  </a:cubicBezTo>
                  <a:cubicBezTo>
                    <a:pt x="613" y="359"/>
                    <a:pt x="607" y="357"/>
                    <a:pt x="583" y="361"/>
                  </a:cubicBezTo>
                  <a:cubicBezTo>
                    <a:pt x="583" y="361"/>
                    <a:pt x="585" y="353"/>
                    <a:pt x="577" y="351"/>
                  </a:cubicBezTo>
                  <a:cubicBezTo>
                    <a:pt x="569" y="349"/>
                    <a:pt x="543" y="347"/>
                    <a:pt x="531" y="347"/>
                  </a:cubicBezTo>
                  <a:cubicBezTo>
                    <a:pt x="531" y="347"/>
                    <a:pt x="525" y="339"/>
                    <a:pt x="514" y="335"/>
                  </a:cubicBezTo>
                  <a:cubicBezTo>
                    <a:pt x="503" y="331"/>
                    <a:pt x="483" y="323"/>
                    <a:pt x="476" y="323"/>
                  </a:cubicBezTo>
                  <a:cubicBezTo>
                    <a:pt x="473" y="320"/>
                    <a:pt x="443" y="307"/>
                    <a:pt x="435" y="303"/>
                  </a:cubicBezTo>
                  <a:cubicBezTo>
                    <a:pt x="427" y="300"/>
                    <a:pt x="425" y="301"/>
                    <a:pt x="415" y="303"/>
                  </a:cubicBezTo>
                  <a:cubicBezTo>
                    <a:pt x="411" y="297"/>
                    <a:pt x="385" y="276"/>
                    <a:pt x="371" y="270"/>
                  </a:cubicBezTo>
                  <a:cubicBezTo>
                    <a:pt x="371" y="270"/>
                    <a:pt x="361" y="262"/>
                    <a:pt x="353" y="255"/>
                  </a:cubicBezTo>
                  <a:cubicBezTo>
                    <a:pt x="344" y="247"/>
                    <a:pt x="340" y="245"/>
                    <a:pt x="324" y="243"/>
                  </a:cubicBezTo>
                  <a:cubicBezTo>
                    <a:pt x="323" y="241"/>
                    <a:pt x="312" y="213"/>
                    <a:pt x="304" y="210"/>
                  </a:cubicBezTo>
                  <a:cubicBezTo>
                    <a:pt x="305" y="203"/>
                    <a:pt x="303" y="176"/>
                    <a:pt x="293" y="165"/>
                  </a:cubicBezTo>
                  <a:cubicBezTo>
                    <a:pt x="284" y="153"/>
                    <a:pt x="265" y="132"/>
                    <a:pt x="251" y="121"/>
                  </a:cubicBezTo>
                  <a:cubicBezTo>
                    <a:pt x="251" y="121"/>
                    <a:pt x="245" y="105"/>
                    <a:pt x="240" y="99"/>
                  </a:cubicBezTo>
                  <a:cubicBezTo>
                    <a:pt x="235" y="92"/>
                    <a:pt x="216" y="83"/>
                    <a:pt x="204" y="83"/>
                  </a:cubicBezTo>
                  <a:cubicBezTo>
                    <a:pt x="201" y="73"/>
                    <a:pt x="184" y="63"/>
                    <a:pt x="172" y="57"/>
                  </a:cubicBezTo>
                  <a:cubicBezTo>
                    <a:pt x="169" y="44"/>
                    <a:pt x="153" y="29"/>
                    <a:pt x="135" y="23"/>
                  </a:cubicBezTo>
                  <a:cubicBezTo>
                    <a:pt x="135" y="23"/>
                    <a:pt x="131" y="20"/>
                    <a:pt x="125" y="12"/>
                  </a:cubicBezTo>
                  <a:cubicBezTo>
                    <a:pt x="118" y="4"/>
                    <a:pt x="102" y="1"/>
                    <a:pt x="78" y="4"/>
                  </a:cubicBezTo>
                  <a:cubicBezTo>
                    <a:pt x="68" y="0"/>
                    <a:pt x="40" y="0"/>
                    <a:pt x="24" y="6"/>
                  </a:cubicBezTo>
                  <a:cubicBezTo>
                    <a:pt x="14" y="10"/>
                    <a:pt x="2" y="22"/>
                    <a:pt x="0" y="34"/>
                  </a:cubicBezTo>
                  <a:cubicBezTo>
                    <a:pt x="8" y="46"/>
                    <a:pt x="8" y="66"/>
                    <a:pt x="8" y="80"/>
                  </a:cubicBezTo>
                  <a:cubicBezTo>
                    <a:pt x="8" y="92"/>
                    <a:pt x="7" y="108"/>
                    <a:pt x="6" y="12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0" name="Freeform 517">
              <a:extLst>
                <a:ext uri="{FF2B5EF4-FFF2-40B4-BE49-F238E27FC236}">
                  <a16:creationId xmlns:a16="http://schemas.microsoft.com/office/drawing/2014/main" id="{C7D8CB74-DCE3-4403-959F-8F9234DF1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" y="2584"/>
              <a:ext cx="5" cy="5"/>
            </a:xfrm>
            <a:custGeom>
              <a:avLst/>
              <a:gdLst>
                <a:gd name="T0" fmla="*/ 0 w 2"/>
                <a:gd name="T1" fmla="*/ 33 h 2"/>
                <a:gd name="T2" fmla="*/ 33 w 2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noFill/>
            <a:ln w="7938" cap="rnd">
              <a:solidFill>
                <a:srgbClr val="87888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1" name="Freeform 518">
              <a:extLst>
                <a:ext uri="{FF2B5EF4-FFF2-40B4-BE49-F238E27FC236}">
                  <a16:creationId xmlns:a16="http://schemas.microsoft.com/office/drawing/2014/main" id="{B9F5F72F-2F27-4E74-9394-A92752506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" y="1816"/>
              <a:ext cx="5" cy="56"/>
            </a:xfrm>
            <a:custGeom>
              <a:avLst/>
              <a:gdLst>
                <a:gd name="T0" fmla="*/ 0 w 2"/>
                <a:gd name="T1" fmla="*/ 397 h 21"/>
                <a:gd name="T2" fmla="*/ 0 w 2"/>
                <a:gd name="T3" fmla="*/ 35 h 21"/>
                <a:gd name="T4" fmla="*/ 33 w 2"/>
                <a:gd name="T5" fmla="*/ 0 h 21"/>
                <a:gd name="T6" fmla="*/ 20 w 2"/>
                <a:gd name="T7" fmla="*/ 77 h 21"/>
                <a:gd name="T8" fmla="*/ 0 w 2"/>
                <a:gd name="T9" fmla="*/ 39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1">
                  <a:moveTo>
                    <a:pt x="0" y="21"/>
                  </a:moveTo>
                  <a:cubicBezTo>
                    <a:pt x="0" y="21"/>
                    <a:pt x="0" y="4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1" y="1"/>
                    <a:pt x="1" y="4"/>
                  </a:cubicBezTo>
                  <a:cubicBezTo>
                    <a:pt x="1" y="7"/>
                    <a:pt x="0" y="21"/>
                    <a:pt x="0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2" name="Freeform 519">
              <a:extLst>
                <a:ext uri="{FF2B5EF4-FFF2-40B4-BE49-F238E27FC236}">
                  <a16:creationId xmlns:a16="http://schemas.microsoft.com/office/drawing/2014/main" id="{FD6C6E0B-06BA-498A-AFC6-AF0357A12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" y="1808"/>
              <a:ext cx="3" cy="64"/>
            </a:xfrm>
            <a:custGeom>
              <a:avLst/>
              <a:gdLst>
                <a:gd name="T0" fmla="*/ 0 w 1"/>
                <a:gd name="T1" fmla="*/ 456 h 24"/>
                <a:gd name="T2" fmla="*/ 0 w 1"/>
                <a:gd name="T3" fmla="*/ 35 h 24"/>
                <a:gd name="T4" fmla="*/ 27 w 1"/>
                <a:gd name="T5" fmla="*/ 0 h 24"/>
                <a:gd name="T6" fmla="*/ 0 w 1"/>
                <a:gd name="T7" fmla="*/ 77 h 24"/>
                <a:gd name="T8" fmla="*/ 0 w 1"/>
                <a:gd name="T9" fmla="*/ 45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4">
                  <a:moveTo>
                    <a:pt x="0" y="24"/>
                  </a:moveTo>
                  <a:cubicBezTo>
                    <a:pt x="0" y="24"/>
                    <a:pt x="0" y="4"/>
                    <a:pt x="0" y="2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4"/>
                  </a:cubicBezTo>
                  <a:cubicBezTo>
                    <a:pt x="0" y="7"/>
                    <a:pt x="0" y="24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3" name="Oval 520">
              <a:extLst>
                <a:ext uri="{FF2B5EF4-FFF2-40B4-BE49-F238E27FC236}">
                  <a16:creationId xmlns:a16="http://schemas.microsoft.com/office/drawing/2014/main" id="{47CBC9F5-FC4C-4885-8169-6141007E2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" y="2091"/>
              <a:ext cx="50" cy="98"/>
            </a:xfrm>
            <a:prstGeom prst="ellipse">
              <a:avLst/>
            </a:prstGeom>
            <a:solidFill>
              <a:srgbClr val="3BA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024" name="Oval 521">
              <a:extLst>
                <a:ext uri="{FF2B5EF4-FFF2-40B4-BE49-F238E27FC236}">
                  <a16:creationId xmlns:a16="http://schemas.microsoft.com/office/drawing/2014/main" id="{B07475D8-997B-44FB-93D0-27513A2B5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9" y="2059"/>
              <a:ext cx="55" cy="112"/>
            </a:xfrm>
            <a:prstGeom prst="ellipse">
              <a:avLst/>
            </a:prstGeom>
            <a:solidFill>
              <a:srgbClr val="3BA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025" name="Oval 522">
              <a:extLst>
                <a:ext uri="{FF2B5EF4-FFF2-40B4-BE49-F238E27FC236}">
                  <a16:creationId xmlns:a16="http://schemas.microsoft.com/office/drawing/2014/main" id="{A4BF1EF1-E95D-4337-9DD4-9103C749A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051"/>
              <a:ext cx="55" cy="112"/>
            </a:xfrm>
            <a:prstGeom prst="ellipse">
              <a:avLst/>
            </a:prstGeom>
            <a:solidFill>
              <a:srgbClr val="3BA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026" name="Freeform 523">
              <a:extLst>
                <a:ext uri="{FF2B5EF4-FFF2-40B4-BE49-F238E27FC236}">
                  <a16:creationId xmlns:a16="http://schemas.microsoft.com/office/drawing/2014/main" id="{47D8FCFC-0CAE-425D-80A6-E7D284F2F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" y="1931"/>
              <a:ext cx="125" cy="136"/>
            </a:xfrm>
            <a:custGeom>
              <a:avLst/>
              <a:gdLst>
                <a:gd name="T0" fmla="*/ 333 w 50"/>
                <a:gd name="T1" fmla="*/ 909 h 51"/>
                <a:gd name="T2" fmla="*/ 520 w 50"/>
                <a:gd name="T3" fmla="*/ 77 h 51"/>
                <a:gd name="T4" fmla="*/ 333 w 50"/>
                <a:gd name="T5" fmla="*/ 909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51">
                  <a:moveTo>
                    <a:pt x="21" y="48"/>
                  </a:moveTo>
                  <a:cubicBezTo>
                    <a:pt x="35" y="51"/>
                    <a:pt x="50" y="7"/>
                    <a:pt x="33" y="4"/>
                  </a:cubicBezTo>
                  <a:cubicBezTo>
                    <a:pt x="18" y="0"/>
                    <a:pt x="0" y="42"/>
                    <a:pt x="21" y="48"/>
                  </a:cubicBezTo>
                  <a:close/>
                </a:path>
              </a:pathLst>
            </a:custGeom>
            <a:solidFill>
              <a:srgbClr val="D8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7" name="Freeform 524">
              <a:extLst>
                <a:ext uri="{FF2B5EF4-FFF2-40B4-BE49-F238E27FC236}">
                  <a16:creationId xmlns:a16="http://schemas.microsoft.com/office/drawing/2014/main" id="{F70BD2F2-27EF-4785-8393-69C65DF7A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2093"/>
              <a:ext cx="133" cy="131"/>
            </a:xfrm>
            <a:custGeom>
              <a:avLst/>
              <a:gdLst>
                <a:gd name="T0" fmla="*/ 555 w 53"/>
                <a:gd name="T1" fmla="*/ 94 h 49"/>
                <a:gd name="T2" fmla="*/ 221 w 53"/>
                <a:gd name="T3" fmla="*/ 821 h 49"/>
                <a:gd name="T4" fmla="*/ 555 w 53"/>
                <a:gd name="T5" fmla="*/ 94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49">
                  <a:moveTo>
                    <a:pt x="35" y="5"/>
                  </a:moveTo>
                  <a:cubicBezTo>
                    <a:pt x="53" y="16"/>
                    <a:pt x="28" y="49"/>
                    <a:pt x="14" y="43"/>
                  </a:cubicBezTo>
                  <a:cubicBezTo>
                    <a:pt x="0" y="37"/>
                    <a:pt x="14" y="0"/>
                    <a:pt x="35" y="5"/>
                  </a:cubicBezTo>
                  <a:close/>
                </a:path>
              </a:pathLst>
            </a:custGeom>
            <a:solidFill>
              <a:srgbClr val="D8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8" name="Freeform 525">
              <a:extLst>
                <a:ext uri="{FF2B5EF4-FFF2-40B4-BE49-F238E27FC236}">
                  <a16:creationId xmlns:a16="http://schemas.microsoft.com/office/drawing/2014/main" id="{1F599F0C-D11A-464D-9593-FDCC5B3A5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" y="2453"/>
              <a:ext cx="115" cy="128"/>
            </a:xfrm>
            <a:custGeom>
              <a:avLst/>
              <a:gdLst>
                <a:gd name="T0" fmla="*/ 375 w 46"/>
                <a:gd name="T1" fmla="*/ 77 h 48"/>
                <a:gd name="T2" fmla="*/ 363 w 46"/>
                <a:gd name="T3" fmla="*/ 776 h 48"/>
                <a:gd name="T4" fmla="*/ 375 w 46"/>
                <a:gd name="T5" fmla="*/ 77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48">
                  <a:moveTo>
                    <a:pt x="24" y="4"/>
                  </a:moveTo>
                  <a:cubicBezTo>
                    <a:pt x="5" y="0"/>
                    <a:pt x="0" y="48"/>
                    <a:pt x="23" y="41"/>
                  </a:cubicBezTo>
                  <a:cubicBezTo>
                    <a:pt x="46" y="34"/>
                    <a:pt x="39" y="3"/>
                    <a:pt x="24" y="4"/>
                  </a:cubicBezTo>
                  <a:close/>
                </a:path>
              </a:pathLst>
            </a:custGeom>
            <a:solidFill>
              <a:srgbClr val="D8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9" name="Freeform 526">
              <a:extLst>
                <a:ext uri="{FF2B5EF4-FFF2-40B4-BE49-F238E27FC236}">
                  <a16:creationId xmlns:a16="http://schemas.microsoft.com/office/drawing/2014/main" id="{5EE79E73-3F83-45AA-AECB-431463238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" y="2715"/>
              <a:ext cx="112" cy="181"/>
            </a:xfrm>
            <a:custGeom>
              <a:avLst/>
              <a:gdLst>
                <a:gd name="T0" fmla="*/ 309 w 45"/>
                <a:gd name="T1" fmla="*/ 170 h 68"/>
                <a:gd name="T2" fmla="*/ 416 w 45"/>
                <a:gd name="T3" fmla="*/ 1190 h 68"/>
                <a:gd name="T4" fmla="*/ 309 w 45"/>
                <a:gd name="T5" fmla="*/ 170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68">
                  <a:moveTo>
                    <a:pt x="20" y="9"/>
                  </a:moveTo>
                  <a:cubicBezTo>
                    <a:pt x="0" y="15"/>
                    <a:pt x="9" y="68"/>
                    <a:pt x="27" y="63"/>
                  </a:cubicBezTo>
                  <a:cubicBezTo>
                    <a:pt x="45" y="58"/>
                    <a:pt x="39" y="0"/>
                    <a:pt x="20" y="9"/>
                  </a:cubicBezTo>
                  <a:close/>
                </a:path>
              </a:pathLst>
            </a:custGeom>
            <a:solidFill>
              <a:srgbClr val="D8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0" name="Freeform 527">
              <a:extLst>
                <a:ext uri="{FF2B5EF4-FFF2-40B4-BE49-F238E27FC236}">
                  <a16:creationId xmlns:a16="http://schemas.microsoft.com/office/drawing/2014/main" id="{09CF5286-5473-4999-A92B-3BC558D90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" y="2760"/>
              <a:ext cx="127" cy="141"/>
            </a:xfrm>
            <a:custGeom>
              <a:avLst/>
              <a:gdLst>
                <a:gd name="T0" fmla="*/ 311 w 51"/>
                <a:gd name="T1" fmla="*/ 886 h 53"/>
                <a:gd name="T2" fmla="*/ 558 w 51"/>
                <a:gd name="T3" fmla="*/ 114 h 53"/>
                <a:gd name="T4" fmla="*/ 311 w 51"/>
                <a:gd name="T5" fmla="*/ 886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53">
                  <a:moveTo>
                    <a:pt x="20" y="47"/>
                  </a:moveTo>
                  <a:cubicBezTo>
                    <a:pt x="39" y="53"/>
                    <a:pt x="51" y="12"/>
                    <a:pt x="36" y="6"/>
                  </a:cubicBezTo>
                  <a:cubicBezTo>
                    <a:pt x="21" y="0"/>
                    <a:pt x="0" y="43"/>
                    <a:pt x="20" y="47"/>
                  </a:cubicBezTo>
                  <a:close/>
                </a:path>
              </a:pathLst>
            </a:custGeom>
            <a:solidFill>
              <a:srgbClr val="D8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1" name="Freeform 528">
              <a:extLst>
                <a:ext uri="{FF2B5EF4-FFF2-40B4-BE49-F238E27FC236}">
                  <a16:creationId xmlns:a16="http://schemas.microsoft.com/office/drawing/2014/main" id="{C837A6F1-9073-4483-AFFA-2CF61DBA5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2840"/>
              <a:ext cx="127" cy="157"/>
            </a:xfrm>
            <a:custGeom>
              <a:avLst/>
              <a:gdLst>
                <a:gd name="T0" fmla="*/ 540 w 51"/>
                <a:gd name="T1" fmla="*/ 921 h 59"/>
                <a:gd name="T2" fmla="*/ 311 w 51"/>
                <a:gd name="T3" fmla="*/ 136 h 59"/>
                <a:gd name="T4" fmla="*/ 540 w 51"/>
                <a:gd name="T5" fmla="*/ 921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59">
                  <a:moveTo>
                    <a:pt x="35" y="49"/>
                  </a:moveTo>
                  <a:cubicBezTo>
                    <a:pt x="51" y="38"/>
                    <a:pt x="40" y="0"/>
                    <a:pt x="20" y="7"/>
                  </a:cubicBezTo>
                  <a:cubicBezTo>
                    <a:pt x="0" y="14"/>
                    <a:pt x="20" y="59"/>
                    <a:pt x="35" y="49"/>
                  </a:cubicBezTo>
                  <a:close/>
                </a:path>
              </a:pathLst>
            </a:custGeom>
            <a:solidFill>
              <a:srgbClr val="D8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2" name="Freeform 529">
              <a:extLst>
                <a:ext uri="{FF2B5EF4-FFF2-40B4-BE49-F238E27FC236}">
                  <a16:creationId xmlns:a16="http://schemas.microsoft.com/office/drawing/2014/main" id="{D59A7470-E8BC-40DB-BC8C-D6628E064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3021"/>
              <a:ext cx="90" cy="110"/>
            </a:xfrm>
            <a:custGeom>
              <a:avLst/>
              <a:gdLst>
                <a:gd name="T0" fmla="*/ 333 w 36"/>
                <a:gd name="T1" fmla="*/ 655 h 41"/>
                <a:gd name="T2" fmla="*/ 158 w 36"/>
                <a:gd name="T3" fmla="*/ 56 h 41"/>
                <a:gd name="T4" fmla="*/ 333 w 36"/>
                <a:gd name="T5" fmla="*/ 655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41">
                  <a:moveTo>
                    <a:pt x="21" y="34"/>
                  </a:moveTo>
                  <a:cubicBezTo>
                    <a:pt x="36" y="26"/>
                    <a:pt x="20" y="0"/>
                    <a:pt x="10" y="3"/>
                  </a:cubicBezTo>
                  <a:cubicBezTo>
                    <a:pt x="0" y="6"/>
                    <a:pt x="6" y="41"/>
                    <a:pt x="21" y="34"/>
                  </a:cubicBezTo>
                  <a:close/>
                </a:path>
              </a:pathLst>
            </a:custGeom>
            <a:solidFill>
              <a:srgbClr val="D8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3" name="Freeform 530">
              <a:extLst>
                <a:ext uri="{FF2B5EF4-FFF2-40B4-BE49-F238E27FC236}">
                  <a16:creationId xmlns:a16="http://schemas.microsoft.com/office/drawing/2014/main" id="{9F62F844-CA00-4522-8BBE-0A14C01A0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" y="2773"/>
              <a:ext cx="102" cy="96"/>
            </a:xfrm>
            <a:custGeom>
              <a:avLst/>
              <a:gdLst>
                <a:gd name="T0" fmla="*/ 259 w 41"/>
                <a:gd name="T1" fmla="*/ 661 h 36"/>
                <a:gd name="T2" fmla="*/ 371 w 41"/>
                <a:gd name="T3" fmla="*/ 21 h 36"/>
                <a:gd name="T4" fmla="*/ 259 w 41"/>
                <a:gd name="T5" fmla="*/ 661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6">
                  <a:moveTo>
                    <a:pt x="17" y="35"/>
                  </a:moveTo>
                  <a:cubicBezTo>
                    <a:pt x="34" y="36"/>
                    <a:pt x="41" y="2"/>
                    <a:pt x="24" y="1"/>
                  </a:cubicBezTo>
                  <a:cubicBezTo>
                    <a:pt x="7" y="0"/>
                    <a:pt x="0" y="31"/>
                    <a:pt x="17" y="35"/>
                  </a:cubicBezTo>
                  <a:close/>
                </a:path>
              </a:pathLst>
            </a:custGeom>
            <a:solidFill>
              <a:srgbClr val="D8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4" name="Freeform 531">
              <a:extLst>
                <a:ext uri="{FF2B5EF4-FFF2-40B4-BE49-F238E27FC236}">
                  <a16:creationId xmlns:a16="http://schemas.microsoft.com/office/drawing/2014/main" id="{D598921A-B8E1-4906-8C21-93E2004EB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" y="3000"/>
              <a:ext cx="125" cy="99"/>
            </a:xfrm>
            <a:custGeom>
              <a:avLst/>
              <a:gdLst>
                <a:gd name="T0" fmla="*/ 533 w 50"/>
                <a:gd name="T1" fmla="*/ 56 h 37"/>
                <a:gd name="T2" fmla="*/ 363 w 50"/>
                <a:gd name="T3" fmla="*/ 629 h 37"/>
                <a:gd name="T4" fmla="*/ 533 w 50"/>
                <a:gd name="T5" fmla="*/ 56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37">
                  <a:moveTo>
                    <a:pt x="34" y="3"/>
                  </a:moveTo>
                  <a:cubicBezTo>
                    <a:pt x="16" y="0"/>
                    <a:pt x="0" y="29"/>
                    <a:pt x="23" y="33"/>
                  </a:cubicBezTo>
                  <a:cubicBezTo>
                    <a:pt x="46" y="37"/>
                    <a:pt x="50" y="7"/>
                    <a:pt x="34" y="3"/>
                  </a:cubicBezTo>
                  <a:close/>
                </a:path>
              </a:pathLst>
            </a:custGeom>
            <a:solidFill>
              <a:srgbClr val="D8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5" name="Freeform 532">
              <a:extLst>
                <a:ext uri="{FF2B5EF4-FFF2-40B4-BE49-F238E27FC236}">
                  <a16:creationId xmlns:a16="http://schemas.microsoft.com/office/drawing/2014/main" id="{BAA8501E-2A5F-4DDF-B82F-CACD06B89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3061"/>
              <a:ext cx="113" cy="112"/>
            </a:xfrm>
            <a:custGeom>
              <a:avLst/>
              <a:gdLst>
                <a:gd name="T0" fmla="*/ 316 w 45"/>
                <a:gd name="T1" fmla="*/ 77 h 42"/>
                <a:gd name="T2" fmla="*/ 367 w 45"/>
                <a:gd name="T3" fmla="*/ 683 h 42"/>
                <a:gd name="T4" fmla="*/ 316 w 45"/>
                <a:gd name="T5" fmla="*/ 77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42">
                  <a:moveTo>
                    <a:pt x="20" y="4"/>
                  </a:moveTo>
                  <a:cubicBezTo>
                    <a:pt x="2" y="9"/>
                    <a:pt x="0" y="42"/>
                    <a:pt x="23" y="36"/>
                  </a:cubicBezTo>
                  <a:cubicBezTo>
                    <a:pt x="45" y="29"/>
                    <a:pt x="36" y="0"/>
                    <a:pt x="20" y="4"/>
                  </a:cubicBezTo>
                  <a:close/>
                </a:path>
              </a:pathLst>
            </a:custGeom>
            <a:solidFill>
              <a:srgbClr val="D8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6" name="Freeform 533">
              <a:extLst>
                <a:ext uri="{FF2B5EF4-FFF2-40B4-BE49-F238E27FC236}">
                  <a16:creationId xmlns:a16="http://schemas.microsoft.com/office/drawing/2014/main" id="{F9B2F3DF-A44A-4C75-8BDD-CAA72B148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" y="2691"/>
              <a:ext cx="115" cy="98"/>
            </a:xfrm>
            <a:custGeom>
              <a:avLst/>
              <a:gdLst>
                <a:gd name="T0" fmla="*/ 283 w 46"/>
                <a:gd name="T1" fmla="*/ 554 h 37"/>
                <a:gd name="T2" fmla="*/ 458 w 46"/>
                <a:gd name="T3" fmla="*/ 90 h 37"/>
                <a:gd name="T4" fmla="*/ 283 w 46"/>
                <a:gd name="T5" fmla="*/ 554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37">
                  <a:moveTo>
                    <a:pt x="18" y="30"/>
                  </a:moveTo>
                  <a:cubicBezTo>
                    <a:pt x="36" y="37"/>
                    <a:pt x="46" y="10"/>
                    <a:pt x="29" y="5"/>
                  </a:cubicBezTo>
                  <a:cubicBezTo>
                    <a:pt x="12" y="0"/>
                    <a:pt x="0" y="24"/>
                    <a:pt x="18" y="30"/>
                  </a:cubicBezTo>
                  <a:close/>
                </a:path>
              </a:pathLst>
            </a:custGeom>
            <a:solidFill>
              <a:srgbClr val="D8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7" name="Freeform 534">
              <a:extLst>
                <a:ext uri="{FF2B5EF4-FFF2-40B4-BE49-F238E27FC236}">
                  <a16:creationId xmlns:a16="http://schemas.microsoft.com/office/drawing/2014/main" id="{C5170A63-69F8-4830-BA75-42272B3EF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3080"/>
              <a:ext cx="115" cy="99"/>
            </a:xfrm>
            <a:custGeom>
              <a:avLst/>
              <a:gdLst>
                <a:gd name="T0" fmla="*/ 283 w 46"/>
                <a:gd name="T1" fmla="*/ 573 h 37"/>
                <a:gd name="T2" fmla="*/ 458 w 46"/>
                <a:gd name="T3" fmla="*/ 94 h 37"/>
                <a:gd name="T4" fmla="*/ 283 w 46"/>
                <a:gd name="T5" fmla="*/ 573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37">
                  <a:moveTo>
                    <a:pt x="18" y="30"/>
                  </a:moveTo>
                  <a:cubicBezTo>
                    <a:pt x="36" y="37"/>
                    <a:pt x="46" y="10"/>
                    <a:pt x="29" y="5"/>
                  </a:cubicBezTo>
                  <a:cubicBezTo>
                    <a:pt x="12" y="0"/>
                    <a:pt x="0" y="24"/>
                    <a:pt x="18" y="30"/>
                  </a:cubicBezTo>
                  <a:close/>
                </a:path>
              </a:pathLst>
            </a:custGeom>
            <a:solidFill>
              <a:srgbClr val="D8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8" name="Freeform 535">
              <a:extLst>
                <a:ext uri="{FF2B5EF4-FFF2-40B4-BE49-F238E27FC236}">
                  <a16:creationId xmlns:a16="http://schemas.microsoft.com/office/drawing/2014/main" id="{4E16C782-D471-4ADB-B87E-66ED0C1C5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3008"/>
              <a:ext cx="95" cy="101"/>
            </a:xfrm>
            <a:custGeom>
              <a:avLst/>
              <a:gdLst>
                <a:gd name="T0" fmla="*/ 313 w 38"/>
                <a:gd name="T1" fmla="*/ 35 h 38"/>
                <a:gd name="T2" fmla="*/ 313 w 38"/>
                <a:gd name="T3" fmla="*/ 657 h 38"/>
                <a:gd name="T4" fmla="*/ 313 w 38"/>
                <a:gd name="T5" fmla="*/ 35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38">
                  <a:moveTo>
                    <a:pt x="20" y="2"/>
                  </a:moveTo>
                  <a:cubicBezTo>
                    <a:pt x="0" y="2"/>
                    <a:pt x="4" y="38"/>
                    <a:pt x="20" y="35"/>
                  </a:cubicBezTo>
                  <a:cubicBezTo>
                    <a:pt x="36" y="32"/>
                    <a:pt x="38" y="0"/>
                    <a:pt x="20" y="2"/>
                  </a:cubicBezTo>
                  <a:close/>
                </a:path>
              </a:pathLst>
            </a:custGeom>
            <a:solidFill>
              <a:srgbClr val="D8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9" name="Freeform 536">
              <a:extLst>
                <a:ext uri="{FF2B5EF4-FFF2-40B4-BE49-F238E27FC236}">
                  <a16:creationId xmlns:a16="http://schemas.microsoft.com/office/drawing/2014/main" id="{580151FC-49FC-4356-8FD4-625563596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883"/>
              <a:ext cx="85" cy="90"/>
            </a:xfrm>
            <a:custGeom>
              <a:avLst/>
              <a:gdLst>
                <a:gd name="T0" fmla="*/ 345 w 34"/>
                <a:gd name="T1" fmla="*/ 90 h 34"/>
                <a:gd name="T2" fmla="*/ 250 w 34"/>
                <a:gd name="T3" fmla="*/ 574 h 34"/>
                <a:gd name="T4" fmla="*/ 345 w 34"/>
                <a:gd name="T5" fmla="*/ 9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34">
                  <a:moveTo>
                    <a:pt x="22" y="5"/>
                  </a:moveTo>
                  <a:cubicBezTo>
                    <a:pt x="6" y="0"/>
                    <a:pt x="0" y="28"/>
                    <a:pt x="16" y="31"/>
                  </a:cubicBezTo>
                  <a:cubicBezTo>
                    <a:pt x="32" y="34"/>
                    <a:pt x="34" y="8"/>
                    <a:pt x="22" y="5"/>
                  </a:cubicBezTo>
                  <a:close/>
                </a:path>
              </a:pathLst>
            </a:custGeom>
            <a:solidFill>
              <a:srgbClr val="D8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0" name="Freeform 537">
              <a:extLst>
                <a:ext uri="{FF2B5EF4-FFF2-40B4-BE49-F238E27FC236}">
                  <a16:creationId xmlns:a16="http://schemas.microsoft.com/office/drawing/2014/main" id="{C10599CB-49F2-4092-AE5F-A33C5DCA5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2872"/>
              <a:ext cx="100" cy="99"/>
            </a:xfrm>
            <a:custGeom>
              <a:avLst/>
              <a:gdLst>
                <a:gd name="T0" fmla="*/ 333 w 40"/>
                <a:gd name="T1" fmla="*/ 94 h 37"/>
                <a:gd name="T2" fmla="*/ 250 w 40"/>
                <a:gd name="T3" fmla="*/ 688 h 37"/>
                <a:gd name="T4" fmla="*/ 333 w 40"/>
                <a:gd name="T5" fmla="*/ 94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7">
                  <a:moveTo>
                    <a:pt x="21" y="5"/>
                  </a:moveTo>
                  <a:cubicBezTo>
                    <a:pt x="1" y="0"/>
                    <a:pt x="0" y="35"/>
                    <a:pt x="16" y="36"/>
                  </a:cubicBezTo>
                  <a:cubicBezTo>
                    <a:pt x="32" y="37"/>
                    <a:pt x="40" y="6"/>
                    <a:pt x="21" y="5"/>
                  </a:cubicBezTo>
                  <a:close/>
                </a:path>
              </a:pathLst>
            </a:custGeom>
            <a:solidFill>
              <a:srgbClr val="D8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1" name="Freeform 538">
              <a:extLst>
                <a:ext uri="{FF2B5EF4-FFF2-40B4-BE49-F238E27FC236}">
                  <a16:creationId xmlns:a16="http://schemas.microsoft.com/office/drawing/2014/main" id="{6A2411B6-9415-424F-8C93-675571990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2773"/>
              <a:ext cx="110" cy="102"/>
            </a:xfrm>
            <a:custGeom>
              <a:avLst/>
              <a:gdLst>
                <a:gd name="T0" fmla="*/ 283 w 44"/>
                <a:gd name="T1" fmla="*/ 620 h 38"/>
                <a:gd name="T2" fmla="*/ 438 w 44"/>
                <a:gd name="T3" fmla="*/ 115 h 38"/>
                <a:gd name="T4" fmla="*/ 283 w 44"/>
                <a:gd name="T5" fmla="*/ 62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8">
                  <a:moveTo>
                    <a:pt x="18" y="32"/>
                  </a:moveTo>
                  <a:cubicBezTo>
                    <a:pt x="35" y="38"/>
                    <a:pt x="44" y="12"/>
                    <a:pt x="28" y="6"/>
                  </a:cubicBezTo>
                  <a:cubicBezTo>
                    <a:pt x="12" y="0"/>
                    <a:pt x="0" y="24"/>
                    <a:pt x="18" y="32"/>
                  </a:cubicBezTo>
                  <a:close/>
                </a:path>
              </a:pathLst>
            </a:custGeom>
            <a:solidFill>
              <a:srgbClr val="D8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2" name="Freeform 539">
              <a:extLst>
                <a:ext uri="{FF2B5EF4-FFF2-40B4-BE49-F238E27FC236}">
                  <a16:creationId xmlns:a16="http://schemas.microsoft.com/office/drawing/2014/main" id="{0B009059-5059-4452-9602-F26AF779D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" y="3048"/>
              <a:ext cx="110" cy="93"/>
            </a:xfrm>
            <a:custGeom>
              <a:avLst/>
              <a:gdLst>
                <a:gd name="T0" fmla="*/ 313 w 44"/>
                <a:gd name="T1" fmla="*/ 635 h 35"/>
                <a:gd name="T2" fmla="*/ 408 w 44"/>
                <a:gd name="T3" fmla="*/ 35 h 35"/>
                <a:gd name="T4" fmla="*/ 313 w 44"/>
                <a:gd name="T5" fmla="*/ 635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5">
                  <a:moveTo>
                    <a:pt x="20" y="34"/>
                  </a:moveTo>
                  <a:cubicBezTo>
                    <a:pt x="38" y="35"/>
                    <a:pt x="44" y="4"/>
                    <a:pt x="26" y="2"/>
                  </a:cubicBezTo>
                  <a:cubicBezTo>
                    <a:pt x="8" y="0"/>
                    <a:pt x="0" y="30"/>
                    <a:pt x="20" y="34"/>
                  </a:cubicBezTo>
                  <a:close/>
                </a:path>
              </a:pathLst>
            </a:custGeom>
            <a:solidFill>
              <a:srgbClr val="D8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3" name="Freeform 540">
              <a:extLst>
                <a:ext uri="{FF2B5EF4-FFF2-40B4-BE49-F238E27FC236}">
                  <a16:creationId xmlns:a16="http://schemas.microsoft.com/office/drawing/2014/main" id="{F7A7F2F1-D5F6-497F-8912-70195F242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3077"/>
              <a:ext cx="90" cy="86"/>
            </a:xfrm>
            <a:custGeom>
              <a:avLst/>
              <a:gdLst>
                <a:gd name="T0" fmla="*/ 345 w 36"/>
                <a:gd name="T1" fmla="*/ 116 h 32"/>
                <a:gd name="T2" fmla="*/ 300 w 36"/>
                <a:gd name="T3" fmla="*/ 599 h 32"/>
                <a:gd name="T4" fmla="*/ 345 w 36"/>
                <a:gd name="T5" fmla="*/ 116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32">
                  <a:moveTo>
                    <a:pt x="22" y="6"/>
                  </a:moveTo>
                  <a:cubicBezTo>
                    <a:pt x="36" y="8"/>
                    <a:pt x="34" y="32"/>
                    <a:pt x="19" y="31"/>
                  </a:cubicBezTo>
                  <a:cubicBezTo>
                    <a:pt x="3" y="29"/>
                    <a:pt x="0" y="0"/>
                    <a:pt x="22" y="6"/>
                  </a:cubicBezTo>
                  <a:close/>
                </a:path>
              </a:pathLst>
            </a:custGeom>
            <a:solidFill>
              <a:srgbClr val="D8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4" name="Freeform 541">
              <a:extLst>
                <a:ext uri="{FF2B5EF4-FFF2-40B4-BE49-F238E27FC236}">
                  <a16:creationId xmlns:a16="http://schemas.microsoft.com/office/drawing/2014/main" id="{34CA1635-E531-4450-82E1-A3CE0D942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" y="2395"/>
              <a:ext cx="208" cy="176"/>
            </a:xfrm>
            <a:custGeom>
              <a:avLst/>
              <a:gdLst>
                <a:gd name="T0" fmla="*/ 784 w 83"/>
                <a:gd name="T1" fmla="*/ 115 h 66"/>
                <a:gd name="T2" fmla="*/ 596 w 83"/>
                <a:gd name="T3" fmla="*/ 1139 h 66"/>
                <a:gd name="T4" fmla="*/ 784 w 83"/>
                <a:gd name="T5" fmla="*/ 115 h 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66">
                  <a:moveTo>
                    <a:pt x="50" y="6"/>
                  </a:moveTo>
                  <a:cubicBezTo>
                    <a:pt x="22" y="0"/>
                    <a:pt x="0" y="54"/>
                    <a:pt x="38" y="60"/>
                  </a:cubicBezTo>
                  <a:cubicBezTo>
                    <a:pt x="76" y="66"/>
                    <a:pt x="83" y="13"/>
                    <a:pt x="50" y="6"/>
                  </a:cubicBezTo>
                  <a:close/>
                </a:path>
              </a:pathLst>
            </a:custGeom>
            <a:solidFill>
              <a:srgbClr val="9AA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5" name="Freeform 542">
              <a:extLst>
                <a:ext uri="{FF2B5EF4-FFF2-40B4-BE49-F238E27FC236}">
                  <a16:creationId xmlns:a16="http://schemas.microsoft.com/office/drawing/2014/main" id="{FE832FB4-7682-48E4-82E9-43F168135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" y="2656"/>
              <a:ext cx="78" cy="93"/>
            </a:xfrm>
            <a:custGeom>
              <a:avLst/>
              <a:gdLst>
                <a:gd name="T0" fmla="*/ 242 w 31"/>
                <a:gd name="T1" fmla="*/ 21 h 35"/>
                <a:gd name="T2" fmla="*/ 272 w 31"/>
                <a:gd name="T3" fmla="*/ 635 h 35"/>
                <a:gd name="T4" fmla="*/ 242 w 31"/>
                <a:gd name="T5" fmla="*/ 21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35">
                  <a:moveTo>
                    <a:pt x="15" y="1"/>
                  </a:moveTo>
                  <a:cubicBezTo>
                    <a:pt x="0" y="4"/>
                    <a:pt x="3" y="35"/>
                    <a:pt x="17" y="34"/>
                  </a:cubicBezTo>
                  <a:cubicBezTo>
                    <a:pt x="31" y="33"/>
                    <a:pt x="27" y="0"/>
                    <a:pt x="15" y="1"/>
                  </a:cubicBezTo>
                  <a:close/>
                </a:path>
              </a:pathLst>
            </a:custGeom>
            <a:solidFill>
              <a:srgbClr val="D8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6" name="Freeform 543">
              <a:extLst>
                <a:ext uri="{FF2B5EF4-FFF2-40B4-BE49-F238E27FC236}">
                  <a16:creationId xmlns:a16="http://schemas.microsoft.com/office/drawing/2014/main" id="{70B4271B-CA30-483B-B7E5-15E9FBCA2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" y="2747"/>
              <a:ext cx="75" cy="80"/>
            </a:xfrm>
            <a:custGeom>
              <a:avLst/>
              <a:gdLst>
                <a:gd name="T0" fmla="*/ 238 w 30"/>
                <a:gd name="T1" fmla="*/ 0 h 30"/>
                <a:gd name="T2" fmla="*/ 333 w 30"/>
                <a:gd name="T3" fmla="*/ 512 h 30"/>
                <a:gd name="T4" fmla="*/ 238 w 30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0" y="4"/>
                    <a:pt x="12" y="30"/>
                    <a:pt x="21" y="27"/>
                  </a:cubicBezTo>
                  <a:cubicBezTo>
                    <a:pt x="30" y="24"/>
                    <a:pt x="26" y="0"/>
                    <a:pt x="15" y="0"/>
                  </a:cubicBezTo>
                  <a:close/>
                </a:path>
              </a:pathLst>
            </a:custGeom>
            <a:solidFill>
              <a:srgbClr val="D8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7" name="Freeform 544">
              <a:extLst>
                <a:ext uri="{FF2B5EF4-FFF2-40B4-BE49-F238E27FC236}">
                  <a16:creationId xmlns:a16="http://schemas.microsoft.com/office/drawing/2014/main" id="{E11B0953-C8E3-403F-916B-B2DBDB814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2725"/>
              <a:ext cx="78" cy="99"/>
            </a:xfrm>
            <a:custGeom>
              <a:avLst/>
              <a:gdLst>
                <a:gd name="T0" fmla="*/ 221 w 31"/>
                <a:gd name="T1" fmla="*/ 629 h 37"/>
                <a:gd name="T2" fmla="*/ 284 w 31"/>
                <a:gd name="T3" fmla="*/ 94 h 37"/>
                <a:gd name="T4" fmla="*/ 221 w 31"/>
                <a:gd name="T5" fmla="*/ 629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37">
                  <a:moveTo>
                    <a:pt x="14" y="33"/>
                  </a:moveTo>
                  <a:cubicBezTo>
                    <a:pt x="30" y="37"/>
                    <a:pt x="31" y="10"/>
                    <a:pt x="18" y="5"/>
                  </a:cubicBezTo>
                  <a:cubicBezTo>
                    <a:pt x="5" y="0"/>
                    <a:pt x="0" y="30"/>
                    <a:pt x="14" y="33"/>
                  </a:cubicBezTo>
                  <a:close/>
                </a:path>
              </a:pathLst>
            </a:custGeom>
            <a:solidFill>
              <a:srgbClr val="D8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8" name="Freeform 545">
              <a:extLst>
                <a:ext uri="{FF2B5EF4-FFF2-40B4-BE49-F238E27FC236}">
                  <a16:creationId xmlns:a16="http://schemas.microsoft.com/office/drawing/2014/main" id="{ADA456CD-8941-496E-8CEC-9D70F9069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" y="2280"/>
              <a:ext cx="110" cy="128"/>
            </a:xfrm>
            <a:custGeom>
              <a:avLst/>
              <a:gdLst>
                <a:gd name="T0" fmla="*/ 270 w 44"/>
                <a:gd name="T1" fmla="*/ 832 h 48"/>
                <a:gd name="T2" fmla="*/ 533 w 44"/>
                <a:gd name="T3" fmla="*/ 149 h 48"/>
                <a:gd name="T4" fmla="*/ 270 w 44"/>
                <a:gd name="T5" fmla="*/ 832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48">
                  <a:moveTo>
                    <a:pt x="17" y="44"/>
                  </a:moveTo>
                  <a:cubicBezTo>
                    <a:pt x="29" y="48"/>
                    <a:pt x="44" y="16"/>
                    <a:pt x="34" y="8"/>
                  </a:cubicBezTo>
                  <a:cubicBezTo>
                    <a:pt x="24" y="0"/>
                    <a:pt x="0" y="34"/>
                    <a:pt x="17" y="44"/>
                  </a:cubicBezTo>
                  <a:close/>
                </a:path>
              </a:pathLst>
            </a:custGeom>
            <a:solidFill>
              <a:srgbClr val="D8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9" name="Freeform 546">
              <a:extLst>
                <a:ext uri="{FF2B5EF4-FFF2-40B4-BE49-F238E27FC236}">
                  <a16:creationId xmlns:a16="http://schemas.microsoft.com/office/drawing/2014/main" id="{30C2EC73-35F0-4C9A-9BFB-44C237B3B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" y="2688"/>
              <a:ext cx="92" cy="112"/>
            </a:xfrm>
            <a:custGeom>
              <a:avLst/>
              <a:gdLst>
                <a:gd name="T0" fmla="*/ 278 w 37"/>
                <a:gd name="T1" fmla="*/ 648 h 42"/>
                <a:gd name="T2" fmla="*/ 383 w 37"/>
                <a:gd name="T3" fmla="*/ 115 h 42"/>
                <a:gd name="T4" fmla="*/ 278 w 37"/>
                <a:gd name="T5" fmla="*/ 648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42">
                  <a:moveTo>
                    <a:pt x="18" y="34"/>
                  </a:moveTo>
                  <a:cubicBezTo>
                    <a:pt x="37" y="42"/>
                    <a:pt x="33" y="12"/>
                    <a:pt x="25" y="6"/>
                  </a:cubicBezTo>
                  <a:cubicBezTo>
                    <a:pt x="17" y="0"/>
                    <a:pt x="0" y="27"/>
                    <a:pt x="18" y="34"/>
                  </a:cubicBezTo>
                  <a:close/>
                </a:path>
              </a:pathLst>
            </a:custGeom>
            <a:solidFill>
              <a:srgbClr val="D8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0" name="Freeform 547">
              <a:extLst>
                <a:ext uri="{FF2B5EF4-FFF2-40B4-BE49-F238E27FC236}">
                  <a16:creationId xmlns:a16="http://schemas.microsoft.com/office/drawing/2014/main" id="{EF4DCAF3-6FC3-490A-B76E-1D230C01E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" y="1909"/>
              <a:ext cx="73" cy="94"/>
            </a:xfrm>
            <a:custGeom>
              <a:avLst/>
              <a:gdLst>
                <a:gd name="T0" fmla="*/ 63 w 29"/>
                <a:gd name="T1" fmla="*/ 252 h 35"/>
                <a:gd name="T2" fmla="*/ 335 w 29"/>
                <a:gd name="T3" fmla="*/ 403 h 35"/>
                <a:gd name="T4" fmla="*/ 63 w 29"/>
                <a:gd name="T5" fmla="*/ 252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35">
                  <a:moveTo>
                    <a:pt x="4" y="13"/>
                  </a:moveTo>
                  <a:cubicBezTo>
                    <a:pt x="0" y="23"/>
                    <a:pt x="13" y="35"/>
                    <a:pt x="21" y="21"/>
                  </a:cubicBezTo>
                  <a:cubicBezTo>
                    <a:pt x="29" y="7"/>
                    <a:pt x="9" y="0"/>
                    <a:pt x="4" y="13"/>
                  </a:cubicBezTo>
                  <a:close/>
                </a:path>
              </a:pathLst>
            </a:custGeom>
            <a:solidFill>
              <a:srgbClr val="D8B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1" name="Freeform 548">
              <a:extLst>
                <a:ext uri="{FF2B5EF4-FFF2-40B4-BE49-F238E27FC236}">
                  <a16:creationId xmlns:a16="http://schemas.microsoft.com/office/drawing/2014/main" id="{BF4F7877-EF71-4CCE-A85E-ED775C9EB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" y="3149"/>
              <a:ext cx="77" cy="72"/>
            </a:xfrm>
            <a:custGeom>
              <a:avLst/>
              <a:gdLst>
                <a:gd name="T0" fmla="*/ 186 w 31"/>
                <a:gd name="T1" fmla="*/ 171 h 27"/>
                <a:gd name="T2" fmla="*/ 370 w 31"/>
                <a:gd name="T3" fmla="*/ 363 h 27"/>
                <a:gd name="T4" fmla="*/ 186 w 31"/>
                <a:gd name="T5" fmla="*/ 171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27">
                  <a:moveTo>
                    <a:pt x="12" y="9"/>
                  </a:moveTo>
                  <a:cubicBezTo>
                    <a:pt x="0" y="22"/>
                    <a:pt x="17" y="27"/>
                    <a:pt x="24" y="19"/>
                  </a:cubicBezTo>
                  <a:cubicBezTo>
                    <a:pt x="31" y="11"/>
                    <a:pt x="20" y="0"/>
                    <a:pt x="12" y="9"/>
                  </a:cubicBezTo>
                  <a:close/>
                </a:path>
              </a:pathLst>
            </a:custGeom>
            <a:solidFill>
              <a:srgbClr val="56A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2" name="Freeform 549">
              <a:extLst>
                <a:ext uri="{FF2B5EF4-FFF2-40B4-BE49-F238E27FC236}">
                  <a16:creationId xmlns:a16="http://schemas.microsoft.com/office/drawing/2014/main" id="{64890656-75AE-42E8-8D91-F2B005105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" y="2997"/>
              <a:ext cx="123" cy="131"/>
            </a:xfrm>
            <a:custGeom>
              <a:avLst/>
              <a:gdLst>
                <a:gd name="T0" fmla="*/ 238 w 49"/>
                <a:gd name="T1" fmla="*/ 251 h 49"/>
                <a:gd name="T2" fmla="*/ 618 w 49"/>
                <a:gd name="T3" fmla="*/ 687 h 49"/>
                <a:gd name="T4" fmla="*/ 238 w 49"/>
                <a:gd name="T5" fmla="*/ 251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49">
                  <a:moveTo>
                    <a:pt x="15" y="13"/>
                  </a:moveTo>
                  <a:cubicBezTo>
                    <a:pt x="0" y="32"/>
                    <a:pt x="29" y="49"/>
                    <a:pt x="39" y="36"/>
                  </a:cubicBezTo>
                  <a:cubicBezTo>
                    <a:pt x="49" y="23"/>
                    <a:pt x="24" y="0"/>
                    <a:pt x="15" y="13"/>
                  </a:cubicBezTo>
                  <a:close/>
                </a:path>
              </a:pathLst>
            </a:custGeom>
            <a:solidFill>
              <a:srgbClr val="56A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3" name="Freeform 550">
              <a:extLst>
                <a:ext uri="{FF2B5EF4-FFF2-40B4-BE49-F238E27FC236}">
                  <a16:creationId xmlns:a16="http://schemas.microsoft.com/office/drawing/2014/main" id="{72C9649A-2A10-41CF-8EC2-5D76A58A3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" y="3200"/>
              <a:ext cx="60" cy="72"/>
            </a:xfrm>
            <a:custGeom>
              <a:avLst/>
              <a:gdLst>
                <a:gd name="T0" fmla="*/ 145 w 24"/>
                <a:gd name="T1" fmla="*/ 115 h 27"/>
                <a:gd name="T2" fmla="*/ 238 w 24"/>
                <a:gd name="T3" fmla="*/ 264 h 27"/>
                <a:gd name="T4" fmla="*/ 50 w 24"/>
                <a:gd name="T5" fmla="*/ 264 h 27"/>
                <a:gd name="T6" fmla="*/ 238 w 24"/>
                <a:gd name="T7" fmla="*/ 227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7">
                  <a:moveTo>
                    <a:pt x="9" y="6"/>
                  </a:moveTo>
                  <a:cubicBezTo>
                    <a:pt x="12" y="8"/>
                    <a:pt x="15" y="10"/>
                    <a:pt x="15" y="14"/>
                  </a:cubicBezTo>
                  <a:cubicBezTo>
                    <a:pt x="11" y="6"/>
                    <a:pt x="0" y="0"/>
                    <a:pt x="3" y="14"/>
                  </a:cubicBezTo>
                  <a:cubicBezTo>
                    <a:pt x="6" y="27"/>
                    <a:pt x="24" y="17"/>
                    <a:pt x="15" y="12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4" name="Freeform 551">
              <a:extLst>
                <a:ext uri="{FF2B5EF4-FFF2-40B4-BE49-F238E27FC236}">
                  <a16:creationId xmlns:a16="http://schemas.microsoft.com/office/drawing/2014/main" id="{FC9C25BB-2A8A-4592-9F48-56CFF114B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" y="3187"/>
              <a:ext cx="30" cy="24"/>
            </a:xfrm>
            <a:custGeom>
              <a:avLst/>
              <a:gdLst>
                <a:gd name="T0" fmla="*/ 113 w 12"/>
                <a:gd name="T1" fmla="*/ 136 h 9"/>
                <a:gd name="T2" fmla="*/ 175 w 12"/>
                <a:gd name="T3" fmla="*/ 35 h 9"/>
                <a:gd name="T4" fmla="*/ 83 w 12"/>
                <a:gd name="T5" fmla="*/ 171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9">
                  <a:moveTo>
                    <a:pt x="7" y="7"/>
                  </a:moveTo>
                  <a:cubicBezTo>
                    <a:pt x="10" y="6"/>
                    <a:pt x="12" y="6"/>
                    <a:pt x="11" y="2"/>
                  </a:cubicBezTo>
                  <a:cubicBezTo>
                    <a:pt x="6" y="0"/>
                    <a:pt x="0" y="6"/>
                    <a:pt x="5" y="9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5" name="Freeform 552">
              <a:extLst>
                <a:ext uri="{FF2B5EF4-FFF2-40B4-BE49-F238E27FC236}">
                  <a16:creationId xmlns:a16="http://schemas.microsoft.com/office/drawing/2014/main" id="{2F6A69B2-0962-4A42-BEFD-D136CD7CF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" y="3224"/>
              <a:ext cx="7" cy="3"/>
            </a:xfrm>
            <a:custGeom>
              <a:avLst/>
              <a:gdLst>
                <a:gd name="T0" fmla="*/ 37 w 3"/>
                <a:gd name="T1" fmla="*/ 0 h 1"/>
                <a:gd name="T2" fmla="*/ 0 w 3"/>
                <a:gd name="T3" fmla="*/ 27 h 1"/>
                <a:gd name="T4" fmla="*/ 37 w 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</a:path>
              </a:pathLst>
            </a:custGeom>
            <a:noFill/>
            <a:ln w="31750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6" name="Freeform 553">
              <a:extLst>
                <a:ext uri="{FF2B5EF4-FFF2-40B4-BE49-F238E27FC236}">
                  <a16:creationId xmlns:a16="http://schemas.microsoft.com/office/drawing/2014/main" id="{2C6CBCE9-A319-4488-80E9-34DCF2C42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" y="3285"/>
              <a:ext cx="27" cy="35"/>
            </a:xfrm>
            <a:custGeom>
              <a:avLst/>
              <a:gdLst>
                <a:gd name="T0" fmla="*/ 71 w 11"/>
                <a:gd name="T1" fmla="*/ 159 h 13"/>
                <a:gd name="T2" fmla="*/ 103 w 11"/>
                <a:gd name="T3" fmla="*/ 0 h 13"/>
                <a:gd name="T4" fmla="*/ 103 w 11"/>
                <a:gd name="T5" fmla="*/ 253 h 13"/>
                <a:gd name="T6" fmla="*/ 162 w 11"/>
                <a:gd name="T7" fmla="*/ 197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3">
                  <a:moveTo>
                    <a:pt x="5" y="8"/>
                  </a:moveTo>
                  <a:cubicBezTo>
                    <a:pt x="9" y="7"/>
                    <a:pt x="10" y="3"/>
                    <a:pt x="7" y="0"/>
                  </a:cubicBezTo>
                  <a:cubicBezTo>
                    <a:pt x="0" y="1"/>
                    <a:pt x="4" y="10"/>
                    <a:pt x="7" y="13"/>
                  </a:cubicBezTo>
                  <a:cubicBezTo>
                    <a:pt x="9" y="13"/>
                    <a:pt x="10" y="11"/>
                    <a:pt x="11" y="10"/>
                  </a:cubicBezTo>
                </a:path>
              </a:pathLst>
            </a:custGeom>
            <a:noFill/>
            <a:ln w="31750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7" name="Freeform 554">
              <a:extLst>
                <a:ext uri="{FF2B5EF4-FFF2-40B4-BE49-F238E27FC236}">
                  <a16:creationId xmlns:a16="http://schemas.microsoft.com/office/drawing/2014/main" id="{33AEF69F-3D60-4023-B5B0-895D83EC8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3272"/>
              <a:ext cx="5" cy="5"/>
            </a:xfrm>
            <a:custGeom>
              <a:avLst/>
              <a:gdLst>
                <a:gd name="T0" fmla="*/ 33 w 2"/>
                <a:gd name="T1" fmla="*/ 20 h 2"/>
                <a:gd name="T2" fmla="*/ 0 w 2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noFill/>
            <a:ln w="31750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8" name="Freeform 555">
              <a:extLst>
                <a:ext uri="{FF2B5EF4-FFF2-40B4-BE49-F238E27FC236}">
                  <a16:creationId xmlns:a16="http://schemas.microsoft.com/office/drawing/2014/main" id="{D121AC62-C2F2-4D6A-A492-5D1918BBD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3205"/>
              <a:ext cx="15" cy="22"/>
            </a:xfrm>
            <a:custGeom>
              <a:avLst/>
              <a:gdLst>
                <a:gd name="T0" fmla="*/ 33 w 6"/>
                <a:gd name="T1" fmla="*/ 47 h 8"/>
                <a:gd name="T2" fmla="*/ 33 w 6"/>
                <a:gd name="T3" fmla="*/ 168 h 8"/>
                <a:gd name="T4" fmla="*/ 83 w 6"/>
                <a:gd name="T5" fmla="*/ 0 h 8"/>
                <a:gd name="T6" fmla="*/ 63 w 6"/>
                <a:gd name="T7" fmla="*/ 83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cubicBezTo>
                    <a:pt x="3" y="5"/>
                    <a:pt x="5" y="6"/>
                    <a:pt x="2" y="8"/>
                  </a:cubicBezTo>
                  <a:cubicBezTo>
                    <a:pt x="0" y="4"/>
                    <a:pt x="1" y="0"/>
                    <a:pt x="5" y="0"/>
                  </a:cubicBezTo>
                  <a:cubicBezTo>
                    <a:pt x="6" y="2"/>
                    <a:pt x="5" y="2"/>
                    <a:pt x="4" y="4"/>
                  </a:cubicBezTo>
                </a:path>
              </a:pathLst>
            </a:custGeom>
            <a:noFill/>
            <a:ln w="31750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9" name="Freeform 556">
              <a:extLst>
                <a:ext uri="{FF2B5EF4-FFF2-40B4-BE49-F238E27FC236}">
                  <a16:creationId xmlns:a16="http://schemas.microsoft.com/office/drawing/2014/main" id="{079C1479-A756-4DAF-89BB-1BA8C8F16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3173"/>
              <a:ext cx="5" cy="8"/>
            </a:xfrm>
            <a:custGeom>
              <a:avLst/>
              <a:gdLst>
                <a:gd name="T0" fmla="*/ 0 w 2"/>
                <a:gd name="T1" fmla="*/ 56 h 3"/>
                <a:gd name="T2" fmla="*/ 33 w 2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noFill/>
            <a:ln w="31750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0" name="Freeform 557">
              <a:extLst>
                <a:ext uri="{FF2B5EF4-FFF2-40B4-BE49-F238E27FC236}">
                  <a16:creationId xmlns:a16="http://schemas.microsoft.com/office/drawing/2014/main" id="{4FAEE7B1-B7E1-460E-9CD2-A47D7EE43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" y="3243"/>
              <a:ext cx="28" cy="53"/>
            </a:xfrm>
            <a:custGeom>
              <a:avLst/>
              <a:gdLst>
                <a:gd name="T0" fmla="*/ 130 w 11"/>
                <a:gd name="T1" fmla="*/ 90 h 20"/>
                <a:gd name="T2" fmla="*/ 181 w 11"/>
                <a:gd name="T3" fmla="*/ 34 h 20"/>
                <a:gd name="T4" fmla="*/ 84 w 11"/>
                <a:gd name="T5" fmla="*/ 260 h 20"/>
                <a:gd name="T6" fmla="*/ 20 w 11"/>
                <a:gd name="T7" fmla="*/ 352 h 20"/>
                <a:gd name="T8" fmla="*/ 64 w 11"/>
                <a:gd name="T9" fmla="*/ 33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20">
                  <a:moveTo>
                    <a:pt x="8" y="5"/>
                  </a:moveTo>
                  <a:cubicBezTo>
                    <a:pt x="10" y="4"/>
                    <a:pt x="11" y="3"/>
                    <a:pt x="11" y="2"/>
                  </a:cubicBezTo>
                  <a:cubicBezTo>
                    <a:pt x="2" y="0"/>
                    <a:pt x="0" y="9"/>
                    <a:pt x="5" y="14"/>
                  </a:cubicBezTo>
                  <a:cubicBezTo>
                    <a:pt x="4" y="14"/>
                    <a:pt x="3" y="16"/>
                    <a:pt x="1" y="19"/>
                  </a:cubicBezTo>
                  <a:cubicBezTo>
                    <a:pt x="2" y="20"/>
                    <a:pt x="3" y="20"/>
                    <a:pt x="4" y="18"/>
                  </a:cubicBezTo>
                </a:path>
              </a:pathLst>
            </a:custGeom>
            <a:noFill/>
            <a:ln w="31750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1" name="Freeform 558">
              <a:extLst>
                <a:ext uri="{FF2B5EF4-FFF2-40B4-BE49-F238E27FC236}">
                  <a16:creationId xmlns:a16="http://schemas.microsoft.com/office/drawing/2014/main" id="{67FFA289-96B4-4274-81ED-8B98894D9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" y="3187"/>
              <a:ext cx="5" cy="2"/>
            </a:xfrm>
            <a:custGeom>
              <a:avLst/>
              <a:gdLst>
                <a:gd name="T0" fmla="*/ 33 w 2"/>
                <a:gd name="T1" fmla="*/ 8 h 1"/>
                <a:gd name="T2" fmla="*/ 0 w 2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noFill/>
            <a:ln w="31750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2" name="Freeform 559">
              <a:extLst>
                <a:ext uri="{FF2B5EF4-FFF2-40B4-BE49-F238E27FC236}">
                  <a16:creationId xmlns:a16="http://schemas.microsoft.com/office/drawing/2014/main" id="{CED417A4-77CD-4F30-9096-2A6F4FE74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" y="3269"/>
              <a:ext cx="8" cy="3"/>
            </a:xfrm>
            <a:custGeom>
              <a:avLst/>
              <a:gdLst>
                <a:gd name="T0" fmla="*/ 56 w 3"/>
                <a:gd name="T1" fmla="*/ 0 h 1"/>
                <a:gd name="T2" fmla="*/ 0 w 3"/>
                <a:gd name="T3" fmla="*/ 27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</a:path>
              </a:pathLst>
            </a:custGeom>
            <a:noFill/>
            <a:ln w="31750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3" name="Freeform 560">
              <a:extLst>
                <a:ext uri="{FF2B5EF4-FFF2-40B4-BE49-F238E27FC236}">
                  <a16:creationId xmlns:a16="http://schemas.microsoft.com/office/drawing/2014/main" id="{15123C2B-7887-4443-8324-5AE484B70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3229"/>
              <a:ext cx="17" cy="22"/>
            </a:xfrm>
            <a:custGeom>
              <a:avLst/>
              <a:gdLst>
                <a:gd name="T0" fmla="*/ 29 w 7"/>
                <a:gd name="T1" fmla="*/ 143 h 8"/>
                <a:gd name="T2" fmla="*/ 87 w 7"/>
                <a:gd name="T3" fmla="*/ 47 h 8"/>
                <a:gd name="T4" fmla="*/ 41 w 7"/>
                <a:gd name="T5" fmla="*/ 168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2" y="7"/>
                  </a:moveTo>
                  <a:cubicBezTo>
                    <a:pt x="5" y="8"/>
                    <a:pt x="7" y="5"/>
                    <a:pt x="6" y="2"/>
                  </a:cubicBezTo>
                  <a:cubicBezTo>
                    <a:pt x="2" y="0"/>
                    <a:pt x="0" y="5"/>
                    <a:pt x="3" y="8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4" name="Freeform 561">
              <a:extLst>
                <a:ext uri="{FF2B5EF4-FFF2-40B4-BE49-F238E27FC236}">
                  <a16:creationId xmlns:a16="http://schemas.microsoft.com/office/drawing/2014/main" id="{B6B2FE9F-731E-49F3-87A6-92CC7A33F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3195"/>
              <a:ext cx="10" cy="13"/>
            </a:xfrm>
            <a:custGeom>
              <a:avLst/>
              <a:gdLst>
                <a:gd name="T0" fmla="*/ 0 w 4"/>
                <a:gd name="T1" fmla="*/ 0 h 5"/>
                <a:gd name="T2" fmla="*/ 33 w 4"/>
                <a:gd name="T3" fmla="*/ 88 h 5"/>
                <a:gd name="T4" fmla="*/ 20 w 4"/>
                <a:gd name="T5" fmla="*/ 21 h 5"/>
                <a:gd name="T6" fmla="*/ 33 w 4"/>
                <a:gd name="T7" fmla="*/ 21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4" y="1"/>
                    <a:pt x="4" y="3"/>
                    <a:pt x="2" y="5"/>
                  </a:cubicBezTo>
                  <a:cubicBezTo>
                    <a:pt x="0" y="3"/>
                    <a:pt x="0" y="4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5" name="Freeform 562">
              <a:extLst>
                <a:ext uri="{FF2B5EF4-FFF2-40B4-BE49-F238E27FC236}">
                  <a16:creationId xmlns:a16="http://schemas.microsoft.com/office/drawing/2014/main" id="{7BEC997E-3421-496E-BD05-CD9AA4DF0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" y="3219"/>
              <a:ext cx="8" cy="10"/>
            </a:xfrm>
            <a:custGeom>
              <a:avLst/>
              <a:gdLst>
                <a:gd name="T0" fmla="*/ 35 w 3"/>
                <a:gd name="T1" fmla="*/ 63 h 4"/>
                <a:gd name="T2" fmla="*/ 56 w 3"/>
                <a:gd name="T3" fmla="*/ 20 h 4"/>
                <a:gd name="T4" fmla="*/ 0 w 3"/>
                <a:gd name="T5" fmla="*/ 2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6" name="Freeform 563">
              <a:extLst>
                <a:ext uri="{FF2B5EF4-FFF2-40B4-BE49-F238E27FC236}">
                  <a16:creationId xmlns:a16="http://schemas.microsoft.com/office/drawing/2014/main" id="{2300E461-2007-42E1-A9B6-21884DD1D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" y="3296"/>
              <a:ext cx="8" cy="11"/>
            </a:xfrm>
            <a:custGeom>
              <a:avLst/>
              <a:gdLst>
                <a:gd name="T0" fmla="*/ 35 w 3"/>
                <a:gd name="T1" fmla="*/ 61 h 4"/>
                <a:gd name="T2" fmla="*/ 35 w 3"/>
                <a:gd name="T3" fmla="*/ 0 h 4"/>
                <a:gd name="T4" fmla="*/ 0 w 3"/>
                <a:gd name="T5" fmla="*/ 61 h 4"/>
                <a:gd name="T6" fmla="*/ 21 w 3"/>
                <a:gd name="T7" fmla="*/ 61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4"/>
                    <a:pt x="1" y="4"/>
                    <a:pt x="1" y="3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7" name="Freeform 564">
              <a:extLst>
                <a:ext uri="{FF2B5EF4-FFF2-40B4-BE49-F238E27FC236}">
                  <a16:creationId xmlns:a16="http://schemas.microsoft.com/office/drawing/2014/main" id="{E3937CE0-16B4-4A3A-BA83-A452C2164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" y="3216"/>
              <a:ext cx="3" cy="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56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2"/>
                    <a:pt x="1" y="3"/>
                    <a:pt x="0" y="3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8" name="Freeform 565">
              <a:extLst>
                <a:ext uri="{FF2B5EF4-FFF2-40B4-BE49-F238E27FC236}">
                  <a16:creationId xmlns:a16="http://schemas.microsoft.com/office/drawing/2014/main" id="{89432069-82F9-4272-B65E-FA6FF4F54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" y="3272"/>
              <a:ext cx="5" cy="13"/>
            </a:xfrm>
            <a:custGeom>
              <a:avLst/>
              <a:gdLst>
                <a:gd name="T0" fmla="*/ 33 w 2"/>
                <a:gd name="T1" fmla="*/ 0 h 5"/>
                <a:gd name="T2" fmla="*/ 0 w 2"/>
                <a:gd name="T3" fmla="*/ 88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2" y="2"/>
                    <a:pt x="1" y="4"/>
                    <a:pt x="0" y="5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9" name="Freeform 566">
              <a:extLst>
                <a:ext uri="{FF2B5EF4-FFF2-40B4-BE49-F238E27FC236}">
                  <a16:creationId xmlns:a16="http://schemas.microsoft.com/office/drawing/2014/main" id="{DAEBE215-49C1-4E3D-90F1-95925C1C2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" y="3221"/>
              <a:ext cx="10" cy="11"/>
            </a:xfrm>
            <a:custGeom>
              <a:avLst/>
              <a:gdLst>
                <a:gd name="T0" fmla="*/ 63 w 4"/>
                <a:gd name="T1" fmla="*/ 83 h 4"/>
                <a:gd name="T2" fmla="*/ 63 w 4"/>
                <a:gd name="T3" fmla="*/ 22 h 4"/>
                <a:gd name="T4" fmla="*/ 33 w 4"/>
                <a:gd name="T5" fmla="*/ 61 h 4"/>
                <a:gd name="T6" fmla="*/ 20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4" y="3"/>
                    <a:pt x="4" y="2"/>
                    <a:pt x="4" y="1"/>
                  </a:cubicBezTo>
                  <a:cubicBezTo>
                    <a:pt x="1" y="2"/>
                    <a:pt x="0" y="1"/>
                    <a:pt x="2" y="3"/>
                  </a:cubicBezTo>
                  <a:cubicBezTo>
                    <a:pt x="4" y="1"/>
                    <a:pt x="2" y="1"/>
                    <a:pt x="1" y="0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0" name="Freeform 567">
              <a:extLst>
                <a:ext uri="{FF2B5EF4-FFF2-40B4-BE49-F238E27FC236}">
                  <a16:creationId xmlns:a16="http://schemas.microsoft.com/office/drawing/2014/main" id="{7E820F73-6B93-40D6-8440-7680D5A53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" y="3267"/>
              <a:ext cx="12" cy="10"/>
            </a:xfrm>
            <a:custGeom>
              <a:avLst/>
              <a:gdLst>
                <a:gd name="T0" fmla="*/ 70 w 5"/>
                <a:gd name="T1" fmla="*/ 63 h 4"/>
                <a:gd name="T2" fmla="*/ 41 w 5"/>
                <a:gd name="T3" fmla="*/ 0 h 4"/>
                <a:gd name="T4" fmla="*/ 58 w 5"/>
                <a:gd name="T5" fmla="*/ 5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cubicBezTo>
                    <a:pt x="5" y="2"/>
                    <a:pt x="5" y="1"/>
                    <a:pt x="3" y="0"/>
                  </a:cubicBezTo>
                  <a:cubicBezTo>
                    <a:pt x="0" y="2"/>
                    <a:pt x="1" y="4"/>
                    <a:pt x="4" y="3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1" name="Freeform 568">
              <a:extLst>
                <a:ext uri="{FF2B5EF4-FFF2-40B4-BE49-F238E27FC236}">
                  <a16:creationId xmlns:a16="http://schemas.microsoft.com/office/drawing/2014/main" id="{C636CD45-7ADB-4C43-B451-A19EA6734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" y="3181"/>
              <a:ext cx="10" cy="11"/>
            </a:xfrm>
            <a:custGeom>
              <a:avLst/>
              <a:gdLst>
                <a:gd name="T0" fmla="*/ 63 w 4"/>
                <a:gd name="T1" fmla="*/ 83 h 4"/>
                <a:gd name="T2" fmla="*/ 33 w 4"/>
                <a:gd name="T3" fmla="*/ 0 h 4"/>
                <a:gd name="T4" fmla="*/ 50 w 4"/>
                <a:gd name="T5" fmla="*/ 83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4" y="2"/>
                    <a:pt x="4" y="0"/>
                    <a:pt x="2" y="0"/>
                  </a:cubicBezTo>
                  <a:cubicBezTo>
                    <a:pt x="0" y="3"/>
                    <a:pt x="2" y="3"/>
                    <a:pt x="3" y="4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2" name="Freeform 569">
              <a:extLst>
                <a:ext uri="{FF2B5EF4-FFF2-40B4-BE49-F238E27FC236}">
                  <a16:creationId xmlns:a16="http://schemas.microsoft.com/office/drawing/2014/main" id="{C6DE6D1E-8BD5-4016-A2D7-343A28A58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3176"/>
              <a:ext cx="5" cy="8"/>
            </a:xfrm>
            <a:custGeom>
              <a:avLst/>
              <a:gdLst>
                <a:gd name="T0" fmla="*/ 33 w 2"/>
                <a:gd name="T1" fmla="*/ 0 h 3"/>
                <a:gd name="T2" fmla="*/ 0 w 2"/>
                <a:gd name="T3" fmla="*/ 56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3" name="Freeform 570">
              <a:extLst>
                <a:ext uri="{FF2B5EF4-FFF2-40B4-BE49-F238E27FC236}">
                  <a16:creationId xmlns:a16="http://schemas.microsoft.com/office/drawing/2014/main" id="{9F5A405F-C373-4C78-84BD-0C41DCF2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" y="3203"/>
              <a:ext cx="3" cy="1"/>
            </a:xfrm>
            <a:custGeom>
              <a:avLst/>
              <a:gdLst>
                <a:gd name="T0" fmla="*/ 27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4" name="Freeform 571">
              <a:extLst>
                <a:ext uri="{FF2B5EF4-FFF2-40B4-BE49-F238E27FC236}">
                  <a16:creationId xmlns:a16="http://schemas.microsoft.com/office/drawing/2014/main" id="{4EDC60C6-02D0-4B12-BD28-6498F380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3173"/>
              <a:ext cx="2" cy="3"/>
            </a:xfrm>
            <a:custGeom>
              <a:avLst/>
              <a:gdLst>
                <a:gd name="T0" fmla="*/ 8 w 1"/>
                <a:gd name="T1" fmla="*/ 27 h 1"/>
                <a:gd name="T2" fmla="*/ 0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5" name="Freeform 572">
              <a:extLst>
                <a:ext uri="{FF2B5EF4-FFF2-40B4-BE49-F238E27FC236}">
                  <a16:creationId xmlns:a16="http://schemas.microsoft.com/office/drawing/2014/main" id="{BD2E3490-09D9-4719-B852-0231858E6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" y="3184"/>
              <a:ext cx="1" cy="3"/>
            </a:xfrm>
            <a:custGeom>
              <a:avLst/>
              <a:gdLst>
                <a:gd name="T0" fmla="*/ 0 w 1"/>
                <a:gd name="T1" fmla="*/ 27 h 1"/>
                <a:gd name="T2" fmla="*/ 0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6" name="Freeform 573">
              <a:extLst>
                <a:ext uri="{FF2B5EF4-FFF2-40B4-BE49-F238E27FC236}">
                  <a16:creationId xmlns:a16="http://schemas.microsoft.com/office/drawing/2014/main" id="{377326FB-2FC7-4B31-915E-323F543D3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" y="3229"/>
              <a:ext cx="5" cy="8"/>
            </a:xfrm>
            <a:custGeom>
              <a:avLst/>
              <a:gdLst>
                <a:gd name="T0" fmla="*/ 33 w 2"/>
                <a:gd name="T1" fmla="*/ 0 h 3"/>
                <a:gd name="T2" fmla="*/ 0 w 2"/>
                <a:gd name="T3" fmla="*/ 56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</a:path>
              </a:pathLst>
            </a:custGeom>
            <a:noFill/>
            <a:ln w="31750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7" name="Freeform 574">
              <a:extLst>
                <a:ext uri="{FF2B5EF4-FFF2-40B4-BE49-F238E27FC236}">
                  <a16:creationId xmlns:a16="http://schemas.microsoft.com/office/drawing/2014/main" id="{52C292E8-A9D3-414E-8F19-6A3A0F950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" y="3189"/>
              <a:ext cx="2" cy="3"/>
            </a:xfrm>
            <a:custGeom>
              <a:avLst/>
              <a:gdLst>
                <a:gd name="T0" fmla="*/ 8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noFill/>
            <a:ln w="31750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8" name="Freeform 575">
              <a:extLst>
                <a:ext uri="{FF2B5EF4-FFF2-40B4-BE49-F238E27FC236}">
                  <a16:creationId xmlns:a16="http://schemas.microsoft.com/office/drawing/2014/main" id="{01A46FD1-8C42-4034-893A-46BDBDFC6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" y="3269"/>
              <a:ext cx="7" cy="14"/>
            </a:xfrm>
            <a:custGeom>
              <a:avLst/>
              <a:gdLst>
                <a:gd name="T0" fmla="*/ 28 w 3"/>
                <a:gd name="T1" fmla="*/ 87 h 5"/>
                <a:gd name="T2" fmla="*/ 12 w 3"/>
                <a:gd name="T3" fmla="*/ 48 h 5"/>
                <a:gd name="T4" fmla="*/ 0 w 3"/>
                <a:gd name="T5" fmla="*/ 87 h 5"/>
                <a:gd name="T6" fmla="*/ 28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2" y="4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3" y="5"/>
                    <a:pt x="3" y="3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9" name="Freeform 576">
              <a:extLst>
                <a:ext uri="{FF2B5EF4-FFF2-40B4-BE49-F238E27FC236}">
                  <a16:creationId xmlns:a16="http://schemas.microsoft.com/office/drawing/2014/main" id="{AB5BF5FF-9D8B-49F0-A6C7-E5306F042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" y="3280"/>
              <a:ext cx="13" cy="24"/>
            </a:xfrm>
            <a:custGeom>
              <a:avLst/>
              <a:gdLst>
                <a:gd name="T0" fmla="*/ 34 w 5"/>
                <a:gd name="T1" fmla="*/ 171 h 9"/>
                <a:gd name="T2" fmla="*/ 68 w 5"/>
                <a:gd name="T3" fmla="*/ 93 h 9"/>
                <a:gd name="T4" fmla="*/ 34 w 5"/>
                <a:gd name="T5" fmla="*/ 149 h 9"/>
                <a:gd name="T6" fmla="*/ 34 w 5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9">
                  <a:moveTo>
                    <a:pt x="2" y="9"/>
                  </a:moveTo>
                  <a:cubicBezTo>
                    <a:pt x="3" y="8"/>
                    <a:pt x="4" y="7"/>
                    <a:pt x="4" y="5"/>
                  </a:cubicBezTo>
                  <a:cubicBezTo>
                    <a:pt x="1" y="4"/>
                    <a:pt x="0" y="5"/>
                    <a:pt x="2" y="8"/>
                  </a:cubicBezTo>
                  <a:cubicBezTo>
                    <a:pt x="5" y="6"/>
                    <a:pt x="5" y="2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0" name="Freeform 577">
              <a:extLst>
                <a:ext uri="{FF2B5EF4-FFF2-40B4-BE49-F238E27FC236}">
                  <a16:creationId xmlns:a16="http://schemas.microsoft.com/office/drawing/2014/main" id="{85E703A1-1C77-4130-ABB4-18C345182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" y="3213"/>
              <a:ext cx="7" cy="11"/>
            </a:xfrm>
            <a:custGeom>
              <a:avLst/>
              <a:gdLst>
                <a:gd name="T0" fmla="*/ 37 w 3"/>
                <a:gd name="T1" fmla="*/ 0 h 4"/>
                <a:gd name="T2" fmla="*/ 28 w 3"/>
                <a:gd name="T3" fmla="*/ 83 h 4"/>
                <a:gd name="T4" fmla="*/ 0 w 3"/>
                <a:gd name="T5" fmla="*/ 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3" y="1"/>
                    <a:pt x="3" y="3"/>
                    <a:pt x="2" y="4"/>
                  </a:cubicBezTo>
                  <a:cubicBezTo>
                    <a:pt x="1" y="4"/>
                    <a:pt x="1" y="3"/>
                    <a:pt x="0" y="2"/>
                  </a:cubicBezTo>
                </a:path>
              </a:pathLst>
            </a:custGeom>
            <a:noFill/>
            <a:ln w="11113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1" name="Freeform 578">
              <a:extLst>
                <a:ext uri="{FF2B5EF4-FFF2-40B4-BE49-F238E27FC236}">
                  <a16:creationId xmlns:a16="http://schemas.microsoft.com/office/drawing/2014/main" id="{11D49974-336F-431F-92E8-E9D134B2D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" y="3293"/>
              <a:ext cx="10" cy="8"/>
            </a:xfrm>
            <a:custGeom>
              <a:avLst/>
              <a:gdLst>
                <a:gd name="T0" fmla="*/ 20 w 4"/>
                <a:gd name="T1" fmla="*/ 21 h 3"/>
                <a:gd name="T2" fmla="*/ 20 w 4"/>
                <a:gd name="T3" fmla="*/ 35 h 3"/>
                <a:gd name="T4" fmla="*/ 0 w 4"/>
                <a:gd name="T5" fmla="*/ 0 h 3"/>
                <a:gd name="T6" fmla="*/ 63 w 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1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3"/>
                    <a:pt x="3" y="3"/>
                    <a:pt x="4" y="0"/>
                  </a:cubicBezTo>
                </a:path>
              </a:pathLst>
            </a:custGeom>
            <a:noFill/>
            <a:ln w="31750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2" name="Freeform 579">
              <a:extLst>
                <a:ext uri="{FF2B5EF4-FFF2-40B4-BE49-F238E27FC236}">
                  <a16:creationId xmlns:a16="http://schemas.microsoft.com/office/drawing/2014/main" id="{21AC7A05-272E-4E9B-88D8-A2B2DE061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3253"/>
              <a:ext cx="30" cy="14"/>
            </a:xfrm>
            <a:custGeom>
              <a:avLst/>
              <a:gdLst>
                <a:gd name="T0" fmla="*/ 188 w 12"/>
                <a:gd name="T1" fmla="*/ 109 h 5"/>
                <a:gd name="T2" fmla="*/ 0 w 12"/>
                <a:gd name="T3" fmla="*/ 22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5">
                  <a:moveTo>
                    <a:pt x="12" y="5"/>
                  </a:moveTo>
                  <a:cubicBezTo>
                    <a:pt x="9" y="2"/>
                    <a:pt x="5" y="0"/>
                    <a:pt x="0" y="1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3" name="Freeform 580">
              <a:extLst>
                <a:ext uri="{FF2B5EF4-FFF2-40B4-BE49-F238E27FC236}">
                  <a16:creationId xmlns:a16="http://schemas.microsoft.com/office/drawing/2014/main" id="{A1F5A5A8-956A-4F6D-B520-320C41E09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" y="3195"/>
              <a:ext cx="30" cy="16"/>
            </a:xfrm>
            <a:custGeom>
              <a:avLst/>
              <a:gdLst>
                <a:gd name="T0" fmla="*/ 188 w 12"/>
                <a:gd name="T1" fmla="*/ 35 h 6"/>
                <a:gd name="T2" fmla="*/ 0 w 12"/>
                <a:gd name="T3" fmla="*/ 115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6">
                  <a:moveTo>
                    <a:pt x="12" y="2"/>
                  </a:moveTo>
                  <a:cubicBezTo>
                    <a:pt x="8" y="0"/>
                    <a:pt x="3" y="0"/>
                    <a:pt x="0" y="6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4" name="Freeform 581">
              <a:extLst>
                <a:ext uri="{FF2B5EF4-FFF2-40B4-BE49-F238E27FC236}">
                  <a16:creationId xmlns:a16="http://schemas.microsoft.com/office/drawing/2014/main" id="{C378C06E-3486-44B9-AC40-274E6FFE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" y="3213"/>
              <a:ext cx="32" cy="32"/>
            </a:xfrm>
            <a:custGeom>
              <a:avLst/>
              <a:gdLst>
                <a:gd name="T0" fmla="*/ 194 w 13"/>
                <a:gd name="T1" fmla="*/ 77 h 12"/>
                <a:gd name="T2" fmla="*/ 0 w 13"/>
                <a:gd name="T3" fmla="*/ 227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2">
                  <a:moveTo>
                    <a:pt x="13" y="4"/>
                  </a:moveTo>
                  <a:cubicBezTo>
                    <a:pt x="8" y="0"/>
                    <a:pt x="1" y="7"/>
                    <a:pt x="0" y="12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5" name="Freeform 582">
              <a:extLst>
                <a:ext uri="{FF2B5EF4-FFF2-40B4-BE49-F238E27FC236}">
                  <a16:creationId xmlns:a16="http://schemas.microsoft.com/office/drawing/2014/main" id="{281AC922-444F-4E49-8239-25832D101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" y="3205"/>
              <a:ext cx="12" cy="6"/>
            </a:xfrm>
            <a:custGeom>
              <a:avLst/>
              <a:gdLst>
                <a:gd name="T0" fmla="*/ 70 w 5"/>
                <a:gd name="T1" fmla="*/ 27 h 2"/>
                <a:gd name="T2" fmla="*/ 0 w 5"/>
                <a:gd name="T3" fmla="*/ 54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3" y="0"/>
                    <a:pt x="2" y="1"/>
                    <a:pt x="0" y="2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6" name="Freeform 583">
              <a:extLst>
                <a:ext uri="{FF2B5EF4-FFF2-40B4-BE49-F238E27FC236}">
                  <a16:creationId xmlns:a16="http://schemas.microsoft.com/office/drawing/2014/main" id="{CE7AFE68-5758-4A6A-A3AC-4546C5F98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3307"/>
              <a:ext cx="8" cy="10"/>
            </a:xfrm>
            <a:custGeom>
              <a:avLst/>
              <a:gdLst>
                <a:gd name="T0" fmla="*/ 35 w 3"/>
                <a:gd name="T1" fmla="*/ 20 h 4"/>
                <a:gd name="T2" fmla="*/ 0 w 3"/>
                <a:gd name="T3" fmla="*/ 50 h 4"/>
                <a:gd name="T4" fmla="*/ 35 w 3"/>
                <a:gd name="T5" fmla="*/ 0 h 4"/>
                <a:gd name="T6" fmla="*/ 56 w 3"/>
                <a:gd name="T7" fmla="*/ 33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1" y="2"/>
                    <a:pt x="2" y="4"/>
                    <a:pt x="0" y="3"/>
                  </a:cubicBezTo>
                  <a:cubicBezTo>
                    <a:pt x="1" y="1"/>
                    <a:pt x="1" y="2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</a:path>
              </a:pathLst>
            </a:custGeom>
            <a:noFill/>
            <a:ln w="31750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7" name="Freeform 584">
              <a:extLst>
                <a:ext uri="{FF2B5EF4-FFF2-40B4-BE49-F238E27FC236}">
                  <a16:creationId xmlns:a16="http://schemas.microsoft.com/office/drawing/2014/main" id="{23EB7428-BE1B-44D7-A559-A7E1CEA6D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" y="3245"/>
              <a:ext cx="22" cy="19"/>
            </a:xfrm>
            <a:custGeom>
              <a:avLst/>
              <a:gdLst>
                <a:gd name="T0" fmla="*/ 71 w 9"/>
                <a:gd name="T1" fmla="*/ 103 h 7"/>
                <a:gd name="T2" fmla="*/ 132 w 9"/>
                <a:gd name="T3" fmla="*/ 38 h 7"/>
                <a:gd name="T4" fmla="*/ 0 w 9"/>
                <a:gd name="T5" fmla="*/ 38 h 7"/>
                <a:gd name="T6" fmla="*/ 103 w 9"/>
                <a:gd name="T7" fmla="*/ 81 h 7"/>
                <a:gd name="T8" fmla="*/ 71 w 9"/>
                <a:gd name="T9" fmla="*/ 38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5" y="5"/>
                  </a:moveTo>
                  <a:cubicBezTo>
                    <a:pt x="6" y="5"/>
                    <a:pt x="8" y="4"/>
                    <a:pt x="9" y="2"/>
                  </a:cubicBezTo>
                  <a:cubicBezTo>
                    <a:pt x="6" y="0"/>
                    <a:pt x="3" y="0"/>
                    <a:pt x="0" y="2"/>
                  </a:cubicBezTo>
                  <a:cubicBezTo>
                    <a:pt x="1" y="5"/>
                    <a:pt x="5" y="7"/>
                    <a:pt x="7" y="4"/>
                  </a:cubicBezTo>
                  <a:cubicBezTo>
                    <a:pt x="7" y="2"/>
                    <a:pt x="6" y="3"/>
                    <a:pt x="5" y="2"/>
                  </a:cubicBezTo>
                </a:path>
              </a:pathLst>
            </a:custGeom>
            <a:noFill/>
            <a:ln w="31750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8" name="Freeform 585">
              <a:extLst>
                <a:ext uri="{FF2B5EF4-FFF2-40B4-BE49-F238E27FC236}">
                  <a16:creationId xmlns:a16="http://schemas.microsoft.com/office/drawing/2014/main" id="{31E7DA24-8855-49CA-8752-AF456D269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3232"/>
              <a:ext cx="7" cy="8"/>
            </a:xfrm>
            <a:custGeom>
              <a:avLst/>
              <a:gdLst>
                <a:gd name="T0" fmla="*/ 37 w 3"/>
                <a:gd name="T1" fmla="*/ 0 h 3"/>
                <a:gd name="T2" fmla="*/ 28 w 3"/>
                <a:gd name="T3" fmla="*/ 56 h 3"/>
                <a:gd name="T4" fmla="*/ 0 w 3"/>
                <a:gd name="T5" fmla="*/ 35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3" y="1"/>
                    <a:pt x="3" y="2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</a:path>
              </a:pathLst>
            </a:custGeom>
            <a:noFill/>
            <a:ln w="31750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9" name="Freeform 586">
              <a:extLst>
                <a:ext uri="{FF2B5EF4-FFF2-40B4-BE49-F238E27FC236}">
                  <a16:creationId xmlns:a16="http://schemas.microsoft.com/office/drawing/2014/main" id="{46411E4A-9EED-47A9-99D6-20DD5D005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3187"/>
              <a:ext cx="15" cy="16"/>
            </a:xfrm>
            <a:custGeom>
              <a:avLst/>
              <a:gdLst>
                <a:gd name="T0" fmla="*/ 0 w 6"/>
                <a:gd name="T1" fmla="*/ 115 h 6"/>
                <a:gd name="T2" fmla="*/ 83 w 6"/>
                <a:gd name="T3" fmla="*/ 0 h 6"/>
                <a:gd name="T4" fmla="*/ 33 w 6"/>
                <a:gd name="T5" fmla="*/ 0 h 6"/>
                <a:gd name="T6" fmla="*/ 33 w 6"/>
                <a:gd name="T7" fmla="*/ 7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3" y="6"/>
                    <a:pt x="6" y="4"/>
                    <a:pt x="5" y="0"/>
                  </a:cubicBezTo>
                  <a:cubicBezTo>
                    <a:pt x="4" y="0"/>
                    <a:pt x="4" y="0"/>
                    <a:pt x="2" y="0"/>
                  </a:cubicBezTo>
                  <a:cubicBezTo>
                    <a:pt x="2" y="2"/>
                    <a:pt x="2" y="3"/>
                    <a:pt x="2" y="4"/>
                  </a:cubicBezTo>
                </a:path>
              </a:pathLst>
            </a:custGeom>
            <a:noFill/>
            <a:ln w="31750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90" name="Freeform 587">
              <a:extLst>
                <a:ext uri="{FF2B5EF4-FFF2-40B4-BE49-F238E27FC236}">
                  <a16:creationId xmlns:a16="http://schemas.microsoft.com/office/drawing/2014/main" id="{F7B329FE-FBED-4B95-91AA-59F8FB9D6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" y="3256"/>
              <a:ext cx="38" cy="29"/>
            </a:xfrm>
            <a:custGeom>
              <a:avLst/>
              <a:gdLst>
                <a:gd name="T0" fmla="*/ 84 w 15"/>
                <a:gd name="T1" fmla="*/ 166 h 11"/>
                <a:gd name="T2" fmla="*/ 180 w 15"/>
                <a:gd name="T3" fmla="*/ 55 h 11"/>
                <a:gd name="T4" fmla="*/ 63 w 15"/>
                <a:gd name="T5" fmla="*/ 14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1">
                  <a:moveTo>
                    <a:pt x="5" y="9"/>
                  </a:moveTo>
                  <a:cubicBezTo>
                    <a:pt x="10" y="11"/>
                    <a:pt x="15" y="6"/>
                    <a:pt x="11" y="3"/>
                  </a:cubicBezTo>
                  <a:cubicBezTo>
                    <a:pt x="7" y="0"/>
                    <a:pt x="0" y="3"/>
                    <a:pt x="4" y="8"/>
                  </a:cubicBezTo>
                </a:path>
              </a:pathLst>
            </a:custGeom>
            <a:noFill/>
            <a:ln w="31750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91" name="Freeform 588">
              <a:extLst>
                <a:ext uri="{FF2B5EF4-FFF2-40B4-BE49-F238E27FC236}">
                  <a16:creationId xmlns:a16="http://schemas.microsoft.com/office/drawing/2014/main" id="{CD04F6EE-C533-44C1-B4F0-20374D4FB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" y="3259"/>
              <a:ext cx="10" cy="10"/>
            </a:xfrm>
            <a:custGeom>
              <a:avLst/>
              <a:gdLst>
                <a:gd name="T0" fmla="*/ 63 w 4"/>
                <a:gd name="T1" fmla="*/ 20 h 4"/>
                <a:gd name="T2" fmla="*/ 0 w 4"/>
                <a:gd name="T3" fmla="*/ 33 h 4"/>
                <a:gd name="T4" fmla="*/ 50 w 4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3"/>
                    <a:pt x="2" y="4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</a:path>
              </a:pathLst>
            </a:custGeom>
            <a:noFill/>
            <a:ln w="31750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92" name="Freeform 589">
              <a:extLst>
                <a:ext uri="{FF2B5EF4-FFF2-40B4-BE49-F238E27FC236}">
                  <a16:creationId xmlns:a16="http://schemas.microsoft.com/office/drawing/2014/main" id="{B3018263-196D-4631-B07F-88F1C33B4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" y="3237"/>
              <a:ext cx="7" cy="11"/>
            </a:xfrm>
            <a:custGeom>
              <a:avLst/>
              <a:gdLst>
                <a:gd name="T0" fmla="*/ 28 w 3"/>
                <a:gd name="T1" fmla="*/ 83 h 4"/>
                <a:gd name="T2" fmla="*/ 37 w 3"/>
                <a:gd name="T3" fmla="*/ 0 h 4"/>
                <a:gd name="T4" fmla="*/ 12 w 3"/>
                <a:gd name="T5" fmla="*/ 22 h 4"/>
                <a:gd name="T6" fmla="*/ 12 w 3"/>
                <a:gd name="T7" fmla="*/ 61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3"/>
                    <a:pt x="3" y="2"/>
                    <a:pt x="3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93" name="Freeform 590">
              <a:extLst>
                <a:ext uri="{FF2B5EF4-FFF2-40B4-BE49-F238E27FC236}">
                  <a16:creationId xmlns:a16="http://schemas.microsoft.com/office/drawing/2014/main" id="{E0CE675D-25F5-48AD-9034-12CE56254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3264"/>
              <a:ext cx="7" cy="8"/>
            </a:xfrm>
            <a:custGeom>
              <a:avLst/>
              <a:gdLst>
                <a:gd name="T0" fmla="*/ 0 w 3"/>
                <a:gd name="T1" fmla="*/ 56 h 3"/>
                <a:gd name="T2" fmla="*/ 28 w 3"/>
                <a:gd name="T3" fmla="*/ 0 h 3"/>
                <a:gd name="T4" fmla="*/ 0 w 3"/>
                <a:gd name="T5" fmla="*/ 35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2"/>
                    <a:pt x="3" y="2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94" name="Freeform 591">
              <a:extLst>
                <a:ext uri="{FF2B5EF4-FFF2-40B4-BE49-F238E27FC236}">
                  <a16:creationId xmlns:a16="http://schemas.microsoft.com/office/drawing/2014/main" id="{BF8305D6-AC0F-4E8B-8211-4895D0F77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" y="3261"/>
              <a:ext cx="2" cy="6"/>
            </a:xfrm>
            <a:custGeom>
              <a:avLst/>
              <a:gdLst>
                <a:gd name="T0" fmla="*/ 8 w 1"/>
                <a:gd name="T1" fmla="*/ 0 h 2"/>
                <a:gd name="T2" fmla="*/ 0 w 1"/>
                <a:gd name="T3" fmla="*/ 54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2"/>
                    <a:pt x="0" y="2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95" name="Freeform 592">
              <a:extLst>
                <a:ext uri="{FF2B5EF4-FFF2-40B4-BE49-F238E27FC236}">
                  <a16:creationId xmlns:a16="http://schemas.microsoft.com/office/drawing/2014/main" id="{E3EFF255-B690-4C12-9512-E1F7A7278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" y="3192"/>
              <a:ext cx="2" cy="8"/>
            </a:xfrm>
            <a:custGeom>
              <a:avLst/>
              <a:gdLst>
                <a:gd name="T0" fmla="*/ 0 w 1"/>
                <a:gd name="T1" fmla="*/ 21 h 3"/>
                <a:gd name="T2" fmla="*/ 8 w 1"/>
                <a:gd name="T3" fmla="*/ 35 h 3"/>
                <a:gd name="T4" fmla="*/ 0 w 1"/>
                <a:gd name="T5" fmla="*/ 56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1" y="0"/>
                    <a:pt x="1" y="1"/>
                    <a:pt x="1" y="2"/>
                  </a:cubicBezTo>
                  <a:cubicBezTo>
                    <a:pt x="1" y="3"/>
                    <a:pt x="0" y="3"/>
                    <a:pt x="0" y="3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96" name="Freeform 593">
              <a:extLst>
                <a:ext uri="{FF2B5EF4-FFF2-40B4-BE49-F238E27FC236}">
                  <a16:creationId xmlns:a16="http://schemas.microsoft.com/office/drawing/2014/main" id="{59268BFE-7307-4DAD-AE2A-5375A63FB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" y="3309"/>
              <a:ext cx="2" cy="6"/>
            </a:xfrm>
            <a:custGeom>
              <a:avLst/>
              <a:gdLst>
                <a:gd name="T0" fmla="*/ 8 w 1"/>
                <a:gd name="T1" fmla="*/ 0 h 2"/>
                <a:gd name="T2" fmla="*/ 0 w 1"/>
                <a:gd name="T3" fmla="*/ 54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2"/>
                    <a:pt x="0" y="2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97" name="Freeform 594">
              <a:extLst>
                <a:ext uri="{FF2B5EF4-FFF2-40B4-BE49-F238E27FC236}">
                  <a16:creationId xmlns:a16="http://schemas.microsoft.com/office/drawing/2014/main" id="{7D7F030A-3B63-4350-9129-25D3E43F1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" y="3192"/>
              <a:ext cx="7" cy="3"/>
            </a:xfrm>
            <a:custGeom>
              <a:avLst/>
              <a:gdLst>
                <a:gd name="T0" fmla="*/ 12 w 3"/>
                <a:gd name="T1" fmla="*/ 0 h 1"/>
                <a:gd name="T2" fmla="*/ 28 w 3"/>
                <a:gd name="T3" fmla="*/ 27 h 1"/>
                <a:gd name="T4" fmla="*/ 0 w 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2" y="0"/>
                    <a:pt x="3" y="0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noFill/>
            <a:ln w="31750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98" name="Freeform 595">
              <a:extLst>
                <a:ext uri="{FF2B5EF4-FFF2-40B4-BE49-F238E27FC236}">
                  <a16:creationId xmlns:a16="http://schemas.microsoft.com/office/drawing/2014/main" id="{351A5652-5651-418C-BE52-FFF2E6086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3248"/>
              <a:ext cx="1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33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noFill/>
            <a:ln w="31750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99" name="Freeform 596">
              <a:extLst>
                <a:ext uri="{FF2B5EF4-FFF2-40B4-BE49-F238E27FC236}">
                  <a16:creationId xmlns:a16="http://schemas.microsoft.com/office/drawing/2014/main" id="{5672B1F6-5551-4892-9FCE-0FE37DC7C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3267"/>
              <a:ext cx="1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33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noFill/>
            <a:ln w="31750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00" name="Freeform 597">
              <a:extLst>
                <a:ext uri="{FF2B5EF4-FFF2-40B4-BE49-F238E27FC236}">
                  <a16:creationId xmlns:a16="http://schemas.microsoft.com/office/drawing/2014/main" id="{9FD06289-CBAD-4CA8-AC8D-A200290D0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3288"/>
              <a:ext cx="10" cy="11"/>
            </a:xfrm>
            <a:custGeom>
              <a:avLst/>
              <a:gdLst>
                <a:gd name="T0" fmla="*/ 33 w 4"/>
                <a:gd name="T1" fmla="*/ 61 h 4"/>
                <a:gd name="T2" fmla="*/ 50 w 4"/>
                <a:gd name="T3" fmla="*/ 0 h 4"/>
                <a:gd name="T4" fmla="*/ 20 w 4"/>
                <a:gd name="T5" fmla="*/ 83 h 4"/>
                <a:gd name="T6" fmla="*/ 20 w 4"/>
                <a:gd name="T7" fmla="*/ 22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3" y="2"/>
                    <a:pt x="3" y="1"/>
                    <a:pt x="3" y="0"/>
                  </a:cubicBezTo>
                  <a:cubicBezTo>
                    <a:pt x="0" y="0"/>
                    <a:pt x="0" y="2"/>
                    <a:pt x="1" y="4"/>
                  </a:cubicBezTo>
                  <a:cubicBezTo>
                    <a:pt x="4" y="3"/>
                    <a:pt x="2" y="2"/>
                    <a:pt x="1" y="1"/>
                  </a:cubicBezTo>
                </a:path>
              </a:pathLst>
            </a:custGeom>
            <a:noFill/>
            <a:ln w="11113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01" name="Freeform 598">
              <a:extLst>
                <a:ext uri="{FF2B5EF4-FFF2-40B4-BE49-F238E27FC236}">
                  <a16:creationId xmlns:a16="http://schemas.microsoft.com/office/drawing/2014/main" id="{965728D7-D245-4EAE-8059-48C43332D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" y="3243"/>
              <a:ext cx="23" cy="10"/>
            </a:xfrm>
            <a:custGeom>
              <a:avLst/>
              <a:gdLst>
                <a:gd name="T0" fmla="*/ 151 w 9"/>
                <a:gd name="T1" fmla="*/ 63 h 4"/>
                <a:gd name="T2" fmla="*/ 0 w 9"/>
                <a:gd name="T3" fmla="*/ 2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cubicBezTo>
                    <a:pt x="7" y="0"/>
                    <a:pt x="4" y="1"/>
                    <a:pt x="0" y="1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02" name="Freeform 599">
              <a:extLst>
                <a:ext uri="{FF2B5EF4-FFF2-40B4-BE49-F238E27FC236}">
                  <a16:creationId xmlns:a16="http://schemas.microsoft.com/office/drawing/2014/main" id="{E550D95D-23A6-42F5-BA8F-5BEF72B96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" y="3285"/>
              <a:ext cx="40" cy="24"/>
            </a:xfrm>
            <a:custGeom>
              <a:avLst/>
              <a:gdLst>
                <a:gd name="T0" fmla="*/ 113 w 16"/>
                <a:gd name="T1" fmla="*/ 0 h 9"/>
                <a:gd name="T2" fmla="*/ 125 w 16"/>
                <a:gd name="T3" fmla="*/ 21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9">
                  <a:moveTo>
                    <a:pt x="7" y="0"/>
                  </a:moveTo>
                  <a:cubicBezTo>
                    <a:pt x="0" y="9"/>
                    <a:pt x="16" y="4"/>
                    <a:pt x="8" y="1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03" name="Freeform 600">
              <a:extLst>
                <a:ext uri="{FF2B5EF4-FFF2-40B4-BE49-F238E27FC236}">
                  <a16:creationId xmlns:a16="http://schemas.microsoft.com/office/drawing/2014/main" id="{E5D4E1BB-F322-49A7-8A43-C74D7BEA6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" y="3224"/>
              <a:ext cx="35" cy="48"/>
            </a:xfrm>
            <a:custGeom>
              <a:avLst/>
              <a:gdLst>
                <a:gd name="T0" fmla="*/ 158 w 14"/>
                <a:gd name="T1" fmla="*/ 115 h 18"/>
                <a:gd name="T2" fmla="*/ 83 w 14"/>
                <a:gd name="T3" fmla="*/ 264 h 18"/>
                <a:gd name="T4" fmla="*/ 113 w 14"/>
                <a:gd name="T5" fmla="*/ 35 h 18"/>
                <a:gd name="T6" fmla="*/ 83 w 14"/>
                <a:gd name="T7" fmla="*/ 93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8">
                  <a:moveTo>
                    <a:pt x="10" y="6"/>
                  </a:moveTo>
                  <a:cubicBezTo>
                    <a:pt x="5" y="0"/>
                    <a:pt x="0" y="11"/>
                    <a:pt x="5" y="14"/>
                  </a:cubicBezTo>
                  <a:cubicBezTo>
                    <a:pt x="14" y="18"/>
                    <a:pt x="11" y="5"/>
                    <a:pt x="7" y="2"/>
                  </a:cubicBezTo>
                  <a:cubicBezTo>
                    <a:pt x="6" y="3"/>
                    <a:pt x="5" y="4"/>
                    <a:pt x="5" y="5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04" name="Freeform 601">
              <a:extLst>
                <a:ext uri="{FF2B5EF4-FFF2-40B4-BE49-F238E27FC236}">
                  <a16:creationId xmlns:a16="http://schemas.microsoft.com/office/drawing/2014/main" id="{8301B43C-582A-4C98-85C1-EA165D801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" y="3269"/>
              <a:ext cx="12" cy="16"/>
            </a:xfrm>
            <a:custGeom>
              <a:avLst/>
              <a:gdLst>
                <a:gd name="T0" fmla="*/ 12 w 5"/>
                <a:gd name="T1" fmla="*/ 56 h 6"/>
                <a:gd name="T2" fmla="*/ 0 w 5"/>
                <a:gd name="T3" fmla="*/ 115 h 6"/>
                <a:gd name="T4" fmla="*/ 12 w 5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6">
                  <a:moveTo>
                    <a:pt x="1" y="3"/>
                  </a:moveTo>
                  <a:cubicBezTo>
                    <a:pt x="0" y="4"/>
                    <a:pt x="0" y="5"/>
                    <a:pt x="0" y="6"/>
                  </a:cubicBezTo>
                  <a:cubicBezTo>
                    <a:pt x="3" y="6"/>
                    <a:pt x="5" y="1"/>
                    <a:pt x="1" y="0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05" name="Freeform 602">
              <a:extLst>
                <a:ext uri="{FF2B5EF4-FFF2-40B4-BE49-F238E27FC236}">
                  <a16:creationId xmlns:a16="http://schemas.microsoft.com/office/drawing/2014/main" id="{471DF6A5-658D-4DA9-B6C9-F5BDB9A19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3189"/>
              <a:ext cx="40" cy="48"/>
            </a:xfrm>
            <a:custGeom>
              <a:avLst/>
              <a:gdLst>
                <a:gd name="T0" fmla="*/ 175 w 16"/>
                <a:gd name="T1" fmla="*/ 171 h 18"/>
                <a:gd name="T2" fmla="*/ 95 w 16"/>
                <a:gd name="T3" fmla="*/ 77 h 18"/>
                <a:gd name="T4" fmla="*/ 125 w 16"/>
                <a:gd name="T5" fmla="*/ 19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8">
                  <a:moveTo>
                    <a:pt x="11" y="9"/>
                  </a:moveTo>
                  <a:cubicBezTo>
                    <a:pt x="7" y="11"/>
                    <a:pt x="0" y="6"/>
                    <a:pt x="6" y="4"/>
                  </a:cubicBezTo>
                  <a:cubicBezTo>
                    <a:pt x="16" y="0"/>
                    <a:pt x="12" y="18"/>
                    <a:pt x="8" y="10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06" name="Freeform 603">
              <a:extLst>
                <a:ext uri="{FF2B5EF4-FFF2-40B4-BE49-F238E27FC236}">
                  <a16:creationId xmlns:a16="http://schemas.microsoft.com/office/drawing/2014/main" id="{810FC5B1-59FE-4314-9DE4-F795DBECE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3195"/>
              <a:ext cx="17" cy="32"/>
            </a:xfrm>
            <a:custGeom>
              <a:avLst/>
              <a:gdLst>
                <a:gd name="T0" fmla="*/ 100 w 7"/>
                <a:gd name="T1" fmla="*/ 0 h 12"/>
                <a:gd name="T2" fmla="*/ 12 w 7"/>
                <a:gd name="T3" fmla="*/ 136 h 12"/>
                <a:gd name="T4" fmla="*/ 29 w 7"/>
                <a:gd name="T5" fmla="*/ 192 h 12"/>
                <a:gd name="T6" fmla="*/ 0 w 7"/>
                <a:gd name="T7" fmla="*/ 20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5" y="3"/>
                    <a:pt x="4" y="8"/>
                    <a:pt x="1" y="7"/>
                  </a:cubicBezTo>
                  <a:cubicBezTo>
                    <a:pt x="1" y="8"/>
                    <a:pt x="2" y="10"/>
                    <a:pt x="2" y="10"/>
                  </a:cubicBezTo>
                  <a:cubicBezTo>
                    <a:pt x="2" y="12"/>
                    <a:pt x="1" y="11"/>
                    <a:pt x="0" y="11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07" name="Freeform 604">
              <a:extLst>
                <a:ext uri="{FF2B5EF4-FFF2-40B4-BE49-F238E27FC236}">
                  <a16:creationId xmlns:a16="http://schemas.microsoft.com/office/drawing/2014/main" id="{B3ADE342-7F4A-4A77-ADCD-685ECB150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" y="3232"/>
              <a:ext cx="8" cy="11"/>
            </a:xfrm>
            <a:custGeom>
              <a:avLst/>
              <a:gdLst>
                <a:gd name="T0" fmla="*/ 0 w 3"/>
                <a:gd name="T1" fmla="*/ 22 h 4"/>
                <a:gd name="T2" fmla="*/ 35 w 3"/>
                <a:gd name="T3" fmla="*/ 83 h 4"/>
                <a:gd name="T4" fmla="*/ 56 w 3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3" y="3"/>
                    <a:pt x="3" y="2"/>
                    <a:pt x="3" y="0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08" name="Freeform 605">
              <a:extLst>
                <a:ext uri="{FF2B5EF4-FFF2-40B4-BE49-F238E27FC236}">
                  <a16:creationId xmlns:a16="http://schemas.microsoft.com/office/drawing/2014/main" id="{595BD0D3-178B-48E4-A777-9EB508D7F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3309"/>
              <a:ext cx="40" cy="22"/>
            </a:xfrm>
            <a:custGeom>
              <a:avLst/>
              <a:gdLst>
                <a:gd name="T0" fmla="*/ 125 w 16"/>
                <a:gd name="T1" fmla="*/ 168 h 8"/>
                <a:gd name="T2" fmla="*/ 158 w 16"/>
                <a:gd name="T3" fmla="*/ 107 h 8"/>
                <a:gd name="T4" fmla="*/ 145 w 16"/>
                <a:gd name="T5" fmla="*/ 129 h 8"/>
                <a:gd name="T6" fmla="*/ 113 w 16"/>
                <a:gd name="T7" fmla="*/ 129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8">
                  <a:moveTo>
                    <a:pt x="8" y="8"/>
                  </a:moveTo>
                  <a:cubicBezTo>
                    <a:pt x="9" y="7"/>
                    <a:pt x="10" y="6"/>
                    <a:pt x="10" y="5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16" y="2"/>
                    <a:pt x="0" y="0"/>
                    <a:pt x="7" y="6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09" name="Freeform 606">
              <a:extLst>
                <a:ext uri="{FF2B5EF4-FFF2-40B4-BE49-F238E27FC236}">
                  <a16:creationId xmlns:a16="http://schemas.microsoft.com/office/drawing/2014/main" id="{E7FDFEF4-592A-4893-90D4-FF295A3F4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3203"/>
              <a:ext cx="25" cy="29"/>
            </a:xfrm>
            <a:custGeom>
              <a:avLst/>
              <a:gdLst>
                <a:gd name="T0" fmla="*/ 63 w 10"/>
                <a:gd name="T1" fmla="*/ 124 h 11"/>
                <a:gd name="T2" fmla="*/ 63 w 10"/>
                <a:gd name="T3" fmla="*/ 200 h 11"/>
                <a:gd name="T4" fmla="*/ 125 w 10"/>
                <a:gd name="T5" fmla="*/ 76 h 11"/>
                <a:gd name="T6" fmla="*/ 83 w 10"/>
                <a:gd name="T7" fmla="*/ 166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1">
                  <a:moveTo>
                    <a:pt x="4" y="7"/>
                  </a:moveTo>
                  <a:cubicBezTo>
                    <a:pt x="4" y="9"/>
                    <a:pt x="3" y="10"/>
                    <a:pt x="4" y="11"/>
                  </a:cubicBezTo>
                  <a:cubicBezTo>
                    <a:pt x="8" y="11"/>
                    <a:pt x="10" y="7"/>
                    <a:pt x="8" y="4"/>
                  </a:cubicBezTo>
                  <a:cubicBezTo>
                    <a:pt x="4" y="0"/>
                    <a:pt x="0" y="8"/>
                    <a:pt x="5" y="9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10" name="Freeform 607">
              <a:extLst>
                <a:ext uri="{FF2B5EF4-FFF2-40B4-BE49-F238E27FC236}">
                  <a16:creationId xmlns:a16="http://schemas.microsoft.com/office/drawing/2014/main" id="{88AA1490-5B6A-4214-85E9-31E39A2F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" y="3240"/>
              <a:ext cx="7" cy="13"/>
            </a:xfrm>
            <a:custGeom>
              <a:avLst/>
              <a:gdLst>
                <a:gd name="T0" fmla="*/ 12 w 3"/>
                <a:gd name="T1" fmla="*/ 55 h 5"/>
                <a:gd name="T2" fmla="*/ 37 w 3"/>
                <a:gd name="T3" fmla="*/ 55 h 5"/>
                <a:gd name="T4" fmla="*/ 0 w 3"/>
                <a:gd name="T5" fmla="*/ 68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5">
                  <a:moveTo>
                    <a:pt x="1" y="3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5"/>
                    <a:pt x="2" y="4"/>
                    <a:pt x="0" y="4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11" name="Freeform 608">
              <a:extLst>
                <a:ext uri="{FF2B5EF4-FFF2-40B4-BE49-F238E27FC236}">
                  <a16:creationId xmlns:a16="http://schemas.microsoft.com/office/drawing/2014/main" id="{52C1F177-EB33-4867-9C42-DB897F648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3283"/>
              <a:ext cx="10" cy="8"/>
            </a:xfrm>
            <a:custGeom>
              <a:avLst/>
              <a:gdLst>
                <a:gd name="T0" fmla="*/ 63 w 4"/>
                <a:gd name="T1" fmla="*/ 56 h 3"/>
                <a:gd name="T2" fmla="*/ 33 w 4"/>
                <a:gd name="T3" fmla="*/ 0 h 3"/>
                <a:gd name="T4" fmla="*/ 63 w 4"/>
                <a:gd name="T5" fmla="*/ 35 h 3"/>
                <a:gd name="T6" fmla="*/ 20 w 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2" y="2"/>
                    <a:pt x="0" y="2"/>
                    <a:pt x="2" y="0"/>
                  </a:cubicBezTo>
                  <a:cubicBezTo>
                    <a:pt x="3" y="1"/>
                    <a:pt x="3" y="1"/>
                    <a:pt x="4" y="2"/>
                  </a:cubicBezTo>
                  <a:cubicBezTo>
                    <a:pt x="1" y="3"/>
                    <a:pt x="2" y="1"/>
                    <a:pt x="1" y="0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12" name="Freeform 609">
              <a:extLst>
                <a:ext uri="{FF2B5EF4-FFF2-40B4-BE49-F238E27FC236}">
                  <a16:creationId xmlns:a16="http://schemas.microsoft.com/office/drawing/2014/main" id="{8858CA1C-4161-487F-B7AF-940BA76FD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" y="3203"/>
              <a:ext cx="23" cy="26"/>
            </a:xfrm>
            <a:custGeom>
              <a:avLst/>
              <a:gdLst>
                <a:gd name="T0" fmla="*/ 97 w 9"/>
                <a:gd name="T1" fmla="*/ 55 h 10"/>
                <a:gd name="T2" fmla="*/ 84 w 9"/>
                <a:gd name="T3" fmla="*/ 143 h 10"/>
                <a:gd name="T4" fmla="*/ 51 w 9"/>
                <a:gd name="T5" fmla="*/ 21 h 10"/>
                <a:gd name="T6" fmla="*/ 51 w 9"/>
                <a:gd name="T7" fmla="*/ 88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0">
                  <a:moveTo>
                    <a:pt x="6" y="3"/>
                  </a:moveTo>
                  <a:cubicBezTo>
                    <a:pt x="0" y="2"/>
                    <a:pt x="1" y="10"/>
                    <a:pt x="5" y="8"/>
                  </a:cubicBezTo>
                  <a:cubicBezTo>
                    <a:pt x="9" y="6"/>
                    <a:pt x="7" y="0"/>
                    <a:pt x="3" y="1"/>
                  </a:cubicBezTo>
                  <a:cubicBezTo>
                    <a:pt x="3" y="2"/>
                    <a:pt x="3" y="3"/>
                    <a:pt x="3" y="5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13" name="Freeform 610">
              <a:extLst>
                <a:ext uri="{FF2B5EF4-FFF2-40B4-BE49-F238E27FC236}">
                  <a16:creationId xmlns:a16="http://schemas.microsoft.com/office/drawing/2014/main" id="{8F9F3C48-7EC8-4BA7-B9C2-B483353A9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" y="3291"/>
              <a:ext cx="8" cy="8"/>
            </a:xfrm>
            <a:custGeom>
              <a:avLst/>
              <a:gdLst>
                <a:gd name="T0" fmla="*/ 35 w 3"/>
                <a:gd name="T1" fmla="*/ 56 h 3"/>
                <a:gd name="T2" fmla="*/ 21 w 3"/>
                <a:gd name="T3" fmla="*/ 21 h 3"/>
                <a:gd name="T4" fmla="*/ 56 w 3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14" name="Freeform 611">
              <a:extLst>
                <a:ext uri="{FF2B5EF4-FFF2-40B4-BE49-F238E27FC236}">
                  <a16:creationId xmlns:a16="http://schemas.microsoft.com/office/drawing/2014/main" id="{513A5AD5-B920-44A2-ABAD-357D666B0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" y="3309"/>
              <a:ext cx="10" cy="8"/>
            </a:xfrm>
            <a:custGeom>
              <a:avLst/>
              <a:gdLst>
                <a:gd name="T0" fmla="*/ 50 w 4"/>
                <a:gd name="T1" fmla="*/ 0 h 3"/>
                <a:gd name="T2" fmla="*/ 0 w 4"/>
                <a:gd name="T3" fmla="*/ 56 h 3"/>
                <a:gd name="T4" fmla="*/ 63 w 4"/>
                <a:gd name="T5" fmla="*/ 21 h 3"/>
                <a:gd name="T6" fmla="*/ 33 w 4"/>
                <a:gd name="T7" fmla="*/ 5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3"/>
                    <a:pt x="3" y="3"/>
                    <a:pt x="4" y="1"/>
                  </a:cubicBezTo>
                  <a:cubicBezTo>
                    <a:pt x="2" y="1"/>
                    <a:pt x="2" y="2"/>
                    <a:pt x="2" y="3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15" name="Freeform 612">
              <a:extLst>
                <a:ext uri="{FF2B5EF4-FFF2-40B4-BE49-F238E27FC236}">
                  <a16:creationId xmlns:a16="http://schemas.microsoft.com/office/drawing/2014/main" id="{784B795F-0D88-4EF4-AB47-E5413E903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" y="3285"/>
              <a:ext cx="2" cy="8"/>
            </a:xfrm>
            <a:custGeom>
              <a:avLst/>
              <a:gdLst>
                <a:gd name="T0" fmla="*/ 8 w 1"/>
                <a:gd name="T1" fmla="*/ 56 h 3"/>
                <a:gd name="T2" fmla="*/ 8 w 1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noFill/>
            <a:ln w="31750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16" name="Freeform 613">
              <a:extLst>
                <a:ext uri="{FF2B5EF4-FFF2-40B4-BE49-F238E27FC236}">
                  <a16:creationId xmlns:a16="http://schemas.microsoft.com/office/drawing/2014/main" id="{1E249B68-B3E4-42F3-A920-A7BF807EF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" y="3221"/>
              <a:ext cx="8" cy="6"/>
            </a:xfrm>
            <a:custGeom>
              <a:avLst/>
              <a:gdLst>
                <a:gd name="T0" fmla="*/ 0 w 3"/>
                <a:gd name="T1" fmla="*/ 0 h 2"/>
                <a:gd name="T2" fmla="*/ 21 w 3"/>
                <a:gd name="T3" fmla="*/ 54 h 2"/>
                <a:gd name="T4" fmla="*/ 21 w 3"/>
                <a:gd name="T5" fmla="*/ 27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3" y="0"/>
                    <a:pt x="1" y="1"/>
                    <a:pt x="1" y="1"/>
                  </a:cubicBezTo>
                </a:path>
              </a:pathLst>
            </a:custGeom>
            <a:noFill/>
            <a:ln w="31750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17" name="Freeform 614">
              <a:extLst>
                <a:ext uri="{FF2B5EF4-FFF2-40B4-BE49-F238E27FC236}">
                  <a16:creationId xmlns:a16="http://schemas.microsoft.com/office/drawing/2014/main" id="{16EB6CDD-D113-444B-B246-5F57A0261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3253"/>
              <a:ext cx="5" cy="8"/>
            </a:xfrm>
            <a:custGeom>
              <a:avLst/>
              <a:gdLst>
                <a:gd name="T0" fmla="*/ 33 w 2"/>
                <a:gd name="T1" fmla="*/ 56 h 3"/>
                <a:gd name="T2" fmla="*/ 0 w 2"/>
                <a:gd name="T3" fmla="*/ 21 h 3"/>
                <a:gd name="T4" fmla="*/ 33 w 2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noFill/>
            <a:ln w="31750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18" name="Freeform 615">
              <a:extLst>
                <a:ext uri="{FF2B5EF4-FFF2-40B4-BE49-F238E27FC236}">
                  <a16:creationId xmlns:a16="http://schemas.microsoft.com/office/drawing/2014/main" id="{40FDA4BF-2D1E-4575-96FF-777C5822F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" y="3203"/>
              <a:ext cx="7" cy="2"/>
            </a:xfrm>
            <a:custGeom>
              <a:avLst/>
              <a:gdLst>
                <a:gd name="T0" fmla="*/ 0 w 3"/>
                <a:gd name="T1" fmla="*/ 8 h 1"/>
                <a:gd name="T2" fmla="*/ 37 w 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noFill/>
            <a:ln w="31750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19" name="Freeform 616">
              <a:extLst>
                <a:ext uri="{FF2B5EF4-FFF2-40B4-BE49-F238E27FC236}">
                  <a16:creationId xmlns:a16="http://schemas.microsoft.com/office/drawing/2014/main" id="{21138A31-0084-4890-86B5-A8F63C0C9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" y="3192"/>
              <a:ext cx="5" cy="5"/>
            </a:xfrm>
            <a:custGeom>
              <a:avLst/>
              <a:gdLst>
                <a:gd name="T0" fmla="*/ 0 w 2"/>
                <a:gd name="T1" fmla="*/ 33 h 2"/>
                <a:gd name="T2" fmla="*/ 33 w 2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0" name="Freeform 617">
              <a:extLst>
                <a:ext uri="{FF2B5EF4-FFF2-40B4-BE49-F238E27FC236}">
                  <a16:creationId xmlns:a16="http://schemas.microsoft.com/office/drawing/2014/main" id="{2ED285B0-EEB7-4635-9006-E07C8F7A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" y="3307"/>
              <a:ext cx="10" cy="10"/>
            </a:xfrm>
            <a:custGeom>
              <a:avLst/>
              <a:gdLst>
                <a:gd name="T0" fmla="*/ 33 w 4"/>
                <a:gd name="T1" fmla="*/ 63 h 4"/>
                <a:gd name="T2" fmla="*/ 33 w 4"/>
                <a:gd name="T3" fmla="*/ 50 h 4"/>
                <a:gd name="T4" fmla="*/ 63 w 4"/>
                <a:gd name="T5" fmla="*/ 63 h 4"/>
                <a:gd name="T6" fmla="*/ 0 w 4"/>
                <a:gd name="T7" fmla="*/ 63 h 4"/>
                <a:gd name="T8" fmla="*/ 33 w 4"/>
                <a:gd name="T9" fmla="*/ 20 h 4"/>
                <a:gd name="T10" fmla="*/ 20 w 4"/>
                <a:gd name="T11" fmla="*/ 5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2" y="3"/>
                    <a:pt x="2" y="2"/>
                    <a:pt x="2" y="3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3" y="1"/>
                    <a:pt x="0" y="0"/>
                    <a:pt x="0" y="4"/>
                  </a:cubicBezTo>
                  <a:cubicBezTo>
                    <a:pt x="2" y="2"/>
                    <a:pt x="1" y="3"/>
                    <a:pt x="2" y="1"/>
                  </a:cubicBezTo>
                  <a:cubicBezTo>
                    <a:pt x="0" y="2"/>
                    <a:pt x="1" y="2"/>
                    <a:pt x="1" y="3"/>
                  </a:cubicBezTo>
                </a:path>
              </a:pathLst>
            </a:custGeom>
            <a:noFill/>
            <a:ln w="11113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1" name="Freeform 618">
              <a:extLst>
                <a:ext uri="{FF2B5EF4-FFF2-40B4-BE49-F238E27FC236}">
                  <a16:creationId xmlns:a16="http://schemas.microsoft.com/office/drawing/2014/main" id="{18EA5992-7778-4012-8E70-C19A1B1FD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" y="3251"/>
              <a:ext cx="12" cy="42"/>
            </a:xfrm>
            <a:custGeom>
              <a:avLst/>
              <a:gdLst>
                <a:gd name="T0" fmla="*/ 0 w 5"/>
                <a:gd name="T1" fmla="*/ 0 h 16"/>
                <a:gd name="T2" fmla="*/ 58 w 5"/>
                <a:gd name="T3" fmla="*/ 28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6">
                  <a:moveTo>
                    <a:pt x="0" y="0"/>
                  </a:moveTo>
                  <a:cubicBezTo>
                    <a:pt x="2" y="4"/>
                    <a:pt x="5" y="11"/>
                    <a:pt x="4" y="16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2" name="Freeform 619">
              <a:extLst>
                <a:ext uri="{FF2B5EF4-FFF2-40B4-BE49-F238E27FC236}">
                  <a16:creationId xmlns:a16="http://schemas.microsoft.com/office/drawing/2014/main" id="{DE1D61EE-523F-427F-908C-AB6BB5033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" y="3259"/>
              <a:ext cx="20" cy="24"/>
            </a:xfrm>
            <a:custGeom>
              <a:avLst/>
              <a:gdLst>
                <a:gd name="T0" fmla="*/ 20 w 8"/>
                <a:gd name="T1" fmla="*/ 149 h 9"/>
                <a:gd name="T2" fmla="*/ 125 w 8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9">
                  <a:moveTo>
                    <a:pt x="1" y="8"/>
                  </a:moveTo>
                  <a:cubicBezTo>
                    <a:pt x="0" y="9"/>
                    <a:pt x="7" y="4"/>
                    <a:pt x="8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3" name="Freeform 620">
              <a:extLst>
                <a:ext uri="{FF2B5EF4-FFF2-40B4-BE49-F238E27FC236}">
                  <a16:creationId xmlns:a16="http://schemas.microsoft.com/office/drawing/2014/main" id="{2B847934-CD11-4F85-B6FE-60745D7B8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" y="3208"/>
              <a:ext cx="27" cy="37"/>
            </a:xfrm>
            <a:custGeom>
              <a:avLst/>
              <a:gdLst>
                <a:gd name="T0" fmla="*/ 0 w 11"/>
                <a:gd name="T1" fmla="*/ 225 h 14"/>
                <a:gd name="T2" fmla="*/ 150 w 11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4">
                  <a:moveTo>
                    <a:pt x="0" y="12"/>
                  </a:moveTo>
                  <a:cubicBezTo>
                    <a:pt x="6" y="14"/>
                    <a:pt x="11" y="6"/>
                    <a:pt x="1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4" name="Freeform 621">
              <a:extLst>
                <a:ext uri="{FF2B5EF4-FFF2-40B4-BE49-F238E27FC236}">
                  <a16:creationId xmlns:a16="http://schemas.microsoft.com/office/drawing/2014/main" id="{A2B6D10B-C25E-4346-B3C9-5ED0E212C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3229"/>
              <a:ext cx="15" cy="40"/>
            </a:xfrm>
            <a:custGeom>
              <a:avLst/>
              <a:gdLst>
                <a:gd name="T0" fmla="*/ 0 w 6"/>
                <a:gd name="T1" fmla="*/ 205 h 15"/>
                <a:gd name="T2" fmla="*/ 95 w 6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5">
                  <a:moveTo>
                    <a:pt x="0" y="11"/>
                  </a:moveTo>
                  <a:cubicBezTo>
                    <a:pt x="6" y="15"/>
                    <a:pt x="6" y="4"/>
                    <a:pt x="6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5" name="Freeform 622">
              <a:extLst>
                <a:ext uri="{FF2B5EF4-FFF2-40B4-BE49-F238E27FC236}">
                  <a16:creationId xmlns:a16="http://schemas.microsoft.com/office/drawing/2014/main" id="{5D4AD9C8-4BD9-41C8-86AC-D6A1BBB3A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" y="3312"/>
              <a:ext cx="13" cy="19"/>
            </a:xfrm>
            <a:custGeom>
              <a:avLst/>
              <a:gdLst>
                <a:gd name="T0" fmla="*/ 0 w 5"/>
                <a:gd name="T1" fmla="*/ 60 h 7"/>
                <a:gd name="T2" fmla="*/ 88 w 5"/>
                <a:gd name="T3" fmla="*/ 60 h 7"/>
                <a:gd name="T4" fmla="*/ 0 w 5"/>
                <a:gd name="T5" fmla="*/ 22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7">
                  <a:moveTo>
                    <a:pt x="0" y="3"/>
                  </a:moveTo>
                  <a:cubicBezTo>
                    <a:pt x="0" y="7"/>
                    <a:pt x="5" y="7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</a:path>
              </a:pathLst>
            </a:custGeom>
            <a:noFill/>
            <a:ln w="31750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6" name="Freeform 623">
              <a:extLst>
                <a:ext uri="{FF2B5EF4-FFF2-40B4-BE49-F238E27FC236}">
                  <a16:creationId xmlns:a16="http://schemas.microsoft.com/office/drawing/2014/main" id="{58CD5BA7-F6B7-4417-B286-C3FCD5CB1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" y="3331"/>
              <a:ext cx="5" cy="2"/>
            </a:xfrm>
            <a:custGeom>
              <a:avLst/>
              <a:gdLst>
                <a:gd name="T0" fmla="*/ 0 w 2"/>
                <a:gd name="T1" fmla="*/ 0 h 1"/>
                <a:gd name="T2" fmla="*/ 20 w 2"/>
                <a:gd name="T3" fmla="*/ 8 h 1"/>
                <a:gd name="T4" fmla="*/ 33 w 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1" y="1"/>
                    <a:pt x="2" y="0"/>
                  </a:cubicBezTo>
                </a:path>
              </a:pathLst>
            </a:custGeom>
            <a:noFill/>
            <a:ln w="31750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7" name="Freeform 624">
              <a:extLst>
                <a:ext uri="{FF2B5EF4-FFF2-40B4-BE49-F238E27FC236}">
                  <a16:creationId xmlns:a16="http://schemas.microsoft.com/office/drawing/2014/main" id="{C6014A14-78B7-44F5-95D1-0236D45A3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" y="3253"/>
              <a:ext cx="8" cy="8"/>
            </a:xfrm>
            <a:custGeom>
              <a:avLst/>
              <a:gdLst>
                <a:gd name="T0" fmla="*/ 0 w 3"/>
                <a:gd name="T1" fmla="*/ 21 h 3"/>
                <a:gd name="T2" fmla="*/ 56 w 3"/>
                <a:gd name="T3" fmla="*/ 21 h 3"/>
                <a:gd name="T4" fmla="*/ 21 w 3"/>
                <a:gd name="T5" fmla="*/ 21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2"/>
                    <a:pt x="2" y="3"/>
                    <a:pt x="3" y="1"/>
                  </a:cubicBezTo>
                  <a:cubicBezTo>
                    <a:pt x="2" y="0"/>
                    <a:pt x="2" y="1"/>
                    <a:pt x="1" y="1"/>
                  </a:cubicBezTo>
                </a:path>
              </a:pathLst>
            </a:custGeom>
            <a:noFill/>
            <a:ln w="31750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8" name="Freeform 625">
              <a:extLst>
                <a:ext uri="{FF2B5EF4-FFF2-40B4-BE49-F238E27FC236}">
                  <a16:creationId xmlns:a16="http://schemas.microsoft.com/office/drawing/2014/main" id="{8B3BA2BD-C18E-4102-8BC8-672C673DB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" y="3283"/>
              <a:ext cx="33" cy="32"/>
            </a:xfrm>
            <a:custGeom>
              <a:avLst/>
              <a:gdLst>
                <a:gd name="T0" fmla="*/ 147 w 13"/>
                <a:gd name="T1" fmla="*/ 136 h 12"/>
                <a:gd name="T2" fmla="*/ 96 w 13"/>
                <a:gd name="T3" fmla="*/ 205 h 12"/>
                <a:gd name="T4" fmla="*/ 117 w 13"/>
                <a:gd name="T5" fmla="*/ 7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9" y="7"/>
                  </a:moveTo>
                  <a:cubicBezTo>
                    <a:pt x="7" y="0"/>
                    <a:pt x="0" y="10"/>
                    <a:pt x="6" y="11"/>
                  </a:cubicBezTo>
                  <a:cubicBezTo>
                    <a:pt x="13" y="12"/>
                    <a:pt x="12" y="0"/>
                    <a:pt x="7" y="4"/>
                  </a:cubicBezTo>
                </a:path>
              </a:pathLst>
            </a:custGeom>
            <a:noFill/>
            <a:ln w="31750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9" name="Freeform 626">
              <a:extLst>
                <a:ext uri="{FF2B5EF4-FFF2-40B4-BE49-F238E27FC236}">
                  <a16:creationId xmlns:a16="http://schemas.microsoft.com/office/drawing/2014/main" id="{AD7B20DE-36BA-4126-AFEC-BD1664840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" y="3309"/>
              <a:ext cx="35" cy="19"/>
            </a:xfrm>
            <a:custGeom>
              <a:avLst/>
              <a:gdLst>
                <a:gd name="T0" fmla="*/ 95 w 14"/>
                <a:gd name="T1" fmla="*/ 38 h 7"/>
                <a:gd name="T2" fmla="*/ 125 w 14"/>
                <a:gd name="T3" fmla="*/ 141 h 7"/>
                <a:gd name="T4" fmla="*/ 63 w 14"/>
                <a:gd name="T5" fmla="*/ 11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7">
                  <a:moveTo>
                    <a:pt x="6" y="2"/>
                  </a:moveTo>
                  <a:cubicBezTo>
                    <a:pt x="4" y="4"/>
                    <a:pt x="5" y="7"/>
                    <a:pt x="8" y="7"/>
                  </a:cubicBezTo>
                  <a:cubicBezTo>
                    <a:pt x="14" y="0"/>
                    <a:pt x="0" y="1"/>
                    <a:pt x="4" y="6"/>
                  </a:cubicBezTo>
                </a:path>
              </a:pathLst>
            </a:custGeom>
            <a:noFill/>
            <a:ln w="31750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0" name="Freeform 627">
              <a:extLst>
                <a:ext uri="{FF2B5EF4-FFF2-40B4-BE49-F238E27FC236}">
                  <a16:creationId xmlns:a16="http://schemas.microsoft.com/office/drawing/2014/main" id="{117591C6-D9C5-4C4E-AB09-09AAEBBF5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3277"/>
              <a:ext cx="5" cy="6"/>
            </a:xfrm>
            <a:custGeom>
              <a:avLst/>
              <a:gdLst>
                <a:gd name="T0" fmla="*/ 33 w 2"/>
                <a:gd name="T1" fmla="*/ 27 h 2"/>
                <a:gd name="T2" fmla="*/ 0 w 2"/>
                <a:gd name="T3" fmla="*/ 0 h 2"/>
                <a:gd name="T4" fmla="*/ 0 w 2"/>
                <a:gd name="T5" fmla="*/ 54 h 2"/>
                <a:gd name="T6" fmla="*/ 0 w 2"/>
                <a:gd name="T7" fmla="*/ 27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0" y="1"/>
                    <a:pt x="0" y="1"/>
                  </a:cubicBezTo>
                </a:path>
              </a:pathLst>
            </a:custGeom>
            <a:noFill/>
            <a:ln w="31750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1" name="Freeform 628">
              <a:extLst>
                <a:ext uri="{FF2B5EF4-FFF2-40B4-BE49-F238E27FC236}">
                  <a16:creationId xmlns:a16="http://schemas.microsoft.com/office/drawing/2014/main" id="{7E5B6120-051E-4923-929B-C131CAAA3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" y="3315"/>
              <a:ext cx="2" cy="5"/>
            </a:xfrm>
            <a:custGeom>
              <a:avLst/>
              <a:gdLst>
                <a:gd name="T0" fmla="*/ 8 w 1"/>
                <a:gd name="T1" fmla="*/ 33 h 2"/>
                <a:gd name="T2" fmla="*/ 8 w 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2" name="Freeform 629">
              <a:extLst>
                <a:ext uri="{FF2B5EF4-FFF2-40B4-BE49-F238E27FC236}">
                  <a16:creationId xmlns:a16="http://schemas.microsoft.com/office/drawing/2014/main" id="{A7B2A270-2E24-45C8-A429-C8CB18309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3272"/>
              <a:ext cx="3" cy="5"/>
            </a:xfrm>
            <a:custGeom>
              <a:avLst/>
              <a:gdLst>
                <a:gd name="T0" fmla="*/ 0 w 1"/>
                <a:gd name="T1" fmla="*/ 33 h 2"/>
                <a:gd name="T2" fmla="*/ 27 w 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3" name="Freeform 630">
              <a:extLst>
                <a:ext uri="{FF2B5EF4-FFF2-40B4-BE49-F238E27FC236}">
                  <a16:creationId xmlns:a16="http://schemas.microsoft.com/office/drawing/2014/main" id="{59FA17C4-2A2E-4977-8BB1-1A63C7990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3312"/>
              <a:ext cx="1" cy="5"/>
            </a:xfrm>
            <a:custGeom>
              <a:avLst/>
              <a:gdLst>
                <a:gd name="T0" fmla="*/ 0 w 1"/>
                <a:gd name="T1" fmla="*/ 33 h 2"/>
                <a:gd name="T2" fmla="*/ 0 w 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4" name="Freeform 631">
              <a:extLst>
                <a:ext uri="{FF2B5EF4-FFF2-40B4-BE49-F238E27FC236}">
                  <a16:creationId xmlns:a16="http://schemas.microsoft.com/office/drawing/2014/main" id="{B24D2C1D-7F7D-4F15-9407-025A28425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" y="3328"/>
              <a:ext cx="3" cy="3"/>
            </a:xfrm>
            <a:custGeom>
              <a:avLst/>
              <a:gdLst>
                <a:gd name="T0" fmla="*/ 27 w 1"/>
                <a:gd name="T1" fmla="*/ 27 h 1"/>
                <a:gd name="T2" fmla="*/ 27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1" y="0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5" name="Freeform 632">
              <a:extLst>
                <a:ext uri="{FF2B5EF4-FFF2-40B4-BE49-F238E27FC236}">
                  <a16:creationId xmlns:a16="http://schemas.microsoft.com/office/drawing/2014/main" id="{70FA3BE1-5CF1-44B5-B6B3-BDA487721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" y="3293"/>
              <a:ext cx="2" cy="8"/>
            </a:xfrm>
            <a:custGeom>
              <a:avLst/>
              <a:gdLst>
                <a:gd name="T0" fmla="*/ 0 w 1"/>
                <a:gd name="T1" fmla="*/ 56 h 3"/>
                <a:gd name="T2" fmla="*/ 8 w 1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6" name="Freeform 633">
              <a:extLst>
                <a:ext uri="{FF2B5EF4-FFF2-40B4-BE49-F238E27FC236}">
                  <a16:creationId xmlns:a16="http://schemas.microsoft.com/office/drawing/2014/main" id="{51755DAB-E4ED-4466-AE29-7EA568610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" y="3248"/>
              <a:ext cx="1" cy="5"/>
            </a:xfrm>
            <a:custGeom>
              <a:avLst/>
              <a:gdLst>
                <a:gd name="T0" fmla="*/ 0 w 1"/>
                <a:gd name="T1" fmla="*/ 33 h 2"/>
                <a:gd name="T2" fmla="*/ 0 w 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7" name="Freeform 634">
              <a:extLst>
                <a:ext uri="{FF2B5EF4-FFF2-40B4-BE49-F238E27FC236}">
                  <a16:creationId xmlns:a16="http://schemas.microsoft.com/office/drawing/2014/main" id="{5BFD58D0-6A0D-44CD-86C9-EC6F7A429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" y="3267"/>
              <a:ext cx="3" cy="8"/>
            </a:xfrm>
            <a:custGeom>
              <a:avLst/>
              <a:gdLst>
                <a:gd name="T0" fmla="*/ 0 w 1"/>
                <a:gd name="T1" fmla="*/ 0 h 3"/>
                <a:gd name="T2" fmla="*/ 27 w 1"/>
                <a:gd name="T3" fmla="*/ 56 h 3"/>
                <a:gd name="T4" fmla="*/ 27 w 1"/>
                <a:gd name="T5" fmla="*/ 21 h 3"/>
                <a:gd name="T6" fmla="*/ 0 w 1"/>
                <a:gd name="T7" fmla="*/ 35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noFill/>
            <a:ln w="15875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8" name="Freeform 635">
              <a:extLst>
                <a:ext uri="{FF2B5EF4-FFF2-40B4-BE49-F238E27FC236}">
                  <a16:creationId xmlns:a16="http://schemas.microsoft.com/office/drawing/2014/main" id="{67953101-B2D2-4ED0-9663-F296A5A51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" y="3259"/>
              <a:ext cx="5" cy="8"/>
            </a:xfrm>
            <a:custGeom>
              <a:avLst/>
              <a:gdLst>
                <a:gd name="T0" fmla="*/ 33 w 2"/>
                <a:gd name="T1" fmla="*/ 56 h 3"/>
                <a:gd name="T2" fmla="*/ 0 w 2"/>
                <a:gd name="T3" fmla="*/ 21 h 3"/>
                <a:gd name="T4" fmla="*/ 33 w 2"/>
                <a:gd name="T5" fmla="*/ 21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2"/>
                    <a:pt x="1" y="2"/>
                    <a:pt x="0" y="1"/>
                  </a:cubicBezTo>
                  <a:cubicBezTo>
                    <a:pt x="1" y="0"/>
                    <a:pt x="1" y="1"/>
                    <a:pt x="2" y="1"/>
                  </a:cubicBezTo>
                </a:path>
              </a:pathLst>
            </a:custGeom>
            <a:noFill/>
            <a:ln w="15875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9" name="Freeform 636">
              <a:extLst>
                <a:ext uri="{FF2B5EF4-FFF2-40B4-BE49-F238E27FC236}">
                  <a16:creationId xmlns:a16="http://schemas.microsoft.com/office/drawing/2014/main" id="{39986A35-8A93-4F55-BED7-094B2F63D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" y="3317"/>
              <a:ext cx="8" cy="8"/>
            </a:xfrm>
            <a:custGeom>
              <a:avLst/>
              <a:gdLst>
                <a:gd name="T0" fmla="*/ 35 w 3"/>
                <a:gd name="T1" fmla="*/ 21 h 3"/>
                <a:gd name="T2" fmla="*/ 0 w 3"/>
                <a:gd name="T3" fmla="*/ 21 h 3"/>
                <a:gd name="T4" fmla="*/ 35 w 3"/>
                <a:gd name="T5" fmla="*/ 56 h 3"/>
                <a:gd name="T6" fmla="*/ 35 w 3"/>
                <a:gd name="T7" fmla="*/ 0 h 3"/>
                <a:gd name="T8" fmla="*/ 21 w 3"/>
                <a:gd name="T9" fmla="*/ 2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2"/>
                    <a:pt x="1" y="2"/>
                    <a:pt x="2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</a:path>
              </a:pathLst>
            </a:custGeom>
            <a:noFill/>
            <a:ln w="15875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0" name="Freeform 637">
              <a:extLst>
                <a:ext uri="{FF2B5EF4-FFF2-40B4-BE49-F238E27FC236}">
                  <a16:creationId xmlns:a16="http://schemas.microsoft.com/office/drawing/2014/main" id="{A46A9690-0673-44E7-991C-28AFA61FA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3304"/>
              <a:ext cx="8" cy="11"/>
            </a:xfrm>
            <a:custGeom>
              <a:avLst/>
              <a:gdLst>
                <a:gd name="T0" fmla="*/ 21 w 3"/>
                <a:gd name="T1" fmla="*/ 22 h 4"/>
                <a:gd name="T2" fmla="*/ 21 w 3"/>
                <a:gd name="T3" fmla="*/ 83 h 4"/>
                <a:gd name="T4" fmla="*/ 21 w 3"/>
                <a:gd name="T5" fmla="*/ 0 h 4"/>
                <a:gd name="T6" fmla="*/ 21 w 3"/>
                <a:gd name="T7" fmla="*/ 83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1" y="1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3" y="3"/>
                    <a:pt x="3" y="1"/>
                    <a:pt x="1" y="0"/>
                  </a:cubicBezTo>
                  <a:cubicBezTo>
                    <a:pt x="0" y="1"/>
                    <a:pt x="0" y="3"/>
                    <a:pt x="1" y="4"/>
                  </a:cubicBezTo>
                </a:path>
              </a:pathLst>
            </a:custGeom>
            <a:noFill/>
            <a:ln w="15875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1" name="Freeform 638">
              <a:extLst>
                <a:ext uri="{FF2B5EF4-FFF2-40B4-BE49-F238E27FC236}">
                  <a16:creationId xmlns:a16="http://schemas.microsoft.com/office/drawing/2014/main" id="{D2F431C7-6A6B-442E-84DC-EE8E9F0BB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" y="3288"/>
              <a:ext cx="5" cy="5"/>
            </a:xfrm>
            <a:custGeom>
              <a:avLst/>
              <a:gdLst>
                <a:gd name="T0" fmla="*/ 33 w 2"/>
                <a:gd name="T1" fmla="*/ 33 h 2"/>
                <a:gd name="T2" fmla="*/ 0 w 2"/>
                <a:gd name="T3" fmla="*/ 33 h 2"/>
                <a:gd name="T4" fmla="*/ 20 w 2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noFill/>
            <a:ln w="15875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2" name="Freeform 639">
              <a:extLst>
                <a:ext uri="{FF2B5EF4-FFF2-40B4-BE49-F238E27FC236}">
                  <a16:creationId xmlns:a16="http://schemas.microsoft.com/office/drawing/2014/main" id="{2DF31601-2597-46AD-97EB-381E403EF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" y="3307"/>
              <a:ext cx="5" cy="5"/>
            </a:xfrm>
            <a:custGeom>
              <a:avLst/>
              <a:gdLst>
                <a:gd name="T0" fmla="*/ 33 w 2"/>
                <a:gd name="T1" fmla="*/ 20 h 2"/>
                <a:gd name="T2" fmla="*/ 0 w 2"/>
                <a:gd name="T3" fmla="*/ 0 h 2"/>
                <a:gd name="T4" fmla="*/ 0 w 2"/>
                <a:gd name="T5" fmla="*/ 33 h 2"/>
                <a:gd name="T6" fmla="*/ 2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2"/>
                    <a:pt x="1" y="1"/>
                    <a:pt x="1" y="0"/>
                  </a:cubicBezTo>
                </a:path>
              </a:pathLst>
            </a:custGeom>
            <a:noFill/>
            <a:ln w="15875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3" name="Freeform 640">
              <a:extLst>
                <a:ext uri="{FF2B5EF4-FFF2-40B4-BE49-F238E27FC236}">
                  <a16:creationId xmlns:a16="http://schemas.microsoft.com/office/drawing/2014/main" id="{9C984EC2-0830-45C7-A703-C9DEF5CB3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3301"/>
              <a:ext cx="10" cy="11"/>
            </a:xfrm>
            <a:custGeom>
              <a:avLst/>
              <a:gdLst>
                <a:gd name="T0" fmla="*/ 20 w 4"/>
                <a:gd name="T1" fmla="*/ 0 h 4"/>
                <a:gd name="T2" fmla="*/ 33 w 4"/>
                <a:gd name="T3" fmla="*/ 83 h 4"/>
                <a:gd name="T4" fmla="*/ 33 w 4"/>
                <a:gd name="T5" fmla="*/ 0 h 4"/>
                <a:gd name="T6" fmla="*/ 33 w 4"/>
                <a:gd name="T7" fmla="*/ 47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2" y="4"/>
                  </a:cubicBezTo>
                  <a:cubicBezTo>
                    <a:pt x="4" y="3"/>
                    <a:pt x="3" y="1"/>
                    <a:pt x="2" y="0"/>
                  </a:cubicBezTo>
                  <a:cubicBezTo>
                    <a:pt x="1" y="1"/>
                    <a:pt x="2" y="1"/>
                    <a:pt x="2" y="2"/>
                  </a:cubicBezTo>
                </a:path>
              </a:pathLst>
            </a:custGeom>
            <a:noFill/>
            <a:ln w="15875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4" name="Freeform 641">
              <a:extLst>
                <a:ext uri="{FF2B5EF4-FFF2-40B4-BE49-F238E27FC236}">
                  <a16:creationId xmlns:a16="http://schemas.microsoft.com/office/drawing/2014/main" id="{7096A9C1-34AC-41D2-A807-EAEF0ABC0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" y="3245"/>
              <a:ext cx="5" cy="3"/>
            </a:xfrm>
            <a:custGeom>
              <a:avLst/>
              <a:gdLst>
                <a:gd name="T0" fmla="*/ 0 w 2"/>
                <a:gd name="T1" fmla="*/ 0 h 1"/>
                <a:gd name="T2" fmla="*/ 33 w 2"/>
                <a:gd name="T3" fmla="*/ 0 h 1"/>
                <a:gd name="T4" fmla="*/ 20 w 2"/>
                <a:gd name="T5" fmla="*/ 27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</a:path>
              </a:pathLst>
            </a:custGeom>
            <a:noFill/>
            <a:ln w="15875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5" name="Freeform 642">
              <a:extLst>
                <a:ext uri="{FF2B5EF4-FFF2-40B4-BE49-F238E27FC236}">
                  <a16:creationId xmlns:a16="http://schemas.microsoft.com/office/drawing/2014/main" id="{A5E7BC24-0FAF-4B5D-BD7D-DFCB5A4F5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3187"/>
              <a:ext cx="8" cy="10"/>
            </a:xfrm>
            <a:custGeom>
              <a:avLst/>
              <a:gdLst>
                <a:gd name="T0" fmla="*/ 0 w 3"/>
                <a:gd name="T1" fmla="*/ 33 h 4"/>
                <a:gd name="T2" fmla="*/ 35 w 3"/>
                <a:gd name="T3" fmla="*/ 63 h 4"/>
                <a:gd name="T4" fmla="*/ 21 w 3"/>
                <a:gd name="T5" fmla="*/ 0 h 4"/>
                <a:gd name="T6" fmla="*/ 21 w 3"/>
                <a:gd name="T7" fmla="*/ 33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3"/>
                    <a:pt x="1" y="3"/>
                    <a:pt x="2" y="4"/>
                  </a:cubicBezTo>
                  <a:cubicBezTo>
                    <a:pt x="3" y="2"/>
                    <a:pt x="3" y="1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6" name="Freeform 643">
              <a:extLst>
                <a:ext uri="{FF2B5EF4-FFF2-40B4-BE49-F238E27FC236}">
                  <a16:creationId xmlns:a16="http://schemas.microsoft.com/office/drawing/2014/main" id="{4D331AED-CF49-451C-A534-6E04F143C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3208"/>
              <a:ext cx="5" cy="3"/>
            </a:xfrm>
            <a:custGeom>
              <a:avLst/>
              <a:gdLst>
                <a:gd name="T0" fmla="*/ 20 w 2"/>
                <a:gd name="T1" fmla="*/ 0 h 1"/>
                <a:gd name="T2" fmla="*/ 20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2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7" name="Freeform 644">
              <a:extLst>
                <a:ext uri="{FF2B5EF4-FFF2-40B4-BE49-F238E27FC236}">
                  <a16:creationId xmlns:a16="http://schemas.microsoft.com/office/drawing/2014/main" id="{AE88154D-DF72-4537-BAE8-46C0DD1BC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3237"/>
              <a:ext cx="5" cy="6"/>
            </a:xfrm>
            <a:custGeom>
              <a:avLst/>
              <a:gdLst>
                <a:gd name="T0" fmla="*/ 0 w 2"/>
                <a:gd name="T1" fmla="*/ 27 h 2"/>
                <a:gd name="T2" fmla="*/ 20 w 2"/>
                <a:gd name="T3" fmla="*/ 54 h 2"/>
                <a:gd name="T4" fmla="*/ 20 w 2"/>
                <a:gd name="T5" fmla="*/ 0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0" y="0"/>
                    <a:pt x="1" y="0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8" name="Freeform 645">
              <a:extLst>
                <a:ext uri="{FF2B5EF4-FFF2-40B4-BE49-F238E27FC236}">
                  <a16:creationId xmlns:a16="http://schemas.microsoft.com/office/drawing/2014/main" id="{85F44696-3297-41A6-B9EE-B3155B16D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" y="3309"/>
              <a:ext cx="10" cy="11"/>
            </a:xfrm>
            <a:custGeom>
              <a:avLst/>
              <a:gdLst>
                <a:gd name="T0" fmla="*/ 33 w 4"/>
                <a:gd name="T1" fmla="*/ 22 h 4"/>
                <a:gd name="T2" fmla="*/ 0 w 4"/>
                <a:gd name="T3" fmla="*/ 47 h 4"/>
                <a:gd name="T4" fmla="*/ 20 w 4"/>
                <a:gd name="T5" fmla="*/ 0 h 4"/>
                <a:gd name="T6" fmla="*/ 20 w 4"/>
                <a:gd name="T7" fmla="*/ 22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3" y="4"/>
                    <a:pt x="4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9" name="Freeform 646">
              <a:extLst>
                <a:ext uri="{FF2B5EF4-FFF2-40B4-BE49-F238E27FC236}">
                  <a16:creationId xmlns:a16="http://schemas.microsoft.com/office/drawing/2014/main" id="{E86C9BC7-0602-4F8A-82B9-9E97C70D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" y="3301"/>
              <a:ext cx="5" cy="1"/>
            </a:xfrm>
            <a:custGeom>
              <a:avLst/>
              <a:gdLst>
                <a:gd name="T0" fmla="*/ 0 w 2"/>
                <a:gd name="T1" fmla="*/ 0 h 1"/>
                <a:gd name="T2" fmla="*/ 33 w 2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0" name="Freeform 647">
              <a:extLst>
                <a:ext uri="{FF2B5EF4-FFF2-40B4-BE49-F238E27FC236}">
                  <a16:creationId xmlns:a16="http://schemas.microsoft.com/office/drawing/2014/main" id="{2D9A04D5-5C70-48AB-BEB8-86986C11B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" y="3331"/>
              <a:ext cx="5" cy="8"/>
            </a:xfrm>
            <a:custGeom>
              <a:avLst/>
              <a:gdLst>
                <a:gd name="T0" fmla="*/ 20 w 2"/>
                <a:gd name="T1" fmla="*/ 21 h 3"/>
                <a:gd name="T2" fmla="*/ 33 w 2"/>
                <a:gd name="T3" fmla="*/ 56 h 3"/>
                <a:gd name="T4" fmla="*/ 0 w 2"/>
                <a:gd name="T5" fmla="*/ 21 h 3"/>
                <a:gd name="T6" fmla="*/ 0 w 2"/>
                <a:gd name="T7" fmla="*/ 5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1" y="2"/>
                    <a:pt x="1" y="3"/>
                    <a:pt x="2" y="3"/>
                  </a:cubicBezTo>
                  <a:cubicBezTo>
                    <a:pt x="2" y="2"/>
                    <a:pt x="2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1" name="Freeform 648">
              <a:extLst>
                <a:ext uri="{FF2B5EF4-FFF2-40B4-BE49-F238E27FC236}">
                  <a16:creationId xmlns:a16="http://schemas.microsoft.com/office/drawing/2014/main" id="{AE41F50E-8616-4DA1-BED6-F7DBBE03C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3333"/>
              <a:ext cx="5" cy="8"/>
            </a:xfrm>
            <a:custGeom>
              <a:avLst/>
              <a:gdLst>
                <a:gd name="T0" fmla="*/ 0 w 2"/>
                <a:gd name="T1" fmla="*/ 56 h 3"/>
                <a:gd name="T2" fmla="*/ 0 w 2"/>
                <a:gd name="T3" fmla="*/ 0 h 3"/>
                <a:gd name="T4" fmla="*/ 20 w 2"/>
                <a:gd name="T5" fmla="*/ 21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1"/>
                    <a:pt x="2" y="1"/>
                    <a:pt x="0" y="0"/>
                  </a:cubicBezTo>
                  <a:cubicBezTo>
                    <a:pt x="0" y="1"/>
                    <a:pt x="1" y="0"/>
                    <a:pt x="1" y="1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2" name="Freeform 649">
              <a:extLst>
                <a:ext uri="{FF2B5EF4-FFF2-40B4-BE49-F238E27FC236}">
                  <a16:creationId xmlns:a16="http://schemas.microsoft.com/office/drawing/2014/main" id="{0054DB90-53C0-4429-BDB9-0EDA47491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" y="3357"/>
              <a:ext cx="3" cy="3"/>
            </a:xfrm>
            <a:custGeom>
              <a:avLst/>
              <a:gdLst>
                <a:gd name="T0" fmla="*/ 0 w 1"/>
                <a:gd name="T1" fmla="*/ 27 h 1"/>
                <a:gd name="T2" fmla="*/ 27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3" name="Freeform 650">
              <a:extLst>
                <a:ext uri="{FF2B5EF4-FFF2-40B4-BE49-F238E27FC236}">
                  <a16:creationId xmlns:a16="http://schemas.microsoft.com/office/drawing/2014/main" id="{7A485C6F-61FC-427C-945C-C5028216F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" y="3328"/>
              <a:ext cx="5" cy="11"/>
            </a:xfrm>
            <a:custGeom>
              <a:avLst/>
              <a:gdLst>
                <a:gd name="T0" fmla="*/ 0 w 2"/>
                <a:gd name="T1" fmla="*/ 61 h 4"/>
                <a:gd name="T2" fmla="*/ 20 w 2"/>
                <a:gd name="T3" fmla="*/ 83 h 4"/>
                <a:gd name="T4" fmla="*/ 20 w 2"/>
                <a:gd name="T5" fmla="*/ 22 h 4"/>
                <a:gd name="T6" fmla="*/ 0 w 2"/>
                <a:gd name="T7" fmla="*/ 22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4">
                  <a:moveTo>
                    <a:pt x="0" y="3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2" y="3"/>
                    <a:pt x="2" y="2"/>
                    <a:pt x="1" y="1"/>
                  </a:cubicBezTo>
                  <a:cubicBezTo>
                    <a:pt x="0" y="0"/>
                    <a:pt x="1" y="1"/>
                    <a:pt x="0" y="1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4" name="Freeform 651">
              <a:extLst>
                <a:ext uri="{FF2B5EF4-FFF2-40B4-BE49-F238E27FC236}">
                  <a16:creationId xmlns:a16="http://schemas.microsoft.com/office/drawing/2014/main" id="{3379DFB9-2A7F-467F-BE93-53E5F85F1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3352"/>
              <a:ext cx="5" cy="3"/>
            </a:xfrm>
            <a:custGeom>
              <a:avLst/>
              <a:gdLst>
                <a:gd name="T0" fmla="*/ 0 w 2"/>
                <a:gd name="T1" fmla="*/ 0 h 1"/>
                <a:gd name="T2" fmla="*/ 20 w 2"/>
                <a:gd name="T3" fmla="*/ 27 h 1"/>
                <a:gd name="T4" fmla="*/ 20 w 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0" y="1"/>
                    <a:pt x="1" y="1"/>
                  </a:cubicBezTo>
                  <a:cubicBezTo>
                    <a:pt x="2" y="1"/>
                    <a:pt x="1" y="1"/>
                    <a:pt x="1" y="0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5" name="Freeform 652">
              <a:extLst>
                <a:ext uri="{FF2B5EF4-FFF2-40B4-BE49-F238E27FC236}">
                  <a16:creationId xmlns:a16="http://schemas.microsoft.com/office/drawing/2014/main" id="{FA50FFC4-2C04-4AE6-B9CE-1F79AA8EE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" y="3349"/>
              <a:ext cx="5" cy="3"/>
            </a:xfrm>
            <a:custGeom>
              <a:avLst/>
              <a:gdLst>
                <a:gd name="T0" fmla="*/ 0 w 2"/>
                <a:gd name="T1" fmla="*/ 0 h 1"/>
                <a:gd name="T2" fmla="*/ 33 w 2"/>
                <a:gd name="T3" fmla="*/ 27 h 1"/>
                <a:gd name="T4" fmla="*/ 20 w 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1" y="1"/>
                    <a:pt x="1" y="0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6" name="Freeform 653">
              <a:extLst>
                <a:ext uri="{FF2B5EF4-FFF2-40B4-BE49-F238E27FC236}">
                  <a16:creationId xmlns:a16="http://schemas.microsoft.com/office/drawing/2014/main" id="{CF768420-D076-4697-B529-A7040DDE2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3320"/>
              <a:ext cx="7" cy="8"/>
            </a:xfrm>
            <a:custGeom>
              <a:avLst/>
              <a:gdLst>
                <a:gd name="T0" fmla="*/ 0 w 3"/>
                <a:gd name="T1" fmla="*/ 21 h 3"/>
                <a:gd name="T2" fmla="*/ 12 w 3"/>
                <a:gd name="T3" fmla="*/ 56 h 3"/>
                <a:gd name="T4" fmla="*/ 28 w 3"/>
                <a:gd name="T5" fmla="*/ 56 h 3"/>
                <a:gd name="T6" fmla="*/ 12 w 3"/>
                <a:gd name="T7" fmla="*/ 0 h 3"/>
                <a:gd name="T8" fmla="*/ 12 w 3"/>
                <a:gd name="T9" fmla="*/ 2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7" name="Freeform 654">
              <a:extLst>
                <a:ext uri="{FF2B5EF4-FFF2-40B4-BE49-F238E27FC236}">
                  <a16:creationId xmlns:a16="http://schemas.microsoft.com/office/drawing/2014/main" id="{C91FB44A-6ADB-4480-B3BA-1662E70CF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" y="3309"/>
              <a:ext cx="17" cy="30"/>
            </a:xfrm>
            <a:custGeom>
              <a:avLst/>
              <a:gdLst>
                <a:gd name="T0" fmla="*/ 0 w 7"/>
                <a:gd name="T1" fmla="*/ 185 h 11"/>
                <a:gd name="T2" fmla="*/ 100 w 7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1">
                  <a:moveTo>
                    <a:pt x="0" y="9"/>
                  </a:moveTo>
                  <a:cubicBezTo>
                    <a:pt x="4" y="11"/>
                    <a:pt x="6" y="3"/>
                    <a:pt x="7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8" name="Freeform 655">
              <a:extLst>
                <a:ext uri="{FF2B5EF4-FFF2-40B4-BE49-F238E27FC236}">
                  <a16:creationId xmlns:a16="http://schemas.microsoft.com/office/drawing/2014/main" id="{B7C35A26-18D7-4ED6-BC0C-ED4571A31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" y="3333"/>
              <a:ext cx="22" cy="11"/>
            </a:xfrm>
            <a:custGeom>
              <a:avLst/>
              <a:gdLst>
                <a:gd name="T0" fmla="*/ 0 w 9"/>
                <a:gd name="T1" fmla="*/ 47 h 4"/>
                <a:gd name="T2" fmla="*/ 132 w 9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cubicBezTo>
                    <a:pt x="3" y="4"/>
                    <a:pt x="6" y="3"/>
                    <a:pt x="9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9" name="Freeform 656">
              <a:extLst>
                <a:ext uri="{FF2B5EF4-FFF2-40B4-BE49-F238E27FC236}">
                  <a16:creationId xmlns:a16="http://schemas.microsoft.com/office/drawing/2014/main" id="{B8B6C51A-B3FF-45D1-BDA2-DD50CAA7E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" y="3323"/>
              <a:ext cx="10" cy="21"/>
            </a:xfrm>
            <a:custGeom>
              <a:avLst/>
              <a:gdLst>
                <a:gd name="T0" fmla="*/ 0 w 4"/>
                <a:gd name="T1" fmla="*/ 144 h 8"/>
                <a:gd name="T2" fmla="*/ 63 w 4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cubicBezTo>
                    <a:pt x="2" y="5"/>
                    <a:pt x="4" y="3"/>
                    <a:pt x="4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0" name="Freeform 657">
              <a:extLst>
                <a:ext uri="{FF2B5EF4-FFF2-40B4-BE49-F238E27FC236}">
                  <a16:creationId xmlns:a16="http://schemas.microsoft.com/office/drawing/2014/main" id="{B9091791-B69B-47F2-BBCC-65CAD99EC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3336"/>
              <a:ext cx="15" cy="11"/>
            </a:xfrm>
            <a:custGeom>
              <a:avLst/>
              <a:gdLst>
                <a:gd name="T0" fmla="*/ 0 w 6"/>
                <a:gd name="T1" fmla="*/ 83 h 4"/>
                <a:gd name="T2" fmla="*/ 95 w 6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cubicBezTo>
                    <a:pt x="2" y="3"/>
                    <a:pt x="5" y="2"/>
                    <a:pt x="6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1" name="Freeform 658">
              <a:extLst>
                <a:ext uri="{FF2B5EF4-FFF2-40B4-BE49-F238E27FC236}">
                  <a16:creationId xmlns:a16="http://schemas.microsoft.com/office/drawing/2014/main" id="{06F103BD-79A4-4561-87FE-FC94EF5F7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3293"/>
              <a:ext cx="15" cy="8"/>
            </a:xfrm>
            <a:custGeom>
              <a:avLst/>
              <a:gdLst>
                <a:gd name="T0" fmla="*/ 0 w 6"/>
                <a:gd name="T1" fmla="*/ 56 h 3"/>
                <a:gd name="T2" fmla="*/ 95 w 6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2" y="2"/>
                    <a:pt x="4" y="1"/>
                    <a:pt x="6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2" name="Freeform 659">
              <a:extLst>
                <a:ext uri="{FF2B5EF4-FFF2-40B4-BE49-F238E27FC236}">
                  <a16:creationId xmlns:a16="http://schemas.microsoft.com/office/drawing/2014/main" id="{A258635D-E27E-4519-B171-0513C4FFC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" y="3328"/>
              <a:ext cx="10" cy="11"/>
            </a:xfrm>
            <a:custGeom>
              <a:avLst/>
              <a:gdLst>
                <a:gd name="T0" fmla="*/ 0 w 4"/>
                <a:gd name="T1" fmla="*/ 83 h 4"/>
                <a:gd name="T2" fmla="*/ 63 w 4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1" y="3"/>
                    <a:pt x="3" y="1"/>
                    <a:pt x="4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3" name="Freeform 660">
              <a:extLst>
                <a:ext uri="{FF2B5EF4-FFF2-40B4-BE49-F238E27FC236}">
                  <a16:creationId xmlns:a16="http://schemas.microsoft.com/office/drawing/2014/main" id="{8BEB8D50-4781-47D8-8F88-497280537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" y="3259"/>
              <a:ext cx="23" cy="18"/>
            </a:xfrm>
            <a:custGeom>
              <a:avLst/>
              <a:gdLst>
                <a:gd name="T0" fmla="*/ 0 w 9"/>
                <a:gd name="T1" fmla="*/ 85 h 7"/>
                <a:gd name="T2" fmla="*/ 151 w 9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7">
                  <a:moveTo>
                    <a:pt x="0" y="5"/>
                  </a:moveTo>
                  <a:cubicBezTo>
                    <a:pt x="4" y="7"/>
                    <a:pt x="7" y="2"/>
                    <a:pt x="9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4" name="Freeform 661">
              <a:extLst>
                <a:ext uri="{FF2B5EF4-FFF2-40B4-BE49-F238E27FC236}">
                  <a16:creationId xmlns:a16="http://schemas.microsoft.com/office/drawing/2014/main" id="{5DAC692E-58D1-4A49-A971-204FC29C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3219"/>
              <a:ext cx="10" cy="16"/>
            </a:xfrm>
            <a:custGeom>
              <a:avLst/>
              <a:gdLst>
                <a:gd name="T0" fmla="*/ 0 w 4"/>
                <a:gd name="T1" fmla="*/ 115 h 6"/>
                <a:gd name="T2" fmla="*/ 63 w 4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cubicBezTo>
                    <a:pt x="2" y="4"/>
                    <a:pt x="3" y="2"/>
                    <a:pt x="4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5" name="Freeform 662">
              <a:extLst>
                <a:ext uri="{FF2B5EF4-FFF2-40B4-BE49-F238E27FC236}">
                  <a16:creationId xmlns:a16="http://schemas.microsoft.com/office/drawing/2014/main" id="{FFA0020F-92F2-4596-9A0D-A397C4E6D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" y="3328"/>
              <a:ext cx="33" cy="27"/>
            </a:xfrm>
            <a:custGeom>
              <a:avLst/>
              <a:gdLst>
                <a:gd name="T0" fmla="*/ 0 w 13"/>
                <a:gd name="T1" fmla="*/ 116 h 10"/>
                <a:gd name="T2" fmla="*/ 213 w 13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0">
                  <a:moveTo>
                    <a:pt x="0" y="6"/>
                  </a:moveTo>
                  <a:cubicBezTo>
                    <a:pt x="5" y="10"/>
                    <a:pt x="9" y="3"/>
                    <a:pt x="13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6" name="Freeform 663">
              <a:extLst>
                <a:ext uri="{FF2B5EF4-FFF2-40B4-BE49-F238E27FC236}">
                  <a16:creationId xmlns:a16="http://schemas.microsoft.com/office/drawing/2014/main" id="{DF604B96-72D5-49C5-8EEF-3013CF524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3181"/>
              <a:ext cx="33" cy="19"/>
            </a:xfrm>
            <a:custGeom>
              <a:avLst/>
              <a:gdLst>
                <a:gd name="T0" fmla="*/ 129 w 13"/>
                <a:gd name="T1" fmla="*/ 141 h 7"/>
                <a:gd name="T2" fmla="*/ 96 w 13"/>
                <a:gd name="T3" fmla="*/ 0 h 7"/>
                <a:gd name="T4" fmla="*/ 63 w 13"/>
                <a:gd name="T5" fmla="*/ 22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7">
                  <a:moveTo>
                    <a:pt x="8" y="7"/>
                  </a:moveTo>
                  <a:cubicBezTo>
                    <a:pt x="5" y="6"/>
                    <a:pt x="4" y="2"/>
                    <a:pt x="6" y="0"/>
                  </a:cubicBezTo>
                  <a:cubicBezTo>
                    <a:pt x="13" y="6"/>
                    <a:pt x="0" y="7"/>
                    <a:pt x="4" y="1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7" name="Freeform 664">
              <a:extLst>
                <a:ext uri="{FF2B5EF4-FFF2-40B4-BE49-F238E27FC236}">
                  <a16:creationId xmlns:a16="http://schemas.microsoft.com/office/drawing/2014/main" id="{18CFC511-8D8C-4AC7-80D9-1C5A962E6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" y="3171"/>
              <a:ext cx="25" cy="29"/>
            </a:xfrm>
            <a:custGeom>
              <a:avLst/>
              <a:gdLst>
                <a:gd name="T0" fmla="*/ 20 w 10"/>
                <a:gd name="T1" fmla="*/ 111 h 11"/>
                <a:gd name="T2" fmla="*/ 20 w 10"/>
                <a:gd name="T3" fmla="*/ 200 h 11"/>
                <a:gd name="T4" fmla="*/ 33 w 10"/>
                <a:gd name="T5" fmla="*/ 14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1">
                  <a:moveTo>
                    <a:pt x="1" y="6"/>
                  </a:moveTo>
                  <a:cubicBezTo>
                    <a:pt x="0" y="8"/>
                    <a:pt x="0" y="9"/>
                    <a:pt x="1" y="11"/>
                  </a:cubicBezTo>
                  <a:cubicBezTo>
                    <a:pt x="10" y="11"/>
                    <a:pt x="1" y="0"/>
                    <a:pt x="2" y="8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8" name="Freeform 665">
              <a:extLst>
                <a:ext uri="{FF2B5EF4-FFF2-40B4-BE49-F238E27FC236}">
                  <a16:creationId xmlns:a16="http://schemas.microsoft.com/office/drawing/2014/main" id="{D7F82B76-755D-4EF1-B9BE-AC51C81BB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" y="3283"/>
              <a:ext cx="10" cy="13"/>
            </a:xfrm>
            <a:custGeom>
              <a:avLst/>
              <a:gdLst>
                <a:gd name="T0" fmla="*/ 20 w 4"/>
                <a:gd name="T1" fmla="*/ 55 h 5"/>
                <a:gd name="T2" fmla="*/ 33 w 4"/>
                <a:gd name="T3" fmla="*/ 88 h 5"/>
                <a:gd name="T4" fmla="*/ 20 w 4"/>
                <a:gd name="T5" fmla="*/ 0 h 5"/>
                <a:gd name="T6" fmla="*/ 20 w 4"/>
                <a:gd name="T7" fmla="*/ 55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5">
                  <a:moveTo>
                    <a:pt x="1" y="3"/>
                  </a:moveTo>
                  <a:cubicBezTo>
                    <a:pt x="1" y="4"/>
                    <a:pt x="2" y="5"/>
                    <a:pt x="2" y="5"/>
                  </a:cubicBezTo>
                  <a:cubicBezTo>
                    <a:pt x="4" y="2"/>
                    <a:pt x="3" y="0"/>
                    <a:pt x="1" y="0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9" name="Freeform 666">
              <a:extLst>
                <a:ext uri="{FF2B5EF4-FFF2-40B4-BE49-F238E27FC236}">
                  <a16:creationId xmlns:a16="http://schemas.microsoft.com/office/drawing/2014/main" id="{1461B0B8-F1E1-49BB-BF12-0B23E8076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" y="3181"/>
              <a:ext cx="3" cy="3"/>
            </a:xfrm>
            <a:custGeom>
              <a:avLst/>
              <a:gdLst>
                <a:gd name="T0" fmla="*/ 0 w 1"/>
                <a:gd name="T1" fmla="*/ 27 h 1"/>
                <a:gd name="T2" fmla="*/ 27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noFill/>
            <a:ln w="31750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0" name="Freeform 667">
              <a:extLst>
                <a:ext uri="{FF2B5EF4-FFF2-40B4-BE49-F238E27FC236}">
                  <a16:creationId xmlns:a16="http://schemas.microsoft.com/office/drawing/2014/main" id="{AA06121E-8ECA-43D9-B645-4CC84D4D3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3184"/>
              <a:ext cx="3" cy="11"/>
            </a:xfrm>
            <a:custGeom>
              <a:avLst/>
              <a:gdLst>
                <a:gd name="T0" fmla="*/ 0 w 1"/>
                <a:gd name="T1" fmla="*/ 83 h 4"/>
                <a:gd name="T2" fmla="*/ 27 w 1"/>
                <a:gd name="T3" fmla="*/ 22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0" y="2"/>
                    <a:pt x="0" y="0"/>
                    <a:pt x="1" y="1"/>
                  </a:cubicBezTo>
                </a:path>
              </a:pathLst>
            </a:custGeom>
            <a:noFill/>
            <a:ln w="31750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1" name="Freeform 668">
              <a:extLst>
                <a:ext uri="{FF2B5EF4-FFF2-40B4-BE49-F238E27FC236}">
                  <a16:creationId xmlns:a16="http://schemas.microsoft.com/office/drawing/2014/main" id="{79DAF0E8-39BB-4CA9-908B-2B0555EAF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" y="3320"/>
              <a:ext cx="8" cy="13"/>
            </a:xfrm>
            <a:custGeom>
              <a:avLst/>
              <a:gdLst>
                <a:gd name="T0" fmla="*/ 21 w 3"/>
                <a:gd name="T1" fmla="*/ 0 h 5"/>
                <a:gd name="T2" fmla="*/ 0 w 3"/>
                <a:gd name="T3" fmla="*/ 88 h 5"/>
                <a:gd name="T4" fmla="*/ 35 w 3"/>
                <a:gd name="T5" fmla="*/ 21 h 5"/>
                <a:gd name="T6" fmla="*/ 21 w 3"/>
                <a:gd name="T7" fmla="*/ 34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2" y="4"/>
                    <a:pt x="3" y="3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2" name="Freeform 669">
              <a:extLst>
                <a:ext uri="{FF2B5EF4-FFF2-40B4-BE49-F238E27FC236}">
                  <a16:creationId xmlns:a16="http://schemas.microsoft.com/office/drawing/2014/main" id="{D8ECD034-BDFF-4ECB-A0AF-3F4164443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3371"/>
              <a:ext cx="3" cy="13"/>
            </a:xfrm>
            <a:custGeom>
              <a:avLst/>
              <a:gdLst>
                <a:gd name="T0" fmla="*/ 0 w 1"/>
                <a:gd name="T1" fmla="*/ 55 h 5"/>
                <a:gd name="T2" fmla="*/ 0 w 1"/>
                <a:gd name="T3" fmla="*/ 34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">
                  <a:moveTo>
                    <a:pt x="0" y="3"/>
                  </a:moveTo>
                  <a:cubicBezTo>
                    <a:pt x="1" y="5"/>
                    <a:pt x="0" y="0"/>
                    <a:pt x="0" y="2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3" name="Freeform 670">
              <a:extLst>
                <a:ext uri="{FF2B5EF4-FFF2-40B4-BE49-F238E27FC236}">
                  <a16:creationId xmlns:a16="http://schemas.microsoft.com/office/drawing/2014/main" id="{DA36AFCA-A815-412E-89DE-54AABAD1D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" y="3363"/>
              <a:ext cx="5" cy="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56 h 3"/>
                <a:gd name="T4" fmla="*/ 20 w 2"/>
                <a:gd name="T5" fmla="*/ 21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2" y="3"/>
                    <a:pt x="1" y="2"/>
                    <a:pt x="1" y="1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4" name="Freeform 671">
              <a:extLst>
                <a:ext uri="{FF2B5EF4-FFF2-40B4-BE49-F238E27FC236}">
                  <a16:creationId xmlns:a16="http://schemas.microsoft.com/office/drawing/2014/main" id="{D85D77FF-0B6F-4571-8C77-EE18E46F1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" y="3360"/>
              <a:ext cx="7" cy="11"/>
            </a:xfrm>
            <a:custGeom>
              <a:avLst/>
              <a:gdLst>
                <a:gd name="T0" fmla="*/ 0 w 3"/>
                <a:gd name="T1" fmla="*/ 47 h 4"/>
                <a:gd name="T2" fmla="*/ 12 w 3"/>
                <a:gd name="T3" fmla="*/ 83 h 4"/>
                <a:gd name="T4" fmla="*/ 37 w 3"/>
                <a:gd name="T5" fmla="*/ 22 h 4"/>
                <a:gd name="T6" fmla="*/ 0 w 3"/>
                <a:gd name="T7" fmla="*/ 61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3" y="4"/>
                    <a:pt x="3" y="3"/>
                    <a:pt x="3" y="1"/>
                  </a:cubicBezTo>
                  <a:cubicBezTo>
                    <a:pt x="1" y="0"/>
                    <a:pt x="0" y="1"/>
                    <a:pt x="0" y="3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5" name="Freeform 672">
              <a:extLst>
                <a:ext uri="{FF2B5EF4-FFF2-40B4-BE49-F238E27FC236}">
                  <a16:creationId xmlns:a16="http://schemas.microsoft.com/office/drawing/2014/main" id="{1C7D0E41-1523-42FB-9B56-4028807F5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" y="3371"/>
              <a:ext cx="5" cy="8"/>
            </a:xfrm>
            <a:custGeom>
              <a:avLst/>
              <a:gdLst>
                <a:gd name="T0" fmla="*/ 20 w 2"/>
                <a:gd name="T1" fmla="*/ 21 h 3"/>
                <a:gd name="T2" fmla="*/ 33 w 2"/>
                <a:gd name="T3" fmla="*/ 56 h 3"/>
                <a:gd name="T4" fmla="*/ 20 w 2"/>
                <a:gd name="T5" fmla="*/ 0 h 3"/>
                <a:gd name="T6" fmla="*/ 0 w 2"/>
                <a:gd name="T7" fmla="*/ 21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1" y="2"/>
                    <a:pt x="1" y="3"/>
                    <a:pt x="2" y="3"/>
                  </a:cubicBezTo>
                  <a:cubicBezTo>
                    <a:pt x="2" y="2"/>
                    <a:pt x="2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6" name="Freeform 673">
              <a:extLst>
                <a:ext uri="{FF2B5EF4-FFF2-40B4-BE49-F238E27FC236}">
                  <a16:creationId xmlns:a16="http://schemas.microsoft.com/office/drawing/2014/main" id="{F0D7ACBB-5C27-4D7E-928A-69DAC12A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3240"/>
              <a:ext cx="13" cy="16"/>
            </a:xfrm>
            <a:custGeom>
              <a:avLst/>
              <a:gdLst>
                <a:gd name="T0" fmla="*/ 34 w 5"/>
                <a:gd name="T1" fmla="*/ 35 h 6"/>
                <a:gd name="T2" fmla="*/ 21 w 5"/>
                <a:gd name="T3" fmla="*/ 93 h 6"/>
                <a:gd name="T4" fmla="*/ 68 w 5"/>
                <a:gd name="T5" fmla="*/ 0 h 6"/>
                <a:gd name="T6" fmla="*/ 34 w 5"/>
                <a:gd name="T7" fmla="*/ 93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6">
                  <a:moveTo>
                    <a:pt x="2" y="2"/>
                  </a:moveTo>
                  <a:cubicBezTo>
                    <a:pt x="1" y="3"/>
                    <a:pt x="0" y="4"/>
                    <a:pt x="1" y="5"/>
                  </a:cubicBezTo>
                  <a:cubicBezTo>
                    <a:pt x="4" y="6"/>
                    <a:pt x="5" y="3"/>
                    <a:pt x="4" y="0"/>
                  </a:cubicBezTo>
                  <a:cubicBezTo>
                    <a:pt x="1" y="1"/>
                    <a:pt x="0" y="3"/>
                    <a:pt x="2" y="5"/>
                  </a:cubicBezTo>
                </a:path>
              </a:pathLst>
            </a:custGeom>
            <a:noFill/>
            <a:ln w="11113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7" name="Freeform 674">
              <a:extLst>
                <a:ext uri="{FF2B5EF4-FFF2-40B4-BE49-F238E27FC236}">
                  <a16:creationId xmlns:a16="http://schemas.microsoft.com/office/drawing/2014/main" id="{6A2FF805-616E-438D-8E08-C8CB9A501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" y="3323"/>
              <a:ext cx="3" cy="8"/>
            </a:xfrm>
            <a:custGeom>
              <a:avLst/>
              <a:gdLst>
                <a:gd name="T0" fmla="*/ 27 w 1"/>
                <a:gd name="T1" fmla="*/ 56 h 3"/>
                <a:gd name="T2" fmla="*/ 27 w 1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noFill/>
            <a:ln w="11113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8" name="Freeform 675">
              <a:extLst>
                <a:ext uri="{FF2B5EF4-FFF2-40B4-BE49-F238E27FC236}">
                  <a16:creationId xmlns:a16="http://schemas.microsoft.com/office/drawing/2014/main" id="{D6FD4895-37EC-4E1A-9A37-AE55A0FC2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" y="3352"/>
              <a:ext cx="1" cy="5"/>
            </a:xfrm>
            <a:custGeom>
              <a:avLst/>
              <a:gdLst>
                <a:gd name="T0" fmla="*/ 0 w 1"/>
                <a:gd name="T1" fmla="*/ 33 h 2"/>
                <a:gd name="T2" fmla="*/ 0 w 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9" name="Freeform 676">
              <a:extLst>
                <a:ext uri="{FF2B5EF4-FFF2-40B4-BE49-F238E27FC236}">
                  <a16:creationId xmlns:a16="http://schemas.microsoft.com/office/drawing/2014/main" id="{E9558516-C9BC-4146-9DE0-2801466DE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3357"/>
              <a:ext cx="8" cy="8"/>
            </a:xfrm>
            <a:custGeom>
              <a:avLst/>
              <a:gdLst>
                <a:gd name="T0" fmla="*/ 56 w 3"/>
                <a:gd name="T1" fmla="*/ 56 h 3"/>
                <a:gd name="T2" fmla="*/ 35 w 3"/>
                <a:gd name="T3" fmla="*/ 0 h 3"/>
                <a:gd name="T4" fmla="*/ 56 w 3"/>
                <a:gd name="T5" fmla="*/ 21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1" y="2"/>
                    <a:pt x="0" y="1"/>
                    <a:pt x="2" y="0"/>
                  </a:cubicBezTo>
                  <a:cubicBezTo>
                    <a:pt x="3" y="0"/>
                    <a:pt x="2" y="1"/>
                    <a:pt x="3" y="1"/>
                  </a:cubicBezTo>
                </a:path>
              </a:pathLst>
            </a:custGeom>
            <a:noFill/>
            <a:ln w="11113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80" name="Oval 677">
              <a:extLst>
                <a:ext uri="{FF2B5EF4-FFF2-40B4-BE49-F238E27FC236}">
                  <a16:creationId xmlns:a16="http://schemas.microsoft.com/office/drawing/2014/main" id="{CB5BE31D-5FF6-4FEF-BCA8-8DBE8021E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" y="2091"/>
              <a:ext cx="50" cy="98"/>
            </a:xfrm>
            <a:prstGeom prst="ellips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181" name="Oval 678">
              <a:extLst>
                <a:ext uri="{FF2B5EF4-FFF2-40B4-BE49-F238E27FC236}">
                  <a16:creationId xmlns:a16="http://schemas.microsoft.com/office/drawing/2014/main" id="{281DA676-CBB3-464F-9248-361533860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9" y="2059"/>
              <a:ext cx="55" cy="112"/>
            </a:xfrm>
            <a:prstGeom prst="ellips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182" name="Oval 679">
              <a:extLst>
                <a:ext uri="{FF2B5EF4-FFF2-40B4-BE49-F238E27FC236}">
                  <a16:creationId xmlns:a16="http://schemas.microsoft.com/office/drawing/2014/main" id="{A6DCFBA3-5BEE-4BB1-BF44-39A6513E6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051"/>
              <a:ext cx="55" cy="112"/>
            </a:xfrm>
            <a:prstGeom prst="ellipse">
              <a:avLst/>
            </a:prstGeom>
            <a:noFill/>
            <a:ln w="31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183" name="Freeform 680">
              <a:extLst>
                <a:ext uri="{FF2B5EF4-FFF2-40B4-BE49-F238E27FC236}">
                  <a16:creationId xmlns:a16="http://schemas.microsoft.com/office/drawing/2014/main" id="{8829B56D-C107-4E11-AC42-912FA7EBA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" y="1931"/>
              <a:ext cx="125" cy="136"/>
            </a:xfrm>
            <a:custGeom>
              <a:avLst/>
              <a:gdLst>
                <a:gd name="T0" fmla="*/ 333 w 50"/>
                <a:gd name="T1" fmla="*/ 909 h 51"/>
                <a:gd name="T2" fmla="*/ 520 w 50"/>
                <a:gd name="T3" fmla="*/ 77 h 51"/>
                <a:gd name="T4" fmla="*/ 333 w 50"/>
                <a:gd name="T5" fmla="*/ 909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51">
                  <a:moveTo>
                    <a:pt x="21" y="48"/>
                  </a:moveTo>
                  <a:cubicBezTo>
                    <a:pt x="35" y="51"/>
                    <a:pt x="50" y="7"/>
                    <a:pt x="33" y="4"/>
                  </a:cubicBezTo>
                  <a:cubicBezTo>
                    <a:pt x="18" y="0"/>
                    <a:pt x="0" y="42"/>
                    <a:pt x="21" y="48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84" name="Freeform 681">
              <a:extLst>
                <a:ext uri="{FF2B5EF4-FFF2-40B4-BE49-F238E27FC236}">
                  <a16:creationId xmlns:a16="http://schemas.microsoft.com/office/drawing/2014/main" id="{748BD4A5-0D32-406C-8428-F33F8066A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2093"/>
              <a:ext cx="133" cy="131"/>
            </a:xfrm>
            <a:custGeom>
              <a:avLst/>
              <a:gdLst>
                <a:gd name="T0" fmla="*/ 555 w 53"/>
                <a:gd name="T1" fmla="*/ 94 h 49"/>
                <a:gd name="T2" fmla="*/ 221 w 53"/>
                <a:gd name="T3" fmla="*/ 821 h 49"/>
                <a:gd name="T4" fmla="*/ 555 w 53"/>
                <a:gd name="T5" fmla="*/ 94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49">
                  <a:moveTo>
                    <a:pt x="35" y="5"/>
                  </a:moveTo>
                  <a:cubicBezTo>
                    <a:pt x="53" y="16"/>
                    <a:pt x="28" y="49"/>
                    <a:pt x="14" y="43"/>
                  </a:cubicBezTo>
                  <a:cubicBezTo>
                    <a:pt x="0" y="37"/>
                    <a:pt x="14" y="0"/>
                    <a:pt x="35" y="5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85" name="Freeform 682">
              <a:extLst>
                <a:ext uri="{FF2B5EF4-FFF2-40B4-BE49-F238E27FC236}">
                  <a16:creationId xmlns:a16="http://schemas.microsoft.com/office/drawing/2014/main" id="{8AA87010-5F03-42DA-BE3C-0E7AA327F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" y="2453"/>
              <a:ext cx="115" cy="128"/>
            </a:xfrm>
            <a:custGeom>
              <a:avLst/>
              <a:gdLst>
                <a:gd name="T0" fmla="*/ 375 w 46"/>
                <a:gd name="T1" fmla="*/ 77 h 48"/>
                <a:gd name="T2" fmla="*/ 363 w 46"/>
                <a:gd name="T3" fmla="*/ 776 h 48"/>
                <a:gd name="T4" fmla="*/ 375 w 46"/>
                <a:gd name="T5" fmla="*/ 77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48">
                  <a:moveTo>
                    <a:pt x="24" y="4"/>
                  </a:moveTo>
                  <a:cubicBezTo>
                    <a:pt x="5" y="0"/>
                    <a:pt x="0" y="48"/>
                    <a:pt x="23" y="41"/>
                  </a:cubicBezTo>
                  <a:cubicBezTo>
                    <a:pt x="46" y="34"/>
                    <a:pt x="39" y="3"/>
                    <a:pt x="24" y="4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86" name="Freeform 683">
              <a:extLst>
                <a:ext uri="{FF2B5EF4-FFF2-40B4-BE49-F238E27FC236}">
                  <a16:creationId xmlns:a16="http://schemas.microsoft.com/office/drawing/2014/main" id="{9D21FF6B-EE45-4914-85DD-41B9459FE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" y="2715"/>
              <a:ext cx="112" cy="181"/>
            </a:xfrm>
            <a:custGeom>
              <a:avLst/>
              <a:gdLst>
                <a:gd name="T0" fmla="*/ 309 w 45"/>
                <a:gd name="T1" fmla="*/ 170 h 68"/>
                <a:gd name="T2" fmla="*/ 416 w 45"/>
                <a:gd name="T3" fmla="*/ 1190 h 68"/>
                <a:gd name="T4" fmla="*/ 309 w 45"/>
                <a:gd name="T5" fmla="*/ 170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68">
                  <a:moveTo>
                    <a:pt x="20" y="9"/>
                  </a:moveTo>
                  <a:cubicBezTo>
                    <a:pt x="0" y="15"/>
                    <a:pt x="9" y="68"/>
                    <a:pt x="27" y="63"/>
                  </a:cubicBezTo>
                  <a:cubicBezTo>
                    <a:pt x="45" y="58"/>
                    <a:pt x="39" y="0"/>
                    <a:pt x="20" y="9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87" name="Freeform 684">
              <a:extLst>
                <a:ext uri="{FF2B5EF4-FFF2-40B4-BE49-F238E27FC236}">
                  <a16:creationId xmlns:a16="http://schemas.microsoft.com/office/drawing/2014/main" id="{B459D449-B798-43E3-B21A-BEBEFFB77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" y="2760"/>
              <a:ext cx="127" cy="141"/>
            </a:xfrm>
            <a:custGeom>
              <a:avLst/>
              <a:gdLst>
                <a:gd name="T0" fmla="*/ 311 w 51"/>
                <a:gd name="T1" fmla="*/ 886 h 53"/>
                <a:gd name="T2" fmla="*/ 558 w 51"/>
                <a:gd name="T3" fmla="*/ 114 h 53"/>
                <a:gd name="T4" fmla="*/ 311 w 51"/>
                <a:gd name="T5" fmla="*/ 886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53">
                  <a:moveTo>
                    <a:pt x="20" y="47"/>
                  </a:moveTo>
                  <a:cubicBezTo>
                    <a:pt x="39" y="53"/>
                    <a:pt x="51" y="12"/>
                    <a:pt x="36" y="6"/>
                  </a:cubicBezTo>
                  <a:cubicBezTo>
                    <a:pt x="21" y="0"/>
                    <a:pt x="0" y="43"/>
                    <a:pt x="20" y="47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88" name="Freeform 685">
              <a:extLst>
                <a:ext uri="{FF2B5EF4-FFF2-40B4-BE49-F238E27FC236}">
                  <a16:creationId xmlns:a16="http://schemas.microsoft.com/office/drawing/2014/main" id="{5D5D1598-12DC-4158-AFA3-3F23FE8F6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2840"/>
              <a:ext cx="127" cy="157"/>
            </a:xfrm>
            <a:custGeom>
              <a:avLst/>
              <a:gdLst>
                <a:gd name="T0" fmla="*/ 540 w 51"/>
                <a:gd name="T1" fmla="*/ 921 h 59"/>
                <a:gd name="T2" fmla="*/ 311 w 51"/>
                <a:gd name="T3" fmla="*/ 136 h 59"/>
                <a:gd name="T4" fmla="*/ 540 w 51"/>
                <a:gd name="T5" fmla="*/ 921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59">
                  <a:moveTo>
                    <a:pt x="35" y="49"/>
                  </a:moveTo>
                  <a:cubicBezTo>
                    <a:pt x="51" y="38"/>
                    <a:pt x="40" y="0"/>
                    <a:pt x="20" y="7"/>
                  </a:cubicBezTo>
                  <a:cubicBezTo>
                    <a:pt x="0" y="14"/>
                    <a:pt x="20" y="59"/>
                    <a:pt x="35" y="49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89" name="Freeform 686">
              <a:extLst>
                <a:ext uri="{FF2B5EF4-FFF2-40B4-BE49-F238E27FC236}">
                  <a16:creationId xmlns:a16="http://schemas.microsoft.com/office/drawing/2014/main" id="{541B2260-EA20-404B-A3E4-373484FF9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3021"/>
              <a:ext cx="90" cy="110"/>
            </a:xfrm>
            <a:custGeom>
              <a:avLst/>
              <a:gdLst>
                <a:gd name="T0" fmla="*/ 333 w 36"/>
                <a:gd name="T1" fmla="*/ 655 h 41"/>
                <a:gd name="T2" fmla="*/ 158 w 36"/>
                <a:gd name="T3" fmla="*/ 56 h 41"/>
                <a:gd name="T4" fmla="*/ 333 w 36"/>
                <a:gd name="T5" fmla="*/ 655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41">
                  <a:moveTo>
                    <a:pt x="21" y="34"/>
                  </a:moveTo>
                  <a:cubicBezTo>
                    <a:pt x="36" y="26"/>
                    <a:pt x="20" y="0"/>
                    <a:pt x="10" y="3"/>
                  </a:cubicBezTo>
                  <a:cubicBezTo>
                    <a:pt x="0" y="6"/>
                    <a:pt x="6" y="41"/>
                    <a:pt x="21" y="34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0" name="Freeform 687">
              <a:extLst>
                <a:ext uri="{FF2B5EF4-FFF2-40B4-BE49-F238E27FC236}">
                  <a16:creationId xmlns:a16="http://schemas.microsoft.com/office/drawing/2014/main" id="{F059413D-272A-4593-829C-AEFC8A5FC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" y="2773"/>
              <a:ext cx="102" cy="96"/>
            </a:xfrm>
            <a:custGeom>
              <a:avLst/>
              <a:gdLst>
                <a:gd name="T0" fmla="*/ 259 w 41"/>
                <a:gd name="T1" fmla="*/ 661 h 36"/>
                <a:gd name="T2" fmla="*/ 371 w 41"/>
                <a:gd name="T3" fmla="*/ 21 h 36"/>
                <a:gd name="T4" fmla="*/ 259 w 41"/>
                <a:gd name="T5" fmla="*/ 661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6">
                  <a:moveTo>
                    <a:pt x="17" y="35"/>
                  </a:moveTo>
                  <a:cubicBezTo>
                    <a:pt x="34" y="36"/>
                    <a:pt x="41" y="2"/>
                    <a:pt x="24" y="1"/>
                  </a:cubicBezTo>
                  <a:cubicBezTo>
                    <a:pt x="7" y="0"/>
                    <a:pt x="0" y="31"/>
                    <a:pt x="17" y="35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1" name="Freeform 688">
              <a:extLst>
                <a:ext uri="{FF2B5EF4-FFF2-40B4-BE49-F238E27FC236}">
                  <a16:creationId xmlns:a16="http://schemas.microsoft.com/office/drawing/2014/main" id="{0074D959-7FFA-4186-95E8-604725134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" y="3000"/>
              <a:ext cx="125" cy="99"/>
            </a:xfrm>
            <a:custGeom>
              <a:avLst/>
              <a:gdLst>
                <a:gd name="T0" fmla="*/ 533 w 50"/>
                <a:gd name="T1" fmla="*/ 56 h 37"/>
                <a:gd name="T2" fmla="*/ 363 w 50"/>
                <a:gd name="T3" fmla="*/ 629 h 37"/>
                <a:gd name="T4" fmla="*/ 533 w 50"/>
                <a:gd name="T5" fmla="*/ 56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37">
                  <a:moveTo>
                    <a:pt x="34" y="3"/>
                  </a:moveTo>
                  <a:cubicBezTo>
                    <a:pt x="16" y="0"/>
                    <a:pt x="0" y="29"/>
                    <a:pt x="23" y="33"/>
                  </a:cubicBezTo>
                  <a:cubicBezTo>
                    <a:pt x="46" y="37"/>
                    <a:pt x="50" y="7"/>
                    <a:pt x="34" y="3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2" name="Freeform 689">
              <a:extLst>
                <a:ext uri="{FF2B5EF4-FFF2-40B4-BE49-F238E27FC236}">
                  <a16:creationId xmlns:a16="http://schemas.microsoft.com/office/drawing/2014/main" id="{01197657-C209-443E-B19C-D84AB404D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3061"/>
              <a:ext cx="113" cy="112"/>
            </a:xfrm>
            <a:custGeom>
              <a:avLst/>
              <a:gdLst>
                <a:gd name="T0" fmla="*/ 316 w 45"/>
                <a:gd name="T1" fmla="*/ 77 h 42"/>
                <a:gd name="T2" fmla="*/ 367 w 45"/>
                <a:gd name="T3" fmla="*/ 683 h 42"/>
                <a:gd name="T4" fmla="*/ 316 w 45"/>
                <a:gd name="T5" fmla="*/ 77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42">
                  <a:moveTo>
                    <a:pt x="20" y="4"/>
                  </a:moveTo>
                  <a:cubicBezTo>
                    <a:pt x="2" y="9"/>
                    <a:pt x="0" y="42"/>
                    <a:pt x="23" y="36"/>
                  </a:cubicBezTo>
                  <a:cubicBezTo>
                    <a:pt x="45" y="29"/>
                    <a:pt x="36" y="0"/>
                    <a:pt x="20" y="4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3" name="Freeform 690">
              <a:extLst>
                <a:ext uri="{FF2B5EF4-FFF2-40B4-BE49-F238E27FC236}">
                  <a16:creationId xmlns:a16="http://schemas.microsoft.com/office/drawing/2014/main" id="{D19D30EB-3B42-487E-A602-1BFB00DE7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" y="2691"/>
              <a:ext cx="115" cy="98"/>
            </a:xfrm>
            <a:custGeom>
              <a:avLst/>
              <a:gdLst>
                <a:gd name="T0" fmla="*/ 283 w 46"/>
                <a:gd name="T1" fmla="*/ 554 h 37"/>
                <a:gd name="T2" fmla="*/ 458 w 46"/>
                <a:gd name="T3" fmla="*/ 90 h 37"/>
                <a:gd name="T4" fmla="*/ 283 w 46"/>
                <a:gd name="T5" fmla="*/ 554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37">
                  <a:moveTo>
                    <a:pt x="18" y="30"/>
                  </a:moveTo>
                  <a:cubicBezTo>
                    <a:pt x="36" y="37"/>
                    <a:pt x="46" y="10"/>
                    <a:pt x="29" y="5"/>
                  </a:cubicBezTo>
                  <a:cubicBezTo>
                    <a:pt x="12" y="0"/>
                    <a:pt x="0" y="24"/>
                    <a:pt x="18" y="30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4" name="Freeform 691">
              <a:extLst>
                <a:ext uri="{FF2B5EF4-FFF2-40B4-BE49-F238E27FC236}">
                  <a16:creationId xmlns:a16="http://schemas.microsoft.com/office/drawing/2014/main" id="{3A9A33AB-7895-4706-A1C0-C0BF2E6F0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3080"/>
              <a:ext cx="115" cy="99"/>
            </a:xfrm>
            <a:custGeom>
              <a:avLst/>
              <a:gdLst>
                <a:gd name="T0" fmla="*/ 283 w 46"/>
                <a:gd name="T1" fmla="*/ 573 h 37"/>
                <a:gd name="T2" fmla="*/ 458 w 46"/>
                <a:gd name="T3" fmla="*/ 94 h 37"/>
                <a:gd name="T4" fmla="*/ 283 w 46"/>
                <a:gd name="T5" fmla="*/ 573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37">
                  <a:moveTo>
                    <a:pt x="18" y="30"/>
                  </a:moveTo>
                  <a:cubicBezTo>
                    <a:pt x="36" y="37"/>
                    <a:pt x="46" y="10"/>
                    <a:pt x="29" y="5"/>
                  </a:cubicBezTo>
                  <a:cubicBezTo>
                    <a:pt x="12" y="0"/>
                    <a:pt x="0" y="24"/>
                    <a:pt x="18" y="30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5" name="Freeform 692">
              <a:extLst>
                <a:ext uri="{FF2B5EF4-FFF2-40B4-BE49-F238E27FC236}">
                  <a16:creationId xmlns:a16="http://schemas.microsoft.com/office/drawing/2014/main" id="{B4ED1C55-F5DA-423B-9531-9A3C09E84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3008"/>
              <a:ext cx="95" cy="101"/>
            </a:xfrm>
            <a:custGeom>
              <a:avLst/>
              <a:gdLst>
                <a:gd name="T0" fmla="*/ 313 w 38"/>
                <a:gd name="T1" fmla="*/ 35 h 38"/>
                <a:gd name="T2" fmla="*/ 313 w 38"/>
                <a:gd name="T3" fmla="*/ 657 h 38"/>
                <a:gd name="T4" fmla="*/ 313 w 38"/>
                <a:gd name="T5" fmla="*/ 35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38">
                  <a:moveTo>
                    <a:pt x="20" y="2"/>
                  </a:moveTo>
                  <a:cubicBezTo>
                    <a:pt x="0" y="2"/>
                    <a:pt x="4" y="38"/>
                    <a:pt x="20" y="35"/>
                  </a:cubicBezTo>
                  <a:cubicBezTo>
                    <a:pt x="36" y="32"/>
                    <a:pt x="38" y="0"/>
                    <a:pt x="20" y="2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6" name="Freeform 693">
              <a:extLst>
                <a:ext uri="{FF2B5EF4-FFF2-40B4-BE49-F238E27FC236}">
                  <a16:creationId xmlns:a16="http://schemas.microsoft.com/office/drawing/2014/main" id="{0C7AFEB0-D187-4FEA-A369-A7E0626E1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883"/>
              <a:ext cx="85" cy="90"/>
            </a:xfrm>
            <a:custGeom>
              <a:avLst/>
              <a:gdLst>
                <a:gd name="T0" fmla="*/ 345 w 34"/>
                <a:gd name="T1" fmla="*/ 90 h 34"/>
                <a:gd name="T2" fmla="*/ 250 w 34"/>
                <a:gd name="T3" fmla="*/ 574 h 34"/>
                <a:gd name="T4" fmla="*/ 345 w 34"/>
                <a:gd name="T5" fmla="*/ 9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34">
                  <a:moveTo>
                    <a:pt x="22" y="5"/>
                  </a:moveTo>
                  <a:cubicBezTo>
                    <a:pt x="6" y="0"/>
                    <a:pt x="0" y="28"/>
                    <a:pt x="16" y="31"/>
                  </a:cubicBezTo>
                  <a:cubicBezTo>
                    <a:pt x="32" y="34"/>
                    <a:pt x="34" y="8"/>
                    <a:pt x="22" y="5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7" name="Freeform 694">
              <a:extLst>
                <a:ext uri="{FF2B5EF4-FFF2-40B4-BE49-F238E27FC236}">
                  <a16:creationId xmlns:a16="http://schemas.microsoft.com/office/drawing/2014/main" id="{444D105F-D319-4FD8-9219-279D4E992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2872"/>
              <a:ext cx="100" cy="99"/>
            </a:xfrm>
            <a:custGeom>
              <a:avLst/>
              <a:gdLst>
                <a:gd name="T0" fmla="*/ 333 w 40"/>
                <a:gd name="T1" fmla="*/ 94 h 37"/>
                <a:gd name="T2" fmla="*/ 250 w 40"/>
                <a:gd name="T3" fmla="*/ 688 h 37"/>
                <a:gd name="T4" fmla="*/ 333 w 40"/>
                <a:gd name="T5" fmla="*/ 94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7">
                  <a:moveTo>
                    <a:pt x="21" y="5"/>
                  </a:moveTo>
                  <a:cubicBezTo>
                    <a:pt x="1" y="0"/>
                    <a:pt x="0" y="35"/>
                    <a:pt x="16" y="36"/>
                  </a:cubicBezTo>
                  <a:cubicBezTo>
                    <a:pt x="32" y="37"/>
                    <a:pt x="40" y="6"/>
                    <a:pt x="21" y="5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8" name="Freeform 695">
              <a:extLst>
                <a:ext uri="{FF2B5EF4-FFF2-40B4-BE49-F238E27FC236}">
                  <a16:creationId xmlns:a16="http://schemas.microsoft.com/office/drawing/2014/main" id="{644268F4-ED96-44D3-B740-DACC42F8E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2773"/>
              <a:ext cx="110" cy="102"/>
            </a:xfrm>
            <a:custGeom>
              <a:avLst/>
              <a:gdLst>
                <a:gd name="T0" fmla="*/ 283 w 44"/>
                <a:gd name="T1" fmla="*/ 620 h 38"/>
                <a:gd name="T2" fmla="*/ 438 w 44"/>
                <a:gd name="T3" fmla="*/ 115 h 38"/>
                <a:gd name="T4" fmla="*/ 283 w 44"/>
                <a:gd name="T5" fmla="*/ 62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8">
                  <a:moveTo>
                    <a:pt x="18" y="32"/>
                  </a:moveTo>
                  <a:cubicBezTo>
                    <a:pt x="35" y="38"/>
                    <a:pt x="44" y="12"/>
                    <a:pt x="28" y="6"/>
                  </a:cubicBezTo>
                  <a:cubicBezTo>
                    <a:pt x="12" y="0"/>
                    <a:pt x="0" y="24"/>
                    <a:pt x="18" y="32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9" name="Freeform 696">
              <a:extLst>
                <a:ext uri="{FF2B5EF4-FFF2-40B4-BE49-F238E27FC236}">
                  <a16:creationId xmlns:a16="http://schemas.microsoft.com/office/drawing/2014/main" id="{9B08B910-65B6-45EE-ADCC-B17AB3811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" y="3048"/>
              <a:ext cx="110" cy="93"/>
            </a:xfrm>
            <a:custGeom>
              <a:avLst/>
              <a:gdLst>
                <a:gd name="T0" fmla="*/ 313 w 44"/>
                <a:gd name="T1" fmla="*/ 635 h 35"/>
                <a:gd name="T2" fmla="*/ 408 w 44"/>
                <a:gd name="T3" fmla="*/ 35 h 35"/>
                <a:gd name="T4" fmla="*/ 313 w 44"/>
                <a:gd name="T5" fmla="*/ 635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5">
                  <a:moveTo>
                    <a:pt x="20" y="34"/>
                  </a:moveTo>
                  <a:cubicBezTo>
                    <a:pt x="38" y="35"/>
                    <a:pt x="44" y="4"/>
                    <a:pt x="26" y="2"/>
                  </a:cubicBezTo>
                  <a:cubicBezTo>
                    <a:pt x="8" y="0"/>
                    <a:pt x="0" y="30"/>
                    <a:pt x="20" y="34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0" name="Freeform 697">
              <a:extLst>
                <a:ext uri="{FF2B5EF4-FFF2-40B4-BE49-F238E27FC236}">
                  <a16:creationId xmlns:a16="http://schemas.microsoft.com/office/drawing/2014/main" id="{B573D5CA-5ABD-49EB-9106-5D5448E84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3077"/>
              <a:ext cx="90" cy="86"/>
            </a:xfrm>
            <a:custGeom>
              <a:avLst/>
              <a:gdLst>
                <a:gd name="T0" fmla="*/ 345 w 36"/>
                <a:gd name="T1" fmla="*/ 116 h 32"/>
                <a:gd name="T2" fmla="*/ 300 w 36"/>
                <a:gd name="T3" fmla="*/ 599 h 32"/>
                <a:gd name="T4" fmla="*/ 345 w 36"/>
                <a:gd name="T5" fmla="*/ 116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32">
                  <a:moveTo>
                    <a:pt x="22" y="6"/>
                  </a:moveTo>
                  <a:cubicBezTo>
                    <a:pt x="36" y="8"/>
                    <a:pt x="34" y="32"/>
                    <a:pt x="19" y="31"/>
                  </a:cubicBezTo>
                  <a:cubicBezTo>
                    <a:pt x="3" y="29"/>
                    <a:pt x="0" y="0"/>
                    <a:pt x="22" y="6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1" name="Freeform 698">
              <a:extLst>
                <a:ext uri="{FF2B5EF4-FFF2-40B4-BE49-F238E27FC236}">
                  <a16:creationId xmlns:a16="http://schemas.microsoft.com/office/drawing/2014/main" id="{CD63C929-9DAE-4421-979D-A2DA2F6EB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" y="2395"/>
              <a:ext cx="208" cy="176"/>
            </a:xfrm>
            <a:custGeom>
              <a:avLst/>
              <a:gdLst>
                <a:gd name="T0" fmla="*/ 784 w 83"/>
                <a:gd name="T1" fmla="*/ 115 h 66"/>
                <a:gd name="T2" fmla="*/ 596 w 83"/>
                <a:gd name="T3" fmla="*/ 1139 h 66"/>
                <a:gd name="T4" fmla="*/ 784 w 83"/>
                <a:gd name="T5" fmla="*/ 115 h 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66">
                  <a:moveTo>
                    <a:pt x="50" y="6"/>
                  </a:moveTo>
                  <a:cubicBezTo>
                    <a:pt x="22" y="0"/>
                    <a:pt x="0" y="54"/>
                    <a:pt x="38" y="60"/>
                  </a:cubicBezTo>
                  <a:cubicBezTo>
                    <a:pt x="76" y="66"/>
                    <a:pt x="83" y="13"/>
                    <a:pt x="50" y="6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2" name="Freeform 699">
              <a:extLst>
                <a:ext uri="{FF2B5EF4-FFF2-40B4-BE49-F238E27FC236}">
                  <a16:creationId xmlns:a16="http://schemas.microsoft.com/office/drawing/2014/main" id="{46EE983D-CCD8-435C-92E7-DDFD87FBE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" y="2656"/>
              <a:ext cx="78" cy="93"/>
            </a:xfrm>
            <a:custGeom>
              <a:avLst/>
              <a:gdLst>
                <a:gd name="T0" fmla="*/ 242 w 31"/>
                <a:gd name="T1" fmla="*/ 21 h 35"/>
                <a:gd name="T2" fmla="*/ 272 w 31"/>
                <a:gd name="T3" fmla="*/ 635 h 35"/>
                <a:gd name="T4" fmla="*/ 242 w 31"/>
                <a:gd name="T5" fmla="*/ 21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35">
                  <a:moveTo>
                    <a:pt x="15" y="1"/>
                  </a:moveTo>
                  <a:cubicBezTo>
                    <a:pt x="0" y="4"/>
                    <a:pt x="3" y="35"/>
                    <a:pt x="17" y="34"/>
                  </a:cubicBezTo>
                  <a:cubicBezTo>
                    <a:pt x="31" y="33"/>
                    <a:pt x="27" y="0"/>
                    <a:pt x="15" y="1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3" name="Freeform 700">
              <a:extLst>
                <a:ext uri="{FF2B5EF4-FFF2-40B4-BE49-F238E27FC236}">
                  <a16:creationId xmlns:a16="http://schemas.microsoft.com/office/drawing/2014/main" id="{10F3BF75-5E5C-4C2D-AA95-BB5F21CF0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" y="2747"/>
              <a:ext cx="75" cy="80"/>
            </a:xfrm>
            <a:custGeom>
              <a:avLst/>
              <a:gdLst>
                <a:gd name="T0" fmla="*/ 238 w 30"/>
                <a:gd name="T1" fmla="*/ 0 h 30"/>
                <a:gd name="T2" fmla="*/ 333 w 30"/>
                <a:gd name="T3" fmla="*/ 512 h 30"/>
                <a:gd name="T4" fmla="*/ 238 w 30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0" y="4"/>
                    <a:pt x="12" y="30"/>
                    <a:pt x="21" y="27"/>
                  </a:cubicBezTo>
                  <a:cubicBezTo>
                    <a:pt x="30" y="24"/>
                    <a:pt x="26" y="0"/>
                    <a:pt x="15" y="0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4" name="Freeform 701">
              <a:extLst>
                <a:ext uri="{FF2B5EF4-FFF2-40B4-BE49-F238E27FC236}">
                  <a16:creationId xmlns:a16="http://schemas.microsoft.com/office/drawing/2014/main" id="{91269727-BCF4-4AF0-B993-8FAB98B79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2725"/>
              <a:ext cx="78" cy="99"/>
            </a:xfrm>
            <a:custGeom>
              <a:avLst/>
              <a:gdLst>
                <a:gd name="T0" fmla="*/ 221 w 31"/>
                <a:gd name="T1" fmla="*/ 629 h 37"/>
                <a:gd name="T2" fmla="*/ 284 w 31"/>
                <a:gd name="T3" fmla="*/ 94 h 37"/>
                <a:gd name="T4" fmla="*/ 221 w 31"/>
                <a:gd name="T5" fmla="*/ 629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37">
                  <a:moveTo>
                    <a:pt x="14" y="33"/>
                  </a:moveTo>
                  <a:cubicBezTo>
                    <a:pt x="30" y="37"/>
                    <a:pt x="31" y="10"/>
                    <a:pt x="18" y="5"/>
                  </a:cubicBezTo>
                  <a:cubicBezTo>
                    <a:pt x="5" y="0"/>
                    <a:pt x="0" y="30"/>
                    <a:pt x="14" y="33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5" name="Freeform 702">
              <a:extLst>
                <a:ext uri="{FF2B5EF4-FFF2-40B4-BE49-F238E27FC236}">
                  <a16:creationId xmlns:a16="http://schemas.microsoft.com/office/drawing/2014/main" id="{4042C369-3FF6-42D8-8B76-A0BB26671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" y="2280"/>
              <a:ext cx="110" cy="128"/>
            </a:xfrm>
            <a:custGeom>
              <a:avLst/>
              <a:gdLst>
                <a:gd name="T0" fmla="*/ 270 w 44"/>
                <a:gd name="T1" fmla="*/ 832 h 48"/>
                <a:gd name="T2" fmla="*/ 533 w 44"/>
                <a:gd name="T3" fmla="*/ 149 h 48"/>
                <a:gd name="T4" fmla="*/ 270 w 44"/>
                <a:gd name="T5" fmla="*/ 832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48">
                  <a:moveTo>
                    <a:pt x="17" y="44"/>
                  </a:moveTo>
                  <a:cubicBezTo>
                    <a:pt x="29" y="48"/>
                    <a:pt x="44" y="16"/>
                    <a:pt x="34" y="8"/>
                  </a:cubicBezTo>
                  <a:cubicBezTo>
                    <a:pt x="24" y="0"/>
                    <a:pt x="0" y="34"/>
                    <a:pt x="17" y="44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6" name="Freeform 703">
              <a:extLst>
                <a:ext uri="{FF2B5EF4-FFF2-40B4-BE49-F238E27FC236}">
                  <a16:creationId xmlns:a16="http://schemas.microsoft.com/office/drawing/2014/main" id="{85BAEE1B-369B-47D4-A589-7BCF6A52D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" y="2688"/>
              <a:ext cx="92" cy="112"/>
            </a:xfrm>
            <a:custGeom>
              <a:avLst/>
              <a:gdLst>
                <a:gd name="T0" fmla="*/ 278 w 37"/>
                <a:gd name="T1" fmla="*/ 648 h 42"/>
                <a:gd name="T2" fmla="*/ 383 w 37"/>
                <a:gd name="T3" fmla="*/ 115 h 42"/>
                <a:gd name="T4" fmla="*/ 278 w 37"/>
                <a:gd name="T5" fmla="*/ 648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42">
                  <a:moveTo>
                    <a:pt x="18" y="34"/>
                  </a:moveTo>
                  <a:cubicBezTo>
                    <a:pt x="37" y="42"/>
                    <a:pt x="33" y="12"/>
                    <a:pt x="25" y="6"/>
                  </a:cubicBezTo>
                  <a:cubicBezTo>
                    <a:pt x="17" y="0"/>
                    <a:pt x="0" y="27"/>
                    <a:pt x="18" y="34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7" name="Freeform 704">
              <a:extLst>
                <a:ext uri="{FF2B5EF4-FFF2-40B4-BE49-F238E27FC236}">
                  <a16:creationId xmlns:a16="http://schemas.microsoft.com/office/drawing/2014/main" id="{A9180E54-7420-4488-B459-E59971AB9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" y="1909"/>
              <a:ext cx="73" cy="94"/>
            </a:xfrm>
            <a:custGeom>
              <a:avLst/>
              <a:gdLst>
                <a:gd name="T0" fmla="*/ 63 w 29"/>
                <a:gd name="T1" fmla="*/ 252 h 35"/>
                <a:gd name="T2" fmla="*/ 335 w 29"/>
                <a:gd name="T3" fmla="*/ 403 h 35"/>
                <a:gd name="T4" fmla="*/ 63 w 29"/>
                <a:gd name="T5" fmla="*/ 252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35">
                  <a:moveTo>
                    <a:pt x="4" y="13"/>
                  </a:moveTo>
                  <a:cubicBezTo>
                    <a:pt x="0" y="23"/>
                    <a:pt x="13" y="35"/>
                    <a:pt x="21" y="21"/>
                  </a:cubicBezTo>
                  <a:cubicBezTo>
                    <a:pt x="29" y="7"/>
                    <a:pt x="9" y="0"/>
                    <a:pt x="4" y="13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8" name="Freeform 705">
              <a:extLst>
                <a:ext uri="{FF2B5EF4-FFF2-40B4-BE49-F238E27FC236}">
                  <a16:creationId xmlns:a16="http://schemas.microsoft.com/office/drawing/2014/main" id="{48744BB9-C36D-4603-9017-3BC98AD9E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" y="3149"/>
              <a:ext cx="77" cy="72"/>
            </a:xfrm>
            <a:custGeom>
              <a:avLst/>
              <a:gdLst>
                <a:gd name="T0" fmla="*/ 186 w 31"/>
                <a:gd name="T1" fmla="*/ 171 h 27"/>
                <a:gd name="T2" fmla="*/ 370 w 31"/>
                <a:gd name="T3" fmla="*/ 363 h 27"/>
                <a:gd name="T4" fmla="*/ 186 w 31"/>
                <a:gd name="T5" fmla="*/ 171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27">
                  <a:moveTo>
                    <a:pt x="12" y="9"/>
                  </a:moveTo>
                  <a:cubicBezTo>
                    <a:pt x="0" y="22"/>
                    <a:pt x="17" y="27"/>
                    <a:pt x="24" y="19"/>
                  </a:cubicBezTo>
                  <a:cubicBezTo>
                    <a:pt x="31" y="11"/>
                    <a:pt x="20" y="0"/>
                    <a:pt x="12" y="9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9" name="Freeform 706">
              <a:extLst>
                <a:ext uri="{FF2B5EF4-FFF2-40B4-BE49-F238E27FC236}">
                  <a16:creationId xmlns:a16="http://schemas.microsoft.com/office/drawing/2014/main" id="{6133D894-5331-465F-9177-602F010DF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" y="2997"/>
              <a:ext cx="123" cy="131"/>
            </a:xfrm>
            <a:custGeom>
              <a:avLst/>
              <a:gdLst>
                <a:gd name="T0" fmla="*/ 238 w 49"/>
                <a:gd name="T1" fmla="*/ 251 h 49"/>
                <a:gd name="T2" fmla="*/ 618 w 49"/>
                <a:gd name="T3" fmla="*/ 687 h 49"/>
                <a:gd name="T4" fmla="*/ 238 w 49"/>
                <a:gd name="T5" fmla="*/ 251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49">
                  <a:moveTo>
                    <a:pt x="15" y="13"/>
                  </a:moveTo>
                  <a:cubicBezTo>
                    <a:pt x="0" y="32"/>
                    <a:pt x="29" y="49"/>
                    <a:pt x="39" y="36"/>
                  </a:cubicBezTo>
                  <a:cubicBezTo>
                    <a:pt x="49" y="23"/>
                    <a:pt x="24" y="0"/>
                    <a:pt x="15" y="13"/>
                  </a:cubicBezTo>
                  <a:close/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0" name="Freeform 707">
              <a:extLst>
                <a:ext uri="{FF2B5EF4-FFF2-40B4-BE49-F238E27FC236}">
                  <a16:creationId xmlns:a16="http://schemas.microsoft.com/office/drawing/2014/main" id="{3EF40912-50DC-4F16-9096-0D5DAED9B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2261"/>
              <a:ext cx="257" cy="827"/>
            </a:xfrm>
            <a:custGeom>
              <a:avLst/>
              <a:gdLst>
                <a:gd name="T0" fmla="*/ 0 w 103"/>
                <a:gd name="T1" fmla="*/ 0 h 310"/>
                <a:gd name="T2" fmla="*/ 666 w 103"/>
                <a:gd name="T3" fmla="*/ 1958 h 310"/>
                <a:gd name="T4" fmla="*/ 1337 w 103"/>
                <a:gd name="T5" fmla="*/ 4554 h 310"/>
                <a:gd name="T6" fmla="*/ 1525 w 103"/>
                <a:gd name="T7" fmla="*/ 5885 h 3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310">
                  <a:moveTo>
                    <a:pt x="0" y="0"/>
                  </a:moveTo>
                  <a:cubicBezTo>
                    <a:pt x="18" y="0"/>
                    <a:pt x="35" y="59"/>
                    <a:pt x="43" y="103"/>
                  </a:cubicBezTo>
                  <a:cubicBezTo>
                    <a:pt x="49" y="143"/>
                    <a:pt x="71" y="199"/>
                    <a:pt x="86" y="240"/>
                  </a:cubicBezTo>
                  <a:cubicBezTo>
                    <a:pt x="96" y="270"/>
                    <a:pt x="103" y="294"/>
                    <a:pt x="98" y="310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1" name="Freeform 708">
              <a:extLst>
                <a:ext uri="{FF2B5EF4-FFF2-40B4-BE49-F238E27FC236}">
                  <a16:creationId xmlns:a16="http://schemas.microsoft.com/office/drawing/2014/main" id="{84E67863-756D-4AC1-80A3-D0D9BDB3F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" y="2208"/>
              <a:ext cx="192" cy="683"/>
            </a:xfrm>
            <a:custGeom>
              <a:avLst/>
              <a:gdLst>
                <a:gd name="T0" fmla="*/ 0 w 77"/>
                <a:gd name="T1" fmla="*/ 0 h 256"/>
                <a:gd name="T2" fmla="*/ 633 w 77"/>
                <a:gd name="T3" fmla="*/ 2620 h 256"/>
                <a:gd name="T4" fmla="*/ 1194 w 77"/>
                <a:gd name="T5" fmla="*/ 4861 h 2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7" h="256">
                  <a:moveTo>
                    <a:pt x="0" y="0"/>
                  </a:moveTo>
                  <a:cubicBezTo>
                    <a:pt x="10" y="14"/>
                    <a:pt x="32" y="93"/>
                    <a:pt x="41" y="138"/>
                  </a:cubicBezTo>
                  <a:cubicBezTo>
                    <a:pt x="48" y="174"/>
                    <a:pt x="65" y="220"/>
                    <a:pt x="77" y="256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2" name="Freeform 709">
              <a:extLst>
                <a:ext uri="{FF2B5EF4-FFF2-40B4-BE49-F238E27FC236}">
                  <a16:creationId xmlns:a16="http://schemas.microsoft.com/office/drawing/2014/main" id="{B3D531C0-6C69-4E55-A40C-16602A394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" y="2168"/>
              <a:ext cx="215" cy="880"/>
            </a:xfrm>
            <a:custGeom>
              <a:avLst/>
              <a:gdLst>
                <a:gd name="T0" fmla="*/ 0 w 86"/>
                <a:gd name="T1" fmla="*/ 0 h 330"/>
                <a:gd name="T2" fmla="*/ 613 w 86"/>
                <a:gd name="T3" fmla="*/ 3208 h 330"/>
                <a:gd name="T4" fmla="*/ 1063 w 86"/>
                <a:gd name="T5" fmla="*/ 5085 h 330"/>
                <a:gd name="T6" fmla="*/ 1345 w 86"/>
                <a:gd name="T7" fmla="*/ 6259 h 3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330">
                  <a:moveTo>
                    <a:pt x="0" y="0"/>
                  </a:moveTo>
                  <a:cubicBezTo>
                    <a:pt x="3" y="28"/>
                    <a:pt x="29" y="122"/>
                    <a:pt x="39" y="169"/>
                  </a:cubicBezTo>
                  <a:cubicBezTo>
                    <a:pt x="45" y="200"/>
                    <a:pt x="58" y="237"/>
                    <a:pt x="68" y="268"/>
                  </a:cubicBezTo>
                  <a:cubicBezTo>
                    <a:pt x="76" y="292"/>
                    <a:pt x="82" y="313"/>
                    <a:pt x="86" y="330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3" name="Freeform 710">
              <a:extLst>
                <a:ext uri="{FF2B5EF4-FFF2-40B4-BE49-F238E27FC236}">
                  <a16:creationId xmlns:a16="http://schemas.microsoft.com/office/drawing/2014/main" id="{2D4B052D-CEC5-4B25-9276-4D8C452AA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" y="2109"/>
              <a:ext cx="168" cy="824"/>
            </a:xfrm>
            <a:custGeom>
              <a:avLst/>
              <a:gdLst>
                <a:gd name="T0" fmla="*/ 63 w 67"/>
                <a:gd name="T1" fmla="*/ 0 h 309"/>
                <a:gd name="T2" fmla="*/ 567 w 67"/>
                <a:gd name="T3" fmla="*/ 3904 h 309"/>
                <a:gd name="T4" fmla="*/ 963 w 67"/>
                <a:gd name="T5" fmla="*/ 5496 h 309"/>
                <a:gd name="T6" fmla="*/ 1056 w 67"/>
                <a:gd name="T7" fmla="*/ 5859 h 3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309">
                  <a:moveTo>
                    <a:pt x="4" y="0"/>
                  </a:moveTo>
                  <a:cubicBezTo>
                    <a:pt x="0" y="43"/>
                    <a:pt x="25" y="159"/>
                    <a:pt x="36" y="206"/>
                  </a:cubicBezTo>
                  <a:cubicBezTo>
                    <a:pt x="42" y="233"/>
                    <a:pt x="54" y="265"/>
                    <a:pt x="61" y="290"/>
                  </a:cubicBezTo>
                  <a:cubicBezTo>
                    <a:pt x="63" y="297"/>
                    <a:pt x="65" y="303"/>
                    <a:pt x="67" y="309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4" name="Freeform 711">
              <a:extLst>
                <a:ext uri="{FF2B5EF4-FFF2-40B4-BE49-F238E27FC236}">
                  <a16:creationId xmlns:a16="http://schemas.microsoft.com/office/drawing/2014/main" id="{BEB7DA9F-BD27-4B11-9A14-E983422E9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" y="2051"/>
              <a:ext cx="172" cy="973"/>
            </a:xfrm>
            <a:custGeom>
              <a:avLst/>
              <a:gdLst>
                <a:gd name="T0" fmla="*/ 199 w 69"/>
                <a:gd name="T1" fmla="*/ 0 h 365"/>
                <a:gd name="T2" fmla="*/ 30 w 69"/>
                <a:gd name="T3" fmla="*/ 1024 h 365"/>
                <a:gd name="T4" fmla="*/ 496 w 69"/>
                <a:gd name="T5" fmla="*/ 4470 h 365"/>
                <a:gd name="T6" fmla="*/ 528 w 69"/>
                <a:gd name="T7" fmla="*/ 4582 h 365"/>
                <a:gd name="T8" fmla="*/ 870 w 69"/>
                <a:gd name="T9" fmla="*/ 6097 h 365"/>
                <a:gd name="T10" fmla="*/ 1069 w 69"/>
                <a:gd name="T11" fmla="*/ 6915 h 3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365">
                  <a:moveTo>
                    <a:pt x="13" y="0"/>
                  </a:moveTo>
                  <a:cubicBezTo>
                    <a:pt x="8" y="12"/>
                    <a:pt x="3" y="34"/>
                    <a:pt x="2" y="54"/>
                  </a:cubicBezTo>
                  <a:cubicBezTo>
                    <a:pt x="0" y="109"/>
                    <a:pt x="22" y="188"/>
                    <a:pt x="32" y="236"/>
                  </a:cubicBezTo>
                  <a:cubicBezTo>
                    <a:pt x="33" y="238"/>
                    <a:pt x="33" y="240"/>
                    <a:pt x="34" y="242"/>
                  </a:cubicBezTo>
                  <a:cubicBezTo>
                    <a:pt x="39" y="269"/>
                    <a:pt x="49" y="296"/>
                    <a:pt x="56" y="322"/>
                  </a:cubicBezTo>
                  <a:cubicBezTo>
                    <a:pt x="61" y="338"/>
                    <a:pt x="66" y="352"/>
                    <a:pt x="69" y="365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5" name="Freeform 712">
              <a:extLst>
                <a:ext uri="{FF2B5EF4-FFF2-40B4-BE49-F238E27FC236}">
                  <a16:creationId xmlns:a16="http://schemas.microsoft.com/office/drawing/2014/main" id="{6E9EB850-C5F5-45DE-93A5-562C3B4B0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1995"/>
              <a:ext cx="180" cy="1045"/>
            </a:xfrm>
            <a:custGeom>
              <a:avLst/>
              <a:gdLst>
                <a:gd name="T0" fmla="*/ 488 w 72"/>
                <a:gd name="T1" fmla="*/ 0 h 392"/>
                <a:gd name="T2" fmla="*/ 188 w 72"/>
                <a:gd name="T3" fmla="*/ 1045 h 392"/>
                <a:gd name="T4" fmla="*/ 408 w 72"/>
                <a:gd name="T5" fmla="*/ 4279 h 392"/>
                <a:gd name="T6" fmla="*/ 425 w 72"/>
                <a:gd name="T7" fmla="*/ 4391 h 392"/>
                <a:gd name="T8" fmla="*/ 770 w 72"/>
                <a:gd name="T9" fmla="*/ 6062 h 392"/>
                <a:gd name="T10" fmla="*/ 1125 w 72"/>
                <a:gd name="T11" fmla="*/ 7427 h 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392">
                  <a:moveTo>
                    <a:pt x="31" y="0"/>
                  </a:moveTo>
                  <a:cubicBezTo>
                    <a:pt x="22" y="13"/>
                    <a:pt x="17" y="35"/>
                    <a:pt x="12" y="55"/>
                  </a:cubicBezTo>
                  <a:cubicBezTo>
                    <a:pt x="0" y="115"/>
                    <a:pt x="15" y="163"/>
                    <a:pt x="26" y="226"/>
                  </a:cubicBezTo>
                  <a:cubicBezTo>
                    <a:pt x="26" y="228"/>
                    <a:pt x="27" y="230"/>
                    <a:pt x="27" y="232"/>
                  </a:cubicBezTo>
                  <a:cubicBezTo>
                    <a:pt x="33" y="261"/>
                    <a:pt x="40" y="291"/>
                    <a:pt x="49" y="320"/>
                  </a:cubicBezTo>
                  <a:cubicBezTo>
                    <a:pt x="57" y="347"/>
                    <a:pt x="65" y="372"/>
                    <a:pt x="72" y="392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6" name="Freeform 713">
              <a:extLst>
                <a:ext uri="{FF2B5EF4-FFF2-40B4-BE49-F238E27FC236}">
                  <a16:creationId xmlns:a16="http://schemas.microsoft.com/office/drawing/2014/main" id="{258EB10E-DE79-42D4-BA46-6D0E18C20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1936"/>
              <a:ext cx="163" cy="1037"/>
            </a:xfrm>
            <a:custGeom>
              <a:avLst/>
              <a:gdLst>
                <a:gd name="T0" fmla="*/ 868 w 65"/>
                <a:gd name="T1" fmla="*/ 0 h 389"/>
                <a:gd name="T2" fmla="*/ 376 w 65"/>
                <a:gd name="T3" fmla="*/ 1002 h 389"/>
                <a:gd name="T4" fmla="*/ 429 w 65"/>
                <a:gd name="T5" fmla="*/ 4604 h 389"/>
                <a:gd name="T6" fmla="*/ 441 w 65"/>
                <a:gd name="T7" fmla="*/ 4718 h 389"/>
                <a:gd name="T8" fmla="*/ 805 w 65"/>
                <a:gd name="T9" fmla="*/ 6553 h 389"/>
                <a:gd name="T10" fmla="*/ 1026 w 65"/>
                <a:gd name="T11" fmla="*/ 7368 h 3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389">
                  <a:moveTo>
                    <a:pt x="55" y="0"/>
                  </a:moveTo>
                  <a:cubicBezTo>
                    <a:pt x="43" y="13"/>
                    <a:pt x="32" y="31"/>
                    <a:pt x="24" y="53"/>
                  </a:cubicBezTo>
                  <a:cubicBezTo>
                    <a:pt x="0" y="117"/>
                    <a:pt x="14" y="163"/>
                    <a:pt x="27" y="243"/>
                  </a:cubicBezTo>
                  <a:cubicBezTo>
                    <a:pt x="27" y="245"/>
                    <a:pt x="27" y="247"/>
                    <a:pt x="28" y="249"/>
                  </a:cubicBezTo>
                  <a:cubicBezTo>
                    <a:pt x="33" y="279"/>
                    <a:pt x="42" y="315"/>
                    <a:pt x="51" y="346"/>
                  </a:cubicBezTo>
                  <a:cubicBezTo>
                    <a:pt x="55" y="361"/>
                    <a:pt x="60" y="376"/>
                    <a:pt x="65" y="389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7" name="Freeform 714">
              <a:extLst>
                <a:ext uri="{FF2B5EF4-FFF2-40B4-BE49-F238E27FC236}">
                  <a16:creationId xmlns:a16="http://schemas.microsoft.com/office/drawing/2014/main" id="{67465507-536F-4433-943B-DE66C83A0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1768"/>
              <a:ext cx="797" cy="1352"/>
            </a:xfrm>
            <a:custGeom>
              <a:avLst/>
              <a:gdLst>
                <a:gd name="T0" fmla="*/ 4974 w 319"/>
                <a:gd name="T1" fmla="*/ 0 h 507"/>
                <a:gd name="T2" fmla="*/ 1841 w 319"/>
                <a:gd name="T3" fmla="*/ 3093 h 507"/>
                <a:gd name="T4" fmla="*/ 1104 w 319"/>
                <a:gd name="T5" fmla="*/ 5517 h 507"/>
                <a:gd name="T6" fmla="*/ 280 w 319"/>
                <a:gd name="T7" fmla="*/ 7736 h 507"/>
                <a:gd name="T8" fmla="*/ 292 w 319"/>
                <a:gd name="T9" fmla="*/ 9613 h 5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9" h="507">
                  <a:moveTo>
                    <a:pt x="319" y="0"/>
                  </a:moveTo>
                  <a:cubicBezTo>
                    <a:pt x="259" y="20"/>
                    <a:pt x="151" y="98"/>
                    <a:pt x="118" y="163"/>
                  </a:cubicBezTo>
                  <a:cubicBezTo>
                    <a:pt x="85" y="228"/>
                    <a:pt x="89" y="240"/>
                    <a:pt x="71" y="291"/>
                  </a:cubicBezTo>
                  <a:cubicBezTo>
                    <a:pt x="53" y="342"/>
                    <a:pt x="35" y="361"/>
                    <a:pt x="18" y="408"/>
                  </a:cubicBezTo>
                  <a:cubicBezTo>
                    <a:pt x="2" y="453"/>
                    <a:pt x="0" y="477"/>
                    <a:pt x="19" y="507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8" name="Freeform 715">
              <a:extLst>
                <a:ext uri="{FF2B5EF4-FFF2-40B4-BE49-F238E27FC236}">
                  <a16:creationId xmlns:a16="http://schemas.microsoft.com/office/drawing/2014/main" id="{153CF19C-8179-4910-967D-C67B2E695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" y="1859"/>
              <a:ext cx="448" cy="1112"/>
            </a:xfrm>
            <a:custGeom>
              <a:avLst/>
              <a:gdLst>
                <a:gd name="T0" fmla="*/ 2663 w 179"/>
                <a:gd name="T1" fmla="*/ 0 h 417"/>
                <a:gd name="T2" fmla="*/ 2275 w 179"/>
                <a:gd name="T3" fmla="*/ 2333 h 417"/>
                <a:gd name="T4" fmla="*/ 1754 w 179"/>
                <a:gd name="T5" fmla="*/ 5837 h 417"/>
                <a:gd name="T6" fmla="*/ 0 w 179"/>
                <a:gd name="T7" fmla="*/ 7907 h 4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9" h="417">
                  <a:moveTo>
                    <a:pt x="170" y="0"/>
                  </a:moveTo>
                  <a:cubicBezTo>
                    <a:pt x="179" y="34"/>
                    <a:pt x="151" y="82"/>
                    <a:pt x="145" y="123"/>
                  </a:cubicBezTo>
                  <a:cubicBezTo>
                    <a:pt x="138" y="164"/>
                    <a:pt x="134" y="268"/>
                    <a:pt x="112" y="308"/>
                  </a:cubicBezTo>
                  <a:cubicBezTo>
                    <a:pt x="90" y="349"/>
                    <a:pt x="39" y="367"/>
                    <a:pt x="0" y="417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9" name="Freeform 716">
              <a:extLst>
                <a:ext uri="{FF2B5EF4-FFF2-40B4-BE49-F238E27FC236}">
                  <a16:creationId xmlns:a16="http://schemas.microsoft.com/office/drawing/2014/main" id="{A3CB5FBB-0164-4EB0-9A98-07694CE11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" y="1792"/>
              <a:ext cx="523" cy="1184"/>
            </a:xfrm>
            <a:custGeom>
              <a:avLst/>
              <a:gdLst>
                <a:gd name="T0" fmla="*/ 3276 w 209"/>
                <a:gd name="T1" fmla="*/ 0 h 444"/>
                <a:gd name="T2" fmla="*/ 1722 w 209"/>
                <a:gd name="T3" fmla="*/ 3469 h 444"/>
                <a:gd name="T4" fmla="*/ 971 w 209"/>
                <a:gd name="T5" fmla="*/ 6541 h 444"/>
                <a:gd name="T6" fmla="*/ 0 w 209"/>
                <a:gd name="T7" fmla="*/ 8419 h 4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" h="444">
                  <a:moveTo>
                    <a:pt x="209" y="0"/>
                  </a:moveTo>
                  <a:cubicBezTo>
                    <a:pt x="186" y="22"/>
                    <a:pt x="122" y="125"/>
                    <a:pt x="110" y="183"/>
                  </a:cubicBezTo>
                  <a:cubicBezTo>
                    <a:pt x="97" y="242"/>
                    <a:pt x="84" y="304"/>
                    <a:pt x="62" y="345"/>
                  </a:cubicBezTo>
                  <a:cubicBezTo>
                    <a:pt x="40" y="387"/>
                    <a:pt x="7" y="416"/>
                    <a:pt x="0" y="444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0" name="Freeform 717">
              <a:extLst>
                <a:ext uri="{FF2B5EF4-FFF2-40B4-BE49-F238E27FC236}">
                  <a16:creationId xmlns:a16="http://schemas.microsoft.com/office/drawing/2014/main" id="{4D40475A-65B7-413E-8E4E-9B5EE7271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1845"/>
              <a:ext cx="188" cy="830"/>
            </a:xfrm>
            <a:custGeom>
              <a:avLst/>
              <a:gdLst>
                <a:gd name="T0" fmla="*/ 1181 w 75"/>
                <a:gd name="T1" fmla="*/ 0 h 311"/>
                <a:gd name="T2" fmla="*/ 567 w 75"/>
                <a:gd name="T3" fmla="*/ 2607 h 311"/>
                <a:gd name="T4" fmla="*/ 251 w 75"/>
                <a:gd name="T5" fmla="*/ 4772 h 311"/>
                <a:gd name="T6" fmla="*/ 0 w 75"/>
                <a:gd name="T7" fmla="*/ 5911 h 3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311">
                  <a:moveTo>
                    <a:pt x="75" y="0"/>
                  </a:moveTo>
                  <a:cubicBezTo>
                    <a:pt x="75" y="28"/>
                    <a:pt x="43" y="99"/>
                    <a:pt x="36" y="137"/>
                  </a:cubicBezTo>
                  <a:cubicBezTo>
                    <a:pt x="30" y="174"/>
                    <a:pt x="21" y="215"/>
                    <a:pt x="16" y="251"/>
                  </a:cubicBezTo>
                  <a:cubicBezTo>
                    <a:pt x="12" y="273"/>
                    <a:pt x="6" y="297"/>
                    <a:pt x="0" y="311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1" name="Freeform 718">
              <a:extLst>
                <a:ext uri="{FF2B5EF4-FFF2-40B4-BE49-F238E27FC236}">
                  <a16:creationId xmlns:a16="http://schemas.microsoft.com/office/drawing/2014/main" id="{3D0D0021-A317-49B4-ACBE-FB95F55BB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" y="1832"/>
              <a:ext cx="142" cy="339"/>
            </a:xfrm>
            <a:custGeom>
              <a:avLst/>
              <a:gdLst>
                <a:gd name="T0" fmla="*/ 882 w 57"/>
                <a:gd name="T1" fmla="*/ 0 h 127"/>
                <a:gd name="T2" fmla="*/ 0 w 57"/>
                <a:gd name="T3" fmla="*/ 2416 h 1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127">
                  <a:moveTo>
                    <a:pt x="57" y="0"/>
                  </a:moveTo>
                  <a:cubicBezTo>
                    <a:pt x="41" y="38"/>
                    <a:pt x="9" y="90"/>
                    <a:pt x="0" y="127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2" name="Freeform 719">
              <a:extLst>
                <a:ext uri="{FF2B5EF4-FFF2-40B4-BE49-F238E27FC236}">
                  <a16:creationId xmlns:a16="http://schemas.microsoft.com/office/drawing/2014/main" id="{1B07FD51-B5EF-43B5-9B67-5D575EDF3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" y="1776"/>
              <a:ext cx="467" cy="760"/>
            </a:xfrm>
            <a:custGeom>
              <a:avLst/>
              <a:gdLst>
                <a:gd name="T0" fmla="*/ 2912 w 187"/>
                <a:gd name="T1" fmla="*/ 0 h 285"/>
                <a:gd name="T2" fmla="*/ 637 w 187"/>
                <a:gd name="T3" fmla="*/ 3128 h 285"/>
                <a:gd name="T4" fmla="*/ 0 w 187"/>
                <a:gd name="T5" fmla="*/ 5405 h 2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7" h="285">
                  <a:moveTo>
                    <a:pt x="187" y="0"/>
                  </a:moveTo>
                  <a:cubicBezTo>
                    <a:pt x="147" y="23"/>
                    <a:pt x="73" y="91"/>
                    <a:pt x="41" y="165"/>
                  </a:cubicBezTo>
                  <a:cubicBezTo>
                    <a:pt x="10" y="238"/>
                    <a:pt x="7" y="270"/>
                    <a:pt x="0" y="285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3" name="Freeform 720">
              <a:extLst>
                <a:ext uri="{FF2B5EF4-FFF2-40B4-BE49-F238E27FC236}">
                  <a16:creationId xmlns:a16="http://schemas.microsoft.com/office/drawing/2014/main" id="{8E3483D5-071E-46F7-9FC9-45B655882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1792"/>
              <a:ext cx="295" cy="504"/>
            </a:xfrm>
            <a:custGeom>
              <a:avLst/>
              <a:gdLst>
                <a:gd name="T0" fmla="*/ 1845 w 118"/>
                <a:gd name="T1" fmla="*/ 0 h 189"/>
                <a:gd name="T2" fmla="*/ 0 w 118"/>
                <a:gd name="T3" fmla="*/ 3584 h 1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8" h="189">
                  <a:moveTo>
                    <a:pt x="118" y="0"/>
                  </a:moveTo>
                  <a:cubicBezTo>
                    <a:pt x="95" y="23"/>
                    <a:pt x="17" y="119"/>
                    <a:pt x="0" y="189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4" name="Freeform 721">
              <a:extLst>
                <a:ext uri="{FF2B5EF4-FFF2-40B4-BE49-F238E27FC236}">
                  <a16:creationId xmlns:a16="http://schemas.microsoft.com/office/drawing/2014/main" id="{6837D8D3-D547-475C-A1FB-64DC0BC0B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" y="2851"/>
              <a:ext cx="75" cy="213"/>
            </a:xfrm>
            <a:custGeom>
              <a:avLst/>
              <a:gdLst>
                <a:gd name="T0" fmla="*/ 470 w 30"/>
                <a:gd name="T1" fmla="*/ 0 h 80"/>
                <a:gd name="T2" fmla="*/ 175 w 30"/>
                <a:gd name="T3" fmla="*/ 1510 h 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80">
                  <a:moveTo>
                    <a:pt x="30" y="0"/>
                  </a:moveTo>
                  <a:cubicBezTo>
                    <a:pt x="12" y="34"/>
                    <a:pt x="0" y="48"/>
                    <a:pt x="11" y="80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5" name="Freeform 722">
              <a:extLst>
                <a:ext uri="{FF2B5EF4-FFF2-40B4-BE49-F238E27FC236}">
                  <a16:creationId xmlns:a16="http://schemas.microsoft.com/office/drawing/2014/main" id="{3BFE6923-019D-4539-B81A-C4025EF00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" y="2811"/>
              <a:ext cx="118" cy="152"/>
            </a:xfrm>
            <a:custGeom>
              <a:avLst/>
              <a:gdLst>
                <a:gd name="T0" fmla="*/ 0 w 47"/>
                <a:gd name="T1" fmla="*/ 1080 h 57"/>
                <a:gd name="T2" fmla="*/ 743 w 47"/>
                <a:gd name="T3" fmla="*/ 0 h 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7" h="57">
                  <a:moveTo>
                    <a:pt x="0" y="57"/>
                  </a:moveTo>
                  <a:cubicBezTo>
                    <a:pt x="9" y="41"/>
                    <a:pt x="25" y="18"/>
                    <a:pt x="47" y="0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6" name="Freeform 723">
              <a:extLst>
                <a:ext uri="{FF2B5EF4-FFF2-40B4-BE49-F238E27FC236}">
                  <a16:creationId xmlns:a16="http://schemas.microsoft.com/office/drawing/2014/main" id="{95A43D37-9143-4617-A5E9-4CCA64520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" y="3011"/>
              <a:ext cx="12" cy="10"/>
            </a:xfrm>
            <a:custGeom>
              <a:avLst/>
              <a:gdLst>
                <a:gd name="T0" fmla="*/ 0 w 5"/>
                <a:gd name="T1" fmla="*/ 33 h 4"/>
                <a:gd name="T2" fmla="*/ 70 w 5"/>
                <a:gd name="T3" fmla="*/ 20 h 4"/>
                <a:gd name="T4" fmla="*/ 12 w 5"/>
                <a:gd name="T5" fmla="*/ 2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1" y="4"/>
                    <a:pt x="4" y="4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7" name="Freeform 724">
              <a:extLst>
                <a:ext uri="{FF2B5EF4-FFF2-40B4-BE49-F238E27FC236}">
                  <a16:creationId xmlns:a16="http://schemas.microsoft.com/office/drawing/2014/main" id="{AEB57A78-0DC1-446D-8608-66F277614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" y="2997"/>
              <a:ext cx="35" cy="27"/>
            </a:xfrm>
            <a:custGeom>
              <a:avLst/>
              <a:gdLst>
                <a:gd name="T0" fmla="*/ 113 w 14"/>
                <a:gd name="T1" fmla="*/ 159 h 10"/>
                <a:gd name="T2" fmla="*/ 113 w 14"/>
                <a:gd name="T3" fmla="*/ 197 h 10"/>
                <a:gd name="T4" fmla="*/ 33 w 14"/>
                <a:gd name="T5" fmla="*/ 81 h 10"/>
                <a:gd name="T6" fmla="*/ 83 w 14"/>
                <a:gd name="T7" fmla="*/ 138 h 10"/>
                <a:gd name="T8" fmla="*/ 83 w 14"/>
                <a:gd name="T9" fmla="*/ 22 h 10"/>
                <a:gd name="T10" fmla="*/ 50 w 14"/>
                <a:gd name="T11" fmla="*/ 3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10">
                  <a:moveTo>
                    <a:pt x="7" y="8"/>
                  </a:moveTo>
                  <a:cubicBezTo>
                    <a:pt x="7" y="9"/>
                    <a:pt x="6" y="10"/>
                    <a:pt x="7" y="10"/>
                  </a:cubicBezTo>
                  <a:cubicBezTo>
                    <a:pt x="14" y="10"/>
                    <a:pt x="6" y="0"/>
                    <a:pt x="2" y="4"/>
                  </a:cubicBezTo>
                  <a:cubicBezTo>
                    <a:pt x="0" y="6"/>
                    <a:pt x="2" y="9"/>
                    <a:pt x="5" y="7"/>
                  </a:cubicBezTo>
                  <a:cubicBezTo>
                    <a:pt x="8" y="6"/>
                    <a:pt x="8" y="2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8" name="Freeform 725">
              <a:extLst>
                <a:ext uri="{FF2B5EF4-FFF2-40B4-BE49-F238E27FC236}">
                  <a16:creationId xmlns:a16="http://schemas.microsoft.com/office/drawing/2014/main" id="{6FD7CE09-74FD-4D5F-BFE9-1268606B3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3019"/>
              <a:ext cx="7" cy="5"/>
            </a:xfrm>
            <a:custGeom>
              <a:avLst/>
              <a:gdLst>
                <a:gd name="T0" fmla="*/ 28 w 3"/>
                <a:gd name="T1" fmla="*/ 0 h 2"/>
                <a:gd name="T2" fmla="*/ 0 w 3"/>
                <a:gd name="T3" fmla="*/ 33 h 2"/>
                <a:gd name="T4" fmla="*/ 37 w 3"/>
                <a:gd name="T5" fmla="*/ 20 h 2"/>
                <a:gd name="T6" fmla="*/ 12 w 3"/>
                <a:gd name="T7" fmla="*/ 2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2" y="2"/>
                    <a:pt x="3" y="1"/>
                  </a:cubicBezTo>
                  <a:cubicBezTo>
                    <a:pt x="2" y="0"/>
                    <a:pt x="2" y="1"/>
                    <a:pt x="1" y="1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29" name="Freeform 726">
              <a:extLst>
                <a:ext uri="{FF2B5EF4-FFF2-40B4-BE49-F238E27FC236}">
                  <a16:creationId xmlns:a16="http://schemas.microsoft.com/office/drawing/2014/main" id="{D3A42ADF-56A3-4E1B-81B6-2DD1A9861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3016"/>
              <a:ext cx="10" cy="5"/>
            </a:xfrm>
            <a:custGeom>
              <a:avLst/>
              <a:gdLst>
                <a:gd name="T0" fmla="*/ 20 w 4"/>
                <a:gd name="T1" fmla="*/ 33 h 2"/>
                <a:gd name="T2" fmla="*/ 50 w 4"/>
                <a:gd name="T3" fmla="*/ 0 h 2"/>
                <a:gd name="T4" fmla="*/ 0 w 4"/>
                <a:gd name="T5" fmla="*/ 33 h 2"/>
                <a:gd name="T6" fmla="*/ 50 w 4"/>
                <a:gd name="T7" fmla="*/ 20 h 2"/>
                <a:gd name="T8" fmla="*/ 20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3" y="2"/>
                    <a:pt x="4" y="1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" y="2"/>
                    <a:pt x="3" y="2"/>
                    <a:pt x="3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30" name="Freeform 727">
              <a:extLst>
                <a:ext uri="{FF2B5EF4-FFF2-40B4-BE49-F238E27FC236}">
                  <a16:creationId xmlns:a16="http://schemas.microsoft.com/office/drawing/2014/main" id="{2FF88493-A196-4AAC-B1A4-C027E8C66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" y="3016"/>
              <a:ext cx="5" cy="1"/>
            </a:xfrm>
            <a:custGeom>
              <a:avLst/>
              <a:gdLst>
                <a:gd name="T0" fmla="*/ 0 w 2"/>
                <a:gd name="T1" fmla="*/ 0 h 1"/>
                <a:gd name="T2" fmla="*/ 20 w 2"/>
                <a:gd name="T3" fmla="*/ 0 h 1"/>
                <a:gd name="T4" fmla="*/ 20 w 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noFill/>
            <a:ln w="1587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31" name="Freeform 728">
              <a:extLst>
                <a:ext uri="{FF2B5EF4-FFF2-40B4-BE49-F238E27FC236}">
                  <a16:creationId xmlns:a16="http://schemas.microsoft.com/office/drawing/2014/main" id="{E54DB81F-71CF-43E3-B3E3-EC71A6583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" y="2979"/>
              <a:ext cx="18" cy="16"/>
            </a:xfrm>
            <a:custGeom>
              <a:avLst/>
              <a:gdLst>
                <a:gd name="T0" fmla="*/ 33 w 7"/>
                <a:gd name="T1" fmla="*/ 56 h 6"/>
                <a:gd name="T2" fmla="*/ 33 w 7"/>
                <a:gd name="T3" fmla="*/ 115 h 6"/>
                <a:gd name="T4" fmla="*/ 0 w 7"/>
                <a:gd name="T5" fmla="*/ 35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6">
                  <a:moveTo>
                    <a:pt x="2" y="3"/>
                  </a:moveTo>
                  <a:cubicBezTo>
                    <a:pt x="1" y="4"/>
                    <a:pt x="1" y="5"/>
                    <a:pt x="2" y="6"/>
                  </a:cubicBezTo>
                  <a:cubicBezTo>
                    <a:pt x="7" y="6"/>
                    <a:pt x="5" y="0"/>
                    <a:pt x="0" y="2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32" name="Freeform 729">
              <a:extLst>
                <a:ext uri="{FF2B5EF4-FFF2-40B4-BE49-F238E27FC236}">
                  <a16:creationId xmlns:a16="http://schemas.microsoft.com/office/drawing/2014/main" id="{CB77F4C8-622B-42E5-BA87-D89E52EEE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2984"/>
              <a:ext cx="5" cy="3"/>
            </a:xfrm>
            <a:custGeom>
              <a:avLst/>
              <a:gdLst>
                <a:gd name="T0" fmla="*/ 0 w 2"/>
                <a:gd name="T1" fmla="*/ 27 h 1"/>
                <a:gd name="T2" fmla="*/ 33 w 2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0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33" name="Freeform 730">
              <a:extLst>
                <a:ext uri="{FF2B5EF4-FFF2-40B4-BE49-F238E27FC236}">
                  <a16:creationId xmlns:a16="http://schemas.microsoft.com/office/drawing/2014/main" id="{C825EB23-9DC7-4585-8B26-CEDDD4B34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" y="2971"/>
              <a:ext cx="7" cy="5"/>
            </a:xfrm>
            <a:custGeom>
              <a:avLst/>
              <a:gdLst>
                <a:gd name="T0" fmla="*/ 12 w 3"/>
                <a:gd name="T1" fmla="*/ 0 h 2"/>
                <a:gd name="T2" fmla="*/ 28 w 3"/>
                <a:gd name="T3" fmla="*/ 33 h 2"/>
                <a:gd name="T4" fmla="*/ 37 w 3"/>
                <a:gd name="T5" fmla="*/ 20 h 2"/>
                <a:gd name="T6" fmla="*/ 0 w 3"/>
                <a:gd name="T7" fmla="*/ 2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2" y="0"/>
                    <a:pt x="2" y="1"/>
                    <a:pt x="0" y="1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34" name="Freeform 731">
              <a:extLst>
                <a:ext uri="{FF2B5EF4-FFF2-40B4-BE49-F238E27FC236}">
                  <a16:creationId xmlns:a16="http://schemas.microsoft.com/office/drawing/2014/main" id="{E1496112-24EA-4661-B6DE-147395206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" y="2968"/>
              <a:ext cx="50" cy="19"/>
            </a:xfrm>
            <a:custGeom>
              <a:avLst/>
              <a:gdLst>
                <a:gd name="T0" fmla="*/ 113 w 20"/>
                <a:gd name="T1" fmla="*/ 103 h 7"/>
                <a:gd name="T2" fmla="*/ 125 w 20"/>
                <a:gd name="T3" fmla="*/ 141 h 7"/>
                <a:gd name="T4" fmla="*/ 113 w 20"/>
                <a:gd name="T5" fmla="*/ 103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7">
                  <a:moveTo>
                    <a:pt x="7" y="5"/>
                  </a:moveTo>
                  <a:cubicBezTo>
                    <a:pt x="7" y="6"/>
                    <a:pt x="7" y="7"/>
                    <a:pt x="8" y="7"/>
                  </a:cubicBezTo>
                  <a:cubicBezTo>
                    <a:pt x="20" y="4"/>
                    <a:pt x="0" y="0"/>
                    <a:pt x="7" y="5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35" name="Freeform 732">
              <a:extLst>
                <a:ext uri="{FF2B5EF4-FFF2-40B4-BE49-F238E27FC236}">
                  <a16:creationId xmlns:a16="http://schemas.microsoft.com/office/drawing/2014/main" id="{756F5960-71D8-42AF-BFE7-68D700FF4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" y="3000"/>
              <a:ext cx="28" cy="24"/>
            </a:xfrm>
            <a:custGeom>
              <a:avLst/>
              <a:gdLst>
                <a:gd name="T0" fmla="*/ 33 w 11"/>
                <a:gd name="T1" fmla="*/ 149 h 9"/>
                <a:gd name="T2" fmla="*/ 51 w 11"/>
                <a:gd name="T3" fmla="*/ 171 h 9"/>
                <a:gd name="T4" fmla="*/ 20 w 11"/>
                <a:gd name="T5" fmla="*/ 115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9">
                  <a:moveTo>
                    <a:pt x="2" y="8"/>
                  </a:moveTo>
                  <a:cubicBezTo>
                    <a:pt x="2" y="8"/>
                    <a:pt x="2" y="9"/>
                    <a:pt x="3" y="9"/>
                  </a:cubicBezTo>
                  <a:cubicBezTo>
                    <a:pt x="11" y="9"/>
                    <a:pt x="0" y="0"/>
                    <a:pt x="1" y="6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36" name="Freeform 733">
              <a:extLst>
                <a:ext uri="{FF2B5EF4-FFF2-40B4-BE49-F238E27FC236}">
                  <a16:creationId xmlns:a16="http://schemas.microsoft.com/office/drawing/2014/main" id="{DD07500D-E2B3-42C5-B5D5-88AECFA47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3011"/>
              <a:ext cx="1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33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37" name="Freeform 734">
              <a:extLst>
                <a:ext uri="{FF2B5EF4-FFF2-40B4-BE49-F238E27FC236}">
                  <a16:creationId xmlns:a16="http://schemas.microsoft.com/office/drawing/2014/main" id="{F26AD99F-0A51-45B7-B003-066711C4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" y="2960"/>
              <a:ext cx="22" cy="24"/>
            </a:xfrm>
            <a:custGeom>
              <a:avLst/>
              <a:gdLst>
                <a:gd name="T0" fmla="*/ 12 w 9"/>
                <a:gd name="T1" fmla="*/ 21 h 9"/>
                <a:gd name="T2" fmla="*/ 71 w 9"/>
                <a:gd name="T3" fmla="*/ 115 h 9"/>
                <a:gd name="T4" fmla="*/ 12 w 9"/>
                <a:gd name="T5" fmla="*/ 56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1" y="1"/>
                  </a:moveTo>
                  <a:cubicBezTo>
                    <a:pt x="0" y="3"/>
                    <a:pt x="2" y="9"/>
                    <a:pt x="5" y="6"/>
                  </a:cubicBezTo>
                  <a:cubicBezTo>
                    <a:pt x="9" y="4"/>
                    <a:pt x="3" y="0"/>
                    <a:pt x="1" y="3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38" name="Freeform 735">
              <a:extLst>
                <a:ext uri="{FF2B5EF4-FFF2-40B4-BE49-F238E27FC236}">
                  <a16:creationId xmlns:a16="http://schemas.microsoft.com/office/drawing/2014/main" id="{DE30296B-2591-4C41-A5A3-37E303A70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" y="2981"/>
              <a:ext cx="8" cy="11"/>
            </a:xfrm>
            <a:custGeom>
              <a:avLst/>
              <a:gdLst>
                <a:gd name="T0" fmla="*/ 0 w 3"/>
                <a:gd name="T1" fmla="*/ 83 h 4"/>
                <a:gd name="T2" fmla="*/ 35 w 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2" y="4"/>
                    <a:pt x="3" y="2"/>
                    <a:pt x="2" y="0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39" name="Freeform 736">
              <a:extLst>
                <a:ext uri="{FF2B5EF4-FFF2-40B4-BE49-F238E27FC236}">
                  <a16:creationId xmlns:a16="http://schemas.microsoft.com/office/drawing/2014/main" id="{4E2F75A5-256C-4516-B213-D4A292CB9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" y="2968"/>
              <a:ext cx="7" cy="11"/>
            </a:xfrm>
            <a:custGeom>
              <a:avLst/>
              <a:gdLst>
                <a:gd name="T0" fmla="*/ 0 w 3"/>
                <a:gd name="T1" fmla="*/ 22 h 4"/>
                <a:gd name="T2" fmla="*/ 0 w 3"/>
                <a:gd name="T3" fmla="*/ 83 h 4"/>
                <a:gd name="T4" fmla="*/ 28 w 3"/>
                <a:gd name="T5" fmla="*/ 22 h 4"/>
                <a:gd name="T6" fmla="*/ 0 w 3"/>
                <a:gd name="T7" fmla="*/ 47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3" y="4"/>
                    <a:pt x="3" y="3"/>
                    <a:pt x="2" y="1"/>
                  </a:cubicBezTo>
                  <a:cubicBezTo>
                    <a:pt x="1" y="0"/>
                    <a:pt x="1" y="1"/>
                    <a:pt x="0" y="2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40" name="Freeform 737">
              <a:extLst>
                <a:ext uri="{FF2B5EF4-FFF2-40B4-BE49-F238E27FC236}">
                  <a16:creationId xmlns:a16="http://schemas.microsoft.com/office/drawing/2014/main" id="{2AD7B6EC-5802-41F8-B592-C62F2D184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" y="2976"/>
              <a:ext cx="32" cy="37"/>
            </a:xfrm>
            <a:custGeom>
              <a:avLst/>
              <a:gdLst>
                <a:gd name="T0" fmla="*/ 74 w 13"/>
                <a:gd name="T1" fmla="*/ 56 h 14"/>
                <a:gd name="T2" fmla="*/ 121 w 13"/>
                <a:gd name="T3" fmla="*/ 148 h 14"/>
                <a:gd name="T4" fmla="*/ 62 w 13"/>
                <a:gd name="T5" fmla="*/ 34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4">
                  <a:moveTo>
                    <a:pt x="5" y="3"/>
                  </a:moveTo>
                  <a:cubicBezTo>
                    <a:pt x="0" y="2"/>
                    <a:pt x="2" y="14"/>
                    <a:pt x="8" y="8"/>
                  </a:cubicBezTo>
                  <a:cubicBezTo>
                    <a:pt x="13" y="4"/>
                    <a:pt x="8" y="0"/>
                    <a:pt x="4" y="2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41" name="Freeform 738">
              <a:extLst>
                <a:ext uri="{FF2B5EF4-FFF2-40B4-BE49-F238E27FC236}">
                  <a16:creationId xmlns:a16="http://schemas.microsoft.com/office/drawing/2014/main" id="{33FD00A8-718A-4359-B652-16BBA3F8C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3019"/>
              <a:ext cx="2" cy="5"/>
            </a:xfrm>
            <a:custGeom>
              <a:avLst/>
              <a:gdLst>
                <a:gd name="T0" fmla="*/ 0 w 1"/>
                <a:gd name="T1" fmla="*/ 33 h 2"/>
                <a:gd name="T2" fmla="*/ 8 w 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42" name="Freeform 739">
              <a:extLst>
                <a:ext uri="{FF2B5EF4-FFF2-40B4-BE49-F238E27FC236}">
                  <a16:creationId xmlns:a16="http://schemas.microsoft.com/office/drawing/2014/main" id="{0EDD7D7A-C0F9-4E06-A109-AD10B0375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2960"/>
              <a:ext cx="5" cy="3"/>
            </a:xfrm>
            <a:custGeom>
              <a:avLst/>
              <a:gdLst>
                <a:gd name="T0" fmla="*/ 33 w 2"/>
                <a:gd name="T1" fmla="*/ 0 h 1"/>
                <a:gd name="T2" fmla="*/ 0 w 2"/>
                <a:gd name="T3" fmla="*/ 27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43" name="Freeform 740">
              <a:extLst>
                <a:ext uri="{FF2B5EF4-FFF2-40B4-BE49-F238E27FC236}">
                  <a16:creationId xmlns:a16="http://schemas.microsoft.com/office/drawing/2014/main" id="{61C3BC3E-4E08-400E-A38D-5EF2226B6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" y="3197"/>
              <a:ext cx="17" cy="19"/>
            </a:xfrm>
            <a:custGeom>
              <a:avLst/>
              <a:gdLst>
                <a:gd name="T0" fmla="*/ 58 w 7"/>
                <a:gd name="T1" fmla="*/ 22 h 7"/>
                <a:gd name="T2" fmla="*/ 0 w 7"/>
                <a:gd name="T3" fmla="*/ 22 h 7"/>
                <a:gd name="T4" fmla="*/ 100 w 7"/>
                <a:gd name="T5" fmla="*/ 60 h 7"/>
                <a:gd name="T6" fmla="*/ 70 w 7"/>
                <a:gd name="T7" fmla="*/ 0 h 7"/>
                <a:gd name="T8" fmla="*/ 58 w 7"/>
                <a:gd name="T9" fmla="*/ 2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4" y="1"/>
                  </a:moveTo>
                  <a:cubicBezTo>
                    <a:pt x="3" y="1"/>
                    <a:pt x="2" y="2"/>
                    <a:pt x="0" y="1"/>
                  </a:cubicBezTo>
                  <a:cubicBezTo>
                    <a:pt x="1" y="4"/>
                    <a:pt x="5" y="7"/>
                    <a:pt x="7" y="3"/>
                  </a:cubicBezTo>
                  <a:cubicBezTo>
                    <a:pt x="7" y="2"/>
                    <a:pt x="6" y="1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44" name="Freeform 741">
              <a:extLst>
                <a:ext uri="{FF2B5EF4-FFF2-40B4-BE49-F238E27FC236}">
                  <a16:creationId xmlns:a16="http://schemas.microsoft.com/office/drawing/2014/main" id="{BEF46C5F-66BD-4085-A06D-62493D672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" y="3176"/>
              <a:ext cx="1" cy="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7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45" name="Freeform 742">
              <a:extLst>
                <a:ext uri="{FF2B5EF4-FFF2-40B4-BE49-F238E27FC236}">
                  <a16:creationId xmlns:a16="http://schemas.microsoft.com/office/drawing/2014/main" id="{8DF14576-5976-4285-A7D8-D12401254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" y="3211"/>
              <a:ext cx="10" cy="5"/>
            </a:xfrm>
            <a:custGeom>
              <a:avLst/>
              <a:gdLst>
                <a:gd name="T0" fmla="*/ 0 w 4"/>
                <a:gd name="T1" fmla="*/ 20 h 2"/>
                <a:gd name="T2" fmla="*/ 63 w 4"/>
                <a:gd name="T3" fmla="*/ 20 h 2"/>
                <a:gd name="T4" fmla="*/ 20 w 4"/>
                <a:gd name="T5" fmla="*/ 33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2" y="1"/>
                    <a:pt x="3" y="1"/>
                    <a:pt x="4" y="1"/>
                  </a:cubicBezTo>
                  <a:cubicBezTo>
                    <a:pt x="2" y="0"/>
                    <a:pt x="2" y="1"/>
                    <a:pt x="1" y="2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46" name="Freeform 743">
              <a:extLst>
                <a:ext uri="{FF2B5EF4-FFF2-40B4-BE49-F238E27FC236}">
                  <a16:creationId xmlns:a16="http://schemas.microsoft.com/office/drawing/2014/main" id="{DE93F0AF-6C35-4DD4-A2C4-2D6407648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3219"/>
              <a:ext cx="10" cy="10"/>
            </a:xfrm>
            <a:custGeom>
              <a:avLst/>
              <a:gdLst>
                <a:gd name="T0" fmla="*/ 33 w 4"/>
                <a:gd name="T1" fmla="*/ 20 h 4"/>
                <a:gd name="T2" fmla="*/ 0 w 4"/>
                <a:gd name="T3" fmla="*/ 33 h 4"/>
                <a:gd name="T4" fmla="*/ 63 w 4"/>
                <a:gd name="T5" fmla="*/ 20 h 4"/>
                <a:gd name="T6" fmla="*/ 20 w 4"/>
                <a:gd name="T7" fmla="*/ 33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4"/>
                    <a:pt x="4" y="4"/>
                    <a:pt x="4" y="1"/>
                  </a:cubicBezTo>
                  <a:cubicBezTo>
                    <a:pt x="2" y="0"/>
                    <a:pt x="2" y="1"/>
                    <a:pt x="1" y="2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47" name="Freeform 744">
              <a:extLst>
                <a:ext uri="{FF2B5EF4-FFF2-40B4-BE49-F238E27FC236}">
                  <a16:creationId xmlns:a16="http://schemas.microsoft.com/office/drawing/2014/main" id="{8E268D8F-9CFC-4ACF-9568-E969DF60D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253"/>
              <a:ext cx="7" cy="14"/>
            </a:xfrm>
            <a:custGeom>
              <a:avLst/>
              <a:gdLst>
                <a:gd name="T0" fmla="*/ 37 w 3"/>
                <a:gd name="T1" fmla="*/ 0 h 5"/>
                <a:gd name="T2" fmla="*/ 0 w 3"/>
                <a:gd name="T3" fmla="*/ 109 h 5"/>
                <a:gd name="T4" fmla="*/ 12 w 3"/>
                <a:gd name="T5" fmla="*/ 48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1" y="4"/>
                    <a:pt x="1" y="3"/>
                    <a:pt x="1" y="2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48" name="Freeform 745">
              <a:extLst>
                <a:ext uri="{FF2B5EF4-FFF2-40B4-BE49-F238E27FC236}">
                  <a16:creationId xmlns:a16="http://schemas.microsoft.com/office/drawing/2014/main" id="{996F16C9-62C6-4D14-9264-B63CF8C64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" y="3235"/>
              <a:ext cx="1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8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noFill/>
            <a:ln w="34925" cap="rnd">
              <a:solidFill>
                <a:srgbClr val="E2C48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49" name="Freeform 746">
              <a:extLst>
                <a:ext uri="{FF2B5EF4-FFF2-40B4-BE49-F238E27FC236}">
                  <a16:creationId xmlns:a16="http://schemas.microsoft.com/office/drawing/2014/main" id="{C4D101B6-1B3B-4C4A-A306-464EC520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253"/>
              <a:ext cx="5" cy="6"/>
            </a:xfrm>
            <a:custGeom>
              <a:avLst/>
              <a:gdLst>
                <a:gd name="T0" fmla="*/ 20 w 2"/>
                <a:gd name="T1" fmla="*/ 54 h 2"/>
                <a:gd name="T2" fmla="*/ 0 w 2"/>
                <a:gd name="T3" fmla="*/ 27 h 2"/>
                <a:gd name="T4" fmla="*/ 33 w 2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50" name="Freeform 747">
              <a:extLst>
                <a:ext uri="{FF2B5EF4-FFF2-40B4-BE49-F238E27FC236}">
                  <a16:creationId xmlns:a16="http://schemas.microsoft.com/office/drawing/2014/main" id="{5B3A7D98-3307-4652-B04A-44F2320CB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" y="3221"/>
              <a:ext cx="5" cy="6"/>
            </a:xfrm>
            <a:custGeom>
              <a:avLst/>
              <a:gdLst>
                <a:gd name="T0" fmla="*/ 33 w 2"/>
                <a:gd name="T1" fmla="*/ 27 h 2"/>
                <a:gd name="T2" fmla="*/ 0 w 2"/>
                <a:gd name="T3" fmla="*/ 27 h 2"/>
                <a:gd name="T4" fmla="*/ 0 w 2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51" name="Freeform 748">
              <a:extLst>
                <a:ext uri="{FF2B5EF4-FFF2-40B4-BE49-F238E27FC236}">
                  <a16:creationId xmlns:a16="http://schemas.microsoft.com/office/drawing/2014/main" id="{AA583C3C-F095-4287-9D3B-40D51542C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1" y="3208"/>
              <a:ext cx="2" cy="5"/>
            </a:xfrm>
            <a:custGeom>
              <a:avLst/>
              <a:gdLst>
                <a:gd name="T0" fmla="*/ 0 w 1"/>
                <a:gd name="T1" fmla="*/ 33 h 2"/>
                <a:gd name="T2" fmla="*/ 8 w 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52" name="Freeform 749">
              <a:extLst>
                <a:ext uri="{FF2B5EF4-FFF2-40B4-BE49-F238E27FC236}">
                  <a16:creationId xmlns:a16="http://schemas.microsoft.com/office/drawing/2014/main" id="{267BFD5B-B834-46CB-A08A-8ADB181A4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" y="3203"/>
              <a:ext cx="8" cy="8"/>
            </a:xfrm>
            <a:custGeom>
              <a:avLst/>
              <a:gdLst>
                <a:gd name="T0" fmla="*/ 35 w 3"/>
                <a:gd name="T1" fmla="*/ 56 h 3"/>
                <a:gd name="T2" fmla="*/ 35 w 3"/>
                <a:gd name="T3" fmla="*/ 0 h 3"/>
                <a:gd name="T4" fmla="*/ 56 w 3"/>
                <a:gd name="T5" fmla="*/ 35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2"/>
                    <a:pt x="0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53" name="Freeform 750">
              <a:extLst>
                <a:ext uri="{FF2B5EF4-FFF2-40B4-BE49-F238E27FC236}">
                  <a16:creationId xmlns:a16="http://schemas.microsoft.com/office/drawing/2014/main" id="{8E9C7343-B6D9-430F-BBDF-08096698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3005"/>
              <a:ext cx="22" cy="22"/>
            </a:xfrm>
            <a:custGeom>
              <a:avLst/>
              <a:gdLst>
                <a:gd name="T0" fmla="*/ 12 w 9"/>
                <a:gd name="T1" fmla="*/ 61 h 8"/>
                <a:gd name="T2" fmla="*/ 0 w 9"/>
                <a:gd name="T3" fmla="*/ 47 h 8"/>
                <a:gd name="T4" fmla="*/ 42 w 9"/>
                <a:gd name="T5" fmla="*/ 0 h 8"/>
                <a:gd name="T6" fmla="*/ 29 w 9"/>
                <a:gd name="T7" fmla="*/ 22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3"/>
                    <a:pt x="0" y="2"/>
                  </a:cubicBezTo>
                  <a:cubicBezTo>
                    <a:pt x="0" y="8"/>
                    <a:pt x="9" y="2"/>
                    <a:pt x="3" y="0"/>
                  </a:cubicBezTo>
                  <a:cubicBezTo>
                    <a:pt x="2" y="0"/>
                    <a:pt x="2" y="0"/>
                    <a:pt x="2" y="1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54" name="Freeform 751">
              <a:extLst>
                <a:ext uri="{FF2B5EF4-FFF2-40B4-BE49-F238E27FC236}">
                  <a16:creationId xmlns:a16="http://schemas.microsoft.com/office/drawing/2014/main" id="{DF8EE3DA-C3B8-4BE9-BE84-70E31354F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" y="3024"/>
              <a:ext cx="5" cy="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33 h 2"/>
                <a:gd name="T4" fmla="*/ 20 w 2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2" y="1"/>
                    <a:pt x="1" y="1"/>
                    <a:pt x="1" y="0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55" name="Freeform 752">
              <a:extLst>
                <a:ext uri="{FF2B5EF4-FFF2-40B4-BE49-F238E27FC236}">
                  <a16:creationId xmlns:a16="http://schemas.microsoft.com/office/drawing/2014/main" id="{601D58C5-4B03-4151-84A0-E1C24862F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3016"/>
              <a:ext cx="2" cy="5"/>
            </a:xfrm>
            <a:custGeom>
              <a:avLst/>
              <a:gdLst>
                <a:gd name="T0" fmla="*/ 8 w 1"/>
                <a:gd name="T1" fmla="*/ 0 h 2"/>
                <a:gd name="T2" fmla="*/ 8 w 1"/>
                <a:gd name="T3" fmla="*/ 33 h 2"/>
                <a:gd name="T4" fmla="*/ 0 w 1"/>
                <a:gd name="T5" fmla="*/ 2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56" name="Freeform 753">
              <a:extLst>
                <a:ext uri="{FF2B5EF4-FFF2-40B4-BE49-F238E27FC236}">
                  <a16:creationId xmlns:a16="http://schemas.microsoft.com/office/drawing/2014/main" id="{D2F91CC4-60D2-4FD2-97C0-D55BBA6F1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2992"/>
              <a:ext cx="3" cy="3"/>
            </a:xfrm>
            <a:custGeom>
              <a:avLst/>
              <a:gdLst>
                <a:gd name="T0" fmla="*/ 0 w 1"/>
                <a:gd name="T1" fmla="*/ 27 h 1"/>
                <a:gd name="T2" fmla="*/ 27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57" name="Freeform 754">
              <a:extLst>
                <a:ext uri="{FF2B5EF4-FFF2-40B4-BE49-F238E27FC236}">
                  <a16:creationId xmlns:a16="http://schemas.microsoft.com/office/drawing/2014/main" id="{6C6F6307-D47D-481D-8D66-DA238A8B9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2965"/>
              <a:ext cx="5" cy="3"/>
            </a:xfrm>
            <a:custGeom>
              <a:avLst/>
              <a:gdLst>
                <a:gd name="T0" fmla="*/ 20 w 2"/>
                <a:gd name="T1" fmla="*/ 0 h 1"/>
                <a:gd name="T2" fmla="*/ 0 w 2"/>
                <a:gd name="T3" fmla="*/ 27 h 1"/>
                <a:gd name="T4" fmla="*/ 33 w 2"/>
                <a:gd name="T5" fmla="*/ 0 h 1"/>
                <a:gd name="T6" fmla="*/ 0 w 2"/>
                <a:gd name="T7" fmla="*/ 27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58" name="Freeform 755">
              <a:extLst>
                <a:ext uri="{FF2B5EF4-FFF2-40B4-BE49-F238E27FC236}">
                  <a16:creationId xmlns:a16="http://schemas.microsoft.com/office/drawing/2014/main" id="{B4539251-8A80-4047-AEF2-4E819DEDF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2992"/>
              <a:ext cx="5" cy="8"/>
            </a:xfrm>
            <a:custGeom>
              <a:avLst/>
              <a:gdLst>
                <a:gd name="T0" fmla="*/ 20 w 2"/>
                <a:gd name="T1" fmla="*/ 56 h 3"/>
                <a:gd name="T2" fmla="*/ 0 w 2"/>
                <a:gd name="T3" fmla="*/ 21 h 3"/>
                <a:gd name="T4" fmla="*/ 33 w 2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59" name="Freeform 756">
              <a:extLst>
                <a:ext uri="{FF2B5EF4-FFF2-40B4-BE49-F238E27FC236}">
                  <a16:creationId xmlns:a16="http://schemas.microsoft.com/office/drawing/2014/main" id="{81DFA4FC-A3FD-42FC-90DA-617266522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" y="3013"/>
              <a:ext cx="5" cy="6"/>
            </a:xfrm>
            <a:custGeom>
              <a:avLst/>
              <a:gdLst>
                <a:gd name="T0" fmla="*/ 33 w 2"/>
                <a:gd name="T1" fmla="*/ 0 h 2"/>
                <a:gd name="T2" fmla="*/ 20 w 2"/>
                <a:gd name="T3" fmla="*/ 54 h 2"/>
                <a:gd name="T4" fmla="*/ 33 w 2"/>
                <a:gd name="T5" fmla="*/ 54 h 2"/>
                <a:gd name="T6" fmla="*/ 20 w 2"/>
                <a:gd name="T7" fmla="*/ 27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1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0" name="Freeform 757">
              <a:extLst>
                <a:ext uri="{FF2B5EF4-FFF2-40B4-BE49-F238E27FC236}">
                  <a16:creationId xmlns:a16="http://schemas.microsoft.com/office/drawing/2014/main" id="{BD49F7C7-4013-401C-B92D-7D825CB37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2979"/>
              <a:ext cx="5" cy="5"/>
            </a:xfrm>
            <a:custGeom>
              <a:avLst/>
              <a:gdLst>
                <a:gd name="T0" fmla="*/ 33 w 2"/>
                <a:gd name="T1" fmla="*/ 33 h 2"/>
                <a:gd name="T2" fmla="*/ 20 w 2"/>
                <a:gd name="T3" fmla="*/ 20 h 2"/>
                <a:gd name="T4" fmla="*/ 33 w 2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2"/>
                    <a:pt x="1" y="1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1" name="Freeform 758">
              <a:extLst>
                <a:ext uri="{FF2B5EF4-FFF2-40B4-BE49-F238E27FC236}">
                  <a16:creationId xmlns:a16="http://schemas.microsoft.com/office/drawing/2014/main" id="{1543EA7B-BD23-472C-812D-E12F5B044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" y="2992"/>
              <a:ext cx="3" cy="5"/>
            </a:xfrm>
            <a:custGeom>
              <a:avLst/>
              <a:gdLst>
                <a:gd name="T0" fmla="*/ 27 w 1"/>
                <a:gd name="T1" fmla="*/ 0 h 2"/>
                <a:gd name="T2" fmla="*/ 0 w 1"/>
                <a:gd name="T3" fmla="*/ 33 h 2"/>
                <a:gd name="T4" fmla="*/ 27 w 1"/>
                <a:gd name="T5" fmla="*/ 20 h 2"/>
                <a:gd name="T6" fmla="*/ 0 w 1"/>
                <a:gd name="T7" fmla="*/ 33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2" name="Freeform 759">
              <a:extLst>
                <a:ext uri="{FF2B5EF4-FFF2-40B4-BE49-F238E27FC236}">
                  <a16:creationId xmlns:a16="http://schemas.microsoft.com/office/drawing/2014/main" id="{1B8813E6-F54F-42F7-A183-24D6839A8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" y="3005"/>
              <a:ext cx="2" cy="6"/>
            </a:xfrm>
            <a:custGeom>
              <a:avLst/>
              <a:gdLst>
                <a:gd name="T0" fmla="*/ 8 w 1"/>
                <a:gd name="T1" fmla="*/ 27 h 2"/>
                <a:gd name="T2" fmla="*/ 8 w 1"/>
                <a:gd name="T3" fmla="*/ 54 h 2"/>
                <a:gd name="T4" fmla="*/ 0 w 1"/>
                <a:gd name="T5" fmla="*/ 27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" y="1"/>
                    <a:pt x="1" y="0"/>
                    <a:pt x="0" y="1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3" name="Freeform 760">
              <a:extLst>
                <a:ext uri="{FF2B5EF4-FFF2-40B4-BE49-F238E27FC236}">
                  <a16:creationId xmlns:a16="http://schemas.microsoft.com/office/drawing/2014/main" id="{55E28CE1-E608-483C-9C0B-EC14E18AB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" y="3024"/>
              <a:ext cx="3" cy="1"/>
            </a:xfrm>
            <a:custGeom>
              <a:avLst/>
              <a:gdLst>
                <a:gd name="T0" fmla="*/ 0 w 1"/>
                <a:gd name="T1" fmla="*/ 0 h 1"/>
                <a:gd name="T2" fmla="*/ 27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4" name="Freeform 761">
              <a:extLst>
                <a:ext uri="{FF2B5EF4-FFF2-40B4-BE49-F238E27FC236}">
                  <a16:creationId xmlns:a16="http://schemas.microsoft.com/office/drawing/2014/main" id="{E2E32A67-D55F-4972-BFF5-832D404D0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" y="2971"/>
              <a:ext cx="2" cy="2"/>
            </a:xfrm>
            <a:custGeom>
              <a:avLst/>
              <a:gdLst>
                <a:gd name="T0" fmla="*/ 0 w 1"/>
                <a:gd name="T1" fmla="*/ 8 h 1"/>
                <a:gd name="T2" fmla="*/ 0 w 1"/>
                <a:gd name="T3" fmla="*/ 0 h 1"/>
                <a:gd name="T4" fmla="*/ 8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noFill/>
            <a:ln w="31750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5" name="Freeform 762">
              <a:extLst>
                <a:ext uri="{FF2B5EF4-FFF2-40B4-BE49-F238E27FC236}">
                  <a16:creationId xmlns:a16="http://schemas.microsoft.com/office/drawing/2014/main" id="{CE23FCF6-54ED-43F2-A846-6A4420659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" y="2976"/>
              <a:ext cx="5" cy="5"/>
            </a:xfrm>
            <a:custGeom>
              <a:avLst/>
              <a:gdLst>
                <a:gd name="T0" fmla="*/ 0 w 2"/>
                <a:gd name="T1" fmla="*/ 20 h 2"/>
                <a:gd name="T2" fmla="*/ 33 w 2"/>
                <a:gd name="T3" fmla="*/ 20 h 2"/>
                <a:gd name="T4" fmla="*/ 0 w 2"/>
                <a:gd name="T5" fmla="*/ 0 h 2"/>
                <a:gd name="T6" fmla="*/ 20 w 2"/>
                <a:gd name="T7" fmla="*/ 33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</a:path>
              </a:pathLst>
            </a:custGeom>
            <a:noFill/>
            <a:ln w="15875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6" name="Freeform 763">
              <a:extLst>
                <a:ext uri="{FF2B5EF4-FFF2-40B4-BE49-F238E27FC236}">
                  <a16:creationId xmlns:a16="http://schemas.microsoft.com/office/drawing/2014/main" id="{0779D4BD-3520-480E-9A24-8637B73EE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" y="3013"/>
              <a:ext cx="2" cy="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7 h 1"/>
                <a:gd name="T4" fmla="*/ 0 w 1"/>
                <a:gd name="T5" fmla="*/ 0 h 1"/>
                <a:gd name="T6" fmla="*/ 0 w 1"/>
                <a:gd name="T7" fmla="*/ 27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noFill/>
            <a:ln w="15875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7" name="Freeform 764">
              <a:extLst>
                <a:ext uri="{FF2B5EF4-FFF2-40B4-BE49-F238E27FC236}">
                  <a16:creationId xmlns:a16="http://schemas.microsoft.com/office/drawing/2014/main" id="{13D3E342-4F69-4C65-8622-1D1A69295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" y="2984"/>
              <a:ext cx="8" cy="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33 h 2"/>
                <a:gd name="T4" fmla="*/ 56 w 3"/>
                <a:gd name="T5" fmla="*/ 20 h 2"/>
                <a:gd name="T6" fmla="*/ 21 w 3"/>
                <a:gd name="T7" fmla="*/ 0 h 2"/>
                <a:gd name="T8" fmla="*/ 0 w 3"/>
                <a:gd name="T9" fmla="*/ 3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2" y="0"/>
                    <a:pt x="2" y="1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</a:path>
              </a:pathLst>
            </a:custGeom>
            <a:noFill/>
            <a:ln w="15875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8" name="Freeform 765">
              <a:extLst>
                <a:ext uri="{FF2B5EF4-FFF2-40B4-BE49-F238E27FC236}">
                  <a16:creationId xmlns:a16="http://schemas.microsoft.com/office/drawing/2014/main" id="{C289616D-DBC7-4B17-876B-FAD2069CE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2960"/>
              <a:ext cx="12" cy="11"/>
            </a:xfrm>
            <a:custGeom>
              <a:avLst/>
              <a:gdLst>
                <a:gd name="T0" fmla="*/ 29 w 5"/>
                <a:gd name="T1" fmla="*/ 0 h 4"/>
                <a:gd name="T2" fmla="*/ 12 w 5"/>
                <a:gd name="T3" fmla="*/ 47 h 4"/>
                <a:gd name="T4" fmla="*/ 41 w 5"/>
                <a:gd name="T5" fmla="*/ 0 h 4"/>
                <a:gd name="T6" fmla="*/ 12 w 5"/>
                <a:gd name="T7" fmla="*/ 83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1"/>
                    <a:pt x="1" y="1"/>
                    <a:pt x="1" y="2"/>
                  </a:cubicBezTo>
                  <a:cubicBezTo>
                    <a:pt x="4" y="3"/>
                    <a:pt x="5" y="1"/>
                    <a:pt x="3" y="0"/>
                  </a:cubicBezTo>
                  <a:cubicBezTo>
                    <a:pt x="1" y="0"/>
                    <a:pt x="0" y="2"/>
                    <a:pt x="1" y="4"/>
                  </a:cubicBezTo>
                </a:path>
              </a:pathLst>
            </a:custGeom>
            <a:noFill/>
            <a:ln w="15875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69" name="Freeform 766">
              <a:extLst>
                <a:ext uri="{FF2B5EF4-FFF2-40B4-BE49-F238E27FC236}">
                  <a16:creationId xmlns:a16="http://schemas.microsoft.com/office/drawing/2014/main" id="{885F8357-0230-444D-B74C-DAF9D38F4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3011"/>
              <a:ext cx="10" cy="10"/>
            </a:xfrm>
            <a:custGeom>
              <a:avLst/>
              <a:gdLst>
                <a:gd name="T0" fmla="*/ 20 w 4"/>
                <a:gd name="T1" fmla="*/ 20 h 4"/>
                <a:gd name="T2" fmla="*/ 0 w 4"/>
                <a:gd name="T3" fmla="*/ 63 h 4"/>
                <a:gd name="T4" fmla="*/ 50 w 4"/>
                <a:gd name="T5" fmla="*/ 0 h 4"/>
                <a:gd name="T6" fmla="*/ 33 w 4"/>
                <a:gd name="T7" fmla="*/ 5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2" y="4"/>
                    <a:pt x="4" y="2"/>
                    <a:pt x="3" y="0"/>
                  </a:cubicBezTo>
                  <a:cubicBezTo>
                    <a:pt x="0" y="1"/>
                    <a:pt x="1" y="2"/>
                    <a:pt x="2" y="3"/>
                  </a:cubicBezTo>
                </a:path>
              </a:pathLst>
            </a:custGeom>
            <a:noFill/>
            <a:ln w="15875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70" name="Freeform 767">
              <a:extLst>
                <a:ext uri="{FF2B5EF4-FFF2-40B4-BE49-F238E27FC236}">
                  <a16:creationId xmlns:a16="http://schemas.microsoft.com/office/drawing/2014/main" id="{778AE6A0-0343-48EB-8736-DD79B390B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" y="3013"/>
              <a:ext cx="7" cy="8"/>
            </a:xfrm>
            <a:custGeom>
              <a:avLst/>
              <a:gdLst>
                <a:gd name="T0" fmla="*/ 12 w 3"/>
                <a:gd name="T1" fmla="*/ 56 h 3"/>
                <a:gd name="T2" fmla="*/ 12 w 3"/>
                <a:gd name="T3" fmla="*/ 0 h 3"/>
                <a:gd name="T4" fmla="*/ 37 w 3"/>
                <a:gd name="T5" fmla="*/ 56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2"/>
                    <a:pt x="3" y="1"/>
                    <a:pt x="1" y="0"/>
                  </a:cubicBezTo>
                  <a:cubicBezTo>
                    <a:pt x="0" y="2"/>
                    <a:pt x="1" y="2"/>
                    <a:pt x="3" y="3"/>
                  </a:cubicBezTo>
                </a:path>
              </a:pathLst>
            </a:custGeom>
            <a:noFill/>
            <a:ln w="15875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71" name="Freeform 768">
              <a:extLst>
                <a:ext uri="{FF2B5EF4-FFF2-40B4-BE49-F238E27FC236}">
                  <a16:creationId xmlns:a16="http://schemas.microsoft.com/office/drawing/2014/main" id="{7123CC9C-FD24-4E9E-817E-2A8F62FF6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3" y="3229"/>
              <a:ext cx="8" cy="8"/>
            </a:xfrm>
            <a:custGeom>
              <a:avLst/>
              <a:gdLst>
                <a:gd name="T0" fmla="*/ 35 w 3"/>
                <a:gd name="T1" fmla="*/ 35 h 3"/>
                <a:gd name="T2" fmla="*/ 21 w 3"/>
                <a:gd name="T3" fmla="*/ 21 h 3"/>
                <a:gd name="T4" fmla="*/ 21 w 3"/>
                <a:gd name="T5" fmla="*/ 56 h 3"/>
                <a:gd name="T6" fmla="*/ 56 w 3"/>
                <a:gd name="T7" fmla="*/ 0 h 3"/>
                <a:gd name="T8" fmla="*/ 35 w 3"/>
                <a:gd name="T9" fmla="*/ 35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2" y="2"/>
                    <a:pt x="3" y="2"/>
                    <a:pt x="3" y="0"/>
                  </a:cubicBezTo>
                  <a:cubicBezTo>
                    <a:pt x="2" y="1"/>
                    <a:pt x="2" y="1"/>
                    <a:pt x="2" y="2"/>
                  </a:cubicBezTo>
                </a:path>
              </a:pathLst>
            </a:custGeom>
            <a:noFill/>
            <a:ln w="15875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72" name="Freeform 769">
              <a:extLst>
                <a:ext uri="{FF2B5EF4-FFF2-40B4-BE49-F238E27FC236}">
                  <a16:creationId xmlns:a16="http://schemas.microsoft.com/office/drawing/2014/main" id="{3CF5EB8C-07EB-4C18-B323-4BFEB306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" y="3208"/>
              <a:ext cx="2" cy="8"/>
            </a:xfrm>
            <a:custGeom>
              <a:avLst/>
              <a:gdLst>
                <a:gd name="T0" fmla="*/ 8 w 1"/>
                <a:gd name="T1" fmla="*/ 0 h 3"/>
                <a:gd name="T2" fmla="*/ 0 w 1"/>
                <a:gd name="T3" fmla="*/ 35 h 3"/>
                <a:gd name="T4" fmla="*/ 0 w 1"/>
                <a:gd name="T5" fmla="*/ 0 h 3"/>
                <a:gd name="T6" fmla="*/ 0 w 1"/>
                <a:gd name="T7" fmla="*/ 5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1"/>
                    <a:pt x="1" y="2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noFill/>
            <a:ln w="11113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73" name="Freeform 770">
              <a:extLst>
                <a:ext uri="{FF2B5EF4-FFF2-40B4-BE49-F238E27FC236}">
                  <a16:creationId xmlns:a16="http://schemas.microsoft.com/office/drawing/2014/main" id="{A27A5B6D-CCC5-423D-AB59-C55C7C52D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3213"/>
              <a:ext cx="12" cy="16"/>
            </a:xfrm>
            <a:custGeom>
              <a:avLst/>
              <a:gdLst>
                <a:gd name="T0" fmla="*/ 58 w 5"/>
                <a:gd name="T1" fmla="*/ 93 h 6"/>
                <a:gd name="T2" fmla="*/ 12 w 5"/>
                <a:gd name="T3" fmla="*/ 35 h 6"/>
                <a:gd name="T4" fmla="*/ 0 w 5"/>
                <a:gd name="T5" fmla="*/ 93 h 6"/>
                <a:gd name="T6" fmla="*/ 29 w 5"/>
                <a:gd name="T7" fmla="*/ 5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6">
                  <a:moveTo>
                    <a:pt x="4" y="5"/>
                  </a:moveTo>
                  <a:cubicBezTo>
                    <a:pt x="2" y="5"/>
                    <a:pt x="0" y="4"/>
                    <a:pt x="1" y="2"/>
                  </a:cubicBezTo>
                  <a:cubicBezTo>
                    <a:pt x="5" y="0"/>
                    <a:pt x="4" y="6"/>
                    <a:pt x="0" y="5"/>
                  </a:cubicBezTo>
                  <a:cubicBezTo>
                    <a:pt x="0" y="4"/>
                    <a:pt x="1" y="4"/>
                    <a:pt x="2" y="3"/>
                  </a:cubicBezTo>
                </a:path>
              </a:pathLst>
            </a:custGeom>
            <a:noFill/>
            <a:ln w="11113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74" name="Freeform 771">
              <a:extLst>
                <a:ext uri="{FF2B5EF4-FFF2-40B4-BE49-F238E27FC236}">
                  <a16:creationId xmlns:a16="http://schemas.microsoft.com/office/drawing/2014/main" id="{9DBA7ABD-B894-4CD6-958C-3BCBC7843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3248"/>
              <a:ext cx="17" cy="16"/>
            </a:xfrm>
            <a:custGeom>
              <a:avLst/>
              <a:gdLst>
                <a:gd name="T0" fmla="*/ 70 w 7"/>
                <a:gd name="T1" fmla="*/ 0 h 6"/>
                <a:gd name="T2" fmla="*/ 70 w 7"/>
                <a:gd name="T3" fmla="*/ 21 h 6"/>
                <a:gd name="T4" fmla="*/ 70 w 7"/>
                <a:gd name="T5" fmla="*/ 35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0" y="2"/>
                    <a:pt x="7" y="6"/>
                    <a:pt x="5" y="1"/>
                  </a:cubicBezTo>
                  <a:cubicBezTo>
                    <a:pt x="4" y="1"/>
                    <a:pt x="5" y="2"/>
                    <a:pt x="5" y="2"/>
                  </a:cubicBezTo>
                </a:path>
              </a:pathLst>
            </a:custGeom>
            <a:noFill/>
            <a:ln w="11113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75" name="Freeform 772">
              <a:extLst>
                <a:ext uri="{FF2B5EF4-FFF2-40B4-BE49-F238E27FC236}">
                  <a16:creationId xmlns:a16="http://schemas.microsoft.com/office/drawing/2014/main" id="{E7A61059-69C3-45B9-8976-27B1893D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3235"/>
              <a:ext cx="5" cy="5"/>
            </a:xfrm>
            <a:custGeom>
              <a:avLst/>
              <a:gdLst>
                <a:gd name="T0" fmla="*/ 20 w 2"/>
                <a:gd name="T1" fmla="*/ 0 h 2"/>
                <a:gd name="T2" fmla="*/ 0 w 2"/>
                <a:gd name="T3" fmla="*/ 33 h 2"/>
                <a:gd name="T4" fmla="*/ 20 w 2"/>
                <a:gd name="T5" fmla="*/ 0 h 2"/>
                <a:gd name="T6" fmla="*/ 20 w 2"/>
                <a:gd name="T7" fmla="*/ 33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2" y="1"/>
                    <a:pt x="1" y="2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</a:path>
              </a:pathLst>
            </a:custGeom>
            <a:noFill/>
            <a:ln w="11113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76" name="Freeform 773">
              <a:extLst>
                <a:ext uri="{FF2B5EF4-FFF2-40B4-BE49-F238E27FC236}">
                  <a16:creationId xmlns:a16="http://schemas.microsoft.com/office/drawing/2014/main" id="{7123FCDD-C803-4164-8BA3-9D72B2487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" y="3203"/>
              <a:ext cx="18" cy="10"/>
            </a:xfrm>
            <a:custGeom>
              <a:avLst/>
              <a:gdLst>
                <a:gd name="T0" fmla="*/ 54 w 7"/>
                <a:gd name="T1" fmla="*/ 0 h 4"/>
                <a:gd name="T2" fmla="*/ 54 w 7"/>
                <a:gd name="T3" fmla="*/ 50 h 4"/>
                <a:gd name="T4" fmla="*/ 85 w 7"/>
                <a:gd name="T5" fmla="*/ 0 h 4"/>
                <a:gd name="T6" fmla="*/ 67 w 7"/>
                <a:gd name="T7" fmla="*/ 63 h 4"/>
                <a:gd name="T8" fmla="*/ 54 w 7"/>
                <a:gd name="T9" fmla="*/ 6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cubicBezTo>
                    <a:pt x="2" y="1"/>
                    <a:pt x="2" y="2"/>
                    <a:pt x="3" y="3"/>
                  </a:cubicBezTo>
                  <a:cubicBezTo>
                    <a:pt x="5" y="2"/>
                    <a:pt x="4" y="2"/>
                    <a:pt x="5" y="0"/>
                  </a:cubicBezTo>
                  <a:cubicBezTo>
                    <a:pt x="2" y="0"/>
                    <a:pt x="2" y="3"/>
                    <a:pt x="4" y="4"/>
                  </a:cubicBezTo>
                  <a:cubicBezTo>
                    <a:pt x="7" y="0"/>
                    <a:pt x="0" y="0"/>
                    <a:pt x="3" y="4"/>
                  </a:cubicBezTo>
                </a:path>
              </a:pathLst>
            </a:custGeom>
            <a:noFill/>
            <a:ln w="11113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77" name="Freeform 774">
              <a:extLst>
                <a:ext uri="{FF2B5EF4-FFF2-40B4-BE49-F238E27FC236}">
                  <a16:creationId xmlns:a16="http://schemas.microsoft.com/office/drawing/2014/main" id="{75210AC1-6D76-4D8F-99AE-6FA3D3B8B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" y="3013"/>
              <a:ext cx="2" cy="8"/>
            </a:xfrm>
            <a:custGeom>
              <a:avLst/>
              <a:gdLst>
                <a:gd name="T0" fmla="*/ 8 w 1"/>
                <a:gd name="T1" fmla="*/ 56 h 3"/>
                <a:gd name="T2" fmla="*/ 0 w 1"/>
                <a:gd name="T3" fmla="*/ 21 h 3"/>
                <a:gd name="T4" fmla="*/ 8 w 1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noFill/>
            <a:ln w="31750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78" name="Freeform 775">
              <a:extLst>
                <a:ext uri="{FF2B5EF4-FFF2-40B4-BE49-F238E27FC236}">
                  <a16:creationId xmlns:a16="http://schemas.microsoft.com/office/drawing/2014/main" id="{BD1EBEFA-10B7-4CA8-9C24-1674EF5D8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3016"/>
              <a:ext cx="3" cy="3"/>
            </a:xfrm>
            <a:custGeom>
              <a:avLst/>
              <a:gdLst>
                <a:gd name="T0" fmla="*/ 27 w 1"/>
                <a:gd name="T1" fmla="*/ 27 h 1"/>
                <a:gd name="T2" fmla="*/ 27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noFill/>
            <a:ln w="15875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79" name="Freeform 776">
              <a:extLst>
                <a:ext uri="{FF2B5EF4-FFF2-40B4-BE49-F238E27FC236}">
                  <a16:creationId xmlns:a16="http://schemas.microsoft.com/office/drawing/2014/main" id="{A877B01E-4D70-4BED-AE75-F22DB80B6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" y="2968"/>
              <a:ext cx="5" cy="3"/>
            </a:xfrm>
            <a:custGeom>
              <a:avLst/>
              <a:gdLst>
                <a:gd name="T0" fmla="*/ 33 w 2"/>
                <a:gd name="T1" fmla="*/ 27 h 1"/>
                <a:gd name="T2" fmla="*/ 0 w 2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noFill/>
            <a:ln w="31750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80" name="Freeform 777">
              <a:extLst>
                <a:ext uri="{FF2B5EF4-FFF2-40B4-BE49-F238E27FC236}">
                  <a16:creationId xmlns:a16="http://schemas.microsoft.com/office/drawing/2014/main" id="{D7642A9A-91A6-4315-BE39-C79F71314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" y="3013"/>
              <a:ext cx="2" cy="3"/>
            </a:xfrm>
            <a:custGeom>
              <a:avLst/>
              <a:gdLst>
                <a:gd name="T0" fmla="*/ 8 w 1"/>
                <a:gd name="T1" fmla="*/ 27 h 1"/>
                <a:gd name="T2" fmla="*/ 8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1" y="0"/>
                  </a:cubicBezTo>
                </a:path>
              </a:pathLst>
            </a:custGeom>
            <a:noFill/>
            <a:ln w="31750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81" name="Freeform 778">
              <a:extLst>
                <a:ext uri="{FF2B5EF4-FFF2-40B4-BE49-F238E27FC236}">
                  <a16:creationId xmlns:a16="http://schemas.microsoft.com/office/drawing/2014/main" id="{8C97FD21-1DC5-4A9F-9997-98FAB70C1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" y="2963"/>
              <a:ext cx="3" cy="5"/>
            </a:xfrm>
            <a:custGeom>
              <a:avLst/>
              <a:gdLst>
                <a:gd name="T0" fmla="*/ 0 w 1"/>
                <a:gd name="T1" fmla="*/ 33 h 2"/>
                <a:gd name="T2" fmla="*/ 0 w 1"/>
                <a:gd name="T3" fmla="*/ 0 h 2"/>
                <a:gd name="T4" fmla="*/ 0 w 1"/>
                <a:gd name="T5" fmla="*/ 2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noFill/>
            <a:ln w="15875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82" name="Freeform 779">
              <a:extLst>
                <a:ext uri="{FF2B5EF4-FFF2-40B4-BE49-F238E27FC236}">
                  <a16:creationId xmlns:a16="http://schemas.microsoft.com/office/drawing/2014/main" id="{AA022473-BF72-413A-AFD0-F2929F9A6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2989"/>
              <a:ext cx="10" cy="11"/>
            </a:xfrm>
            <a:custGeom>
              <a:avLst/>
              <a:gdLst>
                <a:gd name="T0" fmla="*/ 33 w 4"/>
                <a:gd name="T1" fmla="*/ 47 h 4"/>
                <a:gd name="T2" fmla="*/ 33 w 4"/>
                <a:gd name="T3" fmla="*/ 83 h 4"/>
                <a:gd name="T4" fmla="*/ 33 w 4"/>
                <a:gd name="T5" fmla="*/ 0 h 4"/>
                <a:gd name="T6" fmla="*/ 33 w 4"/>
                <a:gd name="T7" fmla="*/ 61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2" y="3"/>
                    <a:pt x="0" y="2"/>
                    <a:pt x="2" y="4"/>
                  </a:cubicBezTo>
                  <a:cubicBezTo>
                    <a:pt x="4" y="3"/>
                    <a:pt x="4" y="0"/>
                    <a:pt x="2" y="0"/>
                  </a:cubicBezTo>
                  <a:cubicBezTo>
                    <a:pt x="1" y="1"/>
                    <a:pt x="2" y="1"/>
                    <a:pt x="2" y="3"/>
                  </a:cubicBezTo>
                </a:path>
              </a:pathLst>
            </a:custGeom>
            <a:noFill/>
            <a:ln w="15875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83" name="Freeform 780">
              <a:extLst>
                <a:ext uri="{FF2B5EF4-FFF2-40B4-BE49-F238E27FC236}">
                  <a16:creationId xmlns:a16="http://schemas.microsoft.com/office/drawing/2014/main" id="{D2230190-AC1C-4BE1-B5F4-DCABB5FC8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" y="2968"/>
              <a:ext cx="5" cy="11"/>
            </a:xfrm>
            <a:custGeom>
              <a:avLst/>
              <a:gdLst>
                <a:gd name="T0" fmla="*/ 33 w 2"/>
                <a:gd name="T1" fmla="*/ 0 h 4"/>
                <a:gd name="T2" fmla="*/ 20 w 2"/>
                <a:gd name="T3" fmla="*/ 47 h 4"/>
                <a:gd name="T4" fmla="*/ 33 w 2"/>
                <a:gd name="T5" fmla="*/ 0 h 4"/>
                <a:gd name="T6" fmla="*/ 20 w 2"/>
                <a:gd name="T7" fmla="*/ 83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0" y="1"/>
                    <a:pt x="1" y="2"/>
                    <a:pt x="1" y="4"/>
                  </a:cubicBezTo>
                </a:path>
              </a:pathLst>
            </a:custGeom>
            <a:noFill/>
            <a:ln w="15875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84" name="Freeform 781">
              <a:extLst>
                <a:ext uri="{FF2B5EF4-FFF2-40B4-BE49-F238E27FC236}">
                  <a16:creationId xmlns:a16="http://schemas.microsoft.com/office/drawing/2014/main" id="{7441023F-A07A-4652-863A-B6EEB57D4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2979"/>
              <a:ext cx="5" cy="5"/>
            </a:xfrm>
            <a:custGeom>
              <a:avLst/>
              <a:gdLst>
                <a:gd name="T0" fmla="*/ 33 w 2"/>
                <a:gd name="T1" fmla="*/ 33 h 2"/>
                <a:gd name="T2" fmla="*/ 0 w 2"/>
                <a:gd name="T3" fmla="*/ 0 h 2"/>
                <a:gd name="T4" fmla="*/ 20 w 2"/>
                <a:gd name="T5" fmla="*/ 2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0" y="2"/>
                    <a:pt x="0" y="0"/>
                  </a:cubicBezTo>
                  <a:cubicBezTo>
                    <a:pt x="2" y="0"/>
                    <a:pt x="1" y="1"/>
                    <a:pt x="1" y="1"/>
                  </a:cubicBezTo>
                </a:path>
              </a:pathLst>
            </a:custGeom>
            <a:noFill/>
            <a:ln w="15875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85" name="Freeform 782">
              <a:extLst>
                <a:ext uri="{FF2B5EF4-FFF2-40B4-BE49-F238E27FC236}">
                  <a16:creationId xmlns:a16="http://schemas.microsoft.com/office/drawing/2014/main" id="{A36DE7AE-266E-48BB-BF84-695B130FF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2997"/>
              <a:ext cx="5" cy="8"/>
            </a:xfrm>
            <a:custGeom>
              <a:avLst/>
              <a:gdLst>
                <a:gd name="T0" fmla="*/ 20 w 2"/>
                <a:gd name="T1" fmla="*/ 0 h 3"/>
                <a:gd name="T2" fmla="*/ 20 w 2"/>
                <a:gd name="T3" fmla="*/ 35 h 3"/>
                <a:gd name="T4" fmla="*/ 33 w 2"/>
                <a:gd name="T5" fmla="*/ 0 h 3"/>
                <a:gd name="T6" fmla="*/ 20 w 2"/>
                <a:gd name="T7" fmla="*/ 5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0" y="1"/>
                    <a:pt x="1" y="1"/>
                    <a:pt x="1" y="3"/>
                  </a:cubicBezTo>
                </a:path>
              </a:pathLst>
            </a:custGeom>
            <a:noFill/>
            <a:ln w="15875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86" name="Freeform 783">
              <a:extLst>
                <a:ext uri="{FF2B5EF4-FFF2-40B4-BE49-F238E27FC236}">
                  <a16:creationId xmlns:a16="http://schemas.microsoft.com/office/drawing/2014/main" id="{234824CB-7E23-403B-A04B-C40B27FF2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" y="3013"/>
              <a:ext cx="5" cy="8"/>
            </a:xfrm>
            <a:custGeom>
              <a:avLst/>
              <a:gdLst>
                <a:gd name="T0" fmla="*/ 33 w 2"/>
                <a:gd name="T1" fmla="*/ 56 h 3"/>
                <a:gd name="T2" fmla="*/ 20 w 2"/>
                <a:gd name="T3" fmla="*/ 0 h 3"/>
                <a:gd name="T4" fmla="*/ 33 w 2"/>
                <a:gd name="T5" fmla="*/ 21 h 3"/>
                <a:gd name="T6" fmla="*/ 0 w 2"/>
                <a:gd name="T7" fmla="*/ 35 h 3"/>
                <a:gd name="T8" fmla="*/ 0 w 2"/>
                <a:gd name="T9" fmla="*/ 2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</a:path>
              </a:pathLst>
            </a:custGeom>
            <a:noFill/>
            <a:ln w="15875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87" name="Freeform 784">
              <a:extLst>
                <a:ext uri="{FF2B5EF4-FFF2-40B4-BE49-F238E27FC236}">
                  <a16:creationId xmlns:a16="http://schemas.microsoft.com/office/drawing/2014/main" id="{1691B4E4-E5A4-42A9-8172-97F2AE692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" y="3008"/>
              <a:ext cx="2" cy="5"/>
            </a:xfrm>
            <a:custGeom>
              <a:avLst/>
              <a:gdLst>
                <a:gd name="T0" fmla="*/ 0 w 1"/>
                <a:gd name="T1" fmla="*/ 33 h 2"/>
                <a:gd name="T2" fmla="*/ 8 w 1"/>
                <a:gd name="T3" fmla="*/ 2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1" y="1"/>
                  </a:cubicBezTo>
                </a:path>
              </a:pathLst>
            </a:custGeom>
            <a:noFill/>
            <a:ln w="15875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88" name="Freeform 785">
              <a:extLst>
                <a:ext uri="{FF2B5EF4-FFF2-40B4-BE49-F238E27FC236}">
                  <a16:creationId xmlns:a16="http://schemas.microsoft.com/office/drawing/2014/main" id="{BF129EA2-4CED-4FEF-8A99-A2A9030A5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" y="3016"/>
              <a:ext cx="5" cy="3"/>
            </a:xfrm>
            <a:custGeom>
              <a:avLst/>
              <a:gdLst>
                <a:gd name="T0" fmla="*/ 20 w 2"/>
                <a:gd name="T1" fmla="*/ 27 h 1"/>
                <a:gd name="T2" fmla="*/ 33 w 2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0" y="0"/>
                    <a:pt x="0" y="0"/>
                    <a:pt x="2" y="0"/>
                  </a:cubicBezTo>
                </a:path>
              </a:pathLst>
            </a:custGeom>
            <a:noFill/>
            <a:ln w="15875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89" name="Freeform 786">
              <a:extLst>
                <a:ext uri="{FF2B5EF4-FFF2-40B4-BE49-F238E27FC236}">
                  <a16:creationId xmlns:a16="http://schemas.microsoft.com/office/drawing/2014/main" id="{4F975552-E564-41F0-9D8B-1AE61249A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" y="2979"/>
              <a:ext cx="2" cy="5"/>
            </a:xfrm>
            <a:custGeom>
              <a:avLst/>
              <a:gdLst>
                <a:gd name="T0" fmla="*/ 8 w 1"/>
                <a:gd name="T1" fmla="*/ 33 h 2"/>
                <a:gd name="T2" fmla="*/ 8 w 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0" y="0"/>
                    <a:pt x="1" y="0"/>
                  </a:cubicBezTo>
                </a:path>
              </a:pathLst>
            </a:custGeom>
            <a:noFill/>
            <a:ln w="15875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90" name="Freeform 787">
              <a:extLst>
                <a:ext uri="{FF2B5EF4-FFF2-40B4-BE49-F238E27FC236}">
                  <a16:creationId xmlns:a16="http://schemas.microsoft.com/office/drawing/2014/main" id="{C474977E-C0A5-4225-86F9-01BFFCDDD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" y="2995"/>
              <a:ext cx="10" cy="2"/>
            </a:xfrm>
            <a:custGeom>
              <a:avLst/>
              <a:gdLst>
                <a:gd name="T0" fmla="*/ 63 w 4"/>
                <a:gd name="T1" fmla="*/ 0 h 1"/>
                <a:gd name="T2" fmla="*/ 0 w 4"/>
                <a:gd name="T3" fmla="*/ 0 h 1"/>
                <a:gd name="T4" fmla="*/ 20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noFill/>
            <a:ln w="15875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91" name="Freeform 788">
              <a:extLst>
                <a:ext uri="{FF2B5EF4-FFF2-40B4-BE49-F238E27FC236}">
                  <a16:creationId xmlns:a16="http://schemas.microsoft.com/office/drawing/2014/main" id="{70EE54B2-4878-4EC3-8F7E-F5F88A758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" y="3027"/>
              <a:ext cx="5" cy="2"/>
            </a:xfrm>
            <a:custGeom>
              <a:avLst/>
              <a:gdLst>
                <a:gd name="T0" fmla="*/ 20 w 2"/>
                <a:gd name="T1" fmla="*/ 8 h 1"/>
                <a:gd name="T2" fmla="*/ 0 w 2"/>
                <a:gd name="T3" fmla="*/ 0 h 1"/>
                <a:gd name="T4" fmla="*/ 0 w 2"/>
                <a:gd name="T5" fmla="*/ 8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0" y="0"/>
                    <a:pt x="0" y="1"/>
                  </a:cubicBezTo>
                </a:path>
              </a:pathLst>
            </a:custGeom>
            <a:noFill/>
            <a:ln w="15875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92" name="Freeform 789">
              <a:extLst>
                <a:ext uri="{FF2B5EF4-FFF2-40B4-BE49-F238E27FC236}">
                  <a16:creationId xmlns:a16="http://schemas.microsoft.com/office/drawing/2014/main" id="{A550E691-8377-4BFF-92E4-45840EB77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" y="3013"/>
              <a:ext cx="3" cy="1"/>
            </a:xfrm>
            <a:custGeom>
              <a:avLst/>
              <a:gdLst>
                <a:gd name="T0" fmla="*/ 0 w 1"/>
                <a:gd name="T1" fmla="*/ 0 h 1"/>
                <a:gd name="T2" fmla="*/ 27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noFill/>
            <a:ln w="15875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93" name="Freeform 790">
              <a:extLst>
                <a:ext uri="{FF2B5EF4-FFF2-40B4-BE49-F238E27FC236}">
                  <a16:creationId xmlns:a16="http://schemas.microsoft.com/office/drawing/2014/main" id="{3CE8DE67-578A-496C-BBD9-824B443B3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" y="2981"/>
              <a:ext cx="3" cy="6"/>
            </a:xfrm>
            <a:custGeom>
              <a:avLst/>
              <a:gdLst>
                <a:gd name="T0" fmla="*/ 0 w 1"/>
                <a:gd name="T1" fmla="*/ 54 h 2"/>
                <a:gd name="T2" fmla="*/ 27 w 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noFill/>
            <a:ln w="15875" cap="rnd">
              <a:solidFill>
                <a:srgbClr val="8F763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94" name="Freeform 791">
              <a:extLst>
                <a:ext uri="{FF2B5EF4-FFF2-40B4-BE49-F238E27FC236}">
                  <a16:creationId xmlns:a16="http://schemas.microsoft.com/office/drawing/2014/main" id="{D2CD9CFA-3A1C-4889-AFE0-B9141CD62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" y="3016"/>
              <a:ext cx="5" cy="3"/>
            </a:xfrm>
            <a:custGeom>
              <a:avLst/>
              <a:gdLst>
                <a:gd name="T0" fmla="*/ 0 w 2"/>
                <a:gd name="T1" fmla="*/ 27 h 1"/>
                <a:gd name="T2" fmla="*/ 33 w 2"/>
                <a:gd name="T3" fmla="*/ 27 h 1"/>
                <a:gd name="T4" fmla="*/ 0 w 2"/>
                <a:gd name="T5" fmla="*/ 27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noFill/>
            <a:ln w="7938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95" name="Freeform 792">
              <a:extLst>
                <a:ext uri="{FF2B5EF4-FFF2-40B4-BE49-F238E27FC236}">
                  <a16:creationId xmlns:a16="http://schemas.microsoft.com/office/drawing/2014/main" id="{9F491440-66A2-443A-B090-8362A2935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2997"/>
              <a:ext cx="3" cy="3"/>
            </a:xfrm>
            <a:custGeom>
              <a:avLst/>
              <a:gdLst>
                <a:gd name="T0" fmla="*/ 0 w 1"/>
                <a:gd name="T1" fmla="*/ 0 h 1"/>
                <a:gd name="T2" fmla="*/ 27 w 1"/>
                <a:gd name="T3" fmla="*/ 27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96" name="Freeform 793">
              <a:extLst>
                <a:ext uri="{FF2B5EF4-FFF2-40B4-BE49-F238E27FC236}">
                  <a16:creationId xmlns:a16="http://schemas.microsoft.com/office/drawing/2014/main" id="{A1D9F1BF-4297-4155-9AD3-C4D85DD28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2992"/>
              <a:ext cx="5" cy="5"/>
            </a:xfrm>
            <a:custGeom>
              <a:avLst/>
              <a:gdLst>
                <a:gd name="T0" fmla="*/ 33 w 2"/>
                <a:gd name="T1" fmla="*/ 33 h 2"/>
                <a:gd name="T2" fmla="*/ 33 w 2"/>
                <a:gd name="T3" fmla="*/ 0 h 2"/>
                <a:gd name="T4" fmla="*/ 20 w 2"/>
                <a:gd name="T5" fmla="*/ 0 h 2"/>
                <a:gd name="T6" fmla="*/ 20 w 2"/>
                <a:gd name="T7" fmla="*/ 33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1"/>
                    <a:pt x="1" y="2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97" name="Freeform 794">
              <a:extLst>
                <a:ext uri="{FF2B5EF4-FFF2-40B4-BE49-F238E27FC236}">
                  <a16:creationId xmlns:a16="http://schemas.microsoft.com/office/drawing/2014/main" id="{5235479B-2E8B-4673-9E49-FF4E32EA4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" y="2957"/>
              <a:ext cx="3" cy="1"/>
            </a:xfrm>
            <a:custGeom>
              <a:avLst/>
              <a:gdLst>
                <a:gd name="T0" fmla="*/ 27 w 1"/>
                <a:gd name="T1" fmla="*/ 0 h 1"/>
                <a:gd name="T2" fmla="*/ 27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98" name="Freeform 795">
              <a:extLst>
                <a:ext uri="{FF2B5EF4-FFF2-40B4-BE49-F238E27FC236}">
                  <a16:creationId xmlns:a16="http://schemas.microsoft.com/office/drawing/2014/main" id="{96A004BA-4DCA-43B8-8A9F-F753291F8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2960"/>
              <a:ext cx="5" cy="5"/>
            </a:xfrm>
            <a:custGeom>
              <a:avLst/>
              <a:gdLst>
                <a:gd name="T0" fmla="*/ 20 w 2"/>
                <a:gd name="T1" fmla="*/ 0 h 2"/>
                <a:gd name="T2" fmla="*/ 20 w 2"/>
                <a:gd name="T3" fmla="*/ 33 h 2"/>
                <a:gd name="T4" fmla="*/ 33 w 2"/>
                <a:gd name="T5" fmla="*/ 0 h 2"/>
                <a:gd name="T6" fmla="*/ 20 w 2"/>
                <a:gd name="T7" fmla="*/ 2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1"/>
                    <a:pt x="1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2" y="0"/>
                    <a:pt x="1" y="1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99" name="Freeform 796">
              <a:extLst>
                <a:ext uri="{FF2B5EF4-FFF2-40B4-BE49-F238E27FC236}">
                  <a16:creationId xmlns:a16="http://schemas.microsoft.com/office/drawing/2014/main" id="{D5D78B00-10AC-4D01-A5ED-1C7AD58CB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" y="2947"/>
              <a:ext cx="8" cy="5"/>
            </a:xfrm>
            <a:custGeom>
              <a:avLst/>
              <a:gdLst>
                <a:gd name="T0" fmla="*/ 35 w 3"/>
                <a:gd name="T1" fmla="*/ 0 h 2"/>
                <a:gd name="T2" fmla="*/ 21 w 3"/>
                <a:gd name="T3" fmla="*/ 33 h 2"/>
                <a:gd name="T4" fmla="*/ 35 w 3"/>
                <a:gd name="T5" fmla="*/ 0 h 2"/>
                <a:gd name="T6" fmla="*/ 0 w 3"/>
                <a:gd name="T7" fmla="*/ 33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3" y="1"/>
                    <a:pt x="2" y="2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00" name="Freeform 797">
              <a:extLst>
                <a:ext uri="{FF2B5EF4-FFF2-40B4-BE49-F238E27FC236}">
                  <a16:creationId xmlns:a16="http://schemas.microsoft.com/office/drawing/2014/main" id="{ED1FADF7-F0A2-46B5-8B6D-C58BA1E14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" y="2947"/>
              <a:ext cx="5" cy="8"/>
            </a:xfrm>
            <a:custGeom>
              <a:avLst/>
              <a:gdLst>
                <a:gd name="T0" fmla="*/ 20 w 2"/>
                <a:gd name="T1" fmla="*/ 21 h 3"/>
                <a:gd name="T2" fmla="*/ 0 w 2"/>
                <a:gd name="T3" fmla="*/ 56 h 3"/>
                <a:gd name="T4" fmla="*/ 33 w 2"/>
                <a:gd name="T5" fmla="*/ 0 h 3"/>
                <a:gd name="T6" fmla="*/ 0 w 2"/>
                <a:gd name="T7" fmla="*/ 21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" y="2"/>
                    <a:pt x="1" y="2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01" name="Freeform 798">
              <a:extLst>
                <a:ext uri="{FF2B5EF4-FFF2-40B4-BE49-F238E27FC236}">
                  <a16:creationId xmlns:a16="http://schemas.microsoft.com/office/drawing/2014/main" id="{C74B7C51-1FF4-4BE6-A7F7-664CF596F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" y="2947"/>
              <a:ext cx="3" cy="5"/>
            </a:xfrm>
            <a:custGeom>
              <a:avLst/>
              <a:gdLst>
                <a:gd name="T0" fmla="*/ 27 w 1"/>
                <a:gd name="T1" fmla="*/ 0 h 2"/>
                <a:gd name="T2" fmla="*/ 0 w 1"/>
                <a:gd name="T3" fmla="*/ 33 h 2"/>
                <a:gd name="T4" fmla="*/ 27 w 1"/>
                <a:gd name="T5" fmla="*/ 2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1" y="1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02" name="Freeform 799">
              <a:extLst>
                <a:ext uri="{FF2B5EF4-FFF2-40B4-BE49-F238E27FC236}">
                  <a16:creationId xmlns:a16="http://schemas.microsoft.com/office/drawing/2014/main" id="{8B0AB8C8-D63C-4E53-8435-FC6C3AB5E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" y="2952"/>
              <a:ext cx="5" cy="8"/>
            </a:xfrm>
            <a:custGeom>
              <a:avLst/>
              <a:gdLst>
                <a:gd name="T0" fmla="*/ 33 w 2"/>
                <a:gd name="T1" fmla="*/ 21 h 3"/>
                <a:gd name="T2" fmla="*/ 0 w 2"/>
                <a:gd name="T3" fmla="*/ 35 h 3"/>
                <a:gd name="T4" fmla="*/ 33 w 2"/>
                <a:gd name="T5" fmla="*/ 21 h 3"/>
                <a:gd name="T6" fmla="*/ 20 w 2"/>
                <a:gd name="T7" fmla="*/ 35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2"/>
                    <a:pt x="0" y="1"/>
                    <a:pt x="0" y="2"/>
                  </a:cubicBezTo>
                  <a:cubicBezTo>
                    <a:pt x="1" y="2"/>
                    <a:pt x="1" y="3"/>
                    <a:pt x="2" y="1"/>
                  </a:cubicBezTo>
                  <a:cubicBezTo>
                    <a:pt x="0" y="0"/>
                    <a:pt x="1" y="1"/>
                    <a:pt x="1" y="2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03" name="Freeform 800">
              <a:extLst>
                <a:ext uri="{FF2B5EF4-FFF2-40B4-BE49-F238E27FC236}">
                  <a16:creationId xmlns:a16="http://schemas.microsoft.com/office/drawing/2014/main" id="{0CDF47D4-D22E-47E6-B9BC-361AC928D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3024"/>
              <a:ext cx="5" cy="5"/>
            </a:xfrm>
            <a:custGeom>
              <a:avLst/>
              <a:gdLst>
                <a:gd name="T0" fmla="*/ 0 w 2"/>
                <a:gd name="T1" fmla="*/ 20 h 2"/>
                <a:gd name="T2" fmla="*/ 20 w 2"/>
                <a:gd name="T3" fmla="*/ 33 h 2"/>
                <a:gd name="T4" fmla="*/ 33 w 2"/>
                <a:gd name="T5" fmla="*/ 0 h 2"/>
                <a:gd name="T6" fmla="*/ 0 w 2"/>
                <a:gd name="T7" fmla="*/ 20 h 2"/>
                <a:gd name="T8" fmla="*/ 20 w 2"/>
                <a:gd name="T9" fmla="*/ 2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0" y="0"/>
                    <a:pt x="1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04" name="Freeform 801">
              <a:extLst>
                <a:ext uri="{FF2B5EF4-FFF2-40B4-BE49-F238E27FC236}">
                  <a16:creationId xmlns:a16="http://schemas.microsoft.com/office/drawing/2014/main" id="{B71B1AAB-B300-439D-9759-2C7A586EB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" y="3032"/>
              <a:ext cx="2" cy="3"/>
            </a:xfrm>
            <a:custGeom>
              <a:avLst/>
              <a:gdLst>
                <a:gd name="T0" fmla="*/ 8 w 1"/>
                <a:gd name="T1" fmla="*/ 0 h 1"/>
                <a:gd name="T2" fmla="*/ 8 w 1"/>
                <a:gd name="T3" fmla="*/ 27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05" name="Freeform 802">
              <a:extLst>
                <a:ext uri="{FF2B5EF4-FFF2-40B4-BE49-F238E27FC236}">
                  <a16:creationId xmlns:a16="http://schemas.microsoft.com/office/drawing/2014/main" id="{0DA70BAD-8EA1-4F20-957B-A3A9EB89A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" y="3035"/>
              <a:ext cx="2" cy="5"/>
            </a:xfrm>
            <a:custGeom>
              <a:avLst/>
              <a:gdLst>
                <a:gd name="T0" fmla="*/ 0 w 1"/>
                <a:gd name="T1" fmla="*/ 33 h 2"/>
                <a:gd name="T2" fmla="*/ 0 w 1"/>
                <a:gd name="T3" fmla="*/ 2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noFill/>
            <a:ln w="11113" cap="rnd">
              <a:solidFill>
                <a:srgbClr val="BCA5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06" name="Freeform 803">
              <a:extLst>
                <a:ext uri="{FF2B5EF4-FFF2-40B4-BE49-F238E27FC236}">
                  <a16:creationId xmlns:a16="http://schemas.microsoft.com/office/drawing/2014/main" id="{C44DB953-E6AB-4558-B9B7-2E7D20124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" y="3027"/>
              <a:ext cx="12" cy="16"/>
            </a:xfrm>
            <a:custGeom>
              <a:avLst/>
              <a:gdLst>
                <a:gd name="T0" fmla="*/ 0 w 5"/>
                <a:gd name="T1" fmla="*/ 115 h 6"/>
                <a:gd name="T2" fmla="*/ 70 w 5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cubicBezTo>
                    <a:pt x="3" y="6"/>
                    <a:pt x="5" y="3"/>
                    <a:pt x="5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07" name="Freeform 804">
              <a:extLst>
                <a:ext uri="{FF2B5EF4-FFF2-40B4-BE49-F238E27FC236}">
                  <a16:creationId xmlns:a16="http://schemas.microsoft.com/office/drawing/2014/main" id="{768FAD72-CA1C-49E2-8BB6-C467A1E52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" y="3016"/>
              <a:ext cx="5" cy="16"/>
            </a:xfrm>
            <a:custGeom>
              <a:avLst/>
              <a:gdLst>
                <a:gd name="T0" fmla="*/ 33 w 2"/>
                <a:gd name="T1" fmla="*/ 0 h 6"/>
                <a:gd name="T2" fmla="*/ 0 w 2"/>
                <a:gd name="T3" fmla="*/ 115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cubicBezTo>
                    <a:pt x="2" y="2"/>
                    <a:pt x="2" y="5"/>
                    <a:pt x="0" y="6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08" name="Freeform 805">
              <a:extLst>
                <a:ext uri="{FF2B5EF4-FFF2-40B4-BE49-F238E27FC236}">
                  <a16:creationId xmlns:a16="http://schemas.microsoft.com/office/drawing/2014/main" id="{0118DE32-C445-4650-B39F-C6B80D1F3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" y="3003"/>
              <a:ext cx="7" cy="5"/>
            </a:xfrm>
            <a:custGeom>
              <a:avLst/>
              <a:gdLst>
                <a:gd name="T0" fmla="*/ 0 w 3"/>
                <a:gd name="T1" fmla="*/ 33 h 2"/>
                <a:gd name="T2" fmla="*/ 37 w 3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3" y="1"/>
                    <a:pt x="3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09" name="Freeform 806">
              <a:extLst>
                <a:ext uri="{FF2B5EF4-FFF2-40B4-BE49-F238E27FC236}">
                  <a16:creationId xmlns:a16="http://schemas.microsoft.com/office/drawing/2014/main" id="{A7F002D8-55B6-4B56-B5DE-C1D18CAC4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" y="3024"/>
              <a:ext cx="7" cy="11"/>
            </a:xfrm>
            <a:custGeom>
              <a:avLst/>
              <a:gdLst>
                <a:gd name="T0" fmla="*/ 0 w 3"/>
                <a:gd name="T1" fmla="*/ 83 h 4"/>
                <a:gd name="T2" fmla="*/ 37 w 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2" y="4"/>
                    <a:pt x="3" y="2"/>
                    <a:pt x="3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10" name="Freeform 807">
              <a:extLst>
                <a:ext uri="{FF2B5EF4-FFF2-40B4-BE49-F238E27FC236}">
                  <a16:creationId xmlns:a16="http://schemas.microsoft.com/office/drawing/2014/main" id="{B0EED7B3-8B0A-48CF-8458-4A6B52C91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" y="2981"/>
              <a:ext cx="12" cy="14"/>
            </a:xfrm>
            <a:custGeom>
              <a:avLst/>
              <a:gdLst>
                <a:gd name="T0" fmla="*/ 0 w 5"/>
                <a:gd name="T1" fmla="*/ 109 h 5"/>
                <a:gd name="T2" fmla="*/ 70 w 5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3" y="4"/>
                    <a:pt x="4" y="2"/>
                    <a:pt x="5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11" name="Freeform 808">
              <a:extLst>
                <a:ext uri="{FF2B5EF4-FFF2-40B4-BE49-F238E27FC236}">
                  <a16:creationId xmlns:a16="http://schemas.microsoft.com/office/drawing/2014/main" id="{27C44947-BB39-4F32-AFCE-CB94B8A00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" y="2992"/>
              <a:ext cx="12" cy="8"/>
            </a:xfrm>
            <a:custGeom>
              <a:avLst/>
              <a:gdLst>
                <a:gd name="T0" fmla="*/ 0 w 5"/>
                <a:gd name="T1" fmla="*/ 56 h 3"/>
                <a:gd name="T2" fmla="*/ 70 w 5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cubicBezTo>
                    <a:pt x="2" y="3"/>
                    <a:pt x="4" y="2"/>
                    <a:pt x="5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12" name="Freeform 809">
              <a:extLst>
                <a:ext uri="{FF2B5EF4-FFF2-40B4-BE49-F238E27FC236}">
                  <a16:creationId xmlns:a16="http://schemas.microsoft.com/office/drawing/2014/main" id="{590AC726-5F72-4E46-99B3-EB74A9CAD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3029"/>
              <a:ext cx="15" cy="6"/>
            </a:xfrm>
            <a:custGeom>
              <a:avLst/>
              <a:gdLst>
                <a:gd name="T0" fmla="*/ 0 w 6"/>
                <a:gd name="T1" fmla="*/ 54 h 2"/>
                <a:gd name="T2" fmla="*/ 95 w 6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2" y="1"/>
                    <a:pt x="4" y="2"/>
                    <a:pt x="6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13" name="Freeform 810">
              <a:extLst>
                <a:ext uri="{FF2B5EF4-FFF2-40B4-BE49-F238E27FC236}">
                  <a16:creationId xmlns:a16="http://schemas.microsoft.com/office/drawing/2014/main" id="{F82924CC-E17A-4B85-8DD9-6059E0936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" y="3032"/>
              <a:ext cx="15" cy="8"/>
            </a:xfrm>
            <a:custGeom>
              <a:avLst/>
              <a:gdLst>
                <a:gd name="T0" fmla="*/ 0 w 6"/>
                <a:gd name="T1" fmla="*/ 21 h 3"/>
                <a:gd name="T2" fmla="*/ 95 w 6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cubicBezTo>
                    <a:pt x="2" y="3"/>
                    <a:pt x="4" y="1"/>
                    <a:pt x="6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14" name="Freeform 811">
              <a:extLst>
                <a:ext uri="{FF2B5EF4-FFF2-40B4-BE49-F238E27FC236}">
                  <a16:creationId xmlns:a16="http://schemas.microsoft.com/office/drawing/2014/main" id="{87EAB5BD-F684-4A52-A496-DB37EE044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3032"/>
              <a:ext cx="12" cy="8"/>
            </a:xfrm>
            <a:custGeom>
              <a:avLst/>
              <a:gdLst>
                <a:gd name="T0" fmla="*/ 0 w 5"/>
                <a:gd name="T1" fmla="*/ 56 h 3"/>
                <a:gd name="T2" fmla="*/ 12 w 5"/>
                <a:gd name="T3" fmla="*/ 56 h 3"/>
                <a:gd name="T4" fmla="*/ 70 w 5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4" y="2"/>
                    <a:pt x="5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15" name="Freeform 812">
              <a:extLst>
                <a:ext uri="{FF2B5EF4-FFF2-40B4-BE49-F238E27FC236}">
                  <a16:creationId xmlns:a16="http://schemas.microsoft.com/office/drawing/2014/main" id="{CF5FC84C-F53B-4351-B6D7-6689C8567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" y="2997"/>
              <a:ext cx="18" cy="19"/>
            </a:xfrm>
            <a:custGeom>
              <a:avLst/>
              <a:gdLst>
                <a:gd name="T0" fmla="*/ 118 w 7"/>
                <a:gd name="T1" fmla="*/ 0 h 7"/>
                <a:gd name="T2" fmla="*/ 0 w 7"/>
                <a:gd name="T3" fmla="*/ 141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cubicBezTo>
                    <a:pt x="6" y="3"/>
                    <a:pt x="3" y="5"/>
                    <a:pt x="0" y="7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16" name="Freeform 813">
              <a:extLst>
                <a:ext uri="{FF2B5EF4-FFF2-40B4-BE49-F238E27FC236}">
                  <a16:creationId xmlns:a16="http://schemas.microsoft.com/office/drawing/2014/main" id="{FA4A5F6F-4A2D-4B2F-97C2-F9BE43792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" y="2973"/>
              <a:ext cx="15" cy="19"/>
            </a:xfrm>
            <a:custGeom>
              <a:avLst/>
              <a:gdLst>
                <a:gd name="T0" fmla="*/ 63 w 6"/>
                <a:gd name="T1" fmla="*/ 0 h 7"/>
                <a:gd name="T2" fmla="*/ 0 w 6"/>
                <a:gd name="T3" fmla="*/ 141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6" y="3"/>
                    <a:pt x="3" y="6"/>
                    <a:pt x="0" y="7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17" name="Freeform 814">
              <a:extLst>
                <a:ext uri="{FF2B5EF4-FFF2-40B4-BE49-F238E27FC236}">
                  <a16:creationId xmlns:a16="http://schemas.microsoft.com/office/drawing/2014/main" id="{605804C1-5904-42DE-97FB-008DF3840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2952"/>
              <a:ext cx="5" cy="5"/>
            </a:xfrm>
            <a:custGeom>
              <a:avLst/>
              <a:gdLst>
                <a:gd name="T0" fmla="*/ 33 w 2"/>
                <a:gd name="T1" fmla="*/ 0 h 2"/>
                <a:gd name="T2" fmla="*/ 0 w 2"/>
                <a:gd name="T3" fmla="*/ 33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1" y="2"/>
                    <a:pt x="0" y="2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18" name="Freeform 815">
              <a:extLst>
                <a:ext uri="{FF2B5EF4-FFF2-40B4-BE49-F238E27FC236}">
                  <a16:creationId xmlns:a16="http://schemas.microsoft.com/office/drawing/2014/main" id="{A0ACD3D9-D532-428D-A16C-CC53B5DFD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" y="3219"/>
              <a:ext cx="7" cy="8"/>
            </a:xfrm>
            <a:custGeom>
              <a:avLst/>
              <a:gdLst>
                <a:gd name="T0" fmla="*/ 37 w 3"/>
                <a:gd name="T1" fmla="*/ 0 h 3"/>
                <a:gd name="T2" fmla="*/ 0 w 3"/>
                <a:gd name="T3" fmla="*/ 56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19" name="Oval 816">
              <a:extLst>
                <a:ext uri="{FF2B5EF4-FFF2-40B4-BE49-F238E27FC236}">
                  <a16:creationId xmlns:a16="http://schemas.microsoft.com/office/drawing/2014/main" id="{1334E936-FEB7-4AF3-A7A9-AD46AB6D7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2405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320" name="Oval 817">
              <a:extLst>
                <a:ext uri="{FF2B5EF4-FFF2-40B4-BE49-F238E27FC236}">
                  <a16:creationId xmlns:a16="http://schemas.microsoft.com/office/drawing/2014/main" id="{C8592C54-7009-4C2D-8B43-C47F8F7C9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9" y="2424"/>
              <a:ext cx="12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321" name="Oval 818">
              <a:extLst>
                <a:ext uri="{FF2B5EF4-FFF2-40B4-BE49-F238E27FC236}">
                  <a16:creationId xmlns:a16="http://schemas.microsoft.com/office/drawing/2014/main" id="{3191E075-A587-4523-9FE4-44BF00C96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" y="2403"/>
              <a:ext cx="15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322" name="Freeform 819">
              <a:extLst>
                <a:ext uri="{FF2B5EF4-FFF2-40B4-BE49-F238E27FC236}">
                  <a16:creationId xmlns:a16="http://schemas.microsoft.com/office/drawing/2014/main" id="{8FE9B1C2-5805-48B6-B67C-44BCF0A83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2427"/>
              <a:ext cx="125" cy="128"/>
            </a:xfrm>
            <a:custGeom>
              <a:avLst/>
              <a:gdLst>
                <a:gd name="T0" fmla="*/ 0 w 50"/>
                <a:gd name="T1" fmla="*/ 568 h 48"/>
                <a:gd name="T2" fmla="*/ 645 w 50"/>
                <a:gd name="T3" fmla="*/ 704 h 48"/>
                <a:gd name="T4" fmla="*/ 500 w 50"/>
                <a:gd name="T5" fmla="*/ 0 h 48"/>
                <a:gd name="T6" fmla="*/ 563 w 50"/>
                <a:gd name="T7" fmla="*/ 264 h 48"/>
                <a:gd name="T8" fmla="*/ 345 w 50"/>
                <a:gd name="T9" fmla="*/ 376 h 48"/>
                <a:gd name="T10" fmla="*/ 113 w 50"/>
                <a:gd name="T11" fmla="*/ 491 h 48"/>
                <a:gd name="T12" fmla="*/ 20 w 50"/>
                <a:gd name="T13" fmla="*/ 627 h 48"/>
                <a:gd name="T14" fmla="*/ 20 w 50"/>
                <a:gd name="T15" fmla="*/ 627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" h="48">
                  <a:moveTo>
                    <a:pt x="0" y="30"/>
                  </a:moveTo>
                  <a:cubicBezTo>
                    <a:pt x="3" y="48"/>
                    <a:pt x="31" y="48"/>
                    <a:pt x="41" y="37"/>
                  </a:cubicBezTo>
                  <a:cubicBezTo>
                    <a:pt x="50" y="26"/>
                    <a:pt x="48" y="3"/>
                    <a:pt x="32" y="0"/>
                  </a:cubicBezTo>
                  <a:cubicBezTo>
                    <a:pt x="35" y="5"/>
                    <a:pt x="40" y="8"/>
                    <a:pt x="36" y="14"/>
                  </a:cubicBezTo>
                  <a:cubicBezTo>
                    <a:pt x="33" y="20"/>
                    <a:pt x="27" y="20"/>
                    <a:pt x="22" y="20"/>
                  </a:cubicBezTo>
                  <a:cubicBezTo>
                    <a:pt x="16" y="20"/>
                    <a:pt x="12" y="21"/>
                    <a:pt x="7" y="26"/>
                  </a:cubicBezTo>
                  <a:cubicBezTo>
                    <a:pt x="5" y="28"/>
                    <a:pt x="4" y="33"/>
                    <a:pt x="1" y="33"/>
                  </a:cubicBezTo>
                  <a:cubicBezTo>
                    <a:pt x="0" y="33"/>
                    <a:pt x="1" y="33"/>
                    <a:pt x="1" y="33"/>
                  </a:cubicBezTo>
                </a:path>
              </a:pathLst>
            </a:custGeom>
            <a:solidFill>
              <a:srgbClr val="67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3" name="Freeform 820">
              <a:extLst>
                <a:ext uri="{FF2B5EF4-FFF2-40B4-BE49-F238E27FC236}">
                  <a16:creationId xmlns:a16="http://schemas.microsoft.com/office/drawing/2014/main" id="{D12A5120-38F0-4371-A3F6-38CEF1E8F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2467"/>
              <a:ext cx="93" cy="77"/>
            </a:xfrm>
            <a:custGeom>
              <a:avLst/>
              <a:gdLst>
                <a:gd name="T0" fmla="*/ 0 w 37"/>
                <a:gd name="T1" fmla="*/ 486 h 29"/>
                <a:gd name="T2" fmla="*/ 334 w 37"/>
                <a:gd name="T3" fmla="*/ 486 h 29"/>
                <a:gd name="T4" fmla="*/ 525 w 37"/>
                <a:gd name="T5" fmla="*/ 0 h 29"/>
                <a:gd name="T6" fmla="*/ 442 w 37"/>
                <a:gd name="T7" fmla="*/ 247 h 29"/>
                <a:gd name="T8" fmla="*/ 304 w 37"/>
                <a:gd name="T9" fmla="*/ 297 h 29"/>
                <a:gd name="T10" fmla="*/ 20 w 37"/>
                <a:gd name="T11" fmla="*/ 486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9">
                  <a:moveTo>
                    <a:pt x="0" y="26"/>
                  </a:moveTo>
                  <a:cubicBezTo>
                    <a:pt x="5" y="29"/>
                    <a:pt x="15" y="28"/>
                    <a:pt x="21" y="26"/>
                  </a:cubicBezTo>
                  <a:cubicBezTo>
                    <a:pt x="29" y="22"/>
                    <a:pt x="37" y="8"/>
                    <a:pt x="33" y="0"/>
                  </a:cubicBezTo>
                  <a:cubicBezTo>
                    <a:pt x="31" y="4"/>
                    <a:pt x="31" y="9"/>
                    <a:pt x="28" y="13"/>
                  </a:cubicBezTo>
                  <a:cubicBezTo>
                    <a:pt x="25" y="16"/>
                    <a:pt x="23" y="15"/>
                    <a:pt x="19" y="16"/>
                  </a:cubicBezTo>
                  <a:cubicBezTo>
                    <a:pt x="15" y="17"/>
                    <a:pt x="4" y="28"/>
                    <a:pt x="1" y="26"/>
                  </a:cubicBezTo>
                </a:path>
              </a:pathLst>
            </a:custGeom>
            <a:solidFill>
              <a:srgbClr val="417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" name="Freeform 821">
              <a:extLst>
                <a:ext uri="{FF2B5EF4-FFF2-40B4-BE49-F238E27FC236}">
                  <a16:creationId xmlns:a16="http://schemas.microsoft.com/office/drawing/2014/main" id="{95984FA4-CB42-484E-9965-D3A9C408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2400"/>
              <a:ext cx="60" cy="83"/>
            </a:xfrm>
            <a:custGeom>
              <a:avLst/>
              <a:gdLst>
                <a:gd name="T0" fmla="*/ 0 w 24"/>
                <a:gd name="T1" fmla="*/ 594 h 31"/>
                <a:gd name="T2" fmla="*/ 375 w 24"/>
                <a:gd name="T3" fmla="*/ 230 h 31"/>
                <a:gd name="T4" fmla="*/ 270 w 24"/>
                <a:gd name="T5" fmla="*/ 265 h 31"/>
                <a:gd name="T6" fmla="*/ 250 w 24"/>
                <a:gd name="T7" fmla="*/ 402 h 31"/>
                <a:gd name="T8" fmla="*/ 83 w 24"/>
                <a:gd name="T9" fmla="*/ 45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31">
                  <a:moveTo>
                    <a:pt x="0" y="31"/>
                  </a:moveTo>
                  <a:cubicBezTo>
                    <a:pt x="0" y="25"/>
                    <a:pt x="19" y="0"/>
                    <a:pt x="24" y="12"/>
                  </a:cubicBezTo>
                  <a:cubicBezTo>
                    <a:pt x="22" y="12"/>
                    <a:pt x="18" y="12"/>
                    <a:pt x="17" y="14"/>
                  </a:cubicBezTo>
                  <a:cubicBezTo>
                    <a:pt x="15" y="16"/>
                    <a:pt x="18" y="19"/>
                    <a:pt x="16" y="21"/>
                  </a:cubicBezTo>
                  <a:cubicBezTo>
                    <a:pt x="14" y="25"/>
                    <a:pt x="6" y="20"/>
                    <a:pt x="5" y="24"/>
                  </a:cubicBezTo>
                </a:path>
              </a:pathLst>
            </a:custGeom>
            <a:solidFill>
              <a:srgbClr val="CAD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5" name="Freeform 822">
              <a:extLst>
                <a:ext uri="{FF2B5EF4-FFF2-40B4-BE49-F238E27FC236}">
                  <a16:creationId xmlns:a16="http://schemas.microsoft.com/office/drawing/2014/main" id="{47D9646F-A50F-4D0B-BC1B-2BDA12EF1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" y="2296"/>
              <a:ext cx="20" cy="24"/>
            </a:xfrm>
            <a:custGeom>
              <a:avLst/>
              <a:gdLst>
                <a:gd name="T0" fmla="*/ 63 w 8"/>
                <a:gd name="T1" fmla="*/ 35 h 9"/>
                <a:gd name="T2" fmla="*/ 83 w 8"/>
                <a:gd name="T3" fmla="*/ 115 h 9"/>
                <a:gd name="T4" fmla="*/ 50 w 8"/>
                <a:gd name="T5" fmla="*/ 21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4" y="2"/>
                  </a:moveTo>
                  <a:cubicBezTo>
                    <a:pt x="0" y="3"/>
                    <a:pt x="1" y="9"/>
                    <a:pt x="5" y="6"/>
                  </a:cubicBezTo>
                  <a:cubicBezTo>
                    <a:pt x="8" y="4"/>
                    <a:pt x="6" y="0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6" name="Freeform 823">
              <a:extLst>
                <a:ext uri="{FF2B5EF4-FFF2-40B4-BE49-F238E27FC236}">
                  <a16:creationId xmlns:a16="http://schemas.microsoft.com/office/drawing/2014/main" id="{8786FDC9-E6FB-4BDA-A734-07316BF20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" y="2296"/>
              <a:ext cx="8" cy="5"/>
            </a:xfrm>
            <a:custGeom>
              <a:avLst/>
              <a:gdLst>
                <a:gd name="T0" fmla="*/ 21 w 3"/>
                <a:gd name="T1" fmla="*/ 0 h 2"/>
                <a:gd name="T2" fmla="*/ 0 w 3"/>
                <a:gd name="T3" fmla="*/ 33 h 2"/>
                <a:gd name="T4" fmla="*/ 56 w 3"/>
                <a:gd name="T5" fmla="*/ 20 h 2"/>
                <a:gd name="T6" fmla="*/ 35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3" y="0"/>
                    <a:pt x="2" y="1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7" name="Freeform 824">
              <a:extLst>
                <a:ext uri="{FF2B5EF4-FFF2-40B4-BE49-F238E27FC236}">
                  <a16:creationId xmlns:a16="http://schemas.microsoft.com/office/drawing/2014/main" id="{BD1D014D-2673-4D2E-8B05-BA84B3B2A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2317"/>
              <a:ext cx="18" cy="14"/>
            </a:xfrm>
            <a:custGeom>
              <a:avLst/>
              <a:gdLst>
                <a:gd name="T0" fmla="*/ 67 w 7"/>
                <a:gd name="T1" fmla="*/ 0 h 5"/>
                <a:gd name="T2" fmla="*/ 21 w 7"/>
                <a:gd name="T3" fmla="*/ 87 h 5"/>
                <a:gd name="T4" fmla="*/ 33 w 7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1" y="0"/>
                    <a:pt x="0" y="2"/>
                    <a:pt x="1" y="4"/>
                  </a:cubicBezTo>
                  <a:cubicBezTo>
                    <a:pt x="4" y="5"/>
                    <a:pt x="7" y="1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8" name="Freeform 825">
              <a:extLst>
                <a:ext uri="{FF2B5EF4-FFF2-40B4-BE49-F238E27FC236}">
                  <a16:creationId xmlns:a16="http://schemas.microsoft.com/office/drawing/2014/main" id="{9965C2D6-72E0-45D1-85C2-93F232BBE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" y="2656"/>
              <a:ext cx="20" cy="24"/>
            </a:xfrm>
            <a:custGeom>
              <a:avLst/>
              <a:gdLst>
                <a:gd name="T0" fmla="*/ 63 w 8"/>
                <a:gd name="T1" fmla="*/ 21 h 9"/>
                <a:gd name="T2" fmla="*/ 50 w 8"/>
                <a:gd name="T3" fmla="*/ 171 h 9"/>
                <a:gd name="T4" fmla="*/ 83 w 8"/>
                <a:gd name="T5" fmla="*/ 35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4" y="1"/>
                  </a:moveTo>
                  <a:cubicBezTo>
                    <a:pt x="1" y="2"/>
                    <a:pt x="0" y="6"/>
                    <a:pt x="3" y="9"/>
                  </a:cubicBezTo>
                  <a:cubicBezTo>
                    <a:pt x="8" y="8"/>
                    <a:pt x="8" y="0"/>
                    <a:pt x="5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9" name="Freeform 826">
              <a:extLst>
                <a:ext uri="{FF2B5EF4-FFF2-40B4-BE49-F238E27FC236}">
                  <a16:creationId xmlns:a16="http://schemas.microsoft.com/office/drawing/2014/main" id="{80E27E01-24B7-4A3B-891B-DB9816974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" y="2653"/>
              <a:ext cx="8" cy="11"/>
            </a:xfrm>
            <a:custGeom>
              <a:avLst/>
              <a:gdLst>
                <a:gd name="T0" fmla="*/ 21 w 3"/>
                <a:gd name="T1" fmla="*/ 22 h 4"/>
                <a:gd name="T2" fmla="*/ 21 w 3"/>
                <a:gd name="T3" fmla="*/ 83 h 4"/>
                <a:gd name="T4" fmla="*/ 35 w 3"/>
                <a:gd name="T5" fmla="*/ 0 h 4"/>
                <a:gd name="T6" fmla="*/ 0 w 3"/>
                <a:gd name="T7" fmla="*/ 47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1" y="1"/>
                  </a:moveTo>
                  <a:cubicBezTo>
                    <a:pt x="1" y="2"/>
                    <a:pt x="0" y="3"/>
                    <a:pt x="1" y="4"/>
                  </a:cubicBezTo>
                  <a:cubicBezTo>
                    <a:pt x="3" y="3"/>
                    <a:pt x="3" y="2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0" name="Freeform 827">
              <a:extLst>
                <a:ext uri="{FF2B5EF4-FFF2-40B4-BE49-F238E27FC236}">
                  <a16:creationId xmlns:a16="http://schemas.microsoft.com/office/drawing/2014/main" id="{BD337F71-C6E4-4962-BB8C-1614485E8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" y="2739"/>
              <a:ext cx="23" cy="29"/>
            </a:xfrm>
            <a:custGeom>
              <a:avLst/>
              <a:gdLst>
                <a:gd name="T0" fmla="*/ 84 w 9"/>
                <a:gd name="T1" fmla="*/ 34 h 11"/>
                <a:gd name="T2" fmla="*/ 84 w 9"/>
                <a:gd name="T3" fmla="*/ 145 h 11"/>
                <a:gd name="T4" fmla="*/ 84 w 9"/>
                <a:gd name="T5" fmla="*/ 34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1">
                  <a:moveTo>
                    <a:pt x="5" y="2"/>
                  </a:moveTo>
                  <a:cubicBezTo>
                    <a:pt x="1" y="4"/>
                    <a:pt x="0" y="11"/>
                    <a:pt x="5" y="8"/>
                  </a:cubicBezTo>
                  <a:cubicBezTo>
                    <a:pt x="9" y="7"/>
                    <a:pt x="9" y="0"/>
                    <a:pt x="5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1" name="Freeform 828">
              <a:extLst>
                <a:ext uri="{FF2B5EF4-FFF2-40B4-BE49-F238E27FC236}">
                  <a16:creationId xmlns:a16="http://schemas.microsoft.com/office/drawing/2014/main" id="{15286076-DBAC-4ED7-8513-A8EAA9AB7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765"/>
              <a:ext cx="25" cy="16"/>
            </a:xfrm>
            <a:custGeom>
              <a:avLst/>
              <a:gdLst>
                <a:gd name="T0" fmla="*/ 95 w 10"/>
                <a:gd name="T1" fmla="*/ 0 h 6"/>
                <a:gd name="T2" fmla="*/ 50 w 10"/>
                <a:gd name="T3" fmla="*/ 77 h 6"/>
                <a:gd name="T4" fmla="*/ 83 w 10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6">
                  <a:moveTo>
                    <a:pt x="6" y="0"/>
                  </a:moveTo>
                  <a:cubicBezTo>
                    <a:pt x="3" y="0"/>
                    <a:pt x="0" y="2"/>
                    <a:pt x="3" y="4"/>
                  </a:cubicBezTo>
                  <a:cubicBezTo>
                    <a:pt x="6" y="6"/>
                    <a:pt x="10" y="1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2" name="Freeform 829">
              <a:extLst>
                <a:ext uri="{FF2B5EF4-FFF2-40B4-BE49-F238E27FC236}">
                  <a16:creationId xmlns:a16="http://schemas.microsoft.com/office/drawing/2014/main" id="{A586E36A-AC89-4DD8-96A1-8FA6BB81C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" y="2733"/>
              <a:ext cx="22" cy="24"/>
            </a:xfrm>
            <a:custGeom>
              <a:avLst/>
              <a:gdLst>
                <a:gd name="T0" fmla="*/ 42 w 9"/>
                <a:gd name="T1" fmla="*/ 0 h 9"/>
                <a:gd name="T2" fmla="*/ 59 w 9"/>
                <a:gd name="T3" fmla="*/ 171 h 9"/>
                <a:gd name="T4" fmla="*/ 59 w 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cubicBezTo>
                    <a:pt x="1" y="2"/>
                    <a:pt x="0" y="9"/>
                    <a:pt x="4" y="9"/>
                  </a:cubicBezTo>
                  <a:cubicBezTo>
                    <a:pt x="9" y="8"/>
                    <a:pt x="9" y="1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3" name="Freeform 830">
              <a:extLst>
                <a:ext uri="{FF2B5EF4-FFF2-40B4-BE49-F238E27FC236}">
                  <a16:creationId xmlns:a16="http://schemas.microsoft.com/office/drawing/2014/main" id="{79288EEE-AB28-4DFC-B181-722B666BF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" y="2731"/>
              <a:ext cx="13" cy="13"/>
            </a:xfrm>
            <a:custGeom>
              <a:avLst/>
              <a:gdLst>
                <a:gd name="T0" fmla="*/ 55 w 5"/>
                <a:gd name="T1" fmla="*/ 0 h 5"/>
                <a:gd name="T2" fmla="*/ 0 w 5"/>
                <a:gd name="T3" fmla="*/ 55 h 5"/>
                <a:gd name="T4" fmla="*/ 88 w 5"/>
                <a:gd name="T5" fmla="*/ 34 h 5"/>
                <a:gd name="T6" fmla="*/ 55 w 5"/>
                <a:gd name="T7" fmla="*/ 21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1"/>
                    <a:pt x="0" y="1"/>
                    <a:pt x="0" y="3"/>
                  </a:cubicBezTo>
                  <a:cubicBezTo>
                    <a:pt x="2" y="5"/>
                    <a:pt x="5" y="4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4" name="Freeform 831">
              <a:extLst>
                <a:ext uri="{FF2B5EF4-FFF2-40B4-BE49-F238E27FC236}">
                  <a16:creationId xmlns:a16="http://schemas.microsoft.com/office/drawing/2014/main" id="{69EB34B6-CC7D-42EC-9B5C-5A623A971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2693"/>
              <a:ext cx="23" cy="22"/>
            </a:xfrm>
            <a:custGeom>
              <a:avLst/>
              <a:gdLst>
                <a:gd name="T0" fmla="*/ 66 w 9"/>
                <a:gd name="T1" fmla="*/ 0 h 8"/>
                <a:gd name="T2" fmla="*/ 84 w 9"/>
                <a:gd name="T3" fmla="*/ 143 h 8"/>
                <a:gd name="T4" fmla="*/ 84 w 9"/>
                <a:gd name="T5" fmla="*/ 22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1" y="2"/>
                    <a:pt x="0" y="8"/>
                    <a:pt x="5" y="7"/>
                  </a:cubicBezTo>
                  <a:cubicBezTo>
                    <a:pt x="8" y="6"/>
                    <a:pt x="9" y="1"/>
                    <a:pt x="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5" name="Freeform 832">
              <a:extLst>
                <a:ext uri="{FF2B5EF4-FFF2-40B4-BE49-F238E27FC236}">
                  <a16:creationId xmlns:a16="http://schemas.microsoft.com/office/drawing/2014/main" id="{0CA4AF6B-3992-4EF4-ACB6-A1E31E99B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" y="2709"/>
              <a:ext cx="15" cy="19"/>
            </a:xfrm>
            <a:custGeom>
              <a:avLst/>
              <a:gdLst>
                <a:gd name="T0" fmla="*/ 0 w 6"/>
                <a:gd name="T1" fmla="*/ 0 h 7"/>
                <a:gd name="T2" fmla="*/ 20 w 6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7"/>
                    <a:pt x="6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6" name="Freeform 833">
              <a:extLst>
                <a:ext uri="{FF2B5EF4-FFF2-40B4-BE49-F238E27FC236}">
                  <a16:creationId xmlns:a16="http://schemas.microsoft.com/office/drawing/2014/main" id="{5E12C01E-C906-414E-AF85-C2C65546B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" y="2699"/>
              <a:ext cx="5" cy="10"/>
            </a:xfrm>
            <a:custGeom>
              <a:avLst/>
              <a:gdLst>
                <a:gd name="T0" fmla="*/ 20 w 2"/>
                <a:gd name="T1" fmla="*/ 0 h 4"/>
                <a:gd name="T2" fmla="*/ 20 w 2"/>
                <a:gd name="T3" fmla="*/ 63 h 4"/>
                <a:gd name="T4" fmla="*/ 33 w 2"/>
                <a:gd name="T5" fmla="*/ 20 h 4"/>
                <a:gd name="T6" fmla="*/ 20 w 2"/>
                <a:gd name="T7" fmla="*/ 33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2"/>
                    <a:pt x="0" y="3"/>
                    <a:pt x="1" y="4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7" name="Freeform 834">
              <a:extLst>
                <a:ext uri="{FF2B5EF4-FFF2-40B4-BE49-F238E27FC236}">
                  <a16:creationId xmlns:a16="http://schemas.microsoft.com/office/drawing/2014/main" id="{2A9942EB-3E75-4C3B-8E2D-85D98DCC5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1912"/>
              <a:ext cx="23" cy="24"/>
            </a:xfrm>
            <a:custGeom>
              <a:avLst/>
              <a:gdLst>
                <a:gd name="T0" fmla="*/ 51 w 9"/>
                <a:gd name="T1" fmla="*/ 35 h 9"/>
                <a:gd name="T2" fmla="*/ 66 w 9"/>
                <a:gd name="T3" fmla="*/ 171 h 9"/>
                <a:gd name="T4" fmla="*/ 66 w 9"/>
                <a:gd name="T5" fmla="*/ 35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3" y="2"/>
                  </a:moveTo>
                  <a:cubicBezTo>
                    <a:pt x="0" y="3"/>
                    <a:pt x="1" y="7"/>
                    <a:pt x="4" y="9"/>
                  </a:cubicBezTo>
                  <a:cubicBezTo>
                    <a:pt x="8" y="7"/>
                    <a:pt x="9" y="0"/>
                    <a:pt x="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8" name="Freeform 835">
              <a:extLst>
                <a:ext uri="{FF2B5EF4-FFF2-40B4-BE49-F238E27FC236}">
                  <a16:creationId xmlns:a16="http://schemas.microsoft.com/office/drawing/2014/main" id="{4E21B941-03F0-4344-ACD8-C84C55D6F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" y="1923"/>
              <a:ext cx="18" cy="21"/>
            </a:xfrm>
            <a:custGeom>
              <a:avLst/>
              <a:gdLst>
                <a:gd name="T0" fmla="*/ 100 w 7"/>
                <a:gd name="T1" fmla="*/ 0 h 8"/>
                <a:gd name="T2" fmla="*/ 100 w 7"/>
                <a:gd name="T3" fmla="*/ 34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0" y="3"/>
                    <a:pt x="7" y="8"/>
                    <a:pt x="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9" name="Freeform 836">
              <a:extLst>
                <a:ext uri="{FF2B5EF4-FFF2-40B4-BE49-F238E27FC236}">
                  <a16:creationId xmlns:a16="http://schemas.microsoft.com/office/drawing/2014/main" id="{11BB8D5E-4ED4-4849-9113-0200054C9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925"/>
              <a:ext cx="5" cy="16"/>
            </a:xfrm>
            <a:custGeom>
              <a:avLst/>
              <a:gdLst>
                <a:gd name="T0" fmla="*/ 20 w 2"/>
                <a:gd name="T1" fmla="*/ 0 h 6"/>
                <a:gd name="T2" fmla="*/ 0 w 2"/>
                <a:gd name="T3" fmla="*/ 77 h 6"/>
                <a:gd name="T4" fmla="*/ 33 w 2"/>
                <a:gd name="T5" fmla="*/ 7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6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2" y="6"/>
                    <a:pt x="1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40" name="Freeform 837">
              <a:extLst>
                <a:ext uri="{FF2B5EF4-FFF2-40B4-BE49-F238E27FC236}">
                  <a16:creationId xmlns:a16="http://schemas.microsoft.com/office/drawing/2014/main" id="{6066F667-C848-4FF5-AB15-78127A01E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2859"/>
              <a:ext cx="25" cy="24"/>
            </a:xfrm>
            <a:custGeom>
              <a:avLst/>
              <a:gdLst>
                <a:gd name="T0" fmla="*/ 83 w 10"/>
                <a:gd name="T1" fmla="*/ 0 h 9"/>
                <a:gd name="T2" fmla="*/ 95 w 10"/>
                <a:gd name="T3" fmla="*/ 149 h 9"/>
                <a:gd name="T4" fmla="*/ 113 w 10"/>
                <a:gd name="T5" fmla="*/ 21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2" y="2"/>
                    <a:pt x="0" y="9"/>
                    <a:pt x="6" y="8"/>
                  </a:cubicBezTo>
                  <a:cubicBezTo>
                    <a:pt x="10" y="8"/>
                    <a:pt x="8" y="2"/>
                    <a:pt x="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41" name="Freeform 838">
              <a:extLst>
                <a:ext uri="{FF2B5EF4-FFF2-40B4-BE49-F238E27FC236}">
                  <a16:creationId xmlns:a16="http://schemas.microsoft.com/office/drawing/2014/main" id="{8B088D3D-6C03-4A22-8B64-32D42EFAF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2851"/>
              <a:ext cx="10" cy="16"/>
            </a:xfrm>
            <a:custGeom>
              <a:avLst/>
              <a:gdLst>
                <a:gd name="T0" fmla="*/ 20 w 4"/>
                <a:gd name="T1" fmla="*/ 0 h 6"/>
                <a:gd name="T2" fmla="*/ 63 w 4"/>
                <a:gd name="T3" fmla="*/ 35 h 6"/>
                <a:gd name="T4" fmla="*/ 33 w 4"/>
                <a:gd name="T5" fmla="*/ 5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cubicBezTo>
                    <a:pt x="0" y="4"/>
                    <a:pt x="2" y="6"/>
                    <a:pt x="4" y="2"/>
                  </a:cubicBezTo>
                  <a:cubicBezTo>
                    <a:pt x="3" y="1"/>
                    <a:pt x="3" y="2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42" name="Freeform 839">
              <a:extLst>
                <a:ext uri="{FF2B5EF4-FFF2-40B4-BE49-F238E27FC236}">
                  <a16:creationId xmlns:a16="http://schemas.microsoft.com/office/drawing/2014/main" id="{090C50AB-8DAC-4D40-94E9-B9A1C15E8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3021"/>
              <a:ext cx="58" cy="40"/>
            </a:xfrm>
            <a:custGeom>
              <a:avLst/>
              <a:gdLst>
                <a:gd name="T0" fmla="*/ 222 w 23"/>
                <a:gd name="T1" fmla="*/ 0 h 15"/>
                <a:gd name="T2" fmla="*/ 285 w 23"/>
                <a:gd name="T3" fmla="*/ 35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15">
                  <a:moveTo>
                    <a:pt x="14" y="0"/>
                  </a:moveTo>
                  <a:cubicBezTo>
                    <a:pt x="0" y="2"/>
                    <a:pt x="23" y="15"/>
                    <a:pt x="18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43" name="Freeform 840">
              <a:extLst>
                <a:ext uri="{FF2B5EF4-FFF2-40B4-BE49-F238E27FC236}">
                  <a16:creationId xmlns:a16="http://schemas.microsoft.com/office/drawing/2014/main" id="{EA8D872A-6FE1-4DBE-9E22-424797624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2741"/>
              <a:ext cx="35" cy="32"/>
            </a:xfrm>
            <a:custGeom>
              <a:avLst/>
              <a:gdLst>
                <a:gd name="T0" fmla="*/ 175 w 14"/>
                <a:gd name="T1" fmla="*/ 21 h 12"/>
                <a:gd name="T2" fmla="*/ 63 w 14"/>
                <a:gd name="T3" fmla="*/ 149 h 12"/>
                <a:gd name="T4" fmla="*/ 175 w 14"/>
                <a:gd name="T5" fmla="*/ 35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2">
                  <a:moveTo>
                    <a:pt x="11" y="1"/>
                  </a:moveTo>
                  <a:cubicBezTo>
                    <a:pt x="7" y="0"/>
                    <a:pt x="0" y="3"/>
                    <a:pt x="4" y="8"/>
                  </a:cubicBezTo>
                  <a:cubicBezTo>
                    <a:pt x="7" y="12"/>
                    <a:pt x="14" y="6"/>
                    <a:pt x="1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44" name="Freeform 841">
              <a:extLst>
                <a:ext uri="{FF2B5EF4-FFF2-40B4-BE49-F238E27FC236}">
                  <a16:creationId xmlns:a16="http://schemas.microsoft.com/office/drawing/2014/main" id="{95BC8DF9-DF4F-4E27-854E-371BFA174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4" y="2731"/>
              <a:ext cx="12" cy="13"/>
            </a:xfrm>
            <a:custGeom>
              <a:avLst/>
              <a:gdLst>
                <a:gd name="T0" fmla="*/ 12 w 5"/>
                <a:gd name="T1" fmla="*/ 21 h 5"/>
                <a:gd name="T2" fmla="*/ 12 w 5"/>
                <a:gd name="T3" fmla="*/ 88 h 5"/>
                <a:gd name="T4" fmla="*/ 70 w 5"/>
                <a:gd name="T5" fmla="*/ 21 h 5"/>
                <a:gd name="T6" fmla="*/ 29 w 5"/>
                <a:gd name="T7" fmla="*/ 34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1" y="3"/>
                    <a:pt x="0" y="4"/>
                    <a:pt x="1" y="5"/>
                  </a:cubicBezTo>
                  <a:cubicBezTo>
                    <a:pt x="4" y="5"/>
                    <a:pt x="5" y="4"/>
                    <a:pt x="5" y="1"/>
                  </a:cubicBezTo>
                  <a:cubicBezTo>
                    <a:pt x="3" y="0"/>
                    <a:pt x="3" y="1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45" name="Freeform 842">
              <a:extLst>
                <a:ext uri="{FF2B5EF4-FFF2-40B4-BE49-F238E27FC236}">
                  <a16:creationId xmlns:a16="http://schemas.microsoft.com/office/drawing/2014/main" id="{71119A14-3EB1-482C-A2AD-6E4CF8FE8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2459"/>
              <a:ext cx="33" cy="29"/>
            </a:xfrm>
            <a:custGeom>
              <a:avLst/>
              <a:gdLst>
                <a:gd name="T0" fmla="*/ 117 w 13"/>
                <a:gd name="T1" fmla="*/ 0 h 11"/>
                <a:gd name="T2" fmla="*/ 84 w 13"/>
                <a:gd name="T3" fmla="*/ 182 h 11"/>
                <a:gd name="T4" fmla="*/ 147 w 13"/>
                <a:gd name="T5" fmla="*/ 21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cubicBezTo>
                    <a:pt x="2" y="0"/>
                    <a:pt x="0" y="9"/>
                    <a:pt x="5" y="10"/>
                  </a:cubicBezTo>
                  <a:cubicBezTo>
                    <a:pt x="10" y="11"/>
                    <a:pt x="13" y="3"/>
                    <a:pt x="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46" name="Freeform 843">
              <a:extLst>
                <a:ext uri="{FF2B5EF4-FFF2-40B4-BE49-F238E27FC236}">
                  <a16:creationId xmlns:a16="http://schemas.microsoft.com/office/drawing/2014/main" id="{5D9E3B37-E8A3-4B3E-8738-9196C6DCF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459"/>
              <a:ext cx="28" cy="26"/>
            </a:xfrm>
            <a:custGeom>
              <a:avLst/>
              <a:gdLst>
                <a:gd name="T0" fmla="*/ 117 w 11"/>
                <a:gd name="T1" fmla="*/ 0 h 10"/>
                <a:gd name="T2" fmla="*/ 181 w 11"/>
                <a:gd name="T3" fmla="*/ 55 h 10"/>
                <a:gd name="T4" fmla="*/ 130 w 11"/>
                <a:gd name="T5" fmla="*/ 21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0">
                  <a:moveTo>
                    <a:pt x="7" y="0"/>
                  </a:moveTo>
                  <a:cubicBezTo>
                    <a:pt x="0" y="2"/>
                    <a:pt x="9" y="10"/>
                    <a:pt x="11" y="3"/>
                  </a:cubicBezTo>
                  <a:cubicBezTo>
                    <a:pt x="10" y="1"/>
                    <a:pt x="10" y="1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47" name="Freeform 844">
              <a:extLst>
                <a:ext uri="{FF2B5EF4-FFF2-40B4-BE49-F238E27FC236}">
                  <a16:creationId xmlns:a16="http://schemas.microsoft.com/office/drawing/2014/main" id="{3F8D83E9-EDDD-44C1-B8D7-269F08787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2776"/>
              <a:ext cx="28" cy="24"/>
            </a:xfrm>
            <a:custGeom>
              <a:avLst/>
              <a:gdLst>
                <a:gd name="T0" fmla="*/ 64 w 11"/>
                <a:gd name="T1" fmla="*/ 0 h 9"/>
                <a:gd name="T2" fmla="*/ 84 w 11"/>
                <a:gd name="T3" fmla="*/ 149 h 9"/>
                <a:gd name="T4" fmla="*/ 117 w 11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1" y="2"/>
                    <a:pt x="0" y="8"/>
                    <a:pt x="5" y="8"/>
                  </a:cubicBezTo>
                  <a:cubicBezTo>
                    <a:pt x="11" y="9"/>
                    <a:pt x="10" y="3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48" name="Freeform 845">
              <a:extLst>
                <a:ext uri="{FF2B5EF4-FFF2-40B4-BE49-F238E27FC236}">
                  <a16:creationId xmlns:a16="http://schemas.microsoft.com/office/drawing/2014/main" id="{8D294323-91D8-4B6D-B04F-34958B1B4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2765"/>
              <a:ext cx="60" cy="19"/>
            </a:xfrm>
            <a:custGeom>
              <a:avLst/>
              <a:gdLst>
                <a:gd name="T0" fmla="*/ 208 w 24"/>
                <a:gd name="T1" fmla="*/ 0 h 7"/>
                <a:gd name="T2" fmla="*/ 208 w 24"/>
                <a:gd name="T3" fmla="*/ 38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7">
                  <a:moveTo>
                    <a:pt x="13" y="0"/>
                  </a:moveTo>
                  <a:cubicBezTo>
                    <a:pt x="0" y="7"/>
                    <a:pt x="24" y="7"/>
                    <a:pt x="1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49" name="Freeform 846">
              <a:extLst>
                <a:ext uri="{FF2B5EF4-FFF2-40B4-BE49-F238E27FC236}">
                  <a16:creationId xmlns:a16="http://schemas.microsoft.com/office/drawing/2014/main" id="{154EAF16-A10F-46E0-9D82-E375585EC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2691"/>
              <a:ext cx="43" cy="29"/>
            </a:xfrm>
            <a:custGeom>
              <a:avLst/>
              <a:gdLst>
                <a:gd name="T0" fmla="*/ 159 w 17"/>
                <a:gd name="T1" fmla="*/ 34 h 11"/>
                <a:gd name="T2" fmla="*/ 96 w 17"/>
                <a:gd name="T3" fmla="*/ 182 h 11"/>
                <a:gd name="T4" fmla="*/ 159 w 17"/>
                <a:gd name="T5" fmla="*/ 5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1">
                  <a:moveTo>
                    <a:pt x="10" y="2"/>
                  </a:moveTo>
                  <a:cubicBezTo>
                    <a:pt x="5" y="0"/>
                    <a:pt x="0" y="7"/>
                    <a:pt x="6" y="10"/>
                  </a:cubicBezTo>
                  <a:cubicBezTo>
                    <a:pt x="11" y="11"/>
                    <a:pt x="17" y="4"/>
                    <a:pt x="1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50" name="Freeform 847">
              <a:extLst>
                <a:ext uri="{FF2B5EF4-FFF2-40B4-BE49-F238E27FC236}">
                  <a16:creationId xmlns:a16="http://schemas.microsoft.com/office/drawing/2014/main" id="{62558064-7531-4024-8156-26B671AA2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707"/>
              <a:ext cx="13" cy="8"/>
            </a:xfrm>
            <a:custGeom>
              <a:avLst/>
              <a:gdLst>
                <a:gd name="T0" fmla="*/ 34 w 5"/>
                <a:gd name="T1" fmla="*/ 0 h 3"/>
                <a:gd name="T2" fmla="*/ 0 w 5"/>
                <a:gd name="T3" fmla="*/ 35 h 3"/>
                <a:gd name="T4" fmla="*/ 88 w 5"/>
                <a:gd name="T5" fmla="*/ 35 h 3"/>
                <a:gd name="T6" fmla="*/ 68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3"/>
                    <a:pt x="3" y="3"/>
                    <a:pt x="5" y="2"/>
                  </a:cubicBezTo>
                  <a:cubicBezTo>
                    <a:pt x="5" y="1"/>
                    <a:pt x="4" y="1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51" name="Freeform 848">
              <a:extLst>
                <a:ext uri="{FF2B5EF4-FFF2-40B4-BE49-F238E27FC236}">
                  <a16:creationId xmlns:a16="http://schemas.microsoft.com/office/drawing/2014/main" id="{85453123-2763-4B8B-88C8-4653811A1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" y="2707"/>
              <a:ext cx="12" cy="16"/>
            </a:xfrm>
            <a:custGeom>
              <a:avLst/>
              <a:gdLst>
                <a:gd name="T0" fmla="*/ 41 w 5"/>
                <a:gd name="T1" fmla="*/ 21 h 6"/>
                <a:gd name="T2" fmla="*/ 0 w 5"/>
                <a:gd name="T3" fmla="*/ 77 h 6"/>
                <a:gd name="T4" fmla="*/ 41 w 5"/>
                <a:gd name="T5" fmla="*/ 0 h 6"/>
                <a:gd name="T6" fmla="*/ 29 w 5"/>
                <a:gd name="T7" fmla="*/ 21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1" y="2"/>
                    <a:pt x="0" y="2"/>
                    <a:pt x="0" y="4"/>
                  </a:cubicBezTo>
                  <a:cubicBezTo>
                    <a:pt x="3" y="6"/>
                    <a:pt x="5" y="2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52" name="Freeform 849">
              <a:extLst>
                <a:ext uri="{FF2B5EF4-FFF2-40B4-BE49-F238E27FC236}">
                  <a16:creationId xmlns:a16="http://schemas.microsoft.com/office/drawing/2014/main" id="{390BA169-27DA-4581-B4D2-6BF52751C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" y="2995"/>
              <a:ext cx="38" cy="34"/>
            </a:xfrm>
            <a:custGeom>
              <a:avLst/>
              <a:gdLst>
                <a:gd name="T0" fmla="*/ 160 w 15"/>
                <a:gd name="T1" fmla="*/ 0 h 13"/>
                <a:gd name="T2" fmla="*/ 117 w 15"/>
                <a:gd name="T3" fmla="*/ 212 h 13"/>
                <a:gd name="T4" fmla="*/ 193 w 15"/>
                <a:gd name="T5" fmla="*/ 21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3">
                  <a:moveTo>
                    <a:pt x="10" y="0"/>
                  </a:moveTo>
                  <a:cubicBezTo>
                    <a:pt x="7" y="2"/>
                    <a:pt x="0" y="10"/>
                    <a:pt x="7" y="12"/>
                  </a:cubicBezTo>
                  <a:cubicBezTo>
                    <a:pt x="13" y="13"/>
                    <a:pt x="15" y="4"/>
                    <a:pt x="1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53" name="Freeform 850">
              <a:extLst>
                <a:ext uri="{FF2B5EF4-FFF2-40B4-BE49-F238E27FC236}">
                  <a16:creationId xmlns:a16="http://schemas.microsoft.com/office/drawing/2014/main" id="{8AD7755D-AE24-43B1-85B5-20881E3A5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2995"/>
              <a:ext cx="8" cy="5"/>
            </a:xfrm>
            <a:custGeom>
              <a:avLst/>
              <a:gdLst>
                <a:gd name="T0" fmla="*/ 35 w 3"/>
                <a:gd name="T1" fmla="*/ 0 h 2"/>
                <a:gd name="T2" fmla="*/ 0 w 3"/>
                <a:gd name="T3" fmla="*/ 33 h 2"/>
                <a:gd name="T4" fmla="*/ 56 w 3"/>
                <a:gd name="T5" fmla="*/ 20 h 2"/>
                <a:gd name="T6" fmla="*/ 35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54" name="Freeform 851">
              <a:extLst>
                <a:ext uri="{FF2B5EF4-FFF2-40B4-BE49-F238E27FC236}">
                  <a16:creationId xmlns:a16="http://schemas.microsoft.com/office/drawing/2014/main" id="{CF61AA77-BD9E-4B68-ACAA-E71D1B6D5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3008"/>
              <a:ext cx="10" cy="11"/>
            </a:xfrm>
            <a:custGeom>
              <a:avLst/>
              <a:gdLst>
                <a:gd name="T0" fmla="*/ 33 w 4"/>
                <a:gd name="T1" fmla="*/ 0 h 4"/>
                <a:gd name="T2" fmla="*/ 20 w 4"/>
                <a:gd name="T3" fmla="*/ 83 h 4"/>
                <a:gd name="T4" fmla="*/ 50 w 4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0" y="2"/>
                    <a:pt x="1" y="4"/>
                  </a:cubicBezTo>
                  <a:cubicBezTo>
                    <a:pt x="4" y="3"/>
                    <a:pt x="4" y="2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55" name="Freeform 852">
              <a:extLst>
                <a:ext uri="{FF2B5EF4-FFF2-40B4-BE49-F238E27FC236}">
                  <a16:creationId xmlns:a16="http://schemas.microsoft.com/office/drawing/2014/main" id="{386C271B-2BB1-4FB6-91E7-8CAB96274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" y="1944"/>
              <a:ext cx="63" cy="32"/>
            </a:xfrm>
            <a:custGeom>
              <a:avLst/>
              <a:gdLst>
                <a:gd name="T0" fmla="*/ 179 w 25"/>
                <a:gd name="T1" fmla="*/ 0 h 12"/>
                <a:gd name="T2" fmla="*/ 255 w 25"/>
                <a:gd name="T3" fmla="*/ 21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12">
                  <a:moveTo>
                    <a:pt x="11" y="0"/>
                  </a:moveTo>
                  <a:cubicBezTo>
                    <a:pt x="0" y="12"/>
                    <a:pt x="25" y="12"/>
                    <a:pt x="16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56" name="Freeform 853">
              <a:extLst>
                <a:ext uri="{FF2B5EF4-FFF2-40B4-BE49-F238E27FC236}">
                  <a16:creationId xmlns:a16="http://schemas.microsoft.com/office/drawing/2014/main" id="{67445605-7EAA-4ABA-983D-CED917E98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" y="1920"/>
              <a:ext cx="12" cy="13"/>
            </a:xfrm>
            <a:custGeom>
              <a:avLst/>
              <a:gdLst>
                <a:gd name="T0" fmla="*/ 29 w 5"/>
                <a:gd name="T1" fmla="*/ 0 h 5"/>
                <a:gd name="T2" fmla="*/ 12 w 5"/>
                <a:gd name="T3" fmla="*/ 88 h 5"/>
                <a:gd name="T4" fmla="*/ 58 w 5"/>
                <a:gd name="T5" fmla="*/ 21 h 5"/>
                <a:gd name="T6" fmla="*/ 29 w 5"/>
                <a:gd name="T7" fmla="*/ 34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2"/>
                    <a:pt x="0" y="3"/>
                    <a:pt x="1" y="5"/>
                  </a:cubicBezTo>
                  <a:cubicBezTo>
                    <a:pt x="4" y="5"/>
                    <a:pt x="5" y="4"/>
                    <a:pt x="4" y="1"/>
                  </a:cubicBezTo>
                  <a:cubicBezTo>
                    <a:pt x="3" y="1"/>
                    <a:pt x="2" y="1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57" name="Freeform 854">
              <a:extLst>
                <a:ext uri="{FF2B5EF4-FFF2-40B4-BE49-F238E27FC236}">
                  <a16:creationId xmlns:a16="http://schemas.microsoft.com/office/drawing/2014/main" id="{9E8B0547-BCC0-4726-9604-A68147F51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2104"/>
              <a:ext cx="43" cy="27"/>
            </a:xfrm>
            <a:custGeom>
              <a:avLst/>
              <a:gdLst>
                <a:gd name="T0" fmla="*/ 180 w 17"/>
                <a:gd name="T1" fmla="*/ 0 h 10"/>
                <a:gd name="T2" fmla="*/ 96 w 17"/>
                <a:gd name="T3" fmla="*/ 159 h 10"/>
                <a:gd name="T4" fmla="*/ 159 w 17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0">
                  <a:moveTo>
                    <a:pt x="11" y="0"/>
                  </a:moveTo>
                  <a:cubicBezTo>
                    <a:pt x="8" y="0"/>
                    <a:pt x="0" y="5"/>
                    <a:pt x="6" y="8"/>
                  </a:cubicBezTo>
                  <a:cubicBezTo>
                    <a:pt x="9" y="10"/>
                    <a:pt x="17" y="2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58" name="Freeform 855">
              <a:extLst>
                <a:ext uri="{FF2B5EF4-FFF2-40B4-BE49-F238E27FC236}">
                  <a16:creationId xmlns:a16="http://schemas.microsoft.com/office/drawing/2014/main" id="{1FA28F41-D9BC-4D1F-B477-74BE49126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093"/>
              <a:ext cx="30" cy="19"/>
            </a:xfrm>
            <a:custGeom>
              <a:avLst/>
              <a:gdLst>
                <a:gd name="T0" fmla="*/ 113 w 12"/>
                <a:gd name="T1" fmla="*/ 0 h 7"/>
                <a:gd name="T2" fmla="*/ 125 w 12"/>
                <a:gd name="T3" fmla="*/ 38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7">
                  <a:moveTo>
                    <a:pt x="7" y="0"/>
                  </a:moveTo>
                  <a:cubicBezTo>
                    <a:pt x="0" y="6"/>
                    <a:pt x="12" y="7"/>
                    <a:pt x="8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59" name="Freeform 856">
              <a:extLst>
                <a:ext uri="{FF2B5EF4-FFF2-40B4-BE49-F238E27FC236}">
                  <a16:creationId xmlns:a16="http://schemas.microsoft.com/office/drawing/2014/main" id="{14F9053E-F50A-4EB3-8553-67D07B158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2144"/>
              <a:ext cx="10" cy="8"/>
            </a:xfrm>
            <a:custGeom>
              <a:avLst/>
              <a:gdLst>
                <a:gd name="T0" fmla="*/ 20 w 4"/>
                <a:gd name="T1" fmla="*/ 0 h 3"/>
                <a:gd name="T2" fmla="*/ 0 w 4"/>
                <a:gd name="T3" fmla="*/ 56 h 3"/>
                <a:gd name="T4" fmla="*/ 63 w 4"/>
                <a:gd name="T5" fmla="*/ 0 h 3"/>
                <a:gd name="T6" fmla="*/ 20 w 4"/>
                <a:gd name="T7" fmla="*/ 21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3" y="3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60" name="Freeform 857">
              <a:extLst>
                <a:ext uri="{FF2B5EF4-FFF2-40B4-BE49-F238E27FC236}">
                  <a16:creationId xmlns:a16="http://schemas.microsoft.com/office/drawing/2014/main" id="{459C1CF0-2781-47C0-AE9E-AF902E8D9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2893"/>
              <a:ext cx="12" cy="11"/>
            </a:xfrm>
            <a:custGeom>
              <a:avLst/>
              <a:gdLst>
                <a:gd name="T0" fmla="*/ 29 w 5"/>
                <a:gd name="T1" fmla="*/ 0 h 4"/>
                <a:gd name="T2" fmla="*/ 12 w 5"/>
                <a:gd name="T3" fmla="*/ 83 h 4"/>
                <a:gd name="T4" fmla="*/ 29 w 5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1" y="2"/>
                    <a:pt x="0" y="3"/>
                    <a:pt x="1" y="4"/>
                  </a:cubicBezTo>
                  <a:cubicBezTo>
                    <a:pt x="3" y="2"/>
                    <a:pt x="5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61" name="Freeform 858">
              <a:extLst>
                <a:ext uri="{FF2B5EF4-FFF2-40B4-BE49-F238E27FC236}">
                  <a16:creationId xmlns:a16="http://schemas.microsoft.com/office/drawing/2014/main" id="{A2E2CACD-F0DB-4B41-A69E-602B114A5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2771"/>
              <a:ext cx="25" cy="26"/>
            </a:xfrm>
            <a:custGeom>
              <a:avLst/>
              <a:gdLst>
                <a:gd name="T0" fmla="*/ 50 w 10"/>
                <a:gd name="T1" fmla="*/ 34 h 10"/>
                <a:gd name="T2" fmla="*/ 33 w 10"/>
                <a:gd name="T3" fmla="*/ 156 h 10"/>
                <a:gd name="T4" fmla="*/ 95 w 10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0">
                  <a:moveTo>
                    <a:pt x="3" y="2"/>
                  </a:moveTo>
                  <a:cubicBezTo>
                    <a:pt x="1" y="4"/>
                    <a:pt x="0" y="7"/>
                    <a:pt x="2" y="9"/>
                  </a:cubicBezTo>
                  <a:cubicBezTo>
                    <a:pt x="6" y="10"/>
                    <a:pt x="10" y="4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62" name="Freeform 859">
              <a:extLst>
                <a:ext uri="{FF2B5EF4-FFF2-40B4-BE49-F238E27FC236}">
                  <a16:creationId xmlns:a16="http://schemas.microsoft.com/office/drawing/2014/main" id="{765F1157-BBB4-49E2-B3D2-4E04A520B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2771"/>
              <a:ext cx="12" cy="10"/>
            </a:xfrm>
            <a:custGeom>
              <a:avLst/>
              <a:gdLst>
                <a:gd name="T0" fmla="*/ 29 w 5"/>
                <a:gd name="T1" fmla="*/ 0 h 4"/>
                <a:gd name="T2" fmla="*/ 41 w 5"/>
                <a:gd name="T3" fmla="*/ 63 h 4"/>
                <a:gd name="T4" fmla="*/ 58 w 5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1" y="2"/>
                    <a:pt x="0" y="3"/>
                    <a:pt x="3" y="4"/>
                  </a:cubicBezTo>
                  <a:cubicBezTo>
                    <a:pt x="5" y="3"/>
                    <a:pt x="4" y="2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63" name="Freeform 860">
              <a:extLst>
                <a:ext uri="{FF2B5EF4-FFF2-40B4-BE49-F238E27FC236}">
                  <a16:creationId xmlns:a16="http://schemas.microsoft.com/office/drawing/2014/main" id="{F9D008B2-51BF-4B72-A664-512281481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2813"/>
              <a:ext cx="10" cy="11"/>
            </a:xfrm>
            <a:custGeom>
              <a:avLst/>
              <a:gdLst>
                <a:gd name="T0" fmla="*/ 0 w 4"/>
                <a:gd name="T1" fmla="*/ 22 h 4"/>
                <a:gd name="T2" fmla="*/ 20 w 4"/>
                <a:gd name="T3" fmla="*/ 83 h 4"/>
                <a:gd name="T4" fmla="*/ 33 w 4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4" y="2"/>
                    <a:pt x="3" y="2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64" name="Freeform 861">
              <a:extLst>
                <a:ext uri="{FF2B5EF4-FFF2-40B4-BE49-F238E27FC236}">
                  <a16:creationId xmlns:a16="http://schemas.microsoft.com/office/drawing/2014/main" id="{CFB2F320-E541-45DF-8924-05FEC15C6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803"/>
              <a:ext cx="30" cy="32"/>
            </a:xfrm>
            <a:custGeom>
              <a:avLst/>
              <a:gdLst>
                <a:gd name="T0" fmla="*/ 113 w 12"/>
                <a:gd name="T1" fmla="*/ 0 h 12"/>
                <a:gd name="T2" fmla="*/ 50 w 12"/>
                <a:gd name="T3" fmla="*/ 171 h 12"/>
                <a:gd name="T4" fmla="*/ 125 w 12"/>
                <a:gd name="T5" fmla="*/ 35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7" y="0"/>
                  </a:moveTo>
                  <a:cubicBezTo>
                    <a:pt x="3" y="0"/>
                    <a:pt x="0" y="6"/>
                    <a:pt x="3" y="9"/>
                  </a:cubicBezTo>
                  <a:cubicBezTo>
                    <a:pt x="8" y="12"/>
                    <a:pt x="12" y="6"/>
                    <a:pt x="8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65" name="Freeform 862">
              <a:extLst>
                <a:ext uri="{FF2B5EF4-FFF2-40B4-BE49-F238E27FC236}">
                  <a16:creationId xmlns:a16="http://schemas.microsoft.com/office/drawing/2014/main" id="{24F0D0DA-25CF-4CE0-8E17-8C79A4FE9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2840"/>
              <a:ext cx="15" cy="13"/>
            </a:xfrm>
            <a:custGeom>
              <a:avLst/>
              <a:gdLst>
                <a:gd name="T0" fmla="*/ 63 w 6"/>
                <a:gd name="T1" fmla="*/ 0 h 5"/>
                <a:gd name="T2" fmla="*/ 20 w 6"/>
                <a:gd name="T3" fmla="*/ 88 h 5"/>
                <a:gd name="T4" fmla="*/ 83 w 6"/>
                <a:gd name="T5" fmla="*/ 21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1" y="0"/>
                    <a:pt x="0" y="2"/>
                    <a:pt x="1" y="5"/>
                  </a:cubicBezTo>
                  <a:cubicBezTo>
                    <a:pt x="4" y="5"/>
                    <a:pt x="6" y="4"/>
                    <a:pt x="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66" name="Freeform 863">
              <a:extLst>
                <a:ext uri="{FF2B5EF4-FFF2-40B4-BE49-F238E27FC236}">
                  <a16:creationId xmlns:a16="http://schemas.microsoft.com/office/drawing/2014/main" id="{778251E7-2EEE-4898-BE64-1CC4409A0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2816"/>
              <a:ext cx="5" cy="1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61 h 4"/>
                <a:gd name="T4" fmla="*/ 33 w 2"/>
                <a:gd name="T5" fmla="*/ 22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2" y="4"/>
                    <a:pt x="2" y="2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67" name="Freeform 864">
              <a:extLst>
                <a:ext uri="{FF2B5EF4-FFF2-40B4-BE49-F238E27FC236}">
                  <a16:creationId xmlns:a16="http://schemas.microsoft.com/office/drawing/2014/main" id="{F0F82464-5062-4AD8-8138-3368E7C8B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2883"/>
              <a:ext cx="25" cy="26"/>
            </a:xfrm>
            <a:custGeom>
              <a:avLst/>
              <a:gdLst>
                <a:gd name="T0" fmla="*/ 50 w 10"/>
                <a:gd name="T1" fmla="*/ 21 h 10"/>
                <a:gd name="T2" fmla="*/ 33 w 10"/>
                <a:gd name="T3" fmla="*/ 177 h 10"/>
                <a:gd name="T4" fmla="*/ 95 w 10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0">
                  <a:moveTo>
                    <a:pt x="3" y="1"/>
                  </a:moveTo>
                  <a:cubicBezTo>
                    <a:pt x="1" y="4"/>
                    <a:pt x="0" y="7"/>
                    <a:pt x="2" y="10"/>
                  </a:cubicBezTo>
                  <a:cubicBezTo>
                    <a:pt x="7" y="9"/>
                    <a:pt x="10" y="3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68" name="Freeform 865">
              <a:extLst>
                <a:ext uri="{FF2B5EF4-FFF2-40B4-BE49-F238E27FC236}">
                  <a16:creationId xmlns:a16="http://schemas.microsoft.com/office/drawing/2014/main" id="{5C55EA30-4FF4-4405-A8C1-FE43CF6B3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2896"/>
              <a:ext cx="10" cy="8"/>
            </a:xfrm>
            <a:custGeom>
              <a:avLst/>
              <a:gdLst>
                <a:gd name="T0" fmla="*/ 33 w 4"/>
                <a:gd name="T1" fmla="*/ 21 h 3"/>
                <a:gd name="T2" fmla="*/ 20 w 4"/>
                <a:gd name="T3" fmla="*/ 56 h 3"/>
                <a:gd name="T4" fmla="*/ 20 w 4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">
                  <a:moveTo>
                    <a:pt x="2" y="1"/>
                  </a:moveTo>
                  <a:cubicBezTo>
                    <a:pt x="1" y="1"/>
                    <a:pt x="0" y="2"/>
                    <a:pt x="1" y="3"/>
                  </a:cubicBezTo>
                  <a:cubicBezTo>
                    <a:pt x="3" y="2"/>
                    <a:pt x="4" y="1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69" name="Freeform 866">
              <a:extLst>
                <a:ext uri="{FF2B5EF4-FFF2-40B4-BE49-F238E27FC236}">
                  <a16:creationId xmlns:a16="http://schemas.microsoft.com/office/drawing/2014/main" id="{0E530C32-C843-4384-A6CD-276F5ED6D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" y="2893"/>
              <a:ext cx="25" cy="27"/>
            </a:xfrm>
            <a:custGeom>
              <a:avLst/>
              <a:gdLst>
                <a:gd name="T0" fmla="*/ 95 w 10"/>
                <a:gd name="T1" fmla="*/ 0 h 10"/>
                <a:gd name="T2" fmla="*/ 63 w 10"/>
                <a:gd name="T3" fmla="*/ 159 h 10"/>
                <a:gd name="T4" fmla="*/ 113 w 10"/>
                <a:gd name="T5" fmla="*/ 38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0">
                  <a:moveTo>
                    <a:pt x="6" y="0"/>
                  </a:moveTo>
                  <a:cubicBezTo>
                    <a:pt x="2" y="0"/>
                    <a:pt x="0" y="7"/>
                    <a:pt x="4" y="8"/>
                  </a:cubicBezTo>
                  <a:cubicBezTo>
                    <a:pt x="9" y="10"/>
                    <a:pt x="10" y="4"/>
                    <a:pt x="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70" name="Freeform 867">
              <a:extLst>
                <a:ext uri="{FF2B5EF4-FFF2-40B4-BE49-F238E27FC236}">
                  <a16:creationId xmlns:a16="http://schemas.microsoft.com/office/drawing/2014/main" id="{CD65BB77-0040-405C-9236-516B6B5E9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1" y="2880"/>
              <a:ext cx="8" cy="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56 h 3"/>
                <a:gd name="T4" fmla="*/ 56 w 3"/>
                <a:gd name="T5" fmla="*/ 0 h 3"/>
                <a:gd name="T6" fmla="*/ 21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3" y="2"/>
                    <a:pt x="3" y="3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71" name="Freeform 868">
              <a:extLst>
                <a:ext uri="{FF2B5EF4-FFF2-40B4-BE49-F238E27FC236}">
                  <a16:creationId xmlns:a16="http://schemas.microsoft.com/office/drawing/2014/main" id="{49132023-E386-455B-98D1-159B9FC2A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" y="3064"/>
              <a:ext cx="25" cy="24"/>
            </a:xfrm>
            <a:custGeom>
              <a:avLst/>
              <a:gdLst>
                <a:gd name="T0" fmla="*/ 113 w 10"/>
                <a:gd name="T1" fmla="*/ 35 h 9"/>
                <a:gd name="T2" fmla="*/ 63 w 10"/>
                <a:gd name="T3" fmla="*/ 149 h 9"/>
                <a:gd name="T4" fmla="*/ 113 w 10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9">
                  <a:moveTo>
                    <a:pt x="7" y="2"/>
                  </a:moveTo>
                  <a:cubicBezTo>
                    <a:pt x="2" y="0"/>
                    <a:pt x="0" y="7"/>
                    <a:pt x="4" y="8"/>
                  </a:cubicBezTo>
                  <a:cubicBezTo>
                    <a:pt x="9" y="9"/>
                    <a:pt x="10" y="3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72" name="Freeform 869">
              <a:extLst>
                <a:ext uri="{FF2B5EF4-FFF2-40B4-BE49-F238E27FC236}">
                  <a16:creationId xmlns:a16="http://schemas.microsoft.com/office/drawing/2014/main" id="{4D2207A8-AEE0-4BBF-82FF-913A3F1F5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1" y="3056"/>
              <a:ext cx="10" cy="8"/>
            </a:xfrm>
            <a:custGeom>
              <a:avLst/>
              <a:gdLst>
                <a:gd name="T0" fmla="*/ 33 w 4"/>
                <a:gd name="T1" fmla="*/ 0 h 3"/>
                <a:gd name="T2" fmla="*/ 0 w 4"/>
                <a:gd name="T3" fmla="*/ 56 h 3"/>
                <a:gd name="T4" fmla="*/ 33 w 4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3" y="3"/>
                    <a:pt x="4" y="2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73" name="Freeform 870">
              <a:extLst>
                <a:ext uri="{FF2B5EF4-FFF2-40B4-BE49-F238E27FC236}">
                  <a16:creationId xmlns:a16="http://schemas.microsoft.com/office/drawing/2014/main" id="{A7E26E42-44CC-4A11-B2CF-A23DF0509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3008"/>
              <a:ext cx="28" cy="24"/>
            </a:xfrm>
            <a:custGeom>
              <a:avLst/>
              <a:gdLst>
                <a:gd name="T0" fmla="*/ 130 w 11"/>
                <a:gd name="T1" fmla="*/ 21 h 9"/>
                <a:gd name="T2" fmla="*/ 0 w 11"/>
                <a:gd name="T3" fmla="*/ 115 h 9"/>
                <a:gd name="T4" fmla="*/ 130 w 11"/>
                <a:gd name="T5" fmla="*/ 35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9">
                  <a:moveTo>
                    <a:pt x="8" y="1"/>
                  </a:moveTo>
                  <a:cubicBezTo>
                    <a:pt x="4" y="0"/>
                    <a:pt x="1" y="2"/>
                    <a:pt x="0" y="6"/>
                  </a:cubicBezTo>
                  <a:cubicBezTo>
                    <a:pt x="4" y="9"/>
                    <a:pt x="11" y="6"/>
                    <a:pt x="8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74" name="Freeform 871">
              <a:extLst>
                <a:ext uri="{FF2B5EF4-FFF2-40B4-BE49-F238E27FC236}">
                  <a16:creationId xmlns:a16="http://schemas.microsoft.com/office/drawing/2014/main" id="{0A38F562-0537-4EF1-9034-DC6B53DF1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2995"/>
              <a:ext cx="7" cy="8"/>
            </a:xfrm>
            <a:custGeom>
              <a:avLst/>
              <a:gdLst>
                <a:gd name="T0" fmla="*/ 12 w 3"/>
                <a:gd name="T1" fmla="*/ 0 h 3"/>
                <a:gd name="T2" fmla="*/ 0 w 3"/>
                <a:gd name="T3" fmla="*/ 56 h 3"/>
                <a:gd name="T4" fmla="*/ 37 w 3"/>
                <a:gd name="T5" fmla="*/ 35 h 3"/>
                <a:gd name="T6" fmla="*/ 0 w 3"/>
                <a:gd name="T7" fmla="*/ 35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3"/>
                    <a:pt x="1" y="3"/>
                    <a:pt x="3" y="2"/>
                  </a:cubicBezTo>
                  <a:cubicBezTo>
                    <a:pt x="1" y="0"/>
                    <a:pt x="1" y="2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75" name="Freeform 872">
              <a:extLst>
                <a:ext uri="{FF2B5EF4-FFF2-40B4-BE49-F238E27FC236}">
                  <a16:creationId xmlns:a16="http://schemas.microsoft.com/office/drawing/2014/main" id="{9D9AA96C-13C2-4C5E-A15D-EBE50EAEB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3091"/>
              <a:ext cx="35" cy="34"/>
            </a:xfrm>
            <a:custGeom>
              <a:avLst/>
              <a:gdLst>
                <a:gd name="T0" fmla="*/ 158 w 14"/>
                <a:gd name="T1" fmla="*/ 0 h 13"/>
                <a:gd name="T2" fmla="*/ 220 w 14"/>
                <a:gd name="T3" fmla="*/ 68 h 13"/>
                <a:gd name="T4" fmla="*/ 175 w 14"/>
                <a:gd name="T5" fmla="*/ 34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3">
                  <a:moveTo>
                    <a:pt x="10" y="0"/>
                  </a:moveTo>
                  <a:cubicBezTo>
                    <a:pt x="0" y="2"/>
                    <a:pt x="9" y="13"/>
                    <a:pt x="14" y="4"/>
                  </a:cubicBezTo>
                  <a:cubicBezTo>
                    <a:pt x="13" y="3"/>
                    <a:pt x="12" y="2"/>
                    <a:pt x="1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76" name="Freeform 873">
              <a:extLst>
                <a:ext uri="{FF2B5EF4-FFF2-40B4-BE49-F238E27FC236}">
                  <a16:creationId xmlns:a16="http://schemas.microsoft.com/office/drawing/2014/main" id="{296EFA68-73EC-4DD4-B20F-8D9E89235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" y="3120"/>
              <a:ext cx="15" cy="11"/>
            </a:xfrm>
            <a:custGeom>
              <a:avLst/>
              <a:gdLst>
                <a:gd name="T0" fmla="*/ 63 w 6"/>
                <a:gd name="T1" fmla="*/ 0 h 4"/>
                <a:gd name="T2" fmla="*/ 20 w 6"/>
                <a:gd name="T3" fmla="*/ 83 h 4"/>
                <a:gd name="T4" fmla="*/ 95 w 6"/>
                <a:gd name="T5" fmla="*/ 22 h 4"/>
                <a:gd name="T6" fmla="*/ 50 w 6"/>
                <a:gd name="T7" fmla="*/ 22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2" y="1"/>
                    <a:pt x="0" y="1"/>
                    <a:pt x="1" y="4"/>
                  </a:cubicBezTo>
                  <a:cubicBezTo>
                    <a:pt x="3" y="3"/>
                    <a:pt x="5" y="3"/>
                    <a:pt x="6" y="1"/>
                  </a:cubicBezTo>
                  <a:cubicBezTo>
                    <a:pt x="4" y="1"/>
                    <a:pt x="4" y="1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77" name="Freeform 874">
              <a:extLst>
                <a:ext uri="{FF2B5EF4-FFF2-40B4-BE49-F238E27FC236}">
                  <a16:creationId xmlns:a16="http://schemas.microsoft.com/office/drawing/2014/main" id="{D5130925-4823-414B-AC37-95A861BD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" y="3099"/>
              <a:ext cx="23" cy="16"/>
            </a:xfrm>
            <a:custGeom>
              <a:avLst/>
              <a:gdLst>
                <a:gd name="T0" fmla="*/ 33 w 9"/>
                <a:gd name="T1" fmla="*/ 0 h 6"/>
                <a:gd name="T2" fmla="*/ 33 w 9"/>
                <a:gd name="T3" fmla="*/ 115 h 6"/>
                <a:gd name="T4" fmla="*/ 66 w 9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6">
                  <a:moveTo>
                    <a:pt x="2" y="0"/>
                  </a:moveTo>
                  <a:cubicBezTo>
                    <a:pt x="0" y="2"/>
                    <a:pt x="0" y="4"/>
                    <a:pt x="2" y="6"/>
                  </a:cubicBezTo>
                  <a:cubicBezTo>
                    <a:pt x="6" y="6"/>
                    <a:pt x="9" y="1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78" name="Freeform 875">
              <a:extLst>
                <a:ext uri="{FF2B5EF4-FFF2-40B4-BE49-F238E27FC236}">
                  <a16:creationId xmlns:a16="http://schemas.microsoft.com/office/drawing/2014/main" id="{698C1162-0B03-4DD3-BE86-2F094EE84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3088"/>
              <a:ext cx="8" cy="11"/>
            </a:xfrm>
            <a:custGeom>
              <a:avLst/>
              <a:gdLst>
                <a:gd name="T0" fmla="*/ 35 w 3"/>
                <a:gd name="T1" fmla="*/ 0 h 4"/>
                <a:gd name="T2" fmla="*/ 0 w 3"/>
                <a:gd name="T3" fmla="*/ 83 h 4"/>
                <a:gd name="T4" fmla="*/ 56 w 3"/>
                <a:gd name="T5" fmla="*/ 61 h 4"/>
                <a:gd name="T6" fmla="*/ 35 w 3"/>
                <a:gd name="T7" fmla="*/ 47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3" y="4"/>
                    <a:pt x="1" y="4"/>
                    <a:pt x="3" y="3"/>
                  </a:cubicBezTo>
                  <a:cubicBezTo>
                    <a:pt x="3" y="1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79" name="Freeform 876">
              <a:extLst>
                <a:ext uri="{FF2B5EF4-FFF2-40B4-BE49-F238E27FC236}">
                  <a16:creationId xmlns:a16="http://schemas.microsoft.com/office/drawing/2014/main" id="{8C6B6E46-BDB8-45BC-BBC4-ABF5DC7D5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1" y="3051"/>
              <a:ext cx="23" cy="21"/>
            </a:xfrm>
            <a:custGeom>
              <a:avLst/>
              <a:gdLst>
                <a:gd name="T0" fmla="*/ 66 w 9"/>
                <a:gd name="T1" fmla="*/ 21 h 8"/>
                <a:gd name="T2" fmla="*/ 20 w 9"/>
                <a:gd name="T3" fmla="*/ 144 h 8"/>
                <a:gd name="T4" fmla="*/ 97 w 9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4" y="1"/>
                  </a:moveTo>
                  <a:cubicBezTo>
                    <a:pt x="0" y="2"/>
                    <a:pt x="0" y="5"/>
                    <a:pt x="1" y="8"/>
                  </a:cubicBezTo>
                  <a:cubicBezTo>
                    <a:pt x="5" y="8"/>
                    <a:pt x="9" y="3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80" name="Freeform 877">
              <a:extLst>
                <a:ext uri="{FF2B5EF4-FFF2-40B4-BE49-F238E27FC236}">
                  <a16:creationId xmlns:a16="http://schemas.microsoft.com/office/drawing/2014/main" id="{8E5955DF-EF97-4C7B-8D29-A9FBF0D1D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" y="3037"/>
              <a:ext cx="8" cy="11"/>
            </a:xfrm>
            <a:custGeom>
              <a:avLst/>
              <a:gdLst>
                <a:gd name="T0" fmla="*/ 21 w 3"/>
                <a:gd name="T1" fmla="*/ 22 h 4"/>
                <a:gd name="T2" fmla="*/ 21 w 3"/>
                <a:gd name="T3" fmla="*/ 83 h 4"/>
                <a:gd name="T4" fmla="*/ 35 w 3"/>
                <a:gd name="T5" fmla="*/ 61 h 4"/>
                <a:gd name="T6" fmla="*/ 56 w 3"/>
                <a:gd name="T7" fmla="*/ 47 h 4"/>
                <a:gd name="T8" fmla="*/ 35 w 3"/>
                <a:gd name="T9" fmla="*/ 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1" y="0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81" name="Freeform 878">
              <a:extLst>
                <a:ext uri="{FF2B5EF4-FFF2-40B4-BE49-F238E27FC236}">
                  <a16:creationId xmlns:a16="http://schemas.microsoft.com/office/drawing/2014/main" id="{DBFA73CE-73DA-4D1F-B307-80602E281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" y="2784"/>
              <a:ext cx="28" cy="16"/>
            </a:xfrm>
            <a:custGeom>
              <a:avLst/>
              <a:gdLst>
                <a:gd name="T0" fmla="*/ 64 w 11"/>
                <a:gd name="T1" fmla="*/ 21 h 6"/>
                <a:gd name="T2" fmla="*/ 33 w 11"/>
                <a:gd name="T3" fmla="*/ 115 h 6"/>
                <a:gd name="T4" fmla="*/ 97 w 11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6">
                  <a:moveTo>
                    <a:pt x="4" y="1"/>
                  </a:moveTo>
                  <a:cubicBezTo>
                    <a:pt x="1" y="2"/>
                    <a:pt x="0" y="3"/>
                    <a:pt x="2" y="6"/>
                  </a:cubicBezTo>
                  <a:cubicBezTo>
                    <a:pt x="5" y="6"/>
                    <a:pt x="11" y="2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82" name="Freeform 879">
              <a:extLst>
                <a:ext uri="{FF2B5EF4-FFF2-40B4-BE49-F238E27FC236}">
                  <a16:creationId xmlns:a16="http://schemas.microsoft.com/office/drawing/2014/main" id="{43C0CB79-06C8-4E3A-BE62-FE6564F3E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2773"/>
              <a:ext cx="7" cy="11"/>
            </a:xfrm>
            <a:custGeom>
              <a:avLst/>
              <a:gdLst>
                <a:gd name="T0" fmla="*/ 12 w 3"/>
                <a:gd name="T1" fmla="*/ 47 h 4"/>
                <a:gd name="T2" fmla="*/ 12 w 3"/>
                <a:gd name="T3" fmla="*/ 83 h 4"/>
                <a:gd name="T4" fmla="*/ 37 w 3"/>
                <a:gd name="T5" fmla="*/ 47 h 4"/>
                <a:gd name="T6" fmla="*/ 12 w 3"/>
                <a:gd name="T7" fmla="*/ 61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1" y="2"/>
                  </a:moveTo>
                  <a:cubicBezTo>
                    <a:pt x="0" y="3"/>
                    <a:pt x="1" y="4"/>
                    <a:pt x="1" y="4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1" y="0"/>
                    <a:pt x="2" y="2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83" name="Freeform 880">
              <a:extLst>
                <a:ext uri="{FF2B5EF4-FFF2-40B4-BE49-F238E27FC236}">
                  <a16:creationId xmlns:a16="http://schemas.microsoft.com/office/drawing/2014/main" id="{D744F88C-4A47-4B3B-8E07-E8306D0C3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" y="3027"/>
              <a:ext cx="55" cy="69"/>
            </a:xfrm>
            <a:custGeom>
              <a:avLst/>
              <a:gdLst>
                <a:gd name="T0" fmla="*/ 0 w 22"/>
                <a:gd name="T1" fmla="*/ 295 h 26"/>
                <a:gd name="T2" fmla="*/ 238 w 22"/>
                <a:gd name="T3" fmla="*/ 374 h 26"/>
                <a:gd name="T4" fmla="*/ 238 w 22"/>
                <a:gd name="T5" fmla="*/ 0 h 26"/>
                <a:gd name="T6" fmla="*/ 158 w 22"/>
                <a:gd name="T7" fmla="*/ 295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26">
                  <a:moveTo>
                    <a:pt x="0" y="16"/>
                  </a:moveTo>
                  <a:cubicBezTo>
                    <a:pt x="1" y="25"/>
                    <a:pt x="9" y="26"/>
                    <a:pt x="15" y="20"/>
                  </a:cubicBezTo>
                  <a:cubicBezTo>
                    <a:pt x="20" y="15"/>
                    <a:pt x="22" y="4"/>
                    <a:pt x="15" y="0"/>
                  </a:cubicBezTo>
                  <a:cubicBezTo>
                    <a:pt x="16" y="7"/>
                    <a:pt x="17" y="12"/>
                    <a:pt x="10" y="16"/>
                  </a:cubicBezTo>
                </a:path>
              </a:pathLst>
            </a:custGeom>
            <a:solidFill>
              <a:srgbClr val="CC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84" name="Freeform 881">
              <a:extLst>
                <a:ext uri="{FF2B5EF4-FFF2-40B4-BE49-F238E27FC236}">
                  <a16:creationId xmlns:a16="http://schemas.microsoft.com/office/drawing/2014/main" id="{59391174-ED9B-43B7-BCB4-1BDF8B25A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" y="3091"/>
              <a:ext cx="75" cy="58"/>
            </a:xfrm>
            <a:custGeom>
              <a:avLst/>
              <a:gdLst>
                <a:gd name="T0" fmla="*/ 63 w 30"/>
                <a:gd name="T1" fmla="*/ 221 h 22"/>
                <a:gd name="T2" fmla="*/ 313 w 30"/>
                <a:gd name="T3" fmla="*/ 348 h 22"/>
                <a:gd name="T4" fmla="*/ 345 w 30"/>
                <a:gd name="T5" fmla="*/ 0 h 22"/>
                <a:gd name="T6" fmla="*/ 313 w 30"/>
                <a:gd name="T7" fmla="*/ 200 h 22"/>
                <a:gd name="T8" fmla="*/ 125 w 30"/>
                <a:gd name="T9" fmla="*/ 258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2">
                  <a:moveTo>
                    <a:pt x="4" y="12"/>
                  </a:moveTo>
                  <a:cubicBezTo>
                    <a:pt x="0" y="22"/>
                    <a:pt x="15" y="22"/>
                    <a:pt x="20" y="19"/>
                  </a:cubicBezTo>
                  <a:cubicBezTo>
                    <a:pt x="28" y="14"/>
                    <a:pt x="30" y="6"/>
                    <a:pt x="22" y="0"/>
                  </a:cubicBezTo>
                  <a:cubicBezTo>
                    <a:pt x="23" y="5"/>
                    <a:pt x="26" y="9"/>
                    <a:pt x="20" y="11"/>
                  </a:cubicBezTo>
                  <a:cubicBezTo>
                    <a:pt x="17" y="13"/>
                    <a:pt x="12" y="15"/>
                    <a:pt x="8" y="14"/>
                  </a:cubicBezTo>
                </a:path>
              </a:pathLst>
            </a:custGeom>
            <a:solidFill>
              <a:srgbClr val="CC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85" name="Freeform 882">
              <a:extLst>
                <a:ext uri="{FF2B5EF4-FFF2-40B4-BE49-F238E27FC236}">
                  <a16:creationId xmlns:a16="http://schemas.microsoft.com/office/drawing/2014/main" id="{320758F5-9B4C-4D75-9875-15AD26BD8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07"/>
              <a:ext cx="50" cy="56"/>
            </a:xfrm>
            <a:custGeom>
              <a:avLst/>
              <a:gdLst>
                <a:gd name="T0" fmla="*/ 20 w 20"/>
                <a:gd name="T1" fmla="*/ 248 h 21"/>
                <a:gd name="T2" fmla="*/ 208 w 20"/>
                <a:gd name="T3" fmla="*/ 341 h 21"/>
                <a:gd name="T4" fmla="*/ 238 w 20"/>
                <a:gd name="T5" fmla="*/ 0 h 21"/>
                <a:gd name="T6" fmla="*/ 63 w 20"/>
                <a:gd name="T7" fmla="*/ 28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1">
                  <a:moveTo>
                    <a:pt x="1" y="13"/>
                  </a:moveTo>
                  <a:cubicBezTo>
                    <a:pt x="0" y="20"/>
                    <a:pt x="8" y="21"/>
                    <a:pt x="13" y="18"/>
                  </a:cubicBezTo>
                  <a:cubicBezTo>
                    <a:pt x="18" y="15"/>
                    <a:pt x="20" y="3"/>
                    <a:pt x="15" y="0"/>
                  </a:cubicBezTo>
                  <a:cubicBezTo>
                    <a:pt x="16" y="8"/>
                    <a:pt x="12" y="13"/>
                    <a:pt x="4" y="15"/>
                  </a:cubicBezTo>
                </a:path>
              </a:pathLst>
            </a:custGeom>
            <a:solidFill>
              <a:srgbClr val="CC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86" name="Freeform 883">
              <a:extLst>
                <a:ext uri="{FF2B5EF4-FFF2-40B4-BE49-F238E27FC236}">
                  <a16:creationId xmlns:a16="http://schemas.microsoft.com/office/drawing/2014/main" id="{4141E1F3-4D23-4B46-A2A6-7004E5011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" y="3107"/>
              <a:ext cx="40" cy="48"/>
            </a:xfrm>
            <a:custGeom>
              <a:avLst/>
              <a:gdLst>
                <a:gd name="T0" fmla="*/ 0 w 16"/>
                <a:gd name="T1" fmla="*/ 264 h 18"/>
                <a:gd name="T2" fmla="*/ 188 w 16"/>
                <a:gd name="T3" fmla="*/ 264 h 18"/>
                <a:gd name="T4" fmla="*/ 145 w 16"/>
                <a:gd name="T5" fmla="*/ 0 h 18"/>
                <a:gd name="T6" fmla="*/ 158 w 16"/>
                <a:gd name="T7" fmla="*/ 136 h 18"/>
                <a:gd name="T8" fmla="*/ 50 w 16"/>
                <a:gd name="T9" fmla="*/ 285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8">
                  <a:moveTo>
                    <a:pt x="0" y="14"/>
                  </a:moveTo>
                  <a:cubicBezTo>
                    <a:pt x="4" y="18"/>
                    <a:pt x="8" y="18"/>
                    <a:pt x="12" y="14"/>
                  </a:cubicBezTo>
                  <a:cubicBezTo>
                    <a:pt x="16" y="11"/>
                    <a:pt x="15" y="1"/>
                    <a:pt x="9" y="0"/>
                  </a:cubicBezTo>
                  <a:cubicBezTo>
                    <a:pt x="10" y="2"/>
                    <a:pt x="11" y="4"/>
                    <a:pt x="10" y="7"/>
                  </a:cubicBezTo>
                  <a:cubicBezTo>
                    <a:pt x="10" y="9"/>
                    <a:pt x="6" y="15"/>
                    <a:pt x="3" y="15"/>
                  </a:cubicBezTo>
                </a:path>
              </a:pathLst>
            </a:custGeom>
            <a:solidFill>
              <a:srgbClr val="CC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87" name="Freeform 884">
              <a:extLst>
                <a:ext uri="{FF2B5EF4-FFF2-40B4-BE49-F238E27FC236}">
                  <a16:creationId xmlns:a16="http://schemas.microsoft.com/office/drawing/2014/main" id="{E5EDAE71-E38A-4869-A685-F3067F5FA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" y="2907"/>
              <a:ext cx="68" cy="72"/>
            </a:xfrm>
            <a:custGeom>
              <a:avLst/>
              <a:gdLst>
                <a:gd name="T0" fmla="*/ 0 w 27"/>
                <a:gd name="T1" fmla="*/ 248 h 27"/>
                <a:gd name="T2" fmla="*/ 305 w 27"/>
                <a:gd name="T3" fmla="*/ 0 h 27"/>
                <a:gd name="T4" fmla="*/ 209 w 27"/>
                <a:gd name="T5" fmla="*/ 205 h 27"/>
                <a:gd name="T6" fmla="*/ 33 w 27"/>
                <a:gd name="T7" fmla="*/ 264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7">
                  <a:moveTo>
                    <a:pt x="0" y="13"/>
                  </a:moveTo>
                  <a:cubicBezTo>
                    <a:pt x="3" y="27"/>
                    <a:pt x="27" y="13"/>
                    <a:pt x="19" y="0"/>
                  </a:cubicBezTo>
                  <a:cubicBezTo>
                    <a:pt x="18" y="5"/>
                    <a:pt x="18" y="7"/>
                    <a:pt x="13" y="11"/>
                  </a:cubicBezTo>
                  <a:cubicBezTo>
                    <a:pt x="11" y="13"/>
                    <a:pt x="5" y="15"/>
                    <a:pt x="2" y="14"/>
                  </a:cubicBezTo>
                </a:path>
              </a:pathLst>
            </a:custGeom>
            <a:solidFill>
              <a:srgbClr val="CC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88" name="Freeform 885">
              <a:extLst>
                <a:ext uri="{FF2B5EF4-FFF2-40B4-BE49-F238E27FC236}">
                  <a16:creationId xmlns:a16="http://schemas.microsoft.com/office/drawing/2014/main" id="{FFAE68A1-4DDB-4273-AA91-ACC834FB9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" y="3101"/>
              <a:ext cx="70" cy="51"/>
            </a:xfrm>
            <a:custGeom>
              <a:avLst/>
              <a:gdLst>
                <a:gd name="T0" fmla="*/ 63 w 28"/>
                <a:gd name="T1" fmla="*/ 252 h 19"/>
                <a:gd name="T2" fmla="*/ 283 w 28"/>
                <a:gd name="T3" fmla="*/ 330 h 19"/>
                <a:gd name="T4" fmla="*/ 300 w 28"/>
                <a:gd name="T5" fmla="*/ 35 h 19"/>
                <a:gd name="T6" fmla="*/ 208 w 28"/>
                <a:gd name="T7" fmla="*/ 287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19">
                  <a:moveTo>
                    <a:pt x="4" y="13"/>
                  </a:moveTo>
                  <a:cubicBezTo>
                    <a:pt x="0" y="19"/>
                    <a:pt x="16" y="18"/>
                    <a:pt x="18" y="17"/>
                  </a:cubicBezTo>
                  <a:cubicBezTo>
                    <a:pt x="24" y="15"/>
                    <a:pt x="28" y="0"/>
                    <a:pt x="19" y="2"/>
                  </a:cubicBezTo>
                  <a:cubicBezTo>
                    <a:pt x="22" y="8"/>
                    <a:pt x="20" y="13"/>
                    <a:pt x="13" y="15"/>
                  </a:cubicBezTo>
                </a:path>
              </a:pathLst>
            </a:custGeom>
            <a:solidFill>
              <a:srgbClr val="CC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89" name="Freeform 886">
              <a:extLst>
                <a:ext uri="{FF2B5EF4-FFF2-40B4-BE49-F238E27FC236}">
                  <a16:creationId xmlns:a16="http://schemas.microsoft.com/office/drawing/2014/main" id="{C6341D4E-C3DE-45E6-8F50-973B37192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3072"/>
              <a:ext cx="63" cy="56"/>
            </a:xfrm>
            <a:custGeom>
              <a:avLst/>
              <a:gdLst>
                <a:gd name="T0" fmla="*/ 33 w 25"/>
                <a:gd name="T1" fmla="*/ 192 h 21"/>
                <a:gd name="T2" fmla="*/ 83 w 25"/>
                <a:gd name="T3" fmla="*/ 363 h 21"/>
                <a:gd name="T4" fmla="*/ 242 w 25"/>
                <a:gd name="T5" fmla="*/ 363 h 21"/>
                <a:gd name="T6" fmla="*/ 318 w 25"/>
                <a:gd name="T7" fmla="*/ 0 h 21"/>
                <a:gd name="T8" fmla="*/ 285 w 25"/>
                <a:gd name="T9" fmla="*/ 192 h 21"/>
                <a:gd name="T10" fmla="*/ 113 w 25"/>
                <a:gd name="T11" fmla="*/ 248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1">
                  <a:moveTo>
                    <a:pt x="2" y="10"/>
                  </a:moveTo>
                  <a:cubicBezTo>
                    <a:pt x="0" y="13"/>
                    <a:pt x="2" y="18"/>
                    <a:pt x="5" y="19"/>
                  </a:cubicBezTo>
                  <a:cubicBezTo>
                    <a:pt x="8" y="21"/>
                    <a:pt x="12" y="20"/>
                    <a:pt x="15" y="19"/>
                  </a:cubicBezTo>
                  <a:cubicBezTo>
                    <a:pt x="22" y="16"/>
                    <a:pt x="25" y="6"/>
                    <a:pt x="20" y="0"/>
                  </a:cubicBezTo>
                  <a:cubicBezTo>
                    <a:pt x="20" y="4"/>
                    <a:pt x="21" y="7"/>
                    <a:pt x="18" y="10"/>
                  </a:cubicBezTo>
                  <a:cubicBezTo>
                    <a:pt x="15" y="13"/>
                    <a:pt x="11" y="13"/>
                    <a:pt x="7" y="13"/>
                  </a:cubicBezTo>
                </a:path>
              </a:pathLst>
            </a:custGeom>
            <a:solidFill>
              <a:srgbClr val="CC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90" name="Freeform 887">
              <a:extLst>
                <a:ext uri="{FF2B5EF4-FFF2-40B4-BE49-F238E27FC236}">
                  <a16:creationId xmlns:a16="http://schemas.microsoft.com/office/drawing/2014/main" id="{110F15FB-F3C5-4DA2-A836-8D8201784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" y="2803"/>
              <a:ext cx="50" cy="50"/>
            </a:xfrm>
            <a:custGeom>
              <a:avLst/>
              <a:gdLst>
                <a:gd name="T0" fmla="*/ 0 w 20"/>
                <a:gd name="T1" fmla="*/ 255 h 19"/>
                <a:gd name="T2" fmla="*/ 208 w 20"/>
                <a:gd name="T3" fmla="*/ 311 h 19"/>
                <a:gd name="T4" fmla="*/ 250 w 20"/>
                <a:gd name="T5" fmla="*/ 0 h 19"/>
                <a:gd name="T6" fmla="*/ 83 w 20"/>
                <a:gd name="T7" fmla="*/ 234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9">
                  <a:moveTo>
                    <a:pt x="0" y="14"/>
                  </a:moveTo>
                  <a:cubicBezTo>
                    <a:pt x="4" y="17"/>
                    <a:pt x="8" y="19"/>
                    <a:pt x="13" y="17"/>
                  </a:cubicBezTo>
                  <a:cubicBezTo>
                    <a:pt x="20" y="12"/>
                    <a:pt x="18" y="6"/>
                    <a:pt x="16" y="0"/>
                  </a:cubicBezTo>
                  <a:cubicBezTo>
                    <a:pt x="19" y="9"/>
                    <a:pt x="12" y="12"/>
                    <a:pt x="5" y="13"/>
                  </a:cubicBezTo>
                </a:path>
              </a:pathLst>
            </a:custGeom>
            <a:solidFill>
              <a:srgbClr val="CC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91" name="Freeform 888">
              <a:extLst>
                <a:ext uri="{FF2B5EF4-FFF2-40B4-BE49-F238E27FC236}">
                  <a16:creationId xmlns:a16="http://schemas.microsoft.com/office/drawing/2014/main" id="{ABC25F55-C047-49B3-BBA2-43F85F371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2731"/>
              <a:ext cx="53" cy="34"/>
            </a:xfrm>
            <a:custGeom>
              <a:avLst/>
              <a:gdLst>
                <a:gd name="T0" fmla="*/ 0 w 21"/>
                <a:gd name="T1" fmla="*/ 110 h 13"/>
                <a:gd name="T2" fmla="*/ 222 w 21"/>
                <a:gd name="T3" fmla="*/ 212 h 13"/>
                <a:gd name="T4" fmla="*/ 338 w 21"/>
                <a:gd name="T5" fmla="*/ 0 h 13"/>
                <a:gd name="T6" fmla="*/ 242 w 21"/>
                <a:gd name="T7" fmla="*/ 123 h 13"/>
                <a:gd name="T8" fmla="*/ 63 w 21"/>
                <a:gd name="T9" fmla="*/ 12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3">
                  <a:moveTo>
                    <a:pt x="0" y="6"/>
                  </a:moveTo>
                  <a:cubicBezTo>
                    <a:pt x="1" y="11"/>
                    <a:pt x="10" y="13"/>
                    <a:pt x="14" y="12"/>
                  </a:cubicBezTo>
                  <a:cubicBezTo>
                    <a:pt x="20" y="11"/>
                    <a:pt x="21" y="5"/>
                    <a:pt x="21" y="0"/>
                  </a:cubicBezTo>
                  <a:cubicBezTo>
                    <a:pt x="20" y="3"/>
                    <a:pt x="18" y="6"/>
                    <a:pt x="15" y="7"/>
                  </a:cubicBezTo>
                  <a:cubicBezTo>
                    <a:pt x="11" y="9"/>
                    <a:pt x="7" y="5"/>
                    <a:pt x="4" y="7"/>
                  </a:cubicBezTo>
                </a:path>
              </a:pathLst>
            </a:custGeom>
            <a:solidFill>
              <a:srgbClr val="CC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92" name="Freeform 889">
              <a:extLst>
                <a:ext uri="{FF2B5EF4-FFF2-40B4-BE49-F238E27FC236}">
                  <a16:creationId xmlns:a16="http://schemas.microsoft.com/office/drawing/2014/main" id="{07A15C99-F3A3-4622-9C55-C519B44E8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3029"/>
              <a:ext cx="75" cy="59"/>
            </a:xfrm>
            <a:custGeom>
              <a:avLst/>
              <a:gdLst>
                <a:gd name="T0" fmla="*/ 0 w 30"/>
                <a:gd name="T1" fmla="*/ 330 h 22"/>
                <a:gd name="T2" fmla="*/ 313 w 30"/>
                <a:gd name="T3" fmla="*/ 0 h 22"/>
                <a:gd name="T4" fmla="*/ 0 w 30"/>
                <a:gd name="T5" fmla="*/ 33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22">
                  <a:moveTo>
                    <a:pt x="0" y="17"/>
                  </a:moveTo>
                  <a:cubicBezTo>
                    <a:pt x="10" y="22"/>
                    <a:pt x="30" y="13"/>
                    <a:pt x="20" y="0"/>
                  </a:cubicBezTo>
                  <a:cubicBezTo>
                    <a:pt x="20" y="7"/>
                    <a:pt x="8" y="21"/>
                    <a:pt x="0" y="17"/>
                  </a:cubicBezTo>
                </a:path>
              </a:pathLst>
            </a:custGeom>
            <a:solidFill>
              <a:srgbClr val="CC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93" name="Freeform 890">
              <a:extLst>
                <a:ext uri="{FF2B5EF4-FFF2-40B4-BE49-F238E27FC236}">
                  <a16:creationId xmlns:a16="http://schemas.microsoft.com/office/drawing/2014/main" id="{62395B00-F173-4C0E-ABF1-45BDE38DA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2803"/>
              <a:ext cx="67" cy="74"/>
            </a:xfrm>
            <a:custGeom>
              <a:avLst/>
              <a:gdLst>
                <a:gd name="T0" fmla="*/ 12 w 27"/>
                <a:gd name="T1" fmla="*/ 349 h 28"/>
                <a:gd name="T2" fmla="*/ 74 w 27"/>
                <a:gd name="T3" fmla="*/ 497 h 28"/>
                <a:gd name="T4" fmla="*/ 216 w 27"/>
                <a:gd name="T5" fmla="*/ 481 h 28"/>
                <a:gd name="T6" fmla="*/ 350 w 27"/>
                <a:gd name="T7" fmla="*/ 0 h 28"/>
                <a:gd name="T8" fmla="*/ 30 w 27"/>
                <a:gd name="T9" fmla="*/ 33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8">
                  <a:moveTo>
                    <a:pt x="1" y="19"/>
                  </a:moveTo>
                  <a:cubicBezTo>
                    <a:pt x="0" y="23"/>
                    <a:pt x="1" y="26"/>
                    <a:pt x="5" y="27"/>
                  </a:cubicBezTo>
                  <a:cubicBezTo>
                    <a:pt x="8" y="28"/>
                    <a:pt x="12" y="28"/>
                    <a:pt x="14" y="26"/>
                  </a:cubicBezTo>
                  <a:cubicBezTo>
                    <a:pt x="21" y="22"/>
                    <a:pt x="27" y="7"/>
                    <a:pt x="23" y="0"/>
                  </a:cubicBezTo>
                  <a:cubicBezTo>
                    <a:pt x="24" y="8"/>
                    <a:pt x="12" y="27"/>
                    <a:pt x="2" y="18"/>
                  </a:cubicBezTo>
                </a:path>
              </a:pathLst>
            </a:custGeom>
            <a:solidFill>
              <a:srgbClr val="CC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94" name="Freeform 891">
              <a:extLst>
                <a:ext uri="{FF2B5EF4-FFF2-40B4-BE49-F238E27FC236}">
                  <a16:creationId xmlns:a16="http://schemas.microsoft.com/office/drawing/2014/main" id="{BE69657F-B250-41A2-8517-116DC6539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2488"/>
              <a:ext cx="60" cy="72"/>
            </a:xfrm>
            <a:custGeom>
              <a:avLst/>
              <a:gdLst>
                <a:gd name="T0" fmla="*/ 0 w 24"/>
                <a:gd name="T1" fmla="*/ 376 h 27"/>
                <a:gd name="T2" fmla="*/ 238 w 24"/>
                <a:gd name="T3" fmla="*/ 419 h 27"/>
                <a:gd name="T4" fmla="*/ 313 w 24"/>
                <a:gd name="T5" fmla="*/ 0 h 27"/>
                <a:gd name="T6" fmla="*/ 250 w 24"/>
                <a:gd name="T7" fmla="*/ 264 h 27"/>
                <a:gd name="T8" fmla="*/ 33 w 24"/>
                <a:gd name="T9" fmla="*/ 37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7">
                  <a:moveTo>
                    <a:pt x="0" y="20"/>
                  </a:moveTo>
                  <a:cubicBezTo>
                    <a:pt x="3" y="27"/>
                    <a:pt x="9" y="25"/>
                    <a:pt x="15" y="22"/>
                  </a:cubicBezTo>
                  <a:cubicBezTo>
                    <a:pt x="24" y="18"/>
                    <a:pt x="24" y="9"/>
                    <a:pt x="20" y="0"/>
                  </a:cubicBezTo>
                  <a:cubicBezTo>
                    <a:pt x="21" y="5"/>
                    <a:pt x="19" y="9"/>
                    <a:pt x="16" y="14"/>
                  </a:cubicBezTo>
                  <a:cubicBezTo>
                    <a:pt x="13" y="17"/>
                    <a:pt x="6" y="23"/>
                    <a:pt x="2" y="20"/>
                  </a:cubicBezTo>
                </a:path>
              </a:pathLst>
            </a:custGeom>
            <a:solidFill>
              <a:srgbClr val="CC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95" name="Freeform 892">
              <a:extLst>
                <a:ext uri="{FF2B5EF4-FFF2-40B4-BE49-F238E27FC236}">
                  <a16:creationId xmlns:a16="http://schemas.microsoft.com/office/drawing/2014/main" id="{9DEA761A-DB70-4CAC-B0FA-44DEEB9ED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2760"/>
              <a:ext cx="60" cy="115"/>
            </a:xfrm>
            <a:custGeom>
              <a:avLst/>
              <a:gdLst>
                <a:gd name="T0" fmla="*/ 0 w 24"/>
                <a:gd name="T1" fmla="*/ 538 h 43"/>
                <a:gd name="T2" fmla="*/ 125 w 24"/>
                <a:gd name="T3" fmla="*/ 802 h 43"/>
                <a:gd name="T4" fmla="*/ 270 w 24"/>
                <a:gd name="T5" fmla="*/ 709 h 43"/>
                <a:gd name="T6" fmla="*/ 238 w 24"/>
                <a:gd name="T7" fmla="*/ 0 h 43"/>
                <a:gd name="T8" fmla="*/ 270 w 24"/>
                <a:gd name="T9" fmla="*/ 342 h 43"/>
                <a:gd name="T10" fmla="*/ 188 w 24"/>
                <a:gd name="T11" fmla="*/ 572 h 43"/>
                <a:gd name="T12" fmla="*/ 20 w 24"/>
                <a:gd name="T13" fmla="*/ 538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43">
                  <a:moveTo>
                    <a:pt x="0" y="28"/>
                  </a:moveTo>
                  <a:cubicBezTo>
                    <a:pt x="0" y="33"/>
                    <a:pt x="4" y="40"/>
                    <a:pt x="8" y="42"/>
                  </a:cubicBezTo>
                  <a:cubicBezTo>
                    <a:pt x="12" y="43"/>
                    <a:pt x="15" y="40"/>
                    <a:pt x="17" y="37"/>
                  </a:cubicBezTo>
                  <a:cubicBezTo>
                    <a:pt x="24" y="28"/>
                    <a:pt x="21" y="9"/>
                    <a:pt x="15" y="0"/>
                  </a:cubicBezTo>
                  <a:cubicBezTo>
                    <a:pt x="17" y="6"/>
                    <a:pt x="18" y="12"/>
                    <a:pt x="17" y="18"/>
                  </a:cubicBezTo>
                  <a:cubicBezTo>
                    <a:pt x="16" y="21"/>
                    <a:pt x="15" y="28"/>
                    <a:pt x="12" y="30"/>
                  </a:cubicBezTo>
                  <a:cubicBezTo>
                    <a:pt x="8" y="32"/>
                    <a:pt x="2" y="32"/>
                    <a:pt x="1" y="28"/>
                  </a:cubicBezTo>
                </a:path>
              </a:pathLst>
            </a:custGeom>
            <a:solidFill>
              <a:srgbClr val="CC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96" name="Freeform 893">
              <a:extLst>
                <a:ext uri="{FF2B5EF4-FFF2-40B4-BE49-F238E27FC236}">
                  <a16:creationId xmlns:a16="http://schemas.microsoft.com/office/drawing/2014/main" id="{8A511335-51ED-487F-9BB5-FC606F285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2888"/>
              <a:ext cx="52" cy="83"/>
            </a:xfrm>
            <a:custGeom>
              <a:avLst/>
              <a:gdLst>
                <a:gd name="T0" fmla="*/ 0 w 21"/>
                <a:gd name="T1" fmla="*/ 388 h 31"/>
                <a:gd name="T2" fmla="*/ 228 w 21"/>
                <a:gd name="T3" fmla="*/ 479 h 31"/>
                <a:gd name="T4" fmla="*/ 215 w 21"/>
                <a:gd name="T5" fmla="*/ 0 h 31"/>
                <a:gd name="T6" fmla="*/ 245 w 21"/>
                <a:gd name="T7" fmla="*/ 308 h 31"/>
                <a:gd name="T8" fmla="*/ 124 w 21"/>
                <a:gd name="T9" fmla="*/ 42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31">
                  <a:moveTo>
                    <a:pt x="0" y="20"/>
                  </a:moveTo>
                  <a:cubicBezTo>
                    <a:pt x="3" y="25"/>
                    <a:pt x="9" y="31"/>
                    <a:pt x="15" y="25"/>
                  </a:cubicBezTo>
                  <a:cubicBezTo>
                    <a:pt x="21" y="18"/>
                    <a:pt x="18" y="6"/>
                    <a:pt x="14" y="0"/>
                  </a:cubicBezTo>
                  <a:cubicBezTo>
                    <a:pt x="15" y="5"/>
                    <a:pt x="19" y="11"/>
                    <a:pt x="16" y="16"/>
                  </a:cubicBezTo>
                  <a:cubicBezTo>
                    <a:pt x="15" y="19"/>
                    <a:pt x="11" y="21"/>
                    <a:pt x="8" y="22"/>
                  </a:cubicBezTo>
                </a:path>
              </a:pathLst>
            </a:custGeom>
            <a:solidFill>
              <a:srgbClr val="CC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97" name="Freeform 894">
              <a:extLst>
                <a:ext uri="{FF2B5EF4-FFF2-40B4-BE49-F238E27FC236}">
                  <a16:creationId xmlns:a16="http://schemas.microsoft.com/office/drawing/2014/main" id="{0DD8AF2A-6A3A-4898-8DCA-81D7288B8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3053"/>
              <a:ext cx="37" cy="54"/>
            </a:xfrm>
            <a:custGeom>
              <a:avLst/>
              <a:gdLst>
                <a:gd name="T0" fmla="*/ 0 w 15"/>
                <a:gd name="T1" fmla="*/ 300 h 20"/>
                <a:gd name="T2" fmla="*/ 153 w 15"/>
                <a:gd name="T3" fmla="*/ 335 h 20"/>
                <a:gd name="T4" fmla="*/ 121 w 15"/>
                <a:gd name="T5" fmla="*/ 0 h 20"/>
                <a:gd name="T6" fmla="*/ 104 w 15"/>
                <a:gd name="T7" fmla="*/ 278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0">
                  <a:moveTo>
                    <a:pt x="0" y="15"/>
                  </a:moveTo>
                  <a:cubicBezTo>
                    <a:pt x="0" y="20"/>
                    <a:pt x="8" y="20"/>
                    <a:pt x="10" y="17"/>
                  </a:cubicBezTo>
                  <a:cubicBezTo>
                    <a:pt x="15" y="13"/>
                    <a:pt x="14" y="3"/>
                    <a:pt x="8" y="0"/>
                  </a:cubicBezTo>
                  <a:cubicBezTo>
                    <a:pt x="10" y="4"/>
                    <a:pt x="13" y="11"/>
                    <a:pt x="7" y="14"/>
                  </a:cubicBezTo>
                </a:path>
              </a:pathLst>
            </a:custGeom>
            <a:solidFill>
              <a:srgbClr val="CC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98" name="Freeform 895">
              <a:extLst>
                <a:ext uri="{FF2B5EF4-FFF2-40B4-BE49-F238E27FC236}">
                  <a16:creationId xmlns:a16="http://schemas.microsoft.com/office/drawing/2014/main" id="{ADF77388-C116-4888-9783-68DF712E2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2803"/>
              <a:ext cx="42" cy="56"/>
            </a:xfrm>
            <a:custGeom>
              <a:avLst/>
              <a:gdLst>
                <a:gd name="T0" fmla="*/ 0 w 17"/>
                <a:gd name="T1" fmla="*/ 320 h 21"/>
                <a:gd name="T2" fmla="*/ 62 w 17"/>
                <a:gd name="T3" fmla="*/ 376 h 21"/>
                <a:gd name="T4" fmla="*/ 166 w 17"/>
                <a:gd name="T5" fmla="*/ 341 h 21"/>
                <a:gd name="T6" fmla="*/ 225 w 17"/>
                <a:gd name="T7" fmla="*/ 0 h 21"/>
                <a:gd name="T8" fmla="*/ 42 w 17"/>
                <a:gd name="T9" fmla="*/ 32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1">
                  <a:moveTo>
                    <a:pt x="0" y="17"/>
                  </a:moveTo>
                  <a:cubicBezTo>
                    <a:pt x="2" y="18"/>
                    <a:pt x="2" y="19"/>
                    <a:pt x="4" y="20"/>
                  </a:cubicBezTo>
                  <a:cubicBezTo>
                    <a:pt x="7" y="21"/>
                    <a:pt x="9" y="20"/>
                    <a:pt x="11" y="18"/>
                  </a:cubicBezTo>
                  <a:cubicBezTo>
                    <a:pt x="16" y="13"/>
                    <a:pt x="17" y="7"/>
                    <a:pt x="15" y="0"/>
                  </a:cubicBezTo>
                  <a:cubicBezTo>
                    <a:pt x="15" y="9"/>
                    <a:pt x="11" y="14"/>
                    <a:pt x="3" y="17"/>
                  </a:cubicBezTo>
                </a:path>
              </a:pathLst>
            </a:custGeom>
            <a:solidFill>
              <a:srgbClr val="CC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99" name="Freeform 896">
              <a:extLst>
                <a:ext uri="{FF2B5EF4-FFF2-40B4-BE49-F238E27FC236}">
                  <a16:creationId xmlns:a16="http://schemas.microsoft.com/office/drawing/2014/main" id="{4FC31DC4-B686-45B8-B393-0B7514846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888"/>
              <a:ext cx="32" cy="67"/>
            </a:xfrm>
            <a:custGeom>
              <a:avLst/>
              <a:gdLst>
                <a:gd name="T0" fmla="*/ 0 w 13"/>
                <a:gd name="T1" fmla="*/ 287 h 25"/>
                <a:gd name="T2" fmla="*/ 182 w 13"/>
                <a:gd name="T3" fmla="*/ 0 h 25"/>
                <a:gd name="T4" fmla="*/ 74 w 13"/>
                <a:gd name="T5" fmla="*/ 150 h 25"/>
                <a:gd name="T6" fmla="*/ 74 w 13"/>
                <a:gd name="T7" fmla="*/ 308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5">
                  <a:moveTo>
                    <a:pt x="0" y="15"/>
                  </a:moveTo>
                  <a:cubicBezTo>
                    <a:pt x="8" y="25"/>
                    <a:pt x="13" y="8"/>
                    <a:pt x="12" y="0"/>
                  </a:cubicBezTo>
                  <a:cubicBezTo>
                    <a:pt x="10" y="4"/>
                    <a:pt x="7" y="6"/>
                    <a:pt x="5" y="8"/>
                  </a:cubicBezTo>
                  <a:cubicBezTo>
                    <a:pt x="9" y="10"/>
                    <a:pt x="5" y="14"/>
                    <a:pt x="5" y="16"/>
                  </a:cubicBezTo>
                </a:path>
              </a:pathLst>
            </a:custGeom>
            <a:solidFill>
              <a:srgbClr val="CC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00" name="Freeform 897">
              <a:extLst>
                <a:ext uri="{FF2B5EF4-FFF2-40B4-BE49-F238E27FC236}">
                  <a16:creationId xmlns:a16="http://schemas.microsoft.com/office/drawing/2014/main" id="{4CE4D09E-F688-403E-B70D-5BE9AA54B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2832"/>
              <a:ext cx="20" cy="40"/>
            </a:xfrm>
            <a:custGeom>
              <a:avLst/>
              <a:gdLst>
                <a:gd name="T0" fmla="*/ 50 w 8"/>
                <a:gd name="T1" fmla="*/ 0 h 15"/>
                <a:gd name="T2" fmla="*/ 113 w 8"/>
                <a:gd name="T3" fmla="*/ 171 h 15"/>
                <a:gd name="T4" fmla="*/ 0 w 8"/>
                <a:gd name="T5" fmla="*/ 285 h 15"/>
                <a:gd name="T6" fmla="*/ 50 w 8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5">
                  <a:moveTo>
                    <a:pt x="3" y="0"/>
                  </a:moveTo>
                  <a:cubicBezTo>
                    <a:pt x="4" y="3"/>
                    <a:pt x="8" y="6"/>
                    <a:pt x="7" y="9"/>
                  </a:cubicBezTo>
                  <a:cubicBezTo>
                    <a:pt x="6" y="11"/>
                    <a:pt x="2" y="13"/>
                    <a:pt x="0" y="15"/>
                  </a:cubicBezTo>
                  <a:cubicBezTo>
                    <a:pt x="3" y="11"/>
                    <a:pt x="5" y="5"/>
                    <a:pt x="3" y="0"/>
                  </a:cubicBezTo>
                </a:path>
              </a:pathLst>
            </a:custGeom>
            <a:solidFill>
              <a:srgbClr val="CC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01" name="Freeform 898">
              <a:extLst>
                <a:ext uri="{FF2B5EF4-FFF2-40B4-BE49-F238E27FC236}">
                  <a16:creationId xmlns:a16="http://schemas.microsoft.com/office/drawing/2014/main" id="{5646E3C0-EFD6-442D-85A1-7A4B8FB28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1971"/>
              <a:ext cx="52" cy="74"/>
            </a:xfrm>
            <a:custGeom>
              <a:avLst/>
              <a:gdLst>
                <a:gd name="T0" fmla="*/ 0 w 21"/>
                <a:gd name="T1" fmla="*/ 349 h 28"/>
                <a:gd name="T2" fmla="*/ 154 w 21"/>
                <a:gd name="T3" fmla="*/ 460 h 28"/>
                <a:gd name="T4" fmla="*/ 258 w 21"/>
                <a:gd name="T5" fmla="*/ 0 h 28"/>
                <a:gd name="T6" fmla="*/ 74 w 21"/>
                <a:gd name="T7" fmla="*/ 336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8">
                  <a:moveTo>
                    <a:pt x="0" y="19"/>
                  </a:moveTo>
                  <a:cubicBezTo>
                    <a:pt x="1" y="25"/>
                    <a:pt x="5" y="28"/>
                    <a:pt x="10" y="25"/>
                  </a:cubicBezTo>
                  <a:cubicBezTo>
                    <a:pt x="17" y="22"/>
                    <a:pt x="21" y="7"/>
                    <a:pt x="17" y="0"/>
                  </a:cubicBezTo>
                  <a:cubicBezTo>
                    <a:pt x="18" y="6"/>
                    <a:pt x="13" y="23"/>
                    <a:pt x="5" y="18"/>
                  </a:cubicBezTo>
                </a:path>
              </a:pathLst>
            </a:custGeom>
            <a:solidFill>
              <a:srgbClr val="CC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02" name="Freeform 899">
              <a:extLst>
                <a:ext uri="{FF2B5EF4-FFF2-40B4-BE49-F238E27FC236}">
                  <a16:creationId xmlns:a16="http://schemas.microsoft.com/office/drawing/2014/main" id="{142DD538-30F3-4C41-9C4C-B62E31240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" y="2136"/>
              <a:ext cx="68" cy="75"/>
            </a:xfrm>
            <a:custGeom>
              <a:avLst/>
              <a:gdLst>
                <a:gd name="T0" fmla="*/ 50 w 27"/>
                <a:gd name="T1" fmla="*/ 273 h 28"/>
                <a:gd name="T2" fmla="*/ 350 w 27"/>
                <a:gd name="T3" fmla="*/ 0 h 28"/>
                <a:gd name="T4" fmla="*/ 63 w 27"/>
                <a:gd name="T5" fmla="*/ 252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28">
                  <a:moveTo>
                    <a:pt x="3" y="14"/>
                  </a:moveTo>
                  <a:cubicBezTo>
                    <a:pt x="0" y="28"/>
                    <a:pt x="27" y="16"/>
                    <a:pt x="22" y="0"/>
                  </a:cubicBezTo>
                  <a:cubicBezTo>
                    <a:pt x="22" y="9"/>
                    <a:pt x="12" y="16"/>
                    <a:pt x="4" y="13"/>
                  </a:cubicBezTo>
                </a:path>
              </a:pathLst>
            </a:custGeom>
            <a:solidFill>
              <a:srgbClr val="CC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03" name="Freeform 900">
              <a:extLst>
                <a:ext uri="{FF2B5EF4-FFF2-40B4-BE49-F238E27FC236}">
                  <a16:creationId xmlns:a16="http://schemas.microsoft.com/office/drawing/2014/main" id="{582817C0-4B58-484D-9BB8-40F0EA87D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320"/>
              <a:ext cx="65" cy="101"/>
            </a:xfrm>
            <a:custGeom>
              <a:avLst/>
              <a:gdLst>
                <a:gd name="T0" fmla="*/ 0 w 26"/>
                <a:gd name="T1" fmla="*/ 319 h 38"/>
                <a:gd name="T2" fmla="*/ 270 w 26"/>
                <a:gd name="T3" fmla="*/ 0 h 38"/>
                <a:gd name="T4" fmla="*/ 20 w 26"/>
                <a:gd name="T5" fmla="*/ 303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38">
                  <a:moveTo>
                    <a:pt x="0" y="17"/>
                  </a:moveTo>
                  <a:cubicBezTo>
                    <a:pt x="5" y="38"/>
                    <a:pt x="26" y="6"/>
                    <a:pt x="17" y="0"/>
                  </a:cubicBezTo>
                  <a:cubicBezTo>
                    <a:pt x="14" y="7"/>
                    <a:pt x="11" y="17"/>
                    <a:pt x="1" y="16"/>
                  </a:cubicBezTo>
                </a:path>
              </a:pathLst>
            </a:custGeom>
            <a:solidFill>
              <a:srgbClr val="CC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04" name="Freeform 901">
              <a:extLst>
                <a:ext uri="{FF2B5EF4-FFF2-40B4-BE49-F238E27FC236}">
                  <a16:creationId xmlns:a16="http://schemas.microsoft.com/office/drawing/2014/main" id="{B5C0C278-C3BB-44A8-9BA2-5C330B4B9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2675"/>
              <a:ext cx="45" cy="61"/>
            </a:xfrm>
            <a:custGeom>
              <a:avLst/>
              <a:gdLst>
                <a:gd name="T0" fmla="*/ 0 w 18"/>
                <a:gd name="T1" fmla="*/ 260 h 23"/>
                <a:gd name="T2" fmla="*/ 145 w 18"/>
                <a:gd name="T3" fmla="*/ 408 h 23"/>
                <a:gd name="T4" fmla="*/ 158 w 18"/>
                <a:gd name="T5" fmla="*/ 0 h 23"/>
                <a:gd name="T6" fmla="*/ 95 w 18"/>
                <a:gd name="T7" fmla="*/ 281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23">
                  <a:moveTo>
                    <a:pt x="0" y="14"/>
                  </a:moveTo>
                  <a:cubicBezTo>
                    <a:pt x="3" y="17"/>
                    <a:pt x="4" y="23"/>
                    <a:pt x="9" y="22"/>
                  </a:cubicBezTo>
                  <a:cubicBezTo>
                    <a:pt x="18" y="19"/>
                    <a:pt x="13" y="4"/>
                    <a:pt x="10" y="0"/>
                  </a:cubicBezTo>
                  <a:cubicBezTo>
                    <a:pt x="10" y="5"/>
                    <a:pt x="14" y="13"/>
                    <a:pt x="6" y="15"/>
                  </a:cubicBezTo>
                </a:path>
              </a:pathLst>
            </a:custGeom>
            <a:solidFill>
              <a:srgbClr val="CC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05" name="Freeform 902">
              <a:extLst>
                <a:ext uri="{FF2B5EF4-FFF2-40B4-BE49-F238E27FC236}">
                  <a16:creationId xmlns:a16="http://schemas.microsoft.com/office/drawing/2014/main" id="{902AF22B-7185-47F8-9CAA-6947FEE5A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" y="2765"/>
              <a:ext cx="30" cy="59"/>
            </a:xfrm>
            <a:custGeom>
              <a:avLst/>
              <a:gdLst>
                <a:gd name="T0" fmla="*/ 0 w 12"/>
                <a:gd name="T1" fmla="*/ 172 h 22"/>
                <a:gd name="T2" fmla="*/ 63 w 12"/>
                <a:gd name="T3" fmla="*/ 0 h 22"/>
                <a:gd name="T4" fmla="*/ 33 w 12"/>
                <a:gd name="T5" fmla="*/ 193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2">
                  <a:moveTo>
                    <a:pt x="0" y="9"/>
                  </a:moveTo>
                  <a:cubicBezTo>
                    <a:pt x="2" y="22"/>
                    <a:pt x="12" y="10"/>
                    <a:pt x="4" y="0"/>
                  </a:cubicBezTo>
                  <a:cubicBezTo>
                    <a:pt x="6" y="3"/>
                    <a:pt x="7" y="8"/>
                    <a:pt x="2" y="10"/>
                  </a:cubicBezTo>
                </a:path>
              </a:pathLst>
            </a:custGeom>
            <a:solidFill>
              <a:srgbClr val="CC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06" name="Freeform 903">
              <a:extLst>
                <a:ext uri="{FF2B5EF4-FFF2-40B4-BE49-F238E27FC236}">
                  <a16:creationId xmlns:a16="http://schemas.microsoft.com/office/drawing/2014/main" id="{7BD7775D-0F20-4883-A03D-155D79AEB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" y="2757"/>
              <a:ext cx="57" cy="59"/>
            </a:xfrm>
            <a:custGeom>
              <a:avLst/>
              <a:gdLst>
                <a:gd name="T0" fmla="*/ 0 w 23"/>
                <a:gd name="T1" fmla="*/ 193 h 22"/>
                <a:gd name="T2" fmla="*/ 166 w 23"/>
                <a:gd name="T3" fmla="*/ 0 h 22"/>
                <a:gd name="T4" fmla="*/ 30 w 23"/>
                <a:gd name="T5" fmla="*/ 215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2">
                  <a:moveTo>
                    <a:pt x="0" y="10"/>
                  </a:moveTo>
                  <a:cubicBezTo>
                    <a:pt x="0" y="22"/>
                    <a:pt x="23" y="13"/>
                    <a:pt x="11" y="0"/>
                  </a:cubicBezTo>
                  <a:cubicBezTo>
                    <a:pt x="12" y="6"/>
                    <a:pt x="9" y="11"/>
                    <a:pt x="2" y="11"/>
                  </a:cubicBezTo>
                </a:path>
              </a:pathLst>
            </a:custGeom>
            <a:solidFill>
              <a:srgbClr val="CC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07" name="Freeform 904">
              <a:extLst>
                <a:ext uri="{FF2B5EF4-FFF2-40B4-BE49-F238E27FC236}">
                  <a16:creationId xmlns:a16="http://schemas.microsoft.com/office/drawing/2014/main" id="{012B4CB2-C4A0-48AF-8FB0-C67D7AA1C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2725"/>
              <a:ext cx="70" cy="75"/>
            </a:xfrm>
            <a:custGeom>
              <a:avLst/>
              <a:gdLst>
                <a:gd name="T0" fmla="*/ 83 w 28"/>
                <a:gd name="T1" fmla="*/ 56 h 28"/>
                <a:gd name="T2" fmla="*/ 283 w 28"/>
                <a:gd name="T3" fmla="*/ 0 h 28"/>
                <a:gd name="T4" fmla="*/ 145 w 28"/>
                <a:gd name="T5" fmla="*/ 15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28">
                  <a:moveTo>
                    <a:pt x="5" y="3"/>
                  </a:moveTo>
                  <a:cubicBezTo>
                    <a:pt x="0" y="15"/>
                    <a:pt x="28" y="28"/>
                    <a:pt x="18" y="0"/>
                  </a:cubicBezTo>
                  <a:cubicBezTo>
                    <a:pt x="19" y="4"/>
                    <a:pt x="13" y="15"/>
                    <a:pt x="9" y="8"/>
                  </a:cubicBezTo>
                </a:path>
              </a:pathLst>
            </a:custGeom>
            <a:solidFill>
              <a:srgbClr val="CC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08" name="Freeform 905">
              <a:extLst>
                <a:ext uri="{FF2B5EF4-FFF2-40B4-BE49-F238E27FC236}">
                  <a16:creationId xmlns:a16="http://schemas.microsoft.com/office/drawing/2014/main" id="{1E8CD45D-7D51-456E-BCF6-A35B08630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1947"/>
              <a:ext cx="35" cy="40"/>
            </a:xfrm>
            <a:custGeom>
              <a:avLst/>
              <a:gdLst>
                <a:gd name="T0" fmla="*/ 0 w 14"/>
                <a:gd name="T1" fmla="*/ 56 h 15"/>
                <a:gd name="T2" fmla="*/ 175 w 14"/>
                <a:gd name="T3" fmla="*/ 0 h 15"/>
                <a:gd name="T4" fmla="*/ 0 w 14"/>
                <a:gd name="T5" fmla="*/ 56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5">
                  <a:moveTo>
                    <a:pt x="0" y="3"/>
                  </a:moveTo>
                  <a:cubicBezTo>
                    <a:pt x="2" y="15"/>
                    <a:pt x="14" y="5"/>
                    <a:pt x="11" y="0"/>
                  </a:cubicBezTo>
                  <a:cubicBezTo>
                    <a:pt x="8" y="2"/>
                    <a:pt x="3" y="6"/>
                    <a:pt x="0" y="3"/>
                  </a:cubicBezTo>
                </a:path>
              </a:pathLst>
            </a:custGeom>
            <a:solidFill>
              <a:srgbClr val="CCA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09" name="Freeform 906">
              <a:extLst>
                <a:ext uri="{FF2B5EF4-FFF2-40B4-BE49-F238E27FC236}">
                  <a16:creationId xmlns:a16="http://schemas.microsoft.com/office/drawing/2014/main" id="{630535F2-2ABD-4058-8B7B-D20D0F0AB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2053"/>
              <a:ext cx="28" cy="22"/>
            </a:xfrm>
            <a:custGeom>
              <a:avLst/>
              <a:gdLst>
                <a:gd name="T0" fmla="*/ 97 w 11"/>
                <a:gd name="T1" fmla="*/ 22 h 8"/>
                <a:gd name="T2" fmla="*/ 97 w 11"/>
                <a:gd name="T3" fmla="*/ 168 h 8"/>
                <a:gd name="T4" fmla="*/ 97 w 11"/>
                <a:gd name="T5" fmla="*/ 22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8">
                  <a:moveTo>
                    <a:pt x="6" y="1"/>
                  </a:moveTo>
                  <a:cubicBezTo>
                    <a:pt x="0" y="0"/>
                    <a:pt x="1" y="8"/>
                    <a:pt x="6" y="8"/>
                  </a:cubicBezTo>
                  <a:cubicBezTo>
                    <a:pt x="11" y="8"/>
                    <a:pt x="10" y="1"/>
                    <a:pt x="6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10" name="Freeform 907">
              <a:extLst>
                <a:ext uri="{FF2B5EF4-FFF2-40B4-BE49-F238E27FC236}">
                  <a16:creationId xmlns:a16="http://schemas.microsoft.com/office/drawing/2014/main" id="{3505B272-B06C-42CB-882D-503780B6D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2045"/>
              <a:ext cx="7" cy="11"/>
            </a:xfrm>
            <a:custGeom>
              <a:avLst/>
              <a:gdLst>
                <a:gd name="T0" fmla="*/ 28 w 3"/>
                <a:gd name="T1" fmla="*/ 0 h 4"/>
                <a:gd name="T2" fmla="*/ 37 w 3"/>
                <a:gd name="T3" fmla="*/ 22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0" y="3"/>
                    <a:pt x="3" y="4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11" name="Freeform 908">
              <a:extLst>
                <a:ext uri="{FF2B5EF4-FFF2-40B4-BE49-F238E27FC236}">
                  <a16:creationId xmlns:a16="http://schemas.microsoft.com/office/drawing/2014/main" id="{C6A31EA0-D92A-430B-93DD-679E14197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2075"/>
              <a:ext cx="10" cy="13"/>
            </a:xfrm>
            <a:custGeom>
              <a:avLst/>
              <a:gdLst>
                <a:gd name="T0" fmla="*/ 50 w 4"/>
                <a:gd name="T1" fmla="*/ 0 h 5"/>
                <a:gd name="T2" fmla="*/ 50 w 4"/>
                <a:gd name="T3" fmla="*/ 88 h 5"/>
                <a:gd name="T4" fmla="*/ 63 w 4"/>
                <a:gd name="T5" fmla="*/ 34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0" y="1"/>
                    <a:pt x="1" y="4"/>
                    <a:pt x="3" y="5"/>
                  </a:cubicBezTo>
                  <a:cubicBezTo>
                    <a:pt x="4" y="4"/>
                    <a:pt x="4" y="4"/>
                    <a:pt x="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12" name="Freeform 909">
              <a:extLst>
                <a:ext uri="{FF2B5EF4-FFF2-40B4-BE49-F238E27FC236}">
                  <a16:creationId xmlns:a16="http://schemas.microsoft.com/office/drawing/2014/main" id="{4A7A1E13-F1EC-4178-BBA0-9DCAC91FF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2091"/>
              <a:ext cx="23" cy="34"/>
            </a:xfrm>
            <a:custGeom>
              <a:avLst/>
              <a:gdLst>
                <a:gd name="T0" fmla="*/ 33 w 9"/>
                <a:gd name="T1" fmla="*/ 34 h 13"/>
                <a:gd name="T2" fmla="*/ 97 w 9"/>
                <a:gd name="T3" fmla="*/ 165 h 13"/>
                <a:gd name="T4" fmla="*/ 66 w 9"/>
                <a:gd name="T5" fmla="*/ 21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3">
                  <a:moveTo>
                    <a:pt x="2" y="2"/>
                  </a:moveTo>
                  <a:cubicBezTo>
                    <a:pt x="0" y="5"/>
                    <a:pt x="1" y="13"/>
                    <a:pt x="6" y="9"/>
                  </a:cubicBezTo>
                  <a:cubicBezTo>
                    <a:pt x="9" y="7"/>
                    <a:pt x="7" y="0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13" name="Freeform 910">
              <a:extLst>
                <a:ext uri="{FF2B5EF4-FFF2-40B4-BE49-F238E27FC236}">
                  <a16:creationId xmlns:a16="http://schemas.microsoft.com/office/drawing/2014/main" id="{EE918F56-4D66-4CB0-A977-5B9677B53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080"/>
              <a:ext cx="8" cy="8"/>
            </a:xfrm>
            <a:custGeom>
              <a:avLst/>
              <a:gdLst>
                <a:gd name="T0" fmla="*/ 21 w 3"/>
                <a:gd name="T1" fmla="*/ 21 h 3"/>
                <a:gd name="T2" fmla="*/ 21 w 3"/>
                <a:gd name="T3" fmla="*/ 56 h 3"/>
                <a:gd name="T4" fmla="*/ 56 w 3"/>
                <a:gd name="T5" fmla="*/ 0 h 3"/>
                <a:gd name="T6" fmla="*/ 21 w 3"/>
                <a:gd name="T7" fmla="*/ 5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2"/>
                    <a:pt x="0" y="2"/>
                    <a:pt x="1" y="3"/>
                  </a:cubicBezTo>
                  <a:cubicBezTo>
                    <a:pt x="3" y="3"/>
                    <a:pt x="3" y="2"/>
                    <a:pt x="3" y="0"/>
                  </a:cubicBezTo>
                  <a:cubicBezTo>
                    <a:pt x="2" y="0"/>
                    <a:pt x="1" y="1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14" name="Freeform 911">
              <a:extLst>
                <a:ext uri="{FF2B5EF4-FFF2-40B4-BE49-F238E27FC236}">
                  <a16:creationId xmlns:a16="http://schemas.microsoft.com/office/drawing/2014/main" id="{6DC893B7-AFB9-48BE-9830-EF4452397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2117"/>
              <a:ext cx="25" cy="24"/>
            </a:xfrm>
            <a:custGeom>
              <a:avLst/>
              <a:gdLst>
                <a:gd name="T0" fmla="*/ 95 w 10"/>
                <a:gd name="T1" fmla="*/ 93 h 9"/>
                <a:gd name="T2" fmla="*/ 63 w 10"/>
                <a:gd name="T3" fmla="*/ 149 h 9"/>
                <a:gd name="T4" fmla="*/ 113 w 10"/>
                <a:gd name="T5" fmla="*/ 56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9">
                  <a:moveTo>
                    <a:pt x="6" y="5"/>
                  </a:moveTo>
                  <a:cubicBezTo>
                    <a:pt x="3" y="0"/>
                    <a:pt x="0" y="7"/>
                    <a:pt x="4" y="8"/>
                  </a:cubicBezTo>
                  <a:cubicBezTo>
                    <a:pt x="6" y="9"/>
                    <a:pt x="10" y="5"/>
                    <a:pt x="7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15" name="Freeform 912">
              <a:extLst>
                <a:ext uri="{FF2B5EF4-FFF2-40B4-BE49-F238E27FC236}">
                  <a16:creationId xmlns:a16="http://schemas.microsoft.com/office/drawing/2014/main" id="{6FDCA9FD-4B0D-47DF-8A38-5274CE83F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" y="2048"/>
              <a:ext cx="32" cy="48"/>
            </a:xfrm>
            <a:custGeom>
              <a:avLst/>
              <a:gdLst>
                <a:gd name="T0" fmla="*/ 91 w 13"/>
                <a:gd name="T1" fmla="*/ 93 h 18"/>
                <a:gd name="T2" fmla="*/ 121 w 13"/>
                <a:gd name="T3" fmla="*/ 192 h 18"/>
                <a:gd name="T4" fmla="*/ 62 w 13"/>
                <a:gd name="T5" fmla="*/ 7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8">
                  <a:moveTo>
                    <a:pt x="6" y="5"/>
                  </a:moveTo>
                  <a:cubicBezTo>
                    <a:pt x="0" y="2"/>
                    <a:pt x="1" y="18"/>
                    <a:pt x="8" y="10"/>
                  </a:cubicBezTo>
                  <a:cubicBezTo>
                    <a:pt x="13" y="6"/>
                    <a:pt x="7" y="0"/>
                    <a:pt x="4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16" name="Freeform 913">
              <a:extLst>
                <a:ext uri="{FF2B5EF4-FFF2-40B4-BE49-F238E27FC236}">
                  <a16:creationId xmlns:a16="http://schemas.microsoft.com/office/drawing/2014/main" id="{C1473EC9-FA41-4FED-8787-BE5D04064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053"/>
              <a:ext cx="18" cy="11"/>
            </a:xfrm>
            <a:custGeom>
              <a:avLst/>
              <a:gdLst>
                <a:gd name="T0" fmla="*/ 54 w 7"/>
                <a:gd name="T1" fmla="*/ 0 h 4"/>
                <a:gd name="T2" fmla="*/ 100 w 7"/>
                <a:gd name="T3" fmla="*/ 61 h 4"/>
                <a:gd name="T4" fmla="*/ 54 w 7"/>
                <a:gd name="T5" fmla="*/ 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cubicBezTo>
                    <a:pt x="0" y="4"/>
                    <a:pt x="3" y="4"/>
                    <a:pt x="6" y="3"/>
                  </a:cubicBezTo>
                  <a:cubicBezTo>
                    <a:pt x="7" y="3"/>
                    <a:pt x="5" y="0"/>
                    <a:pt x="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17" name="Freeform 914">
              <a:extLst>
                <a:ext uri="{FF2B5EF4-FFF2-40B4-BE49-F238E27FC236}">
                  <a16:creationId xmlns:a16="http://schemas.microsoft.com/office/drawing/2014/main" id="{A77140B9-0FF9-418E-BDE7-13BDC1F14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" y="2083"/>
              <a:ext cx="20" cy="18"/>
            </a:xfrm>
            <a:custGeom>
              <a:avLst/>
              <a:gdLst>
                <a:gd name="T0" fmla="*/ 83 w 8"/>
                <a:gd name="T1" fmla="*/ 0 h 7"/>
                <a:gd name="T2" fmla="*/ 125 w 8"/>
                <a:gd name="T3" fmla="*/ 85 h 7"/>
                <a:gd name="T4" fmla="*/ 125 w 8"/>
                <a:gd name="T5" fmla="*/ 54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7">
                  <a:moveTo>
                    <a:pt x="5" y="0"/>
                  </a:moveTo>
                  <a:cubicBezTo>
                    <a:pt x="0" y="2"/>
                    <a:pt x="5" y="7"/>
                    <a:pt x="8" y="5"/>
                  </a:cubicBezTo>
                  <a:cubicBezTo>
                    <a:pt x="8" y="5"/>
                    <a:pt x="8" y="4"/>
                    <a:pt x="8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18" name="Freeform 915">
              <a:extLst>
                <a:ext uri="{FF2B5EF4-FFF2-40B4-BE49-F238E27FC236}">
                  <a16:creationId xmlns:a16="http://schemas.microsoft.com/office/drawing/2014/main" id="{6BB22CD7-60DA-4225-ADD6-5064FC665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3043"/>
              <a:ext cx="63" cy="58"/>
            </a:xfrm>
            <a:custGeom>
              <a:avLst/>
              <a:gdLst>
                <a:gd name="T0" fmla="*/ 0 w 25"/>
                <a:gd name="T1" fmla="*/ 221 h 22"/>
                <a:gd name="T2" fmla="*/ 255 w 25"/>
                <a:gd name="T3" fmla="*/ 382 h 22"/>
                <a:gd name="T4" fmla="*/ 272 w 25"/>
                <a:gd name="T5" fmla="*/ 0 h 22"/>
                <a:gd name="T6" fmla="*/ 179 w 25"/>
                <a:gd name="T7" fmla="*/ 277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22">
                  <a:moveTo>
                    <a:pt x="0" y="12"/>
                  </a:moveTo>
                  <a:cubicBezTo>
                    <a:pt x="3" y="17"/>
                    <a:pt x="10" y="22"/>
                    <a:pt x="16" y="21"/>
                  </a:cubicBezTo>
                  <a:cubicBezTo>
                    <a:pt x="24" y="18"/>
                    <a:pt x="25" y="3"/>
                    <a:pt x="17" y="0"/>
                  </a:cubicBezTo>
                  <a:cubicBezTo>
                    <a:pt x="20" y="6"/>
                    <a:pt x="19" y="15"/>
                    <a:pt x="11" y="15"/>
                  </a:cubicBezTo>
                </a:path>
              </a:pathLst>
            </a:custGeom>
            <a:solidFill>
              <a:srgbClr val="008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19" name="Freeform 916">
              <a:extLst>
                <a:ext uri="{FF2B5EF4-FFF2-40B4-BE49-F238E27FC236}">
                  <a16:creationId xmlns:a16="http://schemas.microsoft.com/office/drawing/2014/main" id="{D04E69DB-43EC-4C4E-9AD6-01089BF3C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3173"/>
              <a:ext cx="40" cy="40"/>
            </a:xfrm>
            <a:custGeom>
              <a:avLst/>
              <a:gdLst>
                <a:gd name="T0" fmla="*/ 0 w 16"/>
                <a:gd name="T1" fmla="*/ 192 h 15"/>
                <a:gd name="T2" fmla="*/ 145 w 16"/>
                <a:gd name="T3" fmla="*/ 0 h 15"/>
                <a:gd name="T4" fmla="*/ 50 w 16"/>
                <a:gd name="T5" fmla="*/ 171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5">
                  <a:moveTo>
                    <a:pt x="0" y="10"/>
                  </a:moveTo>
                  <a:cubicBezTo>
                    <a:pt x="5" y="15"/>
                    <a:pt x="16" y="4"/>
                    <a:pt x="9" y="0"/>
                  </a:cubicBezTo>
                  <a:cubicBezTo>
                    <a:pt x="9" y="5"/>
                    <a:pt x="7" y="7"/>
                    <a:pt x="3" y="9"/>
                  </a:cubicBezTo>
                </a:path>
              </a:pathLst>
            </a:custGeom>
            <a:solidFill>
              <a:srgbClr val="008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0" name="Freeform 917">
              <a:extLst>
                <a:ext uri="{FF2B5EF4-FFF2-40B4-BE49-F238E27FC236}">
                  <a16:creationId xmlns:a16="http://schemas.microsoft.com/office/drawing/2014/main" id="{FFCFDEE3-FDCE-4B9C-8CCD-EFDEEB3BB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" y="3021"/>
              <a:ext cx="61" cy="24"/>
            </a:xfrm>
            <a:custGeom>
              <a:avLst/>
              <a:gdLst>
                <a:gd name="T0" fmla="*/ 201 w 24"/>
                <a:gd name="T1" fmla="*/ 0 h 9"/>
                <a:gd name="T2" fmla="*/ 214 w 24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9">
                  <a:moveTo>
                    <a:pt x="12" y="0"/>
                  </a:moveTo>
                  <a:cubicBezTo>
                    <a:pt x="0" y="7"/>
                    <a:pt x="24" y="9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1" name="Freeform 918">
              <a:extLst>
                <a:ext uri="{FF2B5EF4-FFF2-40B4-BE49-F238E27FC236}">
                  <a16:creationId xmlns:a16="http://schemas.microsoft.com/office/drawing/2014/main" id="{EC548B61-ECC0-4840-AB69-1ADA54601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" y="3016"/>
              <a:ext cx="18" cy="16"/>
            </a:xfrm>
            <a:custGeom>
              <a:avLst/>
              <a:gdLst>
                <a:gd name="T0" fmla="*/ 67 w 7"/>
                <a:gd name="T1" fmla="*/ 0 h 6"/>
                <a:gd name="T2" fmla="*/ 118 w 7"/>
                <a:gd name="T3" fmla="*/ 21 h 6"/>
                <a:gd name="T4" fmla="*/ 85 w 7"/>
                <a:gd name="T5" fmla="*/ 21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cubicBezTo>
                    <a:pt x="0" y="2"/>
                    <a:pt x="6" y="6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2" name="Freeform 919">
              <a:extLst>
                <a:ext uri="{FF2B5EF4-FFF2-40B4-BE49-F238E27FC236}">
                  <a16:creationId xmlns:a16="http://schemas.microsoft.com/office/drawing/2014/main" id="{EF549DFF-7C21-43D3-BB70-5E6B47540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3165"/>
              <a:ext cx="20" cy="22"/>
            </a:xfrm>
            <a:custGeom>
              <a:avLst/>
              <a:gdLst>
                <a:gd name="T0" fmla="*/ 83 w 8"/>
                <a:gd name="T1" fmla="*/ 22 h 8"/>
                <a:gd name="T2" fmla="*/ 0 w 8"/>
                <a:gd name="T3" fmla="*/ 107 h 8"/>
                <a:gd name="T4" fmla="*/ 83 w 8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3" y="1"/>
                    <a:pt x="1" y="3"/>
                    <a:pt x="0" y="5"/>
                  </a:cubicBezTo>
                  <a:cubicBezTo>
                    <a:pt x="6" y="8"/>
                    <a:pt x="8" y="4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3" name="Freeform 920">
              <a:extLst>
                <a:ext uri="{FF2B5EF4-FFF2-40B4-BE49-F238E27FC236}">
                  <a16:creationId xmlns:a16="http://schemas.microsoft.com/office/drawing/2014/main" id="{D150C4E4-D68E-4095-A46F-CBD851563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" y="3155"/>
              <a:ext cx="8" cy="5"/>
            </a:xfrm>
            <a:custGeom>
              <a:avLst/>
              <a:gdLst>
                <a:gd name="T0" fmla="*/ 35 w 3"/>
                <a:gd name="T1" fmla="*/ 0 h 2"/>
                <a:gd name="T2" fmla="*/ 0 w 3"/>
                <a:gd name="T3" fmla="*/ 33 h 2"/>
                <a:gd name="T4" fmla="*/ 56 w 3"/>
                <a:gd name="T5" fmla="*/ 20 h 2"/>
                <a:gd name="T6" fmla="*/ 35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2"/>
                    <a:pt x="1" y="2"/>
                    <a:pt x="3" y="1"/>
                  </a:cubicBezTo>
                  <a:cubicBezTo>
                    <a:pt x="3" y="0"/>
                    <a:pt x="2" y="1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4" name="Freeform 921">
              <a:extLst>
                <a:ext uri="{FF2B5EF4-FFF2-40B4-BE49-F238E27FC236}">
                  <a16:creationId xmlns:a16="http://schemas.microsoft.com/office/drawing/2014/main" id="{A4A109A0-2CF5-484C-B3FC-D507890FB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" y="3171"/>
              <a:ext cx="12" cy="16"/>
            </a:xfrm>
            <a:custGeom>
              <a:avLst/>
              <a:gdLst>
                <a:gd name="T0" fmla="*/ 41 w 5"/>
                <a:gd name="T1" fmla="*/ 0 h 6"/>
                <a:gd name="T2" fmla="*/ 70 w 5"/>
                <a:gd name="T3" fmla="*/ 56 h 6"/>
                <a:gd name="T4" fmla="*/ 58 w 5"/>
                <a:gd name="T5" fmla="*/ 21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0" y="3"/>
                    <a:pt x="2" y="6"/>
                    <a:pt x="5" y="3"/>
                  </a:cubicBezTo>
                  <a:cubicBezTo>
                    <a:pt x="5" y="2"/>
                    <a:pt x="5" y="2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5" name="Freeform 922">
              <a:extLst>
                <a:ext uri="{FF2B5EF4-FFF2-40B4-BE49-F238E27FC236}">
                  <a16:creationId xmlns:a16="http://schemas.microsoft.com/office/drawing/2014/main" id="{4950BC3C-0950-4AE8-9952-F6CF44BAD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" y="3040"/>
              <a:ext cx="8" cy="11"/>
            </a:xfrm>
            <a:custGeom>
              <a:avLst/>
              <a:gdLst>
                <a:gd name="T0" fmla="*/ 21 w 3"/>
                <a:gd name="T1" fmla="*/ 22 h 4"/>
                <a:gd name="T2" fmla="*/ 35 w 3"/>
                <a:gd name="T3" fmla="*/ 83 h 4"/>
                <a:gd name="T4" fmla="*/ 35 w 3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4">
                  <a:moveTo>
                    <a:pt x="1" y="1"/>
                  </a:moveTo>
                  <a:cubicBezTo>
                    <a:pt x="1" y="2"/>
                    <a:pt x="0" y="3"/>
                    <a:pt x="2" y="4"/>
                  </a:cubicBezTo>
                  <a:cubicBezTo>
                    <a:pt x="3" y="2"/>
                    <a:pt x="3" y="1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6" name="Freeform 923">
              <a:extLst>
                <a:ext uri="{FF2B5EF4-FFF2-40B4-BE49-F238E27FC236}">
                  <a16:creationId xmlns:a16="http://schemas.microsoft.com/office/drawing/2014/main" id="{802AF3D4-CD38-4943-9AA2-B26B040B6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1869"/>
              <a:ext cx="427" cy="470"/>
            </a:xfrm>
            <a:custGeom>
              <a:avLst/>
              <a:gdLst>
                <a:gd name="T0" fmla="*/ 0 w 171"/>
                <a:gd name="T1" fmla="*/ 3351 h 176"/>
                <a:gd name="T2" fmla="*/ 2662 w 171"/>
                <a:gd name="T3" fmla="*/ 0 h 17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1" h="176">
                  <a:moveTo>
                    <a:pt x="0" y="176"/>
                  </a:moveTo>
                  <a:cubicBezTo>
                    <a:pt x="31" y="106"/>
                    <a:pt x="87" y="51"/>
                    <a:pt x="171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7" name="Freeform 924">
              <a:extLst>
                <a:ext uri="{FF2B5EF4-FFF2-40B4-BE49-F238E27FC236}">
                  <a16:creationId xmlns:a16="http://schemas.microsoft.com/office/drawing/2014/main" id="{2C4EBDE1-AABA-4637-8A4D-CDBF50366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" y="1773"/>
              <a:ext cx="117" cy="110"/>
            </a:xfrm>
            <a:custGeom>
              <a:avLst/>
              <a:gdLst>
                <a:gd name="T0" fmla="*/ 724 w 47"/>
                <a:gd name="T1" fmla="*/ 56 h 41"/>
                <a:gd name="T2" fmla="*/ 587 w 47"/>
                <a:gd name="T3" fmla="*/ 21 h 41"/>
                <a:gd name="T4" fmla="*/ 650 w 47"/>
                <a:gd name="T5" fmla="*/ 193 h 41"/>
                <a:gd name="T6" fmla="*/ 466 w 47"/>
                <a:gd name="T7" fmla="*/ 137 h 41"/>
                <a:gd name="T8" fmla="*/ 495 w 47"/>
                <a:gd name="T9" fmla="*/ 346 h 41"/>
                <a:gd name="T10" fmla="*/ 291 w 47"/>
                <a:gd name="T11" fmla="*/ 330 h 41"/>
                <a:gd name="T12" fmla="*/ 291 w 47"/>
                <a:gd name="T13" fmla="*/ 577 h 41"/>
                <a:gd name="T14" fmla="*/ 92 w 47"/>
                <a:gd name="T15" fmla="*/ 483 h 41"/>
                <a:gd name="T16" fmla="*/ 62 w 47"/>
                <a:gd name="T17" fmla="*/ 791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" h="41">
                  <a:moveTo>
                    <a:pt x="47" y="3"/>
                  </a:moveTo>
                  <a:cubicBezTo>
                    <a:pt x="45" y="1"/>
                    <a:pt x="41" y="0"/>
                    <a:pt x="38" y="1"/>
                  </a:cubicBezTo>
                  <a:cubicBezTo>
                    <a:pt x="39" y="4"/>
                    <a:pt x="43" y="7"/>
                    <a:pt x="42" y="10"/>
                  </a:cubicBezTo>
                  <a:cubicBezTo>
                    <a:pt x="39" y="9"/>
                    <a:pt x="33" y="6"/>
                    <a:pt x="30" y="7"/>
                  </a:cubicBezTo>
                  <a:cubicBezTo>
                    <a:pt x="26" y="10"/>
                    <a:pt x="29" y="15"/>
                    <a:pt x="32" y="18"/>
                  </a:cubicBezTo>
                  <a:cubicBezTo>
                    <a:pt x="28" y="17"/>
                    <a:pt x="22" y="14"/>
                    <a:pt x="19" y="17"/>
                  </a:cubicBezTo>
                  <a:cubicBezTo>
                    <a:pt x="16" y="20"/>
                    <a:pt x="18" y="27"/>
                    <a:pt x="19" y="30"/>
                  </a:cubicBezTo>
                  <a:cubicBezTo>
                    <a:pt x="16" y="28"/>
                    <a:pt x="10" y="24"/>
                    <a:pt x="6" y="25"/>
                  </a:cubicBezTo>
                  <a:cubicBezTo>
                    <a:pt x="0" y="27"/>
                    <a:pt x="2" y="36"/>
                    <a:pt x="4" y="41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8" name="Freeform 925">
              <a:extLst>
                <a:ext uri="{FF2B5EF4-FFF2-40B4-BE49-F238E27FC236}">
                  <a16:creationId xmlns:a16="http://schemas.microsoft.com/office/drawing/2014/main" id="{C63EB4CB-9961-43B2-B696-12E6C40CC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757"/>
              <a:ext cx="175" cy="134"/>
            </a:xfrm>
            <a:custGeom>
              <a:avLst/>
              <a:gdLst>
                <a:gd name="T0" fmla="*/ 1083 w 70"/>
                <a:gd name="T1" fmla="*/ 115 h 50"/>
                <a:gd name="T2" fmla="*/ 988 w 70"/>
                <a:gd name="T3" fmla="*/ 230 h 50"/>
                <a:gd name="T4" fmla="*/ 813 w 70"/>
                <a:gd name="T5" fmla="*/ 287 h 50"/>
                <a:gd name="T6" fmla="*/ 645 w 70"/>
                <a:gd name="T7" fmla="*/ 230 h 50"/>
                <a:gd name="T8" fmla="*/ 595 w 70"/>
                <a:gd name="T9" fmla="*/ 445 h 50"/>
                <a:gd name="T10" fmla="*/ 395 w 70"/>
                <a:gd name="T11" fmla="*/ 367 h 50"/>
                <a:gd name="T12" fmla="*/ 270 w 70"/>
                <a:gd name="T13" fmla="*/ 616 h 50"/>
                <a:gd name="T14" fmla="*/ 33 w 70"/>
                <a:gd name="T15" fmla="*/ 962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50">
                  <a:moveTo>
                    <a:pt x="69" y="6"/>
                  </a:moveTo>
                  <a:cubicBezTo>
                    <a:pt x="70" y="0"/>
                    <a:pt x="55" y="3"/>
                    <a:pt x="63" y="12"/>
                  </a:cubicBezTo>
                  <a:cubicBezTo>
                    <a:pt x="57" y="7"/>
                    <a:pt x="51" y="5"/>
                    <a:pt x="52" y="15"/>
                  </a:cubicBezTo>
                  <a:cubicBezTo>
                    <a:pt x="49" y="14"/>
                    <a:pt x="44" y="11"/>
                    <a:pt x="41" y="12"/>
                  </a:cubicBezTo>
                  <a:cubicBezTo>
                    <a:pt x="38" y="13"/>
                    <a:pt x="38" y="20"/>
                    <a:pt x="38" y="23"/>
                  </a:cubicBezTo>
                  <a:cubicBezTo>
                    <a:pt x="33" y="24"/>
                    <a:pt x="29" y="18"/>
                    <a:pt x="25" y="19"/>
                  </a:cubicBezTo>
                  <a:cubicBezTo>
                    <a:pt x="19" y="20"/>
                    <a:pt x="18" y="27"/>
                    <a:pt x="17" y="32"/>
                  </a:cubicBezTo>
                  <a:cubicBezTo>
                    <a:pt x="7" y="18"/>
                    <a:pt x="0" y="42"/>
                    <a:pt x="2" y="50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9" name="Freeform 926">
              <a:extLst>
                <a:ext uri="{FF2B5EF4-FFF2-40B4-BE49-F238E27FC236}">
                  <a16:creationId xmlns:a16="http://schemas.microsoft.com/office/drawing/2014/main" id="{B5F06388-6B3E-4FC2-8172-59DDF5836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9" y="1792"/>
              <a:ext cx="65" cy="67"/>
            </a:xfrm>
            <a:custGeom>
              <a:avLst/>
              <a:gdLst>
                <a:gd name="T0" fmla="*/ 283 w 26"/>
                <a:gd name="T1" fmla="*/ 21 h 25"/>
                <a:gd name="T2" fmla="*/ 363 w 26"/>
                <a:gd name="T3" fmla="*/ 94 h 25"/>
                <a:gd name="T4" fmla="*/ 145 w 26"/>
                <a:gd name="T5" fmla="*/ 172 h 25"/>
                <a:gd name="T6" fmla="*/ 270 w 26"/>
                <a:gd name="T7" fmla="*/ 346 h 25"/>
                <a:gd name="T8" fmla="*/ 0 w 26"/>
                <a:gd name="T9" fmla="*/ 40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5">
                  <a:moveTo>
                    <a:pt x="18" y="1"/>
                  </a:moveTo>
                  <a:cubicBezTo>
                    <a:pt x="22" y="0"/>
                    <a:pt x="26" y="1"/>
                    <a:pt x="23" y="5"/>
                  </a:cubicBezTo>
                  <a:cubicBezTo>
                    <a:pt x="20" y="9"/>
                    <a:pt x="11" y="4"/>
                    <a:pt x="9" y="9"/>
                  </a:cubicBezTo>
                  <a:cubicBezTo>
                    <a:pt x="7" y="15"/>
                    <a:pt x="17" y="15"/>
                    <a:pt x="17" y="18"/>
                  </a:cubicBezTo>
                  <a:cubicBezTo>
                    <a:pt x="18" y="25"/>
                    <a:pt x="3" y="21"/>
                    <a:pt x="0" y="21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0" name="Freeform 927">
              <a:extLst>
                <a:ext uri="{FF2B5EF4-FFF2-40B4-BE49-F238E27FC236}">
                  <a16:creationId xmlns:a16="http://schemas.microsoft.com/office/drawing/2014/main" id="{42050648-FA4D-473E-A5BB-886F30759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" y="1792"/>
              <a:ext cx="32" cy="21"/>
            </a:xfrm>
            <a:custGeom>
              <a:avLst/>
              <a:gdLst>
                <a:gd name="T0" fmla="*/ 133 w 13"/>
                <a:gd name="T1" fmla="*/ 0 h 8"/>
                <a:gd name="T2" fmla="*/ 194 w 13"/>
                <a:gd name="T3" fmla="*/ 89 h 8"/>
                <a:gd name="T4" fmla="*/ 0 w 13"/>
                <a:gd name="T5" fmla="*/ 123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8">
                  <a:moveTo>
                    <a:pt x="9" y="0"/>
                  </a:moveTo>
                  <a:cubicBezTo>
                    <a:pt x="10" y="2"/>
                    <a:pt x="12" y="3"/>
                    <a:pt x="13" y="5"/>
                  </a:cubicBezTo>
                  <a:cubicBezTo>
                    <a:pt x="11" y="8"/>
                    <a:pt x="3" y="8"/>
                    <a:pt x="0" y="7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1" name="Freeform 928">
              <a:extLst>
                <a:ext uri="{FF2B5EF4-FFF2-40B4-BE49-F238E27FC236}">
                  <a16:creationId xmlns:a16="http://schemas.microsoft.com/office/drawing/2014/main" id="{8EC53A04-2C31-445D-90F2-72DF8FD50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1" y="1848"/>
              <a:ext cx="78" cy="85"/>
            </a:xfrm>
            <a:custGeom>
              <a:avLst/>
              <a:gdLst>
                <a:gd name="T0" fmla="*/ 493 w 31"/>
                <a:gd name="T1" fmla="*/ 56 h 32"/>
                <a:gd name="T2" fmla="*/ 254 w 31"/>
                <a:gd name="T3" fmla="*/ 133 h 32"/>
                <a:gd name="T4" fmla="*/ 367 w 31"/>
                <a:gd name="T5" fmla="*/ 375 h 32"/>
                <a:gd name="T6" fmla="*/ 0 w 31"/>
                <a:gd name="T7" fmla="*/ 566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32">
                  <a:moveTo>
                    <a:pt x="31" y="3"/>
                  </a:moveTo>
                  <a:cubicBezTo>
                    <a:pt x="27" y="0"/>
                    <a:pt x="19" y="1"/>
                    <a:pt x="16" y="7"/>
                  </a:cubicBezTo>
                  <a:cubicBezTo>
                    <a:pt x="11" y="16"/>
                    <a:pt x="24" y="13"/>
                    <a:pt x="23" y="20"/>
                  </a:cubicBezTo>
                  <a:cubicBezTo>
                    <a:pt x="22" y="32"/>
                    <a:pt x="2" y="18"/>
                    <a:pt x="0" y="30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2" name="Freeform 929">
              <a:extLst>
                <a:ext uri="{FF2B5EF4-FFF2-40B4-BE49-F238E27FC236}">
                  <a16:creationId xmlns:a16="http://schemas.microsoft.com/office/drawing/2014/main" id="{B76668BD-BDB6-4777-9884-02B1A8877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" y="1837"/>
              <a:ext cx="45" cy="67"/>
            </a:xfrm>
            <a:custGeom>
              <a:avLst/>
              <a:gdLst>
                <a:gd name="T0" fmla="*/ 283 w 18"/>
                <a:gd name="T1" fmla="*/ 21 h 25"/>
                <a:gd name="T2" fmla="*/ 188 w 18"/>
                <a:gd name="T3" fmla="*/ 35 h 25"/>
                <a:gd name="T4" fmla="*/ 270 w 18"/>
                <a:gd name="T5" fmla="*/ 209 h 25"/>
                <a:gd name="T6" fmla="*/ 145 w 18"/>
                <a:gd name="T7" fmla="*/ 273 h 25"/>
                <a:gd name="T8" fmla="*/ 50 w 18"/>
                <a:gd name="T9" fmla="*/ 287 h 25"/>
                <a:gd name="T10" fmla="*/ 208 w 18"/>
                <a:gd name="T11" fmla="*/ 482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25">
                  <a:moveTo>
                    <a:pt x="18" y="1"/>
                  </a:moveTo>
                  <a:cubicBezTo>
                    <a:pt x="16" y="0"/>
                    <a:pt x="13" y="0"/>
                    <a:pt x="12" y="2"/>
                  </a:cubicBezTo>
                  <a:cubicBezTo>
                    <a:pt x="9" y="7"/>
                    <a:pt x="15" y="8"/>
                    <a:pt x="17" y="11"/>
                  </a:cubicBezTo>
                  <a:cubicBezTo>
                    <a:pt x="15" y="13"/>
                    <a:pt x="12" y="14"/>
                    <a:pt x="9" y="14"/>
                  </a:cubicBezTo>
                  <a:cubicBezTo>
                    <a:pt x="6" y="15"/>
                    <a:pt x="5" y="12"/>
                    <a:pt x="3" y="15"/>
                  </a:cubicBezTo>
                  <a:cubicBezTo>
                    <a:pt x="0" y="23"/>
                    <a:pt x="12" y="23"/>
                    <a:pt x="13" y="25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3" name="Freeform 930">
              <a:extLst>
                <a:ext uri="{FF2B5EF4-FFF2-40B4-BE49-F238E27FC236}">
                  <a16:creationId xmlns:a16="http://schemas.microsoft.com/office/drawing/2014/main" id="{EF69CE87-B7D7-4BB1-94B6-AAF9AAF07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" y="1853"/>
              <a:ext cx="47" cy="102"/>
            </a:xfrm>
            <a:custGeom>
              <a:avLst/>
              <a:gdLst>
                <a:gd name="T0" fmla="*/ 134 w 19"/>
                <a:gd name="T1" fmla="*/ 0 h 38"/>
                <a:gd name="T2" fmla="*/ 245 w 19"/>
                <a:gd name="T3" fmla="*/ 21 h 38"/>
                <a:gd name="T4" fmla="*/ 92 w 19"/>
                <a:gd name="T5" fmla="*/ 193 h 38"/>
                <a:gd name="T6" fmla="*/ 275 w 19"/>
                <a:gd name="T7" fmla="*/ 252 h 38"/>
                <a:gd name="T8" fmla="*/ 12 w 19"/>
                <a:gd name="T9" fmla="*/ 446 h 38"/>
                <a:gd name="T10" fmla="*/ 183 w 19"/>
                <a:gd name="T11" fmla="*/ 483 h 38"/>
                <a:gd name="T12" fmla="*/ 0 w 19"/>
                <a:gd name="T13" fmla="*/ 69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38">
                  <a:moveTo>
                    <a:pt x="9" y="0"/>
                  </a:moveTo>
                  <a:cubicBezTo>
                    <a:pt x="12" y="0"/>
                    <a:pt x="15" y="0"/>
                    <a:pt x="16" y="1"/>
                  </a:cubicBezTo>
                  <a:cubicBezTo>
                    <a:pt x="15" y="5"/>
                    <a:pt x="10" y="8"/>
                    <a:pt x="6" y="10"/>
                  </a:cubicBezTo>
                  <a:cubicBezTo>
                    <a:pt x="10" y="10"/>
                    <a:pt x="19" y="7"/>
                    <a:pt x="18" y="13"/>
                  </a:cubicBezTo>
                  <a:cubicBezTo>
                    <a:pt x="18" y="19"/>
                    <a:pt x="6" y="23"/>
                    <a:pt x="1" y="23"/>
                  </a:cubicBezTo>
                  <a:cubicBezTo>
                    <a:pt x="4" y="21"/>
                    <a:pt x="11" y="21"/>
                    <a:pt x="12" y="25"/>
                  </a:cubicBezTo>
                  <a:cubicBezTo>
                    <a:pt x="15" y="30"/>
                    <a:pt x="5" y="38"/>
                    <a:pt x="0" y="36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4" name="Freeform 931">
              <a:extLst>
                <a:ext uri="{FF2B5EF4-FFF2-40B4-BE49-F238E27FC236}">
                  <a16:creationId xmlns:a16="http://schemas.microsoft.com/office/drawing/2014/main" id="{2E7D3C7E-4A34-44E7-BCE5-3DC8FA6A5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2005"/>
              <a:ext cx="67" cy="168"/>
            </a:xfrm>
            <a:custGeom>
              <a:avLst/>
              <a:gdLst>
                <a:gd name="T0" fmla="*/ 0 w 27"/>
                <a:gd name="T1" fmla="*/ 1117 h 63"/>
                <a:gd name="T2" fmla="*/ 0 w 27"/>
                <a:gd name="T3" fmla="*/ 1045 h 63"/>
                <a:gd name="T4" fmla="*/ 62 w 27"/>
                <a:gd name="T5" fmla="*/ 875 h 63"/>
                <a:gd name="T6" fmla="*/ 136 w 27"/>
                <a:gd name="T7" fmla="*/ 568 h 63"/>
                <a:gd name="T8" fmla="*/ 258 w 27"/>
                <a:gd name="T9" fmla="*/ 264 h 63"/>
                <a:gd name="T10" fmla="*/ 308 w 27"/>
                <a:gd name="T11" fmla="*/ 35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63">
                  <a:moveTo>
                    <a:pt x="0" y="59"/>
                  </a:moveTo>
                  <a:cubicBezTo>
                    <a:pt x="6" y="63"/>
                    <a:pt x="3" y="57"/>
                    <a:pt x="0" y="55"/>
                  </a:cubicBezTo>
                  <a:cubicBezTo>
                    <a:pt x="6" y="56"/>
                    <a:pt x="11" y="47"/>
                    <a:pt x="4" y="46"/>
                  </a:cubicBezTo>
                  <a:cubicBezTo>
                    <a:pt x="13" y="47"/>
                    <a:pt x="17" y="35"/>
                    <a:pt x="9" y="30"/>
                  </a:cubicBezTo>
                  <a:cubicBezTo>
                    <a:pt x="21" y="33"/>
                    <a:pt x="20" y="20"/>
                    <a:pt x="17" y="14"/>
                  </a:cubicBezTo>
                  <a:cubicBezTo>
                    <a:pt x="27" y="20"/>
                    <a:pt x="27" y="0"/>
                    <a:pt x="20" y="2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5" name="Freeform 932">
              <a:extLst>
                <a:ext uri="{FF2B5EF4-FFF2-40B4-BE49-F238E27FC236}">
                  <a16:creationId xmlns:a16="http://schemas.microsoft.com/office/drawing/2014/main" id="{AAF187EB-61AA-4814-AD42-4145F4561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" y="1861"/>
              <a:ext cx="68" cy="118"/>
            </a:xfrm>
            <a:custGeom>
              <a:avLst/>
              <a:gdLst>
                <a:gd name="T0" fmla="*/ 83 w 27"/>
                <a:gd name="T1" fmla="*/ 56 h 44"/>
                <a:gd name="T2" fmla="*/ 209 w 27"/>
                <a:gd name="T3" fmla="*/ 56 h 44"/>
                <a:gd name="T4" fmla="*/ 113 w 27"/>
                <a:gd name="T5" fmla="*/ 252 h 44"/>
                <a:gd name="T6" fmla="*/ 285 w 27"/>
                <a:gd name="T7" fmla="*/ 252 h 44"/>
                <a:gd name="T8" fmla="*/ 83 w 27"/>
                <a:gd name="T9" fmla="*/ 461 h 44"/>
                <a:gd name="T10" fmla="*/ 0 w 27"/>
                <a:gd name="T11" fmla="*/ 735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44">
                  <a:moveTo>
                    <a:pt x="5" y="3"/>
                  </a:moveTo>
                  <a:cubicBezTo>
                    <a:pt x="7" y="2"/>
                    <a:pt x="12" y="0"/>
                    <a:pt x="13" y="3"/>
                  </a:cubicBezTo>
                  <a:cubicBezTo>
                    <a:pt x="14" y="6"/>
                    <a:pt x="8" y="11"/>
                    <a:pt x="7" y="13"/>
                  </a:cubicBezTo>
                  <a:cubicBezTo>
                    <a:pt x="10" y="12"/>
                    <a:pt x="16" y="9"/>
                    <a:pt x="18" y="13"/>
                  </a:cubicBezTo>
                  <a:cubicBezTo>
                    <a:pt x="19" y="16"/>
                    <a:pt x="7" y="24"/>
                    <a:pt x="5" y="24"/>
                  </a:cubicBezTo>
                  <a:cubicBezTo>
                    <a:pt x="27" y="21"/>
                    <a:pt x="8" y="44"/>
                    <a:pt x="0" y="38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6" name="Freeform 933">
              <a:extLst>
                <a:ext uri="{FF2B5EF4-FFF2-40B4-BE49-F238E27FC236}">
                  <a16:creationId xmlns:a16="http://schemas.microsoft.com/office/drawing/2014/main" id="{28EFACA0-FC94-418A-A6B8-927090129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4" y="2197"/>
              <a:ext cx="30" cy="104"/>
            </a:xfrm>
            <a:custGeom>
              <a:avLst/>
              <a:gdLst>
                <a:gd name="T0" fmla="*/ 20 w 12"/>
                <a:gd name="T1" fmla="*/ 739 h 39"/>
                <a:gd name="T2" fmla="*/ 188 w 12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39">
                  <a:moveTo>
                    <a:pt x="1" y="39"/>
                  </a:moveTo>
                  <a:cubicBezTo>
                    <a:pt x="0" y="25"/>
                    <a:pt x="10" y="13"/>
                    <a:pt x="12" y="0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7" name="Freeform 934">
              <a:extLst>
                <a:ext uri="{FF2B5EF4-FFF2-40B4-BE49-F238E27FC236}">
                  <a16:creationId xmlns:a16="http://schemas.microsoft.com/office/drawing/2014/main" id="{455F8F38-D048-4F0C-9501-29A76F377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6" y="2157"/>
              <a:ext cx="33" cy="43"/>
            </a:xfrm>
            <a:custGeom>
              <a:avLst/>
              <a:gdLst>
                <a:gd name="T0" fmla="*/ 0 w 13"/>
                <a:gd name="T1" fmla="*/ 218 h 16"/>
                <a:gd name="T2" fmla="*/ 33 w 13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11"/>
                  </a:moveTo>
                  <a:cubicBezTo>
                    <a:pt x="5" y="16"/>
                    <a:pt x="13" y="3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8" name="Freeform 935">
              <a:extLst>
                <a:ext uri="{FF2B5EF4-FFF2-40B4-BE49-F238E27FC236}">
                  <a16:creationId xmlns:a16="http://schemas.microsoft.com/office/drawing/2014/main" id="{27E86E6E-2C55-4DB9-A843-4BA187C05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2077"/>
              <a:ext cx="47" cy="78"/>
            </a:xfrm>
            <a:custGeom>
              <a:avLst/>
              <a:gdLst>
                <a:gd name="T0" fmla="*/ 62 w 19"/>
                <a:gd name="T1" fmla="*/ 565 h 29"/>
                <a:gd name="T2" fmla="*/ 12 w 19"/>
                <a:gd name="T3" fmla="*/ 368 h 29"/>
                <a:gd name="T4" fmla="*/ 166 w 19"/>
                <a:gd name="T5" fmla="*/ 334 h 29"/>
                <a:gd name="T6" fmla="*/ 104 w 19"/>
                <a:gd name="T7" fmla="*/ 81 h 29"/>
                <a:gd name="T8" fmla="*/ 287 w 19"/>
                <a:gd name="T9" fmla="*/ 22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9">
                  <a:moveTo>
                    <a:pt x="4" y="29"/>
                  </a:moveTo>
                  <a:cubicBezTo>
                    <a:pt x="3" y="26"/>
                    <a:pt x="0" y="23"/>
                    <a:pt x="1" y="19"/>
                  </a:cubicBezTo>
                  <a:cubicBezTo>
                    <a:pt x="4" y="15"/>
                    <a:pt x="7" y="18"/>
                    <a:pt x="11" y="17"/>
                  </a:cubicBezTo>
                  <a:cubicBezTo>
                    <a:pt x="10" y="13"/>
                    <a:pt x="5" y="10"/>
                    <a:pt x="7" y="4"/>
                  </a:cubicBezTo>
                  <a:cubicBezTo>
                    <a:pt x="9" y="0"/>
                    <a:pt x="15" y="0"/>
                    <a:pt x="19" y="1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9" name="Freeform 936">
              <a:extLst>
                <a:ext uri="{FF2B5EF4-FFF2-40B4-BE49-F238E27FC236}">
                  <a16:creationId xmlns:a16="http://schemas.microsoft.com/office/drawing/2014/main" id="{10011E7C-5C20-4B22-9924-53A0BA328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" y="2480"/>
              <a:ext cx="18" cy="64"/>
            </a:xfrm>
            <a:custGeom>
              <a:avLst/>
              <a:gdLst>
                <a:gd name="T0" fmla="*/ 118 w 7"/>
                <a:gd name="T1" fmla="*/ 0 h 24"/>
                <a:gd name="T2" fmla="*/ 0 w 7"/>
                <a:gd name="T3" fmla="*/ 456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7" y="0"/>
                  </a:moveTo>
                  <a:cubicBezTo>
                    <a:pt x="6" y="8"/>
                    <a:pt x="4" y="17"/>
                    <a:pt x="0" y="24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40" name="Freeform 937">
              <a:extLst>
                <a:ext uri="{FF2B5EF4-FFF2-40B4-BE49-F238E27FC236}">
                  <a16:creationId xmlns:a16="http://schemas.microsoft.com/office/drawing/2014/main" id="{E44FF676-F713-48D4-939A-4C101C7A9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" y="2443"/>
              <a:ext cx="25" cy="24"/>
            </a:xfrm>
            <a:custGeom>
              <a:avLst/>
              <a:gdLst>
                <a:gd name="T0" fmla="*/ 113 w 10"/>
                <a:gd name="T1" fmla="*/ 171 h 9"/>
                <a:gd name="T2" fmla="*/ 158 w 10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9">
                  <a:moveTo>
                    <a:pt x="7" y="9"/>
                  </a:moveTo>
                  <a:cubicBezTo>
                    <a:pt x="0" y="5"/>
                    <a:pt x="4" y="0"/>
                    <a:pt x="10" y="0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41" name="Freeform 938">
              <a:extLst>
                <a:ext uri="{FF2B5EF4-FFF2-40B4-BE49-F238E27FC236}">
                  <a16:creationId xmlns:a16="http://schemas.microsoft.com/office/drawing/2014/main" id="{1E7C3745-25C2-40AD-B726-DC16061F1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" y="2309"/>
              <a:ext cx="43" cy="94"/>
            </a:xfrm>
            <a:custGeom>
              <a:avLst/>
              <a:gdLst>
                <a:gd name="T0" fmla="*/ 83 w 17"/>
                <a:gd name="T1" fmla="*/ 677 h 35"/>
                <a:gd name="T2" fmla="*/ 51 w 17"/>
                <a:gd name="T3" fmla="*/ 462 h 35"/>
                <a:gd name="T4" fmla="*/ 147 w 17"/>
                <a:gd name="T5" fmla="*/ 309 h 35"/>
                <a:gd name="T6" fmla="*/ 180 w 17"/>
                <a:gd name="T7" fmla="*/ 21 h 35"/>
                <a:gd name="T8" fmla="*/ 276 w 17"/>
                <a:gd name="T9" fmla="*/ 2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35">
                  <a:moveTo>
                    <a:pt x="5" y="35"/>
                  </a:moveTo>
                  <a:cubicBezTo>
                    <a:pt x="1" y="33"/>
                    <a:pt x="0" y="27"/>
                    <a:pt x="3" y="24"/>
                  </a:cubicBezTo>
                  <a:cubicBezTo>
                    <a:pt x="8" y="20"/>
                    <a:pt x="9" y="23"/>
                    <a:pt x="9" y="16"/>
                  </a:cubicBezTo>
                  <a:cubicBezTo>
                    <a:pt x="9" y="12"/>
                    <a:pt x="4" y="3"/>
                    <a:pt x="11" y="1"/>
                  </a:cubicBezTo>
                  <a:cubicBezTo>
                    <a:pt x="13" y="0"/>
                    <a:pt x="16" y="1"/>
                    <a:pt x="17" y="1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42" name="Freeform 939">
              <a:extLst>
                <a:ext uri="{FF2B5EF4-FFF2-40B4-BE49-F238E27FC236}">
                  <a16:creationId xmlns:a16="http://schemas.microsoft.com/office/drawing/2014/main" id="{D5F87C82-E9E3-4442-8D34-8B96C80F2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2632"/>
              <a:ext cx="18" cy="51"/>
            </a:xfrm>
            <a:custGeom>
              <a:avLst/>
              <a:gdLst>
                <a:gd name="T0" fmla="*/ 100 w 7"/>
                <a:gd name="T1" fmla="*/ 137 h 19"/>
                <a:gd name="T2" fmla="*/ 0 w 7"/>
                <a:gd name="T3" fmla="*/ 368 h 19"/>
                <a:gd name="T4" fmla="*/ 118 w 7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9">
                  <a:moveTo>
                    <a:pt x="6" y="7"/>
                  </a:moveTo>
                  <a:cubicBezTo>
                    <a:pt x="4" y="11"/>
                    <a:pt x="2" y="15"/>
                    <a:pt x="0" y="19"/>
                  </a:cubicBezTo>
                  <a:cubicBezTo>
                    <a:pt x="3" y="13"/>
                    <a:pt x="6" y="7"/>
                    <a:pt x="7" y="0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43" name="Freeform 940">
              <a:extLst>
                <a:ext uri="{FF2B5EF4-FFF2-40B4-BE49-F238E27FC236}">
                  <a16:creationId xmlns:a16="http://schemas.microsoft.com/office/drawing/2014/main" id="{4C4A1DD2-886B-4802-80D0-21EC61541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" y="2584"/>
              <a:ext cx="20" cy="35"/>
            </a:xfrm>
            <a:custGeom>
              <a:avLst/>
              <a:gdLst>
                <a:gd name="T0" fmla="*/ 0 w 8"/>
                <a:gd name="T1" fmla="*/ 218 h 13"/>
                <a:gd name="T2" fmla="*/ 33 w 8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3">
                  <a:moveTo>
                    <a:pt x="0" y="11"/>
                  </a:moveTo>
                  <a:cubicBezTo>
                    <a:pt x="6" y="13"/>
                    <a:pt x="8" y="0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44" name="Freeform 941">
              <a:extLst>
                <a:ext uri="{FF2B5EF4-FFF2-40B4-BE49-F238E27FC236}">
                  <a16:creationId xmlns:a16="http://schemas.microsoft.com/office/drawing/2014/main" id="{D61B2A8F-FE7A-48C2-9826-CD4EB6C0E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" y="2445"/>
              <a:ext cx="20" cy="43"/>
            </a:xfrm>
            <a:custGeom>
              <a:avLst/>
              <a:gdLst>
                <a:gd name="T0" fmla="*/ 0 w 8"/>
                <a:gd name="T1" fmla="*/ 0 h 16"/>
                <a:gd name="T2" fmla="*/ 113 w 8"/>
                <a:gd name="T3" fmla="*/ 137 h 16"/>
                <a:gd name="T4" fmla="*/ 0 w 8"/>
                <a:gd name="T5" fmla="*/ 312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cubicBezTo>
                    <a:pt x="3" y="3"/>
                    <a:pt x="7" y="2"/>
                    <a:pt x="7" y="7"/>
                  </a:cubicBezTo>
                  <a:cubicBezTo>
                    <a:pt x="8" y="11"/>
                    <a:pt x="4" y="15"/>
                    <a:pt x="0" y="16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45" name="Freeform 942">
              <a:extLst>
                <a:ext uri="{FF2B5EF4-FFF2-40B4-BE49-F238E27FC236}">
                  <a16:creationId xmlns:a16="http://schemas.microsoft.com/office/drawing/2014/main" id="{E2EDA896-947A-4D2F-A24B-EA72B439E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2557"/>
              <a:ext cx="10" cy="3"/>
            </a:xfrm>
            <a:custGeom>
              <a:avLst/>
              <a:gdLst>
                <a:gd name="T0" fmla="*/ 33 w 4"/>
                <a:gd name="T1" fmla="*/ 27 h 1"/>
                <a:gd name="T2" fmla="*/ 0 w 4"/>
                <a:gd name="T3" fmla="*/ 27 h 1"/>
                <a:gd name="T4" fmla="*/ 63 w 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2" y="1"/>
                    <a:pt x="3" y="0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46" name="Freeform 943">
              <a:extLst>
                <a:ext uri="{FF2B5EF4-FFF2-40B4-BE49-F238E27FC236}">
                  <a16:creationId xmlns:a16="http://schemas.microsoft.com/office/drawing/2014/main" id="{9FDAADCB-6754-485D-92BA-177CBC49F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2811"/>
              <a:ext cx="110" cy="104"/>
            </a:xfrm>
            <a:custGeom>
              <a:avLst/>
              <a:gdLst>
                <a:gd name="T0" fmla="*/ 613 w 44"/>
                <a:gd name="T1" fmla="*/ 0 h 39"/>
                <a:gd name="T2" fmla="*/ 688 w 44"/>
                <a:gd name="T3" fmla="*/ 56 h 39"/>
                <a:gd name="T4" fmla="*/ 533 w 44"/>
                <a:gd name="T5" fmla="*/ 171 h 39"/>
                <a:gd name="T6" fmla="*/ 425 w 44"/>
                <a:gd name="T7" fmla="*/ 477 h 39"/>
                <a:gd name="T8" fmla="*/ 250 w 44"/>
                <a:gd name="T9" fmla="*/ 7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39">
                  <a:moveTo>
                    <a:pt x="39" y="0"/>
                  </a:moveTo>
                  <a:cubicBezTo>
                    <a:pt x="42" y="0"/>
                    <a:pt x="44" y="1"/>
                    <a:pt x="44" y="3"/>
                  </a:cubicBezTo>
                  <a:cubicBezTo>
                    <a:pt x="39" y="4"/>
                    <a:pt x="30" y="2"/>
                    <a:pt x="34" y="9"/>
                  </a:cubicBezTo>
                  <a:cubicBezTo>
                    <a:pt x="24" y="12"/>
                    <a:pt x="19" y="16"/>
                    <a:pt x="27" y="25"/>
                  </a:cubicBezTo>
                  <a:cubicBezTo>
                    <a:pt x="15" y="15"/>
                    <a:pt x="0" y="32"/>
                    <a:pt x="16" y="39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47" name="Freeform 944">
              <a:extLst>
                <a:ext uri="{FF2B5EF4-FFF2-40B4-BE49-F238E27FC236}">
                  <a16:creationId xmlns:a16="http://schemas.microsoft.com/office/drawing/2014/main" id="{53FC4AB0-A7C2-4FAC-8C2D-011E73D2C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2944"/>
              <a:ext cx="28" cy="16"/>
            </a:xfrm>
            <a:custGeom>
              <a:avLst/>
              <a:gdLst>
                <a:gd name="T0" fmla="*/ 84 w 11"/>
                <a:gd name="T1" fmla="*/ 115 h 6"/>
                <a:gd name="T2" fmla="*/ 20 w 11"/>
                <a:gd name="T3" fmla="*/ 0 h 6"/>
                <a:gd name="T4" fmla="*/ 181 w 11"/>
                <a:gd name="T5" fmla="*/ 56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6">
                  <a:moveTo>
                    <a:pt x="5" y="6"/>
                  </a:moveTo>
                  <a:cubicBezTo>
                    <a:pt x="3" y="5"/>
                    <a:pt x="0" y="3"/>
                    <a:pt x="1" y="0"/>
                  </a:cubicBezTo>
                  <a:cubicBezTo>
                    <a:pt x="4" y="0"/>
                    <a:pt x="7" y="3"/>
                    <a:pt x="11" y="3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48" name="Freeform 945">
              <a:extLst>
                <a:ext uri="{FF2B5EF4-FFF2-40B4-BE49-F238E27FC236}">
                  <a16:creationId xmlns:a16="http://schemas.microsoft.com/office/drawing/2014/main" id="{8D2A819F-B5C5-4C05-AB0D-95C396D79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2941"/>
              <a:ext cx="28" cy="32"/>
            </a:xfrm>
            <a:custGeom>
              <a:avLst/>
              <a:gdLst>
                <a:gd name="T0" fmla="*/ 20 w 11"/>
                <a:gd name="T1" fmla="*/ 149 h 12"/>
                <a:gd name="T2" fmla="*/ 130 w 11"/>
                <a:gd name="T3" fmla="*/ 115 h 12"/>
                <a:gd name="T4" fmla="*/ 0 w 1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2">
                  <a:moveTo>
                    <a:pt x="1" y="8"/>
                  </a:moveTo>
                  <a:cubicBezTo>
                    <a:pt x="4" y="10"/>
                    <a:pt x="11" y="12"/>
                    <a:pt x="8" y="6"/>
                  </a:cubicBezTo>
                  <a:cubicBezTo>
                    <a:pt x="7" y="2"/>
                    <a:pt x="1" y="4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49" name="Freeform 946">
              <a:extLst>
                <a:ext uri="{FF2B5EF4-FFF2-40B4-BE49-F238E27FC236}">
                  <a16:creationId xmlns:a16="http://schemas.microsoft.com/office/drawing/2014/main" id="{35A076D5-424D-46CE-8F3E-276829776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851"/>
              <a:ext cx="32" cy="42"/>
            </a:xfrm>
            <a:custGeom>
              <a:avLst/>
              <a:gdLst>
                <a:gd name="T0" fmla="*/ 194 w 13"/>
                <a:gd name="T1" fmla="*/ 34 h 16"/>
                <a:gd name="T2" fmla="*/ 103 w 13"/>
                <a:gd name="T3" fmla="*/ 34 h 16"/>
                <a:gd name="T4" fmla="*/ 182 w 13"/>
                <a:gd name="T5" fmla="*/ 144 h 16"/>
                <a:gd name="T6" fmla="*/ 0 w 13"/>
                <a:gd name="T7" fmla="*/ 234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6">
                  <a:moveTo>
                    <a:pt x="13" y="2"/>
                  </a:moveTo>
                  <a:cubicBezTo>
                    <a:pt x="11" y="1"/>
                    <a:pt x="8" y="0"/>
                    <a:pt x="7" y="2"/>
                  </a:cubicBezTo>
                  <a:cubicBezTo>
                    <a:pt x="7" y="5"/>
                    <a:pt x="12" y="5"/>
                    <a:pt x="12" y="8"/>
                  </a:cubicBezTo>
                  <a:cubicBezTo>
                    <a:pt x="11" y="16"/>
                    <a:pt x="2" y="8"/>
                    <a:pt x="0" y="13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50" name="Freeform 947">
              <a:extLst>
                <a:ext uri="{FF2B5EF4-FFF2-40B4-BE49-F238E27FC236}">
                  <a16:creationId xmlns:a16="http://schemas.microsoft.com/office/drawing/2014/main" id="{BD5D90B3-2EFF-457A-AF2C-6D44CC68D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" y="2909"/>
              <a:ext cx="45" cy="64"/>
            </a:xfrm>
            <a:custGeom>
              <a:avLst/>
              <a:gdLst>
                <a:gd name="T0" fmla="*/ 283 w 18"/>
                <a:gd name="T1" fmla="*/ 21 h 24"/>
                <a:gd name="T2" fmla="*/ 95 w 18"/>
                <a:gd name="T3" fmla="*/ 77 h 24"/>
                <a:gd name="T4" fmla="*/ 145 w 18"/>
                <a:gd name="T5" fmla="*/ 248 h 24"/>
                <a:gd name="T6" fmla="*/ 175 w 18"/>
                <a:gd name="T7" fmla="*/ 376 h 24"/>
                <a:gd name="T8" fmla="*/ 0 w 18"/>
                <a:gd name="T9" fmla="*/ 43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4">
                  <a:moveTo>
                    <a:pt x="18" y="1"/>
                  </a:moveTo>
                  <a:cubicBezTo>
                    <a:pt x="14" y="0"/>
                    <a:pt x="9" y="1"/>
                    <a:pt x="6" y="4"/>
                  </a:cubicBezTo>
                  <a:cubicBezTo>
                    <a:pt x="3" y="9"/>
                    <a:pt x="6" y="10"/>
                    <a:pt x="9" y="13"/>
                  </a:cubicBezTo>
                  <a:cubicBezTo>
                    <a:pt x="12" y="15"/>
                    <a:pt x="15" y="16"/>
                    <a:pt x="11" y="20"/>
                  </a:cubicBezTo>
                  <a:cubicBezTo>
                    <a:pt x="9" y="23"/>
                    <a:pt x="4" y="24"/>
                    <a:pt x="0" y="23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51" name="Freeform 948">
              <a:extLst>
                <a:ext uri="{FF2B5EF4-FFF2-40B4-BE49-F238E27FC236}">
                  <a16:creationId xmlns:a16="http://schemas.microsoft.com/office/drawing/2014/main" id="{5A5C393C-5D0F-48A8-A740-0B42E7B17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3021"/>
              <a:ext cx="30" cy="43"/>
            </a:xfrm>
            <a:custGeom>
              <a:avLst/>
              <a:gdLst>
                <a:gd name="T0" fmla="*/ 113 w 12"/>
                <a:gd name="T1" fmla="*/ 312 h 16"/>
                <a:gd name="T2" fmla="*/ 188 w 12"/>
                <a:gd name="T3" fmla="*/ 231 h 16"/>
                <a:gd name="T4" fmla="*/ 83 w 12"/>
                <a:gd name="T5" fmla="*/ 253 h 16"/>
                <a:gd name="T6" fmla="*/ 145 w 12"/>
                <a:gd name="T7" fmla="*/ 59 h 16"/>
                <a:gd name="T8" fmla="*/ 0 w 12"/>
                <a:gd name="T9" fmla="*/ 9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6">
                  <a:moveTo>
                    <a:pt x="7" y="16"/>
                  </a:moveTo>
                  <a:cubicBezTo>
                    <a:pt x="9" y="15"/>
                    <a:pt x="11" y="14"/>
                    <a:pt x="12" y="12"/>
                  </a:cubicBezTo>
                  <a:cubicBezTo>
                    <a:pt x="9" y="12"/>
                    <a:pt x="7" y="13"/>
                    <a:pt x="5" y="13"/>
                  </a:cubicBezTo>
                  <a:cubicBezTo>
                    <a:pt x="6" y="11"/>
                    <a:pt x="11" y="5"/>
                    <a:pt x="9" y="3"/>
                  </a:cubicBezTo>
                  <a:cubicBezTo>
                    <a:pt x="7" y="0"/>
                    <a:pt x="1" y="3"/>
                    <a:pt x="0" y="5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52" name="Freeform 949">
              <a:extLst>
                <a:ext uri="{FF2B5EF4-FFF2-40B4-BE49-F238E27FC236}">
                  <a16:creationId xmlns:a16="http://schemas.microsoft.com/office/drawing/2014/main" id="{38E3DA4B-AB7E-4B6E-817D-494E4857F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3061"/>
              <a:ext cx="40" cy="62"/>
            </a:xfrm>
            <a:custGeom>
              <a:avLst/>
              <a:gdLst>
                <a:gd name="T0" fmla="*/ 208 w 16"/>
                <a:gd name="T1" fmla="*/ 450 h 23"/>
                <a:gd name="T2" fmla="*/ 125 w 16"/>
                <a:gd name="T3" fmla="*/ 334 h 23"/>
                <a:gd name="T4" fmla="*/ 145 w 16"/>
                <a:gd name="T5" fmla="*/ 35 h 23"/>
                <a:gd name="T6" fmla="*/ 0 w 16"/>
                <a:gd name="T7" fmla="*/ 35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23">
                  <a:moveTo>
                    <a:pt x="13" y="23"/>
                  </a:moveTo>
                  <a:cubicBezTo>
                    <a:pt x="16" y="18"/>
                    <a:pt x="16" y="12"/>
                    <a:pt x="8" y="17"/>
                  </a:cubicBezTo>
                  <a:cubicBezTo>
                    <a:pt x="11" y="12"/>
                    <a:pt x="14" y="6"/>
                    <a:pt x="9" y="2"/>
                  </a:cubicBezTo>
                  <a:cubicBezTo>
                    <a:pt x="6" y="0"/>
                    <a:pt x="3" y="0"/>
                    <a:pt x="0" y="2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53" name="Freeform 950">
              <a:extLst>
                <a:ext uri="{FF2B5EF4-FFF2-40B4-BE49-F238E27FC236}">
                  <a16:creationId xmlns:a16="http://schemas.microsoft.com/office/drawing/2014/main" id="{E4E40B97-0A83-4689-A26F-430700577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" y="2872"/>
              <a:ext cx="87" cy="101"/>
            </a:xfrm>
            <a:custGeom>
              <a:avLst/>
              <a:gdLst>
                <a:gd name="T0" fmla="*/ 0 w 35"/>
                <a:gd name="T1" fmla="*/ 657 h 38"/>
                <a:gd name="T2" fmla="*/ 42 w 35"/>
                <a:gd name="T3" fmla="*/ 524 h 38"/>
                <a:gd name="T4" fmla="*/ 259 w 35"/>
                <a:gd name="T5" fmla="*/ 226 h 38"/>
                <a:gd name="T6" fmla="*/ 445 w 35"/>
                <a:gd name="T7" fmla="*/ 260 h 38"/>
                <a:gd name="T8" fmla="*/ 462 w 3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8">
                  <a:moveTo>
                    <a:pt x="0" y="35"/>
                  </a:moveTo>
                  <a:cubicBezTo>
                    <a:pt x="8" y="38"/>
                    <a:pt x="7" y="32"/>
                    <a:pt x="3" y="28"/>
                  </a:cubicBezTo>
                  <a:cubicBezTo>
                    <a:pt x="14" y="36"/>
                    <a:pt x="27" y="19"/>
                    <a:pt x="17" y="12"/>
                  </a:cubicBezTo>
                  <a:cubicBezTo>
                    <a:pt x="20" y="16"/>
                    <a:pt x="25" y="17"/>
                    <a:pt x="29" y="14"/>
                  </a:cubicBezTo>
                  <a:cubicBezTo>
                    <a:pt x="35" y="9"/>
                    <a:pt x="30" y="5"/>
                    <a:pt x="30" y="0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54" name="Freeform 951">
              <a:extLst>
                <a:ext uri="{FF2B5EF4-FFF2-40B4-BE49-F238E27FC236}">
                  <a16:creationId xmlns:a16="http://schemas.microsoft.com/office/drawing/2014/main" id="{B415491D-9C4D-4C21-A9A2-5A67493AF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2763"/>
              <a:ext cx="108" cy="162"/>
            </a:xfrm>
            <a:custGeom>
              <a:avLst/>
              <a:gdLst>
                <a:gd name="T0" fmla="*/ 95 w 43"/>
                <a:gd name="T1" fmla="*/ 1142 h 61"/>
                <a:gd name="T2" fmla="*/ 50 w 43"/>
                <a:gd name="T3" fmla="*/ 953 h 61"/>
                <a:gd name="T4" fmla="*/ 146 w 43"/>
                <a:gd name="T5" fmla="*/ 953 h 61"/>
                <a:gd name="T6" fmla="*/ 251 w 43"/>
                <a:gd name="T7" fmla="*/ 847 h 61"/>
                <a:gd name="T8" fmla="*/ 188 w 43"/>
                <a:gd name="T9" fmla="*/ 635 h 61"/>
                <a:gd name="T10" fmla="*/ 367 w 43"/>
                <a:gd name="T11" fmla="*/ 579 h 61"/>
                <a:gd name="T12" fmla="*/ 588 w 43"/>
                <a:gd name="T13" fmla="*/ 353 h 61"/>
                <a:gd name="T14" fmla="*/ 600 w 43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61">
                  <a:moveTo>
                    <a:pt x="6" y="61"/>
                  </a:moveTo>
                  <a:cubicBezTo>
                    <a:pt x="2" y="61"/>
                    <a:pt x="0" y="54"/>
                    <a:pt x="3" y="51"/>
                  </a:cubicBezTo>
                  <a:cubicBezTo>
                    <a:pt x="4" y="50"/>
                    <a:pt x="7" y="51"/>
                    <a:pt x="9" y="51"/>
                  </a:cubicBezTo>
                  <a:cubicBezTo>
                    <a:pt x="11" y="50"/>
                    <a:pt x="15" y="47"/>
                    <a:pt x="16" y="45"/>
                  </a:cubicBezTo>
                  <a:cubicBezTo>
                    <a:pt x="17" y="41"/>
                    <a:pt x="11" y="38"/>
                    <a:pt x="12" y="34"/>
                  </a:cubicBezTo>
                  <a:cubicBezTo>
                    <a:pt x="14" y="29"/>
                    <a:pt x="20" y="32"/>
                    <a:pt x="23" y="31"/>
                  </a:cubicBezTo>
                  <a:cubicBezTo>
                    <a:pt x="30" y="31"/>
                    <a:pt x="33" y="26"/>
                    <a:pt x="37" y="19"/>
                  </a:cubicBezTo>
                  <a:cubicBezTo>
                    <a:pt x="41" y="12"/>
                    <a:pt x="43" y="7"/>
                    <a:pt x="38" y="0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55" name="Freeform 952">
              <a:extLst>
                <a:ext uri="{FF2B5EF4-FFF2-40B4-BE49-F238E27FC236}">
                  <a16:creationId xmlns:a16="http://schemas.microsoft.com/office/drawing/2014/main" id="{D6F27B5D-74F7-46AD-A600-ED9810F3D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" y="2816"/>
              <a:ext cx="28" cy="75"/>
            </a:xfrm>
            <a:custGeom>
              <a:avLst/>
              <a:gdLst>
                <a:gd name="T0" fmla="*/ 0 w 11"/>
                <a:gd name="T1" fmla="*/ 0 h 28"/>
                <a:gd name="T2" fmla="*/ 181 w 11"/>
                <a:gd name="T3" fmla="*/ 538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28">
                  <a:moveTo>
                    <a:pt x="0" y="0"/>
                  </a:moveTo>
                  <a:cubicBezTo>
                    <a:pt x="4" y="9"/>
                    <a:pt x="9" y="20"/>
                    <a:pt x="11" y="28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56" name="Freeform 953">
              <a:extLst>
                <a:ext uri="{FF2B5EF4-FFF2-40B4-BE49-F238E27FC236}">
                  <a16:creationId xmlns:a16="http://schemas.microsoft.com/office/drawing/2014/main" id="{01E8CCE9-D0C5-46B1-982F-9F5806500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800"/>
              <a:ext cx="5" cy="5"/>
            </a:xfrm>
            <a:custGeom>
              <a:avLst/>
              <a:gdLst>
                <a:gd name="T0" fmla="*/ 0 w 2"/>
                <a:gd name="T1" fmla="*/ 33 h 2"/>
                <a:gd name="T2" fmla="*/ 33 w 2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57" name="Freeform 954">
              <a:extLst>
                <a:ext uri="{FF2B5EF4-FFF2-40B4-BE49-F238E27FC236}">
                  <a16:creationId xmlns:a16="http://schemas.microsoft.com/office/drawing/2014/main" id="{AE54B9C8-5FD9-47E9-AFA2-4AAFBA4FE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2765"/>
              <a:ext cx="7" cy="6"/>
            </a:xfrm>
            <a:custGeom>
              <a:avLst/>
              <a:gdLst>
                <a:gd name="T0" fmla="*/ 0 w 3"/>
                <a:gd name="T1" fmla="*/ 54 h 2"/>
                <a:gd name="T2" fmla="*/ 37 w 3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2" y="2"/>
                    <a:pt x="3" y="1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58" name="Freeform 955">
              <a:extLst>
                <a:ext uri="{FF2B5EF4-FFF2-40B4-BE49-F238E27FC236}">
                  <a16:creationId xmlns:a16="http://schemas.microsoft.com/office/drawing/2014/main" id="{96DFAC65-5BD9-4E2F-B8AB-F37D4925A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" y="2683"/>
              <a:ext cx="20" cy="32"/>
            </a:xfrm>
            <a:custGeom>
              <a:avLst/>
              <a:gdLst>
                <a:gd name="T0" fmla="*/ 33 w 8"/>
                <a:gd name="T1" fmla="*/ 227 h 12"/>
                <a:gd name="T2" fmla="*/ 0 w 8"/>
                <a:gd name="T3" fmla="*/ 21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2">
                  <a:moveTo>
                    <a:pt x="2" y="12"/>
                  </a:moveTo>
                  <a:cubicBezTo>
                    <a:pt x="8" y="10"/>
                    <a:pt x="6" y="0"/>
                    <a:pt x="0" y="1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59" name="Freeform 956">
              <a:extLst>
                <a:ext uri="{FF2B5EF4-FFF2-40B4-BE49-F238E27FC236}">
                  <a16:creationId xmlns:a16="http://schemas.microsoft.com/office/drawing/2014/main" id="{2B414478-F4C7-42C2-ADC0-1D9B96E3F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1" y="2896"/>
              <a:ext cx="15" cy="43"/>
            </a:xfrm>
            <a:custGeom>
              <a:avLst/>
              <a:gdLst>
                <a:gd name="T0" fmla="*/ 0 w 6"/>
                <a:gd name="T1" fmla="*/ 0 h 16"/>
                <a:gd name="T2" fmla="*/ 95 w 6"/>
                <a:gd name="T3" fmla="*/ 312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cubicBezTo>
                    <a:pt x="2" y="5"/>
                    <a:pt x="4" y="11"/>
                    <a:pt x="6" y="16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60" name="Freeform 957">
              <a:extLst>
                <a:ext uri="{FF2B5EF4-FFF2-40B4-BE49-F238E27FC236}">
                  <a16:creationId xmlns:a16="http://schemas.microsoft.com/office/drawing/2014/main" id="{4FD05E32-6593-49CA-B413-858BA8A46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" y="2920"/>
              <a:ext cx="45" cy="131"/>
            </a:xfrm>
            <a:custGeom>
              <a:avLst/>
              <a:gdLst>
                <a:gd name="T0" fmla="*/ 208 w 18"/>
                <a:gd name="T1" fmla="*/ 936 h 49"/>
                <a:gd name="T2" fmla="*/ 283 w 18"/>
                <a:gd name="T3" fmla="*/ 858 h 49"/>
                <a:gd name="T4" fmla="*/ 188 w 18"/>
                <a:gd name="T5" fmla="*/ 821 h 49"/>
                <a:gd name="T6" fmla="*/ 125 w 18"/>
                <a:gd name="T7" fmla="*/ 572 h 49"/>
                <a:gd name="T8" fmla="*/ 208 w 18"/>
                <a:gd name="T9" fmla="*/ 401 h 49"/>
                <a:gd name="T10" fmla="*/ 63 w 18"/>
                <a:gd name="T11" fmla="*/ 307 h 49"/>
                <a:gd name="T12" fmla="*/ 0 w 18"/>
                <a:gd name="T13" fmla="*/ 21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49">
                  <a:moveTo>
                    <a:pt x="13" y="49"/>
                  </a:moveTo>
                  <a:cubicBezTo>
                    <a:pt x="15" y="48"/>
                    <a:pt x="17" y="47"/>
                    <a:pt x="18" y="45"/>
                  </a:cubicBezTo>
                  <a:cubicBezTo>
                    <a:pt x="16" y="43"/>
                    <a:pt x="14" y="44"/>
                    <a:pt x="12" y="43"/>
                  </a:cubicBezTo>
                  <a:cubicBezTo>
                    <a:pt x="15" y="36"/>
                    <a:pt x="17" y="33"/>
                    <a:pt x="8" y="30"/>
                  </a:cubicBezTo>
                  <a:cubicBezTo>
                    <a:pt x="10" y="27"/>
                    <a:pt x="13" y="24"/>
                    <a:pt x="13" y="21"/>
                  </a:cubicBezTo>
                  <a:cubicBezTo>
                    <a:pt x="12" y="15"/>
                    <a:pt x="8" y="16"/>
                    <a:pt x="4" y="16"/>
                  </a:cubicBezTo>
                  <a:cubicBezTo>
                    <a:pt x="8" y="10"/>
                    <a:pt x="13" y="0"/>
                    <a:pt x="0" y="1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61" name="Freeform 958">
              <a:extLst>
                <a:ext uri="{FF2B5EF4-FFF2-40B4-BE49-F238E27FC236}">
                  <a16:creationId xmlns:a16="http://schemas.microsoft.com/office/drawing/2014/main" id="{B8D1B787-D3C1-49E4-8942-A26A37DCE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" y="2859"/>
              <a:ext cx="10" cy="40"/>
            </a:xfrm>
            <a:custGeom>
              <a:avLst/>
              <a:gdLst>
                <a:gd name="T0" fmla="*/ 0 w 4"/>
                <a:gd name="T1" fmla="*/ 0 h 15"/>
                <a:gd name="T2" fmla="*/ 63 w 4"/>
                <a:gd name="T3" fmla="*/ 285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5">
                  <a:moveTo>
                    <a:pt x="0" y="0"/>
                  </a:moveTo>
                  <a:cubicBezTo>
                    <a:pt x="3" y="4"/>
                    <a:pt x="3" y="10"/>
                    <a:pt x="4" y="15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62" name="Freeform 959">
              <a:extLst>
                <a:ext uri="{FF2B5EF4-FFF2-40B4-BE49-F238E27FC236}">
                  <a16:creationId xmlns:a16="http://schemas.microsoft.com/office/drawing/2014/main" id="{DD40842F-E6E0-4164-B90C-43502728C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" y="2824"/>
              <a:ext cx="20" cy="21"/>
            </a:xfrm>
            <a:custGeom>
              <a:avLst/>
              <a:gdLst>
                <a:gd name="T0" fmla="*/ 50 w 8"/>
                <a:gd name="T1" fmla="*/ 144 h 8"/>
                <a:gd name="T2" fmla="*/ 0 w 8"/>
                <a:gd name="T3" fmla="*/ 21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cubicBezTo>
                    <a:pt x="8" y="5"/>
                    <a:pt x="5" y="0"/>
                    <a:pt x="0" y="1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63" name="Freeform 960">
              <a:extLst>
                <a:ext uri="{FF2B5EF4-FFF2-40B4-BE49-F238E27FC236}">
                  <a16:creationId xmlns:a16="http://schemas.microsoft.com/office/drawing/2014/main" id="{942B18E8-B686-4FB0-AD52-18C840B36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2936"/>
              <a:ext cx="38" cy="93"/>
            </a:xfrm>
            <a:custGeom>
              <a:avLst/>
              <a:gdLst>
                <a:gd name="T0" fmla="*/ 243 w 15"/>
                <a:gd name="T1" fmla="*/ 579 h 35"/>
                <a:gd name="T2" fmla="*/ 193 w 15"/>
                <a:gd name="T3" fmla="*/ 430 h 35"/>
                <a:gd name="T4" fmla="*/ 96 w 15"/>
                <a:gd name="T5" fmla="*/ 409 h 35"/>
                <a:gd name="T6" fmla="*/ 147 w 15"/>
                <a:gd name="T7" fmla="*/ 260 h 35"/>
                <a:gd name="T8" fmla="*/ 51 w 15"/>
                <a:gd name="T9" fmla="*/ 133 h 35"/>
                <a:gd name="T10" fmla="*/ 0 w 15"/>
                <a:gd name="T11" fmla="*/ 56 h 35"/>
                <a:gd name="T12" fmla="*/ 63 w 15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35">
                  <a:moveTo>
                    <a:pt x="15" y="31"/>
                  </a:moveTo>
                  <a:cubicBezTo>
                    <a:pt x="8" y="35"/>
                    <a:pt x="9" y="28"/>
                    <a:pt x="12" y="23"/>
                  </a:cubicBezTo>
                  <a:cubicBezTo>
                    <a:pt x="11" y="22"/>
                    <a:pt x="7" y="23"/>
                    <a:pt x="6" y="22"/>
                  </a:cubicBezTo>
                  <a:cubicBezTo>
                    <a:pt x="3" y="19"/>
                    <a:pt x="8" y="16"/>
                    <a:pt x="9" y="14"/>
                  </a:cubicBezTo>
                  <a:cubicBezTo>
                    <a:pt x="7" y="13"/>
                    <a:pt x="5" y="9"/>
                    <a:pt x="3" y="7"/>
                  </a:cubicBezTo>
                  <a:cubicBezTo>
                    <a:pt x="1" y="5"/>
                    <a:pt x="0" y="7"/>
                    <a:pt x="0" y="3"/>
                  </a:cubicBezTo>
                  <a:cubicBezTo>
                    <a:pt x="1" y="2"/>
                    <a:pt x="4" y="0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64" name="Freeform 961">
              <a:extLst>
                <a:ext uri="{FF2B5EF4-FFF2-40B4-BE49-F238E27FC236}">
                  <a16:creationId xmlns:a16="http://schemas.microsoft.com/office/drawing/2014/main" id="{866AB28F-C5BA-4334-956D-13ACF172C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" y="3008"/>
              <a:ext cx="20" cy="32"/>
            </a:xfrm>
            <a:custGeom>
              <a:avLst/>
              <a:gdLst>
                <a:gd name="T0" fmla="*/ 33 w 8"/>
                <a:gd name="T1" fmla="*/ 227 h 12"/>
                <a:gd name="T2" fmla="*/ 113 w 8"/>
                <a:gd name="T3" fmla="*/ 77 h 12"/>
                <a:gd name="T4" fmla="*/ 0 w 8"/>
                <a:gd name="T5" fmla="*/ 7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2">
                  <a:moveTo>
                    <a:pt x="2" y="12"/>
                  </a:moveTo>
                  <a:cubicBezTo>
                    <a:pt x="3" y="10"/>
                    <a:pt x="8" y="7"/>
                    <a:pt x="7" y="4"/>
                  </a:cubicBezTo>
                  <a:cubicBezTo>
                    <a:pt x="6" y="0"/>
                    <a:pt x="0" y="2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65" name="Freeform 962">
              <a:extLst>
                <a:ext uri="{FF2B5EF4-FFF2-40B4-BE49-F238E27FC236}">
                  <a16:creationId xmlns:a16="http://schemas.microsoft.com/office/drawing/2014/main" id="{5137940C-B145-4EA8-BC37-FDF4512C2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" y="2944"/>
              <a:ext cx="15" cy="21"/>
            </a:xfrm>
            <a:custGeom>
              <a:avLst/>
              <a:gdLst>
                <a:gd name="T0" fmla="*/ 95 w 6"/>
                <a:gd name="T1" fmla="*/ 110 h 8"/>
                <a:gd name="T2" fmla="*/ 20 w 6"/>
                <a:gd name="T3" fmla="*/ 144 h 8"/>
                <a:gd name="T4" fmla="*/ 50 w 6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6" y="6"/>
                  </a:moveTo>
                  <a:cubicBezTo>
                    <a:pt x="5" y="8"/>
                    <a:pt x="3" y="8"/>
                    <a:pt x="1" y="8"/>
                  </a:cubicBezTo>
                  <a:cubicBezTo>
                    <a:pt x="0" y="5"/>
                    <a:pt x="1" y="2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66" name="Freeform 963">
              <a:extLst>
                <a:ext uri="{FF2B5EF4-FFF2-40B4-BE49-F238E27FC236}">
                  <a16:creationId xmlns:a16="http://schemas.microsoft.com/office/drawing/2014/main" id="{B8D21023-4667-4DED-981A-07C375414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2923"/>
              <a:ext cx="5" cy="8"/>
            </a:xfrm>
            <a:custGeom>
              <a:avLst/>
              <a:gdLst>
                <a:gd name="T0" fmla="*/ 0 w 2"/>
                <a:gd name="T1" fmla="*/ 56 h 3"/>
                <a:gd name="T2" fmla="*/ 33 w 2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67" name="Freeform 964">
              <a:extLst>
                <a:ext uri="{FF2B5EF4-FFF2-40B4-BE49-F238E27FC236}">
                  <a16:creationId xmlns:a16="http://schemas.microsoft.com/office/drawing/2014/main" id="{5D255AC6-DC05-4F51-88EB-AE8B44AB9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2848"/>
              <a:ext cx="10" cy="8"/>
            </a:xfrm>
            <a:custGeom>
              <a:avLst/>
              <a:gdLst>
                <a:gd name="T0" fmla="*/ 0 w 4"/>
                <a:gd name="T1" fmla="*/ 56 h 3"/>
                <a:gd name="T2" fmla="*/ 63 w 4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2" y="2"/>
                    <a:pt x="3" y="1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68" name="Freeform 965">
              <a:extLst>
                <a:ext uri="{FF2B5EF4-FFF2-40B4-BE49-F238E27FC236}">
                  <a16:creationId xmlns:a16="http://schemas.microsoft.com/office/drawing/2014/main" id="{54B5FCF7-1075-4EA6-9B70-6BB4AB4AA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3064"/>
              <a:ext cx="23" cy="19"/>
            </a:xfrm>
            <a:custGeom>
              <a:avLst/>
              <a:gdLst>
                <a:gd name="T0" fmla="*/ 0 w 9"/>
                <a:gd name="T1" fmla="*/ 117 h 7"/>
                <a:gd name="T2" fmla="*/ 20 w 9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7">
                  <a:moveTo>
                    <a:pt x="0" y="6"/>
                  </a:moveTo>
                  <a:cubicBezTo>
                    <a:pt x="7" y="7"/>
                    <a:pt x="9" y="1"/>
                    <a:pt x="1" y="0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69" name="Freeform 966">
              <a:extLst>
                <a:ext uri="{FF2B5EF4-FFF2-40B4-BE49-F238E27FC236}">
                  <a16:creationId xmlns:a16="http://schemas.microsoft.com/office/drawing/2014/main" id="{5C9454AD-5203-4BD5-8D91-F2A47606E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" y="3005"/>
              <a:ext cx="23" cy="38"/>
            </a:xfrm>
            <a:custGeom>
              <a:avLst/>
              <a:gdLst>
                <a:gd name="T0" fmla="*/ 51 w 9"/>
                <a:gd name="T1" fmla="*/ 258 h 14"/>
                <a:gd name="T2" fmla="*/ 118 w 9"/>
                <a:gd name="T3" fmla="*/ 81 h 14"/>
                <a:gd name="T4" fmla="*/ 0 w 9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4">
                  <a:moveTo>
                    <a:pt x="3" y="13"/>
                  </a:moveTo>
                  <a:cubicBezTo>
                    <a:pt x="9" y="14"/>
                    <a:pt x="9" y="9"/>
                    <a:pt x="7" y="4"/>
                  </a:cubicBezTo>
                  <a:cubicBezTo>
                    <a:pt x="6" y="1"/>
                    <a:pt x="2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70" name="Freeform 967">
              <a:extLst>
                <a:ext uri="{FF2B5EF4-FFF2-40B4-BE49-F238E27FC236}">
                  <a16:creationId xmlns:a16="http://schemas.microsoft.com/office/drawing/2014/main" id="{54B3F1B9-C5A6-4D7C-87FA-4A0CFBBBC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2256"/>
              <a:ext cx="45" cy="147"/>
            </a:xfrm>
            <a:custGeom>
              <a:avLst/>
              <a:gdLst>
                <a:gd name="T0" fmla="*/ 0 w 18"/>
                <a:gd name="T1" fmla="*/ 56 h 55"/>
                <a:gd name="T2" fmla="*/ 175 w 18"/>
                <a:gd name="T3" fmla="*/ 78 h 55"/>
                <a:gd name="T4" fmla="*/ 83 w 18"/>
                <a:gd name="T5" fmla="*/ 363 h 55"/>
                <a:gd name="T6" fmla="*/ 188 w 18"/>
                <a:gd name="T7" fmla="*/ 401 h 55"/>
                <a:gd name="T8" fmla="*/ 158 w 18"/>
                <a:gd name="T9" fmla="*/ 649 h 55"/>
                <a:gd name="T10" fmla="*/ 283 w 18"/>
                <a:gd name="T11" fmla="*/ 743 h 55"/>
                <a:gd name="T12" fmla="*/ 238 w 18"/>
                <a:gd name="T13" fmla="*/ 105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55">
                  <a:moveTo>
                    <a:pt x="0" y="3"/>
                  </a:moveTo>
                  <a:cubicBezTo>
                    <a:pt x="4" y="3"/>
                    <a:pt x="9" y="0"/>
                    <a:pt x="11" y="4"/>
                  </a:cubicBezTo>
                  <a:cubicBezTo>
                    <a:pt x="13" y="8"/>
                    <a:pt x="3" y="15"/>
                    <a:pt x="5" y="19"/>
                  </a:cubicBezTo>
                  <a:cubicBezTo>
                    <a:pt x="7" y="22"/>
                    <a:pt x="10" y="19"/>
                    <a:pt x="12" y="21"/>
                  </a:cubicBezTo>
                  <a:cubicBezTo>
                    <a:pt x="14" y="23"/>
                    <a:pt x="10" y="31"/>
                    <a:pt x="10" y="34"/>
                  </a:cubicBezTo>
                  <a:cubicBezTo>
                    <a:pt x="16" y="34"/>
                    <a:pt x="18" y="32"/>
                    <a:pt x="18" y="39"/>
                  </a:cubicBezTo>
                  <a:cubicBezTo>
                    <a:pt x="18" y="45"/>
                    <a:pt x="14" y="50"/>
                    <a:pt x="15" y="55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71" name="Freeform 968">
              <a:extLst>
                <a:ext uri="{FF2B5EF4-FFF2-40B4-BE49-F238E27FC236}">
                  <a16:creationId xmlns:a16="http://schemas.microsoft.com/office/drawing/2014/main" id="{55750074-D31B-416C-A48F-6BC0F99C4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" y="2616"/>
              <a:ext cx="33" cy="128"/>
            </a:xfrm>
            <a:custGeom>
              <a:avLst/>
              <a:gdLst>
                <a:gd name="T0" fmla="*/ 0 w 13"/>
                <a:gd name="T1" fmla="*/ 0 h 48"/>
                <a:gd name="T2" fmla="*/ 213 w 13"/>
                <a:gd name="T3" fmla="*/ 909 h 4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48">
                  <a:moveTo>
                    <a:pt x="0" y="0"/>
                  </a:moveTo>
                  <a:cubicBezTo>
                    <a:pt x="5" y="16"/>
                    <a:pt x="6" y="33"/>
                    <a:pt x="13" y="48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72" name="Freeform 969">
              <a:extLst>
                <a:ext uri="{FF2B5EF4-FFF2-40B4-BE49-F238E27FC236}">
                  <a16:creationId xmlns:a16="http://schemas.microsoft.com/office/drawing/2014/main" id="{27189893-399A-444D-B641-8657E345E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2581"/>
              <a:ext cx="20" cy="24"/>
            </a:xfrm>
            <a:custGeom>
              <a:avLst/>
              <a:gdLst>
                <a:gd name="T0" fmla="*/ 33 w 8"/>
                <a:gd name="T1" fmla="*/ 171 h 9"/>
                <a:gd name="T2" fmla="*/ 0 w 8"/>
                <a:gd name="T3" fmla="*/ 21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9">
                  <a:moveTo>
                    <a:pt x="2" y="9"/>
                  </a:moveTo>
                  <a:cubicBezTo>
                    <a:pt x="7" y="9"/>
                    <a:pt x="8" y="0"/>
                    <a:pt x="0" y="1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73" name="Freeform 970">
              <a:extLst>
                <a:ext uri="{FF2B5EF4-FFF2-40B4-BE49-F238E27FC236}">
                  <a16:creationId xmlns:a16="http://schemas.microsoft.com/office/drawing/2014/main" id="{4EEAE309-DB0C-4629-BC5B-789134494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6" y="2755"/>
              <a:ext cx="10" cy="5"/>
            </a:xfrm>
            <a:custGeom>
              <a:avLst/>
              <a:gdLst>
                <a:gd name="T0" fmla="*/ 0 w 4"/>
                <a:gd name="T1" fmla="*/ 33 h 2"/>
                <a:gd name="T2" fmla="*/ 63 w 4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2" y="1"/>
                    <a:pt x="3" y="0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74" name="Freeform 971">
              <a:extLst>
                <a:ext uri="{FF2B5EF4-FFF2-40B4-BE49-F238E27FC236}">
                  <a16:creationId xmlns:a16="http://schemas.microsoft.com/office/drawing/2014/main" id="{2CEB406E-47EA-4ABF-982B-48170E32F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2651"/>
              <a:ext cx="30" cy="66"/>
            </a:xfrm>
            <a:custGeom>
              <a:avLst/>
              <a:gdLst>
                <a:gd name="T0" fmla="*/ 50 w 12"/>
                <a:gd name="T1" fmla="*/ 0 h 25"/>
                <a:gd name="T2" fmla="*/ 0 w 12"/>
                <a:gd name="T3" fmla="*/ 127 h 25"/>
                <a:gd name="T4" fmla="*/ 83 w 12"/>
                <a:gd name="T5" fmla="*/ 222 h 25"/>
                <a:gd name="T6" fmla="*/ 63 w 12"/>
                <a:gd name="T7" fmla="*/ 438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5">
                  <a:moveTo>
                    <a:pt x="3" y="0"/>
                  </a:moveTo>
                  <a:cubicBezTo>
                    <a:pt x="1" y="2"/>
                    <a:pt x="0" y="4"/>
                    <a:pt x="0" y="7"/>
                  </a:cubicBezTo>
                  <a:cubicBezTo>
                    <a:pt x="1" y="12"/>
                    <a:pt x="2" y="10"/>
                    <a:pt x="5" y="12"/>
                  </a:cubicBezTo>
                  <a:cubicBezTo>
                    <a:pt x="7" y="15"/>
                    <a:pt x="12" y="25"/>
                    <a:pt x="4" y="24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75" name="Freeform 972">
              <a:extLst>
                <a:ext uri="{FF2B5EF4-FFF2-40B4-BE49-F238E27FC236}">
                  <a16:creationId xmlns:a16="http://schemas.microsoft.com/office/drawing/2014/main" id="{488B5E11-4365-4D27-9CA0-DA3AD737F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2787"/>
              <a:ext cx="5" cy="2"/>
            </a:xfrm>
            <a:custGeom>
              <a:avLst/>
              <a:gdLst>
                <a:gd name="T0" fmla="*/ 0 w 2"/>
                <a:gd name="T1" fmla="*/ 8 h 1"/>
                <a:gd name="T2" fmla="*/ 33 w 2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76" name="Freeform 973">
              <a:extLst>
                <a:ext uri="{FF2B5EF4-FFF2-40B4-BE49-F238E27FC236}">
                  <a16:creationId xmlns:a16="http://schemas.microsoft.com/office/drawing/2014/main" id="{0CEC4D98-4996-4C9A-9954-802A8649C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2797"/>
              <a:ext cx="30" cy="64"/>
            </a:xfrm>
            <a:custGeom>
              <a:avLst/>
              <a:gdLst>
                <a:gd name="T0" fmla="*/ 63 w 12"/>
                <a:gd name="T1" fmla="*/ 0 h 24"/>
                <a:gd name="T2" fmla="*/ 63 w 12"/>
                <a:gd name="T3" fmla="*/ 136 h 24"/>
                <a:gd name="T4" fmla="*/ 125 w 12"/>
                <a:gd name="T5" fmla="*/ 171 h 24"/>
                <a:gd name="T6" fmla="*/ 113 w 12"/>
                <a:gd name="T7" fmla="*/ 264 h 24"/>
                <a:gd name="T8" fmla="*/ 113 w 12"/>
                <a:gd name="T9" fmla="*/ 397 h 24"/>
                <a:gd name="T10" fmla="*/ 188 w 12"/>
                <a:gd name="T11" fmla="*/ 419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24">
                  <a:moveTo>
                    <a:pt x="4" y="0"/>
                  </a:moveTo>
                  <a:cubicBezTo>
                    <a:pt x="0" y="3"/>
                    <a:pt x="3" y="6"/>
                    <a:pt x="4" y="7"/>
                  </a:cubicBezTo>
                  <a:cubicBezTo>
                    <a:pt x="5" y="8"/>
                    <a:pt x="7" y="7"/>
                    <a:pt x="8" y="9"/>
                  </a:cubicBezTo>
                  <a:cubicBezTo>
                    <a:pt x="9" y="10"/>
                    <a:pt x="8" y="13"/>
                    <a:pt x="7" y="14"/>
                  </a:cubicBezTo>
                  <a:cubicBezTo>
                    <a:pt x="6" y="19"/>
                    <a:pt x="5" y="17"/>
                    <a:pt x="7" y="21"/>
                  </a:cubicBezTo>
                  <a:cubicBezTo>
                    <a:pt x="9" y="23"/>
                    <a:pt x="10" y="24"/>
                    <a:pt x="12" y="22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77" name="Freeform 974">
              <a:extLst>
                <a:ext uri="{FF2B5EF4-FFF2-40B4-BE49-F238E27FC236}">
                  <a16:creationId xmlns:a16="http://schemas.microsoft.com/office/drawing/2014/main" id="{32A35A8D-D396-4A95-9313-1E9E622AC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2293"/>
              <a:ext cx="30" cy="126"/>
            </a:xfrm>
            <a:custGeom>
              <a:avLst/>
              <a:gdLst>
                <a:gd name="T0" fmla="*/ 63 w 12"/>
                <a:gd name="T1" fmla="*/ 0 h 47"/>
                <a:gd name="T2" fmla="*/ 50 w 12"/>
                <a:gd name="T3" fmla="*/ 172 h 47"/>
                <a:gd name="T4" fmla="*/ 113 w 12"/>
                <a:gd name="T5" fmla="*/ 209 h 47"/>
                <a:gd name="T6" fmla="*/ 50 w 12"/>
                <a:gd name="T7" fmla="*/ 483 h 47"/>
                <a:gd name="T8" fmla="*/ 158 w 12"/>
                <a:gd name="T9" fmla="*/ 619 h 47"/>
                <a:gd name="T10" fmla="*/ 113 w 12"/>
                <a:gd name="T11" fmla="*/ 906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47">
                  <a:moveTo>
                    <a:pt x="4" y="0"/>
                  </a:moveTo>
                  <a:cubicBezTo>
                    <a:pt x="0" y="3"/>
                    <a:pt x="1" y="6"/>
                    <a:pt x="3" y="9"/>
                  </a:cubicBezTo>
                  <a:cubicBezTo>
                    <a:pt x="4" y="11"/>
                    <a:pt x="6" y="10"/>
                    <a:pt x="7" y="11"/>
                  </a:cubicBezTo>
                  <a:cubicBezTo>
                    <a:pt x="9" y="15"/>
                    <a:pt x="2" y="21"/>
                    <a:pt x="3" y="25"/>
                  </a:cubicBezTo>
                  <a:cubicBezTo>
                    <a:pt x="4" y="30"/>
                    <a:pt x="8" y="29"/>
                    <a:pt x="10" y="32"/>
                  </a:cubicBezTo>
                  <a:cubicBezTo>
                    <a:pt x="12" y="36"/>
                    <a:pt x="7" y="42"/>
                    <a:pt x="7" y="47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78" name="Freeform 975">
              <a:extLst>
                <a:ext uri="{FF2B5EF4-FFF2-40B4-BE49-F238E27FC236}">
                  <a16:creationId xmlns:a16="http://schemas.microsoft.com/office/drawing/2014/main" id="{5613280F-E56B-4FAF-B953-41606BCAE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" y="2317"/>
              <a:ext cx="25" cy="78"/>
            </a:xfrm>
            <a:custGeom>
              <a:avLst/>
              <a:gdLst>
                <a:gd name="T0" fmla="*/ 50 w 10"/>
                <a:gd name="T1" fmla="*/ 0 h 29"/>
                <a:gd name="T2" fmla="*/ 0 w 10"/>
                <a:gd name="T3" fmla="*/ 175 h 29"/>
                <a:gd name="T4" fmla="*/ 63 w 10"/>
                <a:gd name="T5" fmla="*/ 274 h 29"/>
                <a:gd name="T6" fmla="*/ 63 w 10"/>
                <a:gd name="T7" fmla="*/ 565 h 29"/>
                <a:gd name="T8" fmla="*/ 83 w 10"/>
                <a:gd name="T9" fmla="*/ 543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9">
                  <a:moveTo>
                    <a:pt x="3" y="0"/>
                  </a:moveTo>
                  <a:cubicBezTo>
                    <a:pt x="2" y="2"/>
                    <a:pt x="0" y="7"/>
                    <a:pt x="0" y="9"/>
                  </a:cubicBezTo>
                  <a:cubicBezTo>
                    <a:pt x="1" y="13"/>
                    <a:pt x="2" y="12"/>
                    <a:pt x="4" y="14"/>
                  </a:cubicBezTo>
                  <a:cubicBezTo>
                    <a:pt x="10" y="18"/>
                    <a:pt x="10" y="24"/>
                    <a:pt x="4" y="29"/>
                  </a:cubicBezTo>
                  <a:cubicBezTo>
                    <a:pt x="5" y="29"/>
                    <a:pt x="5" y="29"/>
                    <a:pt x="5" y="28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79" name="Freeform 976">
              <a:extLst>
                <a:ext uri="{FF2B5EF4-FFF2-40B4-BE49-F238E27FC236}">
                  <a16:creationId xmlns:a16="http://schemas.microsoft.com/office/drawing/2014/main" id="{5C556625-E1EE-4955-B713-AC039AD2D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2491"/>
              <a:ext cx="32" cy="88"/>
            </a:xfrm>
            <a:custGeom>
              <a:avLst/>
              <a:gdLst>
                <a:gd name="T0" fmla="*/ 42 w 13"/>
                <a:gd name="T1" fmla="*/ 0 h 33"/>
                <a:gd name="T2" fmla="*/ 30 w 13"/>
                <a:gd name="T3" fmla="*/ 192 h 33"/>
                <a:gd name="T4" fmla="*/ 133 w 13"/>
                <a:gd name="T5" fmla="*/ 248 h 33"/>
                <a:gd name="T6" fmla="*/ 91 w 13"/>
                <a:gd name="T7" fmla="*/ 419 h 33"/>
                <a:gd name="T8" fmla="*/ 194 w 13"/>
                <a:gd name="T9" fmla="*/ 62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33">
                  <a:moveTo>
                    <a:pt x="3" y="0"/>
                  </a:moveTo>
                  <a:cubicBezTo>
                    <a:pt x="3" y="3"/>
                    <a:pt x="0" y="8"/>
                    <a:pt x="2" y="10"/>
                  </a:cubicBezTo>
                  <a:cubicBezTo>
                    <a:pt x="5" y="12"/>
                    <a:pt x="8" y="9"/>
                    <a:pt x="9" y="13"/>
                  </a:cubicBezTo>
                  <a:cubicBezTo>
                    <a:pt x="9" y="16"/>
                    <a:pt x="6" y="18"/>
                    <a:pt x="6" y="22"/>
                  </a:cubicBezTo>
                  <a:cubicBezTo>
                    <a:pt x="7" y="26"/>
                    <a:pt x="10" y="30"/>
                    <a:pt x="13" y="33"/>
                  </a:cubicBezTo>
                </a:path>
              </a:pathLst>
            </a:custGeom>
            <a:noFill/>
            <a:ln w="15875" cap="flat">
              <a:solidFill>
                <a:srgbClr val="CEDEE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80" name="Freeform 977">
              <a:extLst>
                <a:ext uri="{FF2B5EF4-FFF2-40B4-BE49-F238E27FC236}">
                  <a16:creationId xmlns:a16="http://schemas.microsoft.com/office/drawing/2014/main" id="{DAE2DBB5-A26A-45D1-BC34-BB9414FB0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" y="2064"/>
              <a:ext cx="50" cy="91"/>
            </a:xfrm>
            <a:custGeom>
              <a:avLst/>
              <a:gdLst>
                <a:gd name="T0" fmla="*/ 0 w 20"/>
                <a:gd name="T1" fmla="*/ 444 h 34"/>
                <a:gd name="T2" fmla="*/ 125 w 20"/>
                <a:gd name="T3" fmla="*/ 632 h 34"/>
                <a:gd name="T4" fmla="*/ 250 w 20"/>
                <a:gd name="T5" fmla="*/ 500 h 34"/>
                <a:gd name="T6" fmla="*/ 188 w 20"/>
                <a:gd name="T7" fmla="*/ 0 h 34"/>
                <a:gd name="T8" fmla="*/ 175 w 20"/>
                <a:gd name="T9" fmla="*/ 329 h 34"/>
                <a:gd name="T10" fmla="*/ 63 w 20"/>
                <a:gd name="T11" fmla="*/ 479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34">
                  <a:moveTo>
                    <a:pt x="0" y="23"/>
                  </a:moveTo>
                  <a:cubicBezTo>
                    <a:pt x="1" y="27"/>
                    <a:pt x="4" y="32"/>
                    <a:pt x="8" y="33"/>
                  </a:cubicBezTo>
                  <a:cubicBezTo>
                    <a:pt x="12" y="34"/>
                    <a:pt x="15" y="29"/>
                    <a:pt x="16" y="26"/>
                  </a:cubicBezTo>
                  <a:cubicBezTo>
                    <a:pt x="20" y="17"/>
                    <a:pt x="20" y="7"/>
                    <a:pt x="12" y="0"/>
                  </a:cubicBezTo>
                  <a:cubicBezTo>
                    <a:pt x="13" y="6"/>
                    <a:pt x="13" y="11"/>
                    <a:pt x="11" y="17"/>
                  </a:cubicBezTo>
                  <a:cubicBezTo>
                    <a:pt x="10" y="19"/>
                    <a:pt x="6" y="25"/>
                    <a:pt x="4" y="25"/>
                  </a:cubicBezTo>
                </a:path>
              </a:pathLst>
            </a:custGeom>
            <a:solidFill>
              <a:srgbClr val="008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81" name="Freeform 978">
              <a:extLst>
                <a:ext uri="{FF2B5EF4-FFF2-40B4-BE49-F238E27FC236}">
                  <a16:creationId xmlns:a16="http://schemas.microsoft.com/office/drawing/2014/main" id="{96221D59-687C-4414-9CA6-BDEE035F6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" y="2104"/>
              <a:ext cx="35" cy="85"/>
            </a:xfrm>
            <a:custGeom>
              <a:avLst/>
              <a:gdLst>
                <a:gd name="T0" fmla="*/ 0 w 14"/>
                <a:gd name="T1" fmla="*/ 430 h 32"/>
                <a:gd name="T2" fmla="*/ 188 w 14"/>
                <a:gd name="T3" fmla="*/ 430 h 32"/>
                <a:gd name="T4" fmla="*/ 113 w 14"/>
                <a:gd name="T5" fmla="*/ 0 h 32"/>
                <a:gd name="T6" fmla="*/ 113 w 14"/>
                <a:gd name="T7" fmla="*/ 303 h 32"/>
                <a:gd name="T8" fmla="*/ 20 w 14"/>
                <a:gd name="T9" fmla="*/ 39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32">
                  <a:moveTo>
                    <a:pt x="0" y="23"/>
                  </a:moveTo>
                  <a:cubicBezTo>
                    <a:pt x="2" y="30"/>
                    <a:pt x="9" y="32"/>
                    <a:pt x="12" y="23"/>
                  </a:cubicBezTo>
                  <a:cubicBezTo>
                    <a:pt x="14" y="15"/>
                    <a:pt x="13" y="6"/>
                    <a:pt x="7" y="0"/>
                  </a:cubicBezTo>
                  <a:cubicBezTo>
                    <a:pt x="7" y="6"/>
                    <a:pt x="10" y="10"/>
                    <a:pt x="7" y="16"/>
                  </a:cubicBezTo>
                  <a:cubicBezTo>
                    <a:pt x="6" y="18"/>
                    <a:pt x="4" y="21"/>
                    <a:pt x="1" y="21"/>
                  </a:cubicBezTo>
                </a:path>
              </a:pathLst>
            </a:custGeom>
            <a:solidFill>
              <a:srgbClr val="008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82" name="Freeform 979">
              <a:extLst>
                <a:ext uri="{FF2B5EF4-FFF2-40B4-BE49-F238E27FC236}">
                  <a16:creationId xmlns:a16="http://schemas.microsoft.com/office/drawing/2014/main" id="{F3E1A1FC-BF1A-4E57-90E0-EF59F9527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2072"/>
              <a:ext cx="40" cy="91"/>
            </a:xfrm>
            <a:custGeom>
              <a:avLst/>
              <a:gdLst>
                <a:gd name="T0" fmla="*/ 20 w 16"/>
                <a:gd name="T1" fmla="*/ 517 h 34"/>
                <a:gd name="T2" fmla="*/ 113 w 16"/>
                <a:gd name="T3" fmla="*/ 632 h 34"/>
                <a:gd name="T4" fmla="*/ 220 w 16"/>
                <a:gd name="T5" fmla="*/ 479 h 34"/>
                <a:gd name="T6" fmla="*/ 145 w 16"/>
                <a:gd name="T7" fmla="*/ 0 h 34"/>
                <a:gd name="T8" fmla="*/ 125 w 16"/>
                <a:gd name="T9" fmla="*/ 367 h 34"/>
                <a:gd name="T10" fmla="*/ 0 w 16"/>
                <a:gd name="T11" fmla="*/ 458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4">
                  <a:moveTo>
                    <a:pt x="1" y="27"/>
                  </a:moveTo>
                  <a:cubicBezTo>
                    <a:pt x="2" y="29"/>
                    <a:pt x="4" y="33"/>
                    <a:pt x="7" y="33"/>
                  </a:cubicBezTo>
                  <a:cubicBezTo>
                    <a:pt x="11" y="34"/>
                    <a:pt x="13" y="28"/>
                    <a:pt x="14" y="25"/>
                  </a:cubicBezTo>
                  <a:cubicBezTo>
                    <a:pt x="15" y="16"/>
                    <a:pt x="16" y="7"/>
                    <a:pt x="9" y="0"/>
                  </a:cubicBezTo>
                  <a:cubicBezTo>
                    <a:pt x="10" y="6"/>
                    <a:pt x="12" y="12"/>
                    <a:pt x="8" y="19"/>
                  </a:cubicBezTo>
                  <a:cubicBezTo>
                    <a:pt x="7" y="21"/>
                    <a:pt x="2" y="25"/>
                    <a:pt x="0" y="24"/>
                  </a:cubicBezTo>
                </a:path>
              </a:pathLst>
            </a:custGeom>
            <a:solidFill>
              <a:srgbClr val="008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147F5E4-C5BB-42F1-9C3D-EB60937A8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Sinusitis</a:t>
            </a:r>
          </a:p>
        </p:txBody>
      </p:sp>
      <p:sp>
        <p:nvSpPr>
          <p:cNvPr id="22530" name="Oval 3">
            <a:extLst>
              <a:ext uri="{FF2B5EF4-FFF2-40B4-BE49-F238E27FC236}">
                <a16:creationId xmlns:a16="http://schemas.microsoft.com/office/drawing/2014/main" id="{5344849A-AA2E-4877-9978-1DE0368CF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038" y="3213100"/>
            <a:ext cx="6350" cy="63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22531" name="Group 4">
            <a:extLst>
              <a:ext uri="{FF2B5EF4-FFF2-40B4-BE49-F238E27FC236}">
                <a16:creationId xmlns:a16="http://schemas.microsoft.com/office/drawing/2014/main" id="{872A0FAC-B5E6-409C-BD00-ADA6DE6D7233}"/>
              </a:ext>
            </a:extLst>
          </p:cNvPr>
          <p:cNvGrpSpPr>
            <a:grpSpLocks/>
          </p:cNvGrpSpPr>
          <p:nvPr/>
        </p:nvGrpSpPr>
        <p:grpSpPr bwMode="auto">
          <a:xfrm>
            <a:off x="6650038" y="2300288"/>
            <a:ext cx="2889250" cy="2773362"/>
            <a:chOff x="1045" y="1709"/>
            <a:chExt cx="1194" cy="1146"/>
          </a:xfrm>
        </p:grpSpPr>
        <p:sp>
          <p:nvSpPr>
            <p:cNvPr id="22786" name="Freeform 5">
              <a:extLst>
                <a:ext uri="{FF2B5EF4-FFF2-40B4-BE49-F238E27FC236}">
                  <a16:creationId xmlns:a16="http://schemas.microsoft.com/office/drawing/2014/main" id="{9855BBE4-FEF3-40C2-B725-AF84CD5A0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2079"/>
              <a:ext cx="75" cy="162"/>
            </a:xfrm>
            <a:custGeom>
              <a:avLst/>
              <a:gdLst>
                <a:gd name="T0" fmla="*/ 102 w 52"/>
                <a:gd name="T1" fmla="*/ 313 h 113"/>
                <a:gd name="T2" fmla="*/ 61 w 52"/>
                <a:gd name="T3" fmla="*/ 292 h 113"/>
                <a:gd name="T4" fmla="*/ 39 w 52"/>
                <a:gd name="T5" fmla="*/ 185 h 113"/>
                <a:gd name="T6" fmla="*/ 9 w 52"/>
                <a:gd name="T7" fmla="*/ 90 h 113"/>
                <a:gd name="T8" fmla="*/ 27 w 52"/>
                <a:gd name="T9" fmla="*/ 33 h 113"/>
                <a:gd name="T10" fmla="*/ 79 w 52"/>
                <a:gd name="T11" fmla="*/ 13 h 113"/>
                <a:gd name="T12" fmla="*/ 100 w 52"/>
                <a:gd name="T13" fmla="*/ 49 h 113"/>
                <a:gd name="T14" fmla="*/ 121 w 52"/>
                <a:gd name="T15" fmla="*/ 96 h 113"/>
                <a:gd name="T16" fmla="*/ 150 w 52"/>
                <a:gd name="T17" fmla="*/ 199 h 113"/>
                <a:gd name="T18" fmla="*/ 102 w 52"/>
                <a:gd name="T19" fmla="*/ 313 h 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" h="113">
                  <a:moveTo>
                    <a:pt x="34" y="106"/>
                  </a:moveTo>
                  <a:cubicBezTo>
                    <a:pt x="31" y="112"/>
                    <a:pt x="23" y="113"/>
                    <a:pt x="20" y="99"/>
                  </a:cubicBezTo>
                  <a:cubicBezTo>
                    <a:pt x="17" y="87"/>
                    <a:pt x="17" y="75"/>
                    <a:pt x="13" y="63"/>
                  </a:cubicBezTo>
                  <a:cubicBezTo>
                    <a:pt x="10" y="52"/>
                    <a:pt x="6" y="42"/>
                    <a:pt x="3" y="31"/>
                  </a:cubicBezTo>
                  <a:cubicBezTo>
                    <a:pt x="0" y="21"/>
                    <a:pt x="1" y="18"/>
                    <a:pt x="9" y="11"/>
                  </a:cubicBezTo>
                  <a:cubicBezTo>
                    <a:pt x="13" y="7"/>
                    <a:pt x="20" y="0"/>
                    <a:pt x="26" y="4"/>
                  </a:cubicBezTo>
                  <a:cubicBezTo>
                    <a:pt x="30" y="7"/>
                    <a:pt x="31" y="13"/>
                    <a:pt x="33" y="17"/>
                  </a:cubicBezTo>
                  <a:cubicBezTo>
                    <a:pt x="35" y="23"/>
                    <a:pt x="38" y="28"/>
                    <a:pt x="40" y="33"/>
                  </a:cubicBezTo>
                  <a:cubicBezTo>
                    <a:pt x="44" y="42"/>
                    <a:pt x="52" y="57"/>
                    <a:pt x="50" y="68"/>
                  </a:cubicBezTo>
                  <a:cubicBezTo>
                    <a:pt x="47" y="81"/>
                    <a:pt x="40" y="93"/>
                    <a:pt x="34" y="106"/>
                  </a:cubicBezTo>
                </a:path>
              </a:pathLst>
            </a:custGeom>
            <a:solidFill>
              <a:srgbClr val="D1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7" name="Freeform 6">
              <a:extLst>
                <a:ext uri="{FF2B5EF4-FFF2-40B4-BE49-F238E27FC236}">
                  <a16:creationId xmlns:a16="http://schemas.microsoft.com/office/drawing/2014/main" id="{C48C6B9E-811A-42C1-BA42-145FFFD60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" y="1739"/>
              <a:ext cx="542" cy="1088"/>
            </a:xfrm>
            <a:custGeom>
              <a:avLst/>
              <a:gdLst>
                <a:gd name="T0" fmla="*/ 1065 w 378"/>
                <a:gd name="T1" fmla="*/ 2055 h 758"/>
                <a:gd name="T2" fmla="*/ 961 w 378"/>
                <a:gd name="T3" fmla="*/ 2103 h 758"/>
                <a:gd name="T4" fmla="*/ 876 w 378"/>
                <a:gd name="T5" fmla="*/ 2040 h 758"/>
                <a:gd name="T6" fmla="*/ 857 w 378"/>
                <a:gd name="T7" fmla="*/ 1945 h 758"/>
                <a:gd name="T8" fmla="*/ 872 w 378"/>
                <a:gd name="T9" fmla="*/ 1910 h 758"/>
                <a:gd name="T10" fmla="*/ 899 w 378"/>
                <a:gd name="T11" fmla="*/ 1945 h 758"/>
                <a:gd name="T12" fmla="*/ 925 w 378"/>
                <a:gd name="T13" fmla="*/ 2030 h 758"/>
                <a:gd name="T14" fmla="*/ 1004 w 378"/>
                <a:gd name="T15" fmla="*/ 2012 h 758"/>
                <a:gd name="T16" fmla="*/ 1011 w 378"/>
                <a:gd name="T17" fmla="*/ 1945 h 758"/>
                <a:gd name="T18" fmla="*/ 1011 w 378"/>
                <a:gd name="T19" fmla="*/ 1875 h 758"/>
                <a:gd name="T20" fmla="*/ 991 w 378"/>
                <a:gd name="T21" fmla="*/ 1727 h 758"/>
                <a:gd name="T22" fmla="*/ 949 w 378"/>
                <a:gd name="T23" fmla="*/ 1605 h 758"/>
                <a:gd name="T24" fmla="*/ 890 w 378"/>
                <a:gd name="T25" fmla="*/ 1501 h 758"/>
                <a:gd name="T26" fmla="*/ 721 w 378"/>
                <a:gd name="T27" fmla="*/ 1656 h 758"/>
                <a:gd name="T28" fmla="*/ 518 w 378"/>
                <a:gd name="T29" fmla="*/ 2153 h 758"/>
                <a:gd name="T30" fmla="*/ 488 w 378"/>
                <a:gd name="T31" fmla="*/ 2233 h 758"/>
                <a:gd name="T32" fmla="*/ 413 w 378"/>
                <a:gd name="T33" fmla="*/ 2206 h 758"/>
                <a:gd name="T34" fmla="*/ 354 w 378"/>
                <a:gd name="T35" fmla="*/ 2124 h 758"/>
                <a:gd name="T36" fmla="*/ 271 w 378"/>
                <a:gd name="T37" fmla="*/ 2031 h 758"/>
                <a:gd name="T38" fmla="*/ 109 w 378"/>
                <a:gd name="T39" fmla="*/ 1856 h 758"/>
                <a:gd name="T40" fmla="*/ 56 w 378"/>
                <a:gd name="T41" fmla="*/ 1691 h 758"/>
                <a:gd name="T42" fmla="*/ 162 w 378"/>
                <a:gd name="T43" fmla="*/ 1652 h 758"/>
                <a:gd name="T44" fmla="*/ 300 w 378"/>
                <a:gd name="T45" fmla="*/ 1625 h 758"/>
                <a:gd name="T46" fmla="*/ 555 w 378"/>
                <a:gd name="T47" fmla="*/ 1567 h 758"/>
                <a:gd name="T48" fmla="*/ 674 w 378"/>
                <a:gd name="T49" fmla="*/ 1537 h 758"/>
                <a:gd name="T50" fmla="*/ 787 w 378"/>
                <a:gd name="T51" fmla="*/ 1496 h 758"/>
                <a:gd name="T52" fmla="*/ 802 w 378"/>
                <a:gd name="T53" fmla="*/ 1418 h 758"/>
                <a:gd name="T54" fmla="*/ 882 w 378"/>
                <a:gd name="T55" fmla="*/ 1454 h 758"/>
                <a:gd name="T56" fmla="*/ 956 w 378"/>
                <a:gd name="T57" fmla="*/ 1514 h 758"/>
                <a:gd name="T58" fmla="*/ 981 w 378"/>
                <a:gd name="T59" fmla="*/ 1434 h 758"/>
                <a:gd name="T60" fmla="*/ 994 w 378"/>
                <a:gd name="T61" fmla="*/ 1183 h 758"/>
                <a:gd name="T62" fmla="*/ 943 w 378"/>
                <a:gd name="T63" fmla="*/ 1118 h 758"/>
                <a:gd name="T64" fmla="*/ 885 w 378"/>
                <a:gd name="T65" fmla="*/ 998 h 758"/>
                <a:gd name="T66" fmla="*/ 804 w 378"/>
                <a:gd name="T67" fmla="*/ 746 h 758"/>
                <a:gd name="T68" fmla="*/ 420 w 378"/>
                <a:gd name="T69" fmla="*/ 491 h 758"/>
                <a:gd name="T70" fmla="*/ 331 w 378"/>
                <a:gd name="T71" fmla="*/ 432 h 758"/>
                <a:gd name="T72" fmla="*/ 383 w 378"/>
                <a:gd name="T73" fmla="*/ 349 h 758"/>
                <a:gd name="T74" fmla="*/ 440 w 378"/>
                <a:gd name="T75" fmla="*/ 257 h 758"/>
                <a:gd name="T76" fmla="*/ 440 w 378"/>
                <a:gd name="T77" fmla="*/ 218 h 758"/>
                <a:gd name="T78" fmla="*/ 477 w 378"/>
                <a:gd name="T79" fmla="*/ 175 h 758"/>
                <a:gd name="T80" fmla="*/ 693 w 378"/>
                <a:gd name="T81" fmla="*/ 113 h 758"/>
                <a:gd name="T82" fmla="*/ 932 w 378"/>
                <a:gd name="T83" fmla="*/ 27 h 758"/>
                <a:gd name="T84" fmla="*/ 994 w 378"/>
                <a:gd name="T85" fmla="*/ 6 h 758"/>
                <a:gd name="T86" fmla="*/ 1011 w 378"/>
                <a:gd name="T87" fmla="*/ 56 h 758"/>
                <a:gd name="T88" fmla="*/ 1008 w 378"/>
                <a:gd name="T89" fmla="*/ 218 h 758"/>
                <a:gd name="T90" fmla="*/ 1014 w 378"/>
                <a:gd name="T91" fmla="*/ 369 h 758"/>
                <a:gd name="T92" fmla="*/ 1018 w 378"/>
                <a:gd name="T93" fmla="*/ 444 h 758"/>
                <a:gd name="T94" fmla="*/ 994 w 378"/>
                <a:gd name="T95" fmla="*/ 505 h 758"/>
                <a:gd name="T96" fmla="*/ 909 w 378"/>
                <a:gd name="T97" fmla="*/ 733 h 758"/>
                <a:gd name="T98" fmla="*/ 913 w 378"/>
                <a:gd name="T99" fmla="*/ 979 h 758"/>
                <a:gd name="T100" fmla="*/ 1061 w 378"/>
                <a:gd name="T101" fmla="*/ 998 h 758"/>
                <a:gd name="T102" fmla="*/ 1005 w 378"/>
                <a:gd name="T103" fmla="*/ 909 h 758"/>
                <a:gd name="T104" fmla="*/ 1018 w 378"/>
                <a:gd name="T105" fmla="*/ 810 h 758"/>
                <a:gd name="T106" fmla="*/ 1080 w 378"/>
                <a:gd name="T107" fmla="*/ 1026 h 758"/>
                <a:gd name="T108" fmla="*/ 1047 w 378"/>
                <a:gd name="T109" fmla="*/ 1343 h 758"/>
                <a:gd name="T110" fmla="*/ 1041 w 378"/>
                <a:gd name="T111" fmla="*/ 1609 h 758"/>
                <a:gd name="T112" fmla="*/ 1044 w 378"/>
                <a:gd name="T113" fmla="*/ 1717 h 758"/>
                <a:gd name="T114" fmla="*/ 1073 w 378"/>
                <a:gd name="T115" fmla="*/ 1998 h 758"/>
                <a:gd name="T116" fmla="*/ 1065 w 378"/>
                <a:gd name="T117" fmla="*/ 2055 h 7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78" h="758">
                  <a:moveTo>
                    <a:pt x="361" y="695"/>
                  </a:moveTo>
                  <a:cubicBezTo>
                    <a:pt x="359" y="707"/>
                    <a:pt x="336" y="711"/>
                    <a:pt x="326" y="711"/>
                  </a:cubicBezTo>
                  <a:cubicBezTo>
                    <a:pt x="314" y="709"/>
                    <a:pt x="303" y="700"/>
                    <a:pt x="297" y="690"/>
                  </a:cubicBezTo>
                  <a:cubicBezTo>
                    <a:pt x="291" y="680"/>
                    <a:pt x="288" y="668"/>
                    <a:pt x="291" y="658"/>
                  </a:cubicBezTo>
                  <a:cubicBezTo>
                    <a:pt x="291" y="654"/>
                    <a:pt x="291" y="646"/>
                    <a:pt x="296" y="646"/>
                  </a:cubicBezTo>
                  <a:cubicBezTo>
                    <a:pt x="303" y="647"/>
                    <a:pt x="305" y="652"/>
                    <a:pt x="305" y="658"/>
                  </a:cubicBezTo>
                  <a:cubicBezTo>
                    <a:pt x="304" y="671"/>
                    <a:pt x="304" y="678"/>
                    <a:pt x="314" y="686"/>
                  </a:cubicBezTo>
                  <a:cubicBezTo>
                    <a:pt x="322" y="693"/>
                    <a:pt x="335" y="692"/>
                    <a:pt x="340" y="681"/>
                  </a:cubicBezTo>
                  <a:cubicBezTo>
                    <a:pt x="343" y="675"/>
                    <a:pt x="342" y="665"/>
                    <a:pt x="343" y="658"/>
                  </a:cubicBezTo>
                  <a:cubicBezTo>
                    <a:pt x="343" y="650"/>
                    <a:pt x="343" y="642"/>
                    <a:pt x="343" y="634"/>
                  </a:cubicBezTo>
                  <a:cubicBezTo>
                    <a:pt x="342" y="617"/>
                    <a:pt x="340" y="600"/>
                    <a:pt x="336" y="584"/>
                  </a:cubicBezTo>
                  <a:cubicBezTo>
                    <a:pt x="333" y="570"/>
                    <a:pt x="328" y="556"/>
                    <a:pt x="322" y="543"/>
                  </a:cubicBezTo>
                  <a:cubicBezTo>
                    <a:pt x="317" y="532"/>
                    <a:pt x="311" y="516"/>
                    <a:pt x="302" y="508"/>
                  </a:cubicBezTo>
                  <a:cubicBezTo>
                    <a:pt x="285" y="494"/>
                    <a:pt x="252" y="549"/>
                    <a:pt x="245" y="560"/>
                  </a:cubicBezTo>
                  <a:cubicBezTo>
                    <a:pt x="212" y="611"/>
                    <a:pt x="190" y="669"/>
                    <a:pt x="176" y="728"/>
                  </a:cubicBezTo>
                  <a:cubicBezTo>
                    <a:pt x="174" y="736"/>
                    <a:pt x="174" y="753"/>
                    <a:pt x="165" y="755"/>
                  </a:cubicBezTo>
                  <a:cubicBezTo>
                    <a:pt x="155" y="758"/>
                    <a:pt x="147" y="754"/>
                    <a:pt x="140" y="746"/>
                  </a:cubicBezTo>
                  <a:cubicBezTo>
                    <a:pt x="133" y="737"/>
                    <a:pt x="128" y="727"/>
                    <a:pt x="120" y="718"/>
                  </a:cubicBezTo>
                  <a:cubicBezTo>
                    <a:pt x="112" y="707"/>
                    <a:pt x="101" y="697"/>
                    <a:pt x="92" y="687"/>
                  </a:cubicBezTo>
                  <a:cubicBezTo>
                    <a:pt x="73" y="668"/>
                    <a:pt x="54" y="649"/>
                    <a:pt x="37" y="628"/>
                  </a:cubicBezTo>
                  <a:cubicBezTo>
                    <a:pt x="27" y="616"/>
                    <a:pt x="0" y="587"/>
                    <a:pt x="19" y="572"/>
                  </a:cubicBezTo>
                  <a:cubicBezTo>
                    <a:pt x="28" y="564"/>
                    <a:pt x="43" y="561"/>
                    <a:pt x="55" y="559"/>
                  </a:cubicBezTo>
                  <a:cubicBezTo>
                    <a:pt x="71" y="556"/>
                    <a:pt x="86" y="553"/>
                    <a:pt x="102" y="550"/>
                  </a:cubicBezTo>
                  <a:cubicBezTo>
                    <a:pt x="131" y="544"/>
                    <a:pt x="159" y="537"/>
                    <a:pt x="188" y="530"/>
                  </a:cubicBezTo>
                  <a:cubicBezTo>
                    <a:pt x="202" y="526"/>
                    <a:pt x="215" y="523"/>
                    <a:pt x="229" y="520"/>
                  </a:cubicBezTo>
                  <a:cubicBezTo>
                    <a:pt x="240" y="517"/>
                    <a:pt x="259" y="516"/>
                    <a:pt x="267" y="506"/>
                  </a:cubicBezTo>
                  <a:cubicBezTo>
                    <a:pt x="274" y="498"/>
                    <a:pt x="277" y="487"/>
                    <a:pt x="272" y="479"/>
                  </a:cubicBezTo>
                  <a:cubicBezTo>
                    <a:pt x="263" y="465"/>
                    <a:pt x="284" y="406"/>
                    <a:pt x="299" y="492"/>
                  </a:cubicBezTo>
                  <a:cubicBezTo>
                    <a:pt x="301" y="503"/>
                    <a:pt x="311" y="515"/>
                    <a:pt x="324" y="512"/>
                  </a:cubicBezTo>
                  <a:cubicBezTo>
                    <a:pt x="336" y="509"/>
                    <a:pt x="333" y="493"/>
                    <a:pt x="333" y="485"/>
                  </a:cubicBezTo>
                  <a:cubicBezTo>
                    <a:pt x="335" y="456"/>
                    <a:pt x="336" y="428"/>
                    <a:pt x="337" y="400"/>
                  </a:cubicBezTo>
                  <a:cubicBezTo>
                    <a:pt x="337" y="390"/>
                    <a:pt x="325" y="385"/>
                    <a:pt x="320" y="378"/>
                  </a:cubicBezTo>
                  <a:cubicBezTo>
                    <a:pt x="311" y="365"/>
                    <a:pt x="305" y="351"/>
                    <a:pt x="300" y="337"/>
                  </a:cubicBezTo>
                  <a:cubicBezTo>
                    <a:pt x="291" y="309"/>
                    <a:pt x="286" y="278"/>
                    <a:pt x="273" y="252"/>
                  </a:cubicBezTo>
                  <a:cubicBezTo>
                    <a:pt x="248" y="202"/>
                    <a:pt x="191" y="182"/>
                    <a:pt x="142" y="166"/>
                  </a:cubicBezTo>
                  <a:cubicBezTo>
                    <a:pt x="132" y="163"/>
                    <a:pt x="112" y="159"/>
                    <a:pt x="112" y="146"/>
                  </a:cubicBezTo>
                  <a:cubicBezTo>
                    <a:pt x="112" y="132"/>
                    <a:pt x="120" y="125"/>
                    <a:pt x="130" y="118"/>
                  </a:cubicBezTo>
                  <a:cubicBezTo>
                    <a:pt x="140" y="112"/>
                    <a:pt x="149" y="99"/>
                    <a:pt x="149" y="87"/>
                  </a:cubicBezTo>
                  <a:cubicBezTo>
                    <a:pt x="149" y="84"/>
                    <a:pt x="147" y="77"/>
                    <a:pt x="149" y="74"/>
                  </a:cubicBezTo>
                  <a:cubicBezTo>
                    <a:pt x="153" y="69"/>
                    <a:pt x="157" y="64"/>
                    <a:pt x="162" y="59"/>
                  </a:cubicBezTo>
                  <a:cubicBezTo>
                    <a:pt x="182" y="42"/>
                    <a:pt x="209" y="36"/>
                    <a:pt x="235" y="38"/>
                  </a:cubicBezTo>
                  <a:cubicBezTo>
                    <a:pt x="267" y="40"/>
                    <a:pt x="289" y="24"/>
                    <a:pt x="316" y="9"/>
                  </a:cubicBezTo>
                  <a:cubicBezTo>
                    <a:pt x="321" y="6"/>
                    <a:pt x="330" y="0"/>
                    <a:pt x="337" y="2"/>
                  </a:cubicBezTo>
                  <a:cubicBezTo>
                    <a:pt x="345" y="5"/>
                    <a:pt x="343" y="12"/>
                    <a:pt x="343" y="19"/>
                  </a:cubicBezTo>
                  <a:cubicBezTo>
                    <a:pt x="342" y="37"/>
                    <a:pt x="341" y="56"/>
                    <a:pt x="342" y="74"/>
                  </a:cubicBezTo>
                  <a:cubicBezTo>
                    <a:pt x="342" y="91"/>
                    <a:pt x="343" y="108"/>
                    <a:pt x="344" y="125"/>
                  </a:cubicBezTo>
                  <a:cubicBezTo>
                    <a:pt x="345" y="133"/>
                    <a:pt x="348" y="143"/>
                    <a:pt x="345" y="150"/>
                  </a:cubicBezTo>
                  <a:cubicBezTo>
                    <a:pt x="343" y="157"/>
                    <a:pt x="340" y="164"/>
                    <a:pt x="337" y="171"/>
                  </a:cubicBezTo>
                  <a:cubicBezTo>
                    <a:pt x="326" y="197"/>
                    <a:pt x="315" y="221"/>
                    <a:pt x="308" y="248"/>
                  </a:cubicBezTo>
                  <a:cubicBezTo>
                    <a:pt x="302" y="273"/>
                    <a:pt x="296" y="307"/>
                    <a:pt x="310" y="331"/>
                  </a:cubicBezTo>
                  <a:cubicBezTo>
                    <a:pt x="319" y="346"/>
                    <a:pt x="360" y="370"/>
                    <a:pt x="360" y="337"/>
                  </a:cubicBezTo>
                  <a:cubicBezTo>
                    <a:pt x="360" y="325"/>
                    <a:pt x="347" y="317"/>
                    <a:pt x="341" y="307"/>
                  </a:cubicBezTo>
                  <a:cubicBezTo>
                    <a:pt x="336" y="297"/>
                    <a:pt x="326" y="277"/>
                    <a:pt x="345" y="274"/>
                  </a:cubicBezTo>
                  <a:cubicBezTo>
                    <a:pt x="378" y="267"/>
                    <a:pt x="368" y="330"/>
                    <a:pt x="366" y="347"/>
                  </a:cubicBezTo>
                  <a:cubicBezTo>
                    <a:pt x="362" y="382"/>
                    <a:pt x="358" y="418"/>
                    <a:pt x="355" y="454"/>
                  </a:cubicBezTo>
                  <a:cubicBezTo>
                    <a:pt x="352" y="484"/>
                    <a:pt x="353" y="514"/>
                    <a:pt x="353" y="544"/>
                  </a:cubicBezTo>
                  <a:cubicBezTo>
                    <a:pt x="353" y="556"/>
                    <a:pt x="352" y="568"/>
                    <a:pt x="354" y="580"/>
                  </a:cubicBezTo>
                  <a:cubicBezTo>
                    <a:pt x="359" y="611"/>
                    <a:pt x="366" y="643"/>
                    <a:pt x="364" y="676"/>
                  </a:cubicBezTo>
                  <a:cubicBezTo>
                    <a:pt x="364" y="682"/>
                    <a:pt x="363" y="689"/>
                    <a:pt x="361" y="695"/>
                  </a:cubicBezTo>
                </a:path>
              </a:pathLst>
            </a:custGeom>
            <a:solidFill>
              <a:srgbClr val="D1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8" name="Freeform 7">
              <a:extLst>
                <a:ext uri="{FF2B5EF4-FFF2-40B4-BE49-F238E27FC236}">
                  <a16:creationId xmlns:a16="http://schemas.microsoft.com/office/drawing/2014/main" id="{0ACEC216-1DDB-4523-832C-F4485BE48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" y="2164"/>
              <a:ext cx="64" cy="176"/>
            </a:xfrm>
            <a:custGeom>
              <a:avLst/>
              <a:gdLst>
                <a:gd name="T0" fmla="*/ 37 w 45"/>
                <a:gd name="T1" fmla="*/ 358 h 123"/>
                <a:gd name="T2" fmla="*/ 18 w 45"/>
                <a:gd name="T3" fmla="*/ 361 h 123"/>
                <a:gd name="T4" fmla="*/ 20 w 45"/>
                <a:gd name="T5" fmla="*/ 328 h 123"/>
                <a:gd name="T6" fmla="*/ 43 w 45"/>
                <a:gd name="T7" fmla="*/ 209 h 123"/>
                <a:gd name="T8" fmla="*/ 73 w 45"/>
                <a:gd name="T9" fmla="*/ 13 h 123"/>
                <a:gd name="T10" fmla="*/ 117 w 45"/>
                <a:gd name="T11" fmla="*/ 84 h 123"/>
                <a:gd name="T12" fmla="*/ 128 w 45"/>
                <a:gd name="T13" fmla="*/ 185 h 123"/>
                <a:gd name="T14" fmla="*/ 37 w 45"/>
                <a:gd name="T15" fmla="*/ 358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" h="123">
                  <a:moveTo>
                    <a:pt x="13" y="122"/>
                  </a:moveTo>
                  <a:cubicBezTo>
                    <a:pt x="11" y="123"/>
                    <a:pt x="8" y="123"/>
                    <a:pt x="6" y="123"/>
                  </a:cubicBezTo>
                  <a:cubicBezTo>
                    <a:pt x="0" y="122"/>
                    <a:pt x="6" y="114"/>
                    <a:pt x="7" y="112"/>
                  </a:cubicBezTo>
                  <a:cubicBezTo>
                    <a:pt x="14" y="98"/>
                    <a:pt x="16" y="87"/>
                    <a:pt x="15" y="71"/>
                  </a:cubicBezTo>
                  <a:cubicBezTo>
                    <a:pt x="15" y="62"/>
                    <a:pt x="5" y="0"/>
                    <a:pt x="25" y="4"/>
                  </a:cubicBezTo>
                  <a:cubicBezTo>
                    <a:pt x="32" y="6"/>
                    <a:pt x="39" y="23"/>
                    <a:pt x="41" y="29"/>
                  </a:cubicBezTo>
                  <a:cubicBezTo>
                    <a:pt x="44" y="40"/>
                    <a:pt x="45" y="52"/>
                    <a:pt x="44" y="63"/>
                  </a:cubicBezTo>
                  <a:cubicBezTo>
                    <a:pt x="41" y="85"/>
                    <a:pt x="31" y="108"/>
                    <a:pt x="13" y="122"/>
                  </a:cubicBezTo>
                </a:path>
              </a:pathLst>
            </a:custGeom>
            <a:solidFill>
              <a:srgbClr val="D1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9" name="Freeform 8">
              <a:extLst>
                <a:ext uri="{FF2B5EF4-FFF2-40B4-BE49-F238E27FC236}">
                  <a16:creationId xmlns:a16="http://schemas.microsoft.com/office/drawing/2014/main" id="{4BFAC3ED-3D03-4AC2-8EEB-651A4F4DB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" y="2165"/>
              <a:ext cx="67" cy="137"/>
            </a:xfrm>
            <a:custGeom>
              <a:avLst/>
              <a:gdLst>
                <a:gd name="T0" fmla="*/ 13 w 47"/>
                <a:gd name="T1" fmla="*/ 123 h 95"/>
                <a:gd name="T2" fmla="*/ 77 w 47"/>
                <a:gd name="T3" fmla="*/ 13 h 95"/>
                <a:gd name="T4" fmla="*/ 104 w 47"/>
                <a:gd name="T5" fmla="*/ 137 h 95"/>
                <a:gd name="T6" fmla="*/ 97 w 47"/>
                <a:gd name="T7" fmla="*/ 234 h 95"/>
                <a:gd name="T8" fmla="*/ 58 w 47"/>
                <a:gd name="T9" fmla="*/ 264 h 95"/>
                <a:gd name="T10" fmla="*/ 13 w 47"/>
                <a:gd name="T11" fmla="*/ 123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95">
                  <a:moveTo>
                    <a:pt x="4" y="41"/>
                  </a:moveTo>
                  <a:cubicBezTo>
                    <a:pt x="7" y="27"/>
                    <a:pt x="10" y="7"/>
                    <a:pt x="27" y="4"/>
                  </a:cubicBezTo>
                  <a:cubicBezTo>
                    <a:pt x="47" y="0"/>
                    <a:pt x="37" y="35"/>
                    <a:pt x="36" y="46"/>
                  </a:cubicBezTo>
                  <a:cubicBezTo>
                    <a:pt x="35" y="57"/>
                    <a:pt x="34" y="67"/>
                    <a:pt x="34" y="78"/>
                  </a:cubicBezTo>
                  <a:cubicBezTo>
                    <a:pt x="34" y="89"/>
                    <a:pt x="31" y="95"/>
                    <a:pt x="20" y="88"/>
                  </a:cubicBezTo>
                  <a:cubicBezTo>
                    <a:pt x="5" y="77"/>
                    <a:pt x="0" y="59"/>
                    <a:pt x="4" y="41"/>
                  </a:cubicBezTo>
                </a:path>
              </a:pathLst>
            </a:custGeom>
            <a:solidFill>
              <a:srgbClr val="D1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0" name="Freeform 9">
              <a:extLst>
                <a:ext uri="{FF2B5EF4-FFF2-40B4-BE49-F238E27FC236}">
                  <a16:creationId xmlns:a16="http://schemas.microsoft.com/office/drawing/2014/main" id="{87A4520E-0E09-42EC-83EA-73A22594C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" y="2076"/>
              <a:ext cx="92" cy="195"/>
            </a:xfrm>
            <a:custGeom>
              <a:avLst/>
              <a:gdLst>
                <a:gd name="T0" fmla="*/ 178 w 64"/>
                <a:gd name="T1" fmla="*/ 95 h 136"/>
                <a:gd name="T2" fmla="*/ 124 w 64"/>
                <a:gd name="T3" fmla="*/ 179 h 136"/>
                <a:gd name="T4" fmla="*/ 124 w 64"/>
                <a:gd name="T5" fmla="*/ 247 h 136"/>
                <a:gd name="T6" fmla="*/ 124 w 64"/>
                <a:gd name="T7" fmla="*/ 346 h 136"/>
                <a:gd name="T8" fmla="*/ 101 w 64"/>
                <a:gd name="T9" fmla="*/ 399 h 136"/>
                <a:gd name="T10" fmla="*/ 42 w 64"/>
                <a:gd name="T11" fmla="*/ 373 h 136"/>
                <a:gd name="T12" fmla="*/ 9 w 64"/>
                <a:gd name="T13" fmla="*/ 325 h 136"/>
                <a:gd name="T14" fmla="*/ 6 w 64"/>
                <a:gd name="T15" fmla="*/ 245 h 136"/>
                <a:gd name="T16" fmla="*/ 19 w 64"/>
                <a:gd name="T17" fmla="*/ 158 h 136"/>
                <a:gd name="T18" fmla="*/ 95 w 64"/>
                <a:gd name="T19" fmla="*/ 23 h 136"/>
                <a:gd name="T20" fmla="*/ 155 w 64"/>
                <a:gd name="T21" fmla="*/ 20 h 136"/>
                <a:gd name="T22" fmla="*/ 178 w 64"/>
                <a:gd name="T23" fmla="*/ 95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136">
                  <a:moveTo>
                    <a:pt x="60" y="32"/>
                  </a:moveTo>
                  <a:cubicBezTo>
                    <a:pt x="56" y="43"/>
                    <a:pt x="42" y="48"/>
                    <a:pt x="42" y="61"/>
                  </a:cubicBezTo>
                  <a:cubicBezTo>
                    <a:pt x="42" y="69"/>
                    <a:pt x="42" y="76"/>
                    <a:pt x="42" y="84"/>
                  </a:cubicBezTo>
                  <a:cubicBezTo>
                    <a:pt x="42" y="95"/>
                    <a:pt x="42" y="106"/>
                    <a:pt x="42" y="117"/>
                  </a:cubicBezTo>
                  <a:cubicBezTo>
                    <a:pt x="42" y="124"/>
                    <a:pt x="44" y="134"/>
                    <a:pt x="34" y="135"/>
                  </a:cubicBezTo>
                  <a:cubicBezTo>
                    <a:pt x="29" y="136"/>
                    <a:pt x="18" y="128"/>
                    <a:pt x="14" y="126"/>
                  </a:cubicBezTo>
                  <a:cubicBezTo>
                    <a:pt x="8" y="122"/>
                    <a:pt x="6" y="116"/>
                    <a:pt x="3" y="110"/>
                  </a:cubicBezTo>
                  <a:cubicBezTo>
                    <a:pt x="0" y="102"/>
                    <a:pt x="2" y="91"/>
                    <a:pt x="2" y="83"/>
                  </a:cubicBezTo>
                  <a:cubicBezTo>
                    <a:pt x="3" y="73"/>
                    <a:pt x="4" y="63"/>
                    <a:pt x="6" y="54"/>
                  </a:cubicBezTo>
                  <a:cubicBezTo>
                    <a:pt x="10" y="36"/>
                    <a:pt x="16" y="18"/>
                    <a:pt x="32" y="8"/>
                  </a:cubicBezTo>
                  <a:cubicBezTo>
                    <a:pt x="37" y="5"/>
                    <a:pt x="48" y="0"/>
                    <a:pt x="52" y="7"/>
                  </a:cubicBezTo>
                  <a:cubicBezTo>
                    <a:pt x="55" y="14"/>
                    <a:pt x="64" y="24"/>
                    <a:pt x="60" y="32"/>
                  </a:cubicBezTo>
                </a:path>
              </a:pathLst>
            </a:custGeom>
            <a:solidFill>
              <a:srgbClr val="D1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1" name="Freeform 10">
              <a:extLst>
                <a:ext uri="{FF2B5EF4-FFF2-40B4-BE49-F238E27FC236}">
                  <a16:creationId xmlns:a16="http://schemas.microsoft.com/office/drawing/2014/main" id="{439C01F5-DDBD-4C31-B9F6-C06BA9FFA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" y="2293"/>
              <a:ext cx="89" cy="113"/>
            </a:xfrm>
            <a:custGeom>
              <a:avLst/>
              <a:gdLst>
                <a:gd name="T0" fmla="*/ 53 w 62"/>
                <a:gd name="T1" fmla="*/ 223 h 79"/>
                <a:gd name="T2" fmla="*/ 19 w 62"/>
                <a:gd name="T3" fmla="*/ 223 h 79"/>
                <a:gd name="T4" fmla="*/ 6 w 62"/>
                <a:gd name="T5" fmla="*/ 192 h 79"/>
                <a:gd name="T6" fmla="*/ 46 w 62"/>
                <a:gd name="T7" fmla="*/ 134 h 79"/>
                <a:gd name="T8" fmla="*/ 144 w 62"/>
                <a:gd name="T9" fmla="*/ 27 h 79"/>
                <a:gd name="T10" fmla="*/ 128 w 62"/>
                <a:gd name="T11" fmla="*/ 177 h 79"/>
                <a:gd name="T12" fmla="*/ 53 w 62"/>
                <a:gd name="T13" fmla="*/ 223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79">
                  <a:moveTo>
                    <a:pt x="18" y="76"/>
                  </a:moveTo>
                  <a:cubicBezTo>
                    <a:pt x="14" y="76"/>
                    <a:pt x="10" y="76"/>
                    <a:pt x="6" y="76"/>
                  </a:cubicBezTo>
                  <a:cubicBezTo>
                    <a:pt x="0" y="76"/>
                    <a:pt x="1" y="72"/>
                    <a:pt x="2" y="66"/>
                  </a:cubicBezTo>
                  <a:cubicBezTo>
                    <a:pt x="3" y="58"/>
                    <a:pt x="9" y="52"/>
                    <a:pt x="15" y="46"/>
                  </a:cubicBezTo>
                  <a:cubicBezTo>
                    <a:pt x="26" y="33"/>
                    <a:pt x="37" y="21"/>
                    <a:pt x="49" y="9"/>
                  </a:cubicBezTo>
                  <a:cubicBezTo>
                    <a:pt x="62" y="0"/>
                    <a:pt x="34" y="41"/>
                    <a:pt x="43" y="61"/>
                  </a:cubicBezTo>
                  <a:cubicBezTo>
                    <a:pt x="43" y="61"/>
                    <a:pt x="51" y="79"/>
                    <a:pt x="18" y="76"/>
                  </a:cubicBezTo>
                  <a:close/>
                </a:path>
              </a:pathLst>
            </a:custGeom>
            <a:solidFill>
              <a:srgbClr val="D1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2" name="Freeform 11">
              <a:extLst>
                <a:ext uri="{FF2B5EF4-FFF2-40B4-BE49-F238E27FC236}">
                  <a16:creationId xmlns:a16="http://schemas.microsoft.com/office/drawing/2014/main" id="{4BD609AB-AAEC-4B75-9B23-FF2499745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" y="1741"/>
              <a:ext cx="553" cy="1076"/>
            </a:xfrm>
            <a:custGeom>
              <a:avLst/>
              <a:gdLst>
                <a:gd name="T0" fmla="*/ 807 w 386"/>
                <a:gd name="T1" fmla="*/ 2052 h 750"/>
                <a:gd name="T2" fmla="*/ 632 w 386"/>
                <a:gd name="T3" fmla="*/ 2212 h 750"/>
                <a:gd name="T4" fmla="*/ 573 w 386"/>
                <a:gd name="T5" fmla="*/ 2087 h 750"/>
                <a:gd name="T6" fmla="*/ 428 w 386"/>
                <a:gd name="T7" fmla="*/ 1700 h 750"/>
                <a:gd name="T8" fmla="*/ 294 w 386"/>
                <a:gd name="T9" fmla="*/ 1524 h 750"/>
                <a:gd name="T10" fmla="*/ 226 w 386"/>
                <a:gd name="T11" fmla="*/ 1610 h 750"/>
                <a:gd name="T12" fmla="*/ 110 w 386"/>
                <a:gd name="T13" fmla="*/ 1836 h 750"/>
                <a:gd name="T14" fmla="*/ 199 w 386"/>
                <a:gd name="T15" fmla="*/ 2011 h 750"/>
                <a:gd name="T16" fmla="*/ 277 w 386"/>
                <a:gd name="T17" fmla="*/ 1855 h 750"/>
                <a:gd name="T18" fmla="*/ 259 w 386"/>
                <a:gd name="T19" fmla="*/ 2037 h 750"/>
                <a:gd name="T20" fmla="*/ 67 w 386"/>
                <a:gd name="T21" fmla="*/ 1877 h 750"/>
                <a:gd name="T22" fmla="*/ 62 w 386"/>
                <a:gd name="T23" fmla="*/ 1406 h 750"/>
                <a:gd name="T24" fmla="*/ 14 w 386"/>
                <a:gd name="T25" fmla="*/ 960 h 750"/>
                <a:gd name="T26" fmla="*/ 90 w 386"/>
                <a:gd name="T27" fmla="*/ 834 h 750"/>
                <a:gd name="T28" fmla="*/ 42 w 386"/>
                <a:gd name="T29" fmla="*/ 1027 h 750"/>
                <a:gd name="T30" fmla="*/ 176 w 386"/>
                <a:gd name="T31" fmla="*/ 953 h 750"/>
                <a:gd name="T32" fmla="*/ 158 w 386"/>
                <a:gd name="T33" fmla="*/ 549 h 750"/>
                <a:gd name="T34" fmla="*/ 95 w 386"/>
                <a:gd name="T35" fmla="*/ 321 h 750"/>
                <a:gd name="T36" fmla="*/ 103 w 386"/>
                <a:gd name="T37" fmla="*/ 96 h 750"/>
                <a:gd name="T38" fmla="*/ 128 w 386"/>
                <a:gd name="T39" fmla="*/ 9 h 750"/>
                <a:gd name="T40" fmla="*/ 203 w 386"/>
                <a:gd name="T41" fmla="*/ 42 h 750"/>
                <a:gd name="T42" fmla="*/ 413 w 386"/>
                <a:gd name="T43" fmla="*/ 66 h 750"/>
                <a:gd name="T44" fmla="*/ 461 w 386"/>
                <a:gd name="T45" fmla="*/ 89 h 750"/>
                <a:gd name="T46" fmla="*/ 779 w 386"/>
                <a:gd name="T47" fmla="*/ 337 h 750"/>
                <a:gd name="T48" fmla="*/ 721 w 386"/>
                <a:gd name="T49" fmla="*/ 489 h 750"/>
                <a:gd name="T50" fmla="*/ 338 w 386"/>
                <a:gd name="T51" fmla="*/ 714 h 750"/>
                <a:gd name="T52" fmla="*/ 238 w 386"/>
                <a:gd name="T53" fmla="*/ 895 h 750"/>
                <a:gd name="T54" fmla="*/ 123 w 386"/>
                <a:gd name="T55" fmla="*/ 1174 h 750"/>
                <a:gd name="T56" fmla="*/ 129 w 386"/>
                <a:gd name="T57" fmla="*/ 1515 h 750"/>
                <a:gd name="T58" fmla="*/ 238 w 386"/>
                <a:gd name="T59" fmla="*/ 1492 h 750"/>
                <a:gd name="T60" fmla="*/ 314 w 386"/>
                <a:gd name="T61" fmla="*/ 1339 h 750"/>
                <a:gd name="T62" fmla="*/ 403 w 386"/>
                <a:gd name="T63" fmla="*/ 1492 h 750"/>
                <a:gd name="T64" fmla="*/ 741 w 386"/>
                <a:gd name="T65" fmla="*/ 1502 h 750"/>
                <a:gd name="T66" fmla="*/ 1053 w 386"/>
                <a:gd name="T67" fmla="*/ 1521 h 750"/>
                <a:gd name="T68" fmla="*/ 1102 w 386"/>
                <a:gd name="T69" fmla="*/ 1684 h 750"/>
                <a:gd name="T70" fmla="*/ 895 w 386"/>
                <a:gd name="T71" fmla="*/ 1937 h 7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86" h="750">
                  <a:moveTo>
                    <a:pt x="304" y="656"/>
                  </a:moveTo>
                  <a:cubicBezTo>
                    <a:pt x="293" y="669"/>
                    <a:pt x="284" y="682"/>
                    <a:pt x="274" y="695"/>
                  </a:cubicBezTo>
                  <a:cubicBezTo>
                    <a:pt x="265" y="709"/>
                    <a:pt x="257" y="724"/>
                    <a:pt x="246" y="737"/>
                  </a:cubicBezTo>
                  <a:cubicBezTo>
                    <a:pt x="238" y="746"/>
                    <a:pt x="226" y="750"/>
                    <a:pt x="215" y="749"/>
                  </a:cubicBezTo>
                  <a:cubicBezTo>
                    <a:pt x="208" y="749"/>
                    <a:pt x="207" y="737"/>
                    <a:pt x="204" y="731"/>
                  </a:cubicBezTo>
                  <a:cubicBezTo>
                    <a:pt x="201" y="723"/>
                    <a:pt x="198" y="715"/>
                    <a:pt x="195" y="707"/>
                  </a:cubicBezTo>
                  <a:cubicBezTo>
                    <a:pt x="183" y="679"/>
                    <a:pt x="170" y="650"/>
                    <a:pt x="159" y="621"/>
                  </a:cubicBezTo>
                  <a:cubicBezTo>
                    <a:pt x="154" y="606"/>
                    <a:pt x="150" y="591"/>
                    <a:pt x="146" y="576"/>
                  </a:cubicBezTo>
                  <a:cubicBezTo>
                    <a:pt x="142" y="559"/>
                    <a:pt x="139" y="547"/>
                    <a:pt x="127" y="534"/>
                  </a:cubicBezTo>
                  <a:cubicBezTo>
                    <a:pt x="120" y="526"/>
                    <a:pt x="110" y="518"/>
                    <a:pt x="100" y="516"/>
                  </a:cubicBezTo>
                  <a:cubicBezTo>
                    <a:pt x="94" y="516"/>
                    <a:pt x="94" y="520"/>
                    <a:pt x="91" y="525"/>
                  </a:cubicBezTo>
                  <a:cubicBezTo>
                    <a:pt x="87" y="532"/>
                    <a:pt x="83" y="539"/>
                    <a:pt x="77" y="545"/>
                  </a:cubicBezTo>
                  <a:cubicBezTo>
                    <a:pt x="69" y="556"/>
                    <a:pt x="59" y="567"/>
                    <a:pt x="52" y="579"/>
                  </a:cubicBezTo>
                  <a:cubicBezTo>
                    <a:pt x="43" y="592"/>
                    <a:pt x="40" y="607"/>
                    <a:pt x="38" y="622"/>
                  </a:cubicBezTo>
                  <a:cubicBezTo>
                    <a:pt x="37" y="634"/>
                    <a:pt x="32" y="653"/>
                    <a:pt x="37" y="665"/>
                  </a:cubicBezTo>
                  <a:cubicBezTo>
                    <a:pt x="42" y="676"/>
                    <a:pt x="55" y="691"/>
                    <a:pt x="68" y="681"/>
                  </a:cubicBezTo>
                  <a:cubicBezTo>
                    <a:pt x="78" y="674"/>
                    <a:pt x="85" y="661"/>
                    <a:pt x="85" y="649"/>
                  </a:cubicBezTo>
                  <a:cubicBezTo>
                    <a:pt x="86" y="641"/>
                    <a:pt x="79" y="623"/>
                    <a:pt x="94" y="628"/>
                  </a:cubicBezTo>
                  <a:cubicBezTo>
                    <a:pt x="103" y="630"/>
                    <a:pt x="103" y="649"/>
                    <a:pt x="102" y="656"/>
                  </a:cubicBezTo>
                  <a:cubicBezTo>
                    <a:pt x="101" y="669"/>
                    <a:pt x="97" y="681"/>
                    <a:pt x="88" y="690"/>
                  </a:cubicBezTo>
                  <a:cubicBezTo>
                    <a:pt x="72" y="708"/>
                    <a:pt x="39" y="704"/>
                    <a:pt x="28" y="681"/>
                  </a:cubicBezTo>
                  <a:cubicBezTo>
                    <a:pt x="22" y="668"/>
                    <a:pt x="23" y="650"/>
                    <a:pt x="23" y="636"/>
                  </a:cubicBezTo>
                  <a:cubicBezTo>
                    <a:pt x="23" y="618"/>
                    <a:pt x="25" y="600"/>
                    <a:pt x="26" y="582"/>
                  </a:cubicBezTo>
                  <a:cubicBezTo>
                    <a:pt x="28" y="547"/>
                    <a:pt x="25" y="511"/>
                    <a:pt x="21" y="476"/>
                  </a:cubicBezTo>
                  <a:cubicBezTo>
                    <a:pt x="18" y="442"/>
                    <a:pt x="14" y="408"/>
                    <a:pt x="10" y="373"/>
                  </a:cubicBezTo>
                  <a:cubicBezTo>
                    <a:pt x="8" y="357"/>
                    <a:pt x="6" y="341"/>
                    <a:pt x="5" y="325"/>
                  </a:cubicBezTo>
                  <a:cubicBezTo>
                    <a:pt x="3" y="311"/>
                    <a:pt x="0" y="295"/>
                    <a:pt x="7" y="282"/>
                  </a:cubicBezTo>
                  <a:cubicBezTo>
                    <a:pt x="13" y="270"/>
                    <a:pt x="25" y="275"/>
                    <a:pt x="31" y="282"/>
                  </a:cubicBezTo>
                  <a:cubicBezTo>
                    <a:pt x="41" y="293"/>
                    <a:pt x="29" y="308"/>
                    <a:pt x="22" y="316"/>
                  </a:cubicBezTo>
                  <a:cubicBezTo>
                    <a:pt x="14" y="326"/>
                    <a:pt x="7" y="335"/>
                    <a:pt x="14" y="348"/>
                  </a:cubicBezTo>
                  <a:cubicBezTo>
                    <a:pt x="20" y="359"/>
                    <a:pt x="37" y="367"/>
                    <a:pt x="47" y="356"/>
                  </a:cubicBezTo>
                  <a:cubicBezTo>
                    <a:pt x="55" y="347"/>
                    <a:pt x="57" y="333"/>
                    <a:pt x="60" y="323"/>
                  </a:cubicBezTo>
                  <a:cubicBezTo>
                    <a:pt x="64" y="307"/>
                    <a:pt x="68" y="290"/>
                    <a:pt x="69" y="274"/>
                  </a:cubicBezTo>
                  <a:cubicBezTo>
                    <a:pt x="72" y="244"/>
                    <a:pt x="68" y="213"/>
                    <a:pt x="54" y="186"/>
                  </a:cubicBezTo>
                  <a:cubicBezTo>
                    <a:pt x="48" y="176"/>
                    <a:pt x="39" y="167"/>
                    <a:pt x="35" y="155"/>
                  </a:cubicBezTo>
                  <a:cubicBezTo>
                    <a:pt x="30" y="140"/>
                    <a:pt x="31" y="125"/>
                    <a:pt x="32" y="109"/>
                  </a:cubicBezTo>
                  <a:cubicBezTo>
                    <a:pt x="33" y="92"/>
                    <a:pt x="34" y="75"/>
                    <a:pt x="34" y="59"/>
                  </a:cubicBezTo>
                  <a:cubicBezTo>
                    <a:pt x="34" y="50"/>
                    <a:pt x="34" y="42"/>
                    <a:pt x="35" y="33"/>
                  </a:cubicBezTo>
                  <a:cubicBezTo>
                    <a:pt x="35" y="27"/>
                    <a:pt x="32" y="14"/>
                    <a:pt x="37" y="9"/>
                  </a:cubicBezTo>
                  <a:cubicBezTo>
                    <a:pt x="39" y="7"/>
                    <a:pt x="41" y="5"/>
                    <a:pt x="43" y="3"/>
                  </a:cubicBezTo>
                  <a:cubicBezTo>
                    <a:pt x="46" y="0"/>
                    <a:pt x="47" y="2"/>
                    <a:pt x="51" y="4"/>
                  </a:cubicBezTo>
                  <a:cubicBezTo>
                    <a:pt x="57" y="8"/>
                    <a:pt x="62" y="11"/>
                    <a:pt x="69" y="14"/>
                  </a:cubicBezTo>
                  <a:cubicBezTo>
                    <a:pt x="83" y="22"/>
                    <a:pt x="99" y="26"/>
                    <a:pt x="116" y="25"/>
                  </a:cubicBezTo>
                  <a:cubicBezTo>
                    <a:pt x="124" y="24"/>
                    <a:pt x="132" y="23"/>
                    <a:pt x="140" y="22"/>
                  </a:cubicBezTo>
                  <a:cubicBezTo>
                    <a:pt x="144" y="21"/>
                    <a:pt x="147" y="21"/>
                    <a:pt x="151" y="21"/>
                  </a:cubicBezTo>
                  <a:cubicBezTo>
                    <a:pt x="153" y="24"/>
                    <a:pt x="155" y="27"/>
                    <a:pt x="157" y="30"/>
                  </a:cubicBezTo>
                  <a:cubicBezTo>
                    <a:pt x="167" y="43"/>
                    <a:pt x="178" y="54"/>
                    <a:pt x="190" y="65"/>
                  </a:cubicBezTo>
                  <a:cubicBezTo>
                    <a:pt x="212" y="85"/>
                    <a:pt x="238" y="101"/>
                    <a:pt x="265" y="114"/>
                  </a:cubicBezTo>
                  <a:cubicBezTo>
                    <a:pt x="275" y="119"/>
                    <a:pt x="280" y="125"/>
                    <a:pt x="278" y="137"/>
                  </a:cubicBezTo>
                  <a:cubicBezTo>
                    <a:pt x="274" y="155"/>
                    <a:pt x="260" y="159"/>
                    <a:pt x="245" y="166"/>
                  </a:cubicBezTo>
                  <a:cubicBezTo>
                    <a:pt x="223" y="177"/>
                    <a:pt x="200" y="188"/>
                    <a:pt x="177" y="200"/>
                  </a:cubicBezTo>
                  <a:cubicBezTo>
                    <a:pt x="155" y="212"/>
                    <a:pt x="131" y="223"/>
                    <a:pt x="115" y="242"/>
                  </a:cubicBezTo>
                  <a:cubicBezTo>
                    <a:pt x="108" y="251"/>
                    <a:pt x="99" y="258"/>
                    <a:pt x="93" y="268"/>
                  </a:cubicBezTo>
                  <a:cubicBezTo>
                    <a:pt x="87" y="278"/>
                    <a:pt x="84" y="291"/>
                    <a:pt x="81" y="303"/>
                  </a:cubicBezTo>
                  <a:cubicBezTo>
                    <a:pt x="73" y="328"/>
                    <a:pt x="67" y="353"/>
                    <a:pt x="56" y="376"/>
                  </a:cubicBezTo>
                  <a:cubicBezTo>
                    <a:pt x="52" y="385"/>
                    <a:pt x="48" y="390"/>
                    <a:pt x="42" y="397"/>
                  </a:cubicBezTo>
                  <a:cubicBezTo>
                    <a:pt x="36" y="404"/>
                    <a:pt x="35" y="421"/>
                    <a:pt x="36" y="429"/>
                  </a:cubicBezTo>
                  <a:cubicBezTo>
                    <a:pt x="41" y="457"/>
                    <a:pt x="45" y="485"/>
                    <a:pt x="44" y="513"/>
                  </a:cubicBezTo>
                  <a:cubicBezTo>
                    <a:pt x="44" y="527"/>
                    <a:pt x="47" y="532"/>
                    <a:pt x="61" y="526"/>
                  </a:cubicBezTo>
                  <a:cubicBezTo>
                    <a:pt x="70" y="522"/>
                    <a:pt x="76" y="512"/>
                    <a:pt x="81" y="505"/>
                  </a:cubicBezTo>
                  <a:cubicBezTo>
                    <a:pt x="87" y="497"/>
                    <a:pt x="93" y="488"/>
                    <a:pt x="96" y="479"/>
                  </a:cubicBezTo>
                  <a:cubicBezTo>
                    <a:pt x="99" y="471"/>
                    <a:pt x="98" y="455"/>
                    <a:pt x="107" y="453"/>
                  </a:cubicBezTo>
                  <a:cubicBezTo>
                    <a:pt x="107" y="462"/>
                    <a:pt x="104" y="472"/>
                    <a:pt x="107" y="481"/>
                  </a:cubicBezTo>
                  <a:cubicBezTo>
                    <a:pt x="110" y="492"/>
                    <a:pt x="127" y="502"/>
                    <a:pt x="137" y="505"/>
                  </a:cubicBezTo>
                  <a:cubicBezTo>
                    <a:pt x="143" y="506"/>
                    <a:pt x="150" y="505"/>
                    <a:pt x="156" y="506"/>
                  </a:cubicBezTo>
                  <a:cubicBezTo>
                    <a:pt x="188" y="507"/>
                    <a:pt x="220" y="508"/>
                    <a:pt x="252" y="509"/>
                  </a:cubicBezTo>
                  <a:cubicBezTo>
                    <a:pt x="283" y="510"/>
                    <a:pt x="314" y="512"/>
                    <a:pt x="345" y="513"/>
                  </a:cubicBezTo>
                  <a:cubicBezTo>
                    <a:pt x="349" y="513"/>
                    <a:pt x="355" y="511"/>
                    <a:pt x="358" y="515"/>
                  </a:cubicBezTo>
                  <a:cubicBezTo>
                    <a:pt x="368" y="525"/>
                    <a:pt x="382" y="534"/>
                    <a:pt x="384" y="549"/>
                  </a:cubicBezTo>
                  <a:cubicBezTo>
                    <a:pt x="386" y="556"/>
                    <a:pt x="378" y="567"/>
                    <a:pt x="375" y="570"/>
                  </a:cubicBezTo>
                  <a:cubicBezTo>
                    <a:pt x="369" y="581"/>
                    <a:pt x="361" y="591"/>
                    <a:pt x="353" y="600"/>
                  </a:cubicBezTo>
                  <a:cubicBezTo>
                    <a:pt x="337" y="620"/>
                    <a:pt x="320" y="637"/>
                    <a:pt x="304" y="656"/>
                  </a:cubicBezTo>
                </a:path>
              </a:pathLst>
            </a:custGeom>
            <a:solidFill>
              <a:srgbClr val="D1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3" name="Freeform 12">
              <a:extLst>
                <a:ext uri="{FF2B5EF4-FFF2-40B4-BE49-F238E27FC236}">
                  <a16:creationId xmlns:a16="http://schemas.microsoft.com/office/drawing/2014/main" id="{766DB71E-0892-4C81-8FAD-ADD1182C0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2320"/>
              <a:ext cx="93" cy="115"/>
            </a:xfrm>
            <a:custGeom>
              <a:avLst/>
              <a:gdLst>
                <a:gd name="T0" fmla="*/ 190 w 65"/>
                <a:gd name="T1" fmla="*/ 193 h 80"/>
                <a:gd name="T2" fmla="*/ 127 w 65"/>
                <a:gd name="T3" fmla="*/ 223 h 80"/>
                <a:gd name="T4" fmla="*/ 43 w 65"/>
                <a:gd name="T5" fmla="*/ 226 h 80"/>
                <a:gd name="T6" fmla="*/ 19 w 65"/>
                <a:gd name="T7" fmla="*/ 68 h 80"/>
                <a:gd name="T8" fmla="*/ 33 w 65"/>
                <a:gd name="T9" fmla="*/ 13 h 80"/>
                <a:gd name="T10" fmla="*/ 84 w 65"/>
                <a:gd name="T11" fmla="*/ 47 h 80"/>
                <a:gd name="T12" fmla="*/ 190 w 65"/>
                <a:gd name="T13" fmla="*/ 193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80">
                  <a:moveTo>
                    <a:pt x="65" y="65"/>
                  </a:moveTo>
                  <a:cubicBezTo>
                    <a:pt x="59" y="69"/>
                    <a:pt x="51" y="73"/>
                    <a:pt x="43" y="75"/>
                  </a:cubicBezTo>
                  <a:cubicBezTo>
                    <a:pt x="36" y="77"/>
                    <a:pt x="22" y="80"/>
                    <a:pt x="15" y="76"/>
                  </a:cubicBezTo>
                  <a:cubicBezTo>
                    <a:pt x="0" y="68"/>
                    <a:pt x="4" y="38"/>
                    <a:pt x="6" y="23"/>
                  </a:cubicBezTo>
                  <a:cubicBezTo>
                    <a:pt x="6" y="19"/>
                    <a:pt x="5" y="6"/>
                    <a:pt x="11" y="4"/>
                  </a:cubicBezTo>
                  <a:cubicBezTo>
                    <a:pt x="20" y="0"/>
                    <a:pt x="24" y="10"/>
                    <a:pt x="29" y="16"/>
                  </a:cubicBezTo>
                  <a:cubicBezTo>
                    <a:pt x="39" y="34"/>
                    <a:pt x="52" y="49"/>
                    <a:pt x="65" y="65"/>
                  </a:cubicBezTo>
                </a:path>
              </a:pathLst>
            </a:custGeom>
            <a:solidFill>
              <a:srgbClr val="D1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4" name="Freeform 13">
              <a:extLst>
                <a:ext uri="{FF2B5EF4-FFF2-40B4-BE49-F238E27FC236}">
                  <a16:creationId xmlns:a16="http://schemas.microsoft.com/office/drawing/2014/main" id="{DC9947FD-7692-49D5-B08A-A2541D54B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1794"/>
              <a:ext cx="67" cy="278"/>
            </a:xfrm>
            <a:custGeom>
              <a:avLst/>
              <a:gdLst>
                <a:gd name="T0" fmla="*/ 77 w 47"/>
                <a:gd name="T1" fmla="*/ 570 h 194"/>
                <a:gd name="T2" fmla="*/ 134 w 47"/>
                <a:gd name="T3" fmla="*/ 274 h 194"/>
                <a:gd name="T4" fmla="*/ 61 w 47"/>
                <a:gd name="T5" fmla="*/ 39 h 194"/>
                <a:gd name="T6" fmla="*/ 67 w 47"/>
                <a:gd name="T7" fmla="*/ 288 h 194"/>
                <a:gd name="T8" fmla="*/ 77 w 47"/>
                <a:gd name="T9" fmla="*/ 559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94">
                  <a:moveTo>
                    <a:pt x="27" y="194"/>
                  </a:moveTo>
                  <a:cubicBezTo>
                    <a:pt x="28" y="158"/>
                    <a:pt x="46" y="129"/>
                    <a:pt x="46" y="93"/>
                  </a:cubicBezTo>
                  <a:cubicBezTo>
                    <a:pt x="46" y="75"/>
                    <a:pt x="47" y="0"/>
                    <a:pt x="21" y="13"/>
                  </a:cubicBezTo>
                  <a:cubicBezTo>
                    <a:pt x="0" y="22"/>
                    <a:pt x="21" y="79"/>
                    <a:pt x="23" y="98"/>
                  </a:cubicBezTo>
                  <a:cubicBezTo>
                    <a:pt x="25" y="117"/>
                    <a:pt x="16" y="180"/>
                    <a:pt x="27" y="190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5" name="Freeform 14">
              <a:extLst>
                <a:ext uri="{FF2B5EF4-FFF2-40B4-BE49-F238E27FC236}">
                  <a16:creationId xmlns:a16="http://schemas.microsoft.com/office/drawing/2014/main" id="{DDDE8BFC-3188-419C-BAC5-7A01112CF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1785"/>
              <a:ext cx="66" cy="287"/>
            </a:xfrm>
            <a:custGeom>
              <a:avLst/>
              <a:gdLst>
                <a:gd name="T0" fmla="*/ 128 w 46"/>
                <a:gd name="T1" fmla="*/ 591 h 200"/>
                <a:gd name="T2" fmla="*/ 47 w 46"/>
                <a:gd name="T3" fmla="*/ 293 h 200"/>
                <a:gd name="T4" fmla="*/ 66 w 46"/>
                <a:gd name="T5" fmla="*/ 0 h 200"/>
                <a:gd name="T6" fmla="*/ 96 w 46"/>
                <a:gd name="T7" fmla="*/ 274 h 200"/>
                <a:gd name="T8" fmla="*/ 115 w 46"/>
                <a:gd name="T9" fmla="*/ 563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200">
                  <a:moveTo>
                    <a:pt x="43" y="200"/>
                  </a:moveTo>
                  <a:cubicBezTo>
                    <a:pt x="46" y="163"/>
                    <a:pt x="23" y="133"/>
                    <a:pt x="16" y="99"/>
                  </a:cubicBezTo>
                  <a:cubicBezTo>
                    <a:pt x="13" y="81"/>
                    <a:pt x="0" y="6"/>
                    <a:pt x="22" y="0"/>
                  </a:cubicBezTo>
                  <a:cubicBezTo>
                    <a:pt x="40" y="20"/>
                    <a:pt x="32" y="67"/>
                    <a:pt x="33" y="93"/>
                  </a:cubicBezTo>
                  <a:cubicBezTo>
                    <a:pt x="35" y="126"/>
                    <a:pt x="39" y="157"/>
                    <a:pt x="39" y="190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6" name="Freeform 15">
              <a:extLst>
                <a:ext uri="{FF2B5EF4-FFF2-40B4-BE49-F238E27FC236}">
                  <a16:creationId xmlns:a16="http://schemas.microsoft.com/office/drawing/2014/main" id="{0C714E4C-D229-4B4A-A82C-DB5440322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" y="1805"/>
              <a:ext cx="131" cy="207"/>
            </a:xfrm>
            <a:custGeom>
              <a:avLst/>
              <a:gdLst>
                <a:gd name="T0" fmla="*/ 272 w 91"/>
                <a:gd name="T1" fmla="*/ 428 h 144"/>
                <a:gd name="T2" fmla="*/ 94 w 91"/>
                <a:gd name="T3" fmla="*/ 13 h 144"/>
                <a:gd name="T4" fmla="*/ 150 w 91"/>
                <a:gd name="T5" fmla="*/ 178 h 144"/>
                <a:gd name="T6" fmla="*/ 253 w 91"/>
                <a:gd name="T7" fmla="*/ 392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144">
                  <a:moveTo>
                    <a:pt x="91" y="144"/>
                  </a:moveTo>
                  <a:cubicBezTo>
                    <a:pt x="84" y="118"/>
                    <a:pt x="74" y="0"/>
                    <a:pt x="31" y="4"/>
                  </a:cubicBezTo>
                  <a:cubicBezTo>
                    <a:pt x="0" y="8"/>
                    <a:pt x="44" y="49"/>
                    <a:pt x="50" y="60"/>
                  </a:cubicBezTo>
                  <a:cubicBezTo>
                    <a:pt x="62" y="79"/>
                    <a:pt x="83" y="109"/>
                    <a:pt x="85" y="132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7" name="Freeform 16">
              <a:extLst>
                <a:ext uri="{FF2B5EF4-FFF2-40B4-BE49-F238E27FC236}">
                  <a16:creationId xmlns:a16="http://schemas.microsoft.com/office/drawing/2014/main" id="{00B96487-C700-4CB0-8269-6E0D857B2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" y="1805"/>
              <a:ext cx="98" cy="210"/>
            </a:xfrm>
            <a:custGeom>
              <a:avLst/>
              <a:gdLst>
                <a:gd name="T0" fmla="*/ 0 w 68"/>
                <a:gd name="T1" fmla="*/ 434 h 146"/>
                <a:gd name="T2" fmla="*/ 39 w 68"/>
                <a:gd name="T3" fmla="*/ 203 h 146"/>
                <a:gd name="T4" fmla="*/ 95 w 68"/>
                <a:gd name="T5" fmla="*/ 0 h 146"/>
                <a:gd name="T6" fmla="*/ 0 w 68"/>
                <a:gd name="T7" fmla="*/ 429 h 1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146">
                  <a:moveTo>
                    <a:pt x="0" y="146"/>
                  </a:moveTo>
                  <a:cubicBezTo>
                    <a:pt x="3" y="120"/>
                    <a:pt x="12" y="95"/>
                    <a:pt x="13" y="68"/>
                  </a:cubicBezTo>
                  <a:cubicBezTo>
                    <a:pt x="15" y="48"/>
                    <a:pt x="17" y="14"/>
                    <a:pt x="32" y="0"/>
                  </a:cubicBezTo>
                  <a:cubicBezTo>
                    <a:pt x="68" y="15"/>
                    <a:pt x="9" y="118"/>
                    <a:pt x="0" y="144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8" name="Freeform 17">
              <a:extLst>
                <a:ext uri="{FF2B5EF4-FFF2-40B4-BE49-F238E27FC236}">
                  <a16:creationId xmlns:a16="http://schemas.microsoft.com/office/drawing/2014/main" id="{B44CA4E2-B3D5-4DFA-8684-51187DA22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" y="1904"/>
              <a:ext cx="159" cy="116"/>
            </a:xfrm>
            <a:custGeom>
              <a:avLst/>
              <a:gdLst>
                <a:gd name="T0" fmla="*/ 327 w 111"/>
                <a:gd name="T1" fmla="*/ 238 h 81"/>
                <a:gd name="T2" fmla="*/ 165 w 111"/>
                <a:gd name="T3" fmla="*/ 90 h 81"/>
                <a:gd name="T4" fmla="*/ 86 w 111"/>
                <a:gd name="T5" fmla="*/ 23 h 81"/>
                <a:gd name="T6" fmla="*/ 13 w 111"/>
                <a:gd name="T7" fmla="*/ 53 h 81"/>
                <a:gd name="T8" fmla="*/ 182 w 111"/>
                <a:gd name="T9" fmla="*/ 142 h 81"/>
                <a:gd name="T10" fmla="*/ 314 w 111"/>
                <a:gd name="T11" fmla="*/ 226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" h="81">
                  <a:moveTo>
                    <a:pt x="111" y="81"/>
                  </a:moveTo>
                  <a:cubicBezTo>
                    <a:pt x="103" y="61"/>
                    <a:pt x="73" y="44"/>
                    <a:pt x="56" y="31"/>
                  </a:cubicBezTo>
                  <a:cubicBezTo>
                    <a:pt x="47" y="24"/>
                    <a:pt x="38" y="12"/>
                    <a:pt x="29" y="8"/>
                  </a:cubicBezTo>
                  <a:cubicBezTo>
                    <a:pt x="21" y="4"/>
                    <a:pt x="0" y="0"/>
                    <a:pt x="4" y="18"/>
                  </a:cubicBezTo>
                  <a:cubicBezTo>
                    <a:pt x="6" y="31"/>
                    <a:pt x="50" y="42"/>
                    <a:pt x="62" y="48"/>
                  </a:cubicBezTo>
                  <a:cubicBezTo>
                    <a:pt x="78" y="56"/>
                    <a:pt x="92" y="68"/>
                    <a:pt x="107" y="77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9" name="Freeform 18">
              <a:extLst>
                <a:ext uri="{FF2B5EF4-FFF2-40B4-BE49-F238E27FC236}">
                  <a16:creationId xmlns:a16="http://schemas.microsoft.com/office/drawing/2014/main" id="{935B1600-5B88-461A-A63C-2060342B7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1874"/>
              <a:ext cx="174" cy="179"/>
            </a:xfrm>
            <a:custGeom>
              <a:avLst/>
              <a:gdLst>
                <a:gd name="T0" fmla="*/ 0 w 121"/>
                <a:gd name="T1" fmla="*/ 367 h 125"/>
                <a:gd name="T2" fmla="*/ 183 w 121"/>
                <a:gd name="T3" fmla="*/ 158 h 125"/>
                <a:gd name="T4" fmla="*/ 354 w 121"/>
                <a:gd name="T5" fmla="*/ 109 h 125"/>
                <a:gd name="T6" fmla="*/ 19 w 121"/>
                <a:gd name="T7" fmla="*/ 361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125">
                  <a:moveTo>
                    <a:pt x="0" y="125"/>
                  </a:moveTo>
                  <a:cubicBezTo>
                    <a:pt x="7" y="97"/>
                    <a:pt x="41" y="72"/>
                    <a:pt x="61" y="54"/>
                  </a:cubicBezTo>
                  <a:cubicBezTo>
                    <a:pt x="70" y="46"/>
                    <a:pt x="114" y="0"/>
                    <a:pt x="119" y="37"/>
                  </a:cubicBezTo>
                  <a:cubicBezTo>
                    <a:pt x="121" y="57"/>
                    <a:pt x="19" y="93"/>
                    <a:pt x="6" y="123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0" name="Freeform 19">
              <a:extLst>
                <a:ext uri="{FF2B5EF4-FFF2-40B4-BE49-F238E27FC236}">
                  <a16:creationId xmlns:a16="http://schemas.microsoft.com/office/drawing/2014/main" id="{4EE484D6-01A8-497F-B39F-1FCC55F2A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" y="2086"/>
              <a:ext cx="69" cy="163"/>
            </a:xfrm>
            <a:custGeom>
              <a:avLst/>
              <a:gdLst>
                <a:gd name="T0" fmla="*/ 142 w 48"/>
                <a:gd name="T1" fmla="*/ 13 h 113"/>
                <a:gd name="T2" fmla="*/ 35 w 48"/>
                <a:gd name="T3" fmla="*/ 156 h 113"/>
                <a:gd name="T4" fmla="*/ 72 w 48"/>
                <a:gd name="T5" fmla="*/ 339 h 113"/>
                <a:gd name="T6" fmla="*/ 60 w 48"/>
                <a:gd name="T7" fmla="*/ 300 h 113"/>
                <a:gd name="T8" fmla="*/ 47 w 48"/>
                <a:gd name="T9" fmla="*/ 244 h 113"/>
                <a:gd name="T10" fmla="*/ 56 w 48"/>
                <a:gd name="T11" fmla="*/ 137 h 113"/>
                <a:gd name="T12" fmla="*/ 137 w 48"/>
                <a:gd name="T13" fmla="*/ 19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113">
                  <a:moveTo>
                    <a:pt x="48" y="4"/>
                  </a:moveTo>
                  <a:cubicBezTo>
                    <a:pt x="28" y="2"/>
                    <a:pt x="14" y="37"/>
                    <a:pt x="12" y="52"/>
                  </a:cubicBezTo>
                  <a:cubicBezTo>
                    <a:pt x="10" y="68"/>
                    <a:pt x="0" y="111"/>
                    <a:pt x="24" y="113"/>
                  </a:cubicBezTo>
                  <a:cubicBezTo>
                    <a:pt x="23" y="109"/>
                    <a:pt x="21" y="105"/>
                    <a:pt x="20" y="100"/>
                  </a:cubicBezTo>
                  <a:cubicBezTo>
                    <a:pt x="17" y="94"/>
                    <a:pt x="16" y="88"/>
                    <a:pt x="16" y="81"/>
                  </a:cubicBezTo>
                  <a:cubicBezTo>
                    <a:pt x="15" y="69"/>
                    <a:pt x="15" y="57"/>
                    <a:pt x="19" y="46"/>
                  </a:cubicBezTo>
                  <a:cubicBezTo>
                    <a:pt x="21" y="39"/>
                    <a:pt x="36" y="0"/>
                    <a:pt x="46" y="6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1" name="Freeform 20">
              <a:extLst>
                <a:ext uri="{FF2B5EF4-FFF2-40B4-BE49-F238E27FC236}">
                  <a16:creationId xmlns:a16="http://schemas.microsoft.com/office/drawing/2014/main" id="{84BE7FA0-5CAB-4DFE-BAC9-DF4D2D4A0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" y="2162"/>
              <a:ext cx="14" cy="105"/>
            </a:xfrm>
            <a:custGeom>
              <a:avLst/>
              <a:gdLst>
                <a:gd name="T0" fmla="*/ 28 w 10"/>
                <a:gd name="T1" fmla="*/ 42 h 73"/>
                <a:gd name="T2" fmla="*/ 6 w 10"/>
                <a:gd name="T3" fmla="*/ 108 h 73"/>
                <a:gd name="T4" fmla="*/ 14 w 10"/>
                <a:gd name="T5" fmla="*/ 217 h 73"/>
                <a:gd name="T6" fmla="*/ 15 w 10"/>
                <a:gd name="T7" fmla="*/ 109 h 73"/>
                <a:gd name="T8" fmla="*/ 25 w 10"/>
                <a:gd name="T9" fmla="*/ 42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3">
                  <a:moveTo>
                    <a:pt x="10" y="14"/>
                  </a:moveTo>
                  <a:cubicBezTo>
                    <a:pt x="1" y="0"/>
                    <a:pt x="2" y="33"/>
                    <a:pt x="2" y="36"/>
                  </a:cubicBezTo>
                  <a:cubicBezTo>
                    <a:pt x="3" y="45"/>
                    <a:pt x="0" y="66"/>
                    <a:pt x="5" y="73"/>
                  </a:cubicBezTo>
                  <a:cubicBezTo>
                    <a:pt x="9" y="62"/>
                    <a:pt x="6" y="48"/>
                    <a:pt x="6" y="37"/>
                  </a:cubicBezTo>
                  <a:cubicBezTo>
                    <a:pt x="6" y="30"/>
                    <a:pt x="4" y="19"/>
                    <a:pt x="9" y="14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2" name="Freeform 21">
              <a:extLst>
                <a:ext uri="{FF2B5EF4-FFF2-40B4-BE49-F238E27FC236}">
                  <a16:creationId xmlns:a16="http://schemas.microsoft.com/office/drawing/2014/main" id="{E2EDDD38-CE71-4BCE-9710-AC83B949F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" y="2327"/>
              <a:ext cx="27" cy="75"/>
            </a:xfrm>
            <a:custGeom>
              <a:avLst/>
              <a:gdLst>
                <a:gd name="T0" fmla="*/ 43 w 19"/>
                <a:gd name="T1" fmla="*/ 19 h 52"/>
                <a:gd name="T2" fmla="*/ 20 w 19"/>
                <a:gd name="T3" fmla="*/ 66 h 52"/>
                <a:gd name="T4" fmla="*/ 26 w 19"/>
                <a:gd name="T5" fmla="*/ 156 h 52"/>
                <a:gd name="T6" fmla="*/ 54 w 19"/>
                <a:gd name="T7" fmla="*/ 36 h 52"/>
                <a:gd name="T8" fmla="*/ 37 w 19"/>
                <a:gd name="T9" fmla="*/ 2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52">
                  <a:moveTo>
                    <a:pt x="15" y="6"/>
                  </a:moveTo>
                  <a:cubicBezTo>
                    <a:pt x="4" y="0"/>
                    <a:pt x="7" y="15"/>
                    <a:pt x="7" y="22"/>
                  </a:cubicBezTo>
                  <a:cubicBezTo>
                    <a:pt x="6" y="31"/>
                    <a:pt x="0" y="46"/>
                    <a:pt x="9" y="52"/>
                  </a:cubicBezTo>
                  <a:cubicBezTo>
                    <a:pt x="12" y="42"/>
                    <a:pt x="5" y="16"/>
                    <a:pt x="19" y="12"/>
                  </a:cubicBezTo>
                  <a:cubicBezTo>
                    <a:pt x="17" y="11"/>
                    <a:pt x="15" y="9"/>
                    <a:pt x="13" y="7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3" name="Freeform 22">
              <a:extLst>
                <a:ext uri="{FF2B5EF4-FFF2-40B4-BE49-F238E27FC236}">
                  <a16:creationId xmlns:a16="http://schemas.microsoft.com/office/drawing/2014/main" id="{7CE21C2C-C3D7-43BD-9675-A2F3873AB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2177"/>
              <a:ext cx="44" cy="99"/>
            </a:xfrm>
            <a:custGeom>
              <a:avLst/>
              <a:gdLst>
                <a:gd name="T0" fmla="*/ 88 w 31"/>
                <a:gd name="T1" fmla="*/ 1 h 69"/>
                <a:gd name="T2" fmla="*/ 67 w 31"/>
                <a:gd name="T3" fmla="*/ 195 h 69"/>
                <a:gd name="T4" fmla="*/ 82 w 31"/>
                <a:gd name="T5" fmla="*/ 6 h 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69">
                  <a:moveTo>
                    <a:pt x="31" y="1"/>
                  </a:moveTo>
                  <a:cubicBezTo>
                    <a:pt x="10" y="0"/>
                    <a:pt x="0" y="69"/>
                    <a:pt x="23" y="66"/>
                  </a:cubicBezTo>
                  <a:cubicBezTo>
                    <a:pt x="12" y="50"/>
                    <a:pt x="14" y="17"/>
                    <a:pt x="29" y="2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4" name="Freeform 23">
              <a:extLst>
                <a:ext uri="{FF2B5EF4-FFF2-40B4-BE49-F238E27FC236}">
                  <a16:creationId xmlns:a16="http://schemas.microsoft.com/office/drawing/2014/main" id="{62D91DD7-212A-47DE-8198-CA0604593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" y="2092"/>
              <a:ext cx="30" cy="109"/>
            </a:xfrm>
            <a:custGeom>
              <a:avLst/>
              <a:gdLst>
                <a:gd name="T0" fmla="*/ 39 w 21"/>
                <a:gd name="T1" fmla="*/ 0 h 76"/>
                <a:gd name="T2" fmla="*/ 6 w 21"/>
                <a:gd name="T3" fmla="*/ 42 h 76"/>
                <a:gd name="T4" fmla="*/ 19 w 21"/>
                <a:gd name="T5" fmla="*/ 95 h 76"/>
                <a:gd name="T6" fmla="*/ 34 w 21"/>
                <a:gd name="T7" fmla="*/ 162 h 76"/>
                <a:gd name="T8" fmla="*/ 59 w 21"/>
                <a:gd name="T9" fmla="*/ 224 h 76"/>
                <a:gd name="T10" fmla="*/ 29 w 21"/>
                <a:gd name="T11" fmla="*/ 76 h 76"/>
                <a:gd name="T12" fmla="*/ 41 w 21"/>
                <a:gd name="T13" fmla="*/ 6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76">
                  <a:moveTo>
                    <a:pt x="13" y="0"/>
                  </a:moveTo>
                  <a:cubicBezTo>
                    <a:pt x="11" y="6"/>
                    <a:pt x="3" y="8"/>
                    <a:pt x="2" y="14"/>
                  </a:cubicBezTo>
                  <a:cubicBezTo>
                    <a:pt x="0" y="20"/>
                    <a:pt x="4" y="26"/>
                    <a:pt x="6" y="32"/>
                  </a:cubicBezTo>
                  <a:cubicBezTo>
                    <a:pt x="8" y="39"/>
                    <a:pt x="10" y="47"/>
                    <a:pt x="12" y="55"/>
                  </a:cubicBezTo>
                  <a:cubicBezTo>
                    <a:pt x="14" y="61"/>
                    <a:pt x="14" y="72"/>
                    <a:pt x="20" y="76"/>
                  </a:cubicBezTo>
                  <a:cubicBezTo>
                    <a:pt x="21" y="60"/>
                    <a:pt x="13" y="42"/>
                    <a:pt x="10" y="26"/>
                  </a:cubicBezTo>
                  <a:cubicBezTo>
                    <a:pt x="8" y="18"/>
                    <a:pt x="5" y="7"/>
                    <a:pt x="14" y="2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5" name="Freeform 24">
              <a:extLst>
                <a:ext uri="{FF2B5EF4-FFF2-40B4-BE49-F238E27FC236}">
                  <a16:creationId xmlns:a16="http://schemas.microsoft.com/office/drawing/2014/main" id="{B97F26CA-E17C-4713-B7B3-4E95AE23C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" y="2355"/>
              <a:ext cx="25" cy="43"/>
            </a:xfrm>
            <a:custGeom>
              <a:avLst/>
              <a:gdLst>
                <a:gd name="T0" fmla="*/ 46 w 18"/>
                <a:gd name="T1" fmla="*/ 0 h 30"/>
                <a:gd name="T2" fmla="*/ 8 w 18"/>
                <a:gd name="T3" fmla="*/ 56 h 30"/>
                <a:gd name="T4" fmla="*/ 49 w 18"/>
                <a:gd name="T5" fmla="*/ 76 h 30"/>
                <a:gd name="T6" fmla="*/ 46 w 18"/>
                <a:gd name="T7" fmla="*/ 13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0">
                  <a:moveTo>
                    <a:pt x="17" y="0"/>
                  </a:moveTo>
                  <a:cubicBezTo>
                    <a:pt x="11" y="4"/>
                    <a:pt x="4" y="12"/>
                    <a:pt x="3" y="19"/>
                  </a:cubicBezTo>
                  <a:cubicBezTo>
                    <a:pt x="0" y="30"/>
                    <a:pt x="11" y="26"/>
                    <a:pt x="18" y="26"/>
                  </a:cubicBezTo>
                  <a:cubicBezTo>
                    <a:pt x="5" y="21"/>
                    <a:pt x="8" y="13"/>
                    <a:pt x="17" y="4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6" name="Freeform 25">
              <a:extLst>
                <a:ext uri="{FF2B5EF4-FFF2-40B4-BE49-F238E27FC236}">
                  <a16:creationId xmlns:a16="http://schemas.microsoft.com/office/drawing/2014/main" id="{48F7DA85-6FAD-4AB3-9976-A6D9D8D57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138"/>
              <a:ext cx="23" cy="47"/>
            </a:xfrm>
            <a:custGeom>
              <a:avLst/>
              <a:gdLst>
                <a:gd name="T0" fmla="*/ 42 w 16"/>
                <a:gd name="T1" fmla="*/ 13 h 33"/>
                <a:gd name="T2" fmla="*/ 13 w 16"/>
                <a:gd name="T3" fmla="*/ 95 h 33"/>
                <a:gd name="T4" fmla="*/ 47 w 16"/>
                <a:gd name="T5" fmla="*/ 19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33">
                  <a:moveTo>
                    <a:pt x="14" y="4"/>
                  </a:moveTo>
                  <a:cubicBezTo>
                    <a:pt x="0" y="0"/>
                    <a:pt x="1" y="26"/>
                    <a:pt x="4" y="33"/>
                  </a:cubicBezTo>
                  <a:cubicBezTo>
                    <a:pt x="5" y="26"/>
                    <a:pt x="7" y="6"/>
                    <a:pt x="16" y="6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7" name="Freeform 26">
              <a:extLst>
                <a:ext uri="{FF2B5EF4-FFF2-40B4-BE49-F238E27FC236}">
                  <a16:creationId xmlns:a16="http://schemas.microsoft.com/office/drawing/2014/main" id="{C876167A-BF61-4C2B-B692-710510939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" y="2132"/>
              <a:ext cx="24" cy="48"/>
            </a:xfrm>
            <a:custGeom>
              <a:avLst/>
              <a:gdLst>
                <a:gd name="T0" fmla="*/ 0 w 17"/>
                <a:gd name="T1" fmla="*/ 13 h 33"/>
                <a:gd name="T2" fmla="*/ 35 w 17"/>
                <a:gd name="T3" fmla="*/ 32 h 33"/>
                <a:gd name="T4" fmla="*/ 48 w 17"/>
                <a:gd name="T5" fmla="*/ 102 h 33"/>
                <a:gd name="T6" fmla="*/ 0 w 17"/>
                <a:gd name="T7" fmla="*/ 19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3">
                  <a:moveTo>
                    <a:pt x="0" y="4"/>
                  </a:moveTo>
                  <a:cubicBezTo>
                    <a:pt x="3" y="0"/>
                    <a:pt x="10" y="6"/>
                    <a:pt x="13" y="10"/>
                  </a:cubicBezTo>
                  <a:cubicBezTo>
                    <a:pt x="16" y="16"/>
                    <a:pt x="16" y="26"/>
                    <a:pt x="17" y="33"/>
                  </a:cubicBezTo>
                  <a:cubicBezTo>
                    <a:pt x="14" y="25"/>
                    <a:pt x="10" y="9"/>
                    <a:pt x="0" y="6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8" name="Freeform 27">
              <a:extLst>
                <a:ext uri="{FF2B5EF4-FFF2-40B4-BE49-F238E27FC236}">
                  <a16:creationId xmlns:a16="http://schemas.microsoft.com/office/drawing/2014/main" id="{B892C198-8ECF-48FB-BA04-CE2002C16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" y="1779"/>
              <a:ext cx="119" cy="98"/>
            </a:xfrm>
            <a:custGeom>
              <a:avLst/>
              <a:gdLst>
                <a:gd name="T0" fmla="*/ 1 w 83"/>
                <a:gd name="T1" fmla="*/ 0 h 68"/>
                <a:gd name="T2" fmla="*/ 47 w 83"/>
                <a:gd name="T3" fmla="*/ 33 h 68"/>
                <a:gd name="T4" fmla="*/ 95 w 83"/>
                <a:gd name="T5" fmla="*/ 94 h 68"/>
                <a:gd name="T6" fmla="*/ 245 w 83"/>
                <a:gd name="T7" fmla="*/ 203 h 68"/>
                <a:gd name="T8" fmla="*/ 89 w 83"/>
                <a:gd name="T9" fmla="*/ 99 h 68"/>
                <a:gd name="T10" fmla="*/ 0 w 83"/>
                <a:gd name="T11" fmla="*/ 1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68">
                  <a:moveTo>
                    <a:pt x="1" y="0"/>
                  </a:moveTo>
                  <a:cubicBezTo>
                    <a:pt x="11" y="0"/>
                    <a:pt x="11" y="3"/>
                    <a:pt x="16" y="11"/>
                  </a:cubicBezTo>
                  <a:cubicBezTo>
                    <a:pt x="20" y="18"/>
                    <a:pt x="26" y="25"/>
                    <a:pt x="32" y="31"/>
                  </a:cubicBezTo>
                  <a:cubicBezTo>
                    <a:pt x="48" y="45"/>
                    <a:pt x="66" y="55"/>
                    <a:pt x="83" y="68"/>
                  </a:cubicBezTo>
                  <a:cubicBezTo>
                    <a:pt x="62" y="63"/>
                    <a:pt x="43" y="48"/>
                    <a:pt x="30" y="33"/>
                  </a:cubicBezTo>
                  <a:cubicBezTo>
                    <a:pt x="20" y="21"/>
                    <a:pt x="14" y="7"/>
                    <a:pt x="0" y="1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9" name="Freeform 28">
              <a:extLst>
                <a:ext uri="{FF2B5EF4-FFF2-40B4-BE49-F238E27FC236}">
                  <a16:creationId xmlns:a16="http://schemas.microsoft.com/office/drawing/2014/main" id="{05E7C9C9-175C-48E3-96CC-4BF24F910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1800"/>
              <a:ext cx="94" cy="104"/>
            </a:xfrm>
            <a:custGeom>
              <a:avLst/>
              <a:gdLst>
                <a:gd name="T0" fmla="*/ 197 w 65"/>
                <a:gd name="T1" fmla="*/ 0 h 73"/>
                <a:gd name="T2" fmla="*/ 61 w 65"/>
                <a:gd name="T3" fmla="*/ 68 h 73"/>
                <a:gd name="T4" fmla="*/ 33 w 65"/>
                <a:gd name="T5" fmla="*/ 138 h 73"/>
                <a:gd name="T6" fmla="*/ 0 w 65"/>
                <a:gd name="T7" fmla="*/ 211 h 73"/>
                <a:gd name="T8" fmla="*/ 55 w 65"/>
                <a:gd name="T9" fmla="*/ 142 h 73"/>
                <a:gd name="T10" fmla="*/ 61 w 65"/>
                <a:gd name="T11" fmla="*/ 87 h 73"/>
                <a:gd name="T12" fmla="*/ 172 w 65"/>
                <a:gd name="T13" fmla="*/ 19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73">
                  <a:moveTo>
                    <a:pt x="65" y="0"/>
                  </a:moveTo>
                  <a:cubicBezTo>
                    <a:pt x="50" y="4"/>
                    <a:pt x="32" y="14"/>
                    <a:pt x="20" y="24"/>
                  </a:cubicBezTo>
                  <a:cubicBezTo>
                    <a:pt x="12" y="31"/>
                    <a:pt x="13" y="38"/>
                    <a:pt x="11" y="48"/>
                  </a:cubicBezTo>
                  <a:cubicBezTo>
                    <a:pt x="10" y="58"/>
                    <a:pt x="5" y="63"/>
                    <a:pt x="0" y="73"/>
                  </a:cubicBezTo>
                  <a:cubicBezTo>
                    <a:pt x="8" y="68"/>
                    <a:pt x="15" y="58"/>
                    <a:pt x="18" y="49"/>
                  </a:cubicBezTo>
                  <a:cubicBezTo>
                    <a:pt x="19" y="43"/>
                    <a:pt x="17" y="37"/>
                    <a:pt x="20" y="30"/>
                  </a:cubicBezTo>
                  <a:cubicBezTo>
                    <a:pt x="29" y="14"/>
                    <a:pt x="44" y="15"/>
                    <a:pt x="57" y="6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0" name="Freeform 29">
              <a:extLst>
                <a:ext uri="{FF2B5EF4-FFF2-40B4-BE49-F238E27FC236}">
                  <a16:creationId xmlns:a16="http://schemas.microsoft.com/office/drawing/2014/main" id="{BBF22024-F0EA-4494-AD02-C9D02C66A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1749"/>
              <a:ext cx="40" cy="61"/>
            </a:xfrm>
            <a:custGeom>
              <a:avLst/>
              <a:gdLst>
                <a:gd name="T0" fmla="*/ 0 w 28"/>
                <a:gd name="T1" fmla="*/ 28 h 42"/>
                <a:gd name="T2" fmla="*/ 76 w 28"/>
                <a:gd name="T3" fmla="*/ 1 h 42"/>
                <a:gd name="T4" fmla="*/ 73 w 28"/>
                <a:gd name="T5" fmla="*/ 52 h 42"/>
                <a:gd name="T6" fmla="*/ 63 w 28"/>
                <a:gd name="T7" fmla="*/ 129 h 42"/>
                <a:gd name="T8" fmla="*/ 61 w 28"/>
                <a:gd name="T9" fmla="*/ 22 h 42"/>
                <a:gd name="T10" fmla="*/ 6 w 28"/>
                <a:gd name="T11" fmla="*/ 2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42">
                  <a:moveTo>
                    <a:pt x="0" y="9"/>
                  </a:moveTo>
                  <a:cubicBezTo>
                    <a:pt x="8" y="8"/>
                    <a:pt x="16" y="0"/>
                    <a:pt x="26" y="1"/>
                  </a:cubicBezTo>
                  <a:cubicBezTo>
                    <a:pt x="28" y="5"/>
                    <a:pt x="26" y="12"/>
                    <a:pt x="25" y="17"/>
                  </a:cubicBezTo>
                  <a:cubicBezTo>
                    <a:pt x="24" y="24"/>
                    <a:pt x="24" y="35"/>
                    <a:pt x="22" y="42"/>
                  </a:cubicBezTo>
                  <a:cubicBezTo>
                    <a:pt x="21" y="35"/>
                    <a:pt x="25" y="13"/>
                    <a:pt x="21" y="7"/>
                  </a:cubicBezTo>
                  <a:cubicBezTo>
                    <a:pt x="19" y="4"/>
                    <a:pt x="3" y="6"/>
                    <a:pt x="2" y="9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1" name="Freeform 30">
              <a:extLst>
                <a:ext uri="{FF2B5EF4-FFF2-40B4-BE49-F238E27FC236}">
                  <a16:creationId xmlns:a16="http://schemas.microsoft.com/office/drawing/2014/main" id="{465D0437-E6F7-4555-B341-FCAEF5F13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81"/>
              <a:ext cx="24" cy="77"/>
            </a:xfrm>
            <a:custGeom>
              <a:avLst/>
              <a:gdLst>
                <a:gd name="T0" fmla="*/ 1 w 17"/>
                <a:gd name="T1" fmla="*/ 0 h 53"/>
                <a:gd name="T2" fmla="*/ 25 w 17"/>
                <a:gd name="T3" fmla="*/ 28 h 53"/>
                <a:gd name="T4" fmla="*/ 40 w 17"/>
                <a:gd name="T5" fmla="*/ 61 h 53"/>
                <a:gd name="T6" fmla="*/ 34 w 17"/>
                <a:gd name="T7" fmla="*/ 163 h 53"/>
                <a:gd name="T8" fmla="*/ 45 w 17"/>
                <a:gd name="T9" fmla="*/ 65 h 53"/>
                <a:gd name="T10" fmla="*/ 6 w 17"/>
                <a:gd name="T11" fmla="*/ 15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3">
                  <a:moveTo>
                    <a:pt x="1" y="0"/>
                  </a:moveTo>
                  <a:cubicBezTo>
                    <a:pt x="0" y="5"/>
                    <a:pt x="6" y="6"/>
                    <a:pt x="9" y="9"/>
                  </a:cubicBezTo>
                  <a:cubicBezTo>
                    <a:pt x="11" y="12"/>
                    <a:pt x="13" y="16"/>
                    <a:pt x="14" y="20"/>
                  </a:cubicBezTo>
                  <a:cubicBezTo>
                    <a:pt x="17" y="30"/>
                    <a:pt x="13" y="43"/>
                    <a:pt x="12" y="53"/>
                  </a:cubicBezTo>
                  <a:cubicBezTo>
                    <a:pt x="12" y="42"/>
                    <a:pt x="17" y="32"/>
                    <a:pt x="16" y="21"/>
                  </a:cubicBezTo>
                  <a:cubicBezTo>
                    <a:pt x="15" y="14"/>
                    <a:pt x="11" y="4"/>
                    <a:pt x="2" y="5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2" name="Freeform 31">
              <a:extLst>
                <a:ext uri="{FF2B5EF4-FFF2-40B4-BE49-F238E27FC236}">
                  <a16:creationId xmlns:a16="http://schemas.microsoft.com/office/drawing/2014/main" id="{488274EA-8474-47DB-B4F7-1573E9E67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" y="2293"/>
              <a:ext cx="27" cy="86"/>
            </a:xfrm>
            <a:custGeom>
              <a:avLst/>
              <a:gdLst>
                <a:gd name="T0" fmla="*/ 54 w 19"/>
                <a:gd name="T1" fmla="*/ 0 h 60"/>
                <a:gd name="T2" fmla="*/ 18 w 19"/>
                <a:gd name="T3" fmla="*/ 70 h 60"/>
                <a:gd name="T4" fmla="*/ 20 w 19"/>
                <a:gd name="T5" fmla="*/ 176 h 60"/>
                <a:gd name="T6" fmla="*/ 9 w 19"/>
                <a:gd name="T7" fmla="*/ 66 h 60"/>
                <a:gd name="T8" fmla="*/ 48 w 19"/>
                <a:gd name="T9" fmla="*/ 1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60">
                  <a:moveTo>
                    <a:pt x="19" y="0"/>
                  </a:moveTo>
                  <a:cubicBezTo>
                    <a:pt x="14" y="7"/>
                    <a:pt x="9" y="15"/>
                    <a:pt x="6" y="24"/>
                  </a:cubicBezTo>
                  <a:cubicBezTo>
                    <a:pt x="3" y="37"/>
                    <a:pt x="6" y="48"/>
                    <a:pt x="7" y="60"/>
                  </a:cubicBezTo>
                  <a:cubicBezTo>
                    <a:pt x="6" y="48"/>
                    <a:pt x="0" y="35"/>
                    <a:pt x="3" y="22"/>
                  </a:cubicBezTo>
                  <a:cubicBezTo>
                    <a:pt x="6" y="13"/>
                    <a:pt x="12" y="9"/>
                    <a:pt x="17" y="1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3" name="Freeform 32">
              <a:extLst>
                <a:ext uri="{FF2B5EF4-FFF2-40B4-BE49-F238E27FC236}">
                  <a16:creationId xmlns:a16="http://schemas.microsoft.com/office/drawing/2014/main" id="{803C2B37-64E8-4BCF-8C61-3F08AEDC4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505"/>
              <a:ext cx="195" cy="250"/>
            </a:xfrm>
            <a:custGeom>
              <a:avLst/>
              <a:gdLst>
                <a:gd name="T0" fmla="*/ 401 w 136"/>
                <a:gd name="T1" fmla="*/ 236 h 174"/>
                <a:gd name="T2" fmla="*/ 271 w 136"/>
                <a:gd name="T3" fmla="*/ 440 h 174"/>
                <a:gd name="T4" fmla="*/ 238 w 136"/>
                <a:gd name="T5" fmla="*/ 510 h 174"/>
                <a:gd name="T6" fmla="*/ 185 w 136"/>
                <a:gd name="T7" fmla="*/ 434 h 174"/>
                <a:gd name="T8" fmla="*/ 95 w 136"/>
                <a:gd name="T9" fmla="*/ 217 h 174"/>
                <a:gd name="T10" fmla="*/ 20 w 136"/>
                <a:gd name="T11" fmla="*/ 42 h 174"/>
                <a:gd name="T12" fmla="*/ 33 w 136"/>
                <a:gd name="T13" fmla="*/ 14 h 174"/>
                <a:gd name="T14" fmla="*/ 96 w 136"/>
                <a:gd name="T15" fmla="*/ 93 h 174"/>
                <a:gd name="T16" fmla="*/ 151 w 136"/>
                <a:gd name="T17" fmla="*/ 198 h 174"/>
                <a:gd name="T18" fmla="*/ 184 w 136"/>
                <a:gd name="T19" fmla="*/ 287 h 174"/>
                <a:gd name="T20" fmla="*/ 394 w 136"/>
                <a:gd name="T21" fmla="*/ 226 h 174"/>
                <a:gd name="T22" fmla="*/ 399 w 136"/>
                <a:gd name="T23" fmla="*/ 237 h 174"/>
                <a:gd name="T24" fmla="*/ 389 w 136"/>
                <a:gd name="T25" fmla="*/ 244 h 1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6" h="174">
                  <a:moveTo>
                    <a:pt x="136" y="79"/>
                  </a:moveTo>
                  <a:cubicBezTo>
                    <a:pt x="112" y="91"/>
                    <a:pt x="102" y="126"/>
                    <a:pt x="92" y="148"/>
                  </a:cubicBezTo>
                  <a:cubicBezTo>
                    <a:pt x="90" y="153"/>
                    <a:pt x="87" y="170"/>
                    <a:pt x="81" y="172"/>
                  </a:cubicBezTo>
                  <a:cubicBezTo>
                    <a:pt x="71" y="174"/>
                    <a:pt x="65" y="152"/>
                    <a:pt x="63" y="146"/>
                  </a:cubicBezTo>
                  <a:cubicBezTo>
                    <a:pt x="55" y="120"/>
                    <a:pt x="38" y="100"/>
                    <a:pt x="32" y="73"/>
                  </a:cubicBezTo>
                  <a:cubicBezTo>
                    <a:pt x="27" y="52"/>
                    <a:pt x="19" y="32"/>
                    <a:pt x="7" y="14"/>
                  </a:cubicBezTo>
                  <a:cubicBezTo>
                    <a:pt x="3" y="8"/>
                    <a:pt x="0" y="0"/>
                    <a:pt x="11" y="5"/>
                  </a:cubicBezTo>
                  <a:cubicBezTo>
                    <a:pt x="20" y="8"/>
                    <a:pt x="29" y="23"/>
                    <a:pt x="33" y="31"/>
                  </a:cubicBezTo>
                  <a:cubicBezTo>
                    <a:pt x="40" y="43"/>
                    <a:pt x="46" y="54"/>
                    <a:pt x="51" y="67"/>
                  </a:cubicBezTo>
                  <a:cubicBezTo>
                    <a:pt x="54" y="76"/>
                    <a:pt x="55" y="89"/>
                    <a:pt x="62" y="97"/>
                  </a:cubicBezTo>
                  <a:cubicBezTo>
                    <a:pt x="81" y="121"/>
                    <a:pt x="112" y="67"/>
                    <a:pt x="134" y="76"/>
                  </a:cubicBezTo>
                  <a:cubicBezTo>
                    <a:pt x="134" y="77"/>
                    <a:pt x="135" y="79"/>
                    <a:pt x="135" y="80"/>
                  </a:cubicBezTo>
                  <a:cubicBezTo>
                    <a:pt x="134" y="81"/>
                    <a:pt x="133" y="81"/>
                    <a:pt x="132" y="82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4" name="Freeform 33">
              <a:extLst>
                <a:ext uri="{FF2B5EF4-FFF2-40B4-BE49-F238E27FC236}">
                  <a16:creationId xmlns:a16="http://schemas.microsoft.com/office/drawing/2014/main" id="{CA1D0C8D-4081-40D4-8BD1-BCCE3AF39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" y="2524"/>
              <a:ext cx="237" cy="242"/>
            </a:xfrm>
            <a:custGeom>
              <a:avLst/>
              <a:gdLst>
                <a:gd name="T0" fmla="*/ 20 w 165"/>
                <a:gd name="T1" fmla="*/ 176 h 169"/>
                <a:gd name="T2" fmla="*/ 76 w 165"/>
                <a:gd name="T3" fmla="*/ 219 h 169"/>
                <a:gd name="T4" fmla="*/ 145 w 165"/>
                <a:gd name="T5" fmla="*/ 258 h 169"/>
                <a:gd name="T6" fmla="*/ 231 w 165"/>
                <a:gd name="T7" fmla="*/ 338 h 169"/>
                <a:gd name="T8" fmla="*/ 266 w 165"/>
                <a:gd name="T9" fmla="*/ 414 h 169"/>
                <a:gd name="T10" fmla="*/ 293 w 165"/>
                <a:gd name="T11" fmla="*/ 497 h 169"/>
                <a:gd name="T12" fmla="*/ 335 w 165"/>
                <a:gd name="T13" fmla="*/ 375 h 169"/>
                <a:gd name="T14" fmla="*/ 392 w 165"/>
                <a:gd name="T15" fmla="*/ 243 h 169"/>
                <a:gd name="T16" fmla="*/ 441 w 165"/>
                <a:gd name="T17" fmla="*/ 129 h 169"/>
                <a:gd name="T18" fmla="*/ 470 w 165"/>
                <a:gd name="T19" fmla="*/ 33 h 169"/>
                <a:gd name="T20" fmla="*/ 408 w 165"/>
                <a:gd name="T21" fmla="*/ 80 h 169"/>
                <a:gd name="T22" fmla="*/ 345 w 165"/>
                <a:gd name="T23" fmla="*/ 199 h 169"/>
                <a:gd name="T24" fmla="*/ 231 w 165"/>
                <a:gd name="T25" fmla="*/ 246 h 169"/>
                <a:gd name="T26" fmla="*/ 93 w 165"/>
                <a:gd name="T27" fmla="*/ 195 h 169"/>
                <a:gd name="T28" fmla="*/ 23 w 165"/>
                <a:gd name="T29" fmla="*/ 176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5" h="169">
                  <a:moveTo>
                    <a:pt x="7" y="60"/>
                  </a:moveTo>
                  <a:cubicBezTo>
                    <a:pt x="14" y="65"/>
                    <a:pt x="18" y="71"/>
                    <a:pt x="26" y="75"/>
                  </a:cubicBezTo>
                  <a:cubicBezTo>
                    <a:pt x="33" y="79"/>
                    <a:pt x="42" y="83"/>
                    <a:pt x="49" y="88"/>
                  </a:cubicBezTo>
                  <a:cubicBezTo>
                    <a:pt x="59" y="96"/>
                    <a:pt x="70" y="105"/>
                    <a:pt x="78" y="115"/>
                  </a:cubicBezTo>
                  <a:cubicBezTo>
                    <a:pt x="84" y="122"/>
                    <a:pt x="88" y="132"/>
                    <a:pt x="90" y="141"/>
                  </a:cubicBezTo>
                  <a:cubicBezTo>
                    <a:pt x="91" y="146"/>
                    <a:pt x="92" y="169"/>
                    <a:pt x="99" y="169"/>
                  </a:cubicBezTo>
                  <a:cubicBezTo>
                    <a:pt x="105" y="169"/>
                    <a:pt x="111" y="134"/>
                    <a:pt x="113" y="128"/>
                  </a:cubicBezTo>
                  <a:cubicBezTo>
                    <a:pt x="117" y="112"/>
                    <a:pt x="123" y="97"/>
                    <a:pt x="132" y="83"/>
                  </a:cubicBezTo>
                  <a:cubicBezTo>
                    <a:pt x="139" y="71"/>
                    <a:pt x="143" y="57"/>
                    <a:pt x="149" y="44"/>
                  </a:cubicBezTo>
                  <a:cubicBezTo>
                    <a:pt x="152" y="36"/>
                    <a:pt x="165" y="19"/>
                    <a:pt x="159" y="11"/>
                  </a:cubicBezTo>
                  <a:cubicBezTo>
                    <a:pt x="152" y="0"/>
                    <a:pt x="142" y="20"/>
                    <a:pt x="138" y="27"/>
                  </a:cubicBezTo>
                  <a:cubicBezTo>
                    <a:pt x="130" y="40"/>
                    <a:pt x="123" y="54"/>
                    <a:pt x="116" y="68"/>
                  </a:cubicBezTo>
                  <a:cubicBezTo>
                    <a:pt x="106" y="88"/>
                    <a:pt x="98" y="91"/>
                    <a:pt x="78" y="84"/>
                  </a:cubicBezTo>
                  <a:cubicBezTo>
                    <a:pt x="61" y="78"/>
                    <a:pt x="44" y="78"/>
                    <a:pt x="31" y="66"/>
                  </a:cubicBezTo>
                  <a:cubicBezTo>
                    <a:pt x="28" y="62"/>
                    <a:pt x="0" y="43"/>
                    <a:pt x="8" y="60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5" name="Freeform 34">
              <a:extLst>
                <a:ext uri="{FF2B5EF4-FFF2-40B4-BE49-F238E27FC236}">
                  <a16:creationId xmlns:a16="http://schemas.microsoft.com/office/drawing/2014/main" id="{8AF5FCD4-8863-4A57-AC48-5C0142A6B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" y="2654"/>
              <a:ext cx="67" cy="92"/>
            </a:xfrm>
            <a:custGeom>
              <a:avLst/>
              <a:gdLst>
                <a:gd name="T0" fmla="*/ 13 w 47"/>
                <a:gd name="T1" fmla="*/ 141 h 64"/>
                <a:gd name="T2" fmla="*/ 61 w 47"/>
                <a:gd name="T3" fmla="*/ 164 h 64"/>
                <a:gd name="T4" fmla="*/ 110 w 47"/>
                <a:gd name="T5" fmla="*/ 141 h 64"/>
                <a:gd name="T6" fmla="*/ 124 w 47"/>
                <a:gd name="T7" fmla="*/ 76 h 64"/>
                <a:gd name="T8" fmla="*/ 124 w 47"/>
                <a:gd name="T9" fmla="*/ 0 h 64"/>
                <a:gd name="T10" fmla="*/ 137 w 47"/>
                <a:gd name="T11" fmla="*/ 47 h 64"/>
                <a:gd name="T12" fmla="*/ 130 w 47"/>
                <a:gd name="T13" fmla="*/ 114 h 64"/>
                <a:gd name="T14" fmla="*/ 77 w 47"/>
                <a:gd name="T15" fmla="*/ 188 h 64"/>
                <a:gd name="T16" fmla="*/ 20 w 47"/>
                <a:gd name="T17" fmla="*/ 167 h 64"/>
                <a:gd name="T18" fmla="*/ 1 w 47"/>
                <a:gd name="T19" fmla="*/ 151 h 64"/>
                <a:gd name="T20" fmla="*/ 6 w 47"/>
                <a:gd name="T21" fmla="*/ 142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64">
                  <a:moveTo>
                    <a:pt x="4" y="47"/>
                  </a:moveTo>
                  <a:cubicBezTo>
                    <a:pt x="5" y="53"/>
                    <a:pt x="17" y="55"/>
                    <a:pt x="21" y="55"/>
                  </a:cubicBezTo>
                  <a:cubicBezTo>
                    <a:pt x="27" y="54"/>
                    <a:pt x="35" y="52"/>
                    <a:pt x="38" y="47"/>
                  </a:cubicBezTo>
                  <a:cubicBezTo>
                    <a:pt x="41" y="41"/>
                    <a:pt x="43" y="33"/>
                    <a:pt x="43" y="26"/>
                  </a:cubicBezTo>
                  <a:cubicBezTo>
                    <a:pt x="43" y="18"/>
                    <a:pt x="38" y="7"/>
                    <a:pt x="43" y="0"/>
                  </a:cubicBezTo>
                  <a:cubicBezTo>
                    <a:pt x="46" y="3"/>
                    <a:pt x="47" y="12"/>
                    <a:pt x="47" y="16"/>
                  </a:cubicBezTo>
                  <a:cubicBezTo>
                    <a:pt x="47" y="23"/>
                    <a:pt x="47" y="31"/>
                    <a:pt x="45" y="38"/>
                  </a:cubicBezTo>
                  <a:cubicBezTo>
                    <a:pt x="43" y="49"/>
                    <a:pt x="39" y="60"/>
                    <a:pt x="27" y="63"/>
                  </a:cubicBezTo>
                  <a:cubicBezTo>
                    <a:pt x="20" y="64"/>
                    <a:pt x="12" y="60"/>
                    <a:pt x="7" y="56"/>
                  </a:cubicBezTo>
                  <a:cubicBezTo>
                    <a:pt x="5" y="55"/>
                    <a:pt x="2" y="53"/>
                    <a:pt x="1" y="51"/>
                  </a:cubicBezTo>
                  <a:cubicBezTo>
                    <a:pt x="1" y="49"/>
                    <a:pt x="0" y="47"/>
                    <a:pt x="2" y="48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6" name="Freeform 35">
              <a:extLst>
                <a:ext uri="{FF2B5EF4-FFF2-40B4-BE49-F238E27FC236}">
                  <a16:creationId xmlns:a16="http://schemas.microsoft.com/office/drawing/2014/main" id="{088962FE-3584-40EF-ACA0-18E2BE99F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2646"/>
              <a:ext cx="19" cy="57"/>
            </a:xfrm>
            <a:custGeom>
              <a:avLst/>
              <a:gdLst>
                <a:gd name="T0" fmla="*/ 0 w 13"/>
                <a:gd name="T1" fmla="*/ 20 h 40"/>
                <a:gd name="T2" fmla="*/ 15 w 13"/>
                <a:gd name="T3" fmla="*/ 1 h 40"/>
                <a:gd name="T4" fmla="*/ 38 w 13"/>
                <a:gd name="T5" fmla="*/ 38 h 40"/>
                <a:gd name="T6" fmla="*/ 38 w 13"/>
                <a:gd name="T7" fmla="*/ 81 h 40"/>
                <a:gd name="T8" fmla="*/ 19 w 13"/>
                <a:gd name="T9" fmla="*/ 115 h 40"/>
                <a:gd name="T10" fmla="*/ 15 w 13"/>
                <a:gd name="T11" fmla="*/ 54 h 40"/>
                <a:gd name="T12" fmla="*/ 15 w 13"/>
                <a:gd name="T13" fmla="*/ 27 h 40"/>
                <a:gd name="T14" fmla="*/ 1 w 13"/>
                <a:gd name="T15" fmla="*/ 2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40">
                  <a:moveTo>
                    <a:pt x="0" y="7"/>
                  </a:moveTo>
                  <a:cubicBezTo>
                    <a:pt x="0" y="4"/>
                    <a:pt x="1" y="0"/>
                    <a:pt x="5" y="1"/>
                  </a:cubicBezTo>
                  <a:cubicBezTo>
                    <a:pt x="11" y="1"/>
                    <a:pt x="11" y="9"/>
                    <a:pt x="12" y="13"/>
                  </a:cubicBezTo>
                  <a:cubicBezTo>
                    <a:pt x="12" y="18"/>
                    <a:pt x="13" y="23"/>
                    <a:pt x="12" y="28"/>
                  </a:cubicBezTo>
                  <a:cubicBezTo>
                    <a:pt x="11" y="31"/>
                    <a:pt x="10" y="40"/>
                    <a:pt x="6" y="40"/>
                  </a:cubicBezTo>
                  <a:cubicBezTo>
                    <a:pt x="0" y="40"/>
                    <a:pt x="5" y="22"/>
                    <a:pt x="5" y="19"/>
                  </a:cubicBezTo>
                  <a:cubicBezTo>
                    <a:pt x="5" y="16"/>
                    <a:pt x="6" y="12"/>
                    <a:pt x="5" y="9"/>
                  </a:cubicBezTo>
                  <a:cubicBezTo>
                    <a:pt x="4" y="7"/>
                    <a:pt x="2" y="4"/>
                    <a:pt x="1" y="7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7" name="Freeform 36">
              <a:extLst>
                <a:ext uri="{FF2B5EF4-FFF2-40B4-BE49-F238E27FC236}">
                  <a16:creationId xmlns:a16="http://schemas.microsoft.com/office/drawing/2014/main" id="{2B93641C-BF71-47CD-BC4C-71D05B487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954"/>
              <a:ext cx="111" cy="213"/>
            </a:xfrm>
            <a:custGeom>
              <a:avLst/>
              <a:gdLst>
                <a:gd name="T0" fmla="*/ 177 w 77"/>
                <a:gd name="T1" fmla="*/ 402 h 148"/>
                <a:gd name="T2" fmla="*/ 150 w 77"/>
                <a:gd name="T3" fmla="*/ 312 h 148"/>
                <a:gd name="T4" fmla="*/ 123 w 77"/>
                <a:gd name="T5" fmla="*/ 259 h 148"/>
                <a:gd name="T6" fmla="*/ 88 w 77"/>
                <a:gd name="T7" fmla="*/ 216 h 148"/>
                <a:gd name="T8" fmla="*/ 48 w 77"/>
                <a:gd name="T9" fmla="*/ 176 h 148"/>
                <a:gd name="T10" fmla="*/ 75 w 77"/>
                <a:gd name="T11" fmla="*/ 168 h 148"/>
                <a:gd name="T12" fmla="*/ 62 w 77"/>
                <a:gd name="T13" fmla="*/ 131 h 148"/>
                <a:gd name="T14" fmla="*/ 19 w 77"/>
                <a:gd name="T15" fmla="*/ 29 h 148"/>
                <a:gd name="T16" fmla="*/ 128 w 77"/>
                <a:gd name="T17" fmla="*/ 184 h 148"/>
                <a:gd name="T18" fmla="*/ 141 w 77"/>
                <a:gd name="T19" fmla="*/ 124 h 148"/>
                <a:gd name="T20" fmla="*/ 154 w 77"/>
                <a:gd name="T21" fmla="*/ 178 h 148"/>
                <a:gd name="T22" fmla="*/ 161 w 77"/>
                <a:gd name="T23" fmla="*/ 245 h 148"/>
                <a:gd name="T24" fmla="*/ 212 w 77"/>
                <a:gd name="T25" fmla="*/ 223 h 148"/>
                <a:gd name="T26" fmla="*/ 210 w 77"/>
                <a:gd name="T27" fmla="*/ 298 h 148"/>
                <a:gd name="T28" fmla="*/ 202 w 77"/>
                <a:gd name="T29" fmla="*/ 379 h 148"/>
                <a:gd name="T30" fmla="*/ 197 w 77"/>
                <a:gd name="T31" fmla="*/ 435 h 148"/>
                <a:gd name="T32" fmla="*/ 174 w 77"/>
                <a:gd name="T33" fmla="*/ 406 h 1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148">
                  <a:moveTo>
                    <a:pt x="59" y="135"/>
                  </a:moveTo>
                  <a:cubicBezTo>
                    <a:pt x="57" y="125"/>
                    <a:pt x="53" y="114"/>
                    <a:pt x="50" y="105"/>
                  </a:cubicBezTo>
                  <a:cubicBezTo>
                    <a:pt x="48" y="99"/>
                    <a:pt x="45" y="92"/>
                    <a:pt x="41" y="87"/>
                  </a:cubicBezTo>
                  <a:cubicBezTo>
                    <a:pt x="38" y="81"/>
                    <a:pt x="34" y="76"/>
                    <a:pt x="29" y="72"/>
                  </a:cubicBezTo>
                  <a:cubicBezTo>
                    <a:pt x="25" y="68"/>
                    <a:pt x="19" y="63"/>
                    <a:pt x="16" y="59"/>
                  </a:cubicBezTo>
                  <a:cubicBezTo>
                    <a:pt x="19" y="56"/>
                    <a:pt x="22" y="60"/>
                    <a:pt x="25" y="56"/>
                  </a:cubicBezTo>
                  <a:cubicBezTo>
                    <a:pt x="27" y="53"/>
                    <a:pt x="22" y="46"/>
                    <a:pt x="21" y="44"/>
                  </a:cubicBezTo>
                  <a:cubicBezTo>
                    <a:pt x="18" y="38"/>
                    <a:pt x="0" y="15"/>
                    <a:pt x="6" y="10"/>
                  </a:cubicBezTo>
                  <a:cubicBezTo>
                    <a:pt x="16" y="0"/>
                    <a:pt x="37" y="59"/>
                    <a:pt x="43" y="62"/>
                  </a:cubicBezTo>
                  <a:cubicBezTo>
                    <a:pt x="46" y="57"/>
                    <a:pt x="42" y="45"/>
                    <a:pt x="47" y="42"/>
                  </a:cubicBezTo>
                  <a:cubicBezTo>
                    <a:pt x="50" y="46"/>
                    <a:pt x="50" y="55"/>
                    <a:pt x="51" y="60"/>
                  </a:cubicBezTo>
                  <a:cubicBezTo>
                    <a:pt x="52" y="67"/>
                    <a:pt x="52" y="75"/>
                    <a:pt x="54" y="82"/>
                  </a:cubicBezTo>
                  <a:cubicBezTo>
                    <a:pt x="59" y="98"/>
                    <a:pt x="66" y="80"/>
                    <a:pt x="71" y="75"/>
                  </a:cubicBezTo>
                  <a:cubicBezTo>
                    <a:pt x="77" y="80"/>
                    <a:pt x="71" y="94"/>
                    <a:pt x="70" y="100"/>
                  </a:cubicBezTo>
                  <a:cubicBezTo>
                    <a:pt x="68" y="109"/>
                    <a:pt x="67" y="118"/>
                    <a:pt x="67" y="127"/>
                  </a:cubicBezTo>
                  <a:cubicBezTo>
                    <a:pt x="67" y="132"/>
                    <a:pt x="71" y="143"/>
                    <a:pt x="66" y="146"/>
                  </a:cubicBezTo>
                  <a:cubicBezTo>
                    <a:pt x="61" y="148"/>
                    <a:pt x="58" y="140"/>
                    <a:pt x="58" y="136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8" name="Freeform 37">
              <a:extLst>
                <a:ext uri="{FF2B5EF4-FFF2-40B4-BE49-F238E27FC236}">
                  <a16:creationId xmlns:a16="http://schemas.microsoft.com/office/drawing/2014/main" id="{62E79B50-FB6F-42C7-8E8D-A4BEF8EE6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0" y="1983"/>
              <a:ext cx="91" cy="198"/>
            </a:xfrm>
            <a:custGeom>
              <a:avLst/>
              <a:gdLst>
                <a:gd name="T0" fmla="*/ 25 w 63"/>
                <a:gd name="T1" fmla="*/ 231 h 138"/>
                <a:gd name="T2" fmla="*/ 52 w 63"/>
                <a:gd name="T3" fmla="*/ 198 h 138"/>
                <a:gd name="T4" fmla="*/ 56 w 63"/>
                <a:gd name="T5" fmla="*/ 138 h 138"/>
                <a:gd name="T6" fmla="*/ 48 w 63"/>
                <a:gd name="T7" fmla="*/ 0 h 138"/>
                <a:gd name="T8" fmla="*/ 79 w 63"/>
                <a:gd name="T9" fmla="*/ 109 h 138"/>
                <a:gd name="T10" fmla="*/ 117 w 63"/>
                <a:gd name="T11" fmla="*/ 66 h 138"/>
                <a:gd name="T12" fmla="*/ 169 w 63"/>
                <a:gd name="T13" fmla="*/ 1 h 138"/>
                <a:gd name="T14" fmla="*/ 130 w 63"/>
                <a:gd name="T15" fmla="*/ 155 h 138"/>
                <a:gd name="T16" fmla="*/ 156 w 63"/>
                <a:gd name="T17" fmla="*/ 169 h 138"/>
                <a:gd name="T18" fmla="*/ 133 w 63"/>
                <a:gd name="T19" fmla="*/ 198 h 138"/>
                <a:gd name="T20" fmla="*/ 75 w 63"/>
                <a:gd name="T21" fmla="*/ 253 h 138"/>
                <a:gd name="T22" fmla="*/ 42 w 63"/>
                <a:gd name="T23" fmla="*/ 327 h 138"/>
                <a:gd name="T24" fmla="*/ 14 w 63"/>
                <a:gd name="T25" fmla="*/ 407 h 138"/>
                <a:gd name="T26" fmla="*/ 20 w 63"/>
                <a:gd name="T27" fmla="*/ 300 h 138"/>
                <a:gd name="T28" fmla="*/ 27 w 63"/>
                <a:gd name="T29" fmla="*/ 224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3" h="138">
                  <a:moveTo>
                    <a:pt x="8" y="78"/>
                  </a:moveTo>
                  <a:cubicBezTo>
                    <a:pt x="7" y="72"/>
                    <a:pt x="14" y="71"/>
                    <a:pt x="17" y="67"/>
                  </a:cubicBezTo>
                  <a:cubicBezTo>
                    <a:pt x="19" y="62"/>
                    <a:pt x="19" y="53"/>
                    <a:pt x="19" y="47"/>
                  </a:cubicBezTo>
                  <a:cubicBezTo>
                    <a:pt x="18" y="32"/>
                    <a:pt x="11" y="15"/>
                    <a:pt x="16" y="0"/>
                  </a:cubicBezTo>
                  <a:cubicBezTo>
                    <a:pt x="24" y="3"/>
                    <a:pt x="16" y="35"/>
                    <a:pt x="26" y="37"/>
                  </a:cubicBezTo>
                  <a:cubicBezTo>
                    <a:pt x="29" y="37"/>
                    <a:pt x="37" y="25"/>
                    <a:pt x="39" y="22"/>
                  </a:cubicBezTo>
                  <a:cubicBezTo>
                    <a:pt x="42" y="17"/>
                    <a:pt x="48" y="0"/>
                    <a:pt x="56" y="1"/>
                  </a:cubicBezTo>
                  <a:cubicBezTo>
                    <a:pt x="63" y="18"/>
                    <a:pt x="36" y="35"/>
                    <a:pt x="43" y="52"/>
                  </a:cubicBezTo>
                  <a:cubicBezTo>
                    <a:pt x="47" y="54"/>
                    <a:pt x="52" y="52"/>
                    <a:pt x="52" y="57"/>
                  </a:cubicBezTo>
                  <a:cubicBezTo>
                    <a:pt x="52" y="61"/>
                    <a:pt x="47" y="65"/>
                    <a:pt x="44" y="67"/>
                  </a:cubicBezTo>
                  <a:cubicBezTo>
                    <a:pt x="37" y="73"/>
                    <a:pt x="30" y="78"/>
                    <a:pt x="25" y="86"/>
                  </a:cubicBezTo>
                  <a:cubicBezTo>
                    <a:pt x="20" y="93"/>
                    <a:pt x="16" y="102"/>
                    <a:pt x="14" y="111"/>
                  </a:cubicBezTo>
                  <a:cubicBezTo>
                    <a:pt x="12" y="118"/>
                    <a:pt x="11" y="134"/>
                    <a:pt x="5" y="138"/>
                  </a:cubicBezTo>
                  <a:cubicBezTo>
                    <a:pt x="0" y="132"/>
                    <a:pt x="6" y="110"/>
                    <a:pt x="7" y="102"/>
                  </a:cubicBezTo>
                  <a:cubicBezTo>
                    <a:pt x="8" y="93"/>
                    <a:pt x="10" y="85"/>
                    <a:pt x="9" y="76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9" name="Freeform 38">
              <a:extLst>
                <a:ext uri="{FF2B5EF4-FFF2-40B4-BE49-F238E27FC236}">
                  <a16:creationId xmlns:a16="http://schemas.microsoft.com/office/drawing/2014/main" id="{EA1AD252-26F9-4BAF-BF83-20164C3FA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1894"/>
              <a:ext cx="142" cy="125"/>
            </a:xfrm>
            <a:custGeom>
              <a:avLst/>
              <a:gdLst>
                <a:gd name="T0" fmla="*/ 175 w 99"/>
                <a:gd name="T1" fmla="*/ 1 h 87"/>
                <a:gd name="T2" fmla="*/ 227 w 99"/>
                <a:gd name="T3" fmla="*/ 23 h 87"/>
                <a:gd name="T4" fmla="*/ 270 w 99"/>
                <a:gd name="T5" fmla="*/ 46 h 87"/>
                <a:gd name="T6" fmla="*/ 242 w 99"/>
                <a:gd name="T7" fmla="*/ 134 h 87"/>
                <a:gd name="T8" fmla="*/ 136 w 99"/>
                <a:gd name="T9" fmla="*/ 188 h 87"/>
                <a:gd name="T10" fmla="*/ 70 w 99"/>
                <a:gd name="T11" fmla="*/ 223 h 87"/>
                <a:gd name="T12" fmla="*/ 1 w 99"/>
                <a:gd name="T13" fmla="*/ 256 h 87"/>
                <a:gd name="T14" fmla="*/ 0 w 99"/>
                <a:gd name="T15" fmla="*/ 256 h 87"/>
                <a:gd name="T16" fmla="*/ 128 w 99"/>
                <a:gd name="T17" fmla="*/ 175 h 87"/>
                <a:gd name="T18" fmla="*/ 205 w 99"/>
                <a:gd name="T19" fmla="*/ 109 h 87"/>
                <a:gd name="T20" fmla="*/ 176 w 99"/>
                <a:gd name="T21" fmla="*/ 1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" h="87">
                  <a:moveTo>
                    <a:pt x="59" y="1"/>
                  </a:moveTo>
                  <a:cubicBezTo>
                    <a:pt x="64" y="0"/>
                    <a:pt x="73" y="6"/>
                    <a:pt x="77" y="8"/>
                  </a:cubicBezTo>
                  <a:cubicBezTo>
                    <a:pt x="81" y="10"/>
                    <a:pt x="89" y="12"/>
                    <a:pt x="91" y="15"/>
                  </a:cubicBezTo>
                  <a:cubicBezTo>
                    <a:pt x="99" y="25"/>
                    <a:pt x="90" y="40"/>
                    <a:pt x="82" y="45"/>
                  </a:cubicBezTo>
                  <a:cubicBezTo>
                    <a:pt x="71" y="52"/>
                    <a:pt x="57" y="57"/>
                    <a:pt x="46" y="63"/>
                  </a:cubicBezTo>
                  <a:cubicBezTo>
                    <a:pt x="38" y="67"/>
                    <a:pt x="32" y="72"/>
                    <a:pt x="24" y="75"/>
                  </a:cubicBezTo>
                  <a:cubicBezTo>
                    <a:pt x="23" y="76"/>
                    <a:pt x="2" y="87"/>
                    <a:pt x="1" y="86"/>
                  </a:cubicBezTo>
                  <a:cubicBezTo>
                    <a:pt x="1" y="86"/>
                    <a:pt x="1" y="86"/>
                    <a:pt x="0" y="86"/>
                  </a:cubicBezTo>
                  <a:cubicBezTo>
                    <a:pt x="14" y="77"/>
                    <a:pt x="29" y="69"/>
                    <a:pt x="43" y="59"/>
                  </a:cubicBezTo>
                  <a:cubicBezTo>
                    <a:pt x="52" y="53"/>
                    <a:pt x="63" y="46"/>
                    <a:pt x="70" y="37"/>
                  </a:cubicBezTo>
                  <a:cubicBezTo>
                    <a:pt x="84" y="20"/>
                    <a:pt x="72" y="13"/>
                    <a:pt x="60" y="1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0" name="Freeform 39">
              <a:extLst>
                <a:ext uri="{FF2B5EF4-FFF2-40B4-BE49-F238E27FC236}">
                  <a16:creationId xmlns:a16="http://schemas.microsoft.com/office/drawing/2014/main" id="{2056B417-28CB-42CB-81D2-91631027D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" y="1752"/>
              <a:ext cx="62" cy="52"/>
            </a:xfrm>
            <a:custGeom>
              <a:avLst/>
              <a:gdLst>
                <a:gd name="T0" fmla="*/ 128 w 43"/>
                <a:gd name="T1" fmla="*/ 48 h 36"/>
                <a:gd name="T2" fmla="*/ 36 w 43"/>
                <a:gd name="T3" fmla="*/ 0 h 36"/>
                <a:gd name="T4" fmla="*/ 19 w 43"/>
                <a:gd name="T5" fmla="*/ 108 h 36"/>
                <a:gd name="T6" fmla="*/ 39 w 43"/>
                <a:gd name="T7" fmla="*/ 36 h 36"/>
                <a:gd name="T8" fmla="*/ 104 w 43"/>
                <a:gd name="T9" fmla="*/ 3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6">
                  <a:moveTo>
                    <a:pt x="43" y="16"/>
                  </a:moveTo>
                  <a:cubicBezTo>
                    <a:pt x="34" y="9"/>
                    <a:pt x="22" y="9"/>
                    <a:pt x="12" y="0"/>
                  </a:cubicBezTo>
                  <a:cubicBezTo>
                    <a:pt x="5" y="4"/>
                    <a:pt x="0" y="30"/>
                    <a:pt x="6" y="36"/>
                  </a:cubicBezTo>
                  <a:cubicBezTo>
                    <a:pt x="7" y="29"/>
                    <a:pt x="8" y="17"/>
                    <a:pt x="13" y="12"/>
                  </a:cubicBezTo>
                  <a:cubicBezTo>
                    <a:pt x="21" y="5"/>
                    <a:pt x="27" y="11"/>
                    <a:pt x="35" y="11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1" name="Freeform 40">
              <a:extLst>
                <a:ext uri="{FF2B5EF4-FFF2-40B4-BE49-F238E27FC236}">
                  <a16:creationId xmlns:a16="http://schemas.microsoft.com/office/drawing/2014/main" id="{9565E85E-6B81-4033-9F8A-C5EED010F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1" y="1840"/>
              <a:ext cx="30" cy="170"/>
            </a:xfrm>
            <a:custGeom>
              <a:avLst/>
              <a:gdLst>
                <a:gd name="T0" fmla="*/ 39 w 21"/>
                <a:gd name="T1" fmla="*/ 0 h 119"/>
                <a:gd name="T2" fmla="*/ 47 w 21"/>
                <a:gd name="T3" fmla="*/ 109 h 119"/>
                <a:gd name="T4" fmla="*/ 61 w 21"/>
                <a:gd name="T5" fmla="*/ 177 h 119"/>
                <a:gd name="T6" fmla="*/ 43 w 21"/>
                <a:gd name="T7" fmla="*/ 247 h 119"/>
                <a:gd name="T8" fmla="*/ 0 w 21"/>
                <a:gd name="T9" fmla="*/ 347 h 119"/>
                <a:gd name="T10" fmla="*/ 39 w 21"/>
                <a:gd name="T11" fmla="*/ 166 h 119"/>
                <a:gd name="T12" fmla="*/ 29 w 21"/>
                <a:gd name="T13" fmla="*/ 90 h 119"/>
                <a:gd name="T14" fmla="*/ 34 w 21"/>
                <a:gd name="T15" fmla="*/ 14 h 1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119">
                  <a:moveTo>
                    <a:pt x="13" y="0"/>
                  </a:moveTo>
                  <a:cubicBezTo>
                    <a:pt x="16" y="12"/>
                    <a:pt x="14" y="25"/>
                    <a:pt x="16" y="37"/>
                  </a:cubicBezTo>
                  <a:cubicBezTo>
                    <a:pt x="18" y="45"/>
                    <a:pt x="20" y="53"/>
                    <a:pt x="21" y="61"/>
                  </a:cubicBezTo>
                  <a:cubicBezTo>
                    <a:pt x="21" y="70"/>
                    <a:pt x="18" y="77"/>
                    <a:pt x="15" y="85"/>
                  </a:cubicBezTo>
                  <a:cubicBezTo>
                    <a:pt x="11" y="96"/>
                    <a:pt x="7" y="109"/>
                    <a:pt x="0" y="119"/>
                  </a:cubicBezTo>
                  <a:cubicBezTo>
                    <a:pt x="6" y="98"/>
                    <a:pt x="14" y="79"/>
                    <a:pt x="13" y="57"/>
                  </a:cubicBezTo>
                  <a:cubicBezTo>
                    <a:pt x="12" y="48"/>
                    <a:pt x="11" y="40"/>
                    <a:pt x="10" y="31"/>
                  </a:cubicBezTo>
                  <a:cubicBezTo>
                    <a:pt x="10" y="22"/>
                    <a:pt x="13" y="14"/>
                    <a:pt x="12" y="5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2" name="Freeform 41">
              <a:extLst>
                <a:ext uri="{FF2B5EF4-FFF2-40B4-BE49-F238E27FC236}">
                  <a16:creationId xmlns:a16="http://schemas.microsoft.com/office/drawing/2014/main" id="{65C1BB5F-6999-4B70-95C3-2ED78DA81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" y="1927"/>
              <a:ext cx="72" cy="50"/>
            </a:xfrm>
            <a:custGeom>
              <a:avLst/>
              <a:gdLst>
                <a:gd name="T0" fmla="*/ 48 w 50"/>
                <a:gd name="T1" fmla="*/ 0 h 35"/>
                <a:gd name="T2" fmla="*/ 150 w 50"/>
                <a:gd name="T3" fmla="*/ 101 h 35"/>
                <a:gd name="T4" fmla="*/ 72 w 50"/>
                <a:gd name="T5" fmla="*/ 61 h 35"/>
                <a:gd name="T6" fmla="*/ 48 w 50"/>
                <a:gd name="T7" fmla="*/ 9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5">
                  <a:moveTo>
                    <a:pt x="16" y="0"/>
                  </a:moveTo>
                  <a:cubicBezTo>
                    <a:pt x="0" y="24"/>
                    <a:pt x="34" y="30"/>
                    <a:pt x="50" y="35"/>
                  </a:cubicBezTo>
                  <a:cubicBezTo>
                    <a:pt x="42" y="30"/>
                    <a:pt x="32" y="26"/>
                    <a:pt x="24" y="21"/>
                  </a:cubicBezTo>
                  <a:cubicBezTo>
                    <a:pt x="19" y="17"/>
                    <a:pt x="10" y="11"/>
                    <a:pt x="16" y="3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3" name="Freeform 42">
              <a:extLst>
                <a:ext uri="{FF2B5EF4-FFF2-40B4-BE49-F238E27FC236}">
                  <a16:creationId xmlns:a16="http://schemas.microsoft.com/office/drawing/2014/main" id="{71A546C6-632C-492E-BABA-5F9987117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2096"/>
              <a:ext cx="66" cy="98"/>
            </a:xfrm>
            <a:custGeom>
              <a:avLst/>
              <a:gdLst>
                <a:gd name="T0" fmla="*/ 108 w 46"/>
                <a:gd name="T1" fmla="*/ 14 h 68"/>
                <a:gd name="T2" fmla="*/ 49 w 46"/>
                <a:gd name="T3" fmla="*/ 53 h 68"/>
                <a:gd name="T4" fmla="*/ 14 w 46"/>
                <a:gd name="T5" fmla="*/ 169 h 68"/>
                <a:gd name="T6" fmla="*/ 53 w 46"/>
                <a:gd name="T7" fmla="*/ 141 h 68"/>
                <a:gd name="T8" fmla="*/ 86 w 46"/>
                <a:gd name="T9" fmla="*/ 72 h 68"/>
                <a:gd name="T10" fmla="*/ 108 w 46"/>
                <a:gd name="T11" fmla="*/ 2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68">
                  <a:moveTo>
                    <a:pt x="36" y="5"/>
                  </a:moveTo>
                  <a:cubicBezTo>
                    <a:pt x="25" y="0"/>
                    <a:pt x="21" y="9"/>
                    <a:pt x="17" y="18"/>
                  </a:cubicBezTo>
                  <a:cubicBezTo>
                    <a:pt x="11" y="27"/>
                    <a:pt x="0" y="44"/>
                    <a:pt x="5" y="56"/>
                  </a:cubicBezTo>
                  <a:cubicBezTo>
                    <a:pt x="11" y="68"/>
                    <a:pt x="17" y="53"/>
                    <a:pt x="18" y="47"/>
                  </a:cubicBezTo>
                  <a:cubicBezTo>
                    <a:pt x="21" y="38"/>
                    <a:pt x="22" y="30"/>
                    <a:pt x="29" y="24"/>
                  </a:cubicBezTo>
                  <a:cubicBezTo>
                    <a:pt x="36" y="19"/>
                    <a:pt x="46" y="16"/>
                    <a:pt x="36" y="7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4" name="Freeform 43">
              <a:extLst>
                <a:ext uri="{FF2B5EF4-FFF2-40B4-BE49-F238E27FC236}">
                  <a16:creationId xmlns:a16="http://schemas.microsoft.com/office/drawing/2014/main" id="{6CBA55B3-2B0B-4A77-8DCD-5B9FD7DEF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" y="2345"/>
              <a:ext cx="40" cy="48"/>
            </a:xfrm>
            <a:custGeom>
              <a:avLst/>
              <a:gdLst>
                <a:gd name="T0" fmla="*/ 23 w 28"/>
                <a:gd name="T1" fmla="*/ 14 h 34"/>
                <a:gd name="T2" fmla="*/ 0 w 28"/>
                <a:gd name="T3" fmla="*/ 49 h 34"/>
                <a:gd name="T4" fmla="*/ 34 w 28"/>
                <a:gd name="T5" fmla="*/ 93 h 34"/>
                <a:gd name="T6" fmla="*/ 59 w 28"/>
                <a:gd name="T7" fmla="*/ 56 h 34"/>
                <a:gd name="T8" fmla="*/ 23 w 28"/>
                <a:gd name="T9" fmla="*/ 2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34">
                  <a:moveTo>
                    <a:pt x="8" y="5"/>
                  </a:moveTo>
                  <a:cubicBezTo>
                    <a:pt x="0" y="0"/>
                    <a:pt x="0" y="13"/>
                    <a:pt x="0" y="18"/>
                  </a:cubicBezTo>
                  <a:cubicBezTo>
                    <a:pt x="0" y="30"/>
                    <a:pt x="0" y="34"/>
                    <a:pt x="12" y="33"/>
                  </a:cubicBezTo>
                  <a:cubicBezTo>
                    <a:pt x="22" y="32"/>
                    <a:pt x="28" y="30"/>
                    <a:pt x="20" y="20"/>
                  </a:cubicBezTo>
                  <a:cubicBezTo>
                    <a:pt x="17" y="16"/>
                    <a:pt x="12" y="10"/>
                    <a:pt x="8" y="7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5" name="Freeform 44">
              <a:extLst>
                <a:ext uri="{FF2B5EF4-FFF2-40B4-BE49-F238E27FC236}">
                  <a16:creationId xmlns:a16="http://schemas.microsoft.com/office/drawing/2014/main" id="{F9AD8A6F-9CCA-400E-B314-18037D8A5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" y="2188"/>
              <a:ext cx="42" cy="69"/>
            </a:xfrm>
            <a:custGeom>
              <a:avLst/>
              <a:gdLst>
                <a:gd name="T0" fmla="*/ 36 w 29"/>
                <a:gd name="T1" fmla="*/ 19 h 48"/>
                <a:gd name="T2" fmla="*/ 19 w 29"/>
                <a:gd name="T3" fmla="*/ 0 h 48"/>
                <a:gd name="T4" fmla="*/ 13 w 29"/>
                <a:gd name="T5" fmla="*/ 62 h 48"/>
                <a:gd name="T6" fmla="*/ 33 w 29"/>
                <a:gd name="T7" fmla="*/ 134 h 48"/>
                <a:gd name="T8" fmla="*/ 28 w 29"/>
                <a:gd name="T9" fmla="*/ 19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8">
                  <a:moveTo>
                    <a:pt x="12" y="6"/>
                  </a:moveTo>
                  <a:cubicBezTo>
                    <a:pt x="11" y="3"/>
                    <a:pt x="9" y="1"/>
                    <a:pt x="6" y="0"/>
                  </a:cubicBezTo>
                  <a:cubicBezTo>
                    <a:pt x="2" y="3"/>
                    <a:pt x="4" y="15"/>
                    <a:pt x="4" y="21"/>
                  </a:cubicBezTo>
                  <a:cubicBezTo>
                    <a:pt x="4" y="29"/>
                    <a:pt x="0" y="43"/>
                    <a:pt x="11" y="45"/>
                  </a:cubicBezTo>
                  <a:cubicBezTo>
                    <a:pt x="29" y="48"/>
                    <a:pt x="15" y="13"/>
                    <a:pt x="9" y="6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6" name="Freeform 45">
              <a:extLst>
                <a:ext uri="{FF2B5EF4-FFF2-40B4-BE49-F238E27FC236}">
                  <a16:creationId xmlns:a16="http://schemas.microsoft.com/office/drawing/2014/main" id="{80DE86D0-03EA-4F11-B49A-817F711D4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2" y="2144"/>
              <a:ext cx="26" cy="51"/>
            </a:xfrm>
            <a:custGeom>
              <a:avLst/>
              <a:gdLst>
                <a:gd name="T0" fmla="*/ 1 w 18"/>
                <a:gd name="T1" fmla="*/ 23 h 36"/>
                <a:gd name="T2" fmla="*/ 29 w 18"/>
                <a:gd name="T3" fmla="*/ 20 h 36"/>
                <a:gd name="T4" fmla="*/ 55 w 18"/>
                <a:gd name="T5" fmla="*/ 62 h 36"/>
                <a:gd name="T6" fmla="*/ 9 w 18"/>
                <a:gd name="T7" fmla="*/ 18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6">
                  <a:moveTo>
                    <a:pt x="1" y="8"/>
                  </a:moveTo>
                  <a:cubicBezTo>
                    <a:pt x="0" y="0"/>
                    <a:pt x="8" y="5"/>
                    <a:pt x="10" y="7"/>
                  </a:cubicBezTo>
                  <a:cubicBezTo>
                    <a:pt x="13" y="10"/>
                    <a:pt x="18" y="19"/>
                    <a:pt x="18" y="22"/>
                  </a:cubicBezTo>
                  <a:cubicBezTo>
                    <a:pt x="17" y="36"/>
                    <a:pt x="3" y="13"/>
                    <a:pt x="3" y="6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7" name="Freeform 46">
              <a:extLst>
                <a:ext uri="{FF2B5EF4-FFF2-40B4-BE49-F238E27FC236}">
                  <a16:creationId xmlns:a16="http://schemas.microsoft.com/office/drawing/2014/main" id="{177A3B4F-2453-4BC2-9A8E-78939BE10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2141"/>
              <a:ext cx="22" cy="60"/>
            </a:xfrm>
            <a:custGeom>
              <a:avLst/>
              <a:gdLst>
                <a:gd name="T0" fmla="*/ 47 w 15"/>
                <a:gd name="T1" fmla="*/ 39 h 42"/>
                <a:gd name="T2" fmla="*/ 0 w 15"/>
                <a:gd name="T3" fmla="*/ 80 h 42"/>
                <a:gd name="T4" fmla="*/ 45 w 15"/>
                <a:gd name="T5" fmla="*/ 43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42">
                  <a:moveTo>
                    <a:pt x="15" y="13"/>
                  </a:moveTo>
                  <a:cubicBezTo>
                    <a:pt x="10" y="0"/>
                    <a:pt x="0" y="21"/>
                    <a:pt x="0" y="27"/>
                  </a:cubicBezTo>
                  <a:cubicBezTo>
                    <a:pt x="0" y="42"/>
                    <a:pt x="15" y="23"/>
                    <a:pt x="14" y="15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8" name="Freeform 47">
              <a:extLst>
                <a:ext uri="{FF2B5EF4-FFF2-40B4-BE49-F238E27FC236}">
                  <a16:creationId xmlns:a16="http://schemas.microsoft.com/office/drawing/2014/main" id="{296B0333-E834-48B7-A058-A095E9D5D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" y="2237"/>
              <a:ext cx="58" cy="30"/>
            </a:xfrm>
            <a:custGeom>
              <a:avLst/>
              <a:gdLst>
                <a:gd name="T0" fmla="*/ 0 w 41"/>
                <a:gd name="T1" fmla="*/ 0 h 21"/>
                <a:gd name="T2" fmla="*/ 68 w 41"/>
                <a:gd name="T3" fmla="*/ 34 h 21"/>
                <a:gd name="T4" fmla="*/ 110 w 41"/>
                <a:gd name="T5" fmla="*/ 13 h 21"/>
                <a:gd name="T6" fmla="*/ 66 w 41"/>
                <a:gd name="T7" fmla="*/ 59 h 21"/>
                <a:gd name="T8" fmla="*/ 8 w 41"/>
                <a:gd name="T9" fmla="*/ 13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21">
                  <a:moveTo>
                    <a:pt x="0" y="0"/>
                  </a:moveTo>
                  <a:cubicBezTo>
                    <a:pt x="7" y="4"/>
                    <a:pt x="15" y="11"/>
                    <a:pt x="24" y="12"/>
                  </a:cubicBezTo>
                  <a:cubicBezTo>
                    <a:pt x="31" y="12"/>
                    <a:pt x="35" y="9"/>
                    <a:pt x="39" y="4"/>
                  </a:cubicBezTo>
                  <a:cubicBezTo>
                    <a:pt x="41" y="15"/>
                    <a:pt x="32" y="21"/>
                    <a:pt x="23" y="20"/>
                  </a:cubicBezTo>
                  <a:cubicBezTo>
                    <a:pt x="13" y="19"/>
                    <a:pt x="7" y="11"/>
                    <a:pt x="3" y="4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9" name="Freeform 48">
              <a:extLst>
                <a:ext uri="{FF2B5EF4-FFF2-40B4-BE49-F238E27FC236}">
                  <a16:creationId xmlns:a16="http://schemas.microsoft.com/office/drawing/2014/main" id="{058F380C-7B7F-42BF-BE3C-E10581FAB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2250"/>
              <a:ext cx="48" cy="30"/>
            </a:xfrm>
            <a:custGeom>
              <a:avLst/>
              <a:gdLst>
                <a:gd name="T0" fmla="*/ 0 w 34"/>
                <a:gd name="T1" fmla="*/ 0 h 21"/>
                <a:gd name="T2" fmla="*/ 96 w 34"/>
                <a:gd name="T3" fmla="*/ 14 h 21"/>
                <a:gd name="T4" fmla="*/ 40 w 34"/>
                <a:gd name="T5" fmla="*/ 61 h 21"/>
                <a:gd name="T6" fmla="*/ 1 w 34"/>
                <a:gd name="T7" fmla="*/ 23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21">
                  <a:moveTo>
                    <a:pt x="0" y="0"/>
                  </a:moveTo>
                  <a:cubicBezTo>
                    <a:pt x="3" y="14"/>
                    <a:pt x="26" y="14"/>
                    <a:pt x="34" y="5"/>
                  </a:cubicBezTo>
                  <a:cubicBezTo>
                    <a:pt x="30" y="14"/>
                    <a:pt x="24" y="20"/>
                    <a:pt x="14" y="21"/>
                  </a:cubicBezTo>
                  <a:cubicBezTo>
                    <a:pt x="5" y="21"/>
                    <a:pt x="3" y="14"/>
                    <a:pt x="1" y="8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0" name="Freeform 49">
              <a:extLst>
                <a:ext uri="{FF2B5EF4-FFF2-40B4-BE49-F238E27FC236}">
                  <a16:creationId xmlns:a16="http://schemas.microsoft.com/office/drawing/2014/main" id="{EA5ABF57-DD3D-49E4-A91F-C7747C3AF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2175"/>
              <a:ext cx="30" cy="78"/>
            </a:xfrm>
            <a:custGeom>
              <a:avLst/>
              <a:gdLst>
                <a:gd name="T0" fmla="*/ 53 w 21"/>
                <a:gd name="T1" fmla="*/ 29 h 54"/>
                <a:gd name="T2" fmla="*/ 20 w 21"/>
                <a:gd name="T3" fmla="*/ 52 h 54"/>
                <a:gd name="T4" fmla="*/ 13 w 21"/>
                <a:gd name="T5" fmla="*/ 130 h 54"/>
                <a:gd name="T6" fmla="*/ 53 w 21"/>
                <a:gd name="T7" fmla="*/ 20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54">
                  <a:moveTo>
                    <a:pt x="18" y="10"/>
                  </a:moveTo>
                  <a:cubicBezTo>
                    <a:pt x="14" y="0"/>
                    <a:pt x="8" y="13"/>
                    <a:pt x="7" y="17"/>
                  </a:cubicBezTo>
                  <a:cubicBezTo>
                    <a:pt x="5" y="23"/>
                    <a:pt x="0" y="37"/>
                    <a:pt x="4" y="43"/>
                  </a:cubicBezTo>
                  <a:cubicBezTo>
                    <a:pt x="11" y="54"/>
                    <a:pt x="21" y="16"/>
                    <a:pt x="18" y="7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1" name="Freeform 50">
              <a:extLst>
                <a:ext uri="{FF2B5EF4-FFF2-40B4-BE49-F238E27FC236}">
                  <a16:creationId xmlns:a16="http://schemas.microsoft.com/office/drawing/2014/main" id="{C0869ABA-6173-4596-90CC-22D16271C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" y="2098"/>
              <a:ext cx="48" cy="82"/>
            </a:xfrm>
            <a:custGeom>
              <a:avLst/>
              <a:gdLst>
                <a:gd name="T0" fmla="*/ 28 w 34"/>
                <a:gd name="T1" fmla="*/ 1 h 57"/>
                <a:gd name="T2" fmla="*/ 16 w 34"/>
                <a:gd name="T3" fmla="*/ 86 h 57"/>
                <a:gd name="T4" fmla="*/ 68 w 34"/>
                <a:gd name="T5" fmla="*/ 151 h 57"/>
                <a:gd name="T6" fmla="*/ 64 w 34"/>
                <a:gd name="T7" fmla="*/ 72 h 57"/>
                <a:gd name="T8" fmla="*/ 28 w 3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57">
                  <a:moveTo>
                    <a:pt x="10" y="1"/>
                  </a:moveTo>
                  <a:cubicBezTo>
                    <a:pt x="0" y="3"/>
                    <a:pt x="5" y="23"/>
                    <a:pt x="6" y="29"/>
                  </a:cubicBezTo>
                  <a:cubicBezTo>
                    <a:pt x="9" y="39"/>
                    <a:pt x="12" y="57"/>
                    <a:pt x="24" y="51"/>
                  </a:cubicBezTo>
                  <a:cubicBezTo>
                    <a:pt x="34" y="46"/>
                    <a:pt x="27" y="33"/>
                    <a:pt x="23" y="24"/>
                  </a:cubicBezTo>
                  <a:cubicBezTo>
                    <a:pt x="21" y="17"/>
                    <a:pt x="17" y="4"/>
                    <a:pt x="10" y="0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2" name="Freeform 51">
              <a:extLst>
                <a:ext uri="{FF2B5EF4-FFF2-40B4-BE49-F238E27FC236}">
                  <a16:creationId xmlns:a16="http://schemas.microsoft.com/office/drawing/2014/main" id="{66ED885B-7234-4780-9AF6-70E00CC1A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5" y="2333"/>
              <a:ext cx="36" cy="66"/>
            </a:xfrm>
            <a:custGeom>
              <a:avLst/>
              <a:gdLst>
                <a:gd name="T0" fmla="*/ 75 w 25"/>
                <a:gd name="T1" fmla="*/ 0 h 46"/>
                <a:gd name="T2" fmla="*/ 33 w 25"/>
                <a:gd name="T3" fmla="*/ 113 h 46"/>
                <a:gd name="T4" fmla="*/ 62 w 25"/>
                <a:gd name="T5" fmla="*/ 75 h 46"/>
                <a:gd name="T6" fmla="*/ 75 w 25"/>
                <a:gd name="T7" fmla="*/ 9 h 46"/>
                <a:gd name="T8" fmla="*/ 69 w 25"/>
                <a:gd name="T9" fmla="*/ 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46">
                  <a:moveTo>
                    <a:pt x="25" y="0"/>
                  </a:moveTo>
                  <a:cubicBezTo>
                    <a:pt x="19" y="7"/>
                    <a:pt x="0" y="30"/>
                    <a:pt x="11" y="38"/>
                  </a:cubicBezTo>
                  <a:cubicBezTo>
                    <a:pt x="22" y="46"/>
                    <a:pt x="21" y="32"/>
                    <a:pt x="21" y="25"/>
                  </a:cubicBezTo>
                  <a:cubicBezTo>
                    <a:pt x="21" y="18"/>
                    <a:pt x="23" y="9"/>
                    <a:pt x="25" y="3"/>
                  </a:cubicBezTo>
                  <a:cubicBezTo>
                    <a:pt x="24" y="1"/>
                    <a:pt x="24" y="2"/>
                    <a:pt x="23" y="2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3" name="Freeform 52">
              <a:extLst>
                <a:ext uri="{FF2B5EF4-FFF2-40B4-BE49-F238E27FC236}">
                  <a16:creationId xmlns:a16="http://schemas.microsoft.com/office/drawing/2014/main" id="{29614423-86FA-459A-AF76-941B27EBA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481"/>
              <a:ext cx="43" cy="62"/>
            </a:xfrm>
            <a:custGeom>
              <a:avLst/>
              <a:gdLst>
                <a:gd name="T0" fmla="*/ 9 w 30"/>
                <a:gd name="T1" fmla="*/ 0 h 43"/>
                <a:gd name="T2" fmla="*/ 47 w 30"/>
                <a:gd name="T3" fmla="*/ 53 h 43"/>
                <a:gd name="T4" fmla="*/ 89 w 30"/>
                <a:gd name="T5" fmla="*/ 27 h 43"/>
                <a:gd name="T6" fmla="*/ 49 w 30"/>
                <a:gd name="T7" fmla="*/ 88 h 43"/>
                <a:gd name="T8" fmla="*/ 27 w 30"/>
                <a:gd name="T9" fmla="*/ 108 h 43"/>
                <a:gd name="T10" fmla="*/ 9 w 30"/>
                <a:gd name="T11" fmla="*/ 128 h 43"/>
                <a:gd name="T12" fmla="*/ 1 w 30"/>
                <a:gd name="T13" fmla="*/ 72 h 43"/>
                <a:gd name="T14" fmla="*/ 1 w 30"/>
                <a:gd name="T15" fmla="*/ 13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43">
                  <a:moveTo>
                    <a:pt x="3" y="0"/>
                  </a:moveTo>
                  <a:cubicBezTo>
                    <a:pt x="0" y="8"/>
                    <a:pt x="8" y="18"/>
                    <a:pt x="16" y="18"/>
                  </a:cubicBezTo>
                  <a:cubicBezTo>
                    <a:pt x="22" y="18"/>
                    <a:pt x="28" y="12"/>
                    <a:pt x="30" y="9"/>
                  </a:cubicBezTo>
                  <a:cubicBezTo>
                    <a:pt x="28" y="16"/>
                    <a:pt x="23" y="24"/>
                    <a:pt x="17" y="29"/>
                  </a:cubicBezTo>
                  <a:cubicBezTo>
                    <a:pt x="14" y="32"/>
                    <a:pt x="11" y="33"/>
                    <a:pt x="9" y="36"/>
                  </a:cubicBezTo>
                  <a:cubicBezTo>
                    <a:pt x="6" y="38"/>
                    <a:pt x="6" y="41"/>
                    <a:pt x="3" y="43"/>
                  </a:cubicBezTo>
                  <a:cubicBezTo>
                    <a:pt x="0" y="38"/>
                    <a:pt x="1" y="30"/>
                    <a:pt x="1" y="24"/>
                  </a:cubicBezTo>
                  <a:cubicBezTo>
                    <a:pt x="0" y="17"/>
                    <a:pt x="0" y="11"/>
                    <a:pt x="1" y="4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4" name="Freeform 53">
              <a:extLst>
                <a:ext uri="{FF2B5EF4-FFF2-40B4-BE49-F238E27FC236}">
                  <a16:creationId xmlns:a16="http://schemas.microsoft.com/office/drawing/2014/main" id="{0F9676F5-6B09-4AD0-B5DD-A68AF59E9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" y="2446"/>
              <a:ext cx="34" cy="91"/>
            </a:xfrm>
            <a:custGeom>
              <a:avLst/>
              <a:gdLst>
                <a:gd name="T0" fmla="*/ 0 w 24"/>
                <a:gd name="T1" fmla="*/ 79 h 63"/>
                <a:gd name="T2" fmla="*/ 52 w 24"/>
                <a:gd name="T3" fmla="*/ 0 h 63"/>
                <a:gd name="T4" fmla="*/ 61 w 24"/>
                <a:gd name="T5" fmla="*/ 189 h 63"/>
                <a:gd name="T6" fmla="*/ 26 w 24"/>
                <a:gd name="T7" fmla="*/ 123 h 63"/>
                <a:gd name="T8" fmla="*/ 1 w 24"/>
                <a:gd name="T9" fmla="*/ 84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63">
                  <a:moveTo>
                    <a:pt x="0" y="26"/>
                  </a:moveTo>
                  <a:cubicBezTo>
                    <a:pt x="16" y="30"/>
                    <a:pt x="19" y="13"/>
                    <a:pt x="18" y="0"/>
                  </a:cubicBezTo>
                  <a:cubicBezTo>
                    <a:pt x="24" y="20"/>
                    <a:pt x="16" y="42"/>
                    <a:pt x="21" y="63"/>
                  </a:cubicBezTo>
                  <a:cubicBezTo>
                    <a:pt x="18" y="54"/>
                    <a:pt x="14" y="49"/>
                    <a:pt x="9" y="41"/>
                  </a:cubicBezTo>
                  <a:cubicBezTo>
                    <a:pt x="7" y="38"/>
                    <a:pt x="1" y="32"/>
                    <a:pt x="1" y="28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5" name="Freeform 54">
              <a:extLst>
                <a:ext uri="{FF2B5EF4-FFF2-40B4-BE49-F238E27FC236}">
                  <a16:creationId xmlns:a16="http://schemas.microsoft.com/office/drawing/2014/main" id="{CA19B5FD-7E70-4FA8-AEA4-CEC976103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" y="2389"/>
              <a:ext cx="16" cy="46"/>
            </a:xfrm>
            <a:custGeom>
              <a:avLst/>
              <a:gdLst>
                <a:gd name="T0" fmla="*/ 6 w 11"/>
                <a:gd name="T1" fmla="*/ 68 h 32"/>
                <a:gd name="T2" fmla="*/ 13 w 11"/>
                <a:gd name="T3" fmla="*/ 0 h 32"/>
                <a:gd name="T4" fmla="*/ 33 w 11"/>
                <a:gd name="T5" fmla="*/ 47 h 32"/>
                <a:gd name="T6" fmla="*/ 13 w 11"/>
                <a:gd name="T7" fmla="*/ 95 h 32"/>
                <a:gd name="T8" fmla="*/ 1 w 11"/>
                <a:gd name="T9" fmla="*/ 68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32">
                  <a:moveTo>
                    <a:pt x="2" y="23"/>
                  </a:moveTo>
                  <a:cubicBezTo>
                    <a:pt x="0" y="17"/>
                    <a:pt x="0" y="5"/>
                    <a:pt x="4" y="0"/>
                  </a:cubicBezTo>
                  <a:cubicBezTo>
                    <a:pt x="7" y="3"/>
                    <a:pt x="11" y="12"/>
                    <a:pt x="11" y="16"/>
                  </a:cubicBezTo>
                  <a:cubicBezTo>
                    <a:pt x="10" y="22"/>
                    <a:pt x="4" y="25"/>
                    <a:pt x="4" y="32"/>
                  </a:cubicBezTo>
                  <a:cubicBezTo>
                    <a:pt x="2" y="29"/>
                    <a:pt x="2" y="26"/>
                    <a:pt x="1" y="23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" name="Freeform 55">
              <a:extLst>
                <a:ext uri="{FF2B5EF4-FFF2-40B4-BE49-F238E27FC236}">
                  <a16:creationId xmlns:a16="http://schemas.microsoft.com/office/drawing/2014/main" id="{76A2E304-8F03-45AD-80C9-B84E3C396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" y="2477"/>
              <a:ext cx="145" cy="80"/>
            </a:xfrm>
            <a:custGeom>
              <a:avLst/>
              <a:gdLst>
                <a:gd name="T0" fmla="*/ 273 w 101"/>
                <a:gd name="T1" fmla="*/ 134 h 56"/>
                <a:gd name="T2" fmla="*/ 284 w 101"/>
                <a:gd name="T3" fmla="*/ 34 h 56"/>
                <a:gd name="T4" fmla="*/ 217 w 101"/>
                <a:gd name="T5" fmla="*/ 9 h 56"/>
                <a:gd name="T6" fmla="*/ 109 w 101"/>
                <a:gd name="T7" fmla="*/ 6 h 56"/>
                <a:gd name="T8" fmla="*/ 49 w 101"/>
                <a:gd name="T9" fmla="*/ 9 h 56"/>
                <a:gd name="T10" fmla="*/ 0 w 101"/>
                <a:gd name="T11" fmla="*/ 0 h 56"/>
                <a:gd name="T12" fmla="*/ 115 w 101"/>
                <a:gd name="T13" fmla="*/ 20 h 56"/>
                <a:gd name="T14" fmla="*/ 223 w 101"/>
                <a:gd name="T15" fmla="*/ 53 h 56"/>
                <a:gd name="T16" fmla="*/ 270 w 101"/>
                <a:gd name="T17" fmla="*/ 104 h 56"/>
                <a:gd name="T18" fmla="*/ 251 w 101"/>
                <a:gd name="T19" fmla="*/ 163 h 56"/>
                <a:gd name="T20" fmla="*/ 276 w 101"/>
                <a:gd name="T21" fmla="*/ 129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56">
                  <a:moveTo>
                    <a:pt x="92" y="46"/>
                  </a:moveTo>
                  <a:cubicBezTo>
                    <a:pt x="101" y="43"/>
                    <a:pt x="101" y="19"/>
                    <a:pt x="96" y="12"/>
                  </a:cubicBezTo>
                  <a:cubicBezTo>
                    <a:pt x="91" y="5"/>
                    <a:pt x="81" y="4"/>
                    <a:pt x="73" y="3"/>
                  </a:cubicBezTo>
                  <a:cubicBezTo>
                    <a:pt x="61" y="2"/>
                    <a:pt x="49" y="2"/>
                    <a:pt x="37" y="2"/>
                  </a:cubicBezTo>
                  <a:cubicBezTo>
                    <a:pt x="30" y="2"/>
                    <a:pt x="23" y="3"/>
                    <a:pt x="17" y="3"/>
                  </a:cubicBezTo>
                  <a:cubicBezTo>
                    <a:pt x="13" y="3"/>
                    <a:pt x="3" y="3"/>
                    <a:pt x="0" y="0"/>
                  </a:cubicBezTo>
                  <a:cubicBezTo>
                    <a:pt x="11" y="9"/>
                    <a:pt x="26" y="5"/>
                    <a:pt x="39" y="7"/>
                  </a:cubicBezTo>
                  <a:cubicBezTo>
                    <a:pt x="51" y="8"/>
                    <a:pt x="64" y="13"/>
                    <a:pt x="75" y="18"/>
                  </a:cubicBezTo>
                  <a:cubicBezTo>
                    <a:pt x="83" y="21"/>
                    <a:pt x="91" y="27"/>
                    <a:pt x="91" y="36"/>
                  </a:cubicBezTo>
                  <a:cubicBezTo>
                    <a:pt x="91" y="43"/>
                    <a:pt x="84" y="48"/>
                    <a:pt x="85" y="56"/>
                  </a:cubicBezTo>
                  <a:cubicBezTo>
                    <a:pt x="89" y="55"/>
                    <a:pt x="91" y="47"/>
                    <a:pt x="93" y="44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" name="Freeform 56">
              <a:extLst>
                <a:ext uri="{FF2B5EF4-FFF2-40B4-BE49-F238E27FC236}">
                  <a16:creationId xmlns:a16="http://schemas.microsoft.com/office/drawing/2014/main" id="{E0D3A9A6-CD1B-4403-9918-FA5CC80B8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" y="2512"/>
              <a:ext cx="186" cy="105"/>
            </a:xfrm>
            <a:custGeom>
              <a:avLst/>
              <a:gdLst>
                <a:gd name="T0" fmla="*/ 13 w 130"/>
                <a:gd name="T1" fmla="*/ 168 h 73"/>
                <a:gd name="T2" fmla="*/ 1 w 130"/>
                <a:gd name="T3" fmla="*/ 134 h 73"/>
                <a:gd name="T4" fmla="*/ 14 w 130"/>
                <a:gd name="T5" fmla="*/ 98 h 73"/>
                <a:gd name="T6" fmla="*/ 59 w 130"/>
                <a:gd name="T7" fmla="*/ 66 h 73"/>
                <a:gd name="T8" fmla="*/ 114 w 130"/>
                <a:gd name="T9" fmla="*/ 56 h 73"/>
                <a:gd name="T10" fmla="*/ 381 w 130"/>
                <a:gd name="T11" fmla="*/ 1 h 73"/>
                <a:gd name="T12" fmla="*/ 313 w 130"/>
                <a:gd name="T13" fmla="*/ 27 h 73"/>
                <a:gd name="T14" fmla="*/ 210 w 130"/>
                <a:gd name="T15" fmla="*/ 53 h 73"/>
                <a:gd name="T16" fmla="*/ 56 w 130"/>
                <a:gd name="T17" fmla="*/ 108 h 73"/>
                <a:gd name="T18" fmla="*/ 19 w 130"/>
                <a:gd name="T19" fmla="*/ 161 h 73"/>
                <a:gd name="T20" fmla="*/ 56 w 130"/>
                <a:gd name="T21" fmla="*/ 217 h 73"/>
                <a:gd name="T22" fmla="*/ 13 w 130"/>
                <a:gd name="T23" fmla="*/ 168 h 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0" h="73">
                  <a:moveTo>
                    <a:pt x="4" y="56"/>
                  </a:moveTo>
                  <a:cubicBezTo>
                    <a:pt x="4" y="55"/>
                    <a:pt x="1" y="48"/>
                    <a:pt x="1" y="45"/>
                  </a:cubicBezTo>
                  <a:cubicBezTo>
                    <a:pt x="0" y="40"/>
                    <a:pt x="2" y="37"/>
                    <a:pt x="5" y="33"/>
                  </a:cubicBezTo>
                  <a:cubicBezTo>
                    <a:pt x="9" y="29"/>
                    <a:pt x="14" y="24"/>
                    <a:pt x="20" y="22"/>
                  </a:cubicBezTo>
                  <a:cubicBezTo>
                    <a:pt x="25" y="19"/>
                    <a:pt x="33" y="20"/>
                    <a:pt x="39" y="19"/>
                  </a:cubicBezTo>
                  <a:cubicBezTo>
                    <a:pt x="68" y="14"/>
                    <a:pt x="99" y="0"/>
                    <a:pt x="130" y="1"/>
                  </a:cubicBezTo>
                  <a:cubicBezTo>
                    <a:pt x="122" y="1"/>
                    <a:pt x="114" y="7"/>
                    <a:pt x="107" y="9"/>
                  </a:cubicBezTo>
                  <a:cubicBezTo>
                    <a:pt x="96" y="13"/>
                    <a:pt x="84" y="15"/>
                    <a:pt x="72" y="18"/>
                  </a:cubicBezTo>
                  <a:cubicBezTo>
                    <a:pt x="54" y="23"/>
                    <a:pt x="36" y="28"/>
                    <a:pt x="19" y="36"/>
                  </a:cubicBezTo>
                  <a:cubicBezTo>
                    <a:pt x="12" y="40"/>
                    <a:pt x="3" y="44"/>
                    <a:pt x="6" y="54"/>
                  </a:cubicBezTo>
                  <a:cubicBezTo>
                    <a:pt x="9" y="61"/>
                    <a:pt x="16" y="66"/>
                    <a:pt x="19" y="73"/>
                  </a:cubicBezTo>
                  <a:cubicBezTo>
                    <a:pt x="15" y="67"/>
                    <a:pt x="7" y="63"/>
                    <a:pt x="4" y="56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" name="Freeform 57">
              <a:extLst>
                <a:ext uri="{FF2B5EF4-FFF2-40B4-BE49-F238E27FC236}">
                  <a16:creationId xmlns:a16="http://schemas.microsoft.com/office/drawing/2014/main" id="{12A1672F-625A-43D0-8F4D-AB0461512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9" y="2788"/>
              <a:ext cx="38" cy="54"/>
            </a:xfrm>
            <a:custGeom>
              <a:avLst/>
              <a:gdLst>
                <a:gd name="T0" fmla="*/ 0 w 27"/>
                <a:gd name="T1" fmla="*/ 34 h 38"/>
                <a:gd name="T2" fmla="*/ 75 w 27"/>
                <a:gd name="T3" fmla="*/ 0 h 38"/>
                <a:gd name="T4" fmla="*/ 0 w 27"/>
                <a:gd name="T5" fmla="*/ 34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8">
                  <a:moveTo>
                    <a:pt x="0" y="12"/>
                  </a:moveTo>
                  <a:cubicBezTo>
                    <a:pt x="0" y="12"/>
                    <a:pt x="24" y="38"/>
                    <a:pt x="27" y="0"/>
                  </a:cubicBezTo>
                  <a:cubicBezTo>
                    <a:pt x="27" y="0"/>
                    <a:pt x="25" y="31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" name="Freeform 58">
              <a:extLst>
                <a:ext uri="{FF2B5EF4-FFF2-40B4-BE49-F238E27FC236}">
                  <a16:creationId xmlns:a16="http://schemas.microsoft.com/office/drawing/2014/main" id="{2B0D1D5F-A460-4B3D-817B-849BD5116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1768"/>
              <a:ext cx="178" cy="93"/>
            </a:xfrm>
            <a:custGeom>
              <a:avLst/>
              <a:gdLst>
                <a:gd name="T0" fmla="*/ 0 w 124"/>
                <a:gd name="T1" fmla="*/ 20 h 65"/>
                <a:gd name="T2" fmla="*/ 144 w 124"/>
                <a:gd name="T3" fmla="*/ 20 h 65"/>
                <a:gd name="T4" fmla="*/ 228 w 124"/>
                <a:gd name="T5" fmla="*/ 70 h 65"/>
                <a:gd name="T6" fmla="*/ 367 w 124"/>
                <a:gd name="T7" fmla="*/ 190 h 65"/>
                <a:gd name="T8" fmla="*/ 212 w 124"/>
                <a:gd name="T9" fmla="*/ 70 h 65"/>
                <a:gd name="T10" fmla="*/ 122 w 124"/>
                <a:gd name="T11" fmla="*/ 34 h 65"/>
                <a:gd name="T12" fmla="*/ 0 w 124"/>
                <a:gd name="T13" fmla="*/ 20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" h="65">
                  <a:moveTo>
                    <a:pt x="0" y="7"/>
                  </a:moveTo>
                  <a:cubicBezTo>
                    <a:pt x="0" y="7"/>
                    <a:pt x="36" y="11"/>
                    <a:pt x="49" y="7"/>
                  </a:cubicBezTo>
                  <a:cubicBezTo>
                    <a:pt x="62" y="4"/>
                    <a:pt x="65" y="8"/>
                    <a:pt x="77" y="24"/>
                  </a:cubicBezTo>
                  <a:cubicBezTo>
                    <a:pt x="88" y="39"/>
                    <a:pt x="113" y="61"/>
                    <a:pt x="124" y="65"/>
                  </a:cubicBezTo>
                  <a:cubicBezTo>
                    <a:pt x="124" y="65"/>
                    <a:pt x="98" y="59"/>
                    <a:pt x="72" y="24"/>
                  </a:cubicBezTo>
                  <a:cubicBezTo>
                    <a:pt x="53" y="0"/>
                    <a:pt x="48" y="12"/>
                    <a:pt x="41" y="12"/>
                  </a:cubicBezTo>
                  <a:cubicBezTo>
                    <a:pt x="35" y="12"/>
                    <a:pt x="6" y="9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" name="Freeform 59">
              <a:extLst>
                <a:ext uri="{FF2B5EF4-FFF2-40B4-BE49-F238E27FC236}">
                  <a16:creationId xmlns:a16="http://schemas.microsoft.com/office/drawing/2014/main" id="{35B00890-65BC-40C4-A274-9EFF55894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1973"/>
              <a:ext cx="76" cy="199"/>
            </a:xfrm>
            <a:custGeom>
              <a:avLst/>
              <a:gdLst>
                <a:gd name="T0" fmla="*/ 0 w 53"/>
                <a:gd name="T1" fmla="*/ 0 h 139"/>
                <a:gd name="T2" fmla="*/ 75 w 53"/>
                <a:gd name="T3" fmla="*/ 408 h 139"/>
                <a:gd name="T4" fmla="*/ 0 w 53"/>
                <a:gd name="T5" fmla="*/ 0 h 1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139">
                  <a:moveTo>
                    <a:pt x="0" y="0"/>
                  </a:moveTo>
                  <a:cubicBezTo>
                    <a:pt x="0" y="0"/>
                    <a:pt x="44" y="50"/>
                    <a:pt x="25" y="139"/>
                  </a:cubicBezTo>
                  <a:cubicBezTo>
                    <a:pt x="25" y="139"/>
                    <a:pt x="53" y="6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1" name="Freeform 60">
              <a:extLst>
                <a:ext uri="{FF2B5EF4-FFF2-40B4-BE49-F238E27FC236}">
                  <a16:creationId xmlns:a16="http://schemas.microsoft.com/office/drawing/2014/main" id="{994C9EF8-DC8F-44DC-9E8A-7C7FBCBC3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" y="1956"/>
              <a:ext cx="75" cy="228"/>
            </a:xfrm>
            <a:custGeom>
              <a:avLst/>
              <a:gdLst>
                <a:gd name="T0" fmla="*/ 156 w 52"/>
                <a:gd name="T1" fmla="*/ 0 h 159"/>
                <a:gd name="T2" fmla="*/ 29 w 52"/>
                <a:gd name="T3" fmla="*/ 469 h 159"/>
                <a:gd name="T4" fmla="*/ 156 w 52"/>
                <a:gd name="T5" fmla="*/ 0 h 1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159">
                  <a:moveTo>
                    <a:pt x="52" y="0"/>
                  </a:moveTo>
                  <a:cubicBezTo>
                    <a:pt x="52" y="0"/>
                    <a:pt x="3" y="96"/>
                    <a:pt x="10" y="159"/>
                  </a:cubicBezTo>
                  <a:cubicBezTo>
                    <a:pt x="10" y="159"/>
                    <a:pt x="0" y="86"/>
                    <a:pt x="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2" name="Freeform 61">
              <a:extLst>
                <a:ext uri="{FF2B5EF4-FFF2-40B4-BE49-F238E27FC236}">
                  <a16:creationId xmlns:a16="http://schemas.microsoft.com/office/drawing/2014/main" id="{2D98C52C-9FDD-4290-A995-AC1BBE1C9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" y="1761"/>
              <a:ext cx="191" cy="53"/>
            </a:xfrm>
            <a:custGeom>
              <a:avLst/>
              <a:gdLst>
                <a:gd name="T0" fmla="*/ 0 w 133"/>
                <a:gd name="T1" fmla="*/ 103 h 37"/>
                <a:gd name="T2" fmla="*/ 138 w 133"/>
                <a:gd name="T3" fmla="*/ 74 h 37"/>
                <a:gd name="T4" fmla="*/ 393 w 133"/>
                <a:gd name="T5" fmla="*/ 0 h 37"/>
                <a:gd name="T6" fmla="*/ 225 w 133"/>
                <a:gd name="T7" fmla="*/ 80 h 37"/>
                <a:gd name="T8" fmla="*/ 0 w 133"/>
                <a:gd name="T9" fmla="*/ 109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37">
                  <a:moveTo>
                    <a:pt x="0" y="35"/>
                  </a:moveTo>
                  <a:cubicBezTo>
                    <a:pt x="0" y="35"/>
                    <a:pt x="28" y="24"/>
                    <a:pt x="47" y="25"/>
                  </a:cubicBezTo>
                  <a:cubicBezTo>
                    <a:pt x="65" y="26"/>
                    <a:pt x="103" y="24"/>
                    <a:pt x="133" y="0"/>
                  </a:cubicBezTo>
                  <a:cubicBezTo>
                    <a:pt x="133" y="0"/>
                    <a:pt x="115" y="22"/>
                    <a:pt x="76" y="27"/>
                  </a:cubicBezTo>
                  <a:cubicBezTo>
                    <a:pt x="38" y="33"/>
                    <a:pt x="42" y="19"/>
                    <a:pt x="0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3" name="Freeform 62">
              <a:extLst>
                <a:ext uri="{FF2B5EF4-FFF2-40B4-BE49-F238E27FC236}">
                  <a16:creationId xmlns:a16="http://schemas.microsoft.com/office/drawing/2014/main" id="{9C1E608C-6350-47BD-81D7-4E16AFC4C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2180"/>
              <a:ext cx="37" cy="80"/>
            </a:xfrm>
            <a:custGeom>
              <a:avLst/>
              <a:gdLst>
                <a:gd name="T0" fmla="*/ 6 w 26"/>
                <a:gd name="T1" fmla="*/ 0 h 56"/>
                <a:gd name="T2" fmla="*/ 1 w 26"/>
                <a:gd name="T3" fmla="*/ 53 h 56"/>
                <a:gd name="T4" fmla="*/ 9 w 26"/>
                <a:gd name="T5" fmla="*/ 104 h 56"/>
                <a:gd name="T6" fmla="*/ 40 w 26"/>
                <a:gd name="T7" fmla="*/ 149 h 56"/>
                <a:gd name="T8" fmla="*/ 75 w 26"/>
                <a:gd name="T9" fmla="*/ 163 h 56"/>
                <a:gd name="T10" fmla="*/ 33 w 26"/>
                <a:gd name="T11" fmla="*/ 134 h 56"/>
                <a:gd name="T12" fmla="*/ 9 w 26"/>
                <a:gd name="T13" fmla="*/ 94 h 56"/>
                <a:gd name="T14" fmla="*/ 13 w 26"/>
                <a:gd name="T15" fmla="*/ 1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56">
                  <a:moveTo>
                    <a:pt x="2" y="0"/>
                  </a:moveTo>
                  <a:cubicBezTo>
                    <a:pt x="3" y="6"/>
                    <a:pt x="1" y="12"/>
                    <a:pt x="1" y="18"/>
                  </a:cubicBezTo>
                  <a:cubicBezTo>
                    <a:pt x="1" y="24"/>
                    <a:pt x="0" y="31"/>
                    <a:pt x="3" y="36"/>
                  </a:cubicBezTo>
                  <a:cubicBezTo>
                    <a:pt x="5" y="41"/>
                    <a:pt x="10" y="47"/>
                    <a:pt x="14" y="51"/>
                  </a:cubicBezTo>
                  <a:cubicBezTo>
                    <a:pt x="17" y="54"/>
                    <a:pt x="23" y="53"/>
                    <a:pt x="26" y="56"/>
                  </a:cubicBezTo>
                  <a:cubicBezTo>
                    <a:pt x="21" y="53"/>
                    <a:pt x="15" y="51"/>
                    <a:pt x="11" y="46"/>
                  </a:cubicBezTo>
                  <a:cubicBezTo>
                    <a:pt x="7" y="43"/>
                    <a:pt x="5" y="37"/>
                    <a:pt x="3" y="32"/>
                  </a:cubicBezTo>
                  <a:cubicBezTo>
                    <a:pt x="0" y="23"/>
                    <a:pt x="3" y="11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4" name="Freeform 63">
              <a:extLst>
                <a:ext uri="{FF2B5EF4-FFF2-40B4-BE49-F238E27FC236}">
                  <a16:creationId xmlns:a16="http://schemas.microsoft.com/office/drawing/2014/main" id="{042A64B3-7B5D-4650-AC68-8C79A0C02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" y="2172"/>
              <a:ext cx="14" cy="69"/>
            </a:xfrm>
            <a:custGeom>
              <a:avLst/>
              <a:gdLst>
                <a:gd name="T0" fmla="*/ 28 w 10"/>
                <a:gd name="T1" fmla="*/ 13 h 48"/>
                <a:gd name="T2" fmla="*/ 1 w 10"/>
                <a:gd name="T3" fmla="*/ 42 h 48"/>
                <a:gd name="T4" fmla="*/ 1 w 10"/>
                <a:gd name="T5" fmla="*/ 142 h 48"/>
                <a:gd name="T6" fmla="*/ 8 w 10"/>
                <a:gd name="T7" fmla="*/ 56 h 48"/>
                <a:gd name="T8" fmla="*/ 25 w 10"/>
                <a:gd name="T9" fmla="*/ 19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48">
                  <a:moveTo>
                    <a:pt x="10" y="4"/>
                  </a:moveTo>
                  <a:cubicBezTo>
                    <a:pt x="2" y="0"/>
                    <a:pt x="1" y="7"/>
                    <a:pt x="1" y="14"/>
                  </a:cubicBezTo>
                  <a:cubicBezTo>
                    <a:pt x="0" y="25"/>
                    <a:pt x="1" y="36"/>
                    <a:pt x="1" y="48"/>
                  </a:cubicBezTo>
                  <a:cubicBezTo>
                    <a:pt x="1" y="38"/>
                    <a:pt x="1" y="29"/>
                    <a:pt x="3" y="19"/>
                  </a:cubicBezTo>
                  <a:cubicBezTo>
                    <a:pt x="3" y="13"/>
                    <a:pt x="4" y="9"/>
                    <a:pt x="9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5" name="Freeform 64">
              <a:extLst>
                <a:ext uri="{FF2B5EF4-FFF2-40B4-BE49-F238E27FC236}">
                  <a16:creationId xmlns:a16="http://schemas.microsoft.com/office/drawing/2014/main" id="{69834531-A407-41BB-B920-2A4985B22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" y="2332"/>
              <a:ext cx="16" cy="81"/>
            </a:xfrm>
            <a:custGeom>
              <a:avLst/>
              <a:gdLst>
                <a:gd name="T0" fmla="*/ 32 w 11"/>
                <a:gd name="T1" fmla="*/ 6 h 57"/>
                <a:gd name="T2" fmla="*/ 22 w 11"/>
                <a:gd name="T3" fmla="*/ 0 h 57"/>
                <a:gd name="T4" fmla="*/ 13 w 11"/>
                <a:gd name="T5" fmla="*/ 20 h 57"/>
                <a:gd name="T6" fmla="*/ 9 w 11"/>
                <a:gd name="T7" fmla="*/ 77 h 57"/>
                <a:gd name="T8" fmla="*/ 32 w 11"/>
                <a:gd name="T9" fmla="*/ 163 h 57"/>
                <a:gd name="T10" fmla="*/ 33 w 11"/>
                <a:gd name="T11" fmla="*/ 1 h 57"/>
                <a:gd name="T12" fmla="*/ 33 w 11"/>
                <a:gd name="T13" fmla="*/ 6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57">
                  <a:moveTo>
                    <a:pt x="10" y="2"/>
                  </a:moveTo>
                  <a:cubicBezTo>
                    <a:pt x="11" y="1"/>
                    <a:pt x="9" y="0"/>
                    <a:pt x="7" y="0"/>
                  </a:cubicBezTo>
                  <a:cubicBezTo>
                    <a:pt x="4" y="0"/>
                    <a:pt x="4" y="4"/>
                    <a:pt x="4" y="7"/>
                  </a:cubicBezTo>
                  <a:cubicBezTo>
                    <a:pt x="3" y="13"/>
                    <a:pt x="3" y="20"/>
                    <a:pt x="3" y="27"/>
                  </a:cubicBezTo>
                  <a:cubicBezTo>
                    <a:pt x="4" y="37"/>
                    <a:pt x="2" y="48"/>
                    <a:pt x="10" y="57"/>
                  </a:cubicBezTo>
                  <a:cubicBezTo>
                    <a:pt x="7" y="52"/>
                    <a:pt x="0" y="0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6" name="Freeform 65">
              <a:extLst>
                <a:ext uri="{FF2B5EF4-FFF2-40B4-BE49-F238E27FC236}">
                  <a16:creationId xmlns:a16="http://schemas.microsoft.com/office/drawing/2014/main" id="{FD603D5A-F647-482D-8429-DD5A9DDD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" y="2379"/>
              <a:ext cx="13" cy="24"/>
            </a:xfrm>
            <a:custGeom>
              <a:avLst/>
              <a:gdLst>
                <a:gd name="T0" fmla="*/ 0 w 9"/>
                <a:gd name="T1" fmla="*/ 23 h 17"/>
                <a:gd name="T2" fmla="*/ 0 w 9"/>
                <a:gd name="T3" fmla="*/ 14 h 17"/>
                <a:gd name="T4" fmla="*/ 25 w 9"/>
                <a:gd name="T5" fmla="*/ 48 h 17"/>
                <a:gd name="T6" fmla="*/ 20 w 9"/>
                <a:gd name="T7" fmla="*/ 16 h 17"/>
                <a:gd name="T8" fmla="*/ 0 w 9"/>
                <a:gd name="T9" fmla="*/ 1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7">
                  <a:moveTo>
                    <a:pt x="0" y="8"/>
                  </a:moveTo>
                  <a:cubicBezTo>
                    <a:pt x="0" y="7"/>
                    <a:pt x="0" y="7"/>
                    <a:pt x="0" y="5"/>
                  </a:cubicBezTo>
                  <a:cubicBezTo>
                    <a:pt x="7" y="4"/>
                    <a:pt x="7" y="13"/>
                    <a:pt x="8" y="17"/>
                  </a:cubicBezTo>
                  <a:cubicBezTo>
                    <a:pt x="8" y="14"/>
                    <a:pt x="9" y="9"/>
                    <a:pt x="7" y="6"/>
                  </a:cubicBezTo>
                  <a:cubicBezTo>
                    <a:pt x="6" y="3"/>
                    <a:pt x="2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7" name="Freeform 66">
              <a:extLst>
                <a:ext uri="{FF2B5EF4-FFF2-40B4-BE49-F238E27FC236}">
                  <a16:creationId xmlns:a16="http://schemas.microsoft.com/office/drawing/2014/main" id="{A6F1F48C-6275-4986-B6C0-94D2E8B79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2" y="2570"/>
              <a:ext cx="19" cy="86"/>
            </a:xfrm>
            <a:custGeom>
              <a:avLst/>
              <a:gdLst>
                <a:gd name="T0" fmla="*/ 1 w 13"/>
                <a:gd name="T1" fmla="*/ 0 h 60"/>
                <a:gd name="T2" fmla="*/ 13 w 13"/>
                <a:gd name="T3" fmla="*/ 42 h 60"/>
                <a:gd name="T4" fmla="*/ 19 w 13"/>
                <a:gd name="T5" fmla="*/ 80 h 60"/>
                <a:gd name="T6" fmla="*/ 32 w 13"/>
                <a:gd name="T7" fmla="*/ 176 h 60"/>
                <a:gd name="T8" fmla="*/ 26 w 13"/>
                <a:gd name="T9" fmla="*/ 76 h 60"/>
                <a:gd name="T10" fmla="*/ 1 w 13"/>
                <a:gd name="T11" fmla="*/ 13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60">
                  <a:moveTo>
                    <a:pt x="1" y="0"/>
                  </a:moveTo>
                  <a:cubicBezTo>
                    <a:pt x="0" y="4"/>
                    <a:pt x="4" y="10"/>
                    <a:pt x="4" y="14"/>
                  </a:cubicBezTo>
                  <a:cubicBezTo>
                    <a:pt x="6" y="18"/>
                    <a:pt x="6" y="23"/>
                    <a:pt x="6" y="27"/>
                  </a:cubicBezTo>
                  <a:cubicBezTo>
                    <a:pt x="8" y="38"/>
                    <a:pt x="10" y="49"/>
                    <a:pt x="10" y="60"/>
                  </a:cubicBezTo>
                  <a:cubicBezTo>
                    <a:pt x="13" y="50"/>
                    <a:pt x="10" y="36"/>
                    <a:pt x="8" y="26"/>
                  </a:cubicBezTo>
                  <a:cubicBezTo>
                    <a:pt x="7" y="20"/>
                    <a:pt x="5" y="9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8" name="Freeform 67">
              <a:extLst>
                <a:ext uri="{FF2B5EF4-FFF2-40B4-BE49-F238E27FC236}">
                  <a16:creationId xmlns:a16="http://schemas.microsoft.com/office/drawing/2014/main" id="{F50CBAB2-1F29-456A-A528-BB63213F1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2687"/>
              <a:ext cx="22" cy="42"/>
            </a:xfrm>
            <a:custGeom>
              <a:avLst/>
              <a:gdLst>
                <a:gd name="T0" fmla="*/ 6 w 15"/>
                <a:gd name="T1" fmla="*/ 0 h 29"/>
                <a:gd name="T2" fmla="*/ 15 w 15"/>
                <a:gd name="T3" fmla="*/ 52 h 29"/>
                <a:gd name="T4" fmla="*/ 47 w 15"/>
                <a:gd name="T5" fmla="*/ 88 h 29"/>
                <a:gd name="T6" fmla="*/ 6 w 15"/>
                <a:gd name="T7" fmla="*/ 59 h 29"/>
                <a:gd name="T8" fmla="*/ 1 w 1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9">
                  <a:moveTo>
                    <a:pt x="2" y="0"/>
                  </a:moveTo>
                  <a:cubicBezTo>
                    <a:pt x="2" y="6"/>
                    <a:pt x="2" y="11"/>
                    <a:pt x="5" y="17"/>
                  </a:cubicBezTo>
                  <a:cubicBezTo>
                    <a:pt x="8" y="23"/>
                    <a:pt x="10" y="25"/>
                    <a:pt x="15" y="29"/>
                  </a:cubicBezTo>
                  <a:cubicBezTo>
                    <a:pt x="10" y="26"/>
                    <a:pt x="5" y="25"/>
                    <a:pt x="2" y="19"/>
                  </a:cubicBezTo>
                  <a:cubicBezTo>
                    <a:pt x="0" y="13"/>
                    <a:pt x="0" y="6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9" name="Freeform 68">
              <a:extLst>
                <a:ext uri="{FF2B5EF4-FFF2-40B4-BE49-F238E27FC236}">
                  <a16:creationId xmlns:a16="http://schemas.microsoft.com/office/drawing/2014/main" id="{5E7692AF-182F-40DD-B356-7D18E985E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" y="2664"/>
              <a:ext cx="27" cy="56"/>
            </a:xfrm>
            <a:custGeom>
              <a:avLst/>
              <a:gdLst>
                <a:gd name="T0" fmla="*/ 48 w 19"/>
                <a:gd name="T1" fmla="*/ 0 h 39"/>
                <a:gd name="T2" fmla="*/ 37 w 19"/>
                <a:gd name="T3" fmla="*/ 62 h 39"/>
                <a:gd name="T4" fmla="*/ 0 w 19"/>
                <a:gd name="T5" fmla="*/ 115 h 39"/>
                <a:gd name="T6" fmla="*/ 47 w 19"/>
                <a:gd name="T7" fmla="*/ 60 h 39"/>
                <a:gd name="T8" fmla="*/ 48 w 19"/>
                <a:gd name="T9" fmla="*/ 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9">
                  <a:moveTo>
                    <a:pt x="17" y="0"/>
                  </a:moveTo>
                  <a:cubicBezTo>
                    <a:pt x="17" y="8"/>
                    <a:pt x="15" y="15"/>
                    <a:pt x="13" y="21"/>
                  </a:cubicBezTo>
                  <a:cubicBezTo>
                    <a:pt x="10" y="29"/>
                    <a:pt x="4" y="33"/>
                    <a:pt x="0" y="39"/>
                  </a:cubicBezTo>
                  <a:cubicBezTo>
                    <a:pt x="8" y="38"/>
                    <a:pt x="14" y="27"/>
                    <a:pt x="16" y="20"/>
                  </a:cubicBezTo>
                  <a:cubicBezTo>
                    <a:pt x="17" y="16"/>
                    <a:pt x="19" y="7"/>
                    <a:pt x="17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0" name="Freeform 69">
              <a:extLst>
                <a:ext uri="{FF2B5EF4-FFF2-40B4-BE49-F238E27FC236}">
                  <a16:creationId xmlns:a16="http://schemas.microsoft.com/office/drawing/2014/main" id="{F7AE47D4-1D13-47F3-8909-5AA0087DA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564"/>
              <a:ext cx="27" cy="86"/>
            </a:xfrm>
            <a:custGeom>
              <a:avLst/>
              <a:gdLst>
                <a:gd name="T0" fmla="*/ 54 w 19"/>
                <a:gd name="T1" fmla="*/ 0 h 60"/>
                <a:gd name="T2" fmla="*/ 18 w 19"/>
                <a:gd name="T3" fmla="*/ 82 h 60"/>
                <a:gd name="T4" fmla="*/ 1 w 19"/>
                <a:gd name="T5" fmla="*/ 176 h 60"/>
                <a:gd name="T6" fmla="*/ 18 w 19"/>
                <a:gd name="T7" fmla="*/ 60 h 60"/>
                <a:gd name="T8" fmla="*/ 54 w 19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60">
                  <a:moveTo>
                    <a:pt x="19" y="0"/>
                  </a:moveTo>
                  <a:cubicBezTo>
                    <a:pt x="14" y="9"/>
                    <a:pt x="9" y="19"/>
                    <a:pt x="6" y="28"/>
                  </a:cubicBezTo>
                  <a:cubicBezTo>
                    <a:pt x="3" y="39"/>
                    <a:pt x="2" y="50"/>
                    <a:pt x="1" y="60"/>
                  </a:cubicBezTo>
                  <a:cubicBezTo>
                    <a:pt x="1" y="48"/>
                    <a:pt x="0" y="32"/>
                    <a:pt x="6" y="20"/>
                  </a:cubicBezTo>
                  <a:cubicBezTo>
                    <a:pt x="10" y="13"/>
                    <a:pt x="15" y="7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1" name="Freeform 70">
              <a:extLst>
                <a:ext uri="{FF2B5EF4-FFF2-40B4-BE49-F238E27FC236}">
                  <a16:creationId xmlns:a16="http://schemas.microsoft.com/office/drawing/2014/main" id="{52170FC3-ABFD-42CD-875F-118467132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2468"/>
              <a:ext cx="46" cy="23"/>
            </a:xfrm>
            <a:custGeom>
              <a:avLst/>
              <a:gdLst>
                <a:gd name="T0" fmla="*/ 6 w 32"/>
                <a:gd name="T1" fmla="*/ 47 h 16"/>
                <a:gd name="T2" fmla="*/ 95 w 32"/>
                <a:gd name="T3" fmla="*/ 47 h 16"/>
                <a:gd name="T4" fmla="*/ 33 w 32"/>
                <a:gd name="T5" fmla="*/ 6 h 16"/>
                <a:gd name="T6" fmla="*/ 0 w 32"/>
                <a:gd name="T7" fmla="*/ 46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16">
                  <a:moveTo>
                    <a:pt x="2" y="16"/>
                  </a:moveTo>
                  <a:cubicBezTo>
                    <a:pt x="7" y="0"/>
                    <a:pt x="22" y="7"/>
                    <a:pt x="32" y="16"/>
                  </a:cubicBezTo>
                  <a:cubicBezTo>
                    <a:pt x="28" y="11"/>
                    <a:pt x="18" y="1"/>
                    <a:pt x="11" y="2"/>
                  </a:cubicBezTo>
                  <a:cubicBezTo>
                    <a:pt x="6" y="3"/>
                    <a:pt x="1" y="11"/>
                    <a:pt x="0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2" name="Freeform 71">
              <a:extLst>
                <a:ext uri="{FF2B5EF4-FFF2-40B4-BE49-F238E27FC236}">
                  <a16:creationId xmlns:a16="http://schemas.microsoft.com/office/drawing/2014/main" id="{5337F7C3-4DC4-405F-82C4-A9A2C9C03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2456"/>
              <a:ext cx="41" cy="25"/>
            </a:xfrm>
            <a:custGeom>
              <a:avLst/>
              <a:gdLst>
                <a:gd name="T0" fmla="*/ 1 w 28"/>
                <a:gd name="T1" fmla="*/ 54 h 17"/>
                <a:gd name="T2" fmla="*/ 88 w 28"/>
                <a:gd name="T3" fmla="*/ 6 h 17"/>
                <a:gd name="T4" fmla="*/ 34 w 28"/>
                <a:gd name="T5" fmla="*/ 15 h 17"/>
                <a:gd name="T6" fmla="*/ 0 w 28"/>
                <a:gd name="T7" fmla="*/ 51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17">
                  <a:moveTo>
                    <a:pt x="1" y="17"/>
                  </a:moveTo>
                  <a:cubicBezTo>
                    <a:pt x="7" y="11"/>
                    <a:pt x="18" y="1"/>
                    <a:pt x="28" y="2"/>
                  </a:cubicBezTo>
                  <a:cubicBezTo>
                    <a:pt x="21" y="0"/>
                    <a:pt x="16" y="2"/>
                    <a:pt x="11" y="5"/>
                  </a:cubicBezTo>
                  <a:cubicBezTo>
                    <a:pt x="6" y="8"/>
                    <a:pt x="3" y="11"/>
                    <a:pt x="0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3" name="Freeform 72">
              <a:extLst>
                <a:ext uri="{FF2B5EF4-FFF2-40B4-BE49-F238E27FC236}">
                  <a16:creationId xmlns:a16="http://schemas.microsoft.com/office/drawing/2014/main" id="{5E5762E3-E180-4884-AB32-002744F61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2356"/>
              <a:ext cx="40" cy="47"/>
            </a:xfrm>
            <a:custGeom>
              <a:avLst/>
              <a:gdLst>
                <a:gd name="T0" fmla="*/ 56 w 28"/>
                <a:gd name="T1" fmla="*/ 83 h 33"/>
                <a:gd name="T2" fmla="*/ 47 w 28"/>
                <a:gd name="T3" fmla="*/ 54 h 33"/>
                <a:gd name="T4" fmla="*/ 81 w 28"/>
                <a:gd name="T5" fmla="*/ 0 h 33"/>
                <a:gd name="T6" fmla="*/ 53 w 28"/>
                <a:gd name="T7" fmla="*/ 83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33">
                  <a:moveTo>
                    <a:pt x="19" y="29"/>
                  </a:moveTo>
                  <a:cubicBezTo>
                    <a:pt x="16" y="33"/>
                    <a:pt x="14" y="22"/>
                    <a:pt x="16" y="19"/>
                  </a:cubicBezTo>
                  <a:cubicBezTo>
                    <a:pt x="19" y="12"/>
                    <a:pt x="25" y="7"/>
                    <a:pt x="28" y="0"/>
                  </a:cubicBezTo>
                  <a:cubicBezTo>
                    <a:pt x="22" y="4"/>
                    <a:pt x="0" y="24"/>
                    <a:pt x="18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4" name="Freeform 73">
              <a:extLst>
                <a:ext uri="{FF2B5EF4-FFF2-40B4-BE49-F238E27FC236}">
                  <a16:creationId xmlns:a16="http://schemas.microsoft.com/office/drawing/2014/main" id="{38DFA0A7-C6CE-4425-98AA-CDAA982EC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2187"/>
              <a:ext cx="28" cy="80"/>
            </a:xfrm>
            <a:custGeom>
              <a:avLst/>
              <a:gdLst>
                <a:gd name="T0" fmla="*/ 55 w 20"/>
                <a:gd name="T1" fmla="*/ 0 h 56"/>
                <a:gd name="T2" fmla="*/ 29 w 20"/>
                <a:gd name="T3" fmla="*/ 80 h 56"/>
                <a:gd name="T4" fmla="*/ 28 w 20"/>
                <a:gd name="T5" fmla="*/ 123 h 56"/>
                <a:gd name="T6" fmla="*/ 35 w 20"/>
                <a:gd name="T7" fmla="*/ 163 h 56"/>
                <a:gd name="T8" fmla="*/ 48 w 20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56">
                  <a:moveTo>
                    <a:pt x="20" y="0"/>
                  </a:moveTo>
                  <a:cubicBezTo>
                    <a:pt x="13" y="5"/>
                    <a:pt x="12" y="20"/>
                    <a:pt x="11" y="27"/>
                  </a:cubicBezTo>
                  <a:cubicBezTo>
                    <a:pt x="10" y="32"/>
                    <a:pt x="10" y="37"/>
                    <a:pt x="10" y="42"/>
                  </a:cubicBezTo>
                  <a:cubicBezTo>
                    <a:pt x="10" y="47"/>
                    <a:pt x="12" y="51"/>
                    <a:pt x="13" y="56"/>
                  </a:cubicBezTo>
                  <a:cubicBezTo>
                    <a:pt x="0" y="45"/>
                    <a:pt x="9" y="12"/>
                    <a:pt x="1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5" name="Freeform 74">
              <a:extLst>
                <a:ext uri="{FF2B5EF4-FFF2-40B4-BE49-F238E27FC236}">
                  <a16:creationId xmlns:a16="http://schemas.microsoft.com/office/drawing/2014/main" id="{B29B9400-B272-46EA-9191-C1C437D34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" y="2098"/>
              <a:ext cx="27" cy="128"/>
            </a:xfrm>
            <a:custGeom>
              <a:avLst/>
              <a:gdLst>
                <a:gd name="T0" fmla="*/ 20 w 19"/>
                <a:gd name="T1" fmla="*/ 0 h 89"/>
                <a:gd name="T2" fmla="*/ 6 w 19"/>
                <a:gd name="T3" fmla="*/ 42 h 89"/>
                <a:gd name="T4" fmla="*/ 26 w 19"/>
                <a:gd name="T5" fmla="*/ 114 h 89"/>
                <a:gd name="T6" fmla="*/ 54 w 19"/>
                <a:gd name="T7" fmla="*/ 265 h 89"/>
                <a:gd name="T8" fmla="*/ 28 w 19"/>
                <a:gd name="T9" fmla="*/ 114 h 89"/>
                <a:gd name="T10" fmla="*/ 20 w 19"/>
                <a:gd name="T11" fmla="*/ 9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89">
                  <a:moveTo>
                    <a:pt x="7" y="0"/>
                  </a:moveTo>
                  <a:cubicBezTo>
                    <a:pt x="6" y="5"/>
                    <a:pt x="2" y="8"/>
                    <a:pt x="2" y="14"/>
                  </a:cubicBezTo>
                  <a:cubicBezTo>
                    <a:pt x="3" y="22"/>
                    <a:pt x="8" y="30"/>
                    <a:pt x="9" y="38"/>
                  </a:cubicBezTo>
                  <a:cubicBezTo>
                    <a:pt x="13" y="55"/>
                    <a:pt x="15" y="73"/>
                    <a:pt x="19" y="89"/>
                  </a:cubicBezTo>
                  <a:cubicBezTo>
                    <a:pt x="18" y="72"/>
                    <a:pt x="15" y="55"/>
                    <a:pt x="10" y="38"/>
                  </a:cubicBezTo>
                  <a:cubicBezTo>
                    <a:pt x="8" y="30"/>
                    <a:pt x="0" y="11"/>
                    <a:pt x="7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6" name="Freeform 75">
              <a:extLst>
                <a:ext uri="{FF2B5EF4-FFF2-40B4-BE49-F238E27FC236}">
                  <a16:creationId xmlns:a16="http://schemas.microsoft.com/office/drawing/2014/main" id="{448A9939-8788-4A1F-9883-948375817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139"/>
              <a:ext cx="23" cy="32"/>
            </a:xfrm>
            <a:custGeom>
              <a:avLst/>
              <a:gdLst>
                <a:gd name="T0" fmla="*/ 1 w 16"/>
                <a:gd name="T1" fmla="*/ 61 h 22"/>
                <a:gd name="T2" fmla="*/ 20 w 16"/>
                <a:gd name="T3" fmla="*/ 15 h 22"/>
                <a:gd name="T4" fmla="*/ 33 w 16"/>
                <a:gd name="T5" fmla="*/ 9 h 22"/>
                <a:gd name="T6" fmla="*/ 47 w 16"/>
                <a:gd name="T7" fmla="*/ 13 h 22"/>
                <a:gd name="T8" fmla="*/ 33 w 16"/>
                <a:gd name="T9" fmla="*/ 0 h 22"/>
                <a:gd name="T10" fmla="*/ 13 w 16"/>
                <a:gd name="T11" fmla="*/ 13 h 22"/>
                <a:gd name="T12" fmla="*/ 1 w 16"/>
                <a:gd name="T13" fmla="*/ 41 h 22"/>
                <a:gd name="T14" fmla="*/ 1 w 16"/>
                <a:gd name="T15" fmla="*/ 68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22">
                  <a:moveTo>
                    <a:pt x="1" y="20"/>
                  </a:moveTo>
                  <a:cubicBezTo>
                    <a:pt x="1" y="15"/>
                    <a:pt x="2" y="9"/>
                    <a:pt x="7" y="5"/>
                  </a:cubicBezTo>
                  <a:cubicBezTo>
                    <a:pt x="8" y="4"/>
                    <a:pt x="9" y="3"/>
                    <a:pt x="11" y="3"/>
                  </a:cubicBezTo>
                  <a:cubicBezTo>
                    <a:pt x="13" y="3"/>
                    <a:pt x="14" y="4"/>
                    <a:pt x="16" y="4"/>
                  </a:cubicBezTo>
                  <a:cubicBezTo>
                    <a:pt x="14" y="3"/>
                    <a:pt x="13" y="1"/>
                    <a:pt x="11" y="0"/>
                  </a:cubicBezTo>
                  <a:cubicBezTo>
                    <a:pt x="8" y="0"/>
                    <a:pt x="6" y="2"/>
                    <a:pt x="4" y="4"/>
                  </a:cubicBezTo>
                  <a:cubicBezTo>
                    <a:pt x="3" y="7"/>
                    <a:pt x="2" y="10"/>
                    <a:pt x="1" y="13"/>
                  </a:cubicBezTo>
                  <a:cubicBezTo>
                    <a:pt x="0" y="16"/>
                    <a:pt x="1" y="19"/>
                    <a:pt x="1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7" name="Freeform 76">
              <a:extLst>
                <a:ext uri="{FF2B5EF4-FFF2-40B4-BE49-F238E27FC236}">
                  <a16:creationId xmlns:a16="http://schemas.microsoft.com/office/drawing/2014/main" id="{85ACEA08-FCFD-4F1E-AADB-DF0009284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2134"/>
              <a:ext cx="25" cy="37"/>
            </a:xfrm>
            <a:custGeom>
              <a:avLst/>
              <a:gdLst>
                <a:gd name="T0" fmla="*/ 0 w 17"/>
                <a:gd name="T1" fmla="*/ 6 h 26"/>
                <a:gd name="T2" fmla="*/ 32 w 17"/>
                <a:gd name="T3" fmla="*/ 27 h 26"/>
                <a:gd name="T4" fmla="*/ 46 w 17"/>
                <a:gd name="T5" fmla="*/ 53 h 26"/>
                <a:gd name="T6" fmla="*/ 47 w 17"/>
                <a:gd name="T7" fmla="*/ 75 h 26"/>
                <a:gd name="T8" fmla="*/ 35 w 17"/>
                <a:gd name="T9" fmla="*/ 23 h 26"/>
                <a:gd name="T10" fmla="*/ 19 w 17"/>
                <a:gd name="T11" fmla="*/ 9 h 26"/>
                <a:gd name="T12" fmla="*/ 9 w 17"/>
                <a:gd name="T13" fmla="*/ 1 h 26"/>
                <a:gd name="T14" fmla="*/ 0 w 17"/>
                <a:gd name="T15" fmla="*/ 6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26">
                  <a:moveTo>
                    <a:pt x="0" y="2"/>
                  </a:moveTo>
                  <a:cubicBezTo>
                    <a:pt x="4" y="0"/>
                    <a:pt x="9" y="5"/>
                    <a:pt x="10" y="9"/>
                  </a:cubicBezTo>
                  <a:cubicBezTo>
                    <a:pt x="12" y="12"/>
                    <a:pt x="13" y="15"/>
                    <a:pt x="14" y="18"/>
                  </a:cubicBezTo>
                  <a:cubicBezTo>
                    <a:pt x="14" y="21"/>
                    <a:pt x="14" y="24"/>
                    <a:pt x="15" y="26"/>
                  </a:cubicBezTo>
                  <a:cubicBezTo>
                    <a:pt x="17" y="20"/>
                    <a:pt x="15" y="13"/>
                    <a:pt x="11" y="8"/>
                  </a:cubicBezTo>
                  <a:cubicBezTo>
                    <a:pt x="10" y="6"/>
                    <a:pt x="8" y="4"/>
                    <a:pt x="6" y="3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2" y="1"/>
                    <a:pt x="1" y="2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8" name="Freeform 77">
              <a:extLst>
                <a:ext uri="{FF2B5EF4-FFF2-40B4-BE49-F238E27FC236}">
                  <a16:creationId xmlns:a16="http://schemas.microsoft.com/office/drawing/2014/main" id="{3D453D86-C916-45FC-A90A-1724E51F7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" y="2558"/>
              <a:ext cx="277" cy="254"/>
            </a:xfrm>
            <a:custGeom>
              <a:avLst/>
              <a:gdLst>
                <a:gd name="T0" fmla="*/ 571 w 193"/>
                <a:gd name="T1" fmla="*/ 19 h 177"/>
                <a:gd name="T2" fmla="*/ 410 w 193"/>
                <a:gd name="T3" fmla="*/ 436 h 177"/>
                <a:gd name="T4" fmla="*/ 382 w 193"/>
                <a:gd name="T5" fmla="*/ 517 h 177"/>
                <a:gd name="T6" fmla="*/ 307 w 193"/>
                <a:gd name="T7" fmla="*/ 491 h 177"/>
                <a:gd name="T8" fmla="*/ 250 w 193"/>
                <a:gd name="T9" fmla="*/ 408 h 177"/>
                <a:gd name="T10" fmla="*/ 162 w 193"/>
                <a:gd name="T11" fmla="*/ 317 h 177"/>
                <a:gd name="T12" fmla="*/ 0 w 193"/>
                <a:gd name="T13" fmla="*/ 142 h 177"/>
                <a:gd name="T14" fmla="*/ 46 w 193"/>
                <a:gd name="T15" fmla="*/ 86 h 177"/>
                <a:gd name="T16" fmla="*/ 133 w 193"/>
                <a:gd name="T17" fmla="*/ 86 h 177"/>
                <a:gd name="T18" fmla="*/ 327 w 193"/>
                <a:gd name="T19" fmla="*/ 1 h 177"/>
                <a:gd name="T20" fmla="*/ 458 w 193"/>
                <a:gd name="T21" fmla="*/ 66 h 177"/>
                <a:gd name="T22" fmla="*/ 571 w 193"/>
                <a:gd name="T23" fmla="*/ 19 h 1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77">
                  <a:moveTo>
                    <a:pt x="193" y="6"/>
                  </a:moveTo>
                  <a:cubicBezTo>
                    <a:pt x="168" y="50"/>
                    <a:pt x="151" y="99"/>
                    <a:pt x="139" y="148"/>
                  </a:cubicBezTo>
                  <a:cubicBezTo>
                    <a:pt x="137" y="156"/>
                    <a:pt x="138" y="173"/>
                    <a:pt x="129" y="175"/>
                  </a:cubicBezTo>
                  <a:cubicBezTo>
                    <a:pt x="118" y="177"/>
                    <a:pt x="111" y="174"/>
                    <a:pt x="104" y="166"/>
                  </a:cubicBezTo>
                  <a:cubicBezTo>
                    <a:pt x="97" y="157"/>
                    <a:pt x="91" y="147"/>
                    <a:pt x="84" y="138"/>
                  </a:cubicBezTo>
                  <a:cubicBezTo>
                    <a:pt x="75" y="127"/>
                    <a:pt x="65" y="117"/>
                    <a:pt x="55" y="107"/>
                  </a:cubicBezTo>
                  <a:cubicBezTo>
                    <a:pt x="37" y="88"/>
                    <a:pt x="17" y="68"/>
                    <a:pt x="0" y="48"/>
                  </a:cubicBezTo>
                  <a:cubicBezTo>
                    <a:pt x="0" y="48"/>
                    <a:pt x="2" y="33"/>
                    <a:pt x="15" y="29"/>
                  </a:cubicBezTo>
                  <a:cubicBezTo>
                    <a:pt x="28" y="25"/>
                    <a:pt x="33" y="33"/>
                    <a:pt x="45" y="29"/>
                  </a:cubicBezTo>
                  <a:cubicBezTo>
                    <a:pt x="58" y="25"/>
                    <a:pt x="76" y="3"/>
                    <a:pt x="111" y="1"/>
                  </a:cubicBezTo>
                  <a:cubicBezTo>
                    <a:pt x="146" y="0"/>
                    <a:pt x="145" y="24"/>
                    <a:pt x="155" y="22"/>
                  </a:cubicBezTo>
                  <a:cubicBezTo>
                    <a:pt x="166" y="21"/>
                    <a:pt x="175" y="0"/>
                    <a:pt x="193" y="6"/>
                  </a:cubicBezTo>
                  <a:close/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9" name="Freeform 78">
              <a:extLst>
                <a:ext uri="{FF2B5EF4-FFF2-40B4-BE49-F238E27FC236}">
                  <a16:creationId xmlns:a16="http://schemas.microsoft.com/office/drawing/2014/main" id="{B6789752-8018-437C-B547-5706E48A7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" y="2548"/>
              <a:ext cx="297" cy="266"/>
            </a:xfrm>
            <a:custGeom>
              <a:avLst/>
              <a:gdLst>
                <a:gd name="T0" fmla="*/ 611 w 207"/>
                <a:gd name="T1" fmla="*/ 108 h 185"/>
                <a:gd name="T2" fmla="*/ 468 w 207"/>
                <a:gd name="T3" fmla="*/ 273 h 185"/>
                <a:gd name="T4" fmla="*/ 379 w 207"/>
                <a:gd name="T5" fmla="*/ 388 h 185"/>
                <a:gd name="T6" fmla="*/ 294 w 207"/>
                <a:gd name="T7" fmla="*/ 510 h 185"/>
                <a:gd name="T8" fmla="*/ 204 w 207"/>
                <a:gd name="T9" fmla="*/ 549 h 185"/>
                <a:gd name="T10" fmla="*/ 171 w 207"/>
                <a:gd name="T11" fmla="*/ 496 h 185"/>
                <a:gd name="T12" fmla="*/ 143 w 207"/>
                <a:gd name="T13" fmla="*/ 426 h 185"/>
                <a:gd name="T14" fmla="*/ 39 w 207"/>
                <a:gd name="T15" fmla="*/ 170 h 185"/>
                <a:gd name="T16" fmla="*/ 0 w 207"/>
                <a:gd name="T17" fmla="*/ 35 h 185"/>
                <a:gd name="T18" fmla="*/ 67 w 207"/>
                <a:gd name="T19" fmla="*/ 42 h 185"/>
                <a:gd name="T20" fmla="*/ 278 w 207"/>
                <a:gd name="T21" fmla="*/ 20 h 185"/>
                <a:gd name="T22" fmla="*/ 473 w 207"/>
                <a:gd name="T23" fmla="*/ 131 h 185"/>
                <a:gd name="T24" fmla="*/ 611 w 207"/>
                <a:gd name="T25" fmla="*/ 108 h 1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7" h="185">
                  <a:moveTo>
                    <a:pt x="207" y="36"/>
                  </a:moveTo>
                  <a:cubicBezTo>
                    <a:pt x="191" y="55"/>
                    <a:pt x="174" y="73"/>
                    <a:pt x="158" y="92"/>
                  </a:cubicBezTo>
                  <a:cubicBezTo>
                    <a:pt x="147" y="104"/>
                    <a:pt x="138" y="117"/>
                    <a:pt x="128" y="131"/>
                  </a:cubicBezTo>
                  <a:cubicBezTo>
                    <a:pt x="119" y="144"/>
                    <a:pt x="111" y="160"/>
                    <a:pt x="100" y="172"/>
                  </a:cubicBezTo>
                  <a:cubicBezTo>
                    <a:pt x="92" y="181"/>
                    <a:pt x="80" y="185"/>
                    <a:pt x="69" y="185"/>
                  </a:cubicBezTo>
                  <a:cubicBezTo>
                    <a:pt x="62" y="184"/>
                    <a:pt x="61" y="173"/>
                    <a:pt x="58" y="167"/>
                  </a:cubicBezTo>
                  <a:cubicBezTo>
                    <a:pt x="55" y="159"/>
                    <a:pt x="52" y="151"/>
                    <a:pt x="49" y="143"/>
                  </a:cubicBezTo>
                  <a:cubicBezTo>
                    <a:pt x="37" y="114"/>
                    <a:pt x="24" y="86"/>
                    <a:pt x="13" y="57"/>
                  </a:cubicBezTo>
                  <a:cubicBezTo>
                    <a:pt x="8" y="42"/>
                    <a:pt x="4" y="27"/>
                    <a:pt x="0" y="12"/>
                  </a:cubicBezTo>
                  <a:cubicBezTo>
                    <a:pt x="0" y="12"/>
                    <a:pt x="11" y="0"/>
                    <a:pt x="23" y="14"/>
                  </a:cubicBezTo>
                  <a:cubicBezTo>
                    <a:pt x="36" y="28"/>
                    <a:pt x="51" y="1"/>
                    <a:pt x="94" y="7"/>
                  </a:cubicBezTo>
                  <a:cubicBezTo>
                    <a:pt x="137" y="13"/>
                    <a:pt x="138" y="41"/>
                    <a:pt x="160" y="44"/>
                  </a:cubicBezTo>
                  <a:cubicBezTo>
                    <a:pt x="181" y="46"/>
                    <a:pt x="186" y="34"/>
                    <a:pt x="207" y="36"/>
                  </a:cubicBezTo>
                  <a:close/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0" name="Freeform 79">
              <a:extLst>
                <a:ext uri="{FF2B5EF4-FFF2-40B4-BE49-F238E27FC236}">
                  <a16:creationId xmlns:a16="http://schemas.microsoft.com/office/drawing/2014/main" id="{C5DB954C-324D-442B-8B28-B3B40A27E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" y="2571"/>
              <a:ext cx="277" cy="254"/>
            </a:xfrm>
            <a:custGeom>
              <a:avLst/>
              <a:gdLst>
                <a:gd name="T0" fmla="*/ 571 w 193"/>
                <a:gd name="T1" fmla="*/ 14 h 177"/>
                <a:gd name="T2" fmla="*/ 410 w 193"/>
                <a:gd name="T3" fmla="*/ 436 h 177"/>
                <a:gd name="T4" fmla="*/ 379 w 193"/>
                <a:gd name="T5" fmla="*/ 515 h 177"/>
                <a:gd name="T6" fmla="*/ 307 w 193"/>
                <a:gd name="T7" fmla="*/ 488 h 177"/>
                <a:gd name="T8" fmla="*/ 245 w 193"/>
                <a:gd name="T9" fmla="*/ 406 h 177"/>
                <a:gd name="T10" fmla="*/ 162 w 193"/>
                <a:gd name="T11" fmla="*/ 317 h 177"/>
                <a:gd name="T12" fmla="*/ 0 w 193"/>
                <a:gd name="T13" fmla="*/ 138 h 177"/>
                <a:gd name="T14" fmla="*/ 46 w 193"/>
                <a:gd name="T15" fmla="*/ 86 h 177"/>
                <a:gd name="T16" fmla="*/ 133 w 193"/>
                <a:gd name="T17" fmla="*/ 86 h 177"/>
                <a:gd name="T18" fmla="*/ 319 w 193"/>
                <a:gd name="T19" fmla="*/ 19 h 177"/>
                <a:gd name="T20" fmla="*/ 458 w 193"/>
                <a:gd name="T21" fmla="*/ 66 h 177"/>
                <a:gd name="T22" fmla="*/ 571 w 193"/>
                <a:gd name="T23" fmla="*/ 14 h 1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77">
                  <a:moveTo>
                    <a:pt x="193" y="5"/>
                  </a:moveTo>
                  <a:cubicBezTo>
                    <a:pt x="168" y="50"/>
                    <a:pt x="151" y="98"/>
                    <a:pt x="139" y="148"/>
                  </a:cubicBezTo>
                  <a:cubicBezTo>
                    <a:pt x="137" y="155"/>
                    <a:pt x="137" y="172"/>
                    <a:pt x="128" y="174"/>
                  </a:cubicBezTo>
                  <a:cubicBezTo>
                    <a:pt x="118" y="177"/>
                    <a:pt x="110" y="173"/>
                    <a:pt x="104" y="165"/>
                  </a:cubicBezTo>
                  <a:cubicBezTo>
                    <a:pt x="96" y="157"/>
                    <a:pt x="91" y="146"/>
                    <a:pt x="83" y="137"/>
                  </a:cubicBezTo>
                  <a:cubicBezTo>
                    <a:pt x="75" y="126"/>
                    <a:pt x="64" y="117"/>
                    <a:pt x="55" y="107"/>
                  </a:cubicBezTo>
                  <a:cubicBezTo>
                    <a:pt x="36" y="87"/>
                    <a:pt x="17" y="68"/>
                    <a:pt x="0" y="47"/>
                  </a:cubicBezTo>
                  <a:cubicBezTo>
                    <a:pt x="0" y="47"/>
                    <a:pt x="2" y="33"/>
                    <a:pt x="15" y="29"/>
                  </a:cubicBezTo>
                  <a:cubicBezTo>
                    <a:pt x="27" y="24"/>
                    <a:pt x="32" y="33"/>
                    <a:pt x="45" y="29"/>
                  </a:cubicBezTo>
                  <a:cubicBezTo>
                    <a:pt x="57" y="25"/>
                    <a:pt x="73" y="8"/>
                    <a:pt x="108" y="6"/>
                  </a:cubicBezTo>
                  <a:cubicBezTo>
                    <a:pt x="143" y="5"/>
                    <a:pt x="144" y="24"/>
                    <a:pt x="155" y="22"/>
                  </a:cubicBezTo>
                  <a:cubicBezTo>
                    <a:pt x="165" y="20"/>
                    <a:pt x="175" y="0"/>
                    <a:pt x="193" y="5"/>
                  </a:cubicBezTo>
                  <a:close/>
                </a:path>
              </a:pathLst>
            </a:custGeom>
            <a:solidFill>
              <a:srgbClr val="E2D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1" name="Freeform 80">
              <a:extLst>
                <a:ext uri="{FF2B5EF4-FFF2-40B4-BE49-F238E27FC236}">
                  <a16:creationId xmlns:a16="http://schemas.microsoft.com/office/drawing/2014/main" id="{439FD2F9-49E0-47B5-B73F-22F2C29FB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2557"/>
              <a:ext cx="297" cy="258"/>
            </a:xfrm>
            <a:custGeom>
              <a:avLst/>
              <a:gdLst>
                <a:gd name="T0" fmla="*/ 611 w 207"/>
                <a:gd name="T1" fmla="*/ 90 h 180"/>
                <a:gd name="T2" fmla="*/ 468 w 207"/>
                <a:gd name="T3" fmla="*/ 257 h 180"/>
                <a:gd name="T4" fmla="*/ 379 w 207"/>
                <a:gd name="T5" fmla="*/ 371 h 180"/>
                <a:gd name="T6" fmla="*/ 294 w 207"/>
                <a:gd name="T7" fmla="*/ 492 h 180"/>
                <a:gd name="T8" fmla="*/ 204 w 207"/>
                <a:gd name="T9" fmla="*/ 527 h 180"/>
                <a:gd name="T10" fmla="*/ 175 w 207"/>
                <a:gd name="T11" fmla="*/ 477 h 180"/>
                <a:gd name="T12" fmla="*/ 143 w 207"/>
                <a:gd name="T13" fmla="*/ 407 h 180"/>
                <a:gd name="T14" fmla="*/ 42 w 207"/>
                <a:gd name="T15" fmla="*/ 151 h 180"/>
                <a:gd name="T16" fmla="*/ 0 w 207"/>
                <a:gd name="T17" fmla="*/ 19 h 180"/>
                <a:gd name="T18" fmla="*/ 70 w 207"/>
                <a:gd name="T19" fmla="*/ 42 h 180"/>
                <a:gd name="T20" fmla="*/ 317 w 207"/>
                <a:gd name="T21" fmla="*/ 39 h 180"/>
                <a:gd name="T22" fmla="*/ 469 w 207"/>
                <a:gd name="T23" fmla="*/ 128 h 180"/>
                <a:gd name="T24" fmla="*/ 611 w 207"/>
                <a:gd name="T25" fmla="*/ 90 h 1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7" h="180">
                  <a:moveTo>
                    <a:pt x="207" y="31"/>
                  </a:moveTo>
                  <a:cubicBezTo>
                    <a:pt x="191" y="50"/>
                    <a:pt x="174" y="68"/>
                    <a:pt x="158" y="87"/>
                  </a:cubicBezTo>
                  <a:cubicBezTo>
                    <a:pt x="147" y="99"/>
                    <a:pt x="138" y="112"/>
                    <a:pt x="128" y="126"/>
                  </a:cubicBezTo>
                  <a:cubicBezTo>
                    <a:pt x="119" y="139"/>
                    <a:pt x="111" y="155"/>
                    <a:pt x="100" y="167"/>
                  </a:cubicBezTo>
                  <a:cubicBezTo>
                    <a:pt x="92" y="176"/>
                    <a:pt x="80" y="180"/>
                    <a:pt x="69" y="179"/>
                  </a:cubicBezTo>
                  <a:cubicBezTo>
                    <a:pt x="62" y="179"/>
                    <a:pt x="61" y="167"/>
                    <a:pt x="59" y="162"/>
                  </a:cubicBezTo>
                  <a:cubicBezTo>
                    <a:pt x="55" y="154"/>
                    <a:pt x="52" y="146"/>
                    <a:pt x="49" y="138"/>
                  </a:cubicBezTo>
                  <a:cubicBezTo>
                    <a:pt x="37" y="109"/>
                    <a:pt x="24" y="81"/>
                    <a:pt x="14" y="51"/>
                  </a:cubicBezTo>
                  <a:cubicBezTo>
                    <a:pt x="8" y="37"/>
                    <a:pt x="4" y="22"/>
                    <a:pt x="0" y="6"/>
                  </a:cubicBezTo>
                  <a:cubicBezTo>
                    <a:pt x="0" y="6"/>
                    <a:pt x="11" y="0"/>
                    <a:pt x="24" y="14"/>
                  </a:cubicBezTo>
                  <a:cubicBezTo>
                    <a:pt x="36" y="28"/>
                    <a:pt x="64" y="7"/>
                    <a:pt x="107" y="13"/>
                  </a:cubicBezTo>
                  <a:cubicBezTo>
                    <a:pt x="150" y="20"/>
                    <a:pt x="138" y="41"/>
                    <a:pt x="159" y="43"/>
                  </a:cubicBezTo>
                  <a:cubicBezTo>
                    <a:pt x="180" y="46"/>
                    <a:pt x="187" y="29"/>
                    <a:pt x="207" y="31"/>
                  </a:cubicBezTo>
                  <a:close/>
                </a:path>
              </a:pathLst>
            </a:custGeom>
            <a:solidFill>
              <a:srgbClr val="E2D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2" name="Freeform 81">
              <a:extLst>
                <a:ext uri="{FF2B5EF4-FFF2-40B4-BE49-F238E27FC236}">
                  <a16:creationId xmlns:a16="http://schemas.microsoft.com/office/drawing/2014/main" id="{99C5E0F0-DBDD-4644-9F91-14BE579999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" y="2557"/>
              <a:ext cx="913" cy="268"/>
            </a:xfrm>
            <a:custGeom>
              <a:avLst/>
              <a:gdLst>
                <a:gd name="T0" fmla="*/ 393 w 637"/>
                <a:gd name="T1" fmla="*/ 461 h 187"/>
                <a:gd name="T2" fmla="*/ 292 w 637"/>
                <a:gd name="T3" fmla="*/ 421 h 187"/>
                <a:gd name="T4" fmla="*/ 224 w 637"/>
                <a:gd name="T5" fmla="*/ 312 h 187"/>
                <a:gd name="T6" fmla="*/ 89 w 637"/>
                <a:gd name="T7" fmla="*/ 115 h 187"/>
                <a:gd name="T8" fmla="*/ 89 w 637"/>
                <a:gd name="T9" fmla="*/ 115 h 187"/>
                <a:gd name="T10" fmla="*/ 43 w 637"/>
                <a:gd name="T11" fmla="*/ 115 h 187"/>
                <a:gd name="T12" fmla="*/ 0 w 637"/>
                <a:gd name="T13" fmla="*/ 169 h 187"/>
                <a:gd name="T14" fmla="*/ 162 w 637"/>
                <a:gd name="T15" fmla="*/ 345 h 187"/>
                <a:gd name="T16" fmla="*/ 247 w 637"/>
                <a:gd name="T17" fmla="*/ 436 h 187"/>
                <a:gd name="T18" fmla="*/ 307 w 637"/>
                <a:gd name="T19" fmla="*/ 517 h 187"/>
                <a:gd name="T20" fmla="*/ 376 w 637"/>
                <a:gd name="T21" fmla="*/ 545 h 187"/>
                <a:gd name="T22" fmla="*/ 407 w 637"/>
                <a:gd name="T23" fmla="*/ 476 h 187"/>
                <a:gd name="T24" fmla="*/ 393 w 637"/>
                <a:gd name="T25" fmla="*/ 461 h 187"/>
                <a:gd name="T26" fmla="*/ 1853 w 637"/>
                <a:gd name="T27" fmla="*/ 474 h 187"/>
                <a:gd name="T28" fmla="*/ 1822 w 637"/>
                <a:gd name="T29" fmla="*/ 421 h 187"/>
                <a:gd name="T30" fmla="*/ 1759 w 637"/>
                <a:gd name="T31" fmla="*/ 371 h 187"/>
                <a:gd name="T32" fmla="*/ 1655 w 637"/>
                <a:gd name="T33" fmla="*/ 123 h 187"/>
                <a:gd name="T34" fmla="*/ 1678 w 637"/>
                <a:gd name="T35" fmla="*/ 56 h 187"/>
                <a:gd name="T36" fmla="*/ 1633 w 637"/>
                <a:gd name="T37" fmla="*/ 42 h 187"/>
                <a:gd name="T38" fmla="*/ 1564 w 637"/>
                <a:gd name="T39" fmla="*/ 20 h 187"/>
                <a:gd name="T40" fmla="*/ 1604 w 637"/>
                <a:gd name="T41" fmla="*/ 153 h 187"/>
                <a:gd name="T42" fmla="*/ 1707 w 637"/>
                <a:gd name="T43" fmla="*/ 407 h 187"/>
                <a:gd name="T44" fmla="*/ 1739 w 637"/>
                <a:gd name="T45" fmla="*/ 476 h 187"/>
                <a:gd name="T46" fmla="*/ 1767 w 637"/>
                <a:gd name="T47" fmla="*/ 530 h 187"/>
                <a:gd name="T48" fmla="*/ 1858 w 637"/>
                <a:gd name="T49" fmla="*/ 492 h 187"/>
                <a:gd name="T50" fmla="*/ 1876 w 637"/>
                <a:gd name="T51" fmla="*/ 474 h 187"/>
                <a:gd name="T52" fmla="*/ 1853 w 637"/>
                <a:gd name="T53" fmla="*/ 474 h 18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37" h="187">
                  <a:moveTo>
                    <a:pt x="133" y="157"/>
                  </a:moveTo>
                  <a:cubicBezTo>
                    <a:pt x="126" y="148"/>
                    <a:pt x="106" y="152"/>
                    <a:pt x="99" y="143"/>
                  </a:cubicBezTo>
                  <a:cubicBezTo>
                    <a:pt x="90" y="132"/>
                    <a:pt x="85" y="116"/>
                    <a:pt x="76" y="106"/>
                  </a:cubicBezTo>
                  <a:cubicBezTo>
                    <a:pt x="57" y="87"/>
                    <a:pt x="6" y="43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5" y="38"/>
                    <a:pt x="21" y="37"/>
                    <a:pt x="15" y="39"/>
                  </a:cubicBezTo>
                  <a:cubicBezTo>
                    <a:pt x="2" y="43"/>
                    <a:pt x="0" y="57"/>
                    <a:pt x="0" y="57"/>
                  </a:cubicBezTo>
                  <a:cubicBezTo>
                    <a:pt x="17" y="78"/>
                    <a:pt x="36" y="98"/>
                    <a:pt x="55" y="117"/>
                  </a:cubicBezTo>
                  <a:cubicBezTo>
                    <a:pt x="65" y="127"/>
                    <a:pt x="75" y="137"/>
                    <a:pt x="84" y="148"/>
                  </a:cubicBezTo>
                  <a:cubicBezTo>
                    <a:pt x="91" y="156"/>
                    <a:pt x="96" y="167"/>
                    <a:pt x="104" y="176"/>
                  </a:cubicBezTo>
                  <a:cubicBezTo>
                    <a:pt x="111" y="183"/>
                    <a:pt x="118" y="187"/>
                    <a:pt x="128" y="185"/>
                  </a:cubicBezTo>
                  <a:cubicBezTo>
                    <a:pt x="136" y="183"/>
                    <a:pt x="137" y="170"/>
                    <a:pt x="138" y="162"/>
                  </a:cubicBezTo>
                  <a:cubicBezTo>
                    <a:pt x="137" y="161"/>
                    <a:pt x="135" y="159"/>
                    <a:pt x="133" y="157"/>
                  </a:cubicBezTo>
                  <a:close/>
                  <a:moveTo>
                    <a:pt x="629" y="161"/>
                  </a:moveTo>
                  <a:cubicBezTo>
                    <a:pt x="623" y="161"/>
                    <a:pt x="621" y="149"/>
                    <a:pt x="619" y="143"/>
                  </a:cubicBezTo>
                  <a:cubicBezTo>
                    <a:pt x="616" y="135"/>
                    <a:pt x="600" y="134"/>
                    <a:pt x="597" y="126"/>
                  </a:cubicBezTo>
                  <a:cubicBezTo>
                    <a:pt x="585" y="97"/>
                    <a:pt x="572" y="71"/>
                    <a:pt x="562" y="42"/>
                  </a:cubicBezTo>
                  <a:cubicBezTo>
                    <a:pt x="560" y="37"/>
                    <a:pt x="554" y="21"/>
                    <a:pt x="570" y="19"/>
                  </a:cubicBezTo>
                  <a:cubicBezTo>
                    <a:pt x="563" y="19"/>
                    <a:pt x="558" y="18"/>
                    <a:pt x="555" y="14"/>
                  </a:cubicBezTo>
                  <a:cubicBezTo>
                    <a:pt x="542" y="0"/>
                    <a:pt x="531" y="7"/>
                    <a:pt x="531" y="7"/>
                  </a:cubicBezTo>
                  <a:cubicBezTo>
                    <a:pt x="535" y="22"/>
                    <a:pt x="540" y="37"/>
                    <a:pt x="545" y="52"/>
                  </a:cubicBezTo>
                  <a:cubicBezTo>
                    <a:pt x="555" y="81"/>
                    <a:pt x="568" y="110"/>
                    <a:pt x="580" y="138"/>
                  </a:cubicBezTo>
                  <a:cubicBezTo>
                    <a:pt x="584" y="146"/>
                    <a:pt x="587" y="154"/>
                    <a:pt x="590" y="162"/>
                  </a:cubicBezTo>
                  <a:cubicBezTo>
                    <a:pt x="592" y="168"/>
                    <a:pt x="594" y="179"/>
                    <a:pt x="600" y="180"/>
                  </a:cubicBezTo>
                  <a:cubicBezTo>
                    <a:pt x="612" y="181"/>
                    <a:pt x="623" y="177"/>
                    <a:pt x="631" y="167"/>
                  </a:cubicBezTo>
                  <a:cubicBezTo>
                    <a:pt x="633" y="165"/>
                    <a:pt x="635" y="163"/>
                    <a:pt x="637" y="161"/>
                  </a:cubicBezTo>
                  <a:cubicBezTo>
                    <a:pt x="634" y="161"/>
                    <a:pt x="632" y="161"/>
                    <a:pt x="629" y="161"/>
                  </a:cubicBezTo>
                  <a:close/>
                </a:path>
              </a:pathLst>
            </a:custGeom>
            <a:solidFill>
              <a:srgbClr val="D1C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3" name="Freeform 82">
              <a:extLst>
                <a:ext uri="{FF2B5EF4-FFF2-40B4-BE49-F238E27FC236}">
                  <a16:creationId xmlns:a16="http://schemas.microsoft.com/office/drawing/2014/main" id="{C7CC1C74-94F1-436A-9DFC-D2F3E4402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" y="2571"/>
              <a:ext cx="277" cy="254"/>
            </a:xfrm>
            <a:custGeom>
              <a:avLst/>
              <a:gdLst>
                <a:gd name="T0" fmla="*/ 571 w 193"/>
                <a:gd name="T1" fmla="*/ 14 h 177"/>
                <a:gd name="T2" fmla="*/ 410 w 193"/>
                <a:gd name="T3" fmla="*/ 436 h 177"/>
                <a:gd name="T4" fmla="*/ 379 w 193"/>
                <a:gd name="T5" fmla="*/ 515 h 177"/>
                <a:gd name="T6" fmla="*/ 307 w 193"/>
                <a:gd name="T7" fmla="*/ 488 h 177"/>
                <a:gd name="T8" fmla="*/ 245 w 193"/>
                <a:gd name="T9" fmla="*/ 406 h 177"/>
                <a:gd name="T10" fmla="*/ 162 w 193"/>
                <a:gd name="T11" fmla="*/ 317 h 177"/>
                <a:gd name="T12" fmla="*/ 0 w 193"/>
                <a:gd name="T13" fmla="*/ 138 h 177"/>
                <a:gd name="T14" fmla="*/ 46 w 193"/>
                <a:gd name="T15" fmla="*/ 86 h 177"/>
                <a:gd name="T16" fmla="*/ 133 w 193"/>
                <a:gd name="T17" fmla="*/ 86 h 177"/>
                <a:gd name="T18" fmla="*/ 319 w 193"/>
                <a:gd name="T19" fmla="*/ 19 h 177"/>
                <a:gd name="T20" fmla="*/ 458 w 193"/>
                <a:gd name="T21" fmla="*/ 66 h 177"/>
                <a:gd name="T22" fmla="*/ 571 w 193"/>
                <a:gd name="T23" fmla="*/ 14 h 1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3" h="177">
                  <a:moveTo>
                    <a:pt x="193" y="5"/>
                  </a:moveTo>
                  <a:cubicBezTo>
                    <a:pt x="168" y="50"/>
                    <a:pt x="151" y="98"/>
                    <a:pt x="139" y="148"/>
                  </a:cubicBezTo>
                  <a:cubicBezTo>
                    <a:pt x="137" y="155"/>
                    <a:pt x="137" y="172"/>
                    <a:pt x="128" y="174"/>
                  </a:cubicBezTo>
                  <a:cubicBezTo>
                    <a:pt x="118" y="177"/>
                    <a:pt x="110" y="173"/>
                    <a:pt x="104" y="165"/>
                  </a:cubicBezTo>
                  <a:cubicBezTo>
                    <a:pt x="96" y="157"/>
                    <a:pt x="91" y="146"/>
                    <a:pt x="83" y="137"/>
                  </a:cubicBezTo>
                  <a:cubicBezTo>
                    <a:pt x="75" y="126"/>
                    <a:pt x="64" y="117"/>
                    <a:pt x="55" y="107"/>
                  </a:cubicBezTo>
                  <a:cubicBezTo>
                    <a:pt x="36" y="87"/>
                    <a:pt x="17" y="68"/>
                    <a:pt x="0" y="47"/>
                  </a:cubicBezTo>
                  <a:cubicBezTo>
                    <a:pt x="0" y="47"/>
                    <a:pt x="2" y="33"/>
                    <a:pt x="15" y="29"/>
                  </a:cubicBezTo>
                  <a:cubicBezTo>
                    <a:pt x="27" y="24"/>
                    <a:pt x="32" y="33"/>
                    <a:pt x="45" y="29"/>
                  </a:cubicBezTo>
                  <a:cubicBezTo>
                    <a:pt x="57" y="25"/>
                    <a:pt x="73" y="8"/>
                    <a:pt x="108" y="6"/>
                  </a:cubicBezTo>
                  <a:cubicBezTo>
                    <a:pt x="143" y="5"/>
                    <a:pt x="144" y="24"/>
                    <a:pt x="155" y="22"/>
                  </a:cubicBezTo>
                  <a:cubicBezTo>
                    <a:pt x="165" y="20"/>
                    <a:pt x="175" y="0"/>
                    <a:pt x="193" y="5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4" name="Freeform 83">
              <a:extLst>
                <a:ext uri="{FF2B5EF4-FFF2-40B4-BE49-F238E27FC236}">
                  <a16:creationId xmlns:a16="http://schemas.microsoft.com/office/drawing/2014/main" id="{F51BEDFE-CA6D-46F2-A399-436659621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2557"/>
              <a:ext cx="297" cy="258"/>
            </a:xfrm>
            <a:custGeom>
              <a:avLst/>
              <a:gdLst>
                <a:gd name="T0" fmla="*/ 611 w 207"/>
                <a:gd name="T1" fmla="*/ 90 h 180"/>
                <a:gd name="T2" fmla="*/ 468 w 207"/>
                <a:gd name="T3" fmla="*/ 257 h 180"/>
                <a:gd name="T4" fmla="*/ 379 w 207"/>
                <a:gd name="T5" fmla="*/ 371 h 180"/>
                <a:gd name="T6" fmla="*/ 294 w 207"/>
                <a:gd name="T7" fmla="*/ 492 h 180"/>
                <a:gd name="T8" fmla="*/ 204 w 207"/>
                <a:gd name="T9" fmla="*/ 527 h 180"/>
                <a:gd name="T10" fmla="*/ 175 w 207"/>
                <a:gd name="T11" fmla="*/ 477 h 180"/>
                <a:gd name="T12" fmla="*/ 143 w 207"/>
                <a:gd name="T13" fmla="*/ 407 h 180"/>
                <a:gd name="T14" fmla="*/ 42 w 207"/>
                <a:gd name="T15" fmla="*/ 151 h 180"/>
                <a:gd name="T16" fmla="*/ 0 w 207"/>
                <a:gd name="T17" fmla="*/ 19 h 180"/>
                <a:gd name="T18" fmla="*/ 70 w 207"/>
                <a:gd name="T19" fmla="*/ 42 h 180"/>
                <a:gd name="T20" fmla="*/ 317 w 207"/>
                <a:gd name="T21" fmla="*/ 39 h 180"/>
                <a:gd name="T22" fmla="*/ 469 w 207"/>
                <a:gd name="T23" fmla="*/ 128 h 180"/>
                <a:gd name="T24" fmla="*/ 611 w 207"/>
                <a:gd name="T25" fmla="*/ 90 h 1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7" h="180">
                  <a:moveTo>
                    <a:pt x="207" y="31"/>
                  </a:moveTo>
                  <a:cubicBezTo>
                    <a:pt x="191" y="50"/>
                    <a:pt x="174" y="68"/>
                    <a:pt x="158" y="87"/>
                  </a:cubicBezTo>
                  <a:cubicBezTo>
                    <a:pt x="147" y="99"/>
                    <a:pt x="138" y="112"/>
                    <a:pt x="128" y="126"/>
                  </a:cubicBezTo>
                  <a:cubicBezTo>
                    <a:pt x="119" y="139"/>
                    <a:pt x="111" y="155"/>
                    <a:pt x="100" y="167"/>
                  </a:cubicBezTo>
                  <a:cubicBezTo>
                    <a:pt x="92" y="176"/>
                    <a:pt x="80" y="180"/>
                    <a:pt x="69" y="179"/>
                  </a:cubicBezTo>
                  <a:cubicBezTo>
                    <a:pt x="62" y="179"/>
                    <a:pt x="61" y="167"/>
                    <a:pt x="59" y="162"/>
                  </a:cubicBezTo>
                  <a:cubicBezTo>
                    <a:pt x="55" y="154"/>
                    <a:pt x="52" y="146"/>
                    <a:pt x="49" y="138"/>
                  </a:cubicBezTo>
                  <a:cubicBezTo>
                    <a:pt x="37" y="109"/>
                    <a:pt x="24" y="81"/>
                    <a:pt x="14" y="51"/>
                  </a:cubicBezTo>
                  <a:cubicBezTo>
                    <a:pt x="8" y="37"/>
                    <a:pt x="4" y="22"/>
                    <a:pt x="0" y="6"/>
                  </a:cubicBezTo>
                  <a:cubicBezTo>
                    <a:pt x="0" y="6"/>
                    <a:pt x="11" y="0"/>
                    <a:pt x="24" y="14"/>
                  </a:cubicBezTo>
                  <a:cubicBezTo>
                    <a:pt x="36" y="28"/>
                    <a:pt x="64" y="7"/>
                    <a:pt x="107" y="13"/>
                  </a:cubicBezTo>
                  <a:cubicBezTo>
                    <a:pt x="150" y="20"/>
                    <a:pt x="138" y="41"/>
                    <a:pt x="159" y="43"/>
                  </a:cubicBezTo>
                  <a:cubicBezTo>
                    <a:pt x="180" y="46"/>
                    <a:pt x="187" y="29"/>
                    <a:pt x="207" y="31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5" name="Freeform 84">
              <a:extLst>
                <a:ext uri="{FF2B5EF4-FFF2-40B4-BE49-F238E27FC236}">
                  <a16:creationId xmlns:a16="http://schemas.microsoft.com/office/drawing/2014/main" id="{9EBF7259-2B35-434C-8395-8925AFEEE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" y="2551"/>
              <a:ext cx="35" cy="73"/>
            </a:xfrm>
            <a:custGeom>
              <a:avLst/>
              <a:gdLst>
                <a:gd name="T0" fmla="*/ 74 w 24"/>
                <a:gd name="T1" fmla="*/ 1 h 51"/>
                <a:gd name="T2" fmla="*/ 26 w 24"/>
                <a:gd name="T3" fmla="*/ 19 h 51"/>
                <a:gd name="T4" fmla="*/ 1 w 24"/>
                <a:gd name="T5" fmla="*/ 63 h 51"/>
                <a:gd name="T6" fmla="*/ 53 w 24"/>
                <a:gd name="T7" fmla="*/ 149 h 51"/>
                <a:gd name="T8" fmla="*/ 19 w 24"/>
                <a:gd name="T9" fmla="*/ 62 h 51"/>
                <a:gd name="T10" fmla="*/ 74 w 24"/>
                <a:gd name="T11" fmla="*/ 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51">
                  <a:moveTo>
                    <a:pt x="24" y="1"/>
                  </a:moveTo>
                  <a:cubicBezTo>
                    <a:pt x="19" y="0"/>
                    <a:pt x="12" y="4"/>
                    <a:pt x="8" y="6"/>
                  </a:cubicBezTo>
                  <a:cubicBezTo>
                    <a:pt x="2" y="10"/>
                    <a:pt x="0" y="15"/>
                    <a:pt x="1" y="22"/>
                  </a:cubicBezTo>
                  <a:cubicBezTo>
                    <a:pt x="3" y="34"/>
                    <a:pt x="9" y="43"/>
                    <a:pt x="17" y="51"/>
                  </a:cubicBezTo>
                  <a:cubicBezTo>
                    <a:pt x="11" y="43"/>
                    <a:pt x="5" y="31"/>
                    <a:pt x="6" y="21"/>
                  </a:cubicBezTo>
                  <a:cubicBezTo>
                    <a:pt x="8" y="10"/>
                    <a:pt x="18" y="8"/>
                    <a:pt x="2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6" name="Freeform 85">
              <a:extLst>
                <a:ext uri="{FF2B5EF4-FFF2-40B4-BE49-F238E27FC236}">
                  <a16:creationId xmlns:a16="http://schemas.microsoft.com/office/drawing/2014/main" id="{D6D5EAAB-D6D0-440C-BC81-7A5DCA19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492"/>
              <a:ext cx="34" cy="89"/>
            </a:xfrm>
            <a:custGeom>
              <a:avLst/>
              <a:gdLst>
                <a:gd name="T0" fmla="*/ 18 w 24"/>
                <a:gd name="T1" fmla="*/ 0 h 62"/>
                <a:gd name="T2" fmla="*/ 52 w 24"/>
                <a:gd name="T3" fmla="*/ 34 h 62"/>
                <a:gd name="T4" fmla="*/ 67 w 24"/>
                <a:gd name="T5" fmla="*/ 89 h 62"/>
                <a:gd name="T6" fmla="*/ 0 w 24"/>
                <a:gd name="T7" fmla="*/ 184 h 62"/>
                <a:gd name="T8" fmla="*/ 34 w 24"/>
                <a:gd name="T9" fmla="*/ 128 h 62"/>
                <a:gd name="T10" fmla="*/ 52 w 24"/>
                <a:gd name="T11" fmla="*/ 75 h 62"/>
                <a:gd name="T12" fmla="*/ 43 w 24"/>
                <a:gd name="T13" fmla="*/ 29 h 62"/>
                <a:gd name="T14" fmla="*/ 18 w 24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62">
                  <a:moveTo>
                    <a:pt x="6" y="0"/>
                  </a:moveTo>
                  <a:cubicBezTo>
                    <a:pt x="9" y="1"/>
                    <a:pt x="16" y="9"/>
                    <a:pt x="18" y="12"/>
                  </a:cubicBezTo>
                  <a:cubicBezTo>
                    <a:pt x="22" y="18"/>
                    <a:pt x="24" y="23"/>
                    <a:pt x="23" y="30"/>
                  </a:cubicBezTo>
                  <a:cubicBezTo>
                    <a:pt x="21" y="43"/>
                    <a:pt x="7" y="51"/>
                    <a:pt x="0" y="62"/>
                  </a:cubicBezTo>
                  <a:cubicBezTo>
                    <a:pt x="4" y="55"/>
                    <a:pt x="7" y="49"/>
                    <a:pt x="12" y="43"/>
                  </a:cubicBezTo>
                  <a:cubicBezTo>
                    <a:pt x="15" y="38"/>
                    <a:pt x="18" y="32"/>
                    <a:pt x="18" y="25"/>
                  </a:cubicBezTo>
                  <a:cubicBezTo>
                    <a:pt x="19" y="21"/>
                    <a:pt x="18" y="14"/>
                    <a:pt x="15" y="10"/>
                  </a:cubicBezTo>
                  <a:cubicBezTo>
                    <a:pt x="12" y="6"/>
                    <a:pt x="8" y="5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7" name="Freeform 86">
              <a:extLst>
                <a:ext uri="{FF2B5EF4-FFF2-40B4-BE49-F238E27FC236}">
                  <a16:creationId xmlns:a16="http://schemas.microsoft.com/office/drawing/2014/main" id="{9B9A695F-D9A8-41DA-ADA2-16174FDAC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" y="2755"/>
              <a:ext cx="80" cy="80"/>
            </a:xfrm>
            <a:custGeom>
              <a:avLst/>
              <a:gdLst>
                <a:gd name="T0" fmla="*/ 0 w 56"/>
                <a:gd name="T1" fmla="*/ 0 h 56"/>
                <a:gd name="T2" fmla="*/ 61 w 56"/>
                <a:gd name="T3" fmla="*/ 80 h 56"/>
                <a:gd name="T4" fmla="*/ 163 w 56"/>
                <a:gd name="T5" fmla="*/ 109 h 56"/>
                <a:gd name="T6" fmla="*/ 87 w 56"/>
                <a:gd name="T7" fmla="*/ 96 h 56"/>
                <a:gd name="T8" fmla="*/ 0 w 56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6">
                  <a:moveTo>
                    <a:pt x="0" y="0"/>
                  </a:moveTo>
                  <a:cubicBezTo>
                    <a:pt x="0" y="0"/>
                    <a:pt x="15" y="16"/>
                    <a:pt x="21" y="27"/>
                  </a:cubicBezTo>
                  <a:cubicBezTo>
                    <a:pt x="27" y="38"/>
                    <a:pt x="48" y="56"/>
                    <a:pt x="56" y="37"/>
                  </a:cubicBezTo>
                  <a:cubicBezTo>
                    <a:pt x="56" y="37"/>
                    <a:pt x="42" y="49"/>
                    <a:pt x="30" y="33"/>
                  </a:cubicBezTo>
                  <a:cubicBezTo>
                    <a:pt x="18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7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8" name="Freeform 87">
              <a:extLst>
                <a:ext uri="{FF2B5EF4-FFF2-40B4-BE49-F238E27FC236}">
                  <a16:creationId xmlns:a16="http://schemas.microsoft.com/office/drawing/2014/main" id="{20C47D7D-22B9-4123-8D78-BE274C6CA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2616"/>
              <a:ext cx="49" cy="76"/>
            </a:xfrm>
            <a:custGeom>
              <a:avLst/>
              <a:gdLst>
                <a:gd name="T0" fmla="*/ 36 w 34"/>
                <a:gd name="T1" fmla="*/ 0 h 53"/>
                <a:gd name="T2" fmla="*/ 0 w 34"/>
                <a:gd name="T3" fmla="*/ 46 h 53"/>
                <a:gd name="T4" fmla="*/ 102 w 34"/>
                <a:gd name="T5" fmla="*/ 156 h 53"/>
                <a:gd name="T6" fmla="*/ 14 w 34"/>
                <a:gd name="T7" fmla="*/ 34 h 53"/>
                <a:gd name="T8" fmla="*/ 36 w 34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53">
                  <a:moveTo>
                    <a:pt x="12" y="0"/>
                  </a:moveTo>
                  <a:cubicBezTo>
                    <a:pt x="12" y="0"/>
                    <a:pt x="2" y="5"/>
                    <a:pt x="0" y="15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4" y="18"/>
                    <a:pt x="5" y="12"/>
                  </a:cubicBezTo>
                  <a:cubicBezTo>
                    <a:pt x="6" y="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7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9" name="Freeform 88">
              <a:extLst>
                <a:ext uri="{FF2B5EF4-FFF2-40B4-BE49-F238E27FC236}">
                  <a16:creationId xmlns:a16="http://schemas.microsoft.com/office/drawing/2014/main" id="{411B67F7-070E-4AC7-B23D-6E589F87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2564"/>
              <a:ext cx="21" cy="59"/>
            </a:xfrm>
            <a:custGeom>
              <a:avLst/>
              <a:gdLst>
                <a:gd name="T0" fmla="*/ 41 w 15"/>
                <a:gd name="T1" fmla="*/ 14 h 41"/>
                <a:gd name="T2" fmla="*/ 1 w 15"/>
                <a:gd name="T3" fmla="*/ 9 h 41"/>
                <a:gd name="T4" fmla="*/ 35 w 15"/>
                <a:gd name="T5" fmla="*/ 122 h 41"/>
                <a:gd name="T6" fmla="*/ 15 w 15"/>
                <a:gd name="T7" fmla="*/ 13 h 41"/>
                <a:gd name="T8" fmla="*/ 41 w 15"/>
                <a:gd name="T9" fmla="*/ 14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41">
                  <a:moveTo>
                    <a:pt x="15" y="5"/>
                  </a:moveTo>
                  <a:cubicBezTo>
                    <a:pt x="15" y="5"/>
                    <a:pt x="7" y="0"/>
                    <a:pt x="1" y="3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0" y="3"/>
                    <a:pt x="6" y="4"/>
                  </a:cubicBezTo>
                  <a:cubicBezTo>
                    <a:pt x="12" y="5"/>
                    <a:pt x="15" y="5"/>
                    <a:pt x="15" y="5"/>
                  </a:cubicBezTo>
                  <a:close/>
                </a:path>
              </a:pathLst>
            </a:custGeom>
            <a:solidFill>
              <a:srgbClr val="B7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0" name="Freeform 89">
              <a:extLst>
                <a:ext uri="{FF2B5EF4-FFF2-40B4-BE49-F238E27FC236}">
                  <a16:creationId xmlns:a16="http://schemas.microsoft.com/office/drawing/2014/main" id="{502CA555-DE52-4AB4-AFE0-802FCE5CB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" y="2663"/>
              <a:ext cx="97" cy="161"/>
            </a:xfrm>
            <a:custGeom>
              <a:avLst/>
              <a:gdLst>
                <a:gd name="T0" fmla="*/ 197 w 68"/>
                <a:gd name="T1" fmla="*/ 285 h 112"/>
                <a:gd name="T2" fmla="*/ 116 w 68"/>
                <a:gd name="T3" fmla="*/ 285 h 112"/>
                <a:gd name="T4" fmla="*/ 0 w 68"/>
                <a:gd name="T5" fmla="*/ 0 h 112"/>
                <a:gd name="T6" fmla="*/ 114 w 68"/>
                <a:gd name="T7" fmla="*/ 250 h 112"/>
                <a:gd name="T8" fmla="*/ 197 w 68"/>
                <a:gd name="T9" fmla="*/ 285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112">
                  <a:moveTo>
                    <a:pt x="68" y="96"/>
                  </a:moveTo>
                  <a:cubicBezTo>
                    <a:pt x="68" y="96"/>
                    <a:pt x="45" y="112"/>
                    <a:pt x="40" y="96"/>
                  </a:cubicBezTo>
                  <a:cubicBezTo>
                    <a:pt x="34" y="80"/>
                    <a:pt x="4" y="7"/>
                    <a:pt x="0" y="0"/>
                  </a:cubicBezTo>
                  <a:cubicBezTo>
                    <a:pt x="0" y="0"/>
                    <a:pt x="31" y="60"/>
                    <a:pt x="39" y="84"/>
                  </a:cubicBezTo>
                  <a:cubicBezTo>
                    <a:pt x="46" y="108"/>
                    <a:pt x="68" y="96"/>
                    <a:pt x="68" y="96"/>
                  </a:cubicBezTo>
                  <a:close/>
                </a:path>
              </a:pathLst>
            </a:custGeom>
            <a:solidFill>
              <a:srgbClr val="B7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1" name="Freeform 90">
              <a:extLst>
                <a:ext uri="{FF2B5EF4-FFF2-40B4-BE49-F238E27FC236}">
                  <a16:creationId xmlns:a16="http://schemas.microsoft.com/office/drawing/2014/main" id="{D26A7B82-96DE-4B84-AC2F-491380536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" y="2593"/>
              <a:ext cx="169" cy="160"/>
            </a:xfrm>
            <a:custGeom>
              <a:avLst/>
              <a:gdLst>
                <a:gd name="T0" fmla="*/ 0 w 118"/>
                <a:gd name="T1" fmla="*/ 61 h 112"/>
                <a:gd name="T2" fmla="*/ 142 w 118"/>
                <a:gd name="T3" fmla="*/ 6 h 112"/>
                <a:gd name="T4" fmla="*/ 215 w 118"/>
                <a:gd name="T5" fmla="*/ 6 h 112"/>
                <a:gd name="T6" fmla="*/ 276 w 118"/>
                <a:gd name="T7" fmla="*/ 41 h 112"/>
                <a:gd name="T8" fmla="*/ 328 w 118"/>
                <a:gd name="T9" fmla="*/ 56 h 112"/>
                <a:gd name="T10" fmla="*/ 319 w 118"/>
                <a:gd name="T11" fmla="*/ 134 h 112"/>
                <a:gd name="T12" fmla="*/ 285 w 118"/>
                <a:gd name="T13" fmla="*/ 219 h 112"/>
                <a:gd name="T14" fmla="*/ 265 w 118"/>
                <a:gd name="T15" fmla="*/ 300 h 112"/>
                <a:gd name="T16" fmla="*/ 229 w 118"/>
                <a:gd name="T17" fmla="*/ 309 h 112"/>
                <a:gd name="T18" fmla="*/ 205 w 118"/>
                <a:gd name="T19" fmla="*/ 239 h 112"/>
                <a:gd name="T20" fmla="*/ 122 w 118"/>
                <a:gd name="T21" fmla="*/ 130 h 112"/>
                <a:gd name="T22" fmla="*/ 20 w 118"/>
                <a:gd name="T23" fmla="*/ 110 h 112"/>
                <a:gd name="T24" fmla="*/ 0 w 118"/>
                <a:gd name="T25" fmla="*/ 59 h 1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112">
                  <a:moveTo>
                    <a:pt x="0" y="21"/>
                  </a:moveTo>
                  <a:cubicBezTo>
                    <a:pt x="18" y="18"/>
                    <a:pt x="31" y="7"/>
                    <a:pt x="48" y="2"/>
                  </a:cubicBezTo>
                  <a:cubicBezTo>
                    <a:pt x="56" y="0"/>
                    <a:pt x="65" y="0"/>
                    <a:pt x="73" y="2"/>
                  </a:cubicBezTo>
                  <a:cubicBezTo>
                    <a:pt x="81" y="5"/>
                    <a:pt x="87" y="11"/>
                    <a:pt x="94" y="14"/>
                  </a:cubicBezTo>
                  <a:cubicBezTo>
                    <a:pt x="99" y="17"/>
                    <a:pt x="108" y="16"/>
                    <a:pt x="112" y="19"/>
                  </a:cubicBezTo>
                  <a:cubicBezTo>
                    <a:pt x="118" y="26"/>
                    <a:pt x="112" y="39"/>
                    <a:pt x="109" y="46"/>
                  </a:cubicBezTo>
                  <a:cubicBezTo>
                    <a:pt x="104" y="55"/>
                    <a:pt x="100" y="65"/>
                    <a:pt x="97" y="75"/>
                  </a:cubicBezTo>
                  <a:cubicBezTo>
                    <a:pt x="94" y="84"/>
                    <a:pt x="94" y="94"/>
                    <a:pt x="90" y="103"/>
                  </a:cubicBezTo>
                  <a:cubicBezTo>
                    <a:pt x="88" y="110"/>
                    <a:pt x="84" y="112"/>
                    <a:pt x="78" y="106"/>
                  </a:cubicBezTo>
                  <a:cubicBezTo>
                    <a:pt x="73" y="99"/>
                    <a:pt x="71" y="91"/>
                    <a:pt x="70" y="82"/>
                  </a:cubicBezTo>
                  <a:cubicBezTo>
                    <a:pt x="67" y="64"/>
                    <a:pt x="62" y="47"/>
                    <a:pt x="41" y="45"/>
                  </a:cubicBezTo>
                  <a:cubicBezTo>
                    <a:pt x="29" y="44"/>
                    <a:pt x="18" y="47"/>
                    <a:pt x="7" y="38"/>
                  </a:cubicBezTo>
                  <a:cubicBezTo>
                    <a:pt x="2" y="34"/>
                    <a:pt x="0" y="27"/>
                    <a:pt x="0" y="20"/>
                  </a:cubicBezTo>
                </a:path>
              </a:pathLst>
            </a:custGeom>
            <a:solidFill>
              <a:srgbClr val="EDE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2" name="Freeform 91">
              <a:extLst>
                <a:ext uri="{FF2B5EF4-FFF2-40B4-BE49-F238E27FC236}">
                  <a16:creationId xmlns:a16="http://schemas.microsoft.com/office/drawing/2014/main" id="{F64BF47E-8D3A-4207-BB19-66E3BC265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" y="2594"/>
              <a:ext cx="166" cy="155"/>
            </a:xfrm>
            <a:custGeom>
              <a:avLst/>
              <a:gdLst>
                <a:gd name="T0" fmla="*/ 13 w 116"/>
                <a:gd name="T1" fmla="*/ 56 h 108"/>
                <a:gd name="T2" fmla="*/ 42 w 116"/>
                <a:gd name="T3" fmla="*/ 9 h 108"/>
                <a:gd name="T4" fmla="*/ 106 w 116"/>
                <a:gd name="T5" fmla="*/ 1 h 108"/>
                <a:gd name="T6" fmla="*/ 233 w 116"/>
                <a:gd name="T7" fmla="*/ 62 h 108"/>
                <a:gd name="T8" fmla="*/ 305 w 116"/>
                <a:gd name="T9" fmla="*/ 62 h 108"/>
                <a:gd name="T10" fmla="*/ 326 w 116"/>
                <a:gd name="T11" fmla="*/ 118 h 108"/>
                <a:gd name="T12" fmla="*/ 250 w 116"/>
                <a:gd name="T13" fmla="*/ 195 h 108"/>
                <a:gd name="T14" fmla="*/ 203 w 116"/>
                <a:gd name="T15" fmla="*/ 260 h 108"/>
                <a:gd name="T16" fmla="*/ 176 w 116"/>
                <a:gd name="T17" fmla="*/ 307 h 108"/>
                <a:gd name="T18" fmla="*/ 132 w 116"/>
                <a:gd name="T19" fmla="*/ 266 h 108"/>
                <a:gd name="T20" fmla="*/ 94 w 116"/>
                <a:gd name="T21" fmla="*/ 212 h 108"/>
                <a:gd name="T22" fmla="*/ 56 w 116"/>
                <a:gd name="T23" fmla="*/ 169 h 108"/>
                <a:gd name="T24" fmla="*/ 82 w 116"/>
                <a:gd name="T25" fmla="*/ 115 h 108"/>
                <a:gd name="T26" fmla="*/ 56 w 116"/>
                <a:gd name="T27" fmla="*/ 82 h 108"/>
                <a:gd name="T28" fmla="*/ 13 w 116"/>
                <a:gd name="T29" fmla="*/ 56 h 1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6" h="108">
                  <a:moveTo>
                    <a:pt x="4" y="19"/>
                  </a:moveTo>
                  <a:cubicBezTo>
                    <a:pt x="0" y="13"/>
                    <a:pt x="9" y="5"/>
                    <a:pt x="14" y="3"/>
                  </a:cubicBezTo>
                  <a:cubicBezTo>
                    <a:pt x="20" y="0"/>
                    <a:pt x="29" y="0"/>
                    <a:pt x="36" y="1"/>
                  </a:cubicBezTo>
                  <a:cubicBezTo>
                    <a:pt x="52" y="4"/>
                    <a:pt x="64" y="18"/>
                    <a:pt x="80" y="21"/>
                  </a:cubicBezTo>
                  <a:cubicBezTo>
                    <a:pt x="88" y="23"/>
                    <a:pt x="96" y="20"/>
                    <a:pt x="104" y="21"/>
                  </a:cubicBezTo>
                  <a:cubicBezTo>
                    <a:pt x="114" y="23"/>
                    <a:pt x="116" y="32"/>
                    <a:pt x="111" y="40"/>
                  </a:cubicBezTo>
                  <a:cubicBezTo>
                    <a:pt x="105" y="51"/>
                    <a:pt x="93" y="58"/>
                    <a:pt x="85" y="66"/>
                  </a:cubicBezTo>
                  <a:cubicBezTo>
                    <a:pt x="78" y="72"/>
                    <a:pt x="73" y="80"/>
                    <a:pt x="69" y="88"/>
                  </a:cubicBezTo>
                  <a:cubicBezTo>
                    <a:pt x="67" y="93"/>
                    <a:pt x="65" y="102"/>
                    <a:pt x="60" y="104"/>
                  </a:cubicBezTo>
                  <a:cubicBezTo>
                    <a:pt x="52" y="108"/>
                    <a:pt x="47" y="96"/>
                    <a:pt x="45" y="90"/>
                  </a:cubicBezTo>
                  <a:cubicBezTo>
                    <a:pt x="41" y="83"/>
                    <a:pt x="41" y="74"/>
                    <a:pt x="32" y="72"/>
                  </a:cubicBezTo>
                  <a:cubicBezTo>
                    <a:pt x="26" y="69"/>
                    <a:pt x="17" y="66"/>
                    <a:pt x="19" y="57"/>
                  </a:cubicBezTo>
                  <a:cubicBezTo>
                    <a:pt x="21" y="51"/>
                    <a:pt x="28" y="46"/>
                    <a:pt x="28" y="39"/>
                  </a:cubicBezTo>
                  <a:cubicBezTo>
                    <a:pt x="27" y="34"/>
                    <a:pt x="23" y="30"/>
                    <a:pt x="19" y="28"/>
                  </a:cubicBezTo>
                  <a:cubicBezTo>
                    <a:pt x="15" y="26"/>
                    <a:pt x="4" y="26"/>
                    <a:pt x="4" y="19"/>
                  </a:cubicBezTo>
                </a:path>
              </a:pathLst>
            </a:custGeom>
            <a:solidFill>
              <a:srgbClr val="EDE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3" name="Freeform 92">
              <a:extLst>
                <a:ext uri="{FF2B5EF4-FFF2-40B4-BE49-F238E27FC236}">
                  <a16:creationId xmlns:a16="http://schemas.microsoft.com/office/drawing/2014/main" id="{212AEF70-9A44-40BF-B7A7-B1C8E91B3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" y="2597"/>
              <a:ext cx="50" cy="33"/>
            </a:xfrm>
            <a:custGeom>
              <a:avLst/>
              <a:gdLst>
                <a:gd name="T0" fmla="*/ 0 w 35"/>
                <a:gd name="T1" fmla="*/ 9 h 23"/>
                <a:gd name="T2" fmla="*/ 61 w 35"/>
                <a:gd name="T3" fmla="*/ 33 h 23"/>
                <a:gd name="T4" fmla="*/ 84 w 35"/>
                <a:gd name="T5" fmla="*/ 47 h 23"/>
                <a:gd name="T6" fmla="*/ 100 w 35"/>
                <a:gd name="T7" fmla="*/ 62 h 23"/>
                <a:gd name="T8" fmla="*/ 94 w 35"/>
                <a:gd name="T9" fmla="*/ 34 h 23"/>
                <a:gd name="T10" fmla="*/ 87 w 35"/>
                <a:gd name="T11" fmla="*/ 13 h 23"/>
                <a:gd name="T12" fmla="*/ 67 w 35"/>
                <a:gd name="T13" fmla="*/ 23 h 23"/>
                <a:gd name="T14" fmla="*/ 47 w 35"/>
                <a:gd name="T15" fmla="*/ 23 h 23"/>
                <a:gd name="T16" fmla="*/ 23 w 35"/>
                <a:gd name="T17" fmla="*/ 14 h 23"/>
                <a:gd name="T18" fmla="*/ 1 w 35"/>
                <a:gd name="T19" fmla="*/ 9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cubicBezTo>
                    <a:pt x="7" y="8"/>
                    <a:pt x="13" y="9"/>
                    <a:pt x="21" y="11"/>
                  </a:cubicBezTo>
                  <a:cubicBezTo>
                    <a:pt x="24" y="12"/>
                    <a:pt x="27" y="13"/>
                    <a:pt x="29" y="16"/>
                  </a:cubicBezTo>
                  <a:cubicBezTo>
                    <a:pt x="30" y="17"/>
                    <a:pt x="32" y="23"/>
                    <a:pt x="34" y="21"/>
                  </a:cubicBezTo>
                  <a:cubicBezTo>
                    <a:pt x="35" y="20"/>
                    <a:pt x="32" y="13"/>
                    <a:pt x="32" y="12"/>
                  </a:cubicBezTo>
                  <a:cubicBezTo>
                    <a:pt x="32" y="9"/>
                    <a:pt x="34" y="4"/>
                    <a:pt x="30" y="4"/>
                  </a:cubicBezTo>
                  <a:cubicBezTo>
                    <a:pt x="28" y="4"/>
                    <a:pt x="25" y="7"/>
                    <a:pt x="23" y="8"/>
                  </a:cubicBezTo>
                  <a:cubicBezTo>
                    <a:pt x="21" y="8"/>
                    <a:pt x="18" y="8"/>
                    <a:pt x="16" y="8"/>
                  </a:cubicBezTo>
                  <a:cubicBezTo>
                    <a:pt x="13" y="7"/>
                    <a:pt x="11" y="6"/>
                    <a:pt x="8" y="5"/>
                  </a:cubicBezTo>
                  <a:cubicBezTo>
                    <a:pt x="6" y="4"/>
                    <a:pt x="1" y="0"/>
                    <a:pt x="1" y="3"/>
                  </a:cubicBezTo>
                </a:path>
              </a:pathLst>
            </a:custGeom>
            <a:solidFill>
              <a:srgbClr val="D1C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4" name="Freeform 93">
              <a:extLst>
                <a:ext uri="{FF2B5EF4-FFF2-40B4-BE49-F238E27FC236}">
                  <a16:creationId xmlns:a16="http://schemas.microsoft.com/office/drawing/2014/main" id="{4537A304-560E-440E-B07A-78BF9A31C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" y="2693"/>
              <a:ext cx="50" cy="73"/>
            </a:xfrm>
            <a:custGeom>
              <a:avLst/>
              <a:gdLst>
                <a:gd name="T0" fmla="*/ 27 w 35"/>
                <a:gd name="T1" fmla="*/ 13 h 51"/>
                <a:gd name="T2" fmla="*/ 43 w 35"/>
                <a:gd name="T3" fmla="*/ 56 h 51"/>
                <a:gd name="T4" fmla="*/ 63 w 35"/>
                <a:gd name="T5" fmla="*/ 110 h 51"/>
                <a:gd name="T6" fmla="*/ 90 w 35"/>
                <a:gd name="T7" fmla="*/ 137 h 51"/>
                <a:gd name="T8" fmla="*/ 53 w 35"/>
                <a:gd name="T9" fmla="*/ 106 h 51"/>
                <a:gd name="T10" fmla="*/ 34 w 35"/>
                <a:gd name="T11" fmla="*/ 74 h 51"/>
                <a:gd name="T12" fmla="*/ 13 w 35"/>
                <a:gd name="T13" fmla="*/ 53 h 51"/>
                <a:gd name="T14" fmla="*/ 6 w 35"/>
                <a:gd name="T15" fmla="*/ 27 h 51"/>
                <a:gd name="T16" fmla="*/ 23 w 35"/>
                <a:gd name="T17" fmla="*/ 13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51">
                  <a:moveTo>
                    <a:pt x="9" y="4"/>
                  </a:moveTo>
                  <a:cubicBezTo>
                    <a:pt x="13" y="0"/>
                    <a:pt x="15" y="17"/>
                    <a:pt x="15" y="19"/>
                  </a:cubicBezTo>
                  <a:cubicBezTo>
                    <a:pt x="16" y="25"/>
                    <a:pt x="18" y="33"/>
                    <a:pt x="22" y="38"/>
                  </a:cubicBezTo>
                  <a:cubicBezTo>
                    <a:pt x="23" y="39"/>
                    <a:pt x="35" y="43"/>
                    <a:pt x="31" y="47"/>
                  </a:cubicBezTo>
                  <a:cubicBezTo>
                    <a:pt x="28" y="51"/>
                    <a:pt x="19" y="39"/>
                    <a:pt x="18" y="36"/>
                  </a:cubicBezTo>
                  <a:cubicBezTo>
                    <a:pt x="16" y="33"/>
                    <a:pt x="14" y="29"/>
                    <a:pt x="12" y="25"/>
                  </a:cubicBezTo>
                  <a:cubicBezTo>
                    <a:pt x="10" y="22"/>
                    <a:pt x="7" y="20"/>
                    <a:pt x="4" y="18"/>
                  </a:cubicBezTo>
                  <a:cubicBezTo>
                    <a:pt x="2" y="16"/>
                    <a:pt x="0" y="12"/>
                    <a:pt x="2" y="9"/>
                  </a:cubicBezTo>
                  <a:cubicBezTo>
                    <a:pt x="3" y="8"/>
                    <a:pt x="7" y="4"/>
                    <a:pt x="8" y="4"/>
                  </a:cubicBezTo>
                </a:path>
              </a:pathLst>
            </a:custGeom>
            <a:solidFill>
              <a:srgbClr val="D1C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5" name="Freeform 94">
              <a:extLst>
                <a:ext uri="{FF2B5EF4-FFF2-40B4-BE49-F238E27FC236}">
                  <a16:creationId xmlns:a16="http://schemas.microsoft.com/office/drawing/2014/main" id="{C585FBBA-8B72-4802-83DB-2471BBD7B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2617"/>
              <a:ext cx="33" cy="37"/>
            </a:xfrm>
            <a:custGeom>
              <a:avLst/>
              <a:gdLst>
                <a:gd name="T0" fmla="*/ 0 w 23"/>
                <a:gd name="T1" fmla="*/ 20 h 26"/>
                <a:gd name="T2" fmla="*/ 9 w 23"/>
                <a:gd name="T3" fmla="*/ 53 h 26"/>
                <a:gd name="T4" fmla="*/ 9 w 23"/>
                <a:gd name="T5" fmla="*/ 68 h 26"/>
                <a:gd name="T6" fmla="*/ 23 w 23"/>
                <a:gd name="T7" fmla="*/ 61 h 26"/>
                <a:gd name="T8" fmla="*/ 42 w 23"/>
                <a:gd name="T9" fmla="*/ 28 h 26"/>
                <a:gd name="T10" fmla="*/ 67 w 23"/>
                <a:gd name="T11" fmla="*/ 1 h 26"/>
                <a:gd name="T12" fmla="*/ 34 w 23"/>
                <a:gd name="T13" fmla="*/ 19 h 26"/>
                <a:gd name="T14" fmla="*/ 1 w 23"/>
                <a:gd name="T15" fmla="*/ 2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26">
                  <a:moveTo>
                    <a:pt x="0" y="7"/>
                  </a:moveTo>
                  <a:cubicBezTo>
                    <a:pt x="1" y="11"/>
                    <a:pt x="3" y="14"/>
                    <a:pt x="3" y="18"/>
                  </a:cubicBezTo>
                  <a:cubicBezTo>
                    <a:pt x="3" y="19"/>
                    <a:pt x="3" y="23"/>
                    <a:pt x="3" y="24"/>
                  </a:cubicBezTo>
                  <a:cubicBezTo>
                    <a:pt x="5" y="26"/>
                    <a:pt x="7" y="22"/>
                    <a:pt x="8" y="21"/>
                  </a:cubicBezTo>
                  <a:cubicBezTo>
                    <a:pt x="10" y="17"/>
                    <a:pt x="11" y="14"/>
                    <a:pt x="14" y="10"/>
                  </a:cubicBezTo>
                  <a:cubicBezTo>
                    <a:pt x="16" y="7"/>
                    <a:pt x="23" y="5"/>
                    <a:pt x="23" y="1"/>
                  </a:cubicBezTo>
                  <a:cubicBezTo>
                    <a:pt x="20" y="0"/>
                    <a:pt x="15" y="5"/>
                    <a:pt x="12" y="6"/>
                  </a:cubicBezTo>
                  <a:cubicBezTo>
                    <a:pt x="8" y="9"/>
                    <a:pt x="5" y="9"/>
                    <a:pt x="1" y="7"/>
                  </a:cubicBezTo>
                </a:path>
              </a:pathLst>
            </a:custGeom>
            <a:solidFill>
              <a:srgbClr val="D1C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6" name="Freeform 95">
              <a:extLst>
                <a:ext uri="{FF2B5EF4-FFF2-40B4-BE49-F238E27FC236}">
                  <a16:creationId xmlns:a16="http://schemas.microsoft.com/office/drawing/2014/main" id="{E0A5992E-4A0B-4D4F-885D-369D10BAE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2702"/>
              <a:ext cx="63" cy="70"/>
            </a:xfrm>
            <a:custGeom>
              <a:avLst/>
              <a:gdLst>
                <a:gd name="T0" fmla="*/ 56 w 44"/>
                <a:gd name="T1" fmla="*/ 6 h 49"/>
                <a:gd name="T2" fmla="*/ 100 w 44"/>
                <a:gd name="T3" fmla="*/ 81 h 49"/>
                <a:gd name="T4" fmla="*/ 123 w 44"/>
                <a:gd name="T5" fmla="*/ 104 h 49"/>
                <a:gd name="T6" fmla="*/ 123 w 44"/>
                <a:gd name="T7" fmla="*/ 141 h 49"/>
                <a:gd name="T8" fmla="*/ 110 w 44"/>
                <a:gd name="T9" fmla="*/ 123 h 49"/>
                <a:gd name="T10" fmla="*/ 100 w 44"/>
                <a:gd name="T11" fmla="*/ 100 h 49"/>
                <a:gd name="T12" fmla="*/ 80 w 44"/>
                <a:gd name="T13" fmla="*/ 76 h 49"/>
                <a:gd name="T14" fmla="*/ 62 w 44"/>
                <a:gd name="T15" fmla="*/ 53 h 49"/>
                <a:gd name="T16" fmla="*/ 33 w 44"/>
                <a:gd name="T17" fmla="*/ 49 h 49"/>
                <a:gd name="T18" fmla="*/ 9 w 44"/>
                <a:gd name="T19" fmla="*/ 29 h 49"/>
                <a:gd name="T20" fmla="*/ 39 w 44"/>
                <a:gd name="T21" fmla="*/ 1 h 49"/>
                <a:gd name="T22" fmla="*/ 60 w 44"/>
                <a:gd name="T23" fmla="*/ 9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" h="49">
                  <a:moveTo>
                    <a:pt x="19" y="2"/>
                  </a:moveTo>
                  <a:cubicBezTo>
                    <a:pt x="30" y="5"/>
                    <a:pt x="28" y="20"/>
                    <a:pt x="34" y="28"/>
                  </a:cubicBezTo>
                  <a:cubicBezTo>
                    <a:pt x="36" y="31"/>
                    <a:pt x="40" y="32"/>
                    <a:pt x="42" y="36"/>
                  </a:cubicBezTo>
                  <a:cubicBezTo>
                    <a:pt x="44" y="39"/>
                    <a:pt x="44" y="45"/>
                    <a:pt x="42" y="48"/>
                  </a:cubicBezTo>
                  <a:cubicBezTo>
                    <a:pt x="39" y="49"/>
                    <a:pt x="38" y="45"/>
                    <a:pt x="38" y="42"/>
                  </a:cubicBezTo>
                  <a:cubicBezTo>
                    <a:pt x="37" y="39"/>
                    <a:pt x="37" y="37"/>
                    <a:pt x="34" y="34"/>
                  </a:cubicBezTo>
                  <a:cubicBezTo>
                    <a:pt x="32" y="31"/>
                    <a:pt x="29" y="29"/>
                    <a:pt x="27" y="26"/>
                  </a:cubicBezTo>
                  <a:cubicBezTo>
                    <a:pt x="25" y="23"/>
                    <a:pt x="23" y="20"/>
                    <a:pt x="21" y="18"/>
                  </a:cubicBezTo>
                  <a:cubicBezTo>
                    <a:pt x="17" y="16"/>
                    <a:pt x="14" y="18"/>
                    <a:pt x="11" y="17"/>
                  </a:cubicBezTo>
                  <a:cubicBezTo>
                    <a:pt x="7" y="17"/>
                    <a:pt x="5" y="14"/>
                    <a:pt x="3" y="10"/>
                  </a:cubicBezTo>
                  <a:cubicBezTo>
                    <a:pt x="0" y="3"/>
                    <a:pt x="7" y="0"/>
                    <a:pt x="13" y="1"/>
                  </a:cubicBezTo>
                  <a:cubicBezTo>
                    <a:pt x="15" y="1"/>
                    <a:pt x="18" y="2"/>
                    <a:pt x="20" y="3"/>
                  </a:cubicBezTo>
                </a:path>
              </a:pathLst>
            </a:custGeom>
            <a:solidFill>
              <a:srgbClr val="D1C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7" name="Freeform 96">
              <a:extLst>
                <a:ext uri="{FF2B5EF4-FFF2-40B4-BE49-F238E27FC236}">
                  <a16:creationId xmlns:a16="http://schemas.microsoft.com/office/drawing/2014/main" id="{BDC65A35-C07E-41EE-943F-51DFDCB5D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" y="2587"/>
              <a:ext cx="41" cy="72"/>
            </a:xfrm>
            <a:custGeom>
              <a:avLst/>
              <a:gdLst>
                <a:gd name="T0" fmla="*/ 33 w 29"/>
                <a:gd name="T1" fmla="*/ 33 h 50"/>
                <a:gd name="T2" fmla="*/ 16 w 29"/>
                <a:gd name="T3" fmla="*/ 72 h 50"/>
                <a:gd name="T4" fmla="*/ 42 w 29"/>
                <a:gd name="T5" fmla="*/ 102 h 50"/>
                <a:gd name="T6" fmla="*/ 76 w 29"/>
                <a:gd name="T7" fmla="*/ 114 h 50"/>
                <a:gd name="T8" fmla="*/ 66 w 29"/>
                <a:gd name="T9" fmla="*/ 141 h 50"/>
                <a:gd name="T10" fmla="*/ 57 w 29"/>
                <a:gd name="T11" fmla="*/ 122 h 50"/>
                <a:gd name="T12" fmla="*/ 40 w 29"/>
                <a:gd name="T13" fmla="*/ 108 h 50"/>
                <a:gd name="T14" fmla="*/ 14 w 29"/>
                <a:gd name="T15" fmla="*/ 84 h 50"/>
                <a:gd name="T16" fmla="*/ 8 w 29"/>
                <a:gd name="T17" fmla="*/ 56 h 50"/>
                <a:gd name="T18" fmla="*/ 0 w 29"/>
                <a:gd name="T19" fmla="*/ 24 h 50"/>
                <a:gd name="T20" fmla="*/ 33 w 29"/>
                <a:gd name="T21" fmla="*/ 1 h 50"/>
                <a:gd name="T22" fmla="*/ 33 w 29"/>
                <a:gd name="T23" fmla="*/ 33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50">
                  <a:moveTo>
                    <a:pt x="11" y="11"/>
                  </a:moveTo>
                  <a:cubicBezTo>
                    <a:pt x="8" y="15"/>
                    <a:pt x="6" y="20"/>
                    <a:pt x="6" y="24"/>
                  </a:cubicBezTo>
                  <a:cubicBezTo>
                    <a:pt x="7" y="29"/>
                    <a:pt x="10" y="32"/>
                    <a:pt x="15" y="34"/>
                  </a:cubicBezTo>
                  <a:cubicBezTo>
                    <a:pt x="19" y="35"/>
                    <a:pt x="24" y="35"/>
                    <a:pt x="27" y="38"/>
                  </a:cubicBezTo>
                  <a:cubicBezTo>
                    <a:pt x="29" y="41"/>
                    <a:pt x="28" y="50"/>
                    <a:pt x="23" y="47"/>
                  </a:cubicBezTo>
                  <a:cubicBezTo>
                    <a:pt x="21" y="46"/>
                    <a:pt x="21" y="42"/>
                    <a:pt x="20" y="41"/>
                  </a:cubicBezTo>
                  <a:cubicBezTo>
                    <a:pt x="19" y="39"/>
                    <a:pt x="16" y="37"/>
                    <a:pt x="14" y="36"/>
                  </a:cubicBezTo>
                  <a:cubicBezTo>
                    <a:pt x="11" y="33"/>
                    <a:pt x="7" y="32"/>
                    <a:pt x="5" y="28"/>
                  </a:cubicBezTo>
                  <a:cubicBezTo>
                    <a:pt x="3" y="25"/>
                    <a:pt x="3" y="22"/>
                    <a:pt x="3" y="19"/>
                  </a:cubicBezTo>
                  <a:cubicBezTo>
                    <a:pt x="2" y="15"/>
                    <a:pt x="0" y="12"/>
                    <a:pt x="0" y="8"/>
                  </a:cubicBezTo>
                  <a:cubicBezTo>
                    <a:pt x="0" y="2"/>
                    <a:pt x="6" y="0"/>
                    <a:pt x="11" y="1"/>
                  </a:cubicBezTo>
                  <a:cubicBezTo>
                    <a:pt x="18" y="4"/>
                    <a:pt x="16" y="8"/>
                    <a:pt x="11" y="11"/>
                  </a:cubicBezTo>
                </a:path>
              </a:pathLst>
            </a:custGeom>
            <a:solidFill>
              <a:srgbClr val="D1C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8" name="Freeform 97">
              <a:extLst>
                <a:ext uri="{FF2B5EF4-FFF2-40B4-BE49-F238E27FC236}">
                  <a16:creationId xmlns:a16="http://schemas.microsoft.com/office/drawing/2014/main" id="{DED88BB6-BA48-4EA2-A421-489FA6324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" y="2563"/>
              <a:ext cx="114" cy="43"/>
            </a:xfrm>
            <a:custGeom>
              <a:avLst/>
              <a:gdLst>
                <a:gd name="T0" fmla="*/ 0 w 80"/>
                <a:gd name="T1" fmla="*/ 34 h 30"/>
                <a:gd name="T2" fmla="*/ 231 w 80"/>
                <a:gd name="T3" fmla="*/ 89 h 30"/>
                <a:gd name="T4" fmla="*/ 0 w 80"/>
                <a:gd name="T5" fmla="*/ 34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0" h="30">
                  <a:moveTo>
                    <a:pt x="0" y="12"/>
                  </a:moveTo>
                  <a:cubicBezTo>
                    <a:pt x="0" y="12"/>
                    <a:pt x="60" y="0"/>
                    <a:pt x="80" y="30"/>
                  </a:cubicBezTo>
                  <a:cubicBezTo>
                    <a:pt x="80" y="30"/>
                    <a:pt x="53" y="8"/>
                    <a:pt x="0" y="12"/>
                  </a:cubicBezTo>
                  <a:close/>
                </a:path>
              </a:pathLst>
            </a:custGeom>
            <a:solidFill>
              <a:srgbClr val="F2E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9" name="Freeform 98">
              <a:extLst>
                <a:ext uri="{FF2B5EF4-FFF2-40B4-BE49-F238E27FC236}">
                  <a16:creationId xmlns:a16="http://schemas.microsoft.com/office/drawing/2014/main" id="{F9A8AC70-2795-4DA0-94FC-5B5B68CAD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" y="2604"/>
              <a:ext cx="71" cy="20"/>
            </a:xfrm>
            <a:custGeom>
              <a:avLst/>
              <a:gdLst>
                <a:gd name="T0" fmla="*/ 0 w 50"/>
                <a:gd name="T1" fmla="*/ 29 h 14"/>
                <a:gd name="T2" fmla="*/ 9 w 50"/>
                <a:gd name="T3" fmla="*/ 33 h 14"/>
                <a:gd name="T4" fmla="*/ 23 w 50"/>
                <a:gd name="T5" fmla="*/ 34 h 14"/>
                <a:gd name="T6" fmla="*/ 37 w 50"/>
                <a:gd name="T7" fmla="*/ 34 h 14"/>
                <a:gd name="T8" fmla="*/ 54 w 50"/>
                <a:gd name="T9" fmla="*/ 34 h 14"/>
                <a:gd name="T10" fmla="*/ 87 w 50"/>
                <a:gd name="T11" fmla="*/ 20 h 14"/>
                <a:gd name="T12" fmla="*/ 116 w 50"/>
                <a:gd name="T13" fmla="*/ 1 h 14"/>
                <a:gd name="T14" fmla="*/ 135 w 50"/>
                <a:gd name="T15" fmla="*/ 0 h 14"/>
                <a:gd name="T16" fmla="*/ 143 w 50"/>
                <a:gd name="T17" fmla="*/ 0 h 14"/>
                <a:gd name="T18" fmla="*/ 125 w 50"/>
                <a:gd name="T19" fmla="*/ 19 h 14"/>
                <a:gd name="T20" fmla="*/ 115 w 50"/>
                <a:gd name="T21" fmla="*/ 27 h 14"/>
                <a:gd name="T22" fmla="*/ 111 w 50"/>
                <a:gd name="T23" fmla="*/ 23 h 14"/>
                <a:gd name="T24" fmla="*/ 102 w 50"/>
                <a:gd name="T25" fmla="*/ 20 h 14"/>
                <a:gd name="T26" fmla="*/ 75 w 50"/>
                <a:gd name="T27" fmla="*/ 33 h 14"/>
                <a:gd name="T28" fmla="*/ 47 w 50"/>
                <a:gd name="T29" fmla="*/ 41 h 14"/>
                <a:gd name="T30" fmla="*/ 14 w 50"/>
                <a:gd name="T31" fmla="*/ 39 h 14"/>
                <a:gd name="T32" fmla="*/ 0 w 50"/>
                <a:gd name="T33" fmla="*/ 29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0" h="14">
                  <a:moveTo>
                    <a:pt x="0" y="10"/>
                  </a:moveTo>
                  <a:cubicBezTo>
                    <a:pt x="1" y="10"/>
                    <a:pt x="2" y="11"/>
                    <a:pt x="3" y="11"/>
                  </a:cubicBezTo>
                  <a:cubicBezTo>
                    <a:pt x="5" y="12"/>
                    <a:pt x="6" y="12"/>
                    <a:pt x="8" y="12"/>
                  </a:cubicBezTo>
                  <a:cubicBezTo>
                    <a:pt x="9" y="12"/>
                    <a:pt x="11" y="12"/>
                    <a:pt x="13" y="12"/>
                  </a:cubicBezTo>
                  <a:cubicBezTo>
                    <a:pt x="15" y="13"/>
                    <a:pt x="17" y="12"/>
                    <a:pt x="19" y="12"/>
                  </a:cubicBezTo>
                  <a:cubicBezTo>
                    <a:pt x="23" y="11"/>
                    <a:pt x="27" y="9"/>
                    <a:pt x="30" y="7"/>
                  </a:cubicBezTo>
                  <a:cubicBezTo>
                    <a:pt x="34" y="5"/>
                    <a:pt x="38" y="3"/>
                    <a:pt x="41" y="1"/>
                  </a:cubicBezTo>
                  <a:cubicBezTo>
                    <a:pt x="43" y="1"/>
                    <a:pt x="45" y="0"/>
                    <a:pt x="47" y="0"/>
                  </a:cubicBezTo>
                  <a:cubicBezTo>
                    <a:pt x="48" y="0"/>
                    <a:pt x="49" y="0"/>
                    <a:pt x="50" y="0"/>
                  </a:cubicBezTo>
                  <a:cubicBezTo>
                    <a:pt x="49" y="3"/>
                    <a:pt x="46" y="4"/>
                    <a:pt x="44" y="6"/>
                  </a:cubicBezTo>
                  <a:cubicBezTo>
                    <a:pt x="43" y="7"/>
                    <a:pt x="42" y="9"/>
                    <a:pt x="40" y="9"/>
                  </a:cubicBezTo>
                  <a:cubicBezTo>
                    <a:pt x="40" y="9"/>
                    <a:pt x="39" y="8"/>
                    <a:pt x="39" y="8"/>
                  </a:cubicBezTo>
                  <a:cubicBezTo>
                    <a:pt x="38" y="7"/>
                    <a:pt x="37" y="7"/>
                    <a:pt x="36" y="7"/>
                  </a:cubicBezTo>
                  <a:cubicBezTo>
                    <a:pt x="32" y="8"/>
                    <a:pt x="29" y="9"/>
                    <a:pt x="26" y="11"/>
                  </a:cubicBezTo>
                  <a:cubicBezTo>
                    <a:pt x="23" y="12"/>
                    <a:pt x="19" y="13"/>
                    <a:pt x="16" y="14"/>
                  </a:cubicBezTo>
                  <a:cubicBezTo>
                    <a:pt x="12" y="14"/>
                    <a:pt x="9" y="14"/>
                    <a:pt x="5" y="13"/>
                  </a:cubicBezTo>
                  <a:cubicBezTo>
                    <a:pt x="3" y="12"/>
                    <a:pt x="1" y="12"/>
                    <a:pt x="0" y="10"/>
                  </a:cubicBezTo>
                </a:path>
              </a:pathLst>
            </a:custGeom>
            <a:solidFill>
              <a:srgbClr val="F2E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0" name="Freeform 99">
              <a:extLst>
                <a:ext uri="{FF2B5EF4-FFF2-40B4-BE49-F238E27FC236}">
                  <a16:creationId xmlns:a16="http://schemas.microsoft.com/office/drawing/2014/main" id="{FD414F8A-5266-4267-94AE-950F274AC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2599"/>
              <a:ext cx="27" cy="35"/>
            </a:xfrm>
            <a:custGeom>
              <a:avLst/>
              <a:gdLst>
                <a:gd name="T0" fmla="*/ 34 w 19"/>
                <a:gd name="T1" fmla="*/ 1 h 25"/>
                <a:gd name="T2" fmla="*/ 0 w 19"/>
                <a:gd name="T3" fmla="*/ 34 h 25"/>
                <a:gd name="T4" fmla="*/ 37 w 19"/>
                <a:gd name="T5" fmla="*/ 49 h 25"/>
                <a:gd name="T6" fmla="*/ 47 w 19"/>
                <a:gd name="T7" fmla="*/ 28 h 25"/>
                <a:gd name="T8" fmla="*/ 54 w 19"/>
                <a:gd name="T9" fmla="*/ 8 h 25"/>
                <a:gd name="T10" fmla="*/ 37 w 19"/>
                <a:gd name="T11" fmla="*/ 1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25">
                  <a:moveTo>
                    <a:pt x="12" y="1"/>
                  </a:moveTo>
                  <a:cubicBezTo>
                    <a:pt x="8" y="3"/>
                    <a:pt x="0" y="6"/>
                    <a:pt x="0" y="12"/>
                  </a:cubicBezTo>
                  <a:cubicBezTo>
                    <a:pt x="0" y="18"/>
                    <a:pt x="12" y="25"/>
                    <a:pt x="13" y="18"/>
                  </a:cubicBezTo>
                  <a:cubicBezTo>
                    <a:pt x="13" y="14"/>
                    <a:pt x="13" y="13"/>
                    <a:pt x="16" y="10"/>
                  </a:cubicBezTo>
                  <a:cubicBezTo>
                    <a:pt x="17" y="8"/>
                    <a:pt x="19" y="6"/>
                    <a:pt x="19" y="3"/>
                  </a:cubicBezTo>
                  <a:cubicBezTo>
                    <a:pt x="19" y="0"/>
                    <a:pt x="15" y="0"/>
                    <a:pt x="13" y="1"/>
                  </a:cubicBezTo>
                </a:path>
              </a:pathLst>
            </a:custGeom>
            <a:solidFill>
              <a:srgbClr val="F2E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1" name="Freeform 100">
              <a:extLst>
                <a:ext uri="{FF2B5EF4-FFF2-40B4-BE49-F238E27FC236}">
                  <a16:creationId xmlns:a16="http://schemas.microsoft.com/office/drawing/2014/main" id="{6EBF5D04-F894-4E83-8EA5-E32B5B1E6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" y="2653"/>
              <a:ext cx="46" cy="36"/>
            </a:xfrm>
            <a:custGeom>
              <a:avLst/>
              <a:gdLst>
                <a:gd name="T0" fmla="*/ 29 w 32"/>
                <a:gd name="T1" fmla="*/ 72 h 25"/>
                <a:gd name="T2" fmla="*/ 53 w 32"/>
                <a:gd name="T3" fmla="*/ 20 h 25"/>
                <a:gd name="T4" fmla="*/ 89 w 32"/>
                <a:gd name="T5" fmla="*/ 13 h 25"/>
                <a:gd name="T6" fmla="*/ 81 w 32"/>
                <a:gd name="T7" fmla="*/ 29 h 25"/>
                <a:gd name="T8" fmla="*/ 42 w 32"/>
                <a:gd name="T9" fmla="*/ 56 h 25"/>
                <a:gd name="T10" fmla="*/ 27 w 32"/>
                <a:gd name="T11" fmla="*/ 72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5">
                  <a:moveTo>
                    <a:pt x="10" y="24"/>
                  </a:moveTo>
                  <a:cubicBezTo>
                    <a:pt x="0" y="18"/>
                    <a:pt x="14" y="10"/>
                    <a:pt x="18" y="7"/>
                  </a:cubicBezTo>
                  <a:cubicBezTo>
                    <a:pt x="21" y="6"/>
                    <a:pt x="27" y="0"/>
                    <a:pt x="30" y="4"/>
                  </a:cubicBezTo>
                  <a:cubicBezTo>
                    <a:pt x="32" y="7"/>
                    <a:pt x="29" y="9"/>
                    <a:pt x="27" y="10"/>
                  </a:cubicBezTo>
                  <a:cubicBezTo>
                    <a:pt x="22" y="12"/>
                    <a:pt x="15" y="13"/>
                    <a:pt x="14" y="19"/>
                  </a:cubicBezTo>
                  <a:cubicBezTo>
                    <a:pt x="13" y="21"/>
                    <a:pt x="13" y="25"/>
                    <a:pt x="9" y="24"/>
                  </a:cubicBezTo>
                </a:path>
              </a:pathLst>
            </a:custGeom>
            <a:solidFill>
              <a:srgbClr val="F2E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2" name="Freeform 101">
              <a:extLst>
                <a:ext uri="{FF2B5EF4-FFF2-40B4-BE49-F238E27FC236}">
                  <a16:creationId xmlns:a16="http://schemas.microsoft.com/office/drawing/2014/main" id="{255D6815-E3C9-45F0-A69C-62F08E881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2580"/>
              <a:ext cx="36" cy="46"/>
            </a:xfrm>
            <a:custGeom>
              <a:avLst/>
              <a:gdLst>
                <a:gd name="T0" fmla="*/ 0 w 25"/>
                <a:gd name="T1" fmla="*/ 39 h 32"/>
                <a:gd name="T2" fmla="*/ 33 w 25"/>
                <a:gd name="T3" fmla="*/ 13 h 32"/>
                <a:gd name="T4" fmla="*/ 75 w 25"/>
                <a:gd name="T5" fmla="*/ 1 h 32"/>
                <a:gd name="T6" fmla="*/ 62 w 25"/>
                <a:gd name="T7" fmla="*/ 24 h 32"/>
                <a:gd name="T8" fmla="*/ 50 w 25"/>
                <a:gd name="T9" fmla="*/ 50 h 32"/>
                <a:gd name="T10" fmla="*/ 39 w 25"/>
                <a:gd name="T11" fmla="*/ 75 h 32"/>
                <a:gd name="T12" fmla="*/ 27 w 25"/>
                <a:gd name="T13" fmla="*/ 95 h 32"/>
                <a:gd name="T14" fmla="*/ 35 w 25"/>
                <a:gd name="T15" fmla="*/ 47 h 32"/>
                <a:gd name="T16" fmla="*/ 29 w 25"/>
                <a:gd name="T17" fmla="*/ 33 h 32"/>
                <a:gd name="T18" fmla="*/ 6 w 25"/>
                <a:gd name="T19" fmla="*/ 42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" h="32">
                  <a:moveTo>
                    <a:pt x="0" y="13"/>
                  </a:moveTo>
                  <a:cubicBezTo>
                    <a:pt x="4" y="13"/>
                    <a:pt x="8" y="6"/>
                    <a:pt x="11" y="4"/>
                  </a:cubicBezTo>
                  <a:cubicBezTo>
                    <a:pt x="15" y="1"/>
                    <a:pt x="20" y="0"/>
                    <a:pt x="25" y="1"/>
                  </a:cubicBezTo>
                  <a:cubicBezTo>
                    <a:pt x="25" y="3"/>
                    <a:pt x="22" y="6"/>
                    <a:pt x="21" y="8"/>
                  </a:cubicBezTo>
                  <a:cubicBezTo>
                    <a:pt x="20" y="11"/>
                    <a:pt x="18" y="14"/>
                    <a:pt x="17" y="17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2" y="27"/>
                    <a:pt x="11" y="30"/>
                    <a:pt x="9" y="32"/>
                  </a:cubicBezTo>
                  <a:cubicBezTo>
                    <a:pt x="5" y="28"/>
                    <a:pt x="10" y="19"/>
                    <a:pt x="12" y="16"/>
                  </a:cubicBezTo>
                  <a:cubicBezTo>
                    <a:pt x="14" y="12"/>
                    <a:pt x="14" y="10"/>
                    <a:pt x="10" y="11"/>
                  </a:cubicBezTo>
                  <a:cubicBezTo>
                    <a:pt x="7" y="12"/>
                    <a:pt x="4" y="13"/>
                    <a:pt x="2" y="14"/>
                  </a:cubicBezTo>
                </a:path>
              </a:pathLst>
            </a:custGeom>
            <a:solidFill>
              <a:srgbClr val="F2E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3" name="Freeform 102">
              <a:extLst>
                <a:ext uri="{FF2B5EF4-FFF2-40B4-BE49-F238E27FC236}">
                  <a16:creationId xmlns:a16="http://schemas.microsoft.com/office/drawing/2014/main" id="{1372B24A-6832-4E17-9D73-8B6843FBC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" y="2558"/>
              <a:ext cx="131" cy="55"/>
            </a:xfrm>
            <a:custGeom>
              <a:avLst/>
              <a:gdLst>
                <a:gd name="T0" fmla="*/ 0 w 91"/>
                <a:gd name="T1" fmla="*/ 116 h 38"/>
                <a:gd name="T2" fmla="*/ 272 w 91"/>
                <a:gd name="T3" fmla="*/ 80 h 38"/>
                <a:gd name="T4" fmla="*/ 0 w 91"/>
                <a:gd name="T5" fmla="*/ 116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38">
                  <a:moveTo>
                    <a:pt x="0" y="38"/>
                  </a:moveTo>
                  <a:cubicBezTo>
                    <a:pt x="0" y="38"/>
                    <a:pt x="54" y="0"/>
                    <a:pt x="91" y="26"/>
                  </a:cubicBezTo>
                  <a:cubicBezTo>
                    <a:pt x="91" y="26"/>
                    <a:pt x="62" y="7"/>
                    <a:pt x="0" y="38"/>
                  </a:cubicBezTo>
                  <a:close/>
                </a:path>
              </a:pathLst>
            </a:custGeom>
            <a:solidFill>
              <a:srgbClr val="F2E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4" name="Freeform 103">
              <a:extLst>
                <a:ext uri="{FF2B5EF4-FFF2-40B4-BE49-F238E27FC236}">
                  <a16:creationId xmlns:a16="http://schemas.microsoft.com/office/drawing/2014/main" id="{62784D89-CEED-4984-9E7E-CBC55D41E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2576"/>
              <a:ext cx="68" cy="17"/>
            </a:xfrm>
            <a:custGeom>
              <a:avLst/>
              <a:gdLst>
                <a:gd name="T0" fmla="*/ 0 w 48"/>
                <a:gd name="T1" fmla="*/ 34 h 12"/>
                <a:gd name="T2" fmla="*/ 136 w 48"/>
                <a:gd name="T3" fmla="*/ 23 h 12"/>
                <a:gd name="T4" fmla="*/ 0 w 48"/>
                <a:gd name="T5" fmla="*/ 34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12">
                  <a:moveTo>
                    <a:pt x="0" y="12"/>
                  </a:moveTo>
                  <a:cubicBezTo>
                    <a:pt x="0" y="12"/>
                    <a:pt x="24" y="0"/>
                    <a:pt x="48" y="8"/>
                  </a:cubicBezTo>
                  <a:cubicBezTo>
                    <a:pt x="48" y="8"/>
                    <a:pt x="27" y="5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5" name="Freeform 104">
              <a:extLst>
                <a:ext uri="{FF2B5EF4-FFF2-40B4-BE49-F238E27FC236}">
                  <a16:creationId xmlns:a16="http://schemas.microsoft.com/office/drawing/2014/main" id="{9B8B1B6C-F79F-4DB7-B5C6-E305E782A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" y="2578"/>
              <a:ext cx="27" cy="16"/>
            </a:xfrm>
            <a:custGeom>
              <a:avLst/>
              <a:gdLst>
                <a:gd name="T0" fmla="*/ 54 w 19"/>
                <a:gd name="T1" fmla="*/ 6 h 11"/>
                <a:gd name="T2" fmla="*/ 0 w 19"/>
                <a:gd name="T3" fmla="*/ 33 h 11"/>
                <a:gd name="T4" fmla="*/ 54 w 19"/>
                <a:gd name="T5" fmla="*/ 6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1">
                  <a:moveTo>
                    <a:pt x="19" y="2"/>
                  </a:moveTo>
                  <a:cubicBezTo>
                    <a:pt x="19" y="2"/>
                    <a:pt x="7" y="0"/>
                    <a:pt x="0" y="11"/>
                  </a:cubicBezTo>
                  <a:cubicBezTo>
                    <a:pt x="0" y="11"/>
                    <a:pt x="7" y="2"/>
                    <a:pt x="1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6" name="Freeform 105">
              <a:extLst>
                <a:ext uri="{FF2B5EF4-FFF2-40B4-BE49-F238E27FC236}">
                  <a16:creationId xmlns:a16="http://schemas.microsoft.com/office/drawing/2014/main" id="{90C55FE1-31AE-4E0C-936B-A038F986E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" y="2611"/>
              <a:ext cx="21" cy="3"/>
            </a:xfrm>
            <a:custGeom>
              <a:avLst/>
              <a:gdLst>
                <a:gd name="T0" fmla="*/ 0 w 15"/>
                <a:gd name="T1" fmla="*/ 8 h 2"/>
                <a:gd name="T2" fmla="*/ 41 w 15"/>
                <a:gd name="T3" fmla="*/ 8 h 2"/>
                <a:gd name="T4" fmla="*/ 0 w 15"/>
                <a:gd name="T5" fmla="*/ 8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">
                  <a:moveTo>
                    <a:pt x="0" y="2"/>
                  </a:moveTo>
                  <a:cubicBezTo>
                    <a:pt x="0" y="2"/>
                    <a:pt x="5" y="0"/>
                    <a:pt x="15" y="2"/>
                  </a:cubicBezTo>
                  <a:cubicBezTo>
                    <a:pt x="15" y="2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7" name="Freeform 106">
              <a:extLst>
                <a:ext uri="{FF2B5EF4-FFF2-40B4-BE49-F238E27FC236}">
                  <a16:creationId xmlns:a16="http://schemas.microsoft.com/office/drawing/2014/main" id="{C588A58E-A049-473F-A216-27FF365A3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2627"/>
              <a:ext cx="45" cy="122"/>
            </a:xfrm>
            <a:custGeom>
              <a:avLst/>
              <a:gdLst>
                <a:gd name="T0" fmla="*/ 89 w 31"/>
                <a:gd name="T1" fmla="*/ 0 h 85"/>
                <a:gd name="T2" fmla="*/ 36 w 31"/>
                <a:gd name="T3" fmla="*/ 142 h 85"/>
                <a:gd name="T4" fmla="*/ 25 w 31"/>
                <a:gd name="T5" fmla="*/ 207 h 85"/>
                <a:gd name="T6" fmla="*/ 22 w 31"/>
                <a:gd name="T7" fmla="*/ 237 h 85"/>
                <a:gd name="T8" fmla="*/ 0 w 31"/>
                <a:gd name="T9" fmla="*/ 237 h 85"/>
                <a:gd name="T10" fmla="*/ 6 w 31"/>
                <a:gd name="T11" fmla="*/ 243 h 85"/>
                <a:gd name="T12" fmla="*/ 22 w 31"/>
                <a:gd name="T13" fmla="*/ 181 h 85"/>
                <a:gd name="T14" fmla="*/ 42 w 31"/>
                <a:gd name="T15" fmla="*/ 123 h 85"/>
                <a:gd name="T16" fmla="*/ 67 w 31"/>
                <a:gd name="T17" fmla="*/ 66 h 85"/>
                <a:gd name="T18" fmla="*/ 89 w 31"/>
                <a:gd name="T19" fmla="*/ 9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85">
                  <a:moveTo>
                    <a:pt x="29" y="0"/>
                  </a:moveTo>
                  <a:cubicBezTo>
                    <a:pt x="31" y="17"/>
                    <a:pt x="17" y="33"/>
                    <a:pt x="12" y="48"/>
                  </a:cubicBezTo>
                  <a:cubicBezTo>
                    <a:pt x="9" y="55"/>
                    <a:pt x="8" y="63"/>
                    <a:pt x="8" y="70"/>
                  </a:cubicBezTo>
                  <a:cubicBezTo>
                    <a:pt x="8" y="73"/>
                    <a:pt x="8" y="78"/>
                    <a:pt x="7" y="80"/>
                  </a:cubicBezTo>
                  <a:cubicBezTo>
                    <a:pt x="5" y="84"/>
                    <a:pt x="1" y="85"/>
                    <a:pt x="0" y="80"/>
                  </a:cubicBezTo>
                  <a:cubicBezTo>
                    <a:pt x="1" y="81"/>
                    <a:pt x="2" y="81"/>
                    <a:pt x="2" y="82"/>
                  </a:cubicBezTo>
                  <a:cubicBezTo>
                    <a:pt x="7" y="78"/>
                    <a:pt x="6" y="66"/>
                    <a:pt x="7" y="61"/>
                  </a:cubicBezTo>
                  <a:cubicBezTo>
                    <a:pt x="7" y="54"/>
                    <a:pt x="10" y="48"/>
                    <a:pt x="14" y="42"/>
                  </a:cubicBezTo>
                  <a:cubicBezTo>
                    <a:pt x="18" y="36"/>
                    <a:pt x="19" y="29"/>
                    <a:pt x="22" y="22"/>
                  </a:cubicBezTo>
                  <a:cubicBezTo>
                    <a:pt x="25" y="16"/>
                    <a:pt x="28" y="9"/>
                    <a:pt x="29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8" name="Freeform 107">
              <a:extLst>
                <a:ext uri="{FF2B5EF4-FFF2-40B4-BE49-F238E27FC236}">
                  <a16:creationId xmlns:a16="http://schemas.microsoft.com/office/drawing/2014/main" id="{018CEFC5-85E0-40C7-9139-837954FD2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" y="2634"/>
              <a:ext cx="30" cy="72"/>
            </a:xfrm>
            <a:custGeom>
              <a:avLst/>
              <a:gdLst>
                <a:gd name="T0" fmla="*/ 20 w 21"/>
                <a:gd name="T1" fmla="*/ 0 h 50"/>
                <a:gd name="T2" fmla="*/ 39 w 21"/>
                <a:gd name="T3" fmla="*/ 46 h 50"/>
                <a:gd name="T4" fmla="*/ 14 w 21"/>
                <a:gd name="T5" fmla="*/ 84 h 50"/>
                <a:gd name="T6" fmla="*/ 33 w 21"/>
                <a:gd name="T7" fmla="*/ 117 h 50"/>
                <a:gd name="T8" fmla="*/ 61 w 21"/>
                <a:gd name="T9" fmla="*/ 150 h 50"/>
                <a:gd name="T10" fmla="*/ 20 w 21"/>
                <a:gd name="T11" fmla="*/ 72 h 50"/>
                <a:gd name="T12" fmla="*/ 39 w 21"/>
                <a:gd name="T13" fmla="*/ 33 h 50"/>
                <a:gd name="T14" fmla="*/ 20 w 21"/>
                <a:gd name="T15" fmla="*/ 0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50">
                  <a:moveTo>
                    <a:pt x="7" y="0"/>
                  </a:moveTo>
                  <a:cubicBezTo>
                    <a:pt x="10" y="3"/>
                    <a:pt x="14" y="9"/>
                    <a:pt x="13" y="15"/>
                  </a:cubicBezTo>
                  <a:cubicBezTo>
                    <a:pt x="12" y="20"/>
                    <a:pt x="7" y="23"/>
                    <a:pt x="5" y="28"/>
                  </a:cubicBezTo>
                  <a:cubicBezTo>
                    <a:pt x="2" y="33"/>
                    <a:pt x="6" y="37"/>
                    <a:pt x="11" y="39"/>
                  </a:cubicBezTo>
                  <a:cubicBezTo>
                    <a:pt x="16" y="42"/>
                    <a:pt x="18" y="46"/>
                    <a:pt x="21" y="50"/>
                  </a:cubicBezTo>
                  <a:cubicBezTo>
                    <a:pt x="20" y="39"/>
                    <a:pt x="0" y="36"/>
                    <a:pt x="7" y="24"/>
                  </a:cubicBezTo>
                  <a:cubicBezTo>
                    <a:pt x="10" y="19"/>
                    <a:pt x="13" y="17"/>
                    <a:pt x="13" y="11"/>
                  </a:cubicBezTo>
                  <a:cubicBezTo>
                    <a:pt x="14" y="4"/>
                    <a:pt x="11" y="4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9" name="Freeform 108">
              <a:extLst>
                <a:ext uri="{FF2B5EF4-FFF2-40B4-BE49-F238E27FC236}">
                  <a16:creationId xmlns:a16="http://schemas.microsoft.com/office/drawing/2014/main" id="{B4AEBD62-6F89-4C9D-9CD7-4D6BA0005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2644"/>
              <a:ext cx="64" cy="78"/>
            </a:xfrm>
            <a:custGeom>
              <a:avLst/>
              <a:gdLst>
                <a:gd name="T0" fmla="*/ 0 w 45"/>
                <a:gd name="T1" fmla="*/ 163 h 54"/>
                <a:gd name="T2" fmla="*/ 34 w 45"/>
                <a:gd name="T3" fmla="*/ 107 h 54"/>
                <a:gd name="T4" fmla="*/ 73 w 45"/>
                <a:gd name="T5" fmla="*/ 69 h 54"/>
                <a:gd name="T6" fmla="*/ 129 w 45"/>
                <a:gd name="T7" fmla="*/ 0 h 54"/>
                <a:gd name="T8" fmla="*/ 95 w 45"/>
                <a:gd name="T9" fmla="*/ 42 h 54"/>
                <a:gd name="T10" fmla="*/ 57 w 45"/>
                <a:gd name="T11" fmla="*/ 81 h 54"/>
                <a:gd name="T12" fmla="*/ 23 w 45"/>
                <a:gd name="T13" fmla="*/ 114 h 54"/>
                <a:gd name="T14" fmla="*/ 1 w 45"/>
                <a:gd name="T15" fmla="*/ 16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" h="54">
                  <a:moveTo>
                    <a:pt x="0" y="54"/>
                  </a:moveTo>
                  <a:cubicBezTo>
                    <a:pt x="5" y="49"/>
                    <a:pt x="7" y="41"/>
                    <a:pt x="12" y="35"/>
                  </a:cubicBezTo>
                  <a:cubicBezTo>
                    <a:pt x="16" y="30"/>
                    <a:pt x="21" y="27"/>
                    <a:pt x="25" y="23"/>
                  </a:cubicBezTo>
                  <a:cubicBezTo>
                    <a:pt x="32" y="16"/>
                    <a:pt x="42" y="10"/>
                    <a:pt x="45" y="0"/>
                  </a:cubicBezTo>
                  <a:cubicBezTo>
                    <a:pt x="42" y="6"/>
                    <a:pt x="38" y="11"/>
                    <a:pt x="33" y="14"/>
                  </a:cubicBezTo>
                  <a:cubicBezTo>
                    <a:pt x="28" y="18"/>
                    <a:pt x="25" y="23"/>
                    <a:pt x="20" y="27"/>
                  </a:cubicBezTo>
                  <a:cubicBezTo>
                    <a:pt x="16" y="30"/>
                    <a:pt x="11" y="33"/>
                    <a:pt x="8" y="38"/>
                  </a:cubicBezTo>
                  <a:cubicBezTo>
                    <a:pt x="4" y="42"/>
                    <a:pt x="3" y="47"/>
                    <a:pt x="1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0" name="Freeform 109">
              <a:extLst>
                <a:ext uri="{FF2B5EF4-FFF2-40B4-BE49-F238E27FC236}">
                  <a16:creationId xmlns:a16="http://schemas.microsoft.com/office/drawing/2014/main" id="{715A7BC0-DD6E-4C66-91D7-C96628828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" y="2621"/>
              <a:ext cx="20" cy="28"/>
            </a:xfrm>
            <a:custGeom>
              <a:avLst/>
              <a:gdLst>
                <a:gd name="T0" fmla="*/ 27 w 14"/>
                <a:gd name="T1" fmla="*/ 0 h 19"/>
                <a:gd name="T2" fmla="*/ 6 w 14"/>
                <a:gd name="T3" fmla="*/ 28 h 19"/>
                <a:gd name="T4" fmla="*/ 41 w 14"/>
                <a:gd name="T5" fmla="*/ 60 h 19"/>
                <a:gd name="T6" fmla="*/ 9 w 14"/>
                <a:gd name="T7" fmla="*/ 9 h 19"/>
                <a:gd name="T8" fmla="*/ 27 w 14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9">
                  <a:moveTo>
                    <a:pt x="9" y="0"/>
                  </a:moveTo>
                  <a:cubicBezTo>
                    <a:pt x="5" y="1"/>
                    <a:pt x="0" y="3"/>
                    <a:pt x="2" y="9"/>
                  </a:cubicBezTo>
                  <a:cubicBezTo>
                    <a:pt x="4" y="15"/>
                    <a:pt x="9" y="18"/>
                    <a:pt x="14" y="19"/>
                  </a:cubicBezTo>
                  <a:cubicBezTo>
                    <a:pt x="8" y="17"/>
                    <a:pt x="1" y="9"/>
                    <a:pt x="3" y="3"/>
                  </a:cubicBezTo>
                  <a:cubicBezTo>
                    <a:pt x="5" y="2"/>
                    <a:pt x="7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1" name="Freeform 110">
              <a:extLst>
                <a:ext uri="{FF2B5EF4-FFF2-40B4-BE49-F238E27FC236}">
                  <a16:creationId xmlns:a16="http://schemas.microsoft.com/office/drawing/2014/main" id="{C1314112-663E-425E-B6BB-87D792B78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2604"/>
              <a:ext cx="66" cy="187"/>
            </a:xfrm>
            <a:custGeom>
              <a:avLst/>
              <a:gdLst>
                <a:gd name="T0" fmla="*/ 136 w 46"/>
                <a:gd name="T1" fmla="*/ 0 h 130"/>
                <a:gd name="T2" fmla="*/ 0 w 46"/>
                <a:gd name="T3" fmla="*/ 387 h 130"/>
                <a:gd name="T4" fmla="*/ 136 w 46"/>
                <a:gd name="T5" fmla="*/ 0 h 1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130">
                  <a:moveTo>
                    <a:pt x="46" y="0"/>
                  </a:moveTo>
                  <a:cubicBezTo>
                    <a:pt x="46" y="0"/>
                    <a:pt x="12" y="48"/>
                    <a:pt x="0" y="130"/>
                  </a:cubicBezTo>
                  <a:cubicBezTo>
                    <a:pt x="0" y="130"/>
                    <a:pt x="12" y="66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2" name="Freeform 111">
              <a:extLst>
                <a:ext uri="{FF2B5EF4-FFF2-40B4-BE49-F238E27FC236}">
                  <a16:creationId xmlns:a16="http://schemas.microsoft.com/office/drawing/2014/main" id="{7B84817E-BAC8-4C79-A07E-2492745DD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2621"/>
              <a:ext cx="122" cy="157"/>
            </a:xfrm>
            <a:custGeom>
              <a:avLst/>
              <a:gdLst>
                <a:gd name="T0" fmla="*/ 251 w 85"/>
                <a:gd name="T1" fmla="*/ 0 h 109"/>
                <a:gd name="T2" fmla="*/ 0 w 85"/>
                <a:gd name="T3" fmla="*/ 326 h 109"/>
                <a:gd name="T4" fmla="*/ 251 w 85"/>
                <a:gd name="T5" fmla="*/ 0 h 1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5" h="109">
                  <a:moveTo>
                    <a:pt x="85" y="0"/>
                  </a:moveTo>
                  <a:cubicBezTo>
                    <a:pt x="85" y="0"/>
                    <a:pt x="26" y="61"/>
                    <a:pt x="0" y="109"/>
                  </a:cubicBezTo>
                  <a:cubicBezTo>
                    <a:pt x="0" y="109"/>
                    <a:pt x="31" y="51"/>
                    <a:pt x="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3" name="Freeform 112">
              <a:extLst>
                <a:ext uri="{FF2B5EF4-FFF2-40B4-BE49-F238E27FC236}">
                  <a16:creationId xmlns:a16="http://schemas.microsoft.com/office/drawing/2014/main" id="{E52C7F5C-8A48-410C-A1FA-0C839369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2574"/>
              <a:ext cx="73" cy="17"/>
            </a:xfrm>
            <a:custGeom>
              <a:avLst/>
              <a:gdLst>
                <a:gd name="T0" fmla="*/ 0 w 51"/>
                <a:gd name="T1" fmla="*/ 9 h 12"/>
                <a:gd name="T2" fmla="*/ 149 w 51"/>
                <a:gd name="T3" fmla="*/ 34 h 12"/>
                <a:gd name="T4" fmla="*/ 0 w 51"/>
                <a:gd name="T5" fmla="*/ 9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" h="12">
                  <a:moveTo>
                    <a:pt x="0" y="3"/>
                  </a:moveTo>
                  <a:cubicBezTo>
                    <a:pt x="0" y="3"/>
                    <a:pt x="33" y="0"/>
                    <a:pt x="51" y="12"/>
                  </a:cubicBezTo>
                  <a:cubicBezTo>
                    <a:pt x="51" y="12"/>
                    <a:pt x="38" y="3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4" name="Freeform 113">
              <a:extLst>
                <a:ext uri="{FF2B5EF4-FFF2-40B4-BE49-F238E27FC236}">
                  <a16:creationId xmlns:a16="http://schemas.microsoft.com/office/drawing/2014/main" id="{4FC1AA80-4750-4F1E-A387-CDC25A1B2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2604"/>
              <a:ext cx="22" cy="7"/>
            </a:xfrm>
            <a:custGeom>
              <a:avLst/>
              <a:gdLst>
                <a:gd name="T0" fmla="*/ 0 w 16"/>
                <a:gd name="T1" fmla="*/ 14 h 5"/>
                <a:gd name="T2" fmla="*/ 41 w 16"/>
                <a:gd name="T3" fmla="*/ 0 h 5"/>
                <a:gd name="T4" fmla="*/ 0 w 16"/>
                <a:gd name="T5" fmla="*/ 14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5">
                  <a:moveTo>
                    <a:pt x="0" y="5"/>
                  </a:moveTo>
                  <a:cubicBezTo>
                    <a:pt x="0" y="5"/>
                    <a:pt x="9" y="0"/>
                    <a:pt x="16" y="0"/>
                  </a:cubicBezTo>
                  <a:cubicBezTo>
                    <a:pt x="16" y="0"/>
                    <a:pt x="3" y="5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5" name="Oval 114">
              <a:extLst>
                <a:ext uri="{FF2B5EF4-FFF2-40B4-BE49-F238E27FC236}">
                  <a16:creationId xmlns:a16="http://schemas.microsoft.com/office/drawing/2014/main" id="{E24F6283-1375-4B51-B022-31FDE9040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619"/>
              <a:ext cx="4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96" name="Oval 115">
              <a:extLst>
                <a:ext uri="{FF2B5EF4-FFF2-40B4-BE49-F238E27FC236}">
                  <a16:creationId xmlns:a16="http://schemas.microsoft.com/office/drawing/2014/main" id="{9E4EADF9-8D04-4BEB-A2C4-9831160AA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" y="2613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97" name="Oval 116">
              <a:extLst>
                <a:ext uri="{FF2B5EF4-FFF2-40B4-BE49-F238E27FC236}">
                  <a16:creationId xmlns:a16="http://schemas.microsoft.com/office/drawing/2014/main" id="{B854DF23-6431-4BE7-8B4A-82952404A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" y="2586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98" name="Oval 117">
              <a:extLst>
                <a:ext uri="{FF2B5EF4-FFF2-40B4-BE49-F238E27FC236}">
                  <a16:creationId xmlns:a16="http://schemas.microsoft.com/office/drawing/2014/main" id="{7DAFC1B9-88A2-4AC0-B9ED-E1B1FB554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" y="2591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899" name="Oval 118">
              <a:extLst>
                <a:ext uri="{FF2B5EF4-FFF2-40B4-BE49-F238E27FC236}">
                  <a16:creationId xmlns:a16="http://schemas.microsoft.com/office/drawing/2014/main" id="{2D9807E8-8573-482E-A037-C1DCD6F58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" y="2610"/>
              <a:ext cx="11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900" name="Oval 119">
              <a:extLst>
                <a:ext uri="{FF2B5EF4-FFF2-40B4-BE49-F238E27FC236}">
                  <a16:creationId xmlns:a16="http://schemas.microsoft.com/office/drawing/2014/main" id="{D898C3E4-0D69-4A97-B298-48F468259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0" y="2604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901" name="Oval 120">
              <a:extLst>
                <a:ext uri="{FF2B5EF4-FFF2-40B4-BE49-F238E27FC236}">
                  <a16:creationId xmlns:a16="http://schemas.microsoft.com/office/drawing/2014/main" id="{AAC3E9B9-2515-4D3A-92B3-FB14EDAE2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" y="2626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902" name="Oval 121">
              <a:extLst>
                <a:ext uri="{FF2B5EF4-FFF2-40B4-BE49-F238E27FC236}">
                  <a16:creationId xmlns:a16="http://schemas.microsoft.com/office/drawing/2014/main" id="{D110D5D5-3F2D-44D6-A877-DA4F30D52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" y="2619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903" name="Oval 122">
              <a:extLst>
                <a:ext uri="{FF2B5EF4-FFF2-40B4-BE49-F238E27FC236}">
                  <a16:creationId xmlns:a16="http://schemas.microsoft.com/office/drawing/2014/main" id="{A4BB8C11-0D87-4B80-B93B-0F6CA0CB2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" y="2725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904" name="Oval 123">
              <a:extLst>
                <a:ext uri="{FF2B5EF4-FFF2-40B4-BE49-F238E27FC236}">
                  <a16:creationId xmlns:a16="http://schemas.microsoft.com/office/drawing/2014/main" id="{DCE82EE2-F857-44EB-9E64-2F71E9218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" y="2738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905" name="Freeform 124">
              <a:extLst>
                <a:ext uri="{FF2B5EF4-FFF2-40B4-BE49-F238E27FC236}">
                  <a16:creationId xmlns:a16="http://schemas.microsoft.com/office/drawing/2014/main" id="{C70E56B3-741C-49D6-91A6-2E924E9D6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" y="2551"/>
              <a:ext cx="39" cy="76"/>
            </a:xfrm>
            <a:custGeom>
              <a:avLst/>
              <a:gdLst>
                <a:gd name="T0" fmla="*/ 81 w 27"/>
                <a:gd name="T1" fmla="*/ 1 h 53"/>
                <a:gd name="T2" fmla="*/ 62 w 27"/>
                <a:gd name="T3" fmla="*/ 13 h 53"/>
                <a:gd name="T4" fmla="*/ 48 w 27"/>
                <a:gd name="T5" fmla="*/ 34 h 53"/>
                <a:gd name="T6" fmla="*/ 48 w 27"/>
                <a:gd name="T7" fmla="*/ 86 h 53"/>
                <a:gd name="T8" fmla="*/ 19 w 27"/>
                <a:gd name="T9" fmla="*/ 123 h 53"/>
                <a:gd name="T10" fmla="*/ 20 w 27"/>
                <a:gd name="T11" fmla="*/ 39 h 53"/>
                <a:gd name="T12" fmla="*/ 74 w 27"/>
                <a:gd name="T13" fmla="*/ 6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53">
                  <a:moveTo>
                    <a:pt x="27" y="1"/>
                  </a:moveTo>
                  <a:cubicBezTo>
                    <a:pt x="25" y="2"/>
                    <a:pt x="23" y="2"/>
                    <a:pt x="21" y="4"/>
                  </a:cubicBezTo>
                  <a:cubicBezTo>
                    <a:pt x="19" y="6"/>
                    <a:pt x="17" y="9"/>
                    <a:pt x="16" y="12"/>
                  </a:cubicBezTo>
                  <a:cubicBezTo>
                    <a:pt x="15" y="18"/>
                    <a:pt x="16" y="23"/>
                    <a:pt x="16" y="29"/>
                  </a:cubicBezTo>
                  <a:cubicBezTo>
                    <a:pt x="17" y="35"/>
                    <a:pt x="14" y="53"/>
                    <a:pt x="6" y="42"/>
                  </a:cubicBezTo>
                  <a:cubicBezTo>
                    <a:pt x="0" y="34"/>
                    <a:pt x="2" y="21"/>
                    <a:pt x="7" y="13"/>
                  </a:cubicBezTo>
                  <a:cubicBezTo>
                    <a:pt x="9" y="8"/>
                    <a:pt x="19" y="0"/>
                    <a:pt x="24" y="2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6" name="Freeform 125">
              <a:extLst>
                <a:ext uri="{FF2B5EF4-FFF2-40B4-BE49-F238E27FC236}">
                  <a16:creationId xmlns:a16="http://schemas.microsoft.com/office/drawing/2014/main" id="{41227D5D-EF17-4FFB-AB1C-13CE8735E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2488"/>
              <a:ext cx="64" cy="108"/>
            </a:xfrm>
            <a:custGeom>
              <a:avLst/>
              <a:gdLst>
                <a:gd name="T0" fmla="*/ 61 w 45"/>
                <a:gd name="T1" fmla="*/ 1 h 75"/>
                <a:gd name="T2" fmla="*/ 128 w 45"/>
                <a:gd name="T3" fmla="*/ 94 h 75"/>
                <a:gd name="T4" fmla="*/ 73 w 45"/>
                <a:gd name="T5" fmla="*/ 190 h 75"/>
                <a:gd name="T6" fmla="*/ 37 w 45"/>
                <a:gd name="T7" fmla="*/ 217 h 75"/>
                <a:gd name="T8" fmla="*/ 9 w 45"/>
                <a:gd name="T9" fmla="*/ 190 h 75"/>
                <a:gd name="T10" fmla="*/ 54 w 45"/>
                <a:gd name="T11" fmla="*/ 114 h 75"/>
                <a:gd name="T12" fmla="*/ 68 w 45"/>
                <a:gd name="T13" fmla="*/ 53 h 75"/>
                <a:gd name="T14" fmla="*/ 61 w 45"/>
                <a:gd name="T15" fmla="*/ 1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" h="75">
                  <a:moveTo>
                    <a:pt x="21" y="1"/>
                  </a:moveTo>
                  <a:cubicBezTo>
                    <a:pt x="37" y="0"/>
                    <a:pt x="45" y="18"/>
                    <a:pt x="44" y="31"/>
                  </a:cubicBezTo>
                  <a:cubicBezTo>
                    <a:pt x="44" y="44"/>
                    <a:pt x="33" y="55"/>
                    <a:pt x="25" y="64"/>
                  </a:cubicBezTo>
                  <a:cubicBezTo>
                    <a:pt x="21" y="68"/>
                    <a:pt x="18" y="71"/>
                    <a:pt x="13" y="73"/>
                  </a:cubicBezTo>
                  <a:cubicBezTo>
                    <a:pt x="6" y="75"/>
                    <a:pt x="0" y="71"/>
                    <a:pt x="3" y="64"/>
                  </a:cubicBezTo>
                  <a:cubicBezTo>
                    <a:pt x="7" y="54"/>
                    <a:pt x="15" y="47"/>
                    <a:pt x="19" y="38"/>
                  </a:cubicBezTo>
                  <a:cubicBezTo>
                    <a:pt x="22" y="32"/>
                    <a:pt x="24" y="25"/>
                    <a:pt x="24" y="18"/>
                  </a:cubicBezTo>
                  <a:cubicBezTo>
                    <a:pt x="24" y="13"/>
                    <a:pt x="23" y="6"/>
                    <a:pt x="21" y="1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7" name="Freeform 126">
              <a:extLst>
                <a:ext uri="{FF2B5EF4-FFF2-40B4-BE49-F238E27FC236}">
                  <a16:creationId xmlns:a16="http://schemas.microsoft.com/office/drawing/2014/main" id="{F2C36153-C7E3-45E4-AB87-9034D023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" y="2220"/>
              <a:ext cx="81" cy="133"/>
            </a:xfrm>
            <a:custGeom>
              <a:avLst/>
              <a:gdLst>
                <a:gd name="T0" fmla="*/ 117 w 56"/>
                <a:gd name="T1" fmla="*/ 157 h 93"/>
                <a:gd name="T2" fmla="*/ 127 w 56"/>
                <a:gd name="T3" fmla="*/ 142 h 93"/>
                <a:gd name="T4" fmla="*/ 169 w 56"/>
                <a:gd name="T5" fmla="*/ 29 h 93"/>
                <a:gd name="T6" fmla="*/ 135 w 56"/>
                <a:gd name="T7" fmla="*/ 6 h 93"/>
                <a:gd name="T8" fmla="*/ 135 w 56"/>
                <a:gd name="T9" fmla="*/ 6 h 93"/>
                <a:gd name="T10" fmla="*/ 100 w 56"/>
                <a:gd name="T11" fmla="*/ 82 h 93"/>
                <a:gd name="T12" fmla="*/ 80 w 56"/>
                <a:gd name="T13" fmla="*/ 94 h 93"/>
                <a:gd name="T14" fmla="*/ 74 w 56"/>
                <a:gd name="T15" fmla="*/ 100 h 93"/>
                <a:gd name="T16" fmla="*/ 39 w 56"/>
                <a:gd name="T17" fmla="*/ 110 h 93"/>
                <a:gd name="T18" fmla="*/ 1 w 56"/>
                <a:gd name="T19" fmla="*/ 177 h 93"/>
                <a:gd name="T20" fmla="*/ 19 w 56"/>
                <a:gd name="T21" fmla="*/ 253 h 93"/>
                <a:gd name="T22" fmla="*/ 62 w 56"/>
                <a:gd name="T23" fmla="*/ 199 h 93"/>
                <a:gd name="T24" fmla="*/ 117 w 56"/>
                <a:gd name="T25" fmla="*/ 157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93">
                  <a:moveTo>
                    <a:pt x="39" y="54"/>
                  </a:moveTo>
                  <a:cubicBezTo>
                    <a:pt x="40" y="52"/>
                    <a:pt x="41" y="50"/>
                    <a:pt x="42" y="48"/>
                  </a:cubicBezTo>
                  <a:cubicBezTo>
                    <a:pt x="47" y="36"/>
                    <a:pt x="52" y="23"/>
                    <a:pt x="56" y="10"/>
                  </a:cubicBezTo>
                  <a:cubicBezTo>
                    <a:pt x="54" y="4"/>
                    <a:pt x="51" y="0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1" y="11"/>
                    <a:pt x="39" y="21"/>
                    <a:pt x="33" y="28"/>
                  </a:cubicBezTo>
                  <a:cubicBezTo>
                    <a:pt x="31" y="30"/>
                    <a:pt x="28" y="31"/>
                    <a:pt x="26" y="32"/>
                  </a:cubicBezTo>
                  <a:cubicBezTo>
                    <a:pt x="26" y="33"/>
                    <a:pt x="25" y="33"/>
                    <a:pt x="24" y="34"/>
                  </a:cubicBezTo>
                  <a:cubicBezTo>
                    <a:pt x="21" y="37"/>
                    <a:pt x="17" y="37"/>
                    <a:pt x="13" y="38"/>
                  </a:cubicBezTo>
                  <a:cubicBezTo>
                    <a:pt x="3" y="42"/>
                    <a:pt x="0" y="50"/>
                    <a:pt x="1" y="61"/>
                  </a:cubicBezTo>
                  <a:cubicBezTo>
                    <a:pt x="2" y="67"/>
                    <a:pt x="1" y="84"/>
                    <a:pt x="6" y="87"/>
                  </a:cubicBezTo>
                  <a:cubicBezTo>
                    <a:pt x="14" y="93"/>
                    <a:pt x="17" y="72"/>
                    <a:pt x="21" y="68"/>
                  </a:cubicBezTo>
                  <a:cubicBezTo>
                    <a:pt x="25" y="62"/>
                    <a:pt x="33" y="59"/>
                    <a:pt x="39" y="54"/>
                  </a:cubicBezTo>
                  <a:close/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8" name="Freeform 127">
              <a:extLst>
                <a:ext uri="{FF2B5EF4-FFF2-40B4-BE49-F238E27FC236}">
                  <a16:creationId xmlns:a16="http://schemas.microsoft.com/office/drawing/2014/main" id="{F39B71BC-AA68-4B97-B1AA-C93CDB5B6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2211"/>
              <a:ext cx="81" cy="134"/>
            </a:xfrm>
            <a:custGeom>
              <a:avLst/>
              <a:gdLst>
                <a:gd name="T0" fmla="*/ 117 w 56"/>
                <a:gd name="T1" fmla="*/ 161 h 93"/>
                <a:gd name="T2" fmla="*/ 127 w 56"/>
                <a:gd name="T3" fmla="*/ 143 h 93"/>
                <a:gd name="T4" fmla="*/ 169 w 56"/>
                <a:gd name="T5" fmla="*/ 29 h 93"/>
                <a:gd name="T6" fmla="*/ 136 w 56"/>
                <a:gd name="T7" fmla="*/ 6 h 93"/>
                <a:gd name="T8" fmla="*/ 135 w 56"/>
                <a:gd name="T9" fmla="*/ 6 h 93"/>
                <a:gd name="T10" fmla="*/ 100 w 56"/>
                <a:gd name="T11" fmla="*/ 84 h 93"/>
                <a:gd name="T12" fmla="*/ 81 w 56"/>
                <a:gd name="T13" fmla="*/ 95 h 93"/>
                <a:gd name="T14" fmla="*/ 75 w 56"/>
                <a:gd name="T15" fmla="*/ 102 h 93"/>
                <a:gd name="T16" fmla="*/ 42 w 56"/>
                <a:gd name="T17" fmla="*/ 114 h 93"/>
                <a:gd name="T18" fmla="*/ 6 w 56"/>
                <a:gd name="T19" fmla="*/ 183 h 93"/>
                <a:gd name="T20" fmla="*/ 19 w 56"/>
                <a:gd name="T21" fmla="*/ 259 h 93"/>
                <a:gd name="T22" fmla="*/ 62 w 56"/>
                <a:gd name="T23" fmla="*/ 203 h 93"/>
                <a:gd name="T24" fmla="*/ 117 w 56"/>
                <a:gd name="T25" fmla="*/ 161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93">
                  <a:moveTo>
                    <a:pt x="39" y="54"/>
                  </a:moveTo>
                  <a:cubicBezTo>
                    <a:pt x="40" y="52"/>
                    <a:pt x="41" y="50"/>
                    <a:pt x="42" y="48"/>
                  </a:cubicBezTo>
                  <a:cubicBezTo>
                    <a:pt x="48" y="36"/>
                    <a:pt x="52" y="23"/>
                    <a:pt x="56" y="10"/>
                  </a:cubicBezTo>
                  <a:cubicBezTo>
                    <a:pt x="55" y="4"/>
                    <a:pt x="51" y="0"/>
                    <a:pt x="45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2" y="11"/>
                    <a:pt x="39" y="21"/>
                    <a:pt x="33" y="28"/>
                  </a:cubicBezTo>
                  <a:cubicBezTo>
                    <a:pt x="31" y="30"/>
                    <a:pt x="29" y="31"/>
                    <a:pt x="27" y="32"/>
                  </a:cubicBezTo>
                  <a:cubicBezTo>
                    <a:pt x="26" y="33"/>
                    <a:pt x="25" y="34"/>
                    <a:pt x="25" y="34"/>
                  </a:cubicBezTo>
                  <a:cubicBezTo>
                    <a:pt x="21" y="37"/>
                    <a:pt x="17" y="37"/>
                    <a:pt x="14" y="38"/>
                  </a:cubicBezTo>
                  <a:cubicBezTo>
                    <a:pt x="3" y="42"/>
                    <a:pt x="0" y="50"/>
                    <a:pt x="2" y="61"/>
                  </a:cubicBezTo>
                  <a:cubicBezTo>
                    <a:pt x="2" y="67"/>
                    <a:pt x="1" y="84"/>
                    <a:pt x="6" y="87"/>
                  </a:cubicBezTo>
                  <a:cubicBezTo>
                    <a:pt x="15" y="93"/>
                    <a:pt x="18" y="72"/>
                    <a:pt x="21" y="68"/>
                  </a:cubicBezTo>
                  <a:cubicBezTo>
                    <a:pt x="26" y="62"/>
                    <a:pt x="33" y="59"/>
                    <a:pt x="39" y="54"/>
                  </a:cubicBezTo>
                  <a:close/>
                </a:path>
              </a:pathLst>
            </a:custGeom>
            <a:solidFill>
              <a:srgbClr val="E2D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9" name="Freeform 128">
              <a:extLst>
                <a:ext uri="{FF2B5EF4-FFF2-40B4-BE49-F238E27FC236}">
                  <a16:creationId xmlns:a16="http://schemas.microsoft.com/office/drawing/2014/main" id="{B4BFC81E-808C-4DE4-A037-BDDE29969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" y="2368"/>
              <a:ext cx="38" cy="139"/>
            </a:xfrm>
            <a:custGeom>
              <a:avLst/>
              <a:gdLst>
                <a:gd name="T0" fmla="*/ 66 w 26"/>
                <a:gd name="T1" fmla="*/ 274 h 97"/>
                <a:gd name="T2" fmla="*/ 82 w 26"/>
                <a:gd name="T3" fmla="*/ 252 h 97"/>
                <a:gd name="T4" fmla="*/ 79 w 26"/>
                <a:gd name="T5" fmla="*/ 224 h 97"/>
                <a:gd name="T6" fmla="*/ 79 w 26"/>
                <a:gd name="T7" fmla="*/ 165 h 97"/>
                <a:gd name="T8" fmla="*/ 75 w 26"/>
                <a:gd name="T9" fmla="*/ 156 h 97"/>
                <a:gd name="T10" fmla="*/ 19 w 26"/>
                <a:gd name="T11" fmla="*/ 19 h 97"/>
                <a:gd name="T12" fmla="*/ 0 w 26"/>
                <a:gd name="T13" fmla="*/ 53 h 97"/>
                <a:gd name="T14" fmla="*/ 6 w 26"/>
                <a:gd name="T15" fmla="*/ 110 h 97"/>
                <a:gd name="T16" fmla="*/ 19 w 26"/>
                <a:gd name="T17" fmla="*/ 246 h 97"/>
                <a:gd name="T18" fmla="*/ 66 w 26"/>
                <a:gd name="T19" fmla="*/ 274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97">
                  <a:moveTo>
                    <a:pt x="21" y="93"/>
                  </a:moveTo>
                  <a:cubicBezTo>
                    <a:pt x="24" y="91"/>
                    <a:pt x="25" y="88"/>
                    <a:pt x="26" y="86"/>
                  </a:cubicBezTo>
                  <a:cubicBezTo>
                    <a:pt x="25" y="83"/>
                    <a:pt x="25" y="80"/>
                    <a:pt x="25" y="76"/>
                  </a:cubicBezTo>
                  <a:cubicBezTo>
                    <a:pt x="25" y="69"/>
                    <a:pt x="25" y="62"/>
                    <a:pt x="25" y="56"/>
                  </a:cubicBezTo>
                  <a:cubicBezTo>
                    <a:pt x="25" y="55"/>
                    <a:pt x="25" y="53"/>
                    <a:pt x="24" y="53"/>
                  </a:cubicBezTo>
                  <a:cubicBezTo>
                    <a:pt x="23" y="45"/>
                    <a:pt x="18" y="0"/>
                    <a:pt x="6" y="6"/>
                  </a:cubicBezTo>
                  <a:cubicBezTo>
                    <a:pt x="2" y="7"/>
                    <a:pt x="1" y="13"/>
                    <a:pt x="0" y="18"/>
                  </a:cubicBezTo>
                  <a:cubicBezTo>
                    <a:pt x="1" y="25"/>
                    <a:pt x="2" y="32"/>
                    <a:pt x="2" y="38"/>
                  </a:cubicBezTo>
                  <a:cubicBezTo>
                    <a:pt x="4" y="54"/>
                    <a:pt x="5" y="69"/>
                    <a:pt x="6" y="84"/>
                  </a:cubicBezTo>
                  <a:cubicBezTo>
                    <a:pt x="10" y="91"/>
                    <a:pt x="15" y="97"/>
                    <a:pt x="21" y="93"/>
                  </a:cubicBezTo>
                  <a:close/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0" name="Freeform 129">
              <a:extLst>
                <a:ext uri="{FF2B5EF4-FFF2-40B4-BE49-F238E27FC236}">
                  <a16:creationId xmlns:a16="http://schemas.microsoft.com/office/drawing/2014/main" id="{434C12D4-7F5D-412A-BE4C-3F3C61731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" y="2358"/>
              <a:ext cx="36" cy="139"/>
            </a:xfrm>
            <a:custGeom>
              <a:avLst/>
              <a:gdLst>
                <a:gd name="T0" fmla="*/ 60 w 25"/>
                <a:gd name="T1" fmla="*/ 274 h 97"/>
                <a:gd name="T2" fmla="*/ 75 w 25"/>
                <a:gd name="T3" fmla="*/ 252 h 97"/>
                <a:gd name="T4" fmla="*/ 72 w 25"/>
                <a:gd name="T5" fmla="*/ 224 h 97"/>
                <a:gd name="T6" fmla="*/ 72 w 25"/>
                <a:gd name="T7" fmla="*/ 165 h 97"/>
                <a:gd name="T8" fmla="*/ 72 w 25"/>
                <a:gd name="T9" fmla="*/ 156 h 97"/>
                <a:gd name="T10" fmla="*/ 14 w 25"/>
                <a:gd name="T11" fmla="*/ 19 h 97"/>
                <a:gd name="T12" fmla="*/ 0 w 25"/>
                <a:gd name="T13" fmla="*/ 56 h 97"/>
                <a:gd name="T14" fmla="*/ 6 w 25"/>
                <a:gd name="T15" fmla="*/ 115 h 97"/>
                <a:gd name="T16" fmla="*/ 14 w 25"/>
                <a:gd name="T17" fmla="*/ 251 h 97"/>
                <a:gd name="T18" fmla="*/ 60 w 25"/>
                <a:gd name="T19" fmla="*/ 274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" h="97">
                  <a:moveTo>
                    <a:pt x="20" y="93"/>
                  </a:moveTo>
                  <a:cubicBezTo>
                    <a:pt x="23" y="91"/>
                    <a:pt x="25" y="89"/>
                    <a:pt x="25" y="86"/>
                  </a:cubicBezTo>
                  <a:cubicBezTo>
                    <a:pt x="24" y="84"/>
                    <a:pt x="24" y="80"/>
                    <a:pt x="24" y="76"/>
                  </a:cubicBezTo>
                  <a:cubicBezTo>
                    <a:pt x="25" y="69"/>
                    <a:pt x="25" y="63"/>
                    <a:pt x="24" y="56"/>
                  </a:cubicBezTo>
                  <a:cubicBezTo>
                    <a:pt x="24" y="55"/>
                    <a:pt x="24" y="54"/>
                    <a:pt x="24" y="53"/>
                  </a:cubicBezTo>
                  <a:cubicBezTo>
                    <a:pt x="22" y="45"/>
                    <a:pt x="18" y="0"/>
                    <a:pt x="5" y="6"/>
                  </a:cubicBezTo>
                  <a:cubicBezTo>
                    <a:pt x="2" y="8"/>
                    <a:pt x="0" y="13"/>
                    <a:pt x="0" y="19"/>
                  </a:cubicBezTo>
                  <a:cubicBezTo>
                    <a:pt x="0" y="25"/>
                    <a:pt x="1" y="32"/>
                    <a:pt x="2" y="39"/>
                  </a:cubicBezTo>
                  <a:cubicBezTo>
                    <a:pt x="3" y="54"/>
                    <a:pt x="5" y="70"/>
                    <a:pt x="5" y="85"/>
                  </a:cubicBezTo>
                  <a:cubicBezTo>
                    <a:pt x="9" y="92"/>
                    <a:pt x="15" y="97"/>
                    <a:pt x="20" y="93"/>
                  </a:cubicBezTo>
                  <a:close/>
                </a:path>
              </a:pathLst>
            </a:custGeom>
            <a:solidFill>
              <a:srgbClr val="E2D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1" name="Freeform 130">
              <a:extLst>
                <a:ext uri="{FF2B5EF4-FFF2-40B4-BE49-F238E27FC236}">
                  <a16:creationId xmlns:a16="http://schemas.microsoft.com/office/drawing/2014/main" id="{41C19D81-8352-4318-B9BE-7E1528D00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2332"/>
              <a:ext cx="21" cy="37"/>
            </a:xfrm>
            <a:custGeom>
              <a:avLst/>
              <a:gdLst>
                <a:gd name="T0" fmla="*/ 41 w 15"/>
                <a:gd name="T1" fmla="*/ 75 h 26"/>
                <a:gd name="T2" fmla="*/ 39 w 15"/>
                <a:gd name="T3" fmla="*/ 47 h 26"/>
                <a:gd name="T4" fmla="*/ 39 w 15"/>
                <a:gd name="T5" fmla="*/ 1 h 26"/>
                <a:gd name="T6" fmla="*/ 34 w 15"/>
                <a:gd name="T7" fmla="*/ 0 h 26"/>
                <a:gd name="T8" fmla="*/ 1 w 15"/>
                <a:gd name="T9" fmla="*/ 38 h 26"/>
                <a:gd name="T10" fmla="*/ 0 w 15"/>
                <a:gd name="T11" fmla="*/ 40 h 26"/>
                <a:gd name="T12" fmla="*/ 28 w 15"/>
                <a:gd name="T13" fmla="*/ 68 h 26"/>
                <a:gd name="T14" fmla="*/ 41 w 15"/>
                <a:gd name="T15" fmla="*/ 7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26">
                  <a:moveTo>
                    <a:pt x="15" y="26"/>
                  </a:moveTo>
                  <a:cubicBezTo>
                    <a:pt x="15" y="22"/>
                    <a:pt x="14" y="19"/>
                    <a:pt x="14" y="16"/>
                  </a:cubicBezTo>
                  <a:cubicBezTo>
                    <a:pt x="13" y="12"/>
                    <a:pt x="13" y="7"/>
                    <a:pt x="14" y="1"/>
                  </a:cubicBezTo>
                  <a:cubicBezTo>
                    <a:pt x="13" y="1"/>
                    <a:pt x="12" y="0"/>
                    <a:pt x="12" y="0"/>
                  </a:cubicBezTo>
                  <a:cubicBezTo>
                    <a:pt x="6" y="0"/>
                    <a:pt x="3" y="9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7" y="22"/>
                    <a:pt x="10" y="24"/>
                  </a:cubicBezTo>
                  <a:cubicBezTo>
                    <a:pt x="12" y="26"/>
                    <a:pt x="14" y="26"/>
                    <a:pt x="15" y="26"/>
                  </a:cubicBezTo>
                  <a:close/>
                </a:path>
              </a:pathLst>
            </a:custGeom>
            <a:solidFill>
              <a:srgbClr val="E2D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2" name="Freeform 131">
              <a:extLst>
                <a:ext uri="{FF2B5EF4-FFF2-40B4-BE49-F238E27FC236}">
                  <a16:creationId xmlns:a16="http://schemas.microsoft.com/office/drawing/2014/main" id="{2591984E-F8B3-458A-AF39-48F2CB006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2211"/>
              <a:ext cx="81" cy="134"/>
            </a:xfrm>
            <a:custGeom>
              <a:avLst/>
              <a:gdLst>
                <a:gd name="T0" fmla="*/ 117 w 56"/>
                <a:gd name="T1" fmla="*/ 161 h 93"/>
                <a:gd name="T2" fmla="*/ 127 w 56"/>
                <a:gd name="T3" fmla="*/ 143 h 93"/>
                <a:gd name="T4" fmla="*/ 169 w 56"/>
                <a:gd name="T5" fmla="*/ 29 h 93"/>
                <a:gd name="T6" fmla="*/ 136 w 56"/>
                <a:gd name="T7" fmla="*/ 6 h 93"/>
                <a:gd name="T8" fmla="*/ 135 w 56"/>
                <a:gd name="T9" fmla="*/ 6 h 93"/>
                <a:gd name="T10" fmla="*/ 100 w 56"/>
                <a:gd name="T11" fmla="*/ 84 h 93"/>
                <a:gd name="T12" fmla="*/ 81 w 56"/>
                <a:gd name="T13" fmla="*/ 95 h 93"/>
                <a:gd name="T14" fmla="*/ 75 w 56"/>
                <a:gd name="T15" fmla="*/ 102 h 93"/>
                <a:gd name="T16" fmla="*/ 42 w 56"/>
                <a:gd name="T17" fmla="*/ 114 h 93"/>
                <a:gd name="T18" fmla="*/ 6 w 56"/>
                <a:gd name="T19" fmla="*/ 183 h 93"/>
                <a:gd name="T20" fmla="*/ 19 w 56"/>
                <a:gd name="T21" fmla="*/ 259 h 93"/>
                <a:gd name="T22" fmla="*/ 62 w 56"/>
                <a:gd name="T23" fmla="*/ 203 h 93"/>
                <a:gd name="T24" fmla="*/ 117 w 56"/>
                <a:gd name="T25" fmla="*/ 161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93">
                  <a:moveTo>
                    <a:pt x="39" y="54"/>
                  </a:moveTo>
                  <a:cubicBezTo>
                    <a:pt x="40" y="52"/>
                    <a:pt x="41" y="50"/>
                    <a:pt x="42" y="48"/>
                  </a:cubicBezTo>
                  <a:cubicBezTo>
                    <a:pt x="48" y="36"/>
                    <a:pt x="52" y="23"/>
                    <a:pt x="56" y="10"/>
                  </a:cubicBezTo>
                  <a:cubicBezTo>
                    <a:pt x="55" y="4"/>
                    <a:pt x="51" y="0"/>
                    <a:pt x="45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2" y="11"/>
                    <a:pt x="39" y="21"/>
                    <a:pt x="33" y="28"/>
                  </a:cubicBezTo>
                  <a:cubicBezTo>
                    <a:pt x="31" y="30"/>
                    <a:pt x="29" y="31"/>
                    <a:pt x="27" y="32"/>
                  </a:cubicBezTo>
                  <a:cubicBezTo>
                    <a:pt x="26" y="33"/>
                    <a:pt x="25" y="34"/>
                    <a:pt x="25" y="34"/>
                  </a:cubicBezTo>
                  <a:cubicBezTo>
                    <a:pt x="21" y="37"/>
                    <a:pt x="17" y="37"/>
                    <a:pt x="14" y="38"/>
                  </a:cubicBezTo>
                  <a:cubicBezTo>
                    <a:pt x="3" y="42"/>
                    <a:pt x="0" y="50"/>
                    <a:pt x="2" y="61"/>
                  </a:cubicBezTo>
                  <a:cubicBezTo>
                    <a:pt x="2" y="67"/>
                    <a:pt x="1" y="84"/>
                    <a:pt x="6" y="87"/>
                  </a:cubicBezTo>
                  <a:cubicBezTo>
                    <a:pt x="15" y="93"/>
                    <a:pt x="18" y="72"/>
                    <a:pt x="21" y="68"/>
                  </a:cubicBezTo>
                  <a:cubicBezTo>
                    <a:pt x="26" y="62"/>
                    <a:pt x="33" y="59"/>
                    <a:pt x="39" y="54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3" name="Freeform 132">
              <a:extLst>
                <a:ext uri="{FF2B5EF4-FFF2-40B4-BE49-F238E27FC236}">
                  <a16:creationId xmlns:a16="http://schemas.microsoft.com/office/drawing/2014/main" id="{B17C770E-C0E3-4079-970C-8B12ED8E8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" y="2358"/>
              <a:ext cx="36" cy="139"/>
            </a:xfrm>
            <a:custGeom>
              <a:avLst/>
              <a:gdLst>
                <a:gd name="T0" fmla="*/ 60 w 25"/>
                <a:gd name="T1" fmla="*/ 274 h 97"/>
                <a:gd name="T2" fmla="*/ 75 w 25"/>
                <a:gd name="T3" fmla="*/ 252 h 97"/>
                <a:gd name="T4" fmla="*/ 72 w 25"/>
                <a:gd name="T5" fmla="*/ 224 h 97"/>
                <a:gd name="T6" fmla="*/ 72 w 25"/>
                <a:gd name="T7" fmla="*/ 165 h 97"/>
                <a:gd name="T8" fmla="*/ 72 w 25"/>
                <a:gd name="T9" fmla="*/ 156 h 97"/>
                <a:gd name="T10" fmla="*/ 14 w 25"/>
                <a:gd name="T11" fmla="*/ 19 h 97"/>
                <a:gd name="T12" fmla="*/ 0 w 25"/>
                <a:gd name="T13" fmla="*/ 56 h 97"/>
                <a:gd name="T14" fmla="*/ 6 w 25"/>
                <a:gd name="T15" fmla="*/ 115 h 97"/>
                <a:gd name="T16" fmla="*/ 14 w 25"/>
                <a:gd name="T17" fmla="*/ 251 h 97"/>
                <a:gd name="T18" fmla="*/ 60 w 25"/>
                <a:gd name="T19" fmla="*/ 274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" h="97">
                  <a:moveTo>
                    <a:pt x="20" y="93"/>
                  </a:moveTo>
                  <a:cubicBezTo>
                    <a:pt x="23" y="91"/>
                    <a:pt x="25" y="89"/>
                    <a:pt x="25" y="86"/>
                  </a:cubicBezTo>
                  <a:cubicBezTo>
                    <a:pt x="24" y="84"/>
                    <a:pt x="24" y="80"/>
                    <a:pt x="24" y="76"/>
                  </a:cubicBezTo>
                  <a:cubicBezTo>
                    <a:pt x="25" y="69"/>
                    <a:pt x="25" y="63"/>
                    <a:pt x="24" y="56"/>
                  </a:cubicBezTo>
                  <a:cubicBezTo>
                    <a:pt x="24" y="55"/>
                    <a:pt x="24" y="54"/>
                    <a:pt x="24" y="53"/>
                  </a:cubicBezTo>
                  <a:cubicBezTo>
                    <a:pt x="22" y="45"/>
                    <a:pt x="18" y="0"/>
                    <a:pt x="5" y="6"/>
                  </a:cubicBezTo>
                  <a:cubicBezTo>
                    <a:pt x="2" y="8"/>
                    <a:pt x="0" y="13"/>
                    <a:pt x="0" y="19"/>
                  </a:cubicBezTo>
                  <a:cubicBezTo>
                    <a:pt x="0" y="25"/>
                    <a:pt x="1" y="32"/>
                    <a:pt x="2" y="39"/>
                  </a:cubicBezTo>
                  <a:cubicBezTo>
                    <a:pt x="3" y="54"/>
                    <a:pt x="5" y="70"/>
                    <a:pt x="5" y="85"/>
                  </a:cubicBezTo>
                  <a:cubicBezTo>
                    <a:pt x="9" y="92"/>
                    <a:pt x="15" y="97"/>
                    <a:pt x="20" y="93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4" name="Freeform 133">
              <a:extLst>
                <a:ext uri="{FF2B5EF4-FFF2-40B4-BE49-F238E27FC236}">
                  <a16:creationId xmlns:a16="http://schemas.microsoft.com/office/drawing/2014/main" id="{59299D45-C6E0-48BD-A6AB-97EC98F0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2332"/>
              <a:ext cx="21" cy="37"/>
            </a:xfrm>
            <a:custGeom>
              <a:avLst/>
              <a:gdLst>
                <a:gd name="T0" fmla="*/ 41 w 15"/>
                <a:gd name="T1" fmla="*/ 75 h 26"/>
                <a:gd name="T2" fmla="*/ 39 w 15"/>
                <a:gd name="T3" fmla="*/ 47 h 26"/>
                <a:gd name="T4" fmla="*/ 39 w 15"/>
                <a:gd name="T5" fmla="*/ 1 h 26"/>
                <a:gd name="T6" fmla="*/ 34 w 15"/>
                <a:gd name="T7" fmla="*/ 0 h 26"/>
                <a:gd name="T8" fmla="*/ 1 w 15"/>
                <a:gd name="T9" fmla="*/ 38 h 26"/>
                <a:gd name="T10" fmla="*/ 0 w 15"/>
                <a:gd name="T11" fmla="*/ 40 h 26"/>
                <a:gd name="T12" fmla="*/ 28 w 15"/>
                <a:gd name="T13" fmla="*/ 68 h 26"/>
                <a:gd name="T14" fmla="*/ 41 w 15"/>
                <a:gd name="T15" fmla="*/ 7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26">
                  <a:moveTo>
                    <a:pt x="15" y="26"/>
                  </a:moveTo>
                  <a:cubicBezTo>
                    <a:pt x="15" y="22"/>
                    <a:pt x="14" y="19"/>
                    <a:pt x="14" y="16"/>
                  </a:cubicBezTo>
                  <a:cubicBezTo>
                    <a:pt x="13" y="12"/>
                    <a:pt x="13" y="7"/>
                    <a:pt x="14" y="1"/>
                  </a:cubicBezTo>
                  <a:cubicBezTo>
                    <a:pt x="13" y="1"/>
                    <a:pt x="12" y="0"/>
                    <a:pt x="12" y="0"/>
                  </a:cubicBezTo>
                  <a:cubicBezTo>
                    <a:pt x="6" y="0"/>
                    <a:pt x="3" y="9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7" y="22"/>
                    <a:pt x="10" y="24"/>
                  </a:cubicBezTo>
                  <a:cubicBezTo>
                    <a:pt x="12" y="26"/>
                    <a:pt x="14" y="26"/>
                    <a:pt x="15" y="26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5" name="Freeform 134">
              <a:extLst>
                <a:ext uri="{FF2B5EF4-FFF2-40B4-BE49-F238E27FC236}">
                  <a16:creationId xmlns:a16="http://schemas.microsoft.com/office/drawing/2014/main" id="{6A82F8BB-A7B7-4834-AFCF-EF0EB1C08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" y="2241"/>
              <a:ext cx="62" cy="92"/>
            </a:xfrm>
            <a:custGeom>
              <a:avLst/>
              <a:gdLst>
                <a:gd name="T0" fmla="*/ 0 w 43"/>
                <a:gd name="T1" fmla="*/ 175 h 64"/>
                <a:gd name="T2" fmla="*/ 19 w 43"/>
                <a:gd name="T3" fmla="*/ 183 h 64"/>
                <a:gd name="T4" fmla="*/ 29 w 43"/>
                <a:gd name="T5" fmla="*/ 151 h 64"/>
                <a:gd name="T6" fmla="*/ 62 w 43"/>
                <a:gd name="T7" fmla="*/ 114 h 64"/>
                <a:gd name="T8" fmla="*/ 88 w 43"/>
                <a:gd name="T9" fmla="*/ 98 h 64"/>
                <a:gd name="T10" fmla="*/ 108 w 43"/>
                <a:gd name="T11" fmla="*/ 72 h 64"/>
                <a:gd name="T12" fmla="*/ 117 w 43"/>
                <a:gd name="T13" fmla="*/ 39 h 64"/>
                <a:gd name="T14" fmla="*/ 127 w 43"/>
                <a:gd name="T15" fmla="*/ 13 h 64"/>
                <a:gd name="T16" fmla="*/ 128 w 43"/>
                <a:gd name="T17" fmla="*/ 0 h 64"/>
                <a:gd name="T18" fmla="*/ 108 w 43"/>
                <a:gd name="T19" fmla="*/ 33 h 64"/>
                <a:gd name="T20" fmla="*/ 84 w 43"/>
                <a:gd name="T21" fmla="*/ 68 h 64"/>
                <a:gd name="T22" fmla="*/ 27 w 43"/>
                <a:gd name="T23" fmla="*/ 116 h 64"/>
                <a:gd name="T24" fmla="*/ 9 w 43"/>
                <a:gd name="T25" fmla="*/ 161 h 64"/>
                <a:gd name="T26" fmla="*/ 0 w 43"/>
                <a:gd name="T27" fmla="*/ 178 h 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3" h="64">
                  <a:moveTo>
                    <a:pt x="0" y="59"/>
                  </a:moveTo>
                  <a:cubicBezTo>
                    <a:pt x="0" y="63"/>
                    <a:pt x="4" y="64"/>
                    <a:pt x="6" y="61"/>
                  </a:cubicBezTo>
                  <a:cubicBezTo>
                    <a:pt x="8" y="58"/>
                    <a:pt x="8" y="55"/>
                    <a:pt x="10" y="51"/>
                  </a:cubicBezTo>
                  <a:cubicBezTo>
                    <a:pt x="12" y="45"/>
                    <a:pt x="16" y="42"/>
                    <a:pt x="21" y="38"/>
                  </a:cubicBezTo>
                  <a:cubicBezTo>
                    <a:pt x="24" y="36"/>
                    <a:pt x="27" y="35"/>
                    <a:pt x="29" y="33"/>
                  </a:cubicBezTo>
                  <a:cubicBezTo>
                    <a:pt x="33" y="30"/>
                    <a:pt x="34" y="28"/>
                    <a:pt x="36" y="24"/>
                  </a:cubicBezTo>
                  <a:cubicBezTo>
                    <a:pt x="37" y="21"/>
                    <a:pt x="38" y="17"/>
                    <a:pt x="39" y="13"/>
                  </a:cubicBezTo>
                  <a:cubicBezTo>
                    <a:pt x="40" y="10"/>
                    <a:pt x="41" y="7"/>
                    <a:pt x="42" y="4"/>
                  </a:cubicBezTo>
                  <a:cubicBezTo>
                    <a:pt x="42" y="3"/>
                    <a:pt x="43" y="1"/>
                    <a:pt x="43" y="0"/>
                  </a:cubicBezTo>
                  <a:cubicBezTo>
                    <a:pt x="41" y="4"/>
                    <a:pt x="38" y="7"/>
                    <a:pt x="36" y="11"/>
                  </a:cubicBezTo>
                  <a:cubicBezTo>
                    <a:pt x="33" y="15"/>
                    <a:pt x="32" y="20"/>
                    <a:pt x="28" y="23"/>
                  </a:cubicBezTo>
                  <a:cubicBezTo>
                    <a:pt x="23" y="30"/>
                    <a:pt x="16" y="34"/>
                    <a:pt x="9" y="39"/>
                  </a:cubicBezTo>
                  <a:cubicBezTo>
                    <a:pt x="5" y="43"/>
                    <a:pt x="4" y="48"/>
                    <a:pt x="3" y="54"/>
                  </a:cubicBezTo>
                  <a:cubicBezTo>
                    <a:pt x="2" y="56"/>
                    <a:pt x="1" y="58"/>
                    <a:pt x="0" y="60"/>
                  </a:cubicBezTo>
                </a:path>
              </a:pathLst>
            </a:custGeom>
            <a:solidFill>
              <a:srgbClr val="D1C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6" name="Freeform 135">
              <a:extLst>
                <a:ext uri="{FF2B5EF4-FFF2-40B4-BE49-F238E27FC236}">
                  <a16:creationId xmlns:a16="http://schemas.microsoft.com/office/drawing/2014/main" id="{5F980419-03C3-476D-9C54-3E8886054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2346"/>
              <a:ext cx="15" cy="19"/>
            </a:xfrm>
            <a:custGeom>
              <a:avLst/>
              <a:gdLst>
                <a:gd name="T0" fmla="*/ 0 w 11"/>
                <a:gd name="T1" fmla="*/ 15 h 13"/>
                <a:gd name="T2" fmla="*/ 26 w 11"/>
                <a:gd name="T3" fmla="*/ 41 h 13"/>
                <a:gd name="T4" fmla="*/ 26 w 11"/>
                <a:gd name="T5" fmla="*/ 22 h 13"/>
                <a:gd name="T6" fmla="*/ 20 w 11"/>
                <a:gd name="T7" fmla="*/ 0 h 13"/>
                <a:gd name="T8" fmla="*/ 14 w 11"/>
                <a:gd name="T9" fmla="*/ 15 h 13"/>
                <a:gd name="T10" fmla="*/ 0 w 11"/>
                <a:gd name="T11" fmla="*/ 15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3">
                  <a:moveTo>
                    <a:pt x="0" y="5"/>
                  </a:moveTo>
                  <a:cubicBezTo>
                    <a:pt x="3" y="8"/>
                    <a:pt x="7" y="12"/>
                    <a:pt x="10" y="13"/>
                  </a:cubicBezTo>
                  <a:cubicBezTo>
                    <a:pt x="11" y="11"/>
                    <a:pt x="10" y="9"/>
                    <a:pt x="10" y="7"/>
                  </a:cubicBezTo>
                  <a:cubicBezTo>
                    <a:pt x="9" y="5"/>
                    <a:pt x="9" y="2"/>
                    <a:pt x="8" y="0"/>
                  </a:cubicBezTo>
                  <a:cubicBezTo>
                    <a:pt x="7" y="1"/>
                    <a:pt x="7" y="4"/>
                    <a:pt x="5" y="5"/>
                  </a:cubicBezTo>
                  <a:cubicBezTo>
                    <a:pt x="4" y="6"/>
                    <a:pt x="2" y="6"/>
                    <a:pt x="0" y="5"/>
                  </a:cubicBezTo>
                </a:path>
              </a:pathLst>
            </a:custGeom>
            <a:solidFill>
              <a:srgbClr val="D1C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7" name="Freeform 136">
              <a:extLst>
                <a:ext uri="{FF2B5EF4-FFF2-40B4-BE49-F238E27FC236}">
                  <a16:creationId xmlns:a16="http://schemas.microsoft.com/office/drawing/2014/main" id="{59D2B8C5-5D36-4B90-BF96-9078DE747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" y="2442"/>
              <a:ext cx="26" cy="47"/>
            </a:xfrm>
            <a:custGeom>
              <a:avLst/>
              <a:gdLst>
                <a:gd name="T0" fmla="*/ 1 w 18"/>
                <a:gd name="T1" fmla="*/ 19 h 33"/>
                <a:gd name="T2" fmla="*/ 33 w 18"/>
                <a:gd name="T3" fmla="*/ 94 h 33"/>
                <a:gd name="T4" fmla="*/ 46 w 18"/>
                <a:gd name="T5" fmla="*/ 63 h 33"/>
                <a:gd name="T6" fmla="*/ 52 w 18"/>
                <a:gd name="T7" fmla="*/ 28 h 33"/>
                <a:gd name="T8" fmla="*/ 48 w 18"/>
                <a:gd name="T9" fmla="*/ 0 h 33"/>
                <a:gd name="T10" fmla="*/ 27 w 18"/>
                <a:gd name="T11" fmla="*/ 67 h 33"/>
                <a:gd name="T12" fmla="*/ 13 w 18"/>
                <a:gd name="T13" fmla="*/ 40 h 33"/>
                <a:gd name="T14" fmla="*/ 6 w 18"/>
                <a:gd name="T15" fmla="*/ 2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33">
                  <a:moveTo>
                    <a:pt x="1" y="6"/>
                  </a:moveTo>
                  <a:cubicBezTo>
                    <a:pt x="1" y="13"/>
                    <a:pt x="0" y="32"/>
                    <a:pt x="11" y="32"/>
                  </a:cubicBezTo>
                  <a:cubicBezTo>
                    <a:pt x="16" y="33"/>
                    <a:pt x="15" y="26"/>
                    <a:pt x="15" y="22"/>
                  </a:cubicBezTo>
                  <a:cubicBezTo>
                    <a:pt x="16" y="18"/>
                    <a:pt x="17" y="14"/>
                    <a:pt x="17" y="10"/>
                  </a:cubicBezTo>
                  <a:cubicBezTo>
                    <a:pt x="17" y="7"/>
                    <a:pt x="18" y="2"/>
                    <a:pt x="16" y="0"/>
                  </a:cubicBezTo>
                  <a:cubicBezTo>
                    <a:pt x="15" y="3"/>
                    <a:pt x="15" y="24"/>
                    <a:pt x="9" y="23"/>
                  </a:cubicBezTo>
                  <a:cubicBezTo>
                    <a:pt x="6" y="22"/>
                    <a:pt x="5" y="16"/>
                    <a:pt x="4" y="14"/>
                  </a:cubicBezTo>
                  <a:cubicBezTo>
                    <a:pt x="3" y="12"/>
                    <a:pt x="2" y="9"/>
                    <a:pt x="2" y="7"/>
                  </a:cubicBezTo>
                </a:path>
              </a:pathLst>
            </a:custGeom>
            <a:solidFill>
              <a:srgbClr val="D1C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8" name="Freeform 137">
              <a:extLst>
                <a:ext uri="{FF2B5EF4-FFF2-40B4-BE49-F238E27FC236}">
                  <a16:creationId xmlns:a16="http://schemas.microsoft.com/office/drawing/2014/main" id="{477DF0EA-9BA6-42AE-A202-5B28767EE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" y="2260"/>
              <a:ext cx="36" cy="49"/>
            </a:xfrm>
            <a:custGeom>
              <a:avLst/>
              <a:gdLst>
                <a:gd name="T0" fmla="*/ 75 w 25"/>
                <a:gd name="T1" fmla="*/ 1 h 34"/>
                <a:gd name="T2" fmla="*/ 66 w 25"/>
                <a:gd name="T3" fmla="*/ 9 h 34"/>
                <a:gd name="T4" fmla="*/ 48 w 25"/>
                <a:gd name="T5" fmla="*/ 20 h 34"/>
                <a:gd name="T6" fmla="*/ 19 w 25"/>
                <a:gd name="T7" fmla="*/ 33 h 34"/>
                <a:gd name="T8" fmla="*/ 1 w 25"/>
                <a:gd name="T9" fmla="*/ 89 h 34"/>
                <a:gd name="T10" fmla="*/ 13 w 25"/>
                <a:gd name="T11" fmla="*/ 102 h 34"/>
                <a:gd name="T12" fmla="*/ 19 w 25"/>
                <a:gd name="T13" fmla="*/ 88 h 34"/>
                <a:gd name="T14" fmla="*/ 20 w 25"/>
                <a:gd name="T15" fmla="*/ 66 h 34"/>
                <a:gd name="T16" fmla="*/ 35 w 25"/>
                <a:gd name="T17" fmla="*/ 48 h 34"/>
                <a:gd name="T18" fmla="*/ 69 w 25"/>
                <a:gd name="T19" fmla="*/ 19 h 34"/>
                <a:gd name="T20" fmla="*/ 75 w 25"/>
                <a:gd name="T21" fmla="*/ 0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" h="34">
                  <a:moveTo>
                    <a:pt x="25" y="1"/>
                  </a:moveTo>
                  <a:cubicBezTo>
                    <a:pt x="24" y="1"/>
                    <a:pt x="23" y="3"/>
                    <a:pt x="22" y="3"/>
                  </a:cubicBezTo>
                  <a:cubicBezTo>
                    <a:pt x="20" y="5"/>
                    <a:pt x="18" y="6"/>
                    <a:pt x="16" y="7"/>
                  </a:cubicBezTo>
                  <a:cubicBezTo>
                    <a:pt x="13" y="8"/>
                    <a:pt x="9" y="9"/>
                    <a:pt x="6" y="11"/>
                  </a:cubicBezTo>
                  <a:cubicBezTo>
                    <a:pt x="1" y="15"/>
                    <a:pt x="0" y="24"/>
                    <a:pt x="1" y="30"/>
                  </a:cubicBezTo>
                  <a:cubicBezTo>
                    <a:pt x="2" y="31"/>
                    <a:pt x="2" y="34"/>
                    <a:pt x="4" y="34"/>
                  </a:cubicBezTo>
                  <a:cubicBezTo>
                    <a:pt x="5" y="34"/>
                    <a:pt x="6" y="30"/>
                    <a:pt x="6" y="29"/>
                  </a:cubicBezTo>
                  <a:cubicBezTo>
                    <a:pt x="6" y="26"/>
                    <a:pt x="6" y="24"/>
                    <a:pt x="7" y="22"/>
                  </a:cubicBezTo>
                  <a:cubicBezTo>
                    <a:pt x="8" y="19"/>
                    <a:pt x="10" y="18"/>
                    <a:pt x="12" y="16"/>
                  </a:cubicBezTo>
                  <a:cubicBezTo>
                    <a:pt x="16" y="13"/>
                    <a:pt x="20" y="10"/>
                    <a:pt x="23" y="6"/>
                  </a:cubicBezTo>
                  <a:cubicBezTo>
                    <a:pt x="24" y="4"/>
                    <a:pt x="25" y="3"/>
                    <a:pt x="25" y="0"/>
                  </a:cubicBezTo>
                </a:path>
              </a:pathLst>
            </a:custGeom>
            <a:solidFill>
              <a:srgbClr val="EDE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9" name="Freeform 138">
              <a:extLst>
                <a:ext uri="{FF2B5EF4-FFF2-40B4-BE49-F238E27FC236}">
                  <a16:creationId xmlns:a16="http://schemas.microsoft.com/office/drawing/2014/main" id="{BA417F0D-9118-4B3D-A428-62D5C708F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2333"/>
              <a:ext cx="14" cy="20"/>
            </a:xfrm>
            <a:custGeom>
              <a:avLst/>
              <a:gdLst>
                <a:gd name="T0" fmla="*/ 25 w 10"/>
                <a:gd name="T1" fmla="*/ 6 h 14"/>
                <a:gd name="T2" fmla="*/ 14 w 10"/>
                <a:gd name="T3" fmla="*/ 13 h 14"/>
                <a:gd name="T4" fmla="*/ 1 w 10"/>
                <a:gd name="T5" fmla="*/ 33 h 14"/>
                <a:gd name="T6" fmla="*/ 15 w 10"/>
                <a:gd name="T7" fmla="*/ 19 h 14"/>
                <a:gd name="T8" fmla="*/ 25 w 10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9" y="2"/>
                  </a:moveTo>
                  <a:cubicBezTo>
                    <a:pt x="8" y="0"/>
                    <a:pt x="5" y="3"/>
                    <a:pt x="5" y="4"/>
                  </a:cubicBezTo>
                  <a:cubicBezTo>
                    <a:pt x="4" y="5"/>
                    <a:pt x="0" y="9"/>
                    <a:pt x="1" y="11"/>
                  </a:cubicBezTo>
                  <a:cubicBezTo>
                    <a:pt x="2" y="14"/>
                    <a:pt x="5" y="7"/>
                    <a:pt x="6" y="6"/>
                  </a:cubicBezTo>
                  <a:cubicBezTo>
                    <a:pt x="7" y="5"/>
                    <a:pt x="10" y="5"/>
                    <a:pt x="9" y="2"/>
                  </a:cubicBezTo>
                </a:path>
              </a:pathLst>
            </a:custGeom>
            <a:solidFill>
              <a:srgbClr val="EDE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0" name="Freeform 139">
              <a:extLst>
                <a:ext uri="{FF2B5EF4-FFF2-40B4-BE49-F238E27FC236}">
                  <a16:creationId xmlns:a16="http://schemas.microsoft.com/office/drawing/2014/main" id="{DC62A09A-3A2A-486E-B0D4-AA88F9890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2368"/>
              <a:ext cx="17" cy="47"/>
            </a:xfrm>
            <a:custGeom>
              <a:avLst/>
              <a:gdLst>
                <a:gd name="T0" fmla="*/ 26 w 12"/>
                <a:gd name="T1" fmla="*/ 9 h 33"/>
                <a:gd name="T2" fmla="*/ 13 w 12"/>
                <a:gd name="T3" fmla="*/ 9 h 33"/>
                <a:gd name="T4" fmla="*/ 1 w 12"/>
                <a:gd name="T5" fmla="*/ 33 h 33"/>
                <a:gd name="T6" fmla="*/ 1 w 12"/>
                <a:gd name="T7" fmla="*/ 67 h 33"/>
                <a:gd name="T8" fmla="*/ 18 w 12"/>
                <a:gd name="T9" fmla="*/ 90 h 33"/>
                <a:gd name="T10" fmla="*/ 18 w 12"/>
                <a:gd name="T11" fmla="*/ 81 h 33"/>
                <a:gd name="T12" fmla="*/ 20 w 12"/>
                <a:gd name="T13" fmla="*/ 68 h 33"/>
                <a:gd name="T14" fmla="*/ 26 w 12"/>
                <a:gd name="T15" fmla="*/ 53 h 33"/>
                <a:gd name="T16" fmla="*/ 34 w 12"/>
                <a:gd name="T17" fmla="*/ 28 h 33"/>
                <a:gd name="T18" fmla="*/ 26 w 12"/>
                <a:gd name="T19" fmla="*/ 9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33">
                  <a:moveTo>
                    <a:pt x="9" y="3"/>
                  </a:moveTo>
                  <a:cubicBezTo>
                    <a:pt x="8" y="0"/>
                    <a:pt x="5" y="1"/>
                    <a:pt x="4" y="3"/>
                  </a:cubicBezTo>
                  <a:cubicBezTo>
                    <a:pt x="1" y="5"/>
                    <a:pt x="1" y="8"/>
                    <a:pt x="1" y="11"/>
                  </a:cubicBezTo>
                  <a:cubicBezTo>
                    <a:pt x="0" y="15"/>
                    <a:pt x="0" y="19"/>
                    <a:pt x="1" y="23"/>
                  </a:cubicBezTo>
                  <a:cubicBezTo>
                    <a:pt x="1" y="24"/>
                    <a:pt x="3" y="33"/>
                    <a:pt x="6" y="31"/>
                  </a:cubicBezTo>
                  <a:cubicBezTo>
                    <a:pt x="6" y="30"/>
                    <a:pt x="6" y="28"/>
                    <a:pt x="6" y="28"/>
                  </a:cubicBezTo>
                  <a:cubicBezTo>
                    <a:pt x="6" y="27"/>
                    <a:pt x="7" y="25"/>
                    <a:pt x="7" y="24"/>
                  </a:cubicBezTo>
                  <a:cubicBezTo>
                    <a:pt x="7" y="22"/>
                    <a:pt x="8" y="20"/>
                    <a:pt x="9" y="18"/>
                  </a:cubicBezTo>
                  <a:cubicBezTo>
                    <a:pt x="11" y="16"/>
                    <a:pt x="12" y="13"/>
                    <a:pt x="12" y="10"/>
                  </a:cubicBezTo>
                  <a:cubicBezTo>
                    <a:pt x="12" y="7"/>
                    <a:pt x="11" y="5"/>
                    <a:pt x="9" y="3"/>
                  </a:cubicBezTo>
                </a:path>
              </a:pathLst>
            </a:custGeom>
            <a:solidFill>
              <a:srgbClr val="EDE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1" name="Freeform 140">
              <a:extLst>
                <a:ext uri="{FF2B5EF4-FFF2-40B4-BE49-F238E27FC236}">
                  <a16:creationId xmlns:a16="http://schemas.microsoft.com/office/drawing/2014/main" id="{8EB9F7A6-0EF1-4E6E-B2E3-E7FA8ABAA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2266"/>
              <a:ext cx="25" cy="31"/>
            </a:xfrm>
            <a:custGeom>
              <a:avLst/>
              <a:gdLst>
                <a:gd name="T0" fmla="*/ 0 w 18"/>
                <a:gd name="T1" fmla="*/ 62 h 22"/>
                <a:gd name="T2" fmla="*/ 14 w 18"/>
                <a:gd name="T3" fmla="*/ 20 h 22"/>
                <a:gd name="T4" fmla="*/ 26 w 18"/>
                <a:gd name="T5" fmla="*/ 11 h 22"/>
                <a:gd name="T6" fmla="*/ 49 w 18"/>
                <a:gd name="T7" fmla="*/ 0 h 22"/>
                <a:gd name="T8" fmla="*/ 29 w 18"/>
                <a:gd name="T9" fmla="*/ 16 h 22"/>
                <a:gd name="T10" fmla="*/ 14 w 18"/>
                <a:gd name="T11" fmla="*/ 28 h 22"/>
                <a:gd name="T12" fmla="*/ 0 w 18"/>
                <a:gd name="T13" fmla="*/ 59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22">
                  <a:moveTo>
                    <a:pt x="0" y="22"/>
                  </a:moveTo>
                  <a:cubicBezTo>
                    <a:pt x="0" y="17"/>
                    <a:pt x="1" y="11"/>
                    <a:pt x="5" y="7"/>
                  </a:cubicBezTo>
                  <a:cubicBezTo>
                    <a:pt x="7" y="6"/>
                    <a:pt x="9" y="5"/>
                    <a:pt x="10" y="4"/>
                  </a:cubicBezTo>
                  <a:cubicBezTo>
                    <a:pt x="13" y="3"/>
                    <a:pt x="16" y="1"/>
                    <a:pt x="18" y="0"/>
                  </a:cubicBezTo>
                  <a:cubicBezTo>
                    <a:pt x="17" y="3"/>
                    <a:pt x="13" y="4"/>
                    <a:pt x="11" y="6"/>
                  </a:cubicBezTo>
                  <a:cubicBezTo>
                    <a:pt x="9" y="7"/>
                    <a:pt x="7" y="8"/>
                    <a:pt x="5" y="10"/>
                  </a:cubicBezTo>
                  <a:cubicBezTo>
                    <a:pt x="2" y="12"/>
                    <a:pt x="1" y="17"/>
                    <a:pt x="0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2" name="Freeform 141">
              <a:extLst>
                <a:ext uri="{FF2B5EF4-FFF2-40B4-BE49-F238E27FC236}">
                  <a16:creationId xmlns:a16="http://schemas.microsoft.com/office/drawing/2014/main" id="{8A431302-C42C-4654-A152-A9EFC2B42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2335"/>
              <a:ext cx="11" cy="12"/>
            </a:xfrm>
            <a:custGeom>
              <a:avLst/>
              <a:gdLst>
                <a:gd name="T0" fmla="*/ 21 w 8"/>
                <a:gd name="T1" fmla="*/ 1 h 9"/>
                <a:gd name="T2" fmla="*/ 0 w 8"/>
                <a:gd name="T3" fmla="*/ 21 h 9"/>
                <a:gd name="T4" fmla="*/ 19 w 8"/>
                <a:gd name="T5" fmla="*/ 1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8" y="1"/>
                  </a:moveTo>
                  <a:cubicBezTo>
                    <a:pt x="4" y="0"/>
                    <a:pt x="1" y="6"/>
                    <a:pt x="0" y="9"/>
                  </a:cubicBezTo>
                  <a:cubicBezTo>
                    <a:pt x="2" y="6"/>
                    <a:pt x="4" y="3"/>
                    <a:pt x="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3" name="Freeform 142">
              <a:extLst>
                <a:ext uri="{FF2B5EF4-FFF2-40B4-BE49-F238E27FC236}">
                  <a16:creationId xmlns:a16="http://schemas.microsoft.com/office/drawing/2014/main" id="{8EC9B163-4985-4299-9AD9-EDA4A9619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2368"/>
              <a:ext cx="13" cy="28"/>
            </a:xfrm>
            <a:custGeom>
              <a:avLst/>
              <a:gdLst>
                <a:gd name="T0" fmla="*/ 27 w 9"/>
                <a:gd name="T1" fmla="*/ 8 h 20"/>
                <a:gd name="T2" fmla="*/ 1 w 9"/>
                <a:gd name="T3" fmla="*/ 15 h 20"/>
                <a:gd name="T4" fmla="*/ 0 w 9"/>
                <a:gd name="T5" fmla="*/ 35 h 20"/>
                <a:gd name="T6" fmla="*/ 1 w 9"/>
                <a:gd name="T7" fmla="*/ 55 h 20"/>
                <a:gd name="T8" fmla="*/ 6 w 9"/>
                <a:gd name="T9" fmla="*/ 35 h 20"/>
                <a:gd name="T10" fmla="*/ 9 w 9"/>
                <a:gd name="T11" fmla="*/ 20 h 20"/>
                <a:gd name="T12" fmla="*/ 25 w 9"/>
                <a:gd name="T13" fmla="*/ 8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20">
                  <a:moveTo>
                    <a:pt x="9" y="3"/>
                  </a:moveTo>
                  <a:cubicBezTo>
                    <a:pt x="6" y="0"/>
                    <a:pt x="2" y="3"/>
                    <a:pt x="1" y="6"/>
                  </a:cubicBezTo>
                  <a:cubicBezTo>
                    <a:pt x="0" y="8"/>
                    <a:pt x="0" y="11"/>
                    <a:pt x="0" y="13"/>
                  </a:cubicBezTo>
                  <a:cubicBezTo>
                    <a:pt x="0" y="15"/>
                    <a:pt x="0" y="18"/>
                    <a:pt x="1" y="20"/>
                  </a:cubicBezTo>
                  <a:cubicBezTo>
                    <a:pt x="0" y="18"/>
                    <a:pt x="2" y="15"/>
                    <a:pt x="2" y="13"/>
                  </a:cubicBezTo>
                  <a:cubicBezTo>
                    <a:pt x="2" y="11"/>
                    <a:pt x="3" y="9"/>
                    <a:pt x="3" y="7"/>
                  </a:cubicBezTo>
                  <a:cubicBezTo>
                    <a:pt x="4" y="5"/>
                    <a:pt x="6" y="3"/>
                    <a:pt x="8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4" name="Oval 143">
              <a:extLst>
                <a:ext uri="{FF2B5EF4-FFF2-40B4-BE49-F238E27FC236}">
                  <a16:creationId xmlns:a16="http://schemas.microsoft.com/office/drawing/2014/main" id="{D1597D22-49C5-4F73-A6BD-195C0F8C3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" y="2379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925" name="Oval 144">
              <a:extLst>
                <a:ext uri="{FF2B5EF4-FFF2-40B4-BE49-F238E27FC236}">
                  <a16:creationId xmlns:a16="http://schemas.microsoft.com/office/drawing/2014/main" id="{9D7856FB-4267-409C-8D85-B9628BF43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" y="2389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926" name="Freeform 145">
              <a:extLst>
                <a:ext uri="{FF2B5EF4-FFF2-40B4-BE49-F238E27FC236}">
                  <a16:creationId xmlns:a16="http://schemas.microsoft.com/office/drawing/2014/main" id="{2D949634-705B-4EC9-99E1-34B5EE3A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" y="2216"/>
              <a:ext cx="16" cy="17"/>
            </a:xfrm>
            <a:custGeom>
              <a:avLst/>
              <a:gdLst>
                <a:gd name="T0" fmla="*/ 0 w 11"/>
                <a:gd name="T1" fmla="*/ 20 h 12"/>
                <a:gd name="T2" fmla="*/ 6 w 11"/>
                <a:gd name="T3" fmla="*/ 1 h 12"/>
                <a:gd name="T4" fmla="*/ 22 w 11"/>
                <a:gd name="T5" fmla="*/ 6 h 12"/>
                <a:gd name="T6" fmla="*/ 28 w 11"/>
                <a:gd name="T7" fmla="*/ 34 h 12"/>
                <a:gd name="T8" fmla="*/ 25 w 11"/>
                <a:gd name="T9" fmla="*/ 20 h 12"/>
                <a:gd name="T10" fmla="*/ 15 w 11"/>
                <a:gd name="T11" fmla="*/ 9 h 12"/>
                <a:gd name="T12" fmla="*/ 0 w 11"/>
                <a:gd name="T13" fmla="*/ 2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2">
                  <a:moveTo>
                    <a:pt x="0" y="7"/>
                  </a:moveTo>
                  <a:cubicBezTo>
                    <a:pt x="0" y="6"/>
                    <a:pt x="1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9" y="4"/>
                    <a:pt x="11" y="9"/>
                    <a:pt x="9" y="12"/>
                  </a:cubicBezTo>
                  <a:cubicBezTo>
                    <a:pt x="8" y="10"/>
                    <a:pt x="9" y="8"/>
                    <a:pt x="8" y="7"/>
                  </a:cubicBezTo>
                  <a:cubicBezTo>
                    <a:pt x="8" y="5"/>
                    <a:pt x="7" y="4"/>
                    <a:pt x="5" y="3"/>
                  </a:cubicBezTo>
                  <a:cubicBezTo>
                    <a:pt x="2" y="1"/>
                    <a:pt x="2" y="6"/>
                    <a:pt x="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7" name="Oval 146">
              <a:extLst>
                <a:ext uri="{FF2B5EF4-FFF2-40B4-BE49-F238E27FC236}">
                  <a16:creationId xmlns:a16="http://schemas.microsoft.com/office/drawing/2014/main" id="{264E739E-7780-45EF-94BC-97B7E83E3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" y="2300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928" name="Oval 147">
              <a:extLst>
                <a:ext uri="{FF2B5EF4-FFF2-40B4-BE49-F238E27FC236}">
                  <a16:creationId xmlns:a16="http://schemas.microsoft.com/office/drawing/2014/main" id="{52DB124A-3B64-4856-A86F-E5EEF874A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" y="2310"/>
              <a:ext cx="6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929" name="Oval 148">
              <a:extLst>
                <a:ext uri="{FF2B5EF4-FFF2-40B4-BE49-F238E27FC236}">
                  <a16:creationId xmlns:a16="http://schemas.microsoft.com/office/drawing/2014/main" id="{85D84B93-3A48-40F0-8EFA-433CEBE5E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9" y="2270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930" name="Oval 149">
              <a:extLst>
                <a:ext uri="{FF2B5EF4-FFF2-40B4-BE49-F238E27FC236}">
                  <a16:creationId xmlns:a16="http://schemas.microsoft.com/office/drawing/2014/main" id="{769A15FD-4EE9-4C1C-8033-5A817B6E6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" y="2330"/>
              <a:ext cx="5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931" name="Freeform 150">
              <a:extLst>
                <a:ext uri="{FF2B5EF4-FFF2-40B4-BE49-F238E27FC236}">
                  <a16:creationId xmlns:a16="http://schemas.microsoft.com/office/drawing/2014/main" id="{C6D12C8F-A83A-4C29-A839-6A6906480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" y="2246"/>
              <a:ext cx="63" cy="67"/>
            </a:xfrm>
            <a:custGeom>
              <a:avLst/>
              <a:gdLst>
                <a:gd name="T0" fmla="*/ 14 w 44"/>
                <a:gd name="T1" fmla="*/ 38 h 47"/>
                <a:gd name="T2" fmla="*/ 95 w 44"/>
                <a:gd name="T3" fmla="*/ 130 h 47"/>
                <a:gd name="T4" fmla="*/ 106 w 44"/>
                <a:gd name="T5" fmla="*/ 9 h 47"/>
                <a:gd name="T6" fmla="*/ 29 w 44"/>
                <a:gd name="T7" fmla="*/ 0 h 47"/>
                <a:gd name="T8" fmla="*/ 14 w 44"/>
                <a:gd name="T9" fmla="*/ 38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7">
                  <a:moveTo>
                    <a:pt x="5" y="13"/>
                  </a:moveTo>
                  <a:cubicBezTo>
                    <a:pt x="8" y="21"/>
                    <a:pt x="20" y="47"/>
                    <a:pt x="32" y="45"/>
                  </a:cubicBezTo>
                  <a:cubicBezTo>
                    <a:pt x="37" y="36"/>
                    <a:pt x="44" y="13"/>
                    <a:pt x="36" y="3"/>
                  </a:cubicBezTo>
                  <a:cubicBezTo>
                    <a:pt x="30" y="9"/>
                    <a:pt x="20" y="6"/>
                    <a:pt x="10" y="0"/>
                  </a:cubicBezTo>
                  <a:cubicBezTo>
                    <a:pt x="3" y="0"/>
                    <a:pt x="0" y="1"/>
                    <a:pt x="5" y="13"/>
                  </a:cubicBezTo>
                  <a:close/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2" name="Freeform 151">
              <a:extLst>
                <a:ext uri="{FF2B5EF4-FFF2-40B4-BE49-F238E27FC236}">
                  <a16:creationId xmlns:a16="http://schemas.microsoft.com/office/drawing/2014/main" id="{43DE32AC-AA56-4CE0-993D-580DF7854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2317"/>
              <a:ext cx="30" cy="131"/>
            </a:xfrm>
            <a:custGeom>
              <a:avLst/>
              <a:gdLst>
                <a:gd name="T0" fmla="*/ 33 w 21"/>
                <a:gd name="T1" fmla="*/ 1 h 91"/>
                <a:gd name="T2" fmla="*/ 9 w 21"/>
                <a:gd name="T3" fmla="*/ 9 h 91"/>
                <a:gd name="T4" fmla="*/ 0 w 21"/>
                <a:gd name="T5" fmla="*/ 222 h 91"/>
                <a:gd name="T6" fmla="*/ 0 w 21"/>
                <a:gd name="T7" fmla="*/ 245 h 91"/>
                <a:gd name="T8" fmla="*/ 13 w 21"/>
                <a:gd name="T9" fmla="*/ 253 h 91"/>
                <a:gd name="T10" fmla="*/ 47 w 21"/>
                <a:gd name="T11" fmla="*/ 141 h 91"/>
                <a:gd name="T12" fmla="*/ 33 w 21"/>
                <a:gd name="T13" fmla="*/ 1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91">
                  <a:moveTo>
                    <a:pt x="11" y="1"/>
                  </a:moveTo>
                  <a:cubicBezTo>
                    <a:pt x="8" y="0"/>
                    <a:pt x="5" y="0"/>
                    <a:pt x="3" y="3"/>
                  </a:cubicBezTo>
                  <a:cubicBezTo>
                    <a:pt x="2" y="26"/>
                    <a:pt x="1" y="50"/>
                    <a:pt x="0" y="74"/>
                  </a:cubicBezTo>
                  <a:cubicBezTo>
                    <a:pt x="0" y="76"/>
                    <a:pt x="0" y="79"/>
                    <a:pt x="0" y="82"/>
                  </a:cubicBezTo>
                  <a:cubicBezTo>
                    <a:pt x="1" y="83"/>
                    <a:pt x="2" y="84"/>
                    <a:pt x="4" y="85"/>
                  </a:cubicBezTo>
                  <a:cubicBezTo>
                    <a:pt x="18" y="91"/>
                    <a:pt x="16" y="55"/>
                    <a:pt x="16" y="47"/>
                  </a:cubicBezTo>
                  <a:cubicBezTo>
                    <a:pt x="16" y="38"/>
                    <a:pt x="21" y="5"/>
                    <a:pt x="11" y="1"/>
                  </a:cubicBezTo>
                  <a:close/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3" name="Freeform 152">
              <a:extLst>
                <a:ext uri="{FF2B5EF4-FFF2-40B4-BE49-F238E27FC236}">
                  <a16:creationId xmlns:a16="http://schemas.microsoft.com/office/drawing/2014/main" id="{4A6FE20B-56FD-406B-B42A-0F42A1223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2396"/>
              <a:ext cx="110" cy="171"/>
            </a:xfrm>
            <a:custGeom>
              <a:avLst/>
              <a:gdLst>
                <a:gd name="T0" fmla="*/ 90 w 77"/>
                <a:gd name="T1" fmla="*/ 164 h 119"/>
                <a:gd name="T2" fmla="*/ 149 w 77"/>
                <a:gd name="T3" fmla="*/ 266 h 119"/>
                <a:gd name="T4" fmla="*/ 161 w 77"/>
                <a:gd name="T5" fmla="*/ 293 h 119"/>
                <a:gd name="T6" fmla="*/ 177 w 77"/>
                <a:gd name="T7" fmla="*/ 308 h 119"/>
                <a:gd name="T8" fmla="*/ 206 w 77"/>
                <a:gd name="T9" fmla="*/ 353 h 119"/>
                <a:gd name="T10" fmla="*/ 223 w 77"/>
                <a:gd name="T11" fmla="*/ 320 h 119"/>
                <a:gd name="T12" fmla="*/ 210 w 77"/>
                <a:gd name="T13" fmla="*/ 244 h 119"/>
                <a:gd name="T14" fmla="*/ 204 w 77"/>
                <a:gd name="T15" fmla="*/ 171 h 119"/>
                <a:gd name="T16" fmla="*/ 181 w 77"/>
                <a:gd name="T17" fmla="*/ 151 h 119"/>
                <a:gd name="T18" fmla="*/ 157 w 77"/>
                <a:gd name="T19" fmla="*/ 175 h 119"/>
                <a:gd name="T20" fmla="*/ 81 w 77"/>
                <a:gd name="T21" fmla="*/ 115 h 119"/>
                <a:gd name="T22" fmla="*/ 81 w 77"/>
                <a:gd name="T23" fmla="*/ 114 h 119"/>
                <a:gd name="T24" fmla="*/ 53 w 77"/>
                <a:gd name="T25" fmla="*/ 53 h 119"/>
                <a:gd name="T26" fmla="*/ 19 w 77"/>
                <a:gd name="T27" fmla="*/ 33 h 119"/>
                <a:gd name="T28" fmla="*/ 59 w 77"/>
                <a:gd name="T29" fmla="*/ 161 h 119"/>
                <a:gd name="T30" fmla="*/ 90 w 77"/>
                <a:gd name="T31" fmla="*/ 164 h 1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7" h="119">
                  <a:moveTo>
                    <a:pt x="31" y="55"/>
                  </a:moveTo>
                  <a:cubicBezTo>
                    <a:pt x="41" y="63"/>
                    <a:pt x="47" y="78"/>
                    <a:pt x="51" y="90"/>
                  </a:cubicBezTo>
                  <a:cubicBezTo>
                    <a:pt x="53" y="93"/>
                    <a:pt x="54" y="96"/>
                    <a:pt x="55" y="99"/>
                  </a:cubicBezTo>
                  <a:cubicBezTo>
                    <a:pt x="57" y="100"/>
                    <a:pt x="59" y="102"/>
                    <a:pt x="61" y="104"/>
                  </a:cubicBezTo>
                  <a:cubicBezTo>
                    <a:pt x="65" y="109"/>
                    <a:pt x="66" y="115"/>
                    <a:pt x="71" y="119"/>
                  </a:cubicBezTo>
                  <a:cubicBezTo>
                    <a:pt x="74" y="116"/>
                    <a:pt x="75" y="113"/>
                    <a:pt x="76" y="108"/>
                  </a:cubicBezTo>
                  <a:cubicBezTo>
                    <a:pt x="77" y="99"/>
                    <a:pt x="71" y="91"/>
                    <a:pt x="72" y="82"/>
                  </a:cubicBezTo>
                  <a:cubicBezTo>
                    <a:pt x="72" y="75"/>
                    <a:pt x="75" y="64"/>
                    <a:pt x="70" y="58"/>
                  </a:cubicBezTo>
                  <a:cubicBezTo>
                    <a:pt x="68" y="54"/>
                    <a:pt x="65" y="52"/>
                    <a:pt x="62" y="51"/>
                  </a:cubicBezTo>
                  <a:cubicBezTo>
                    <a:pt x="61" y="55"/>
                    <a:pt x="58" y="58"/>
                    <a:pt x="54" y="59"/>
                  </a:cubicBezTo>
                  <a:cubicBezTo>
                    <a:pt x="41" y="62"/>
                    <a:pt x="30" y="49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2" y="32"/>
                    <a:pt x="20" y="26"/>
                    <a:pt x="18" y="18"/>
                  </a:cubicBezTo>
                  <a:cubicBezTo>
                    <a:pt x="16" y="12"/>
                    <a:pt x="11" y="0"/>
                    <a:pt x="6" y="11"/>
                  </a:cubicBezTo>
                  <a:cubicBezTo>
                    <a:pt x="0" y="23"/>
                    <a:pt x="13" y="41"/>
                    <a:pt x="20" y="54"/>
                  </a:cubicBezTo>
                  <a:cubicBezTo>
                    <a:pt x="24" y="52"/>
                    <a:pt x="28" y="52"/>
                    <a:pt x="31" y="55"/>
                  </a:cubicBezTo>
                  <a:close/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4" name="Freeform 153">
              <a:extLst>
                <a:ext uri="{FF2B5EF4-FFF2-40B4-BE49-F238E27FC236}">
                  <a16:creationId xmlns:a16="http://schemas.microsoft.com/office/drawing/2014/main" id="{895C96D0-2033-40DA-AAD4-504E6AE8B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2238"/>
              <a:ext cx="63" cy="69"/>
            </a:xfrm>
            <a:custGeom>
              <a:avLst/>
              <a:gdLst>
                <a:gd name="T0" fmla="*/ 14 w 44"/>
                <a:gd name="T1" fmla="*/ 39 h 48"/>
                <a:gd name="T2" fmla="*/ 96 w 44"/>
                <a:gd name="T3" fmla="*/ 134 h 48"/>
                <a:gd name="T4" fmla="*/ 109 w 44"/>
                <a:gd name="T5" fmla="*/ 13 h 48"/>
                <a:gd name="T6" fmla="*/ 29 w 44"/>
                <a:gd name="T7" fmla="*/ 0 h 48"/>
                <a:gd name="T8" fmla="*/ 14 w 44"/>
                <a:gd name="T9" fmla="*/ 39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8">
                  <a:moveTo>
                    <a:pt x="5" y="13"/>
                  </a:moveTo>
                  <a:cubicBezTo>
                    <a:pt x="9" y="22"/>
                    <a:pt x="20" y="48"/>
                    <a:pt x="33" y="45"/>
                  </a:cubicBezTo>
                  <a:cubicBezTo>
                    <a:pt x="38" y="36"/>
                    <a:pt x="44" y="14"/>
                    <a:pt x="37" y="4"/>
                  </a:cubicBezTo>
                  <a:cubicBezTo>
                    <a:pt x="31" y="9"/>
                    <a:pt x="20" y="6"/>
                    <a:pt x="10" y="0"/>
                  </a:cubicBezTo>
                  <a:cubicBezTo>
                    <a:pt x="4" y="0"/>
                    <a:pt x="0" y="2"/>
                    <a:pt x="5" y="13"/>
                  </a:cubicBezTo>
                  <a:close/>
                </a:path>
              </a:pathLst>
            </a:custGeom>
            <a:solidFill>
              <a:srgbClr val="E2D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5" name="Freeform 154">
              <a:extLst>
                <a:ext uri="{FF2B5EF4-FFF2-40B4-BE49-F238E27FC236}">
                  <a16:creationId xmlns:a16="http://schemas.microsoft.com/office/drawing/2014/main" id="{0D2D8C8F-1DF0-4C76-8D46-DCD19C772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2310"/>
              <a:ext cx="29" cy="132"/>
            </a:xfrm>
            <a:custGeom>
              <a:avLst/>
              <a:gdLst>
                <a:gd name="T0" fmla="*/ 32 w 20"/>
                <a:gd name="T1" fmla="*/ 6 h 92"/>
                <a:gd name="T2" fmla="*/ 9 w 20"/>
                <a:gd name="T3" fmla="*/ 9 h 92"/>
                <a:gd name="T4" fmla="*/ 0 w 20"/>
                <a:gd name="T5" fmla="*/ 222 h 92"/>
                <a:gd name="T6" fmla="*/ 0 w 20"/>
                <a:gd name="T7" fmla="*/ 245 h 92"/>
                <a:gd name="T8" fmla="*/ 9 w 20"/>
                <a:gd name="T9" fmla="*/ 251 h 92"/>
                <a:gd name="T10" fmla="*/ 48 w 20"/>
                <a:gd name="T11" fmla="*/ 142 h 92"/>
                <a:gd name="T12" fmla="*/ 32 w 20"/>
                <a:gd name="T13" fmla="*/ 6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92">
                  <a:moveTo>
                    <a:pt x="10" y="2"/>
                  </a:moveTo>
                  <a:cubicBezTo>
                    <a:pt x="7" y="0"/>
                    <a:pt x="5" y="1"/>
                    <a:pt x="3" y="3"/>
                  </a:cubicBezTo>
                  <a:cubicBezTo>
                    <a:pt x="2" y="27"/>
                    <a:pt x="1" y="51"/>
                    <a:pt x="0" y="75"/>
                  </a:cubicBezTo>
                  <a:cubicBezTo>
                    <a:pt x="0" y="77"/>
                    <a:pt x="0" y="80"/>
                    <a:pt x="0" y="83"/>
                  </a:cubicBezTo>
                  <a:cubicBezTo>
                    <a:pt x="1" y="84"/>
                    <a:pt x="2" y="85"/>
                    <a:pt x="3" y="85"/>
                  </a:cubicBezTo>
                  <a:cubicBezTo>
                    <a:pt x="18" y="92"/>
                    <a:pt x="16" y="56"/>
                    <a:pt x="16" y="48"/>
                  </a:cubicBezTo>
                  <a:cubicBezTo>
                    <a:pt x="16" y="39"/>
                    <a:pt x="20" y="6"/>
                    <a:pt x="10" y="2"/>
                  </a:cubicBezTo>
                  <a:close/>
                </a:path>
              </a:pathLst>
            </a:custGeom>
            <a:solidFill>
              <a:srgbClr val="E2D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6" name="Freeform 155">
              <a:extLst>
                <a:ext uri="{FF2B5EF4-FFF2-40B4-BE49-F238E27FC236}">
                  <a16:creationId xmlns:a16="http://schemas.microsoft.com/office/drawing/2014/main" id="{03628554-FD40-4439-9286-39F9E884C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2389"/>
              <a:ext cx="109" cy="171"/>
            </a:xfrm>
            <a:custGeom>
              <a:avLst/>
              <a:gdLst>
                <a:gd name="T0" fmla="*/ 90 w 76"/>
                <a:gd name="T1" fmla="*/ 164 h 119"/>
                <a:gd name="T2" fmla="*/ 151 w 76"/>
                <a:gd name="T3" fmla="*/ 266 h 119"/>
                <a:gd name="T4" fmla="*/ 162 w 76"/>
                <a:gd name="T5" fmla="*/ 293 h 119"/>
                <a:gd name="T6" fmla="*/ 176 w 76"/>
                <a:gd name="T7" fmla="*/ 312 h 119"/>
                <a:gd name="T8" fmla="*/ 205 w 76"/>
                <a:gd name="T9" fmla="*/ 353 h 119"/>
                <a:gd name="T10" fmla="*/ 222 w 76"/>
                <a:gd name="T11" fmla="*/ 325 h 119"/>
                <a:gd name="T12" fmla="*/ 209 w 76"/>
                <a:gd name="T13" fmla="*/ 244 h 119"/>
                <a:gd name="T14" fmla="*/ 205 w 76"/>
                <a:gd name="T15" fmla="*/ 171 h 119"/>
                <a:gd name="T16" fmla="*/ 179 w 76"/>
                <a:gd name="T17" fmla="*/ 151 h 119"/>
                <a:gd name="T18" fmla="*/ 156 w 76"/>
                <a:gd name="T19" fmla="*/ 175 h 119"/>
                <a:gd name="T20" fmla="*/ 82 w 76"/>
                <a:gd name="T21" fmla="*/ 115 h 119"/>
                <a:gd name="T22" fmla="*/ 80 w 76"/>
                <a:gd name="T23" fmla="*/ 114 h 119"/>
                <a:gd name="T24" fmla="*/ 49 w 76"/>
                <a:gd name="T25" fmla="*/ 56 h 119"/>
                <a:gd name="T26" fmla="*/ 14 w 76"/>
                <a:gd name="T27" fmla="*/ 33 h 119"/>
                <a:gd name="T28" fmla="*/ 56 w 76"/>
                <a:gd name="T29" fmla="*/ 161 h 119"/>
                <a:gd name="T30" fmla="*/ 90 w 76"/>
                <a:gd name="T31" fmla="*/ 164 h 1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6" h="119">
                  <a:moveTo>
                    <a:pt x="31" y="55"/>
                  </a:moveTo>
                  <a:cubicBezTo>
                    <a:pt x="40" y="63"/>
                    <a:pt x="46" y="79"/>
                    <a:pt x="51" y="90"/>
                  </a:cubicBezTo>
                  <a:cubicBezTo>
                    <a:pt x="52" y="93"/>
                    <a:pt x="54" y="96"/>
                    <a:pt x="55" y="99"/>
                  </a:cubicBezTo>
                  <a:cubicBezTo>
                    <a:pt x="57" y="101"/>
                    <a:pt x="59" y="103"/>
                    <a:pt x="60" y="105"/>
                  </a:cubicBezTo>
                  <a:cubicBezTo>
                    <a:pt x="64" y="109"/>
                    <a:pt x="66" y="115"/>
                    <a:pt x="70" y="119"/>
                  </a:cubicBezTo>
                  <a:cubicBezTo>
                    <a:pt x="74" y="117"/>
                    <a:pt x="75" y="113"/>
                    <a:pt x="75" y="109"/>
                  </a:cubicBezTo>
                  <a:cubicBezTo>
                    <a:pt x="76" y="100"/>
                    <a:pt x="71" y="92"/>
                    <a:pt x="71" y="82"/>
                  </a:cubicBezTo>
                  <a:cubicBezTo>
                    <a:pt x="72" y="75"/>
                    <a:pt x="74" y="65"/>
                    <a:pt x="70" y="58"/>
                  </a:cubicBezTo>
                  <a:cubicBezTo>
                    <a:pt x="68" y="55"/>
                    <a:pt x="65" y="53"/>
                    <a:pt x="61" y="51"/>
                  </a:cubicBezTo>
                  <a:cubicBezTo>
                    <a:pt x="60" y="55"/>
                    <a:pt x="58" y="58"/>
                    <a:pt x="53" y="59"/>
                  </a:cubicBezTo>
                  <a:cubicBezTo>
                    <a:pt x="40" y="62"/>
                    <a:pt x="30" y="50"/>
                    <a:pt x="28" y="39"/>
                  </a:cubicBezTo>
                  <a:cubicBezTo>
                    <a:pt x="28" y="39"/>
                    <a:pt x="28" y="39"/>
                    <a:pt x="27" y="38"/>
                  </a:cubicBezTo>
                  <a:cubicBezTo>
                    <a:pt x="22" y="32"/>
                    <a:pt x="20" y="27"/>
                    <a:pt x="17" y="19"/>
                  </a:cubicBezTo>
                  <a:cubicBezTo>
                    <a:pt x="16" y="12"/>
                    <a:pt x="10" y="0"/>
                    <a:pt x="5" y="11"/>
                  </a:cubicBezTo>
                  <a:cubicBezTo>
                    <a:pt x="0" y="24"/>
                    <a:pt x="12" y="41"/>
                    <a:pt x="19" y="54"/>
                  </a:cubicBezTo>
                  <a:cubicBezTo>
                    <a:pt x="23" y="53"/>
                    <a:pt x="27" y="53"/>
                    <a:pt x="31" y="55"/>
                  </a:cubicBezTo>
                  <a:close/>
                </a:path>
              </a:pathLst>
            </a:custGeom>
            <a:solidFill>
              <a:srgbClr val="E2D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7" name="Freeform 156">
              <a:extLst>
                <a:ext uri="{FF2B5EF4-FFF2-40B4-BE49-F238E27FC236}">
                  <a16:creationId xmlns:a16="http://schemas.microsoft.com/office/drawing/2014/main" id="{D52FF2C2-9EF8-49AD-9316-9FEE43B1C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2238"/>
              <a:ext cx="63" cy="69"/>
            </a:xfrm>
            <a:custGeom>
              <a:avLst/>
              <a:gdLst>
                <a:gd name="T0" fmla="*/ 14 w 44"/>
                <a:gd name="T1" fmla="*/ 39 h 48"/>
                <a:gd name="T2" fmla="*/ 96 w 44"/>
                <a:gd name="T3" fmla="*/ 134 h 48"/>
                <a:gd name="T4" fmla="*/ 109 w 44"/>
                <a:gd name="T5" fmla="*/ 13 h 48"/>
                <a:gd name="T6" fmla="*/ 29 w 44"/>
                <a:gd name="T7" fmla="*/ 0 h 48"/>
                <a:gd name="T8" fmla="*/ 14 w 44"/>
                <a:gd name="T9" fmla="*/ 39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8">
                  <a:moveTo>
                    <a:pt x="5" y="13"/>
                  </a:moveTo>
                  <a:cubicBezTo>
                    <a:pt x="9" y="22"/>
                    <a:pt x="20" y="48"/>
                    <a:pt x="33" y="45"/>
                  </a:cubicBezTo>
                  <a:cubicBezTo>
                    <a:pt x="38" y="36"/>
                    <a:pt x="44" y="14"/>
                    <a:pt x="37" y="4"/>
                  </a:cubicBezTo>
                  <a:cubicBezTo>
                    <a:pt x="31" y="9"/>
                    <a:pt x="20" y="6"/>
                    <a:pt x="10" y="0"/>
                  </a:cubicBezTo>
                  <a:cubicBezTo>
                    <a:pt x="4" y="0"/>
                    <a:pt x="0" y="2"/>
                    <a:pt x="5" y="13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8" name="Freeform 157">
              <a:extLst>
                <a:ext uri="{FF2B5EF4-FFF2-40B4-BE49-F238E27FC236}">
                  <a16:creationId xmlns:a16="http://schemas.microsoft.com/office/drawing/2014/main" id="{0E683E08-42EC-4CCA-9A7A-564858F94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2310"/>
              <a:ext cx="29" cy="132"/>
            </a:xfrm>
            <a:custGeom>
              <a:avLst/>
              <a:gdLst>
                <a:gd name="T0" fmla="*/ 32 w 20"/>
                <a:gd name="T1" fmla="*/ 6 h 92"/>
                <a:gd name="T2" fmla="*/ 9 w 20"/>
                <a:gd name="T3" fmla="*/ 9 h 92"/>
                <a:gd name="T4" fmla="*/ 0 w 20"/>
                <a:gd name="T5" fmla="*/ 222 h 92"/>
                <a:gd name="T6" fmla="*/ 0 w 20"/>
                <a:gd name="T7" fmla="*/ 245 h 92"/>
                <a:gd name="T8" fmla="*/ 9 w 20"/>
                <a:gd name="T9" fmla="*/ 251 h 92"/>
                <a:gd name="T10" fmla="*/ 48 w 20"/>
                <a:gd name="T11" fmla="*/ 142 h 92"/>
                <a:gd name="T12" fmla="*/ 32 w 20"/>
                <a:gd name="T13" fmla="*/ 6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92">
                  <a:moveTo>
                    <a:pt x="10" y="2"/>
                  </a:moveTo>
                  <a:cubicBezTo>
                    <a:pt x="7" y="0"/>
                    <a:pt x="5" y="1"/>
                    <a:pt x="3" y="3"/>
                  </a:cubicBezTo>
                  <a:cubicBezTo>
                    <a:pt x="2" y="27"/>
                    <a:pt x="1" y="51"/>
                    <a:pt x="0" y="75"/>
                  </a:cubicBezTo>
                  <a:cubicBezTo>
                    <a:pt x="0" y="77"/>
                    <a:pt x="0" y="80"/>
                    <a:pt x="0" y="83"/>
                  </a:cubicBezTo>
                  <a:cubicBezTo>
                    <a:pt x="1" y="84"/>
                    <a:pt x="2" y="85"/>
                    <a:pt x="3" y="85"/>
                  </a:cubicBezTo>
                  <a:cubicBezTo>
                    <a:pt x="18" y="92"/>
                    <a:pt x="16" y="56"/>
                    <a:pt x="16" y="48"/>
                  </a:cubicBezTo>
                  <a:cubicBezTo>
                    <a:pt x="16" y="39"/>
                    <a:pt x="20" y="6"/>
                    <a:pt x="10" y="2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9" name="Freeform 158">
              <a:extLst>
                <a:ext uri="{FF2B5EF4-FFF2-40B4-BE49-F238E27FC236}">
                  <a16:creationId xmlns:a16="http://schemas.microsoft.com/office/drawing/2014/main" id="{D8FA4A9A-A56E-4BF7-B939-F9379915A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2389"/>
              <a:ext cx="109" cy="171"/>
            </a:xfrm>
            <a:custGeom>
              <a:avLst/>
              <a:gdLst>
                <a:gd name="T0" fmla="*/ 90 w 76"/>
                <a:gd name="T1" fmla="*/ 164 h 119"/>
                <a:gd name="T2" fmla="*/ 151 w 76"/>
                <a:gd name="T3" fmla="*/ 266 h 119"/>
                <a:gd name="T4" fmla="*/ 162 w 76"/>
                <a:gd name="T5" fmla="*/ 293 h 119"/>
                <a:gd name="T6" fmla="*/ 176 w 76"/>
                <a:gd name="T7" fmla="*/ 312 h 119"/>
                <a:gd name="T8" fmla="*/ 205 w 76"/>
                <a:gd name="T9" fmla="*/ 353 h 119"/>
                <a:gd name="T10" fmla="*/ 222 w 76"/>
                <a:gd name="T11" fmla="*/ 325 h 119"/>
                <a:gd name="T12" fmla="*/ 209 w 76"/>
                <a:gd name="T13" fmla="*/ 244 h 119"/>
                <a:gd name="T14" fmla="*/ 205 w 76"/>
                <a:gd name="T15" fmla="*/ 171 h 119"/>
                <a:gd name="T16" fmla="*/ 179 w 76"/>
                <a:gd name="T17" fmla="*/ 151 h 119"/>
                <a:gd name="T18" fmla="*/ 156 w 76"/>
                <a:gd name="T19" fmla="*/ 175 h 119"/>
                <a:gd name="T20" fmla="*/ 82 w 76"/>
                <a:gd name="T21" fmla="*/ 115 h 119"/>
                <a:gd name="T22" fmla="*/ 80 w 76"/>
                <a:gd name="T23" fmla="*/ 114 h 119"/>
                <a:gd name="T24" fmla="*/ 49 w 76"/>
                <a:gd name="T25" fmla="*/ 56 h 119"/>
                <a:gd name="T26" fmla="*/ 14 w 76"/>
                <a:gd name="T27" fmla="*/ 33 h 119"/>
                <a:gd name="T28" fmla="*/ 56 w 76"/>
                <a:gd name="T29" fmla="*/ 161 h 119"/>
                <a:gd name="T30" fmla="*/ 90 w 76"/>
                <a:gd name="T31" fmla="*/ 164 h 1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6" h="119">
                  <a:moveTo>
                    <a:pt x="31" y="55"/>
                  </a:moveTo>
                  <a:cubicBezTo>
                    <a:pt x="40" y="63"/>
                    <a:pt x="46" y="79"/>
                    <a:pt x="51" y="90"/>
                  </a:cubicBezTo>
                  <a:cubicBezTo>
                    <a:pt x="52" y="93"/>
                    <a:pt x="54" y="96"/>
                    <a:pt x="55" y="99"/>
                  </a:cubicBezTo>
                  <a:cubicBezTo>
                    <a:pt x="57" y="101"/>
                    <a:pt x="59" y="103"/>
                    <a:pt x="60" y="105"/>
                  </a:cubicBezTo>
                  <a:cubicBezTo>
                    <a:pt x="64" y="109"/>
                    <a:pt x="66" y="115"/>
                    <a:pt x="70" y="119"/>
                  </a:cubicBezTo>
                  <a:cubicBezTo>
                    <a:pt x="74" y="117"/>
                    <a:pt x="75" y="113"/>
                    <a:pt x="75" y="109"/>
                  </a:cubicBezTo>
                  <a:cubicBezTo>
                    <a:pt x="76" y="100"/>
                    <a:pt x="71" y="92"/>
                    <a:pt x="71" y="82"/>
                  </a:cubicBezTo>
                  <a:cubicBezTo>
                    <a:pt x="72" y="75"/>
                    <a:pt x="74" y="65"/>
                    <a:pt x="70" y="58"/>
                  </a:cubicBezTo>
                  <a:cubicBezTo>
                    <a:pt x="68" y="55"/>
                    <a:pt x="65" y="53"/>
                    <a:pt x="61" y="51"/>
                  </a:cubicBezTo>
                  <a:cubicBezTo>
                    <a:pt x="60" y="55"/>
                    <a:pt x="58" y="58"/>
                    <a:pt x="53" y="59"/>
                  </a:cubicBezTo>
                  <a:cubicBezTo>
                    <a:pt x="40" y="62"/>
                    <a:pt x="30" y="50"/>
                    <a:pt x="28" y="39"/>
                  </a:cubicBezTo>
                  <a:cubicBezTo>
                    <a:pt x="28" y="39"/>
                    <a:pt x="28" y="39"/>
                    <a:pt x="27" y="38"/>
                  </a:cubicBezTo>
                  <a:cubicBezTo>
                    <a:pt x="22" y="32"/>
                    <a:pt x="20" y="27"/>
                    <a:pt x="17" y="19"/>
                  </a:cubicBezTo>
                  <a:cubicBezTo>
                    <a:pt x="16" y="12"/>
                    <a:pt x="10" y="0"/>
                    <a:pt x="5" y="11"/>
                  </a:cubicBezTo>
                  <a:cubicBezTo>
                    <a:pt x="0" y="24"/>
                    <a:pt x="12" y="41"/>
                    <a:pt x="19" y="54"/>
                  </a:cubicBezTo>
                  <a:cubicBezTo>
                    <a:pt x="23" y="53"/>
                    <a:pt x="27" y="53"/>
                    <a:pt x="31" y="55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0" name="Freeform 159">
              <a:extLst>
                <a:ext uri="{FF2B5EF4-FFF2-40B4-BE49-F238E27FC236}">
                  <a16:creationId xmlns:a16="http://schemas.microsoft.com/office/drawing/2014/main" id="{D6D2BD82-3E5E-45F9-8E84-B02ABC21F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3"/>
              <a:ext cx="41" cy="39"/>
            </a:xfrm>
            <a:custGeom>
              <a:avLst/>
              <a:gdLst>
                <a:gd name="T0" fmla="*/ 0 w 29"/>
                <a:gd name="T1" fmla="*/ 9 h 27"/>
                <a:gd name="T2" fmla="*/ 8 w 29"/>
                <a:gd name="T3" fmla="*/ 25 h 27"/>
                <a:gd name="T4" fmla="*/ 16 w 29"/>
                <a:gd name="T5" fmla="*/ 42 h 27"/>
                <a:gd name="T6" fmla="*/ 28 w 29"/>
                <a:gd name="T7" fmla="*/ 56 h 27"/>
                <a:gd name="T8" fmla="*/ 42 w 29"/>
                <a:gd name="T9" fmla="*/ 75 h 27"/>
                <a:gd name="T10" fmla="*/ 59 w 29"/>
                <a:gd name="T11" fmla="*/ 79 h 27"/>
                <a:gd name="T12" fmla="*/ 66 w 29"/>
                <a:gd name="T13" fmla="*/ 62 h 27"/>
                <a:gd name="T14" fmla="*/ 69 w 29"/>
                <a:gd name="T15" fmla="*/ 46 h 27"/>
                <a:gd name="T16" fmla="*/ 76 w 29"/>
                <a:gd name="T17" fmla="*/ 20 h 27"/>
                <a:gd name="T18" fmla="*/ 81 w 29"/>
                <a:gd name="T19" fmla="*/ 0 h 27"/>
                <a:gd name="T20" fmla="*/ 69 w 29"/>
                <a:gd name="T21" fmla="*/ 14 h 27"/>
                <a:gd name="T22" fmla="*/ 62 w 29"/>
                <a:gd name="T23" fmla="*/ 27 h 27"/>
                <a:gd name="T24" fmla="*/ 34 w 29"/>
                <a:gd name="T25" fmla="*/ 36 h 27"/>
                <a:gd name="T26" fmla="*/ 1 w 29"/>
                <a:gd name="T27" fmla="*/ 9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" h="27">
                  <a:moveTo>
                    <a:pt x="0" y="3"/>
                  </a:moveTo>
                  <a:cubicBezTo>
                    <a:pt x="1" y="5"/>
                    <a:pt x="2" y="6"/>
                    <a:pt x="3" y="8"/>
                  </a:cubicBezTo>
                  <a:cubicBezTo>
                    <a:pt x="4" y="10"/>
                    <a:pt x="5" y="12"/>
                    <a:pt x="6" y="14"/>
                  </a:cubicBezTo>
                  <a:cubicBezTo>
                    <a:pt x="7" y="16"/>
                    <a:pt x="8" y="18"/>
                    <a:pt x="10" y="19"/>
                  </a:cubicBezTo>
                  <a:cubicBezTo>
                    <a:pt x="11" y="21"/>
                    <a:pt x="13" y="24"/>
                    <a:pt x="15" y="25"/>
                  </a:cubicBezTo>
                  <a:cubicBezTo>
                    <a:pt x="17" y="26"/>
                    <a:pt x="19" y="27"/>
                    <a:pt x="21" y="26"/>
                  </a:cubicBezTo>
                  <a:cubicBezTo>
                    <a:pt x="22" y="26"/>
                    <a:pt x="23" y="23"/>
                    <a:pt x="23" y="21"/>
                  </a:cubicBezTo>
                  <a:cubicBezTo>
                    <a:pt x="23" y="19"/>
                    <a:pt x="24" y="17"/>
                    <a:pt x="25" y="15"/>
                  </a:cubicBezTo>
                  <a:cubicBezTo>
                    <a:pt x="26" y="12"/>
                    <a:pt x="27" y="9"/>
                    <a:pt x="27" y="7"/>
                  </a:cubicBezTo>
                  <a:cubicBezTo>
                    <a:pt x="28" y="5"/>
                    <a:pt x="29" y="2"/>
                    <a:pt x="28" y="0"/>
                  </a:cubicBezTo>
                  <a:cubicBezTo>
                    <a:pt x="27" y="1"/>
                    <a:pt x="26" y="4"/>
                    <a:pt x="25" y="5"/>
                  </a:cubicBezTo>
                  <a:cubicBezTo>
                    <a:pt x="24" y="6"/>
                    <a:pt x="23" y="8"/>
                    <a:pt x="22" y="9"/>
                  </a:cubicBezTo>
                  <a:cubicBezTo>
                    <a:pt x="19" y="12"/>
                    <a:pt x="15" y="14"/>
                    <a:pt x="12" y="12"/>
                  </a:cubicBezTo>
                  <a:cubicBezTo>
                    <a:pt x="7" y="10"/>
                    <a:pt x="4" y="6"/>
                    <a:pt x="1" y="3"/>
                  </a:cubicBezTo>
                </a:path>
              </a:pathLst>
            </a:custGeom>
            <a:solidFill>
              <a:srgbClr val="D1C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1" name="Freeform 160">
              <a:extLst>
                <a:ext uri="{FF2B5EF4-FFF2-40B4-BE49-F238E27FC236}">
                  <a16:creationId xmlns:a16="http://schemas.microsoft.com/office/drawing/2014/main" id="{C987ECE4-E1C0-44EB-8B53-57BA43ABA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0" y="2385"/>
              <a:ext cx="20" cy="49"/>
            </a:xfrm>
            <a:custGeom>
              <a:avLst/>
              <a:gdLst>
                <a:gd name="T0" fmla="*/ 6 w 14"/>
                <a:gd name="T1" fmla="*/ 1 h 34"/>
                <a:gd name="T2" fmla="*/ 6 w 14"/>
                <a:gd name="T3" fmla="*/ 36 h 34"/>
                <a:gd name="T4" fmla="*/ 1 w 14"/>
                <a:gd name="T5" fmla="*/ 69 h 34"/>
                <a:gd name="T6" fmla="*/ 6 w 14"/>
                <a:gd name="T7" fmla="*/ 94 h 34"/>
                <a:gd name="T8" fmla="*/ 29 w 14"/>
                <a:gd name="T9" fmla="*/ 84 h 34"/>
                <a:gd name="T10" fmla="*/ 39 w 14"/>
                <a:gd name="T11" fmla="*/ 46 h 34"/>
                <a:gd name="T12" fmla="*/ 39 w 14"/>
                <a:gd name="T13" fmla="*/ 25 h 34"/>
                <a:gd name="T14" fmla="*/ 39 w 14"/>
                <a:gd name="T15" fmla="*/ 9 h 34"/>
                <a:gd name="T16" fmla="*/ 29 w 14"/>
                <a:gd name="T17" fmla="*/ 14 h 34"/>
                <a:gd name="T18" fmla="*/ 20 w 14"/>
                <a:gd name="T19" fmla="*/ 25 h 34"/>
                <a:gd name="T20" fmla="*/ 6 w 14"/>
                <a:gd name="T21" fmla="*/ 1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" h="34">
                  <a:moveTo>
                    <a:pt x="2" y="1"/>
                  </a:moveTo>
                  <a:cubicBezTo>
                    <a:pt x="1" y="4"/>
                    <a:pt x="2" y="9"/>
                    <a:pt x="2" y="12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1" y="26"/>
                    <a:pt x="0" y="29"/>
                    <a:pt x="2" y="31"/>
                  </a:cubicBezTo>
                  <a:cubicBezTo>
                    <a:pt x="6" y="34"/>
                    <a:pt x="8" y="31"/>
                    <a:pt x="10" y="28"/>
                  </a:cubicBezTo>
                  <a:cubicBezTo>
                    <a:pt x="12" y="24"/>
                    <a:pt x="13" y="20"/>
                    <a:pt x="13" y="15"/>
                  </a:cubicBezTo>
                  <a:cubicBezTo>
                    <a:pt x="14" y="13"/>
                    <a:pt x="13" y="11"/>
                    <a:pt x="13" y="8"/>
                  </a:cubicBezTo>
                  <a:cubicBezTo>
                    <a:pt x="13" y="7"/>
                    <a:pt x="14" y="4"/>
                    <a:pt x="13" y="3"/>
                  </a:cubicBezTo>
                  <a:cubicBezTo>
                    <a:pt x="12" y="0"/>
                    <a:pt x="11" y="4"/>
                    <a:pt x="10" y="5"/>
                  </a:cubicBezTo>
                  <a:cubicBezTo>
                    <a:pt x="9" y="7"/>
                    <a:pt x="9" y="9"/>
                    <a:pt x="7" y="8"/>
                  </a:cubicBezTo>
                  <a:cubicBezTo>
                    <a:pt x="4" y="7"/>
                    <a:pt x="3" y="4"/>
                    <a:pt x="2" y="1"/>
                  </a:cubicBezTo>
                </a:path>
              </a:pathLst>
            </a:custGeom>
            <a:solidFill>
              <a:srgbClr val="D1C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2" name="Freeform 161">
              <a:extLst>
                <a:ext uri="{FF2B5EF4-FFF2-40B4-BE49-F238E27FC236}">
                  <a16:creationId xmlns:a16="http://schemas.microsoft.com/office/drawing/2014/main" id="{9A587248-BAE0-4AC6-AD93-0461ED643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" y="2471"/>
              <a:ext cx="33" cy="89"/>
            </a:xfrm>
            <a:custGeom>
              <a:avLst/>
              <a:gdLst>
                <a:gd name="T0" fmla="*/ 0 w 23"/>
                <a:gd name="T1" fmla="*/ 66 h 62"/>
                <a:gd name="T2" fmla="*/ 20 w 23"/>
                <a:gd name="T3" fmla="*/ 108 h 62"/>
                <a:gd name="T4" fmla="*/ 39 w 23"/>
                <a:gd name="T5" fmla="*/ 136 h 62"/>
                <a:gd name="T6" fmla="*/ 53 w 23"/>
                <a:gd name="T7" fmla="*/ 165 h 62"/>
                <a:gd name="T8" fmla="*/ 66 w 23"/>
                <a:gd name="T9" fmla="*/ 144 h 62"/>
                <a:gd name="T10" fmla="*/ 56 w 23"/>
                <a:gd name="T11" fmla="*/ 89 h 62"/>
                <a:gd name="T12" fmla="*/ 60 w 23"/>
                <a:gd name="T13" fmla="*/ 33 h 62"/>
                <a:gd name="T14" fmla="*/ 49 w 23"/>
                <a:gd name="T15" fmla="*/ 9 h 62"/>
                <a:gd name="T16" fmla="*/ 42 w 23"/>
                <a:gd name="T17" fmla="*/ 29 h 62"/>
                <a:gd name="T18" fmla="*/ 46 w 23"/>
                <a:gd name="T19" fmla="*/ 80 h 62"/>
                <a:gd name="T20" fmla="*/ 33 w 23"/>
                <a:gd name="T21" fmla="*/ 95 h 62"/>
                <a:gd name="T22" fmla="*/ 13 w 23"/>
                <a:gd name="T23" fmla="*/ 62 h 62"/>
                <a:gd name="T24" fmla="*/ 1 w 23"/>
                <a:gd name="T25" fmla="*/ 56 h 62"/>
                <a:gd name="T26" fmla="*/ 0 w 23"/>
                <a:gd name="T27" fmla="*/ 62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" h="62">
                  <a:moveTo>
                    <a:pt x="0" y="22"/>
                  </a:moveTo>
                  <a:cubicBezTo>
                    <a:pt x="2" y="27"/>
                    <a:pt x="4" y="32"/>
                    <a:pt x="7" y="36"/>
                  </a:cubicBezTo>
                  <a:cubicBezTo>
                    <a:pt x="8" y="40"/>
                    <a:pt x="10" y="43"/>
                    <a:pt x="13" y="46"/>
                  </a:cubicBezTo>
                  <a:cubicBezTo>
                    <a:pt x="16" y="49"/>
                    <a:pt x="16" y="53"/>
                    <a:pt x="18" y="56"/>
                  </a:cubicBezTo>
                  <a:cubicBezTo>
                    <a:pt x="22" y="62"/>
                    <a:pt x="23" y="52"/>
                    <a:pt x="22" y="49"/>
                  </a:cubicBezTo>
                  <a:cubicBezTo>
                    <a:pt x="22" y="43"/>
                    <a:pt x="19" y="37"/>
                    <a:pt x="19" y="30"/>
                  </a:cubicBezTo>
                  <a:cubicBezTo>
                    <a:pt x="18" y="24"/>
                    <a:pt x="21" y="17"/>
                    <a:pt x="20" y="11"/>
                  </a:cubicBezTo>
                  <a:cubicBezTo>
                    <a:pt x="20" y="9"/>
                    <a:pt x="19" y="5"/>
                    <a:pt x="17" y="3"/>
                  </a:cubicBezTo>
                  <a:cubicBezTo>
                    <a:pt x="13" y="0"/>
                    <a:pt x="14" y="9"/>
                    <a:pt x="14" y="10"/>
                  </a:cubicBezTo>
                  <a:cubicBezTo>
                    <a:pt x="14" y="16"/>
                    <a:pt x="15" y="21"/>
                    <a:pt x="15" y="27"/>
                  </a:cubicBezTo>
                  <a:cubicBezTo>
                    <a:pt x="15" y="30"/>
                    <a:pt x="15" y="36"/>
                    <a:pt x="11" y="32"/>
                  </a:cubicBezTo>
                  <a:cubicBezTo>
                    <a:pt x="7" y="29"/>
                    <a:pt x="7" y="24"/>
                    <a:pt x="4" y="21"/>
                  </a:cubicBezTo>
                  <a:cubicBezTo>
                    <a:pt x="3" y="20"/>
                    <a:pt x="2" y="19"/>
                    <a:pt x="1" y="19"/>
                  </a:cubicBezTo>
                  <a:cubicBezTo>
                    <a:pt x="0" y="19"/>
                    <a:pt x="0" y="20"/>
                    <a:pt x="0" y="21"/>
                  </a:cubicBezTo>
                </a:path>
              </a:pathLst>
            </a:custGeom>
            <a:solidFill>
              <a:srgbClr val="D1C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3" name="Freeform 162">
              <a:extLst>
                <a:ext uri="{FF2B5EF4-FFF2-40B4-BE49-F238E27FC236}">
                  <a16:creationId xmlns:a16="http://schemas.microsoft.com/office/drawing/2014/main" id="{1113650A-12A3-416D-BFE2-0BC79AA15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" y="2436"/>
              <a:ext cx="28" cy="28"/>
            </a:xfrm>
            <a:custGeom>
              <a:avLst/>
              <a:gdLst>
                <a:gd name="T0" fmla="*/ 0 w 20"/>
                <a:gd name="T1" fmla="*/ 1 h 19"/>
                <a:gd name="T2" fmla="*/ 14 w 20"/>
                <a:gd name="T3" fmla="*/ 40 h 19"/>
                <a:gd name="T4" fmla="*/ 21 w 20"/>
                <a:gd name="T5" fmla="*/ 55 h 19"/>
                <a:gd name="T6" fmla="*/ 55 w 20"/>
                <a:gd name="T7" fmla="*/ 60 h 19"/>
                <a:gd name="T8" fmla="*/ 43 w 20"/>
                <a:gd name="T9" fmla="*/ 47 h 19"/>
                <a:gd name="T10" fmla="*/ 28 w 20"/>
                <a:gd name="T11" fmla="*/ 40 h 19"/>
                <a:gd name="T12" fmla="*/ 11 w 20"/>
                <a:gd name="T13" fmla="*/ 15 h 19"/>
                <a:gd name="T14" fmla="*/ 0 w 20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19">
                  <a:moveTo>
                    <a:pt x="0" y="1"/>
                  </a:moveTo>
                  <a:cubicBezTo>
                    <a:pt x="1" y="5"/>
                    <a:pt x="3" y="8"/>
                    <a:pt x="5" y="12"/>
                  </a:cubicBezTo>
                  <a:cubicBezTo>
                    <a:pt x="5" y="14"/>
                    <a:pt x="6" y="16"/>
                    <a:pt x="8" y="17"/>
                  </a:cubicBezTo>
                  <a:cubicBezTo>
                    <a:pt x="11" y="19"/>
                    <a:pt x="17" y="15"/>
                    <a:pt x="20" y="19"/>
                  </a:cubicBezTo>
                  <a:cubicBezTo>
                    <a:pt x="19" y="17"/>
                    <a:pt x="18" y="16"/>
                    <a:pt x="16" y="15"/>
                  </a:cubicBezTo>
                  <a:cubicBezTo>
                    <a:pt x="14" y="14"/>
                    <a:pt x="12" y="13"/>
                    <a:pt x="10" y="12"/>
                  </a:cubicBezTo>
                  <a:cubicBezTo>
                    <a:pt x="7" y="10"/>
                    <a:pt x="6" y="8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</a:path>
              </a:pathLst>
            </a:custGeom>
            <a:solidFill>
              <a:srgbClr val="D1C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4" name="Freeform 163">
              <a:extLst>
                <a:ext uri="{FF2B5EF4-FFF2-40B4-BE49-F238E27FC236}">
                  <a16:creationId xmlns:a16="http://schemas.microsoft.com/office/drawing/2014/main" id="{6F776270-FC83-45C0-968C-B38CABFDE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1" y="2240"/>
              <a:ext cx="50" cy="20"/>
            </a:xfrm>
            <a:custGeom>
              <a:avLst/>
              <a:gdLst>
                <a:gd name="T0" fmla="*/ 14 w 35"/>
                <a:gd name="T1" fmla="*/ 41 h 14"/>
                <a:gd name="T2" fmla="*/ 1 w 35"/>
                <a:gd name="T3" fmla="*/ 14 h 14"/>
                <a:gd name="T4" fmla="*/ 23 w 35"/>
                <a:gd name="T5" fmla="*/ 6 h 14"/>
                <a:gd name="T6" fmla="*/ 49 w 35"/>
                <a:gd name="T7" fmla="*/ 20 h 14"/>
                <a:gd name="T8" fmla="*/ 70 w 35"/>
                <a:gd name="T9" fmla="*/ 23 h 14"/>
                <a:gd name="T10" fmla="*/ 80 w 35"/>
                <a:gd name="T11" fmla="*/ 23 h 14"/>
                <a:gd name="T12" fmla="*/ 87 w 35"/>
                <a:gd name="T13" fmla="*/ 20 h 14"/>
                <a:gd name="T14" fmla="*/ 94 w 35"/>
                <a:gd name="T15" fmla="*/ 34 h 14"/>
                <a:gd name="T16" fmla="*/ 73 w 35"/>
                <a:gd name="T17" fmla="*/ 34 h 14"/>
                <a:gd name="T18" fmla="*/ 49 w 35"/>
                <a:gd name="T19" fmla="*/ 34 h 14"/>
                <a:gd name="T20" fmla="*/ 29 w 35"/>
                <a:gd name="T21" fmla="*/ 29 h 14"/>
                <a:gd name="T22" fmla="*/ 23 w 35"/>
                <a:gd name="T23" fmla="*/ 33 h 14"/>
                <a:gd name="T24" fmla="*/ 14 w 35"/>
                <a:gd name="T25" fmla="*/ 4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14">
                  <a:moveTo>
                    <a:pt x="5" y="14"/>
                  </a:moveTo>
                  <a:cubicBezTo>
                    <a:pt x="3" y="11"/>
                    <a:pt x="0" y="8"/>
                    <a:pt x="1" y="5"/>
                  </a:cubicBezTo>
                  <a:cubicBezTo>
                    <a:pt x="1" y="0"/>
                    <a:pt x="5" y="1"/>
                    <a:pt x="8" y="2"/>
                  </a:cubicBezTo>
                  <a:cubicBezTo>
                    <a:pt x="11" y="4"/>
                    <a:pt x="14" y="6"/>
                    <a:pt x="17" y="7"/>
                  </a:cubicBezTo>
                  <a:cubicBezTo>
                    <a:pt x="19" y="7"/>
                    <a:pt x="21" y="8"/>
                    <a:pt x="24" y="8"/>
                  </a:cubicBezTo>
                  <a:cubicBezTo>
                    <a:pt x="25" y="8"/>
                    <a:pt x="26" y="8"/>
                    <a:pt x="27" y="8"/>
                  </a:cubicBezTo>
                  <a:cubicBezTo>
                    <a:pt x="28" y="8"/>
                    <a:pt x="29" y="7"/>
                    <a:pt x="30" y="7"/>
                  </a:cubicBezTo>
                  <a:cubicBezTo>
                    <a:pt x="33" y="7"/>
                    <a:pt x="35" y="10"/>
                    <a:pt x="32" y="12"/>
                  </a:cubicBezTo>
                  <a:cubicBezTo>
                    <a:pt x="30" y="13"/>
                    <a:pt x="27" y="13"/>
                    <a:pt x="25" y="12"/>
                  </a:cubicBezTo>
                  <a:cubicBezTo>
                    <a:pt x="22" y="12"/>
                    <a:pt x="20" y="12"/>
                    <a:pt x="17" y="12"/>
                  </a:cubicBezTo>
                  <a:cubicBezTo>
                    <a:pt x="15" y="11"/>
                    <a:pt x="12" y="11"/>
                    <a:pt x="10" y="10"/>
                  </a:cubicBezTo>
                  <a:cubicBezTo>
                    <a:pt x="9" y="10"/>
                    <a:pt x="8" y="10"/>
                    <a:pt x="8" y="11"/>
                  </a:cubicBezTo>
                  <a:cubicBezTo>
                    <a:pt x="8" y="14"/>
                    <a:pt x="7" y="14"/>
                    <a:pt x="5" y="14"/>
                  </a:cubicBezTo>
                </a:path>
              </a:pathLst>
            </a:custGeom>
            <a:solidFill>
              <a:srgbClr val="EDE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5" name="Freeform 164">
              <a:extLst>
                <a:ext uri="{FF2B5EF4-FFF2-40B4-BE49-F238E27FC236}">
                  <a16:creationId xmlns:a16="http://schemas.microsoft.com/office/drawing/2014/main" id="{A78FF862-8DBA-4D85-9B10-37A0AFE45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" y="2313"/>
              <a:ext cx="17" cy="56"/>
            </a:xfrm>
            <a:custGeom>
              <a:avLst/>
              <a:gdLst>
                <a:gd name="T0" fmla="*/ 1 w 12"/>
                <a:gd name="T1" fmla="*/ 9 h 39"/>
                <a:gd name="T2" fmla="*/ 23 w 12"/>
                <a:gd name="T3" fmla="*/ 9 h 39"/>
                <a:gd name="T4" fmla="*/ 34 w 12"/>
                <a:gd name="T5" fmla="*/ 46 h 39"/>
                <a:gd name="T6" fmla="*/ 33 w 12"/>
                <a:gd name="T7" fmla="*/ 115 h 39"/>
                <a:gd name="T8" fmla="*/ 26 w 12"/>
                <a:gd name="T9" fmla="*/ 86 h 39"/>
                <a:gd name="T10" fmla="*/ 23 w 12"/>
                <a:gd name="T11" fmla="*/ 60 h 39"/>
                <a:gd name="T12" fmla="*/ 9 w 12"/>
                <a:gd name="T13" fmla="*/ 34 h 39"/>
                <a:gd name="T14" fmla="*/ 0 w 12"/>
                <a:gd name="T15" fmla="*/ 27 h 39"/>
                <a:gd name="T16" fmla="*/ 0 w 12"/>
                <a:gd name="T17" fmla="*/ 9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39">
                  <a:moveTo>
                    <a:pt x="1" y="3"/>
                  </a:moveTo>
                  <a:cubicBezTo>
                    <a:pt x="2" y="0"/>
                    <a:pt x="6" y="1"/>
                    <a:pt x="8" y="3"/>
                  </a:cubicBezTo>
                  <a:cubicBezTo>
                    <a:pt x="11" y="5"/>
                    <a:pt x="11" y="11"/>
                    <a:pt x="12" y="15"/>
                  </a:cubicBezTo>
                  <a:cubicBezTo>
                    <a:pt x="12" y="23"/>
                    <a:pt x="11" y="31"/>
                    <a:pt x="11" y="39"/>
                  </a:cubicBezTo>
                  <a:cubicBezTo>
                    <a:pt x="10" y="35"/>
                    <a:pt x="10" y="32"/>
                    <a:pt x="9" y="29"/>
                  </a:cubicBezTo>
                  <a:cubicBezTo>
                    <a:pt x="9" y="26"/>
                    <a:pt x="9" y="23"/>
                    <a:pt x="8" y="20"/>
                  </a:cubicBezTo>
                  <a:cubicBezTo>
                    <a:pt x="8" y="17"/>
                    <a:pt x="7" y="13"/>
                    <a:pt x="3" y="12"/>
                  </a:cubicBezTo>
                  <a:cubicBezTo>
                    <a:pt x="1" y="12"/>
                    <a:pt x="0" y="12"/>
                    <a:pt x="0" y="9"/>
                  </a:cubicBezTo>
                  <a:cubicBezTo>
                    <a:pt x="0" y="7"/>
                    <a:pt x="0" y="5"/>
                    <a:pt x="0" y="3"/>
                  </a:cubicBezTo>
                </a:path>
              </a:pathLst>
            </a:custGeom>
            <a:solidFill>
              <a:srgbClr val="EDE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6" name="Freeform 165">
              <a:extLst>
                <a:ext uri="{FF2B5EF4-FFF2-40B4-BE49-F238E27FC236}">
                  <a16:creationId xmlns:a16="http://schemas.microsoft.com/office/drawing/2014/main" id="{B5F4222C-9FB5-4A01-AA14-D9F1CB56D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2469"/>
              <a:ext cx="30" cy="15"/>
            </a:xfrm>
            <a:custGeom>
              <a:avLst/>
              <a:gdLst>
                <a:gd name="T0" fmla="*/ 61 w 21"/>
                <a:gd name="T1" fmla="*/ 8 h 10"/>
                <a:gd name="T2" fmla="*/ 56 w 21"/>
                <a:gd name="T3" fmla="*/ 0 h 10"/>
                <a:gd name="T4" fmla="*/ 43 w 21"/>
                <a:gd name="T5" fmla="*/ 8 h 10"/>
                <a:gd name="T6" fmla="*/ 20 w 21"/>
                <a:gd name="T7" fmla="*/ 26 h 10"/>
                <a:gd name="T8" fmla="*/ 6 w 21"/>
                <a:gd name="T9" fmla="*/ 21 h 10"/>
                <a:gd name="T10" fmla="*/ 14 w 21"/>
                <a:gd name="T11" fmla="*/ 35 h 10"/>
                <a:gd name="T12" fmla="*/ 33 w 21"/>
                <a:gd name="T13" fmla="*/ 27 h 10"/>
                <a:gd name="T14" fmla="*/ 43 w 21"/>
                <a:gd name="T15" fmla="*/ 26 h 10"/>
                <a:gd name="T16" fmla="*/ 53 w 21"/>
                <a:gd name="T17" fmla="*/ 18 h 10"/>
                <a:gd name="T18" fmla="*/ 59 w 21"/>
                <a:gd name="T19" fmla="*/ 12 h 10"/>
                <a:gd name="T20" fmla="*/ 61 w 21"/>
                <a:gd name="T21" fmla="*/ 8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" h="10">
                  <a:moveTo>
                    <a:pt x="21" y="2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7" y="0"/>
                    <a:pt x="16" y="1"/>
                    <a:pt x="15" y="2"/>
                  </a:cubicBezTo>
                  <a:cubicBezTo>
                    <a:pt x="13" y="4"/>
                    <a:pt x="10" y="7"/>
                    <a:pt x="7" y="7"/>
                  </a:cubicBezTo>
                  <a:cubicBezTo>
                    <a:pt x="5" y="7"/>
                    <a:pt x="3" y="5"/>
                    <a:pt x="2" y="6"/>
                  </a:cubicBezTo>
                  <a:cubicBezTo>
                    <a:pt x="0" y="8"/>
                    <a:pt x="4" y="9"/>
                    <a:pt x="5" y="10"/>
                  </a:cubicBezTo>
                  <a:cubicBezTo>
                    <a:pt x="7" y="10"/>
                    <a:pt x="9" y="9"/>
                    <a:pt x="11" y="8"/>
                  </a:cubicBezTo>
                  <a:cubicBezTo>
                    <a:pt x="12" y="7"/>
                    <a:pt x="13" y="7"/>
                    <a:pt x="15" y="7"/>
                  </a:cubicBezTo>
                  <a:cubicBezTo>
                    <a:pt x="17" y="6"/>
                    <a:pt x="17" y="7"/>
                    <a:pt x="18" y="5"/>
                  </a:cubicBezTo>
                  <a:cubicBezTo>
                    <a:pt x="19" y="4"/>
                    <a:pt x="19" y="3"/>
                    <a:pt x="20" y="3"/>
                  </a:cubicBezTo>
                  <a:cubicBezTo>
                    <a:pt x="20" y="2"/>
                    <a:pt x="21" y="2"/>
                    <a:pt x="21" y="2"/>
                  </a:cubicBezTo>
                </a:path>
              </a:pathLst>
            </a:custGeom>
            <a:solidFill>
              <a:srgbClr val="EDE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7" name="Freeform 166">
              <a:extLst>
                <a:ext uri="{FF2B5EF4-FFF2-40B4-BE49-F238E27FC236}">
                  <a16:creationId xmlns:a16="http://schemas.microsoft.com/office/drawing/2014/main" id="{7A0FB5E2-C8A7-4D6E-AAF2-BB3B5B32B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" y="2398"/>
              <a:ext cx="21" cy="34"/>
            </a:xfrm>
            <a:custGeom>
              <a:avLst/>
              <a:gdLst>
                <a:gd name="T0" fmla="*/ 1 w 15"/>
                <a:gd name="T1" fmla="*/ 43 h 24"/>
                <a:gd name="T2" fmla="*/ 20 w 15"/>
                <a:gd name="T3" fmla="*/ 14 h 24"/>
                <a:gd name="T4" fmla="*/ 28 w 15"/>
                <a:gd name="T5" fmla="*/ 43 h 24"/>
                <a:gd name="T6" fmla="*/ 34 w 15"/>
                <a:gd name="T7" fmla="*/ 54 h 24"/>
                <a:gd name="T8" fmla="*/ 41 w 15"/>
                <a:gd name="T9" fmla="*/ 68 h 24"/>
                <a:gd name="T10" fmla="*/ 1 w 15"/>
                <a:gd name="T11" fmla="*/ 43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24">
                  <a:moveTo>
                    <a:pt x="1" y="15"/>
                  </a:moveTo>
                  <a:cubicBezTo>
                    <a:pt x="0" y="12"/>
                    <a:pt x="2" y="0"/>
                    <a:pt x="7" y="5"/>
                  </a:cubicBezTo>
                  <a:cubicBezTo>
                    <a:pt x="9" y="7"/>
                    <a:pt x="9" y="11"/>
                    <a:pt x="10" y="15"/>
                  </a:cubicBezTo>
                  <a:cubicBezTo>
                    <a:pt x="11" y="16"/>
                    <a:pt x="12" y="18"/>
                    <a:pt x="12" y="19"/>
                  </a:cubicBezTo>
                  <a:cubicBezTo>
                    <a:pt x="13" y="21"/>
                    <a:pt x="14" y="23"/>
                    <a:pt x="15" y="24"/>
                  </a:cubicBezTo>
                  <a:cubicBezTo>
                    <a:pt x="12" y="23"/>
                    <a:pt x="5" y="6"/>
                    <a:pt x="1" y="15"/>
                  </a:cubicBezTo>
                </a:path>
              </a:pathLst>
            </a:custGeom>
            <a:solidFill>
              <a:srgbClr val="EDE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8" name="Freeform 167">
              <a:extLst>
                <a:ext uri="{FF2B5EF4-FFF2-40B4-BE49-F238E27FC236}">
                  <a16:creationId xmlns:a16="http://schemas.microsoft.com/office/drawing/2014/main" id="{B32C5561-644B-4230-84D1-926E7824E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5" y="2314"/>
              <a:ext cx="15" cy="26"/>
            </a:xfrm>
            <a:custGeom>
              <a:avLst/>
              <a:gdLst>
                <a:gd name="T0" fmla="*/ 0 w 10"/>
                <a:gd name="T1" fmla="*/ 9 h 18"/>
                <a:gd name="T2" fmla="*/ 26 w 10"/>
                <a:gd name="T3" fmla="*/ 13 h 18"/>
                <a:gd name="T4" fmla="*/ 35 w 10"/>
                <a:gd name="T5" fmla="*/ 55 h 18"/>
                <a:gd name="T6" fmla="*/ 27 w 10"/>
                <a:gd name="T7" fmla="*/ 33 h 18"/>
                <a:gd name="T8" fmla="*/ 21 w 10"/>
                <a:gd name="T9" fmla="*/ 19 h 18"/>
                <a:gd name="T10" fmla="*/ 12 w 10"/>
                <a:gd name="T11" fmla="*/ 13 h 18"/>
                <a:gd name="T12" fmla="*/ 5 w 10"/>
                <a:gd name="T13" fmla="*/ 13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8">
                  <a:moveTo>
                    <a:pt x="0" y="3"/>
                  </a:moveTo>
                  <a:cubicBezTo>
                    <a:pt x="2" y="0"/>
                    <a:pt x="5" y="2"/>
                    <a:pt x="7" y="4"/>
                  </a:cubicBezTo>
                  <a:cubicBezTo>
                    <a:pt x="10" y="8"/>
                    <a:pt x="9" y="13"/>
                    <a:pt x="10" y="18"/>
                  </a:cubicBezTo>
                  <a:cubicBezTo>
                    <a:pt x="9" y="17"/>
                    <a:pt x="9" y="12"/>
                    <a:pt x="8" y="11"/>
                  </a:cubicBezTo>
                  <a:cubicBezTo>
                    <a:pt x="8" y="9"/>
                    <a:pt x="7" y="8"/>
                    <a:pt x="6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2" y="4"/>
                    <a:pt x="2" y="4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9" name="Freeform 168">
              <a:extLst>
                <a:ext uri="{FF2B5EF4-FFF2-40B4-BE49-F238E27FC236}">
                  <a16:creationId xmlns:a16="http://schemas.microsoft.com/office/drawing/2014/main" id="{7BC408EE-762B-472F-8847-7F6F8ED5C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" y="2241"/>
              <a:ext cx="39" cy="13"/>
            </a:xfrm>
            <a:custGeom>
              <a:avLst/>
              <a:gdLst>
                <a:gd name="T0" fmla="*/ 6 w 27"/>
                <a:gd name="T1" fmla="*/ 20 h 9"/>
                <a:gd name="T2" fmla="*/ 6 w 27"/>
                <a:gd name="T3" fmla="*/ 1 h 9"/>
                <a:gd name="T4" fmla="*/ 25 w 27"/>
                <a:gd name="T5" fmla="*/ 9 h 9"/>
                <a:gd name="T6" fmla="*/ 52 w 27"/>
                <a:gd name="T7" fmla="*/ 19 h 9"/>
                <a:gd name="T8" fmla="*/ 81 w 27"/>
                <a:gd name="T9" fmla="*/ 20 h 9"/>
                <a:gd name="T10" fmla="*/ 55 w 27"/>
                <a:gd name="T11" fmla="*/ 25 h 9"/>
                <a:gd name="T12" fmla="*/ 27 w 27"/>
                <a:gd name="T13" fmla="*/ 20 h 9"/>
                <a:gd name="T14" fmla="*/ 13 w 27"/>
                <a:gd name="T15" fmla="*/ 13 h 9"/>
                <a:gd name="T16" fmla="*/ 9 w 27"/>
                <a:gd name="T17" fmla="*/ 25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9">
                  <a:moveTo>
                    <a:pt x="2" y="7"/>
                  </a:moveTo>
                  <a:cubicBezTo>
                    <a:pt x="1" y="6"/>
                    <a:pt x="0" y="3"/>
                    <a:pt x="2" y="1"/>
                  </a:cubicBezTo>
                  <a:cubicBezTo>
                    <a:pt x="3" y="0"/>
                    <a:pt x="6" y="2"/>
                    <a:pt x="8" y="3"/>
                  </a:cubicBezTo>
                  <a:cubicBezTo>
                    <a:pt x="11" y="4"/>
                    <a:pt x="14" y="6"/>
                    <a:pt x="17" y="6"/>
                  </a:cubicBezTo>
                  <a:cubicBezTo>
                    <a:pt x="20" y="7"/>
                    <a:pt x="24" y="7"/>
                    <a:pt x="27" y="7"/>
                  </a:cubicBezTo>
                  <a:cubicBezTo>
                    <a:pt x="24" y="8"/>
                    <a:pt x="21" y="9"/>
                    <a:pt x="18" y="8"/>
                  </a:cubicBezTo>
                  <a:cubicBezTo>
                    <a:pt x="15" y="8"/>
                    <a:pt x="12" y="8"/>
                    <a:pt x="9" y="7"/>
                  </a:cubicBezTo>
                  <a:cubicBezTo>
                    <a:pt x="8" y="6"/>
                    <a:pt x="6" y="4"/>
                    <a:pt x="4" y="4"/>
                  </a:cubicBezTo>
                  <a:cubicBezTo>
                    <a:pt x="3" y="5"/>
                    <a:pt x="3" y="7"/>
                    <a:pt x="3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0" name="Freeform 169">
              <a:extLst>
                <a:ext uri="{FF2B5EF4-FFF2-40B4-BE49-F238E27FC236}">
                  <a16:creationId xmlns:a16="http://schemas.microsoft.com/office/drawing/2014/main" id="{F0402BE6-0044-4AB2-B8A3-72C71A174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2403"/>
              <a:ext cx="12" cy="16"/>
            </a:xfrm>
            <a:custGeom>
              <a:avLst/>
              <a:gdLst>
                <a:gd name="T0" fmla="*/ 0 w 8"/>
                <a:gd name="T1" fmla="*/ 33 h 11"/>
                <a:gd name="T2" fmla="*/ 12 w 8"/>
                <a:gd name="T3" fmla="*/ 1 h 11"/>
                <a:gd name="T4" fmla="*/ 27 w 8"/>
                <a:gd name="T5" fmla="*/ 22 h 11"/>
                <a:gd name="T6" fmla="*/ 12 w 8"/>
                <a:gd name="T7" fmla="*/ 15 h 11"/>
                <a:gd name="T8" fmla="*/ 0 w 8"/>
                <a:gd name="T9" fmla="*/ 3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0" y="11"/>
                  </a:moveTo>
                  <a:cubicBezTo>
                    <a:pt x="0" y="8"/>
                    <a:pt x="0" y="2"/>
                    <a:pt x="3" y="1"/>
                  </a:cubicBezTo>
                  <a:cubicBezTo>
                    <a:pt x="6" y="0"/>
                    <a:pt x="7" y="5"/>
                    <a:pt x="8" y="7"/>
                  </a:cubicBezTo>
                  <a:cubicBezTo>
                    <a:pt x="6" y="6"/>
                    <a:pt x="5" y="3"/>
                    <a:pt x="3" y="5"/>
                  </a:cubicBezTo>
                  <a:cubicBezTo>
                    <a:pt x="1" y="6"/>
                    <a:pt x="0" y="9"/>
                    <a:pt x="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1" name="Freeform 170">
              <a:extLst>
                <a:ext uri="{FF2B5EF4-FFF2-40B4-BE49-F238E27FC236}">
                  <a16:creationId xmlns:a16="http://schemas.microsoft.com/office/drawing/2014/main" id="{5FED59FD-B4E1-4C93-942A-097FFD087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" y="2469"/>
              <a:ext cx="28" cy="10"/>
            </a:xfrm>
            <a:custGeom>
              <a:avLst/>
              <a:gdLst>
                <a:gd name="T0" fmla="*/ 0 w 19"/>
                <a:gd name="T1" fmla="*/ 19 h 7"/>
                <a:gd name="T2" fmla="*/ 35 w 19"/>
                <a:gd name="T3" fmla="*/ 0 h 7"/>
                <a:gd name="T4" fmla="*/ 60 w 19"/>
                <a:gd name="T5" fmla="*/ 20 h 7"/>
                <a:gd name="T6" fmla="*/ 35 w 19"/>
                <a:gd name="T7" fmla="*/ 1 h 7"/>
                <a:gd name="T8" fmla="*/ 1 w 19"/>
                <a:gd name="T9" fmla="*/ 2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7">
                  <a:moveTo>
                    <a:pt x="0" y="6"/>
                  </a:moveTo>
                  <a:cubicBezTo>
                    <a:pt x="5" y="6"/>
                    <a:pt x="7" y="0"/>
                    <a:pt x="11" y="0"/>
                  </a:cubicBezTo>
                  <a:cubicBezTo>
                    <a:pt x="16" y="0"/>
                    <a:pt x="17" y="4"/>
                    <a:pt x="19" y="7"/>
                  </a:cubicBezTo>
                  <a:cubicBezTo>
                    <a:pt x="16" y="5"/>
                    <a:pt x="15" y="0"/>
                    <a:pt x="11" y="1"/>
                  </a:cubicBezTo>
                  <a:cubicBezTo>
                    <a:pt x="7" y="2"/>
                    <a:pt x="5" y="7"/>
                    <a:pt x="1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2" name="Oval 171">
              <a:extLst>
                <a:ext uri="{FF2B5EF4-FFF2-40B4-BE49-F238E27FC236}">
                  <a16:creationId xmlns:a16="http://schemas.microsoft.com/office/drawing/2014/main" id="{77210272-DEE0-4110-82A2-EECF44817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" y="2251"/>
              <a:ext cx="9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953" name="Oval 172">
              <a:extLst>
                <a:ext uri="{FF2B5EF4-FFF2-40B4-BE49-F238E27FC236}">
                  <a16:creationId xmlns:a16="http://schemas.microsoft.com/office/drawing/2014/main" id="{19232EAF-135E-473E-879B-6BE5EA9E2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261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954" name="Oval 173">
              <a:extLst>
                <a:ext uri="{FF2B5EF4-FFF2-40B4-BE49-F238E27FC236}">
                  <a16:creationId xmlns:a16="http://schemas.microsoft.com/office/drawing/2014/main" id="{90EF5FE0-ADD1-41C2-A41A-03111503A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2478"/>
              <a:ext cx="9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955" name="Oval 174">
              <a:extLst>
                <a:ext uri="{FF2B5EF4-FFF2-40B4-BE49-F238E27FC236}">
                  <a16:creationId xmlns:a16="http://schemas.microsoft.com/office/drawing/2014/main" id="{79DE449B-02A9-4491-8C7E-3C9E52F2F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" y="2489"/>
              <a:ext cx="6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956" name="Oval 175">
              <a:extLst>
                <a:ext uri="{FF2B5EF4-FFF2-40B4-BE49-F238E27FC236}">
                  <a16:creationId xmlns:a16="http://schemas.microsoft.com/office/drawing/2014/main" id="{B59C009A-A99C-43A4-914B-64A95B216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416"/>
              <a:ext cx="4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957" name="Oval 176">
              <a:extLst>
                <a:ext uri="{FF2B5EF4-FFF2-40B4-BE49-F238E27FC236}">
                  <a16:creationId xmlns:a16="http://schemas.microsoft.com/office/drawing/2014/main" id="{DB31EE08-6034-4205-94C3-7E3C6EE3E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1" y="2378"/>
              <a:ext cx="9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958" name="Oval 177">
              <a:extLst>
                <a:ext uri="{FF2B5EF4-FFF2-40B4-BE49-F238E27FC236}">
                  <a16:creationId xmlns:a16="http://schemas.microsoft.com/office/drawing/2014/main" id="{F34F14C1-F04D-42CF-BC59-2470C8E62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" y="2369"/>
              <a:ext cx="3" cy="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959" name="Freeform 178">
              <a:extLst>
                <a:ext uri="{FF2B5EF4-FFF2-40B4-BE49-F238E27FC236}">
                  <a16:creationId xmlns:a16="http://schemas.microsoft.com/office/drawing/2014/main" id="{7BAE88B0-A6D6-4781-B806-16714E74D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1896"/>
              <a:ext cx="299" cy="232"/>
            </a:xfrm>
            <a:custGeom>
              <a:avLst/>
              <a:gdLst>
                <a:gd name="T0" fmla="*/ 599 w 208"/>
                <a:gd name="T1" fmla="*/ 47 h 162"/>
                <a:gd name="T2" fmla="*/ 604 w 208"/>
                <a:gd name="T3" fmla="*/ 120 h 162"/>
                <a:gd name="T4" fmla="*/ 579 w 208"/>
                <a:gd name="T5" fmla="*/ 182 h 162"/>
                <a:gd name="T6" fmla="*/ 495 w 208"/>
                <a:gd name="T7" fmla="*/ 408 h 162"/>
                <a:gd name="T8" fmla="*/ 388 w 208"/>
                <a:gd name="T9" fmla="*/ 421 h 162"/>
                <a:gd name="T10" fmla="*/ 0 w 208"/>
                <a:gd name="T11" fmla="*/ 168 h 162"/>
                <a:gd name="T12" fmla="*/ 93 w 208"/>
                <a:gd name="T13" fmla="*/ 158 h 162"/>
                <a:gd name="T14" fmla="*/ 244 w 208"/>
                <a:gd name="T15" fmla="*/ 168 h 162"/>
                <a:gd name="T16" fmla="*/ 428 w 208"/>
                <a:gd name="T17" fmla="*/ 95 h 162"/>
                <a:gd name="T18" fmla="*/ 599 w 208"/>
                <a:gd name="T19" fmla="*/ 47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8" h="162">
                  <a:moveTo>
                    <a:pt x="202" y="16"/>
                  </a:moveTo>
                  <a:cubicBezTo>
                    <a:pt x="208" y="22"/>
                    <a:pt x="206" y="34"/>
                    <a:pt x="203" y="41"/>
                  </a:cubicBezTo>
                  <a:cubicBezTo>
                    <a:pt x="201" y="48"/>
                    <a:pt x="198" y="55"/>
                    <a:pt x="195" y="62"/>
                  </a:cubicBezTo>
                  <a:cubicBezTo>
                    <a:pt x="184" y="88"/>
                    <a:pt x="173" y="113"/>
                    <a:pt x="166" y="139"/>
                  </a:cubicBezTo>
                  <a:cubicBezTo>
                    <a:pt x="155" y="162"/>
                    <a:pt x="131" y="143"/>
                    <a:pt x="131" y="143"/>
                  </a:cubicBezTo>
                  <a:cubicBezTo>
                    <a:pt x="106" y="93"/>
                    <a:pt x="49" y="73"/>
                    <a:pt x="0" y="57"/>
                  </a:cubicBezTo>
                  <a:cubicBezTo>
                    <a:pt x="0" y="57"/>
                    <a:pt x="20" y="48"/>
                    <a:pt x="31" y="54"/>
                  </a:cubicBezTo>
                  <a:cubicBezTo>
                    <a:pt x="43" y="59"/>
                    <a:pt x="66" y="61"/>
                    <a:pt x="82" y="57"/>
                  </a:cubicBezTo>
                  <a:cubicBezTo>
                    <a:pt x="99" y="54"/>
                    <a:pt x="132" y="47"/>
                    <a:pt x="144" y="32"/>
                  </a:cubicBezTo>
                  <a:cubicBezTo>
                    <a:pt x="144" y="32"/>
                    <a:pt x="186" y="0"/>
                    <a:pt x="202" y="16"/>
                  </a:cubicBezTo>
                  <a:close/>
                </a:path>
              </a:pathLst>
            </a:custGeom>
            <a:solidFill>
              <a:srgbClr val="E2D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0" name="Freeform 179">
              <a:extLst>
                <a:ext uri="{FF2B5EF4-FFF2-40B4-BE49-F238E27FC236}">
                  <a16:creationId xmlns:a16="http://schemas.microsoft.com/office/drawing/2014/main" id="{3D5128F0-89A3-421C-8416-0000769E1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1966"/>
              <a:ext cx="240" cy="162"/>
            </a:xfrm>
            <a:custGeom>
              <a:avLst/>
              <a:gdLst>
                <a:gd name="T0" fmla="*/ 190 w 167"/>
                <a:gd name="T1" fmla="*/ 29 h 113"/>
                <a:gd name="T2" fmla="*/ 93 w 167"/>
                <a:gd name="T3" fmla="*/ 14 h 113"/>
                <a:gd name="T4" fmla="*/ 0 w 167"/>
                <a:gd name="T5" fmla="*/ 27 h 113"/>
                <a:gd name="T6" fmla="*/ 388 w 167"/>
                <a:gd name="T7" fmla="*/ 278 h 113"/>
                <a:gd name="T8" fmla="*/ 493 w 167"/>
                <a:gd name="T9" fmla="*/ 265 h 113"/>
                <a:gd name="T10" fmla="*/ 496 w 167"/>
                <a:gd name="T11" fmla="*/ 259 h 113"/>
                <a:gd name="T12" fmla="*/ 476 w 167"/>
                <a:gd name="T13" fmla="*/ 247 h 113"/>
                <a:gd name="T14" fmla="*/ 190 w 167"/>
                <a:gd name="T15" fmla="*/ 29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7" h="113">
                  <a:moveTo>
                    <a:pt x="64" y="10"/>
                  </a:moveTo>
                  <a:cubicBezTo>
                    <a:pt x="51" y="10"/>
                    <a:pt x="39" y="8"/>
                    <a:pt x="31" y="5"/>
                  </a:cubicBezTo>
                  <a:cubicBezTo>
                    <a:pt x="20" y="0"/>
                    <a:pt x="0" y="9"/>
                    <a:pt x="0" y="9"/>
                  </a:cubicBezTo>
                  <a:cubicBezTo>
                    <a:pt x="50" y="24"/>
                    <a:pt x="106" y="45"/>
                    <a:pt x="131" y="94"/>
                  </a:cubicBezTo>
                  <a:cubicBezTo>
                    <a:pt x="131" y="94"/>
                    <a:pt x="155" y="113"/>
                    <a:pt x="166" y="90"/>
                  </a:cubicBezTo>
                  <a:cubicBezTo>
                    <a:pt x="166" y="90"/>
                    <a:pt x="166" y="89"/>
                    <a:pt x="167" y="88"/>
                  </a:cubicBezTo>
                  <a:cubicBezTo>
                    <a:pt x="160" y="91"/>
                    <a:pt x="160" y="84"/>
                    <a:pt x="160" y="84"/>
                  </a:cubicBezTo>
                  <a:cubicBezTo>
                    <a:pt x="150" y="56"/>
                    <a:pt x="120" y="89"/>
                    <a:pt x="64" y="10"/>
                  </a:cubicBezTo>
                  <a:close/>
                </a:path>
              </a:pathLst>
            </a:custGeom>
            <a:solidFill>
              <a:srgbClr val="D1C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1" name="Freeform 180">
              <a:extLst>
                <a:ext uri="{FF2B5EF4-FFF2-40B4-BE49-F238E27FC236}">
                  <a16:creationId xmlns:a16="http://schemas.microsoft.com/office/drawing/2014/main" id="{F90118CE-2F71-4BF2-82FE-80CD67F91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1897"/>
              <a:ext cx="308" cy="238"/>
            </a:xfrm>
            <a:custGeom>
              <a:avLst/>
              <a:gdLst>
                <a:gd name="T0" fmla="*/ 632 w 215"/>
                <a:gd name="T1" fmla="*/ 169 h 166"/>
                <a:gd name="T2" fmla="*/ 433 w 215"/>
                <a:gd name="T3" fmla="*/ 267 h 166"/>
                <a:gd name="T4" fmla="*/ 251 w 215"/>
                <a:gd name="T5" fmla="*/ 394 h 166"/>
                <a:gd name="T6" fmla="*/ 218 w 215"/>
                <a:gd name="T7" fmla="*/ 427 h 166"/>
                <a:gd name="T8" fmla="*/ 117 w 215"/>
                <a:gd name="T9" fmla="*/ 419 h 166"/>
                <a:gd name="T10" fmla="*/ 70 w 215"/>
                <a:gd name="T11" fmla="*/ 231 h 166"/>
                <a:gd name="T12" fmla="*/ 14 w 215"/>
                <a:gd name="T13" fmla="*/ 138 h 166"/>
                <a:gd name="T14" fmla="*/ 6 w 215"/>
                <a:gd name="T15" fmla="*/ 0 h 166"/>
                <a:gd name="T16" fmla="*/ 143 w 215"/>
                <a:gd name="T17" fmla="*/ 49 h 166"/>
                <a:gd name="T18" fmla="*/ 274 w 215"/>
                <a:gd name="T19" fmla="*/ 133 h 166"/>
                <a:gd name="T20" fmla="*/ 521 w 215"/>
                <a:gd name="T21" fmla="*/ 162 h 166"/>
                <a:gd name="T22" fmla="*/ 632 w 215"/>
                <a:gd name="T23" fmla="*/ 169 h 1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5" h="166">
                  <a:moveTo>
                    <a:pt x="215" y="57"/>
                  </a:moveTo>
                  <a:cubicBezTo>
                    <a:pt x="193" y="69"/>
                    <a:pt x="170" y="79"/>
                    <a:pt x="147" y="91"/>
                  </a:cubicBezTo>
                  <a:cubicBezTo>
                    <a:pt x="125" y="103"/>
                    <a:pt x="101" y="115"/>
                    <a:pt x="85" y="134"/>
                  </a:cubicBezTo>
                  <a:cubicBezTo>
                    <a:pt x="81" y="138"/>
                    <a:pt x="78" y="141"/>
                    <a:pt x="74" y="145"/>
                  </a:cubicBezTo>
                  <a:cubicBezTo>
                    <a:pt x="52" y="166"/>
                    <a:pt x="40" y="142"/>
                    <a:pt x="40" y="142"/>
                  </a:cubicBezTo>
                  <a:cubicBezTo>
                    <a:pt x="40" y="120"/>
                    <a:pt x="35" y="98"/>
                    <a:pt x="24" y="78"/>
                  </a:cubicBezTo>
                  <a:cubicBezTo>
                    <a:pt x="18" y="67"/>
                    <a:pt x="9" y="58"/>
                    <a:pt x="5" y="47"/>
                  </a:cubicBezTo>
                  <a:cubicBezTo>
                    <a:pt x="0" y="31"/>
                    <a:pt x="1" y="16"/>
                    <a:pt x="2" y="0"/>
                  </a:cubicBezTo>
                  <a:cubicBezTo>
                    <a:pt x="2" y="0"/>
                    <a:pt x="36" y="5"/>
                    <a:pt x="49" y="17"/>
                  </a:cubicBezTo>
                  <a:cubicBezTo>
                    <a:pt x="62" y="28"/>
                    <a:pt x="71" y="46"/>
                    <a:pt x="93" y="45"/>
                  </a:cubicBezTo>
                  <a:cubicBezTo>
                    <a:pt x="115" y="44"/>
                    <a:pt x="165" y="51"/>
                    <a:pt x="177" y="55"/>
                  </a:cubicBezTo>
                  <a:cubicBezTo>
                    <a:pt x="190" y="59"/>
                    <a:pt x="207" y="44"/>
                    <a:pt x="215" y="57"/>
                  </a:cubicBezTo>
                  <a:close/>
                </a:path>
              </a:pathLst>
            </a:custGeom>
            <a:solidFill>
              <a:srgbClr val="E2D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2" name="Freeform 181">
              <a:extLst>
                <a:ext uri="{FF2B5EF4-FFF2-40B4-BE49-F238E27FC236}">
                  <a16:creationId xmlns:a16="http://schemas.microsoft.com/office/drawing/2014/main" id="{162ECF41-8071-4E01-B56E-3C5BF35F7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1899"/>
              <a:ext cx="109" cy="238"/>
            </a:xfrm>
            <a:custGeom>
              <a:avLst/>
              <a:gdLst>
                <a:gd name="T0" fmla="*/ 212 w 76"/>
                <a:gd name="T1" fmla="*/ 407 h 166"/>
                <a:gd name="T2" fmla="*/ 158 w 76"/>
                <a:gd name="T3" fmla="*/ 232 h 166"/>
                <a:gd name="T4" fmla="*/ 82 w 76"/>
                <a:gd name="T5" fmla="*/ 129 h 166"/>
                <a:gd name="T6" fmla="*/ 100 w 76"/>
                <a:gd name="T7" fmla="*/ 20 h 166"/>
                <a:gd name="T8" fmla="*/ 6 w 76"/>
                <a:gd name="T9" fmla="*/ 0 h 166"/>
                <a:gd name="T10" fmla="*/ 14 w 76"/>
                <a:gd name="T11" fmla="*/ 136 h 166"/>
                <a:gd name="T12" fmla="*/ 70 w 76"/>
                <a:gd name="T13" fmla="*/ 227 h 166"/>
                <a:gd name="T14" fmla="*/ 118 w 76"/>
                <a:gd name="T15" fmla="*/ 419 h 166"/>
                <a:gd name="T16" fmla="*/ 218 w 76"/>
                <a:gd name="T17" fmla="*/ 427 h 166"/>
                <a:gd name="T18" fmla="*/ 224 w 76"/>
                <a:gd name="T19" fmla="*/ 422 h 166"/>
                <a:gd name="T20" fmla="*/ 212 w 76"/>
                <a:gd name="T21" fmla="*/ 407 h 1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166">
                  <a:moveTo>
                    <a:pt x="72" y="138"/>
                  </a:moveTo>
                  <a:cubicBezTo>
                    <a:pt x="41" y="96"/>
                    <a:pt x="65" y="99"/>
                    <a:pt x="54" y="79"/>
                  </a:cubicBezTo>
                  <a:cubicBezTo>
                    <a:pt x="48" y="68"/>
                    <a:pt x="32" y="55"/>
                    <a:pt x="28" y="44"/>
                  </a:cubicBezTo>
                  <a:cubicBezTo>
                    <a:pt x="24" y="32"/>
                    <a:pt x="14" y="12"/>
                    <a:pt x="34" y="7"/>
                  </a:cubicBezTo>
                  <a:cubicBezTo>
                    <a:pt x="19" y="2"/>
                    <a:pt x="2" y="0"/>
                    <a:pt x="2" y="0"/>
                  </a:cubicBezTo>
                  <a:cubicBezTo>
                    <a:pt x="1" y="15"/>
                    <a:pt x="0" y="31"/>
                    <a:pt x="5" y="46"/>
                  </a:cubicBezTo>
                  <a:cubicBezTo>
                    <a:pt x="9" y="57"/>
                    <a:pt x="18" y="66"/>
                    <a:pt x="24" y="77"/>
                  </a:cubicBezTo>
                  <a:cubicBezTo>
                    <a:pt x="35" y="97"/>
                    <a:pt x="40" y="119"/>
                    <a:pt x="40" y="142"/>
                  </a:cubicBezTo>
                  <a:cubicBezTo>
                    <a:pt x="40" y="142"/>
                    <a:pt x="52" y="166"/>
                    <a:pt x="74" y="145"/>
                  </a:cubicBezTo>
                  <a:cubicBezTo>
                    <a:pt x="75" y="144"/>
                    <a:pt x="75" y="144"/>
                    <a:pt x="76" y="143"/>
                  </a:cubicBezTo>
                  <a:cubicBezTo>
                    <a:pt x="73" y="140"/>
                    <a:pt x="72" y="138"/>
                    <a:pt x="72" y="138"/>
                  </a:cubicBezTo>
                  <a:close/>
                </a:path>
              </a:pathLst>
            </a:custGeom>
            <a:solidFill>
              <a:srgbClr val="D1C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3" name="Freeform 182">
              <a:extLst>
                <a:ext uri="{FF2B5EF4-FFF2-40B4-BE49-F238E27FC236}">
                  <a16:creationId xmlns:a16="http://schemas.microsoft.com/office/drawing/2014/main" id="{B32B6D62-D9F9-45BF-90D6-AD6BC0150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1896"/>
              <a:ext cx="299" cy="232"/>
            </a:xfrm>
            <a:custGeom>
              <a:avLst/>
              <a:gdLst>
                <a:gd name="T0" fmla="*/ 599 w 208"/>
                <a:gd name="T1" fmla="*/ 47 h 162"/>
                <a:gd name="T2" fmla="*/ 604 w 208"/>
                <a:gd name="T3" fmla="*/ 120 h 162"/>
                <a:gd name="T4" fmla="*/ 579 w 208"/>
                <a:gd name="T5" fmla="*/ 182 h 162"/>
                <a:gd name="T6" fmla="*/ 495 w 208"/>
                <a:gd name="T7" fmla="*/ 408 h 162"/>
                <a:gd name="T8" fmla="*/ 388 w 208"/>
                <a:gd name="T9" fmla="*/ 421 h 162"/>
                <a:gd name="T10" fmla="*/ 0 w 208"/>
                <a:gd name="T11" fmla="*/ 168 h 162"/>
                <a:gd name="T12" fmla="*/ 93 w 208"/>
                <a:gd name="T13" fmla="*/ 158 h 162"/>
                <a:gd name="T14" fmla="*/ 244 w 208"/>
                <a:gd name="T15" fmla="*/ 168 h 162"/>
                <a:gd name="T16" fmla="*/ 428 w 208"/>
                <a:gd name="T17" fmla="*/ 95 h 162"/>
                <a:gd name="T18" fmla="*/ 599 w 208"/>
                <a:gd name="T19" fmla="*/ 47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8" h="162">
                  <a:moveTo>
                    <a:pt x="202" y="16"/>
                  </a:moveTo>
                  <a:cubicBezTo>
                    <a:pt x="208" y="22"/>
                    <a:pt x="206" y="34"/>
                    <a:pt x="203" y="41"/>
                  </a:cubicBezTo>
                  <a:cubicBezTo>
                    <a:pt x="201" y="48"/>
                    <a:pt x="198" y="55"/>
                    <a:pt x="195" y="62"/>
                  </a:cubicBezTo>
                  <a:cubicBezTo>
                    <a:pt x="184" y="88"/>
                    <a:pt x="173" y="113"/>
                    <a:pt x="166" y="139"/>
                  </a:cubicBezTo>
                  <a:cubicBezTo>
                    <a:pt x="155" y="162"/>
                    <a:pt x="131" y="143"/>
                    <a:pt x="131" y="143"/>
                  </a:cubicBezTo>
                  <a:cubicBezTo>
                    <a:pt x="106" y="93"/>
                    <a:pt x="49" y="73"/>
                    <a:pt x="0" y="57"/>
                  </a:cubicBezTo>
                  <a:cubicBezTo>
                    <a:pt x="0" y="57"/>
                    <a:pt x="20" y="48"/>
                    <a:pt x="31" y="54"/>
                  </a:cubicBezTo>
                  <a:cubicBezTo>
                    <a:pt x="43" y="59"/>
                    <a:pt x="66" y="61"/>
                    <a:pt x="82" y="57"/>
                  </a:cubicBezTo>
                  <a:cubicBezTo>
                    <a:pt x="99" y="54"/>
                    <a:pt x="132" y="47"/>
                    <a:pt x="144" y="32"/>
                  </a:cubicBezTo>
                  <a:cubicBezTo>
                    <a:pt x="144" y="32"/>
                    <a:pt x="186" y="0"/>
                    <a:pt x="202" y="16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4" name="Freeform 183">
              <a:extLst>
                <a:ext uri="{FF2B5EF4-FFF2-40B4-BE49-F238E27FC236}">
                  <a16:creationId xmlns:a16="http://schemas.microsoft.com/office/drawing/2014/main" id="{6A593BAE-F296-43F9-BB03-F24A35710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1897"/>
              <a:ext cx="308" cy="238"/>
            </a:xfrm>
            <a:custGeom>
              <a:avLst/>
              <a:gdLst>
                <a:gd name="T0" fmla="*/ 632 w 215"/>
                <a:gd name="T1" fmla="*/ 169 h 166"/>
                <a:gd name="T2" fmla="*/ 433 w 215"/>
                <a:gd name="T3" fmla="*/ 267 h 166"/>
                <a:gd name="T4" fmla="*/ 251 w 215"/>
                <a:gd name="T5" fmla="*/ 394 h 166"/>
                <a:gd name="T6" fmla="*/ 218 w 215"/>
                <a:gd name="T7" fmla="*/ 427 h 166"/>
                <a:gd name="T8" fmla="*/ 117 w 215"/>
                <a:gd name="T9" fmla="*/ 419 h 166"/>
                <a:gd name="T10" fmla="*/ 70 w 215"/>
                <a:gd name="T11" fmla="*/ 231 h 166"/>
                <a:gd name="T12" fmla="*/ 14 w 215"/>
                <a:gd name="T13" fmla="*/ 138 h 166"/>
                <a:gd name="T14" fmla="*/ 6 w 215"/>
                <a:gd name="T15" fmla="*/ 0 h 166"/>
                <a:gd name="T16" fmla="*/ 143 w 215"/>
                <a:gd name="T17" fmla="*/ 49 h 166"/>
                <a:gd name="T18" fmla="*/ 274 w 215"/>
                <a:gd name="T19" fmla="*/ 133 h 166"/>
                <a:gd name="T20" fmla="*/ 521 w 215"/>
                <a:gd name="T21" fmla="*/ 162 h 166"/>
                <a:gd name="T22" fmla="*/ 632 w 215"/>
                <a:gd name="T23" fmla="*/ 169 h 1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5" h="166">
                  <a:moveTo>
                    <a:pt x="215" y="57"/>
                  </a:moveTo>
                  <a:cubicBezTo>
                    <a:pt x="193" y="69"/>
                    <a:pt x="170" y="79"/>
                    <a:pt x="147" y="91"/>
                  </a:cubicBezTo>
                  <a:cubicBezTo>
                    <a:pt x="125" y="103"/>
                    <a:pt x="101" y="115"/>
                    <a:pt x="85" y="134"/>
                  </a:cubicBezTo>
                  <a:cubicBezTo>
                    <a:pt x="81" y="138"/>
                    <a:pt x="78" y="141"/>
                    <a:pt x="74" y="145"/>
                  </a:cubicBezTo>
                  <a:cubicBezTo>
                    <a:pt x="52" y="166"/>
                    <a:pt x="40" y="142"/>
                    <a:pt x="40" y="142"/>
                  </a:cubicBezTo>
                  <a:cubicBezTo>
                    <a:pt x="40" y="120"/>
                    <a:pt x="35" y="98"/>
                    <a:pt x="24" y="78"/>
                  </a:cubicBezTo>
                  <a:cubicBezTo>
                    <a:pt x="18" y="67"/>
                    <a:pt x="9" y="58"/>
                    <a:pt x="5" y="47"/>
                  </a:cubicBezTo>
                  <a:cubicBezTo>
                    <a:pt x="0" y="31"/>
                    <a:pt x="1" y="16"/>
                    <a:pt x="2" y="0"/>
                  </a:cubicBezTo>
                  <a:cubicBezTo>
                    <a:pt x="2" y="0"/>
                    <a:pt x="36" y="5"/>
                    <a:pt x="49" y="17"/>
                  </a:cubicBezTo>
                  <a:cubicBezTo>
                    <a:pt x="62" y="28"/>
                    <a:pt x="71" y="46"/>
                    <a:pt x="93" y="45"/>
                  </a:cubicBezTo>
                  <a:cubicBezTo>
                    <a:pt x="115" y="44"/>
                    <a:pt x="165" y="51"/>
                    <a:pt x="177" y="55"/>
                  </a:cubicBezTo>
                  <a:cubicBezTo>
                    <a:pt x="190" y="59"/>
                    <a:pt x="207" y="44"/>
                    <a:pt x="215" y="57"/>
                  </a:cubicBezTo>
                  <a:close/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5" name="Freeform 184">
              <a:extLst>
                <a:ext uri="{FF2B5EF4-FFF2-40B4-BE49-F238E27FC236}">
                  <a16:creationId xmlns:a16="http://schemas.microsoft.com/office/drawing/2014/main" id="{79FC2A0D-AD75-402D-99AB-653A766E24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" y="2033"/>
              <a:ext cx="112" cy="263"/>
            </a:xfrm>
            <a:custGeom>
              <a:avLst/>
              <a:gdLst>
                <a:gd name="T0" fmla="*/ 162 w 78"/>
                <a:gd name="T1" fmla="*/ 86 h 183"/>
                <a:gd name="T2" fmla="*/ 6 w 78"/>
                <a:gd name="T3" fmla="*/ 141 h 183"/>
                <a:gd name="T4" fmla="*/ 19 w 78"/>
                <a:gd name="T5" fmla="*/ 198 h 183"/>
                <a:gd name="T6" fmla="*/ 34 w 78"/>
                <a:gd name="T7" fmla="*/ 273 h 183"/>
                <a:gd name="T8" fmla="*/ 76 w 78"/>
                <a:gd name="T9" fmla="*/ 407 h 183"/>
                <a:gd name="T10" fmla="*/ 213 w 78"/>
                <a:gd name="T11" fmla="*/ 365 h 183"/>
                <a:gd name="T12" fmla="*/ 228 w 78"/>
                <a:gd name="T13" fmla="*/ 303 h 183"/>
                <a:gd name="T14" fmla="*/ 217 w 78"/>
                <a:gd name="T15" fmla="*/ 223 h 183"/>
                <a:gd name="T16" fmla="*/ 162 w 78"/>
                <a:gd name="T17" fmla="*/ 86 h 183"/>
                <a:gd name="T18" fmla="*/ 145 w 78"/>
                <a:gd name="T19" fmla="*/ 410 h 183"/>
                <a:gd name="T20" fmla="*/ 103 w 78"/>
                <a:gd name="T21" fmla="*/ 388 h 183"/>
                <a:gd name="T22" fmla="*/ 86 w 78"/>
                <a:gd name="T23" fmla="*/ 283 h 183"/>
                <a:gd name="T24" fmla="*/ 53 w 78"/>
                <a:gd name="T25" fmla="*/ 188 h 183"/>
                <a:gd name="T26" fmla="*/ 70 w 78"/>
                <a:gd name="T27" fmla="*/ 128 h 183"/>
                <a:gd name="T28" fmla="*/ 123 w 78"/>
                <a:gd name="T29" fmla="*/ 108 h 183"/>
                <a:gd name="T30" fmla="*/ 142 w 78"/>
                <a:gd name="T31" fmla="*/ 145 h 183"/>
                <a:gd name="T32" fmla="*/ 162 w 78"/>
                <a:gd name="T33" fmla="*/ 193 h 183"/>
                <a:gd name="T34" fmla="*/ 192 w 78"/>
                <a:gd name="T35" fmla="*/ 297 h 183"/>
                <a:gd name="T36" fmla="*/ 145 w 78"/>
                <a:gd name="T37" fmla="*/ 410 h 1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8" h="183">
                  <a:moveTo>
                    <a:pt x="55" y="29"/>
                  </a:moveTo>
                  <a:cubicBezTo>
                    <a:pt x="45" y="0"/>
                    <a:pt x="6" y="28"/>
                    <a:pt x="2" y="47"/>
                  </a:cubicBezTo>
                  <a:cubicBezTo>
                    <a:pt x="0" y="53"/>
                    <a:pt x="4" y="61"/>
                    <a:pt x="6" y="67"/>
                  </a:cubicBezTo>
                  <a:cubicBezTo>
                    <a:pt x="8" y="75"/>
                    <a:pt x="10" y="84"/>
                    <a:pt x="12" y="92"/>
                  </a:cubicBezTo>
                  <a:cubicBezTo>
                    <a:pt x="16" y="107"/>
                    <a:pt x="20" y="123"/>
                    <a:pt x="26" y="137"/>
                  </a:cubicBezTo>
                  <a:cubicBezTo>
                    <a:pt x="44" y="183"/>
                    <a:pt x="67" y="137"/>
                    <a:pt x="72" y="123"/>
                  </a:cubicBezTo>
                  <a:cubicBezTo>
                    <a:pt x="74" y="116"/>
                    <a:pt x="76" y="109"/>
                    <a:pt x="77" y="102"/>
                  </a:cubicBezTo>
                  <a:cubicBezTo>
                    <a:pt x="78" y="92"/>
                    <a:pt x="76" y="85"/>
                    <a:pt x="73" y="75"/>
                  </a:cubicBezTo>
                  <a:cubicBezTo>
                    <a:pt x="68" y="59"/>
                    <a:pt x="61" y="44"/>
                    <a:pt x="55" y="29"/>
                  </a:cubicBezTo>
                  <a:moveTo>
                    <a:pt x="49" y="138"/>
                  </a:moveTo>
                  <a:cubicBezTo>
                    <a:pt x="46" y="144"/>
                    <a:pt x="39" y="145"/>
                    <a:pt x="35" y="131"/>
                  </a:cubicBezTo>
                  <a:cubicBezTo>
                    <a:pt x="32" y="119"/>
                    <a:pt x="32" y="107"/>
                    <a:pt x="29" y="95"/>
                  </a:cubicBezTo>
                  <a:cubicBezTo>
                    <a:pt x="25" y="84"/>
                    <a:pt x="21" y="74"/>
                    <a:pt x="18" y="63"/>
                  </a:cubicBezTo>
                  <a:cubicBezTo>
                    <a:pt x="15" y="53"/>
                    <a:pt x="16" y="50"/>
                    <a:pt x="24" y="43"/>
                  </a:cubicBezTo>
                  <a:cubicBezTo>
                    <a:pt x="28" y="38"/>
                    <a:pt x="35" y="32"/>
                    <a:pt x="42" y="36"/>
                  </a:cubicBezTo>
                  <a:cubicBezTo>
                    <a:pt x="45" y="39"/>
                    <a:pt x="46" y="45"/>
                    <a:pt x="48" y="49"/>
                  </a:cubicBezTo>
                  <a:cubicBezTo>
                    <a:pt x="50" y="54"/>
                    <a:pt x="53" y="60"/>
                    <a:pt x="55" y="65"/>
                  </a:cubicBezTo>
                  <a:cubicBezTo>
                    <a:pt x="59" y="74"/>
                    <a:pt x="68" y="89"/>
                    <a:pt x="65" y="100"/>
                  </a:cubicBezTo>
                  <a:cubicBezTo>
                    <a:pt x="62" y="113"/>
                    <a:pt x="55" y="125"/>
                    <a:pt x="49" y="138"/>
                  </a:cubicBezTo>
                </a:path>
              </a:pathLst>
            </a:custGeom>
            <a:solidFill>
              <a:srgbClr val="F2CBDC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66" name="Freeform 185">
              <a:extLst>
                <a:ext uri="{FF2B5EF4-FFF2-40B4-BE49-F238E27FC236}">
                  <a16:creationId xmlns:a16="http://schemas.microsoft.com/office/drawing/2014/main" id="{A3B5F36B-2B78-4875-BE61-96950D8451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" y="2033"/>
              <a:ext cx="112" cy="263"/>
            </a:xfrm>
            <a:custGeom>
              <a:avLst/>
              <a:gdLst>
                <a:gd name="T0" fmla="*/ 162 w 78"/>
                <a:gd name="T1" fmla="*/ 86 h 183"/>
                <a:gd name="T2" fmla="*/ 6 w 78"/>
                <a:gd name="T3" fmla="*/ 141 h 183"/>
                <a:gd name="T4" fmla="*/ 19 w 78"/>
                <a:gd name="T5" fmla="*/ 198 h 183"/>
                <a:gd name="T6" fmla="*/ 34 w 78"/>
                <a:gd name="T7" fmla="*/ 273 h 183"/>
                <a:gd name="T8" fmla="*/ 76 w 78"/>
                <a:gd name="T9" fmla="*/ 407 h 183"/>
                <a:gd name="T10" fmla="*/ 213 w 78"/>
                <a:gd name="T11" fmla="*/ 365 h 183"/>
                <a:gd name="T12" fmla="*/ 228 w 78"/>
                <a:gd name="T13" fmla="*/ 303 h 183"/>
                <a:gd name="T14" fmla="*/ 217 w 78"/>
                <a:gd name="T15" fmla="*/ 223 h 183"/>
                <a:gd name="T16" fmla="*/ 162 w 78"/>
                <a:gd name="T17" fmla="*/ 86 h 183"/>
                <a:gd name="T18" fmla="*/ 145 w 78"/>
                <a:gd name="T19" fmla="*/ 410 h 183"/>
                <a:gd name="T20" fmla="*/ 103 w 78"/>
                <a:gd name="T21" fmla="*/ 388 h 183"/>
                <a:gd name="T22" fmla="*/ 86 w 78"/>
                <a:gd name="T23" fmla="*/ 283 h 183"/>
                <a:gd name="T24" fmla="*/ 53 w 78"/>
                <a:gd name="T25" fmla="*/ 188 h 183"/>
                <a:gd name="T26" fmla="*/ 70 w 78"/>
                <a:gd name="T27" fmla="*/ 128 h 183"/>
                <a:gd name="T28" fmla="*/ 123 w 78"/>
                <a:gd name="T29" fmla="*/ 108 h 183"/>
                <a:gd name="T30" fmla="*/ 142 w 78"/>
                <a:gd name="T31" fmla="*/ 145 h 183"/>
                <a:gd name="T32" fmla="*/ 162 w 78"/>
                <a:gd name="T33" fmla="*/ 193 h 183"/>
                <a:gd name="T34" fmla="*/ 192 w 78"/>
                <a:gd name="T35" fmla="*/ 297 h 183"/>
                <a:gd name="T36" fmla="*/ 145 w 78"/>
                <a:gd name="T37" fmla="*/ 410 h 1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8" h="183">
                  <a:moveTo>
                    <a:pt x="55" y="29"/>
                  </a:moveTo>
                  <a:cubicBezTo>
                    <a:pt x="45" y="0"/>
                    <a:pt x="6" y="28"/>
                    <a:pt x="2" y="47"/>
                  </a:cubicBezTo>
                  <a:cubicBezTo>
                    <a:pt x="0" y="53"/>
                    <a:pt x="4" y="61"/>
                    <a:pt x="6" y="67"/>
                  </a:cubicBezTo>
                  <a:cubicBezTo>
                    <a:pt x="8" y="75"/>
                    <a:pt x="10" y="84"/>
                    <a:pt x="12" y="92"/>
                  </a:cubicBezTo>
                  <a:cubicBezTo>
                    <a:pt x="16" y="107"/>
                    <a:pt x="20" y="123"/>
                    <a:pt x="26" y="137"/>
                  </a:cubicBezTo>
                  <a:cubicBezTo>
                    <a:pt x="44" y="183"/>
                    <a:pt x="67" y="137"/>
                    <a:pt x="72" y="123"/>
                  </a:cubicBezTo>
                  <a:cubicBezTo>
                    <a:pt x="74" y="116"/>
                    <a:pt x="76" y="109"/>
                    <a:pt x="77" y="102"/>
                  </a:cubicBezTo>
                  <a:cubicBezTo>
                    <a:pt x="78" y="92"/>
                    <a:pt x="76" y="85"/>
                    <a:pt x="73" y="75"/>
                  </a:cubicBezTo>
                  <a:cubicBezTo>
                    <a:pt x="68" y="59"/>
                    <a:pt x="61" y="44"/>
                    <a:pt x="55" y="29"/>
                  </a:cubicBezTo>
                  <a:moveTo>
                    <a:pt x="49" y="138"/>
                  </a:moveTo>
                  <a:cubicBezTo>
                    <a:pt x="46" y="144"/>
                    <a:pt x="39" y="145"/>
                    <a:pt x="35" y="131"/>
                  </a:cubicBezTo>
                  <a:cubicBezTo>
                    <a:pt x="32" y="119"/>
                    <a:pt x="32" y="107"/>
                    <a:pt x="29" y="95"/>
                  </a:cubicBezTo>
                  <a:cubicBezTo>
                    <a:pt x="25" y="84"/>
                    <a:pt x="21" y="74"/>
                    <a:pt x="18" y="63"/>
                  </a:cubicBezTo>
                  <a:cubicBezTo>
                    <a:pt x="15" y="53"/>
                    <a:pt x="16" y="50"/>
                    <a:pt x="24" y="43"/>
                  </a:cubicBezTo>
                  <a:cubicBezTo>
                    <a:pt x="28" y="38"/>
                    <a:pt x="35" y="32"/>
                    <a:pt x="42" y="36"/>
                  </a:cubicBezTo>
                  <a:cubicBezTo>
                    <a:pt x="45" y="39"/>
                    <a:pt x="46" y="45"/>
                    <a:pt x="48" y="49"/>
                  </a:cubicBezTo>
                  <a:cubicBezTo>
                    <a:pt x="50" y="54"/>
                    <a:pt x="53" y="60"/>
                    <a:pt x="55" y="65"/>
                  </a:cubicBezTo>
                  <a:cubicBezTo>
                    <a:pt x="59" y="74"/>
                    <a:pt x="68" y="89"/>
                    <a:pt x="65" y="100"/>
                  </a:cubicBezTo>
                  <a:cubicBezTo>
                    <a:pt x="62" y="113"/>
                    <a:pt x="55" y="125"/>
                    <a:pt x="49" y="138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7" name="Freeform 186">
              <a:extLst>
                <a:ext uri="{FF2B5EF4-FFF2-40B4-BE49-F238E27FC236}">
                  <a16:creationId xmlns:a16="http://schemas.microsoft.com/office/drawing/2014/main" id="{595573A9-1A54-419A-B03F-48199D3F52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1709"/>
              <a:ext cx="568" cy="1146"/>
            </a:xfrm>
            <a:custGeom>
              <a:avLst/>
              <a:gdLst>
                <a:gd name="T0" fmla="*/ 1113 w 396"/>
                <a:gd name="T1" fmla="*/ 856 h 799"/>
                <a:gd name="T2" fmla="*/ 1000 w 396"/>
                <a:gd name="T3" fmla="*/ 965 h 799"/>
                <a:gd name="T4" fmla="*/ 1051 w 396"/>
                <a:gd name="T5" fmla="*/ 1061 h 799"/>
                <a:gd name="T6" fmla="*/ 958 w 396"/>
                <a:gd name="T7" fmla="*/ 882 h 799"/>
                <a:gd name="T8" fmla="*/ 1089 w 396"/>
                <a:gd name="T9" fmla="*/ 518 h 799"/>
                <a:gd name="T10" fmla="*/ 1081 w 396"/>
                <a:gd name="T11" fmla="*/ 271 h 799"/>
                <a:gd name="T12" fmla="*/ 1051 w 396"/>
                <a:gd name="T13" fmla="*/ 23 h 799"/>
                <a:gd name="T14" fmla="*/ 578 w 396"/>
                <a:gd name="T15" fmla="*/ 158 h 799"/>
                <a:gd name="T16" fmla="*/ 430 w 396"/>
                <a:gd name="T17" fmla="*/ 290 h 799"/>
                <a:gd name="T18" fmla="*/ 360 w 396"/>
                <a:gd name="T19" fmla="*/ 389 h 799"/>
                <a:gd name="T20" fmla="*/ 351 w 396"/>
                <a:gd name="T21" fmla="*/ 565 h 799"/>
                <a:gd name="T22" fmla="*/ 624 w 396"/>
                <a:gd name="T23" fmla="*/ 664 h 799"/>
                <a:gd name="T24" fmla="*/ 802 w 396"/>
                <a:gd name="T25" fmla="*/ 838 h 799"/>
                <a:gd name="T26" fmla="*/ 885 w 396"/>
                <a:gd name="T27" fmla="*/ 1107 h 799"/>
                <a:gd name="T28" fmla="*/ 984 w 396"/>
                <a:gd name="T29" fmla="*/ 1394 h 799"/>
                <a:gd name="T30" fmla="*/ 918 w 396"/>
                <a:gd name="T31" fmla="*/ 1421 h 799"/>
                <a:gd name="T32" fmla="*/ 800 w 396"/>
                <a:gd name="T33" fmla="*/ 1459 h 799"/>
                <a:gd name="T34" fmla="*/ 693 w 396"/>
                <a:gd name="T35" fmla="*/ 1555 h 799"/>
                <a:gd name="T36" fmla="*/ 118 w 396"/>
                <a:gd name="T37" fmla="*/ 1677 h 799"/>
                <a:gd name="T38" fmla="*/ 227 w 396"/>
                <a:gd name="T39" fmla="*/ 2080 h 799"/>
                <a:gd name="T40" fmla="*/ 374 w 396"/>
                <a:gd name="T41" fmla="*/ 2230 h 799"/>
                <a:gd name="T42" fmla="*/ 578 w 396"/>
                <a:gd name="T43" fmla="*/ 2282 h 799"/>
                <a:gd name="T44" fmla="*/ 640 w 396"/>
                <a:gd name="T45" fmla="*/ 2012 h 799"/>
                <a:gd name="T46" fmla="*/ 994 w 396"/>
                <a:gd name="T47" fmla="*/ 1847 h 799"/>
                <a:gd name="T48" fmla="*/ 994 w 396"/>
                <a:gd name="T49" fmla="*/ 2052 h 799"/>
                <a:gd name="T50" fmla="*/ 962 w 396"/>
                <a:gd name="T51" fmla="*/ 1965 h 799"/>
                <a:gd name="T52" fmla="*/ 842 w 396"/>
                <a:gd name="T53" fmla="*/ 1998 h 799"/>
                <a:gd name="T54" fmla="*/ 925 w 396"/>
                <a:gd name="T55" fmla="*/ 2179 h 799"/>
                <a:gd name="T56" fmla="*/ 1140 w 396"/>
                <a:gd name="T57" fmla="*/ 1951 h 799"/>
                <a:gd name="T58" fmla="*/ 1123 w 396"/>
                <a:gd name="T59" fmla="*/ 1351 h 799"/>
                <a:gd name="T60" fmla="*/ 1099 w 396"/>
                <a:gd name="T61" fmla="*/ 2113 h 799"/>
                <a:gd name="T62" fmla="*/ 905 w 396"/>
                <a:gd name="T63" fmla="*/ 2094 h 799"/>
                <a:gd name="T64" fmla="*/ 904 w 396"/>
                <a:gd name="T65" fmla="*/ 1969 h 799"/>
                <a:gd name="T66" fmla="*/ 957 w 396"/>
                <a:gd name="T67" fmla="*/ 2085 h 799"/>
                <a:gd name="T68" fmla="*/ 1041 w 396"/>
                <a:gd name="T69" fmla="*/ 2004 h 799"/>
                <a:gd name="T70" fmla="*/ 1020 w 396"/>
                <a:gd name="T71" fmla="*/ 1786 h 799"/>
                <a:gd name="T72" fmla="*/ 922 w 396"/>
                <a:gd name="T73" fmla="*/ 1562 h 799"/>
                <a:gd name="T74" fmla="*/ 549 w 396"/>
                <a:gd name="T75" fmla="*/ 2209 h 799"/>
                <a:gd name="T76" fmla="*/ 446 w 396"/>
                <a:gd name="T77" fmla="*/ 2263 h 799"/>
                <a:gd name="T78" fmla="*/ 300 w 396"/>
                <a:gd name="T79" fmla="*/ 2088 h 799"/>
                <a:gd name="T80" fmla="*/ 86 w 396"/>
                <a:gd name="T81" fmla="*/ 1747 h 799"/>
                <a:gd name="T82" fmla="*/ 331 w 396"/>
                <a:gd name="T83" fmla="*/ 1682 h 799"/>
                <a:gd name="T84" fmla="*/ 706 w 396"/>
                <a:gd name="T85" fmla="*/ 1595 h 799"/>
                <a:gd name="T86" fmla="*/ 830 w 396"/>
                <a:gd name="T87" fmla="*/ 1474 h 799"/>
                <a:gd name="T88" fmla="*/ 990 w 396"/>
                <a:gd name="T89" fmla="*/ 1572 h 799"/>
                <a:gd name="T90" fmla="*/ 1024 w 396"/>
                <a:gd name="T91" fmla="*/ 1242 h 799"/>
                <a:gd name="T92" fmla="*/ 918 w 396"/>
                <a:gd name="T93" fmla="*/ 1056 h 799"/>
                <a:gd name="T94" fmla="*/ 449 w 396"/>
                <a:gd name="T95" fmla="*/ 551 h 799"/>
                <a:gd name="T96" fmla="*/ 413 w 396"/>
                <a:gd name="T97" fmla="*/ 409 h 799"/>
                <a:gd name="T98" fmla="*/ 469 w 396"/>
                <a:gd name="T99" fmla="*/ 280 h 799"/>
                <a:gd name="T100" fmla="*/ 721 w 396"/>
                <a:gd name="T101" fmla="*/ 171 h 799"/>
                <a:gd name="T102" fmla="*/ 1024 w 396"/>
                <a:gd name="T103" fmla="*/ 67 h 799"/>
                <a:gd name="T104" fmla="*/ 1038 w 396"/>
                <a:gd name="T105" fmla="*/ 280 h 799"/>
                <a:gd name="T106" fmla="*/ 1047 w 396"/>
                <a:gd name="T107" fmla="*/ 503 h 799"/>
                <a:gd name="T108" fmla="*/ 938 w 396"/>
                <a:gd name="T109" fmla="*/ 795 h 799"/>
                <a:gd name="T110" fmla="*/ 1093 w 396"/>
                <a:gd name="T111" fmla="*/ 1053 h 799"/>
                <a:gd name="T112" fmla="*/ 1047 w 396"/>
                <a:gd name="T113" fmla="*/ 871 h 799"/>
                <a:gd name="T114" fmla="*/ 1079 w 396"/>
                <a:gd name="T115" fmla="*/ 1398 h 799"/>
                <a:gd name="T116" fmla="*/ 1074 w 396"/>
                <a:gd name="T117" fmla="*/ 1771 h 799"/>
                <a:gd name="T118" fmla="*/ 1099 w 396"/>
                <a:gd name="T119" fmla="*/ 2113 h 7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6" h="799">
                  <a:moveTo>
                    <a:pt x="396" y="313"/>
                  </a:moveTo>
                  <a:cubicBezTo>
                    <a:pt x="394" y="302"/>
                    <a:pt x="386" y="294"/>
                    <a:pt x="377" y="290"/>
                  </a:cubicBezTo>
                  <a:cubicBezTo>
                    <a:pt x="367" y="286"/>
                    <a:pt x="349" y="285"/>
                    <a:pt x="340" y="292"/>
                  </a:cubicBezTo>
                  <a:cubicBezTo>
                    <a:pt x="329" y="300"/>
                    <a:pt x="335" y="316"/>
                    <a:pt x="339" y="327"/>
                  </a:cubicBezTo>
                  <a:cubicBezTo>
                    <a:pt x="342" y="333"/>
                    <a:pt x="345" y="338"/>
                    <a:pt x="348" y="344"/>
                  </a:cubicBezTo>
                  <a:cubicBezTo>
                    <a:pt x="350" y="348"/>
                    <a:pt x="356" y="355"/>
                    <a:pt x="356" y="360"/>
                  </a:cubicBezTo>
                  <a:cubicBezTo>
                    <a:pt x="355" y="372"/>
                    <a:pt x="334" y="347"/>
                    <a:pt x="332" y="344"/>
                  </a:cubicBezTo>
                  <a:cubicBezTo>
                    <a:pt x="325" y="330"/>
                    <a:pt x="324" y="314"/>
                    <a:pt x="325" y="299"/>
                  </a:cubicBezTo>
                  <a:cubicBezTo>
                    <a:pt x="328" y="269"/>
                    <a:pt x="339" y="240"/>
                    <a:pt x="352" y="213"/>
                  </a:cubicBezTo>
                  <a:cubicBezTo>
                    <a:pt x="357" y="201"/>
                    <a:pt x="363" y="189"/>
                    <a:pt x="369" y="176"/>
                  </a:cubicBezTo>
                  <a:cubicBezTo>
                    <a:pt x="376" y="160"/>
                    <a:pt x="372" y="146"/>
                    <a:pt x="369" y="129"/>
                  </a:cubicBezTo>
                  <a:cubicBezTo>
                    <a:pt x="366" y="117"/>
                    <a:pt x="367" y="104"/>
                    <a:pt x="367" y="92"/>
                  </a:cubicBezTo>
                  <a:cubicBezTo>
                    <a:pt x="368" y="75"/>
                    <a:pt x="368" y="57"/>
                    <a:pt x="368" y="40"/>
                  </a:cubicBezTo>
                  <a:cubicBezTo>
                    <a:pt x="369" y="25"/>
                    <a:pt x="370" y="17"/>
                    <a:pt x="356" y="8"/>
                  </a:cubicBezTo>
                  <a:cubicBezTo>
                    <a:pt x="343" y="0"/>
                    <a:pt x="336" y="6"/>
                    <a:pt x="327" y="15"/>
                  </a:cubicBezTo>
                  <a:cubicBezTo>
                    <a:pt x="286" y="53"/>
                    <a:pt x="226" y="46"/>
                    <a:pt x="196" y="54"/>
                  </a:cubicBezTo>
                  <a:cubicBezTo>
                    <a:pt x="183" y="58"/>
                    <a:pt x="169" y="64"/>
                    <a:pt x="159" y="73"/>
                  </a:cubicBezTo>
                  <a:cubicBezTo>
                    <a:pt x="150" y="81"/>
                    <a:pt x="146" y="86"/>
                    <a:pt x="146" y="98"/>
                  </a:cubicBezTo>
                  <a:cubicBezTo>
                    <a:pt x="145" y="108"/>
                    <a:pt x="146" y="117"/>
                    <a:pt x="137" y="123"/>
                  </a:cubicBezTo>
                  <a:cubicBezTo>
                    <a:pt x="132" y="127"/>
                    <a:pt x="127" y="129"/>
                    <a:pt x="122" y="132"/>
                  </a:cubicBezTo>
                  <a:cubicBezTo>
                    <a:pt x="114" y="136"/>
                    <a:pt x="111" y="142"/>
                    <a:pt x="109" y="150"/>
                  </a:cubicBezTo>
                  <a:cubicBezTo>
                    <a:pt x="106" y="161"/>
                    <a:pt x="106" y="188"/>
                    <a:pt x="119" y="192"/>
                  </a:cubicBezTo>
                  <a:cubicBezTo>
                    <a:pt x="135" y="196"/>
                    <a:pt x="150" y="201"/>
                    <a:pt x="166" y="207"/>
                  </a:cubicBezTo>
                  <a:cubicBezTo>
                    <a:pt x="181" y="213"/>
                    <a:pt x="196" y="219"/>
                    <a:pt x="211" y="225"/>
                  </a:cubicBezTo>
                  <a:cubicBezTo>
                    <a:pt x="221" y="230"/>
                    <a:pt x="231" y="233"/>
                    <a:pt x="239" y="241"/>
                  </a:cubicBezTo>
                  <a:cubicBezTo>
                    <a:pt x="252" y="255"/>
                    <a:pt x="264" y="267"/>
                    <a:pt x="272" y="284"/>
                  </a:cubicBezTo>
                  <a:cubicBezTo>
                    <a:pt x="279" y="298"/>
                    <a:pt x="284" y="311"/>
                    <a:pt x="289" y="325"/>
                  </a:cubicBezTo>
                  <a:cubicBezTo>
                    <a:pt x="295" y="341"/>
                    <a:pt x="294" y="359"/>
                    <a:pt x="300" y="375"/>
                  </a:cubicBezTo>
                  <a:cubicBezTo>
                    <a:pt x="308" y="397"/>
                    <a:pt x="327" y="413"/>
                    <a:pt x="334" y="436"/>
                  </a:cubicBezTo>
                  <a:cubicBezTo>
                    <a:pt x="338" y="447"/>
                    <a:pt x="334" y="461"/>
                    <a:pt x="333" y="473"/>
                  </a:cubicBezTo>
                  <a:cubicBezTo>
                    <a:pt x="332" y="488"/>
                    <a:pt x="332" y="502"/>
                    <a:pt x="331" y="517"/>
                  </a:cubicBezTo>
                  <a:cubicBezTo>
                    <a:pt x="327" y="531"/>
                    <a:pt x="316" y="495"/>
                    <a:pt x="311" y="482"/>
                  </a:cubicBezTo>
                  <a:cubicBezTo>
                    <a:pt x="307" y="469"/>
                    <a:pt x="304" y="457"/>
                    <a:pt x="289" y="458"/>
                  </a:cubicBezTo>
                  <a:cubicBezTo>
                    <a:pt x="267" y="460"/>
                    <a:pt x="271" y="477"/>
                    <a:pt x="271" y="494"/>
                  </a:cubicBezTo>
                  <a:cubicBezTo>
                    <a:pt x="271" y="499"/>
                    <a:pt x="273" y="506"/>
                    <a:pt x="271" y="511"/>
                  </a:cubicBezTo>
                  <a:cubicBezTo>
                    <a:pt x="266" y="523"/>
                    <a:pt x="246" y="524"/>
                    <a:pt x="235" y="527"/>
                  </a:cubicBezTo>
                  <a:cubicBezTo>
                    <a:pt x="204" y="536"/>
                    <a:pt x="172" y="544"/>
                    <a:pt x="140" y="551"/>
                  </a:cubicBezTo>
                  <a:cubicBezTo>
                    <a:pt x="107" y="559"/>
                    <a:pt x="74" y="563"/>
                    <a:pt x="40" y="568"/>
                  </a:cubicBezTo>
                  <a:cubicBezTo>
                    <a:pt x="9" y="573"/>
                    <a:pt x="0" y="602"/>
                    <a:pt x="16" y="628"/>
                  </a:cubicBezTo>
                  <a:cubicBezTo>
                    <a:pt x="33" y="656"/>
                    <a:pt x="55" y="681"/>
                    <a:pt x="77" y="705"/>
                  </a:cubicBezTo>
                  <a:cubicBezTo>
                    <a:pt x="88" y="717"/>
                    <a:pt x="99" y="729"/>
                    <a:pt x="110" y="740"/>
                  </a:cubicBezTo>
                  <a:cubicBezTo>
                    <a:pt x="116" y="746"/>
                    <a:pt x="122" y="751"/>
                    <a:pt x="127" y="756"/>
                  </a:cubicBezTo>
                  <a:cubicBezTo>
                    <a:pt x="132" y="761"/>
                    <a:pt x="134" y="768"/>
                    <a:pt x="137" y="773"/>
                  </a:cubicBezTo>
                  <a:cubicBezTo>
                    <a:pt x="152" y="796"/>
                    <a:pt x="184" y="799"/>
                    <a:pt x="196" y="773"/>
                  </a:cubicBezTo>
                  <a:cubicBezTo>
                    <a:pt x="203" y="759"/>
                    <a:pt x="203" y="741"/>
                    <a:pt x="206" y="726"/>
                  </a:cubicBezTo>
                  <a:cubicBezTo>
                    <a:pt x="209" y="711"/>
                    <a:pt x="213" y="696"/>
                    <a:pt x="217" y="682"/>
                  </a:cubicBezTo>
                  <a:cubicBezTo>
                    <a:pt x="235" y="630"/>
                    <a:pt x="265" y="583"/>
                    <a:pt x="306" y="547"/>
                  </a:cubicBezTo>
                  <a:cubicBezTo>
                    <a:pt x="322" y="570"/>
                    <a:pt x="332" y="598"/>
                    <a:pt x="337" y="626"/>
                  </a:cubicBezTo>
                  <a:cubicBezTo>
                    <a:pt x="340" y="641"/>
                    <a:pt x="342" y="656"/>
                    <a:pt x="342" y="671"/>
                  </a:cubicBezTo>
                  <a:cubicBezTo>
                    <a:pt x="342" y="678"/>
                    <a:pt x="345" y="692"/>
                    <a:pt x="337" y="696"/>
                  </a:cubicBezTo>
                  <a:cubicBezTo>
                    <a:pt x="328" y="700"/>
                    <a:pt x="331" y="690"/>
                    <a:pt x="331" y="685"/>
                  </a:cubicBezTo>
                  <a:cubicBezTo>
                    <a:pt x="331" y="678"/>
                    <a:pt x="329" y="672"/>
                    <a:pt x="326" y="666"/>
                  </a:cubicBezTo>
                  <a:cubicBezTo>
                    <a:pt x="321" y="656"/>
                    <a:pt x="314" y="647"/>
                    <a:pt x="301" y="650"/>
                  </a:cubicBezTo>
                  <a:cubicBezTo>
                    <a:pt x="290" y="653"/>
                    <a:pt x="286" y="667"/>
                    <a:pt x="285" y="677"/>
                  </a:cubicBezTo>
                  <a:cubicBezTo>
                    <a:pt x="283" y="690"/>
                    <a:pt x="286" y="703"/>
                    <a:pt x="292" y="715"/>
                  </a:cubicBezTo>
                  <a:cubicBezTo>
                    <a:pt x="297" y="725"/>
                    <a:pt x="304" y="733"/>
                    <a:pt x="314" y="738"/>
                  </a:cubicBezTo>
                  <a:cubicBezTo>
                    <a:pt x="329" y="747"/>
                    <a:pt x="342" y="748"/>
                    <a:pt x="358" y="741"/>
                  </a:cubicBezTo>
                  <a:cubicBezTo>
                    <a:pt x="390" y="727"/>
                    <a:pt x="388" y="692"/>
                    <a:pt x="386" y="661"/>
                  </a:cubicBezTo>
                  <a:cubicBezTo>
                    <a:pt x="384" y="629"/>
                    <a:pt x="377" y="597"/>
                    <a:pt x="376" y="564"/>
                  </a:cubicBezTo>
                  <a:cubicBezTo>
                    <a:pt x="376" y="529"/>
                    <a:pt x="377" y="494"/>
                    <a:pt x="381" y="458"/>
                  </a:cubicBezTo>
                  <a:cubicBezTo>
                    <a:pt x="385" y="410"/>
                    <a:pt x="392" y="361"/>
                    <a:pt x="396" y="313"/>
                  </a:cubicBezTo>
                  <a:moveTo>
                    <a:pt x="372" y="716"/>
                  </a:moveTo>
                  <a:cubicBezTo>
                    <a:pt x="369" y="728"/>
                    <a:pt x="346" y="732"/>
                    <a:pt x="337" y="731"/>
                  </a:cubicBezTo>
                  <a:cubicBezTo>
                    <a:pt x="324" y="730"/>
                    <a:pt x="313" y="721"/>
                    <a:pt x="307" y="710"/>
                  </a:cubicBezTo>
                  <a:cubicBezTo>
                    <a:pt x="302" y="701"/>
                    <a:pt x="299" y="689"/>
                    <a:pt x="301" y="678"/>
                  </a:cubicBezTo>
                  <a:cubicBezTo>
                    <a:pt x="301" y="675"/>
                    <a:pt x="301" y="666"/>
                    <a:pt x="306" y="667"/>
                  </a:cubicBezTo>
                  <a:cubicBezTo>
                    <a:pt x="313" y="668"/>
                    <a:pt x="316" y="673"/>
                    <a:pt x="315" y="679"/>
                  </a:cubicBezTo>
                  <a:cubicBezTo>
                    <a:pt x="315" y="692"/>
                    <a:pt x="314" y="698"/>
                    <a:pt x="324" y="707"/>
                  </a:cubicBezTo>
                  <a:cubicBezTo>
                    <a:pt x="332" y="714"/>
                    <a:pt x="345" y="713"/>
                    <a:pt x="350" y="702"/>
                  </a:cubicBezTo>
                  <a:cubicBezTo>
                    <a:pt x="353" y="696"/>
                    <a:pt x="353" y="686"/>
                    <a:pt x="353" y="679"/>
                  </a:cubicBezTo>
                  <a:cubicBezTo>
                    <a:pt x="353" y="671"/>
                    <a:pt x="354" y="663"/>
                    <a:pt x="353" y="655"/>
                  </a:cubicBezTo>
                  <a:cubicBezTo>
                    <a:pt x="352" y="638"/>
                    <a:pt x="350" y="621"/>
                    <a:pt x="346" y="605"/>
                  </a:cubicBezTo>
                  <a:cubicBezTo>
                    <a:pt x="343" y="591"/>
                    <a:pt x="338" y="577"/>
                    <a:pt x="332" y="564"/>
                  </a:cubicBezTo>
                  <a:cubicBezTo>
                    <a:pt x="327" y="552"/>
                    <a:pt x="322" y="537"/>
                    <a:pt x="312" y="529"/>
                  </a:cubicBezTo>
                  <a:cubicBezTo>
                    <a:pt x="295" y="515"/>
                    <a:pt x="262" y="570"/>
                    <a:pt x="255" y="580"/>
                  </a:cubicBezTo>
                  <a:cubicBezTo>
                    <a:pt x="222" y="632"/>
                    <a:pt x="200" y="690"/>
                    <a:pt x="186" y="749"/>
                  </a:cubicBezTo>
                  <a:cubicBezTo>
                    <a:pt x="184" y="757"/>
                    <a:pt x="184" y="774"/>
                    <a:pt x="175" y="776"/>
                  </a:cubicBezTo>
                  <a:cubicBezTo>
                    <a:pt x="165" y="778"/>
                    <a:pt x="157" y="775"/>
                    <a:pt x="151" y="767"/>
                  </a:cubicBezTo>
                  <a:cubicBezTo>
                    <a:pt x="143" y="758"/>
                    <a:pt x="138" y="748"/>
                    <a:pt x="131" y="739"/>
                  </a:cubicBezTo>
                  <a:cubicBezTo>
                    <a:pt x="122" y="728"/>
                    <a:pt x="112" y="718"/>
                    <a:pt x="102" y="708"/>
                  </a:cubicBezTo>
                  <a:cubicBezTo>
                    <a:pt x="83" y="689"/>
                    <a:pt x="64" y="669"/>
                    <a:pt x="47" y="649"/>
                  </a:cubicBezTo>
                  <a:cubicBezTo>
                    <a:pt x="37" y="637"/>
                    <a:pt x="10" y="608"/>
                    <a:pt x="29" y="592"/>
                  </a:cubicBezTo>
                  <a:cubicBezTo>
                    <a:pt x="39" y="585"/>
                    <a:pt x="53" y="581"/>
                    <a:pt x="65" y="579"/>
                  </a:cubicBezTo>
                  <a:cubicBezTo>
                    <a:pt x="81" y="577"/>
                    <a:pt x="96" y="574"/>
                    <a:pt x="112" y="570"/>
                  </a:cubicBezTo>
                  <a:cubicBezTo>
                    <a:pt x="141" y="564"/>
                    <a:pt x="170" y="558"/>
                    <a:pt x="198" y="551"/>
                  </a:cubicBezTo>
                  <a:cubicBezTo>
                    <a:pt x="212" y="547"/>
                    <a:pt x="225" y="544"/>
                    <a:pt x="239" y="540"/>
                  </a:cubicBezTo>
                  <a:cubicBezTo>
                    <a:pt x="250" y="537"/>
                    <a:pt x="269" y="537"/>
                    <a:pt x="277" y="527"/>
                  </a:cubicBezTo>
                  <a:cubicBezTo>
                    <a:pt x="284" y="519"/>
                    <a:pt x="287" y="508"/>
                    <a:pt x="282" y="500"/>
                  </a:cubicBezTo>
                  <a:cubicBezTo>
                    <a:pt x="273" y="485"/>
                    <a:pt x="294" y="427"/>
                    <a:pt x="309" y="513"/>
                  </a:cubicBezTo>
                  <a:cubicBezTo>
                    <a:pt x="311" y="523"/>
                    <a:pt x="321" y="536"/>
                    <a:pt x="335" y="533"/>
                  </a:cubicBezTo>
                  <a:cubicBezTo>
                    <a:pt x="346" y="530"/>
                    <a:pt x="343" y="514"/>
                    <a:pt x="344" y="505"/>
                  </a:cubicBezTo>
                  <a:cubicBezTo>
                    <a:pt x="345" y="477"/>
                    <a:pt x="346" y="449"/>
                    <a:pt x="347" y="421"/>
                  </a:cubicBezTo>
                  <a:cubicBezTo>
                    <a:pt x="347" y="411"/>
                    <a:pt x="335" y="406"/>
                    <a:pt x="330" y="399"/>
                  </a:cubicBezTo>
                  <a:cubicBezTo>
                    <a:pt x="322" y="386"/>
                    <a:pt x="316" y="372"/>
                    <a:pt x="311" y="358"/>
                  </a:cubicBezTo>
                  <a:cubicBezTo>
                    <a:pt x="301" y="330"/>
                    <a:pt x="296" y="299"/>
                    <a:pt x="283" y="272"/>
                  </a:cubicBezTo>
                  <a:cubicBezTo>
                    <a:pt x="258" y="223"/>
                    <a:pt x="202" y="202"/>
                    <a:pt x="152" y="187"/>
                  </a:cubicBezTo>
                  <a:cubicBezTo>
                    <a:pt x="142" y="184"/>
                    <a:pt x="122" y="180"/>
                    <a:pt x="122" y="166"/>
                  </a:cubicBezTo>
                  <a:cubicBezTo>
                    <a:pt x="123" y="153"/>
                    <a:pt x="130" y="146"/>
                    <a:pt x="140" y="139"/>
                  </a:cubicBezTo>
                  <a:cubicBezTo>
                    <a:pt x="150" y="133"/>
                    <a:pt x="159" y="120"/>
                    <a:pt x="159" y="108"/>
                  </a:cubicBezTo>
                  <a:cubicBezTo>
                    <a:pt x="160" y="105"/>
                    <a:pt x="158" y="98"/>
                    <a:pt x="159" y="95"/>
                  </a:cubicBezTo>
                  <a:cubicBezTo>
                    <a:pt x="163" y="90"/>
                    <a:pt x="167" y="85"/>
                    <a:pt x="172" y="80"/>
                  </a:cubicBezTo>
                  <a:cubicBezTo>
                    <a:pt x="192" y="63"/>
                    <a:pt x="219" y="56"/>
                    <a:pt x="245" y="58"/>
                  </a:cubicBezTo>
                  <a:cubicBezTo>
                    <a:pt x="277" y="61"/>
                    <a:pt x="299" y="45"/>
                    <a:pt x="326" y="30"/>
                  </a:cubicBezTo>
                  <a:cubicBezTo>
                    <a:pt x="331" y="27"/>
                    <a:pt x="341" y="21"/>
                    <a:pt x="347" y="23"/>
                  </a:cubicBezTo>
                  <a:cubicBezTo>
                    <a:pt x="355" y="25"/>
                    <a:pt x="353" y="33"/>
                    <a:pt x="353" y="40"/>
                  </a:cubicBezTo>
                  <a:cubicBezTo>
                    <a:pt x="352" y="58"/>
                    <a:pt x="352" y="77"/>
                    <a:pt x="352" y="95"/>
                  </a:cubicBezTo>
                  <a:cubicBezTo>
                    <a:pt x="352" y="112"/>
                    <a:pt x="353" y="129"/>
                    <a:pt x="355" y="146"/>
                  </a:cubicBezTo>
                  <a:cubicBezTo>
                    <a:pt x="355" y="154"/>
                    <a:pt x="358" y="164"/>
                    <a:pt x="355" y="171"/>
                  </a:cubicBezTo>
                  <a:cubicBezTo>
                    <a:pt x="353" y="178"/>
                    <a:pt x="350" y="185"/>
                    <a:pt x="347" y="192"/>
                  </a:cubicBezTo>
                  <a:cubicBezTo>
                    <a:pt x="337" y="217"/>
                    <a:pt x="325" y="242"/>
                    <a:pt x="318" y="269"/>
                  </a:cubicBezTo>
                  <a:cubicBezTo>
                    <a:pt x="312" y="294"/>
                    <a:pt x="306" y="328"/>
                    <a:pt x="320" y="352"/>
                  </a:cubicBezTo>
                  <a:cubicBezTo>
                    <a:pt x="329" y="367"/>
                    <a:pt x="370" y="391"/>
                    <a:pt x="370" y="357"/>
                  </a:cubicBezTo>
                  <a:cubicBezTo>
                    <a:pt x="370" y="346"/>
                    <a:pt x="357" y="338"/>
                    <a:pt x="352" y="328"/>
                  </a:cubicBezTo>
                  <a:cubicBezTo>
                    <a:pt x="346" y="318"/>
                    <a:pt x="337" y="298"/>
                    <a:pt x="355" y="295"/>
                  </a:cubicBezTo>
                  <a:cubicBezTo>
                    <a:pt x="388" y="288"/>
                    <a:pt x="378" y="351"/>
                    <a:pt x="376" y="368"/>
                  </a:cubicBezTo>
                  <a:cubicBezTo>
                    <a:pt x="372" y="403"/>
                    <a:pt x="368" y="439"/>
                    <a:pt x="365" y="474"/>
                  </a:cubicBezTo>
                  <a:cubicBezTo>
                    <a:pt x="363" y="505"/>
                    <a:pt x="363" y="535"/>
                    <a:pt x="363" y="565"/>
                  </a:cubicBezTo>
                  <a:cubicBezTo>
                    <a:pt x="363" y="577"/>
                    <a:pt x="362" y="589"/>
                    <a:pt x="364" y="600"/>
                  </a:cubicBezTo>
                  <a:cubicBezTo>
                    <a:pt x="369" y="632"/>
                    <a:pt x="377" y="664"/>
                    <a:pt x="374" y="696"/>
                  </a:cubicBezTo>
                  <a:cubicBezTo>
                    <a:pt x="374" y="703"/>
                    <a:pt x="373" y="709"/>
                    <a:pt x="372" y="716"/>
                  </a:cubicBezTo>
                </a:path>
              </a:pathLst>
            </a:custGeom>
            <a:solidFill>
              <a:srgbClr val="F2CBDC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68" name="Freeform 187">
              <a:extLst>
                <a:ext uri="{FF2B5EF4-FFF2-40B4-BE49-F238E27FC236}">
                  <a16:creationId xmlns:a16="http://schemas.microsoft.com/office/drawing/2014/main" id="{CCCFACF7-E890-45A7-8618-361D3EC87B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" y="1709"/>
              <a:ext cx="568" cy="1146"/>
            </a:xfrm>
            <a:custGeom>
              <a:avLst/>
              <a:gdLst>
                <a:gd name="T0" fmla="*/ 1113 w 396"/>
                <a:gd name="T1" fmla="*/ 856 h 799"/>
                <a:gd name="T2" fmla="*/ 1000 w 396"/>
                <a:gd name="T3" fmla="*/ 965 h 799"/>
                <a:gd name="T4" fmla="*/ 1051 w 396"/>
                <a:gd name="T5" fmla="*/ 1061 h 799"/>
                <a:gd name="T6" fmla="*/ 958 w 396"/>
                <a:gd name="T7" fmla="*/ 882 h 799"/>
                <a:gd name="T8" fmla="*/ 1089 w 396"/>
                <a:gd name="T9" fmla="*/ 518 h 799"/>
                <a:gd name="T10" fmla="*/ 1081 w 396"/>
                <a:gd name="T11" fmla="*/ 271 h 799"/>
                <a:gd name="T12" fmla="*/ 1051 w 396"/>
                <a:gd name="T13" fmla="*/ 23 h 799"/>
                <a:gd name="T14" fmla="*/ 578 w 396"/>
                <a:gd name="T15" fmla="*/ 158 h 799"/>
                <a:gd name="T16" fmla="*/ 430 w 396"/>
                <a:gd name="T17" fmla="*/ 290 h 799"/>
                <a:gd name="T18" fmla="*/ 360 w 396"/>
                <a:gd name="T19" fmla="*/ 389 h 799"/>
                <a:gd name="T20" fmla="*/ 351 w 396"/>
                <a:gd name="T21" fmla="*/ 565 h 799"/>
                <a:gd name="T22" fmla="*/ 624 w 396"/>
                <a:gd name="T23" fmla="*/ 664 h 799"/>
                <a:gd name="T24" fmla="*/ 802 w 396"/>
                <a:gd name="T25" fmla="*/ 838 h 799"/>
                <a:gd name="T26" fmla="*/ 885 w 396"/>
                <a:gd name="T27" fmla="*/ 1107 h 799"/>
                <a:gd name="T28" fmla="*/ 984 w 396"/>
                <a:gd name="T29" fmla="*/ 1394 h 799"/>
                <a:gd name="T30" fmla="*/ 918 w 396"/>
                <a:gd name="T31" fmla="*/ 1421 h 799"/>
                <a:gd name="T32" fmla="*/ 800 w 396"/>
                <a:gd name="T33" fmla="*/ 1459 h 799"/>
                <a:gd name="T34" fmla="*/ 693 w 396"/>
                <a:gd name="T35" fmla="*/ 1555 h 799"/>
                <a:gd name="T36" fmla="*/ 118 w 396"/>
                <a:gd name="T37" fmla="*/ 1677 h 799"/>
                <a:gd name="T38" fmla="*/ 227 w 396"/>
                <a:gd name="T39" fmla="*/ 2080 h 799"/>
                <a:gd name="T40" fmla="*/ 374 w 396"/>
                <a:gd name="T41" fmla="*/ 2230 h 799"/>
                <a:gd name="T42" fmla="*/ 578 w 396"/>
                <a:gd name="T43" fmla="*/ 2282 h 799"/>
                <a:gd name="T44" fmla="*/ 640 w 396"/>
                <a:gd name="T45" fmla="*/ 2012 h 799"/>
                <a:gd name="T46" fmla="*/ 994 w 396"/>
                <a:gd name="T47" fmla="*/ 1847 h 799"/>
                <a:gd name="T48" fmla="*/ 994 w 396"/>
                <a:gd name="T49" fmla="*/ 2052 h 799"/>
                <a:gd name="T50" fmla="*/ 962 w 396"/>
                <a:gd name="T51" fmla="*/ 1965 h 799"/>
                <a:gd name="T52" fmla="*/ 842 w 396"/>
                <a:gd name="T53" fmla="*/ 1998 h 799"/>
                <a:gd name="T54" fmla="*/ 925 w 396"/>
                <a:gd name="T55" fmla="*/ 2179 h 799"/>
                <a:gd name="T56" fmla="*/ 1140 w 396"/>
                <a:gd name="T57" fmla="*/ 1951 h 799"/>
                <a:gd name="T58" fmla="*/ 1123 w 396"/>
                <a:gd name="T59" fmla="*/ 1351 h 799"/>
                <a:gd name="T60" fmla="*/ 1099 w 396"/>
                <a:gd name="T61" fmla="*/ 2113 h 799"/>
                <a:gd name="T62" fmla="*/ 905 w 396"/>
                <a:gd name="T63" fmla="*/ 2094 h 799"/>
                <a:gd name="T64" fmla="*/ 904 w 396"/>
                <a:gd name="T65" fmla="*/ 1969 h 799"/>
                <a:gd name="T66" fmla="*/ 957 w 396"/>
                <a:gd name="T67" fmla="*/ 2085 h 799"/>
                <a:gd name="T68" fmla="*/ 1041 w 396"/>
                <a:gd name="T69" fmla="*/ 2004 h 799"/>
                <a:gd name="T70" fmla="*/ 1020 w 396"/>
                <a:gd name="T71" fmla="*/ 1786 h 799"/>
                <a:gd name="T72" fmla="*/ 922 w 396"/>
                <a:gd name="T73" fmla="*/ 1562 h 799"/>
                <a:gd name="T74" fmla="*/ 549 w 396"/>
                <a:gd name="T75" fmla="*/ 2209 h 799"/>
                <a:gd name="T76" fmla="*/ 446 w 396"/>
                <a:gd name="T77" fmla="*/ 2263 h 799"/>
                <a:gd name="T78" fmla="*/ 300 w 396"/>
                <a:gd name="T79" fmla="*/ 2088 h 799"/>
                <a:gd name="T80" fmla="*/ 86 w 396"/>
                <a:gd name="T81" fmla="*/ 1747 h 799"/>
                <a:gd name="T82" fmla="*/ 331 w 396"/>
                <a:gd name="T83" fmla="*/ 1682 h 799"/>
                <a:gd name="T84" fmla="*/ 706 w 396"/>
                <a:gd name="T85" fmla="*/ 1595 h 799"/>
                <a:gd name="T86" fmla="*/ 830 w 396"/>
                <a:gd name="T87" fmla="*/ 1474 h 799"/>
                <a:gd name="T88" fmla="*/ 990 w 396"/>
                <a:gd name="T89" fmla="*/ 1572 h 799"/>
                <a:gd name="T90" fmla="*/ 1024 w 396"/>
                <a:gd name="T91" fmla="*/ 1242 h 799"/>
                <a:gd name="T92" fmla="*/ 918 w 396"/>
                <a:gd name="T93" fmla="*/ 1056 h 799"/>
                <a:gd name="T94" fmla="*/ 449 w 396"/>
                <a:gd name="T95" fmla="*/ 551 h 799"/>
                <a:gd name="T96" fmla="*/ 413 w 396"/>
                <a:gd name="T97" fmla="*/ 409 h 799"/>
                <a:gd name="T98" fmla="*/ 469 w 396"/>
                <a:gd name="T99" fmla="*/ 280 h 799"/>
                <a:gd name="T100" fmla="*/ 721 w 396"/>
                <a:gd name="T101" fmla="*/ 171 h 799"/>
                <a:gd name="T102" fmla="*/ 1024 w 396"/>
                <a:gd name="T103" fmla="*/ 67 h 799"/>
                <a:gd name="T104" fmla="*/ 1038 w 396"/>
                <a:gd name="T105" fmla="*/ 280 h 799"/>
                <a:gd name="T106" fmla="*/ 1047 w 396"/>
                <a:gd name="T107" fmla="*/ 503 h 799"/>
                <a:gd name="T108" fmla="*/ 938 w 396"/>
                <a:gd name="T109" fmla="*/ 795 h 799"/>
                <a:gd name="T110" fmla="*/ 1093 w 396"/>
                <a:gd name="T111" fmla="*/ 1053 h 799"/>
                <a:gd name="T112" fmla="*/ 1047 w 396"/>
                <a:gd name="T113" fmla="*/ 871 h 799"/>
                <a:gd name="T114" fmla="*/ 1079 w 396"/>
                <a:gd name="T115" fmla="*/ 1398 h 799"/>
                <a:gd name="T116" fmla="*/ 1074 w 396"/>
                <a:gd name="T117" fmla="*/ 1771 h 799"/>
                <a:gd name="T118" fmla="*/ 1099 w 396"/>
                <a:gd name="T119" fmla="*/ 2113 h 7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6" h="799">
                  <a:moveTo>
                    <a:pt x="396" y="313"/>
                  </a:moveTo>
                  <a:cubicBezTo>
                    <a:pt x="394" y="302"/>
                    <a:pt x="386" y="294"/>
                    <a:pt x="377" y="290"/>
                  </a:cubicBezTo>
                  <a:cubicBezTo>
                    <a:pt x="367" y="286"/>
                    <a:pt x="349" y="285"/>
                    <a:pt x="340" y="292"/>
                  </a:cubicBezTo>
                  <a:cubicBezTo>
                    <a:pt x="329" y="300"/>
                    <a:pt x="335" y="316"/>
                    <a:pt x="339" y="327"/>
                  </a:cubicBezTo>
                  <a:cubicBezTo>
                    <a:pt x="342" y="333"/>
                    <a:pt x="345" y="338"/>
                    <a:pt x="348" y="344"/>
                  </a:cubicBezTo>
                  <a:cubicBezTo>
                    <a:pt x="350" y="348"/>
                    <a:pt x="356" y="355"/>
                    <a:pt x="356" y="360"/>
                  </a:cubicBezTo>
                  <a:cubicBezTo>
                    <a:pt x="355" y="372"/>
                    <a:pt x="334" y="347"/>
                    <a:pt x="332" y="344"/>
                  </a:cubicBezTo>
                  <a:cubicBezTo>
                    <a:pt x="325" y="330"/>
                    <a:pt x="324" y="314"/>
                    <a:pt x="325" y="299"/>
                  </a:cubicBezTo>
                  <a:cubicBezTo>
                    <a:pt x="328" y="269"/>
                    <a:pt x="339" y="240"/>
                    <a:pt x="352" y="213"/>
                  </a:cubicBezTo>
                  <a:cubicBezTo>
                    <a:pt x="357" y="201"/>
                    <a:pt x="363" y="189"/>
                    <a:pt x="369" y="176"/>
                  </a:cubicBezTo>
                  <a:cubicBezTo>
                    <a:pt x="376" y="160"/>
                    <a:pt x="372" y="146"/>
                    <a:pt x="369" y="129"/>
                  </a:cubicBezTo>
                  <a:cubicBezTo>
                    <a:pt x="366" y="117"/>
                    <a:pt x="367" y="104"/>
                    <a:pt x="367" y="92"/>
                  </a:cubicBezTo>
                  <a:cubicBezTo>
                    <a:pt x="368" y="75"/>
                    <a:pt x="368" y="57"/>
                    <a:pt x="368" y="40"/>
                  </a:cubicBezTo>
                  <a:cubicBezTo>
                    <a:pt x="369" y="25"/>
                    <a:pt x="370" y="17"/>
                    <a:pt x="356" y="8"/>
                  </a:cubicBezTo>
                  <a:cubicBezTo>
                    <a:pt x="343" y="0"/>
                    <a:pt x="336" y="6"/>
                    <a:pt x="327" y="15"/>
                  </a:cubicBezTo>
                  <a:cubicBezTo>
                    <a:pt x="286" y="53"/>
                    <a:pt x="226" y="46"/>
                    <a:pt x="196" y="54"/>
                  </a:cubicBezTo>
                  <a:cubicBezTo>
                    <a:pt x="183" y="58"/>
                    <a:pt x="169" y="64"/>
                    <a:pt x="159" y="73"/>
                  </a:cubicBezTo>
                  <a:cubicBezTo>
                    <a:pt x="150" y="81"/>
                    <a:pt x="146" y="86"/>
                    <a:pt x="146" y="98"/>
                  </a:cubicBezTo>
                  <a:cubicBezTo>
                    <a:pt x="145" y="108"/>
                    <a:pt x="146" y="117"/>
                    <a:pt x="137" y="123"/>
                  </a:cubicBezTo>
                  <a:cubicBezTo>
                    <a:pt x="132" y="127"/>
                    <a:pt x="127" y="129"/>
                    <a:pt x="122" y="132"/>
                  </a:cubicBezTo>
                  <a:cubicBezTo>
                    <a:pt x="114" y="136"/>
                    <a:pt x="111" y="142"/>
                    <a:pt x="109" y="150"/>
                  </a:cubicBezTo>
                  <a:cubicBezTo>
                    <a:pt x="106" y="161"/>
                    <a:pt x="106" y="188"/>
                    <a:pt x="119" y="192"/>
                  </a:cubicBezTo>
                  <a:cubicBezTo>
                    <a:pt x="135" y="196"/>
                    <a:pt x="150" y="201"/>
                    <a:pt x="166" y="207"/>
                  </a:cubicBezTo>
                  <a:cubicBezTo>
                    <a:pt x="181" y="213"/>
                    <a:pt x="196" y="219"/>
                    <a:pt x="211" y="225"/>
                  </a:cubicBezTo>
                  <a:cubicBezTo>
                    <a:pt x="221" y="230"/>
                    <a:pt x="231" y="233"/>
                    <a:pt x="239" y="241"/>
                  </a:cubicBezTo>
                  <a:cubicBezTo>
                    <a:pt x="252" y="255"/>
                    <a:pt x="264" y="267"/>
                    <a:pt x="272" y="284"/>
                  </a:cubicBezTo>
                  <a:cubicBezTo>
                    <a:pt x="279" y="298"/>
                    <a:pt x="284" y="311"/>
                    <a:pt x="289" y="325"/>
                  </a:cubicBezTo>
                  <a:cubicBezTo>
                    <a:pt x="295" y="341"/>
                    <a:pt x="294" y="359"/>
                    <a:pt x="300" y="375"/>
                  </a:cubicBezTo>
                  <a:cubicBezTo>
                    <a:pt x="308" y="397"/>
                    <a:pt x="327" y="413"/>
                    <a:pt x="334" y="436"/>
                  </a:cubicBezTo>
                  <a:cubicBezTo>
                    <a:pt x="338" y="447"/>
                    <a:pt x="334" y="461"/>
                    <a:pt x="333" y="473"/>
                  </a:cubicBezTo>
                  <a:cubicBezTo>
                    <a:pt x="332" y="488"/>
                    <a:pt x="332" y="502"/>
                    <a:pt x="331" y="517"/>
                  </a:cubicBezTo>
                  <a:cubicBezTo>
                    <a:pt x="327" y="531"/>
                    <a:pt x="316" y="495"/>
                    <a:pt x="311" y="482"/>
                  </a:cubicBezTo>
                  <a:cubicBezTo>
                    <a:pt x="307" y="469"/>
                    <a:pt x="304" y="457"/>
                    <a:pt x="289" y="458"/>
                  </a:cubicBezTo>
                  <a:cubicBezTo>
                    <a:pt x="267" y="460"/>
                    <a:pt x="271" y="477"/>
                    <a:pt x="271" y="494"/>
                  </a:cubicBezTo>
                  <a:cubicBezTo>
                    <a:pt x="271" y="499"/>
                    <a:pt x="273" y="506"/>
                    <a:pt x="271" y="511"/>
                  </a:cubicBezTo>
                  <a:cubicBezTo>
                    <a:pt x="266" y="523"/>
                    <a:pt x="246" y="524"/>
                    <a:pt x="235" y="527"/>
                  </a:cubicBezTo>
                  <a:cubicBezTo>
                    <a:pt x="204" y="536"/>
                    <a:pt x="172" y="544"/>
                    <a:pt x="140" y="551"/>
                  </a:cubicBezTo>
                  <a:cubicBezTo>
                    <a:pt x="107" y="559"/>
                    <a:pt x="74" y="563"/>
                    <a:pt x="40" y="568"/>
                  </a:cubicBezTo>
                  <a:cubicBezTo>
                    <a:pt x="9" y="573"/>
                    <a:pt x="0" y="602"/>
                    <a:pt x="16" y="628"/>
                  </a:cubicBezTo>
                  <a:cubicBezTo>
                    <a:pt x="33" y="656"/>
                    <a:pt x="55" y="681"/>
                    <a:pt x="77" y="705"/>
                  </a:cubicBezTo>
                  <a:cubicBezTo>
                    <a:pt x="88" y="717"/>
                    <a:pt x="99" y="729"/>
                    <a:pt x="110" y="740"/>
                  </a:cubicBezTo>
                  <a:cubicBezTo>
                    <a:pt x="116" y="746"/>
                    <a:pt x="122" y="751"/>
                    <a:pt x="127" y="756"/>
                  </a:cubicBezTo>
                  <a:cubicBezTo>
                    <a:pt x="132" y="761"/>
                    <a:pt x="134" y="768"/>
                    <a:pt x="137" y="773"/>
                  </a:cubicBezTo>
                  <a:cubicBezTo>
                    <a:pt x="152" y="796"/>
                    <a:pt x="184" y="799"/>
                    <a:pt x="196" y="773"/>
                  </a:cubicBezTo>
                  <a:cubicBezTo>
                    <a:pt x="203" y="759"/>
                    <a:pt x="203" y="741"/>
                    <a:pt x="206" y="726"/>
                  </a:cubicBezTo>
                  <a:cubicBezTo>
                    <a:pt x="209" y="711"/>
                    <a:pt x="213" y="696"/>
                    <a:pt x="217" y="682"/>
                  </a:cubicBezTo>
                  <a:cubicBezTo>
                    <a:pt x="235" y="630"/>
                    <a:pt x="265" y="583"/>
                    <a:pt x="306" y="547"/>
                  </a:cubicBezTo>
                  <a:cubicBezTo>
                    <a:pt x="322" y="570"/>
                    <a:pt x="332" y="598"/>
                    <a:pt x="337" y="626"/>
                  </a:cubicBezTo>
                  <a:cubicBezTo>
                    <a:pt x="340" y="641"/>
                    <a:pt x="342" y="656"/>
                    <a:pt x="342" y="671"/>
                  </a:cubicBezTo>
                  <a:cubicBezTo>
                    <a:pt x="342" y="678"/>
                    <a:pt x="345" y="692"/>
                    <a:pt x="337" y="696"/>
                  </a:cubicBezTo>
                  <a:cubicBezTo>
                    <a:pt x="328" y="700"/>
                    <a:pt x="331" y="690"/>
                    <a:pt x="331" y="685"/>
                  </a:cubicBezTo>
                  <a:cubicBezTo>
                    <a:pt x="331" y="678"/>
                    <a:pt x="329" y="672"/>
                    <a:pt x="326" y="666"/>
                  </a:cubicBezTo>
                  <a:cubicBezTo>
                    <a:pt x="321" y="656"/>
                    <a:pt x="314" y="647"/>
                    <a:pt x="301" y="650"/>
                  </a:cubicBezTo>
                  <a:cubicBezTo>
                    <a:pt x="290" y="653"/>
                    <a:pt x="286" y="667"/>
                    <a:pt x="285" y="677"/>
                  </a:cubicBezTo>
                  <a:cubicBezTo>
                    <a:pt x="283" y="690"/>
                    <a:pt x="286" y="703"/>
                    <a:pt x="292" y="715"/>
                  </a:cubicBezTo>
                  <a:cubicBezTo>
                    <a:pt x="297" y="725"/>
                    <a:pt x="304" y="733"/>
                    <a:pt x="314" y="738"/>
                  </a:cubicBezTo>
                  <a:cubicBezTo>
                    <a:pt x="329" y="747"/>
                    <a:pt x="342" y="748"/>
                    <a:pt x="358" y="741"/>
                  </a:cubicBezTo>
                  <a:cubicBezTo>
                    <a:pt x="390" y="727"/>
                    <a:pt x="388" y="692"/>
                    <a:pt x="386" y="661"/>
                  </a:cubicBezTo>
                  <a:cubicBezTo>
                    <a:pt x="384" y="629"/>
                    <a:pt x="377" y="597"/>
                    <a:pt x="376" y="564"/>
                  </a:cubicBezTo>
                  <a:cubicBezTo>
                    <a:pt x="376" y="529"/>
                    <a:pt x="377" y="494"/>
                    <a:pt x="381" y="458"/>
                  </a:cubicBezTo>
                  <a:cubicBezTo>
                    <a:pt x="385" y="410"/>
                    <a:pt x="392" y="361"/>
                    <a:pt x="396" y="313"/>
                  </a:cubicBezTo>
                  <a:moveTo>
                    <a:pt x="372" y="716"/>
                  </a:moveTo>
                  <a:cubicBezTo>
                    <a:pt x="369" y="728"/>
                    <a:pt x="346" y="732"/>
                    <a:pt x="337" y="731"/>
                  </a:cubicBezTo>
                  <a:cubicBezTo>
                    <a:pt x="324" y="730"/>
                    <a:pt x="313" y="721"/>
                    <a:pt x="307" y="710"/>
                  </a:cubicBezTo>
                  <a:cubicBezTo>
                    <a:pt x="302" y="701"/>
                    <a:pt x="299" y="689"/>
                    <a:pt x="301" y="678"/>
                  </a:cubicBezTo>
                  <a:cubicBezTo>
                    <a:pt x="301" y="675"/>
                    <a:pt x="301" y="666"/>
                    <a:pt x="306" y="667"/>
                  </a:cubicBezTo>
                  <a:cubicBezTo>
                    <a:pt x="313" y="668"/>
                    <a:pt x="316" y="673"/>
                    <a:pt x="315" y="679"/>
                  </a:cubicBezTo>
                  <a:cubicBezTo>
                    <a:pt x="315" y="692"/>
                    <a:pt x="314" y="698"/>
                    <a:pt x="324" y="707"/>
                  </a:cubicBezTo>
                  <a:cubicBezTo>
                    <a:pt x="332" y="714"/>
                    <a:pt x="345" y="713"/>
                    <a:pt x="350" y="702"/>
                  </a:cubicBezTo>
                  <a:cubicBezTo>
                    <a:pt x="353" y="696"/>
                    <a:pt x="353" y="686"/>
                    <a:pt x="353" y="679"/>
                  </a:cubicBezTo>
                  <a:cubicBezTo>
                    <a:pt x="353" y="671"/>
                    <a:pt x="354" y="663"/>
                    <a:pt x="353" y="655"/>
                  </a:cubicBezTo>
                  <a:cubicBezTo>
                    <a:pt x="352" y="638"/>
                    <a:pt x="350" y="621"/>
                    <a:pt x="346" y="605"/>
                  </a:cubicBezTo>
                  <a:cubicBezTo>
                    <a:pt x="343" y="591"/>
                    <a:pt x="338" y="577"/>
                    <a:pt x="332" y="564"/>
                  </a:cubicBezTo>
                  <a:cubicBezTo>
                    <a:pt x="327" y="552"/>
                    <a:pt x="322" y="537"/>
                    <a:pt x="312" y="529"/>
                  </a:cubicBezTo>
                  <a:cubicBezTo>
                    <a:pt x="295" y="515"/>
                    <a:pt x="262" y="570"/>
                    <a:pt x="255" y="580"/>
                  </a:cubicBezTo>
                  <a:cubicBezTo>
                    <a:pt x="222" y="632"/>
                    <a:pt x="200" y="690"/>
                    <a:pt x="186" y="749"/>
                  </a:cubicBezTo>
                  <a:cubicBezTo>
                    <a:pt x="184" y="757"/>
                    <a:pt x="184" y="774"/>
                    <a:pt x="175" y="776"/>
                  </a:cubicBezTo>
                  <a:cubicBezTo>
                    <a:pt x="165" y="778"/>
                    <a:pt x="157" y="775"/>
                    <a:pt x="151" y="767"/>
                  </a:cubicBezTo>
                  <a:cubicBezTo>
                    <a:pt x="143" y="758"/>
                    <a:pt x="138" y="748"/>
                    <a:pt x="131" y="739"/>
                  </a:cubicBezTo>
                  <a:cubicBezTo>
                    <a:pt x="122" y="728"/>
                    <a:pt x="112" y="718"/>
                    <a:pt x="102" y="708"/>
                  </a:cubicBezTo>
                  <a:cubicBezTo>
                    <a:pt x="83" y="689"/>
                    <a:pt x="64" y="669"/>
                    <a:pt x="47" y="649"/>
                  </a:cubicBezTo>
                  <a:cubicBezTo>
                    <a:pt x="37" y="637"/>
                    <a:pt x="10" y="608"/>
                    <a:pt x="29" y="592"/>
                  </a:cubicBezTo>
                  <a:cubicBezTo>
                    <a:pt x="39" y="585"/>
                    <a:pt x="53" y="581"/>
                    <a:pt x="65" y="579"/>
                  </a:cubicBezTo>
                  <a:cubicBezTo>
                    <a:pt x="81" y="577"/>
                    <a:pt x="96" y="574"/>
                    <a:pt x="112" y="570"/>
                  </a:cubicBezTo>
                  <a:cubicBezTo>
                    <a:pt x="141" y="564"/>
                    <a:pt x="170" y="558"/>
                    <a:pt x="198" y="551"/>
                  </a:cubicBezTo>
                  <a:cubicBezTo>
                    <a:pt x="212" y="547"/>
                    <a:pt x="225" y="544"/>
                    <a:pt x="239" y="540"/>
                  </a:cubicBezTo>
                  <a:cubicBezTo>
                    <a:pt x="250" y="537"/>
                    <a:pt x="269" y="537"/>
                    <a:pt x="277" y="527"/>
                  </a:cubicBezTo>
                  <a:cubicBezTo>
                    <a:pt x="284" y="519"/>
                    <a:pt x="287" y="508"/>
                    <a:pt x="282" y="500"/>
                  </a:cubicBezTo>
                  <a:cubicBezTo>
                    <a:pt x="273" y="485"/>
                    <a:pt x="294" y="427"/>
                    <a:pt x="309" y="513"/>
                  </a:cubicBezTo>
                  <a:cubicBezTo>
                    <a:pt x="311" y="523"/>
                    <a:pt x="321" y="536"/>
                    <a:pt x="335" y="533"/>
                  </a:cubicBezTo>
                  <a:cubicBezTo>
                    <a:pt x="346" y="530"/>
                    <a:pt x="343" y="514"/>
                    <a:pt x="344" y="505"/>
                  </a:cubicBezTo>
                  <a:cubicBezTo>
                    <a:pt x="345" y="477"/>
                    <a:pt x="346" y="449"/>
                    <a:pt x="347" y="421"/>
                  </a:cubicBezTo>
                  <a:cubicBezTo>
                    <a:pt x="347" y="411"/>
                    <a:pt x="335" y="406"/>
                    <a:pt x="330" y="399"/>
                  </a:cubicBezTo>
                  <a:cubicBezTo>
                    <a:pt x="322" y="386"/>
                    <a:pt x="316" y="372"/>
                    <a:pt x="311" y="358"/>
                  </a:cubicBezTo>
                  <a:cubicBezTo>
                    <a:pt x="301" y="330"/>
                    <a:pt x="296" y="299"/>
                    <a:pt x="283" y="272"/>
                  </a:cubicBezTo>
                  <a:cubicBezTo>
                    <a:pt x="258" y="223"/>
                    <a:pt x="202" y="202"/>
                    <a:pt x="152" y="187"/>
                  </a:cubicBezTo>
                  <a:cubicBezTo>
                    <a:pt x="142" y="184"/>
                    <a:pt x="122" y="180"/>
                    <a:pt x="122" y="166"/>
                  </a:cubicBezTo>
                  <a:cubicBezTo>
                    <a:pt x="123" y="153"/>
                    <a:pt x="130" y="146"/>
                    <a:pt x="140" y="139"/>
                  </a:cubicBezTo>
                  <a:cubicBezTo>
                    <a:pt x="150" y="133"/>
                    <a:pt x="159" y="120"/>
                    <a:pt x="159" y="108"/>
                  </a:cubicBezTo>
                  <a:cubicBezTo>
                    <a:pt x="160" y="105"/>
                    <a:pt x="158" y="98"/>
                    <a:pt x="159" y="95"/>
                  </a:cubicBezTo>
                  <a:cubicBezTo>
                    <a:pt x="163" y="90"/>
                    <a:pt x="167" y="85"/>
                    <a:pt x="172" y="80"/>
                  </a:cubicBezTo>
                  <a:cubicBezTo>
                    <a:pt x="192" y="63"/>
                    <a:pt x="219" y="56"/>
                    <a:pt x="245" y="58"/>
                  </a:cubicBezTo>
                  <a:cubicBezTo>
                    <a:pt x="277" y="61"/>
                    <a:pt x="299" y="45"/>
                    <a:pt x="326" y="30"/>
                  </a:cubicBezTo>
                  <a:cubicBezTo>
                    <a:pt x="331" y="27"/>
                    <a:pt x="341" y="21"/>
                    <a:pt x="347" y="23"/>
                  </a:cubicBezTo>
                  <a:cubicBezTo>
                    <a:pt x="355" y="25"/>
                    <a:pt x="353" y="33"/>
                    <a:pt x="353" y="40"/>
                  </a:cubicBezTo>
                  <a:cubicBezTo>
                    <a:pt x="352" y="58"/>
                    <a:pt x="352" y="77"/>
                    <a:pt x="352" y="95"/>
                  </a:cubicBezTo>
                  <a:cubicBezTo>
                    <a:pt x="352" y="112"/>
                    <a:pt x="353" y="129"/>
                    <a:pt x="355" y="146"/>
                  </a:cubicBezTo>
                  <a:cubicBezTo>
                    <a:pt x="355" y="154"/>
                    <a:pt x="358" y="164"/>
                    <a:pt x="355" y="171"/>
                  </a:cubicBezTo>
                  <a:cubicBezTo>
                    <a:pt x="353" y="178"/>
                    <a:pt x="350" y="185"/>
                    <a:pt x="347" y="192"/>
                  </a:cubicBezTo>
                  <a:cubicBezTo>
                    <a:pt x="337" y="217"/>
                    <a:pt x="325" y="242"/>
                    <a:pt x="318" y="269"/>
                  </a:cubicBezTo>
                  <a:cubicBezTo>
                    <a:pt x="312" y="294"/>
                    <a:pt x="306" y="328"/>
                    <a:pt x="320" y="352"/>
                  </a:cubicBezTo>
                  <a:cubicBezTo>
                    <a:pt x="329" y="367"/>
                    <a:pt x="370" y="391"/>
                    <a:pt x="370" y="357"/>
                  </a:cubicBezTo>
                  <a:cubicBezTo>
                    <a:pt x="370" y="346"/>
                    <a:pt x="357" y="338"/>
                    <a:pt x="352" y="328"/>
                  </a:cubicBezTo>
                  <a:cubicBezTo>
                    <a:pt x="346" y="318"/>
                    <a:pt x="337" y="298"/>
                    <a:pt x="355" y="295"/>
                  </a:cubicBezTo>
                  <a:cubicBezTo>
                    <a:pt x="388" y="288"/>
                    <a:pt x="378" y="351"/>
                    <a:pt x="376" y="368"/>
                  </a:cubicBezTo>
                  <a:cubicBezTo>
                    <a:pt x="372" y="403"/>
                    <a:pt x="368" y="439"/>
                    <a:pt x="365" y="474"/>
                  </a:cubicBezTo>
                  <a:cubicBezTo>
                    <a:pt x="363" y="505"/>
                    <a:pt x="363" y="535"/>
                    <a:pt x="363" y="565"/>
                  </a:cubicBezTo>
                  <a:cubicBezTo>
                    <a:pt x="363" y="577"/>
                    <a:pt x="362" y="589"/>
                    <a:pt x="364" y="600"/>
                  </a:cubicBezTo>
                  <a:cubicBezTo>
                    <a:pt x="369" y="632"/>
                    <a:pt x="377" y="664"/>
                    <a:pt x="374" y="696"/>
                  </a:cubicBezTo>
                  <a:cubicBezTo>
                    <a:pt x="374" y="703"/>
                    <a:pt x="373" y="709"/>
                    <a:pt x="372" y="716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9" name="Freeform 188">
              <a:extLst>
                <a:ext uri="{FF2B5EF4-FFF2-40B4-BE49-F238E27FC236}">
                  <a16:creationId xmlns:a16="http://schemas.microsoft.com/office/drawing/2014/main" id="{CE54446A-A126-455F-BE96-1556C42AAF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2" y="2119"/>
              <a:ext cx="94" cy="247"/>
            </a:xfrm>
            <a:custGeom>
              <a:avLst/>
              <a:gdLst>
                <a:gd name="T0" fmla="*/ 107 w 66"/>
                <a:gd name="T1" fmla="*/ 454 h 172"/>
                <a:gd name="T2" fmla="*/ 177 w 66"/>
                <a:gd name="T3" fmla="*/ 217 h 172"/>
                <a:gd name="T4" fmla="*/ 48 w 66"/>
                <a:gd name="T5" fmla="*/ 70 h 172"/>
                <a:gd name="T6" fmla="*/ 27 w 66"/>
                <a:gd name="T7" fmla="*/ 202 h 172"/>
                <a:gd name="T8" fmla="*/ 33 w 66"/>
                <a:gd name="T9" fmla="*/ 373 h 172"/>
                <a:gd name="T10" fmla="*/ 9 w 66"/>
                <a:gd name="T11" fmla="*/ 408 h 172"/>
                <a:gd name="T12" fmla="*/ 6 w 66"/>
                <a:gd name="T13" fmla="*/ 462 h 172"/>
                <a:gd name="T14" fmla="*/ 107 w 66"/>
                <a:gd name="T15" fmla="*/ 454 h 172"/>
                <a:gd name="T16" fmla="*/ 57 w 66"/>
                <a:gd name="T17" fmla="*/ 449 h 172"/>
                <a:gd name="T18" fmla="*/ 38 w 66"/>
                <a:gd name="T19" fmla="*/ 455 h 172"/>
                <a:gd name="T20" fmla="*/ 40 w 66"/>
                <a:gd name="T21" fmla="*/ 422 h 172"/>
                <a:gd name="T22" fmla="*/ 67 w 66"/>
                <a:gd name="T23" fmla="*/ 302 h 172"/>
                <a:gd name="T24" fmla="*/ 94 w 66"/>
                <a:gd name="T25" fmla="*/ 103 h 172"/>
                <a:gd name="T26" fmla="*/ 138 w 66"/>
                <a:gd name="T27" fmla="*/ 178 h 172"/>
                <a:gd name="T28" fmla="*/ 148 w 66"/>
                <a:gd name="T29" fmla="*/ 279 h 172"/>
                <a:gd name="T30" fmla="*/ 57 w 66"/>
                <a:gd name="T31" fmla="*/ 449 h 1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6" h="172">
                  <a:moveTo>
                    <a:pt x="37" y="153"/>
                  </a:moveTo>
                  <a:cubicBezTo>
                    <a:pt x="53" y="133"/>
                    <a:pt x="66" y="99"/>
                    <a:pt x="61" y="73"/>
                  </a:cubicBezTo>
                  <a:cubicBezTo>
                    <a:pt x="58" y="59"/>
                    <a:pt x="39" y="0"/>
                    <a:pt x="17" y="24"/>
                  </a:cubicBezTo>
                  <a:cubicBezTo>
                    <a:pt x="5" y="36"/>
                    <a:pt x="8" y="52"/>
                    <a:pt x="9" y="68"/>
                  </a:cubicBezTo>
                  <a:cubicBezTo>
                    <a:pt x="10" y="87"/>
                    <a:pt x="11" y="106"/>
                    <a:pt x="11" y="126"/>
                  </a:cubicBezTo>
                  <a:cubicBezTo>
                    <a:pt x="11" y="130"/>
                    <a:pt x="4" y="134"/>
                    <a:pt x="3" y="138"/>
                  </a:cubicBezTo>
                  <a:cubicBezTo>
                    <a:pt x="1" y="144"/>
                    <a:pt x="0" y="150"/>
                    <a:pt x="2" y="156"/>
                  </a:cubicBezTo>
                  <a:cubicBezTo>
                    <a:pt x="9" y="172"/>
                    <a:pt x="29" y="163"/>
                    <a:pt x="37" y="153"/>
                  </a:cubicBezTo>
                  <a:moveTo>
                    <a:pt x="20" y="152"/>
                  </a:moveTo>
                  <a:cubicBezTo>
                    <a:pt x="18" y="154"/>
                    <a:pt x="15" y="154"/>
                    <a:pt x="13" y="154"/>
                  </a:cubicBezTo>
                  <a:cubicBezTo>
                    <a:pt x="8" y="153"/>
                    <a:pt x="13" y="145"/>
                    <a:pt x="14" y="143"/>
                  </a:cubicBezTo>
                  <a:cubicBezTo>
                    <a:pt x="21" y="129"/>
                    <a:pt x="23" y="117"/>
                    <a:pt x="23" y="102"/>
                  </a:cubicBezTo>
                  <a:cubicBezTo>
                    <a:pt x="22" y="92"/>
                    <a:pt x="12" y="31"/>
                    <a:pt x="32" y="35"/>
                  </a:cubicBezTo>
                  <a:cubicBezTo>
                    <a:pt x="40" y="37"/>
                    <a:pt x="46" y="54"/>
                    <a:pt x="48" y="60"/>
                  </a:cubicBezTo>
                  <a:cubicBezTo>
                    <a:pt x="52" y="71"/>
                    <a:pt x="52" y="83"/>
                    <a:pt x="51" y="94"/>
                  </a:cubicBezTo>
                  <a:cubicBezTo>
                    <a:pt x="48" y="116"/>
                    <a:pt x="38" y="139"/>
                    <a:pt x="20" y="152"/>
                  </a:cubicBezTo>
                </a:path>
              </a:pathLst>
            </a:custGeom>
            <a:solidFill>
              <a:srgbClr val="F2CBDC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70" name="Freeform 189">
              <a:extLst>
                <a:ext uri="{FF2B5EF4-FFF2-40B4-BE49-F238E27FC236}">
                  <a16:creationId xmlns:a16="http://schemas.microsoft.com/office/drawing/2014/main" id="{E392311A-A4F8-4714-B9B3-60E6056DE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2" y="2119"/>
              <a:ext cx="94" cy="247"/>
            </a:xfrm>
            <a:custGeom>
              <a:avLst/>
              <a:gdLst>
                <a:gd name="T0" fmla="*/ 107 w 66"/>
                <a:gd name="T1" fmla="*/ 454 h 172"/>
                <a:gd name="T2" fmla="*/ 177 w 66"/>
                <a:gd name="T3" fmla="*/ 217 h 172"/>
                <a:gd name="T4" fmla="*/ 48 w 66"/>
                <a:gd name="T5" fmla="*/ 70 h 172"/>
                <a:gd name="T6" fmla="*/ 27 w 66"/>
                <a:gd name="T7" fmla="*/ 202 h 172"/>
                <a:gd name="T8" fmla="*/ 33 w 66"/>
                <a:gd name="T9" fmla="*/ 373 h 172"/>
                <a:gd name="T10" fmla="*/ 9 w 66"/>
                <a:gd name="T11" fmla="*/ 408 h 172"/>
                <a:gd name="T12" fmla="*/ 6 w 66"/>
                <a:gd name="T13" fmla="*/ 462 h 172"/>
                <a:gd name="T14" fmla="*/ 107 w 66"/>
                <a:gd name="T15" fmla="*/ 454 h 172"/>
                <a:gd name="T16" fmla="*/ 57 w 66"/>
                <a:gd name="T17" fmla="*/ 449 h 172"/>
                <a:gd name="T18" fmla="*/ 38 w 66"/>
                <a:gd name="T19" fmla="*/ 455 h 172"/>
                <a:gd name="T20" fmla="*/ 40 w 66"/>
                <a:gd name="T21" fmla="*/ 422 h 172"/>
                <a:gd name="T22" fmla="*/ 67 w 66"/>
                <a:gd name="T23" fmla="*/ 302 h 172"/>
                <a:gd name="T24" fmla="*/ 94 w 66"/>
                <a:gd name="T25" fmla="*/ 103 h 172"/>
                <a:gd name="T26" fmla="*/ 138 w 66"/>
                <a:gd name="T27" fmla="*/ 178 h 172"/>
                <a:gd name="T28" fmla="*/ 148 w 66"/>
                <a:gd name="T29" fmla="*/ 279 h 172"/>
                <a:gd name="T30" fmla="*/ 57 w 66"/>
                <a:gd name="T31" fmla="*/ 449 h 1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6" h="172">
                  <a:moveTo>
                    <a:pt x="37" y="153"/>
                  </a:moveTo>
                  <a:cubicBezTo>
                    <a:pt x="53" y="133"/>
                    <a:pt x="66" y="99"/>
                    <a:pt x="61" y="73"/>
                  </a:cubicBezTo>
                  <a:cubicBezTo>
                    <a:pt x="58" y="59"/>
                    <a:pt x="39" y="0"/>
                    <a:pt x="17" y="24"/>
                  </a:cubicBezTo>
                  <a:cubicBezTo>
                    <a:pt x="5" y="36"/>
                    <a:pt x="8" y="52"/>
                    <a:pt x="9" y="68"/>
                  </a:cubicBezTo>
                  <a:cubicBezTo>
                    <a:pt x="10" y="87"/>
                    <a:pt x="11" y="106"/>
                    <a:pt x="11" y="126"/>
                  </a:cubicBezTo>
                  <a:cubicBezTo>
                    <a:pt x="11" y="130"/>
                    <a:pt x="4" y="134"/>
                    <a:pt x="3" y="138"/>
                  </a:cubicBezTo>
                  <a:cubicBezTo>
                    <a:pt x="1" y="144"/>
                    <a:pt x="0" y="150"/>
                    <a:pt x="2" y="156"/>
                  </a:cubicBezTo>
                  <a:cubicBezTo>
                    <a:pt x="9" y="172"/>
                    <a:pt x="29" y="163"/>
                    <a:pt x="37" y="153"/>
                  </a:cubicBezTo>
                  <a:moveTo>
                    <a:pt x="20" y="152"/>
                  </a:moveTo>
                  <a:cubicBezTo>
                    <a:pt x="18" y="154"/>
                    <a:pt x="15" y="154"/>
                    <a:pt x="13" y="154"/>
                  </a:cubicBezTo>
                  <a:cubicBezTo>
                    <a:pt x="8" y="153"/>
                    <a:pt x="13" y="145"/>
                    <a:pt x="14" y="143"/>
                  </a:cubicBezTo>
                  <a:cubicBezTo>
                    <a:pt x="21" y="129"/>
                    <a:pt x="23" y="117"/>
                    <a:pt x="23" y="102"/>
                  </a:cubicBezTo>
                  <a:cubicBezTo>
                    <a:pt x="22" y="92"/>
                    <a:pt x="12" y="31"/>
                    <a:pt x="32" y="35"/>
                  </a:cubicBezTo>
                  <a:cubicBezTo>
                    <a:pt x="40" y="37"/>
                    <a:pt x="46" y="54"/>
                    <a:pt x="48" y="60"/>
                  </a:cubicBezTo>
                  <a:cubicBezTo>
                    <a:pt x="52" y="71"/>
                    <a:pt x="52" y="83"/>
                    <a:pt x="51" y="94"/>
                  </a:cubicBezTo>
                  <a:cubicBezTo>
                    <a:pt x="48" y="116"/>
                    <a:pt x="38" y="139"/>
                    <a:pt x="20" y="152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1" name="Freeform 190">
              <a:extLst>
                <a:ext uri="{FF2B5EF4-FFF2-40B4-BE49-F238E27FC236}">
                  <a16:creationId xmlns:a16="http://schemas.microsoft.com/office/drawing/2014/main" id="{42096763-A194-4BB6-8DA7-1AFB827CEA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6" y="2147"/>
              <a:ext cx="86" cy="173"/>
            </a:xfrm>
            <a:custGeom>
              <a:avLst/>
              <a:gdLst>
                <a:gd name="T0" fmla="*/ 19 w 60"/>
                <a:gd name="T1" fmla="*/ 263 h 121"/>
                <a:gd name="T2" fmla="*/ 66 w 60"/>
                <a:gd name="T3" fmla="*/ 319 h 121"/>
                <a:gd name="T4" fmla="*/ 115 w 60"/>
                <a:gd name="T5" fmla="*/ 353 h 121"/>
                <a:gd name="T6" fmla="*/ 176 w 60"/>
                <a:gd name="T7" fmla="*/ 295 h 121"/>
                <a:gd name="T8" fmla="*/ 176 w 60"/>
                <a:gd name="T9" fmla="*/ 120 h 121"/>
                <a:gd name="T10" fmla="*/ 176 w 60"/>
                <a:gd name="T11" fmla="*/ 59 h 121"/>
                <a:gd name="T12" fmla="*/ 95 w 60"/>
                <a:gd name="T13" fmla="*/ 9 h 121"/>
                <a:gd name="T14" fmla="*/ 9 w 60"/>
                <a:gd name="T15" fmla="*/ 102 h 121"/>
                <a:gd name="T16" fmla="*/ 1 w 60"/>
                <a:gd name="T17" fmla="*/ 182 h 121"/>
                <a:gd name="T18" fmla="*/ 19 w 60"/>
                <a:gd name="T19" fmla="*/ 263 h 121"/>
                <a:gd name="T20" fmla="*/ 39 w 60"/>
                <a:gd name="T21" fmla="*/ 157 h 121"/>
                <a:gd name="T22" fmla="*/ 108 w 60"/>
                <a:gd name="T23" fmla="*/ 49 h 121"/>
                <a:gd name="T24" fmla="*/ 133 w 60"/>
                <a:gd name="T25" fmla="*/ 172 h 121"/>
                <a:gd name="T26" fmla="*/ 128 w 60"/>
                <a:gd name="T27" fmla="*/ 266 h 121"/>
                <a:gd name="T28" fmla="*/ 86 w 60"/>
                <a:gd name="T29" fmla="*/ 292 h 121"/>
                <a:gd name="T30" fmla="*/ 39 w 60"/>
                <a:gd name="T31" fmla="*/ 157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" h="121">
                  <a:moveTo>
                    <a:pt x="6" y="90"/>
                  </a:moveTo>
                  <a:cubicBezTo>
                    <a:pt x="9" y="98"/>
                    <a:pt x="16" y="103"/>
                    <a:pt x="22" y="109"/>
                  </a:cubicBezTo>
                  <a:cubicBezTo>
                    <a:pt x="26" y="112"/>
                    <a:pt x="33" y="121"/>
                    <a:pt x="39" y="121"/>
                  </a:cubicBezTo>
                  <a:cubicBezTo>
                    <a:pt x="48" y="121"/>
                    <a:pt x="60" y="111"/>
                    <a:pt x="60" y="101"/>
                  </a:cubicBezTo>
                  <a:cubicBezTo>
                    <a:pt x="60" y="81"/>
                    <a:pt x="60" y="61"/>
                    <a:pt x="60" y="41"/>
                  </a:cubicBezTo>
                  <a:cubicBezTo>
                    <a:pt x="60" y="34"/>
                    <a:pt x="60" y="27"/>
                    <a:pt x="60" y="20"/>
                  </a:cubicBezTo>
                  <a:cubicBezTo>
                    <a:pt x="60" y="2"/>
                    <a:pt x="46" y="0"/>
                    <a:pt x="32" y="3"/>
                  </a:cubicBezTo>
                  <a:cubicBezTo>
                    <a:pt x="15" y="5"/>
                    <a:pt x="5" y="18"/>
                    <a:pt x="3" y="35"/>
                  </a:cubicBezTo>
                  <a:cubicBezTo>
                    <a:pt x="3" y="39"/>
                    <a:pt x="1" y="57"/>
                    <a:pt x="1" y="62"/>
                  </a:cubicBezTo>
                  <a:cubicBezTo>
                    <a:pt x="0" y="72"/>
                    <a:pt x="3" y="81"/>
                    <a:pt x="6" y="90"/>
                  </a:cubicBezTo>
                  <a:moveTo>
                    <a:pt x="13" y="54"/>
                  </a:moveTo>
                  <a:cubicBezTo>
                    <a:pt x="16" y="40"/>
                    <a:pt x="19" y="20"/>
                    <a:pt x="36" y="17"/>
                  </a:cubicBezTo>
                  <a:cubicBezTo>
                    <a:pt x="56" y="13"/>
                    <a:pt x="46" y="48"/>
                    <a:pt x="45" y="59"/>
                  </a:cubicBezTo>
                  <a:cubicBezTo>
                    <a:pt x="44" y="70"/>
                    <a:pt x="43" y="80"/>
                    <a:pt x="43" y="91"/>
                  </a:cubicBezTo>
                  <a:cubicBezTo>
                    <a:pt x="43" y="102"/>
                    <a:pt x="41" y="108"/>
                    <a:pt x="29" y="100"/>
                  </a:cubicBezTo>
                  <a:cubicBezTo>
                    <a:pt x="14" y="90"/>
                    <a:pt x="10" y="72"/>
                    <a:pt x="13" y="54"/>
                  </a:cubicBezTo>
                </a:path>
              </a:pathLst>
            </a:custGeom>
            <a:solidFill>
              <a:srgbClr val="F2CBDC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72" name="Freeform 191">
              <a:extLst>
                <a:ext uri="{FF2B5EF4-FFF2-40B4-BE49-F238E27FC236}">
                  <a16:creationId xmlns:a16="http://schemas.microsoft.com/office/drawing/2014/main" id="{E0BAF86A-935F-4C87-A7F3-6609557A46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6" y="2147"/>
              <a:ext cx="86" cy="173"/>
            </a:xfrm>
            <a:custGeom>
              <a:avLst/>
              <a:gdLst>
                <a:gd name="T0" fmla="*/ 19 w 60"/>
                <a:gd name="T1" fmla="*/ 263 h 121"/>
                <a:gd name="T2" fmla="*/ 66 w 60"/>
                <a:gd name="T3" fmla="*/ 319 h 121"/>
                <a:gd name="T4" fmla="*/ 115 w 60"/>
                <a:gd name="T5" fmla="*/ 353 h 121"/>
                <a:gd name="T6" fmla="*/ 176 w 60"/>
                <a:gd name="T7" fmla="*/ 295 h 121"/>
                <a:gd name="T8" fmla="*/ 176 w 60"/>
                <a:gd name="T9" fmla="*/ 120 h 121"/>
                <a:gd name="T10" fmla="*/ 176 w 60"/>
                <a:gd name="T11" fmla="*/ 59 h 121"/>
                <a:gd name="T12" fmla="*/ 95 w 60"/>
                <a:gd name="T13" fmla="*/ 9 h 121"/>
                <a:gd name="T14" fmla="*/ 9 w 60"/>
                <a:gd name="T15" fmla="*/ 102 h 121"/>
                <a:gd name="T16" fmla="*/ 1 w 60"/>
                <a:gd name="T17" fmla="*/ 182 h 121"/>
                <a:gd name="T18" fmla="*/ 19 w 60"/>
                <a:gd name="T19" fmla="*/ 263 h 121"/>
                <a:gd name="T20" fmla="*/ 39 w 60"/>
                <a:gd name="T21" fmla="*/ 157 h 121"/>
                <a:gd name="T22" fmla="*/ 108 w 60"/>
                <a:gd name="T23" fmla="*/ 49 h 121"/>
                <a:gd name="T24" fmla="*/ 133 w 60"/>
                <a:gd name="T25" fmla="*/ 172 h 121"/>
                <a:gd name="T26" fmla="*/ 128 w 60"/>
                <a:gd name="T27" fmla="*/ 266 h 121"/>
                <a:gd name="T28" fmla="*/ 86 w 60"/>
                <a:gd name="T29" fmla="*/ 292 h 121"/>
                <a:gd name="T30" fmla="*/ 39 w 60"/>
                <a:gd name="T31" fmla="*/ 157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" h="121">
                  <a:moveTo>
                    <a:pt x="6" y="90"/>
                  </a:moveTo>
                  <a:cubicBezTo>
                    <a:pt x="9" y="98"/>
                    <a:pt x="16" y="103"/>
                    <a:pt x="22" y="109"/>
                  </a:cubicBezTo>
                  <a:cubicBezTo>
                    <a:pt x="26" y="112"/>
                    <a:pt x="33" y="121"/>
                    <a:pt x="39" y="121"/>
                  </a:cubicBezTo>
                  <a:cubicBezTo>
                    <a:pt x="48" y="121"/>
                    <a:pt x="60" y="111"/>
                    <a:pt x="60" y="101"/>
                  </a:cubicBezTo>
                  <a:cubicBezTo>
                    <a:pt x="60" y="81"/>
                    <a:pt x="60" y="61"/>
                    <a:pt x="60" y="41"/>
                  </a:cubicBezTo>
                  <a:cubicBezTo>
                    <a:pt x="60" y="34"/>
                    <a:pt x="60" y="27"/>
                    <a:pt x="60" y="20"/>
                  </a:cubicBezTo>
                  <a:cubicBezTo>
                    <a:pt x="60" y="2"/>
                    <a:pt x="46" y="0"/>
                    <a:pt x="32" y="3"/>
                  </a:cubicBezTo>
                  <a:cubicBezTo>
                    <a:pt x="15" y="5"/>
                    <a:pt x="5" y="18"/>
                    <a:pt x="3" y="35"/>
                  </a:cubicBezTo>
                  <a:cubicBezTo>
                    <a:pt x="3" y="39"/>
                    <a:pt x="1" y="57"/>
                    <a:pt x="1" y="62"/>
                  </a:cubicBezTo>
                  <a:cubicBezTo>
                    <a:pt x="0" y="72"/>
                    <a:pt x="3" y="81"/>
                    <a:pt x="6" y="90"/>
                  </a:cubicBezTo>
                  <a:moveTo>
                    <a:pt x="13" y="54"/>
                  </a:moveTo>
                  <a:cubicBezTo>
                    <a:pt x="16" y="40"/>
                    <a:pt x="19" y="20"/>
                    <a:pt x="36" y="17"/>
                  </a:cubicBezTo>
                  <a:cubicBezTo>
                    <a:pt x="56" y="13"/>
                    <a:pt x="46" y="48"/>
                    <a:pt x="45" y="59"/>
                  </a:cubicBezTo>
                  <a:cubicBezTo>
                    <a:pt x="44" y="70"/>
                    <a:pt x="43" y="80"/>
                    <a:pt x="43" y="91"/>
                  </a:cubicBezTo>
                  <a:cubicBezTo>
                    <a:pt x="43" y="102"/>
                    <a:pt x="41" y="108"/>
                    <a:pt x="29" y="100"/>
                  </a:cubicBezTo>
                  <a:cubicBezTo>
                    <a:pt x="14" y="90"/>
                    <a:pt x="10" y="72"/>
                    <a:pt x="13" y="54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3" name="Freeform 192">
              <a:extLst>
                <a:ext uri="{FF2B5EF4-FFF2-40B4-BE49-F238E27FC236}">
                  <a16:creationId xmlns:a16="http://schemas.microsoft.com/office/drawing/2014/main" id="{9C40A525-9A81-4635-BA09-9316741079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3" y="2052"/>
              <a:ext cx="138" cy="235"/>
            </a:xfrm>
            <a:custGeom>
              <a:avLst/>
              <a:gdLst>
                <a:gd name="T0" fmla="*/ 217 w 96"/>
                <a:gd name="T1" fmla="*/ 27 h 164"/>
                <a:gd name="T2" fmla="*/ 104 w 96"/>
                <a:gd name="T3" fmla="*/ 60 h 164"/>
                <a:gd name="T4" fmla="*/ 53 w 96"/>
                <a:gd name="T5" fmla="*/ 103 h 164"/>
                <a:gd name="T6" fmla="*/ 29 w 96"/>
                <a:gd name="T7" fmla="*/ 185 h 164"/>
                <a:gd name="T8" fmla="*/ 104 w 96"/>
                <a:gd name="T9" fmla="*/ 469 h 164"/>
                <a:gd name="T10" fmla="*/ 204 w 96"/>
                <a:gd name="T11" fmla="*/ 450 h 164"/>
                <a:gd name="T12" fmla="*/ 208 w 96"/>
                <a:gd name="T13" fmla="*/ 383 h 164"/>
                <a:gd name="T14" fmla="*/ 211 w 96"/>
                <a:gd name="T15" fmla="*/ 294 h 164"/>
                <a:gd name="T16" fmla="*/ 226 w 96"/>
                <a:gd name="T17" fmla="*/ 219 h 164"/>
                <a:gd name="T18" fmla="*/ 273 w 96"/>
                <a:gd name="T19" fmla="*/ 169 h 164"/>
                <a:gd name="T20" fmla="*/ 259 w 96"/>
                <a:gd name="T21" fmla="*/ 90 h 164"/>
                <a:gd name="T22" fmla="*/ 217 w 96"/>
                <a:gd name="T23" fmla="*/ 27 h 164"/>
                <a:gd name="T24" fmla="*/ 230 w 96"/>
                <a:gd name="T25" fmla="*/ 143 h 164"/>
                <a:gd name="T26" fmla="*/ 175 w 96"/>
                <a:gd name="T27" fmla="*/ 229 h 164"/>
                <a:gd name="T28" fmla="*/ 175 w 96"/>
                <a:gd name="T29" fmla="*/ 298 h 164"/>
                <a:gd name="T30" fmla="*/ 175 w 96"/>
                <a:gd name="T31" fmla="*/ 394 h 164"/>
                <a:gd name="T32" fmla="*/ 151 w 96"/>
                <a:gd name="T33" fmla="*/ 447 h 164"/>
                <a:gd name="T34" fmla="*/ 93 w 96"/>
                <a:gd name="T35" fmla="*/ 417 h 164"/>
                <a:gd name="T36" fmla="*/ 62 w 96"/>
                <a:gd name="T37" fmla="*/ 371 h 164"/>
                <a:gd name="T38" fmla="*/ 56 w 96"/>
                <a:gd name="T39" fmla="*/ 291 h 164"/>
                <a:gd name="T40" fmla="*/ 68 w 96"/>
                <a:gd name="T41" fmla="*/ 209 h 164"/>
                <a:gd name="T42" fmla="*/ 145 w 96"/>
                <a:gd name="T43" fmla="*/ 75 h 164"/>
                <a:gd name="T44" fmla="*/ 204 w 96"/>
                <a:gd name="T45" fmla="*/ 70 h 164"/>
                <a:gd name="T46" fmla="*/ 230 w 96"/>
                <a:gd name="T47" fmla="*/ 143 h 1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6" h="164">
                  <a:moveTo>
                    <a:pt x="73" y="9"/>
                  </a:moveTo>
                  <a:cubicBezTo>
                    <a:pt x="63" y="0"/>
                    <a:pt x="43" y="14"/>
                    <a:pt x="35" y="20"/>
                  </a:cubicBezTo>
                  <a:cubicBezTo>
                    <a:pt x="29" y="24"/>
                    <a:pt x="23" y="29"/>
                    <a:pt x="18" y="35"/>
                  </a:cubicBezTo>
                  <a:cubicBezTo>
                    <a:pt x="13" y="42"/>
                    <a:pt x="12" y="54"/>
                    <a:pt x="10" y="63"/>
                  </a:cubicBezTo>
                  <a:cubicBezTo>
                    <a:pt x="5" y="92"/>
                    <a:pt x="0" y="144"/>
                    <a:pt x="35" y="159"/>
                  </a:cubicBezTo>
                  <a:cubicBezTo>
                    <a:pt x="44" y="164"/>
                    <a:pt x="64" y="164"/>
                    <a:pt x="69" y="153"/>
                  </a:cubicBezTo>
                  <a:cubicBezTo>
                    <a:pt x="72" y="146"/>
                    <a:pt x="70" y="137"/>
                    <a:pt x="70" y="130"/>
                  </a:cubicBezTo>
                  <a:cubicBezTo>
                    <a:pt x="71" y="120"/>
                    <a:pt x="70" y="110"/>
                    <a:pt x="71" y="100"/>
                  </a:cubicBezTo>
                  <a:cubicBezTo>
                    <a:pt x="71" y="92"/>
                    <a:pt x="73" y="83"/>
                    <a:pt x="76" y="75"/>
                  </a:cubicBezTo>
                  <a:cubicBezTo>
                    <a:pt x="79" y="66"/>
                    <a:pt x="87" y="64"/>
                    <a:pt x="92" y="57"/>
                  </a:cubicBezTo>
                  <a:cubicBezTo>
                    <a:pt x="96" y="50"/>
                    <a:pt x="90" y="38"/>
                    <a:pt x="87" y="31"/>
                  </a:cubicBezTo>
                  <a:cubicBezTo>
                    <a:pt x="84" y="23"/>
                    <a:pt x="80" y="14"/>
                    <a:pt x="73" y="9"/>
                  </a:cubicBezTo>
                  <a:moveTo>
                    <a:pt x="77" y="49"/>
                  </a:moveTo>
                  <a:cubicBezTo>
                    <a:pt x="73" y="59"/>
                    <a:pt x="59" y="65"/>
                    <a:pt x="59" y="78"/>
                  </a:cubicBezTo>
                  <a:cubicBezTo>
                    <a:pt x="59" y="86"/>
                    <a:pt x="59" y="93"/>
                    <a:pt x="59" y="101"/>
                  </a:cubicBezTo>
                  <a:cubicBezTo>
                    <a:pt x="59" y="112"/>
                    <a:pt x="59" y="123"/>
                    <a:pt x="59" y="134"/>
                  </a:cubicBezTo>
                  <a:cubicBezTo>
                    <a:pt x="59" y="141"/>
                    <a:pt x="61" y="151"/>
                    <a:pt x="51" y="152"/>
                  </a:cubicBezTo>
                  <a:cubicBezTo>
                    <a:pt x="46" y="153"/>
                    <a:pt x="35" y="145"/>
                    <a:pt x="31" y="142"/>
                  </a:cubicBezTo>
                  <a:cubicBezTo>
                    <a:pt x="25" y="139"/>
                    <a:pt x="23" y="133"/>
                    <a:pt x="21" y="126"/>
                  </a:cubicBezTo>
                  <a:cubicBezTo>
                    <a:pt x="18" y="119"/>
                    <a:pt x="19" y="108"/>
                    <a:pt x="19" y="99"/>
                  </a:cubicBezTo>
                  <a:cubicBezTo>
                    <a:pt x="20" y="90"/>
                    <a:pt x="21" y="80"/>
                    <a:pt x="23" y="71"/>
                  </a:cubicBezTo>
                  <a:cubicBezTo>
                    <a:pt x="27" y="53"/>
                    <a:pt x="33" y="35"/>
                    <a:pt x="49" y="25"/>
                  </a:cubicBezTo>
                  <a:cubicBezTo>
                    <a:pt x="54" y="22"/>
                    <a:pt x="65" y="16"/>
                    <a:pt x="69" y="24"/>
                  </a:cubicBezTo>
                  <a:cubicBezTo>
                    <a:pt x="72" y="31"/>
                    <a:pt x="81" y="40"/>
                    <a:pt x="77" y="49"/>
                  </a:cubicBezTo>
                </a:path>
              </a:pathLst>
            </a:custGeom>
            <a:solidFill>
              <a:srgbClr val="F2CBDC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74" name="Freeform 193">
              <a:extLst>
                <a:ext uri="{FF2B5EF4-FFF2-40B4-BE49-F238E27FC236}">
                  <a16:creationId xmlns:a16="http://schemas.microsoft.com/office/drawing/2014/main" id="{59BD2D36-05E8-4054-BBB3-EE3EDDCC43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3" y="2052"/>
              <a:ext cx="138" cy="235"/>
            </a:xfrm>
            <a:custGeom>
              <a:avLst/>
              <a:gdLst>
                <a:gd name="T0" fmla="*/ 217 w 96"/>
                <a:gd name="T1" fmla="*/ 27 h 164"/>
                <a:gd name="T2" fmla="*/ 104 w 96"/>
                <a:gd name="T3" fmla="*/ 60 h 164"/>
                <a:gd name="T4" fmla="*/ 53 w 96"/>
                <a:gd name="T5" fmla="*/ 103 h 164"/>
                <a:gd name="T6" fmla="*/ 29 w 96"/>
                <a:gd name="T7" fmla="*/ 185 h 164"/>
                <a:gd name="T8" fmla="*/ 104 w 96"/>
                <a:gd name="T9" fmla="*/ 469 h 164"/>
                <a:gd name="T10" fmla="*/ 204 w 96"/>
                <a:gd name="T11" fmla="*/ 450 h 164"/>
                <a:gd name="T12" fmla="*/ 208 w 96"/>
                <a:gd name="T13" fmla="*/ 383 h 164"/>
                <a:gd name="T14" fmla="*/ 211 w 96"/>
                <a:gd name="T15" fmla="*/ 294 h 164"/>
                <a:gd name="T16" fmla="*/ 226 w 96"/>
                <a:gd name="T17" fmla="*/ 219 h 164"/>
                <a:gd name="T18" fmla="*/ 273 w 96"/>
                <a:gd name="T19" fmla="*/ 169 h 164"/>
                <a:gd name="T20" fmla="*/ 259 w 96"/>
                <a:gd name="T21" fmla="*/ 90 h 164"/>
                <a:gd name="T22" fmla="*/ 217 w 96"/>
                <a:gd name="T23" fmla="*/ 27 h 164"/>
                <a:gd name="T24" fmla="*/ 230 w 96"/>
                <a:gd name="T25" fmla="*/ 143 h 164"/>
                <a:gd name="T26" fmla="*/ 175 w 96"/>
                <a:gd name="T27" fmla="*/ 229 h 164"/>
                <a:gd name="T28" fmla="*/ 175 w 96"/>
                <a:gd name="T29" fmla="*/ 298 h 164"/>
                <a:gd name="T30" fmla="*/ 175 w 96"/>
                <a:gd name="T31" fmla="*/ 394 h 164"/>
                <a:gd name="T32" fmla="*/ 151 w 96"/>
                <a:gd name="T33" fmla="*/ 447 h 164"/>
                <a:gd name="T34" fmla="*/ 93 w 96"/>
                <a:gd name="T35" fmla="*/ 417 h 164"/>
                <a:gd name="T36" fmla="*/ 62 w 96"/>
                <a:gd name="T37" fmla="*/ 371 h 164"/>
                <a:gd name="T38" fmla="*/ 56 w 96"/>
                <a:gd name="T39" fmla="*/ 291 h 164"/>
                <a:gd name="T40" fmla="*/ 68 w 96"/>
                <a:gd name="T41" fmla="*/ 209 h 164"/>
                <a:gd name="T42" fmla="*/ 145 w 96"/>
                <a:gd name="T43" fmla="*/ 75 h 164"/>
                <a:gd name="T44" fmla="*/ 204 w 96"/>
                <a:gd name="T45" fmla="*/ 70 h 164"/>
                <a:gd name="T46" fmla="*/ 230 w 96"/>
                <a:gd name="T47" fmla="*/ 143 h 1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6" h="164">
                  <a:moveTo>
                    <a:pt x="73" y="9"/>
                  </a:moveTo>
                  <a:cubicBezTo>
                    <a:pt x="63" y="0"/>
                    <a:pt x="43" y="14"/>
                    <a:pt x="35" y="20"/>
                  </a:cubicBezTo>
                  <a:cubicBezTo>
                    <a:pt x="29" y="24"/>
                    <a:pt x="23" y="29"/>
                    <a:pt x="18" y="35"/>
                  </a:cubicBezTo>
                  <a:cubicBezTo>
                    <a:pt x="13" y="42"/>
                    <a:pt x="12" y="54"/>
                    <a:pt x="10" y="63"/>
                  </a:cubicBezTo>
                  <a:cubicBezTo>
                    <a:pt x="5" y="92"/>
                    <a:pt x="0" y="144"/>
                    <a:pt x="35" y="159"/>
                  </a:cubicBezTo>
                  <a:cubicBezTo>
                    <a:pt x="44" y="164"/>
                    <a:pt x="64" y="164"/>
                    <a:pt x="69" y="153"/>
                  </a:cubicBezTo>
                  <a:cubicBezTo>
                    <a:pt x="72" y="146"/>
                    <a:pt x="70" y="137"/>
                    <a:pt x="70" y="130"/>
                  </a:cubicBezTo>
                  <a:cubicBezTo>
                    <a:pt x="71" y="120"/>
                    <a:pt x="70" y="110"/>
                    <a:pt x="71" y="100"/>
                  </a:cubicBezTo>
                  <a:cubicBezTo>
                    <a:pt x="71" y="92"/>
                    <a:pt x="73" y="83"/>
                    <a:pt x="76" y="75"/>
                  </a:cubicBezTo>
                  <a:cubicBezTo>
                    <a:pt x="79" y="66"/>
                    <a:pt x="87" y="64"/>
                    <a:pt x="92" y="57"/>
                  </a:cubicBezTo>
                  <a:cubicBezTo>
                    <a:pt x="96" y="50"/>
                    <a:pt x="90" y="38"/>
                    <a:pt x="87" y="31"/>
                  </a:cubicBezTo>
                  <a:cubicBezTo>
                    <a:pt x="84" y="23"/>
                    <a:pt x="80" y="14"/>
                    <a:pt x="73" y="9"/>
                  </a:cubicBezTo>
                  <a:moveTo>
                    <a:pt x="77" y="49"/>
                  </a:moveTo>
                  <a:cubicBezTo>
                    <a:pt x="73" y="59"/>
                    <a:pt x="59" y="65"/>
                    <a:pt x="59" y="78"/>
                  </a:cubicBezTo>
                  <a:cubicBezTo>
                    <a:pt x="59" y="86"/>
                    <a:pt x="59" y="93"/>
                    <a:pt x="59" y="101"/>
                  </a:cubicBezTo>
                  <a:cubicBezTo>
                    <a:pt x="59" y="112"/>
                    <a:pt x="59" y="123"/>
                    <a:pt x="59" y="134"/>
                  </a:cubicBezTo>
                  <a:cubicBezTo>
                    <a:pt x="59" y="141"/>
                    <a:pt x="61" y="151"/>
                    <a:pt x="51" y="152"/>
                  </a:cubicBezTo>
                  <a:cubicBezTo>
                    <a:pt x="46" y="153"/>
                    <a:pt x="35" y="145"/>
                    <a:pt x="31" y="142"/>
                  </a:cubicBezTo>
                  <a:cubicBezTo>
                    <a:pt x="25" y="139"/>
                    <a:pt x="23" y="133"/>
                    <a:pt x="21" y="126"/>
                  </a:cubicBezTo>
                  <a:cubicBezTo>
                    <a:pt x="18" y="119"/>
                    <a:pt x="19" y="108"/>
                    <a:pt x="19" y="99"/>
                  </a:cubicBezTo>
                  <a:cubicBezTo>
                    <a:pt x="20" y="90"/>
                    <a:pt x="21" y="80"/>
                    <a:pt x="23" y="71"/>
                  </a:cubicBezTo>
                  <a:cubicBezTo>
                    <a:pt x="27" y="53"/>
                    <a:pt x="33" y="35"/>
                    <a:pt x="49" y="25"/>
                  </a:cubicBezTo>
                  <a:cubicBezTo>
                    <a:pt x="54" y="22"/>
                    <a:pt x="65" y="16"/>
                    <a:pt x="69" y="24"/>
                  </a:cubicBezTo>
                  <a:cubicBezTo>
                    <a:pt x="72" y="31"/>
                    <a:pt x="81" y="40"/>
                    <a:pt x="77" y="49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5" name="Freeform 194">
              <a:extLst>
                <a:ext uri="{FF2B5EF4-FFF2-40B4-BE49-F238E27FC236}">
                  <a16:creationId xmlns:a16="http://schemas.microsoft.com/office/drawing/2014/main" id="{2227E78E-DC96-40C4-A4D2-6236AAB1B6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1" y="2269"/>
              <a:ext cx="124" cy="166"/>
            </a:xfrm>
            <a:custGeom>
              <a:avLst/>
              <a:gdLst>
                <a:gd name="T0" fmla="*/ 234 w 87"/>
                <a:gd name="T1" fmla="*/ 34 h 116"/>
                <a:gd name="T2" fmla="*/ 168 w 87"/>
                <a:gd name="T3" fmla="*/ 33 h 116"/>
                <a:gd name="T4" fmla="*/ 108 w 87"/>
                <a:gd name="T5" fmla="*/ 106 h 116"/>
                <a:gd name="T6" fmla="*/ 33 w 87"/>
                <a:gd name="T7" fmla="*/ 225 h 116"/>
                <a:gd name="T8" fmla="*/ 33 w 87"/>
                <a:gd name="T9" fmla="*/ 305 h 116"/>
                <a:gd name="T10" fmla="*/ 197 w 87"/>
                <a:gd name="T11" fmla="*/ 279 h 116"/>
                <a:gd name="T12" fmla="*/ 205 w 87"/>
                <a:gd name="T13" fmla="*/ 223 h 116"/>
                <a:gd name="T14" fmla="*/ 214 w 87"/>
                <a:gd name="T15" fmla="*/ 167 h 116"/>
                <a:gd name="T16" fmla="*/ 234 w 87"/>
                <a:gd name="T17" fmla="*/ 34 h 116"/>
                <a:gd name="T18" fmla="*/ 101 w 87"/>
                <a:gd name="T19" fmla="*/ 272 h 116"/>
                <a:gd name="T20" fmla="*/ 67 w 87"/>
                <a:gd name="T21" fmla="*/ 272 h 116"/>
                <a:gd name="T22" fmla="*/ 54 w 87"/>
                <a:gd name="T23" fmla="*/ 243 h 116"/>
                <a:gd name="T24" fmla="*/ 94 w 87"/>
                <a:gd name="T25" fmla="*/ 185 h 116"/>
                <a:gd name="T26" fmla="*/ 191 w 87"/>
                <a:gd name="T27" fmla="*/ 76 h 116"/>
                <a:gd name="T28" fmla="*/ 175 w 87"/>
                <a:gd name="T29" fmla="*/ 229 h 116"/>
                <a:gd name="T30" fmla="*/ 101 w 87"/>
                <a:gd name="T31" fmla="*/ 272 h 1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7" h="116">
                  <a:moveTo>
                    <a:pt x="81" y="12"/>
                  </a:moveTo>
                  <a:cubicBezTo>
                    <a:pt x="77" y="0"/>
                    <a:pt x="64" y="5"/>
                    <a:pt x="58" y="11"/>
                  </a:cubicBezTo>
                  <a:cubicBezTo>
                    <a:pt x="50" y="19"/>
                    <a:pt x="43" y="27"/>
                    <a:pt x="37" y="36"/>
                  </a:cubicBezTo>
                  <a:cubicBezTo>
                    <a:pt x="28" y="50"/>
                    <a:pt x="19" y="63"/>
                    <a:pt x="11" y="77"/>
                  </a:cubicBezTo>
                  <a:cubicBezTo>
                    <a:pt x="6" y="87"/>
                    <a:pt x="0" y="97"/>
                    <a:pt x="11" y="104"/>
                  </a:cubicBezTo>
                  <a:cubicBezTo>
                    <a:pt x="26" y="116"/>
                    <a:pt x="55" y="105"/>
                    <a:pt x="68" y="95"/>
                  </a:cubicBezTo>
                  <a:cubicBezTo>
                    <a:pt x="74" y="90"/>
                    <a:pt x="71" y="83"/>
                    <a:pt x="71" y="76"/>
                  </a:cubicBezTo>
                  <a:cubicBezTo>
                    <a:pt x="71" y="70"/>
                    <a:pt x="72" y="63"/>
                    <a:pt x="74" y="57"/>
                  </a:cubicBezTo>
                  <a:cubicBezTo>
                    <a:pt x="78" y="42"/>
                    <a:pt x="87" y="28"/>
                    <a:pt x="81" y="12"/>
                  </a:cubicBezTo>
                  <a:moveTo>
                    <a:pt x="35" y="93"/>
                  </a:moveTo>
                  <a:cubicBezTo>
                    <a:pt x="31" y="93"/>
                    <a:pt x="27" y="93"/>
                    <a:pt x="23" y="93"/>
                  </a:cubicBezTo>
                  <a:cubicBezTo>
                    <a:pt x="17" y="93"/>
                    <a:pt x="18" y="89"/>
                    <a:pt x="19" y="83"/>
                  </a:cubicBezTo>
                  <a:cubicBezTo>
                    <a:pt x="20" y="74"/>
                    <a:pt x="26" y="69"/>
                    <a:pt x="32" y="63"/>
                  </a:cubicBezTo>
                  <a:cubicBezTo>
                    <a:pt x="43" y="50"/>
                    <a:pt x="55" y="38"/>
                    <a:pt x="66" y="26"/>
                  </a:cubicBezTo>
                  <a:cubicBezTo>
                    <a:pt x="79" y="16"/>
                    <a:pt x="52" y="58"/>
                    <a:pt x="60" y="78"/>
                  </a:cubicBezTo>
                  <a:cubicBezTo>
                    <a:pt x="60" y="78"/>
                    <a:pt x="69" y="96"/>
                    <a:pt x="35" y="93"/>
                  </a:cubicBezTo>
                  <a:close/>
                </a:path>
              </a:pathLst>
            </a:custGeom>
            <a:solidFill>
              <a:srgbClr val="F2CBDC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76" name="Freeform 195">
              <a:extLst>
                <a:ext uri="{FF2B5EF4-FFF2-40B4-BE49-F238E27FC236}">
                  <a16:creationId xmlns:a16="http://schemas.microsoft.com/office/drawing/2014/main" id="{7BD2FC51-162E-4DDE-99CE-431E1558E0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3" y="1718"/>
              <a:ext cx="586" cy="1120"/>
            </a:xfrm>
            <a:custGeom>
              <a:avLst/>
              <a:gdLst>
                <a:gd name="T0" fmla="*/ 536 w 409"/>
                <a:gd name="T1" fmla="*/ 1507 h 781"/>
                <a:gd name="T2" fmla="*/ 347 w 409"/>
                <a:gd name="T3" fmla="*/ 1339 h 781"/>
                <a:gd name="T4" fmla="*/ 284 w 409"/>
                <a:gd name="T5" fmla="*/ 1456 h 781"/>
                <a:gd name="T6" fmla="*/ 162 w 409"/>
                <a:gd name="T7" fmla="*/ 1299 h 781"/>
                <a:gd name="T8" fmla="*/ 265 w 409"/>
                <a:gd name="T9" fmla="*/ 1061 h 781"/>
                <a:gd name="T10" fmla="*/ 844 w 409"/>
                <a:gd name="T11" fmla="*/ 529 h 781"/>
                <a:gd name="T12" fmla="*/ 589 w 409"/>
                <a:gd name="T13" fmla="*/ 191 h 781"/>
                <a:gd name="T14" fmla="*/ 403 w 409"/>
                <a:gd name="T15" fmla="*/ 80 h 781"/>
                <a:gd name="T16" fmla="*/ 136 w 409"/>
                <a:gd name="T17" fmla="*/ 14 h 781"/>
                <a:gd name="T18" fmla="*/ 82 w 409"/>
                <a:gd name="T19" fmla="*/ 387 h 781"/>
                <a:gd name="T20" fmla="*/ 153 w 409"/>
                <a:gd name="T21" fmla="*/ 631 h 781"/>
                <a:gd name="T22" fmla="*/ 107 w 409"/>
                <a:gd name="T23" fmla="*/ 1076 h 781"/>
                <a:gd name="T24" fmla="*/ 148 w 409"/>
                <a:gd name="T25" fmla="*/ 856 h 781"/>
                <a:gd name="T26" fmla="*/ 53 w 409"/>
                <a:gd name="T27" fmla="*/ 1536 h 781"/>
                <a:gd name="T28" fmla="*/ 185 w 409"/>
                <a:gd name="T29" fmla="*/ 2150 h 781"/>
                <a:gd name="T30" fmla="*/ 318 w 409"/>
                <a:gd name="T31" fmla="*/ 1856 h 781"/>
                <a:gd name="T32" fmla="*/ 176 w 409"/>
                <a:gd name="T33" fmla="*/ 2009 h 781"/>
                <a:gd name="T34" fmla="*/ 262 w 409"/>
                <a:gd name="T35" fmla="*/ 1696 h 781"/>
                <a:gd name="T36" fmla="*/ 347 w 409"/>
                <a:gd name="T37" fmla="*/ 1629 h 781"/>
                <a:gd name="T38" fmla="*/ 511 w 409"/>
                <a:gd name="T39" fmla="*/ 2036 h 781"/>
                <a:gd name="T40" fmla="*/ 610 w 409"/>
                <a:gd name="T41" fmla="*/ 2280 h 781"/>
                <a:gd name="T42" fmla="*/ 821 w 409"/>
                <a:gd name="T43" fmla="*/ 2175 h 781"/>
                <a:gd name="T44" fmla="*/ 1201 w 409"/>
                <a:gd name="T45" fmla="*/ 1691 h 781"/>
                <a:gd name="T46" fmla="*/ 917 w 409"/>
                <a:gd name="T47" fmla="*/ 1982 h 781"/>
                <a:gd name="T48" fmla="*/ 656 w 409"/>
                <a:gd name="T49" fmla="*/ 2256 h 781"/>
                <a:gd name="T50" fmla="*/ 490 w 409"/>
                <a:gd name="T51" fmla="*/ 1877 h 781"/>
                <a:gd name="T52" fmla="*/ 318 w 409"/>
                <a:gd name="T53" fmla="*/ 1569 h 781"/>
                <a:gd name="T54" fmla="*/ 176 w 409"/>
                <a:gd name="T55" fmla="*/ 1754 h 781"/>
                <a:gd name="T56" fmla="*/ 224 w 409"/>
                <a:gd name="T57" fmla="*/ 2056 h 781"/>
                <a:gd name="T58" fmla="*/ 324 w 409"/>
                <a:gd name="T59" fmla="*/ 1982 h 781"/>
                <a:gd name="T60" fmla="*/ 90 w 409"/>
                <a:gd name="T61" fmla="*/ 1923 h 781"/>
                <a:gd name="T62" fmla="*/ 53 w 409"/>
                <a:gd name="T63" fmla="*/ 1147 h 781"/>
                <a:gd name="T64" fmla="*/ 115 w 409"/>
                <a:gd name="T65" fmla="*/ 878 h 781"/>
                <a:gd name="T66" fmla="*/ 162 w 409"/>
                <a:gd name="T67" fmla="*/ 1096 h 781"/>
                <a:gd name="T68" fmla="*/ 183 w 409"/>
                <a:gd name="T69" fmla="*/ 597 h 781"/>
                <a:gd name="T70" fmla="*/ 123 w 409"/>
                <a:gd name="T71" fmla="*/ 222 h 781"/>
                <a:gd name="T72" fmla="*/ 150 w 409"/>
                <a:gd name="T73" fmla="*/ 56 h 781"/>
                <a:gd name="T74" fmla="*/ 365 w 409"/>
                <a:gd name="T75" fmla="*/ 122 h 781"/>
                <a:gd name="T76" fmla="*/ 484 w 409"/>
                <a:gd name="T77" fmla="*/ 136 h 781"/>
                <a:gd name="T78" fmla="*/ 841 w 409"/>
                <a:gd name="T79" fmla="*/ 450 h 781"/>
                <a:gd name="T80" fmla="*/ 361 w 409"/>
                <a:gd name="T81" fmla="*/ 761 h 781"/>
                <a:gd name="T82" fmla="*/ 189 w 409"/>
                <a:gd name="T83" fmla="*/ 1156 h 781"/>
                <a:gd name="T84" fmla="*/ 153 w 409"/>
                <a:gd name="T85" fmla="*/ 1560 h 781"/>
                <a:gd name="T86" fmla="*/ 305 w 409"/>
                <a:gd name="T87" fmla="*/ 1460 h 781"/>
                <a:gd name="T88" fmla="*/ 427 w 409"/>
                <a:gd name="T89" fmla="*/ 1534 h 781"/>
                <a:gd name="T90" fmla="*/ 1039 w 409"/>
                <a:gd name="T91" fmla="*/ 1560 h 781"/>
                <a:gd name="T92" fmla="*/ 1128 w 409"/>
                <a:gd name="T93" fmla="*/ 1728 h 7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09" h="781">
                  <a:moveTo>
                    <a:pt x="355" y="513"/>
                  </a:moveTo>
                  <a:cubicBezTo>
                    <a:pt x="313" y="513"/>
                    <a:pt x="271" y="513"/>
                    <a:pt x="228" y="513"/>
                  </a:cubicBezTo>
                  <a:cubicBezTo>
                    <a:pt x="213" y="513"/>
                    <a:pt x="197" y="512"/>
                    <a:pt x="182" y="511"/>
                  </a:cubicBezTo>
                  <a:cubicBezTo>
                    <a:pt x="169" y="510"/>
                    <a:pt x="156" y="508"/>
                    <a:pt x="143" y="505"/>
                  </a:cubicBezTo>
                  <a:cubicBezTo>
                    <a:pt x="130" y="503"/>
                    <a:pt x="130" y="491"/>
                    <a:pt x="130" y="480"/>
                  </a:cubicBezTo>
                  <a:cubicBezTo>
                    <a:pt x="130" y="470"/>
                    <a:pt x="129" y="459"/>
                    <a:pt x="118" y="454"/>
                  </a:cubicBezTo>
                  <a:cubicBezTo>
                    <a:pt x="108" y="450"/>
                    <a:pt x="103" y="462"/>
                    <a:pt x="101" y="470"/>
                  </a:cubicBezTo>
                  <a:cubicBezTo>
                    <a:pt x="99" y="475"/>
                    <a:pt x="98" y="481"/>
                    <a:pt x="97" y="487"/>
                  </a:cubicBezTo>
                  <a:cubicBezTo>
                    <a:pt x="97" y="489"/>
                    <a:pt x="96" y="492"/>
                    <a:pt x="96" y="494"/>
                  </a:cubicBezTo>
                  <a:cubicBezTo>
                    <a:pt x="94" y="500"/>
                    <a:pt x="92" y="503"/>
                    <a:pt x="89" y="507"/>
                  </a:cubicBezTo>
                  <a:cubicBezTo>
                    <a:pt x="81" y="517"/>
                    <a:pt x="74" y="528"/>
                    <a:pt x="63" y="532"/>
                  </a:cubicBezTo>
                  <a:cubicBezTo>
                    <a:pt x="64" y="501"/>
                    <a:pt x="59" y="471"/>
                    <a:pt x="55" y="441"/>
                  </a:cubicBezTo>
                  <a:cubicBezTo>
                    <a:pt x="54" y="432"/>
                    <a:pt x="54" y="429"/>
                    <a:pt x="59" y="421"/>
                  </a:cubicBezTo>
                  <a:cubicBezTo>
                    <a:pt x="63" y="415"/>
                    <a:pt x="67" y="409"/>
                    <a:pt x="71" y="403"/>
                  </a:cubicBezTo>
                  <a:cubicBezTo>
                    <a:pt x="80" y="389"/>
                    <a:pt x="85" y="375"/>
                    <a:pt x="90" y="360"/>
                  </a:cubicBezTo>
                  <a:cubicBezTo>
                    <a:pt x="98" y="332"/>
                    <a:pt x="104" y="303"/>
                    <a:pt x="119" y="279"/>
                  </a:cubicBezTo>
                  <a:cubicBezTo>
                    <a:pt x="135" y="252"/>
                    <a:pt x="167" y="239"/>
                    <a:pt x="194" y="224"/>
                  </a:cubicBezTo>
                  <a:cubicBezTo>
                    <a:pt x="224" y="207"/>
                    <a:pt x="255" y="192"/>
                    <a:pt x="287" y="179"/>
                  </a:cubicBezTo>
                  <a:cubicBezTo>
                    <a:pt x="294" y="176"/>
                    <a:pt x="297" y="161"/>
                    <a:pt x="299" y="155"/>
                  </a:cubicBezTo>
                  <a:cubicBezTo>
                    <a:pt x="300" y="148"/>
                    <a:pt x="300" y="133"/>
                    <a:pt x="293" y="129"/>
                  </a:cubicBezTo>
                  <a:cubicBezTo>
                    <a:pt x="260" y="110"/>
                    <a:pt x="228" y="92"/>
                    <a:pt x="200" y="65"/>
                  </a:cubicBezTo>
                  <a:cubicBezTo>
                    <a:pt x="195" y="60"/>
                    <a:pt x="190" y="55"/>
                    <a:pt x="185" y="49"/>
                  </a:cubicBezTo>
                  <a:cubicBezTo>
                    <a:pt x="183" y="44"/>
                    <a:pt x="180" y="40"/>
                    <a:pt x="176" y="36"/>
                  </a:cubicBezTo>
                  <a:cubicBezTo>
                    <a:pt x="164" y="25"/>
                    <a:pt x="152" y="24"/>
                    <a:pt x="137" y="27"/>
                  </a:cubicBezTo>
                  <a:cubicBezTo>
                    <a:pt x="128" y="28"/>
                    <a:pt x="111" y="33"/>
                    <a:pt x="102" y="29"/>
                  </a:cubicBezTo>
                  <a:cubicBezTo>
                    <a:pt x="95" y="25"/>
                    <a:pt x="89" y="21"/>
                    <a:pt x="82" y="18"/>
                  </a:cubicBezTo>
                  <a:cubicBezTo>
                    <a:pt x="74" y="13"/>
                    <a:pt x="56" y="0"/>
                    <a:pt x="46" y="5"/>
                  </a:cubicBezTo>
                  <a:cubicBezTo>
                    <a:pt x="36" y="10"/>
                    <a:pt x="32" y="18"/>
                    <a:pt x="32" y="28"/>
                  </a:cubicBezTo>
                  <a:cubicBezTo>
                    <a:pt x="32" y="46"/>
                    <a:pt x="32" y="63"/>
                    <a:pt x="31" y="81"/>
                  </a:cubicBezTo>
                  <a:cubicBezTo>
                    <a:pt x="31" y="98"/>
                    <a:pt x="30" y="114"/>
                    <a:pt x="28" y="131"/>
                  </a:cubicBezTo>
                  <a:cubicBezTo>
                    <a:pt x="28" y="140"/>
                    <a:pt x="27" y="148"/>
                    <a:pt x="26" y="157"/>
                  </a:cubicBezTo>
                  <a:cubicBezTo>
                    <a:pt x="26" y="164"/>
                    <a:pt x="30" y="171"/>
                    <a:pt x="33" y="178"/>
                  </a:cubicBezTo>
                  <a:cubicBezTo>
                    <a:pt x="39" y="190"/>
                    <a:pt x="46" y="202"/>
                    <a:pt x="52" y="214"/>
                  </a:cubicBezTo>
                  <a:cubicBezTo>
                    <a:pt x="57" y="224"/>
                    <a:pt x="63" y="238"/>
                    <a:pt x="63" y="250"/>
                  </a:cubicBezTo>
                  <a:cubicBezTo>
                    <a:pt x="63" y="275"/>
                    <a:pt x="66" y="300"/>
                    <a:pt x="58" y="324"/>
                  </a:cubicBezTo>
                  <a:cubicBezTo>
                    <a:pt x="55" y="333"/>
                    <a:pt x="50" y="367"/>
                    <a:pt x="36" y="365"/>
                  </a:cubicBezTo>
                  <a:cubicBezTo>
                    <a:pt x="36" y="359"/>
                    <a:pt x="35" y="352"/>
                    <a:pt x="37" y="346"/>
                  </a:cubicBezTo>
                  <a:cubicBezTo>
                    <a:pt x="39" y="340"/>
                    <a:pt x="44" y="335"/>
                    <a:pt x="47" y="330"/>
                  </a:cubicBezTo>
                  <a:cubicBezTo>
                    <a:pt x="54" y="318"/>
                    <a:pt x="60" y="301"/>
                    <a:pt x="50" y="290"/>
                  </a:cubicBezTo>
                  <a:cubicBezTo>
                    <a:pt x="42" y="281"/>
                    <a:pt x="28" y="275"/>
                    <a:pt x="16" y="279"/>
                  </a:cubicBezTo>
                  <a:cubicBezTo>
                    <a:pt x="0" y="284"/>
                    <a:pt x="0" y="302"/>
                    <a:pt x="0" y="316"/>
                  </a:cubicBezTo>
                  <a:cubicBezTo>
                    <a:pt x="3" y="384"/>
                    <a:pt x="12" y="452"/>
                    <a:pt x="18" y="521"/>
                  </a:cubicBezTo>
                  <a:cubicBezTo>
                    <a:pt x="21" y="556"/>
                    <a:pt x="23" y="590"/>
                    <a:pt x="19" y="625"/>
                  </a:cubicBezTo>
                  <a:cubicBezTo>
                    <a:pt x="16" y="654"/>
                    <a:pt x="10" y="691"/>
                    <a:pt x="31" y="715"/>
                  </a:cubicBezTo>
                  <a:cubicBezTo>
                    <a:pt x="38" y="724"/>
                    <a:pt x="52" y="728"/>
                    <a:pt x="63" y="729"/>
                  </a:cubicBezTo>
                  <a:cubicBezTo>
                    <a:pt x="71" y="730"/>
                    <a:pt x="87" y="733"/>
                    <a:pt x="94" y="728"/>
                  </a:cubicBezTo>
                  <a:cubicBezTo>
                    <a:pt x="116" y="714"/>
                    <a:pt x="123" y="681"/>
                    <a:pt x="122" y="657"/>
                  </a:cubicBezTo>
                  <a:cubicBezTo>
                    <a:pt x="121" y="645"/>
                    <a:pt x="122" y="632"/>
                    <a:pt x="108" y="629"/>
                  </a:cubicBezTo>
                  <a:cubicBezTo>
                    <a:pt x="96" y="627"/>
                    <a:pt x="84" y="630"/>
                    <a:pt x="78" y="642"/>
                  </a:cubicBezTo>
                  <a:cubicBezTo>
                    <a:pt x="74" y="651"/>
                    <a:pt x="74" y="662"/>
                    <a:pt x="75" y="672"/>
                  </a:cubicBezTo>
                  <a:cubicBezTo>
                    <a:pt x="77" y="695"/>
                    <a:pt x="64" y="686"/>
                    <a:pt x="60" y="681"/>
                  </a:cubicBezTo>
                  <a:cubicBezTo>
                    <a:pt x="58" y="678"/>
                    <a:pt x="59" y="671"/>
                    <a:pt x="59" y="667"/>
                  </a:cubicBezTo>
                  <a:cubicBezTo>
                    <a:pt x="59" y="658"/>
                    <a:pt x="59" y="649"/>
                    <a:pt x="59" y="640"/>
                  </a:cubicBezTo>
                  <a:cubicBezTo>
                    <a:pt x="59" y="616"/>
                    <a:pt x="77" y="594"/>
                    <a:pt x="89" y="575"/>
                  </a:cubicBezTo>
                  <a:cubicBezTo>
                    <a:pt x="93" y="568"/>
                    <a:pt x="97" y="561"/>
                    <a:pt x="101" y="555"/>
                  </a:cubicBezTo>
                  <a:cubicBezTo>
                    <a:pt x="104" y="551"/>
                    <a:pt x="104" y="548"/>
                    <a:pt x="109" y="549"/>
                  </a:cubicBezTo>
                  <a:cubicBezTo>
                    <a:pt x="112" y="549"/>
                    <a:pt x="115" y="550"/>
                    <a:pt x="118" y="552"/>
                  </a:cubicBezTo>
                  <a:cubicBezTo>
                    <a:pt x="126" y="556"/>
                    <a:pt x="133" y="564"/>
                    <a:pt x="136" y="573"/>
                  </a:cubicBezTo>
                  <a:cubicBezTo>
                    <a:pt x="139" y="588"/>
                    <a:pt x="142" y="602"/>
                    <a:pt x="146" y="617"/>
                  </a:cubicBezTo>
                  <a:cubicBezTo>
                    <a:pt x="151" y="642"/>
                    <a:pt x="165" y="666"/>
                    <a:pt x="174" y="690"/>
                  </a:cubicBezTo>
                  <a:cubicBezTo>
                    <a:pt x="180" y="706"/>
                    <a:pt x="187" y="722"/>
                    <a:pt x="193" y="738"/>
                  </a:cubicBezTo>
                  <a:cubicBezTo>
                    <a:pt x="196" y="746"/>
                    <a:pt x="199" y="754"/>
                    <a:pt x="202" y="762"/>
                  </a:cubicBezTo>
                  <a:cubicBezTo>
                    <a:pt x="204" y="766"/>
                    <a:pt x="206" y="769"/>
                    <a:pt x="207" y="773"/>
                  </a:cubicBezTo>
                  <a:cubicBezTo>
                    <a:pt x="210" y="781"/>
                    <a:pt x="210" y="781"/>
                    <a:pt x="219" y="781"/>
                  </a:cubicBezTo>
                  <a:cubicBezTo>
                    <a:pt x="229" y="780"/>
                    <a:pt x="257" y="781"/>
                    <a:pt x="263" y="770"/>
                  </a:cubicBezTo>
                  <a:cubicBezTo>
                    <a:pt x="268" y="759"/>
                    <a:pt x="274" y="748"/>
                    <a:pt x="279" y="738"/>
                  </a:cubicBezTo>
                  <a:cubicBezTo>
                    <a:pt x="287" y="721"/>
                    <a:pt x="300" y="708"/>
                    <a:pt x="312" y="693"/>
                  </a:cubicBezTo>
                  <a:cubicBezTo>
                    <a:pt x="338" y="663"/>
                    <a:pt x="365" y="634"/>
                    <a:pt x="388" y="602"/>
                  </a:cubicBezTo>
                  <a:cubicBezTo>
                    <a:pt x="395" y="593"/>
                    <a:pt x="402" y="583"/>
                    <a:pt x="408" y="573"/>
                  </a:cubicBezTo>
                  <a:cubicBezTo>
                    <a:pt x="409" y="557"/>
                    <a:pt x="401" y="552"/>
                    <a:pt x="396" y="543"/>
                  </a:cubicBezTo>
                  <a:cubicBezTo>
                    <a:pt x="387" y="527"/>
                    <a:pt x="374" y="514"/>
                    <a:pt x="355" y="513"/>
                  </a:cubicBezTo>
                  <a:moveTo>
                    <a:pt x="312" y="672"/>
                  </a:moveTo>
                  <a:cubicBezTo>
                    <a:pt x="301" y="684"/>
                    <a:pt x="292" y="698"/>
                    <a:pt x="282" y="711"/>
                  </a:cubicBezTo>
                  <a:cubicBezTo>
                    <a:pt x="273" y="725"/>
                    <a:pt x="265" y="740"/>
                    <a:pt x="254" y="753"/>
                  </a:cubicBezTo>
                  <a:cubicBezTo>
                    <a:pt x="246" y="762"/>
                    <a:pt x="234" y="766"/>
                    <a:pt x="223" y="765"/>
                  </a:cubicBezTo>
                  <a:cubicBezTo>
                    <a:pt x="216" y="764"/>
                    <a:pt x="215" y="753"/>
                    <a:pt x="212" y="747"/>
                  </a:cubicBezTo>
                  <a:cubicBezTo>
                    <a:pt x="209" y="739"/>
                    <a:pt x="206" y="731"/>
                    <a:pt x="203" y="723"/>
                  </a:cubicBezTo>
                  <a:cubicBezTo>
                    <a:pt x="191" y="695"/>
                    <a:pt x="178" y="666"/>
                    <a:pt x="167" y="637"/>
                  </a:cubicBezTo>
                  <a:cubicBezTo>
                    <a:pt x="162" y="622"/>
                    <a:pt x="158" y="607"/>
                    <a:pt x="154" y="592"/>
                  </a:cubicBezTo>
                  <a:cubicBezTo>
                    <a:pt x="150" y="575"/>
                    <a:pt x="147" y="562"/>
                    <a:pt x="135" y="550"/>
                  </a:cubicBezTo>
                  <a:cubicBezTo>
                    <a:pt x="128" y="542"/>
                    <a:pt x="118" y="534"/>
                    <a:pt x="108" y="532"/>
                  </a:cubicBezTo>
                  <a:cubicBezTo>
                    <a:pt x="102" y="531"/>
                    <a:pt x="102" y="536"/>
                    <a:pt x="99" y="540"/>
                  </a:cubicBezTo>
                  <a:cubicBezTo>
                    <a:pt x="95" y="548"/>
                    <a:pt x="91" y="554"/>
                    <a:pt x="85" y="561"/>
                  </a:cubicBezTo>
                  <a:cubicBezTo>
                    <a:pt x="77" y="572"/>
                    <a:pt x="67" y="583"/>
                    <a:pt x="60" y="595"/>
                  </a:cubicBezTo>
                  <a:cubicBezTo>
                    <a:pt x="51" y="608"/>
                    <a:pt x="48" y="622"/>
                    <a:pt x="46" y="638"/>
                  </a:cubicBezTo>
                  <a:cubicBezTo>
                    <a:pt x="45" y="650"/>
                    <a:pt x="40" y="669"/>
                    <a:pt x="45" y="681"/>
                  </a:cubicBezTo>
                  <a:cubicBezTo>
                    <a:pt x="50" y="692"/>
                    <a:pt x="63" y="707"/>
                    <a:pt x="76" y="697"/>
                  </a:cubicBezTo>
                  <a:cubicBezTo>
                    <a:pt x="86" y="690"/>
                    <a:pt x="93" y="677"/>
                    <a:pt x="93" y="664"/>
                  </a:cubicBezTo>
                  <a:cubicBezTo>
                    <a:pt x="94" y="657"/>
                    <a:pt x="87" y="639"/>
                    <a:pt x="102" y="644"/>
                  </a:cubicBezTo>
                  <a:cubicBezTo>
                    <a:pt x="111" y="646"/>
                    <a:pt x="111" y="665"/>
                    <a:pt x="110" y="672"/>
                  </a:cubicBezTo>
                  <a:cubicBezTo>
                    <a:pt x="109" y="684"/>
                    <a:pt x="105" y="697"/>
                    <a:pt x="96" y="706"/>
                  </a:cubicBezTo>
                  <a:cubicBezTo>
                    <a:pt x="80" y="724"/>
                    <a:pt x="47" y="720"/>
                    <a:pt x="36" y="697"/>
                  </a:cubicBezTo>
                  <a:cubicBezTo>
                    <a:pt x="30" y="684"/>
                    <a:pt x="31" y="666"/>
                    <a:pt x="31" y="652"/>
                  </a:cubicBezTo>
                  <a:cubicBezTo>
                    <a:pt x="31" y="634"/>
                    <a:pt x="33" y="616"/>
                    <a:pt x="34" y="598"/>
                  </a:cubicBezTo>
                  <a:cubicBezTo>
                    <a:pt x="36" y="562"/>
                    <a:pt x="33" y="527"/>
                    <a:pt x="29" y="492"/>
                  </a:cubicBezTo>
                  <a:cubicBezTo>
                    <a:pt x="26" y="457"/>
                    <a:pt x="22" y="423"/>
                    <a:pt x="18" y="389"/>
                  </a:cubicBezTo>
                  <a:cubicBezTo>
                    <a:pt x="16" y="373"/>
                    <a:pt x="14" y="357"/>
                    <a:pt x="13" y="341"/>
                  </a:cubicBezTo>
                  <a:cubicBezTo>
                    <a:pt x="11" y="327"/>
                    <a:pt x="8" y="311"/>
                    <a:pt x="15" y="298"/>
                  </a:cubicBezTo>
                  <a:cubicBezTo>
                    <a:pt x="21" y="286"/>
                    <a:pt x="33" y="291"/>
                    <a:pt x="39" y="298"/>
                  </a:cubicBezTo>
                  <a:cubicBezTo>
                    <a:pt x="49" y="308"/>
                    <a:pt x="37" y="324"/>
                    <a:pt x="30" y="332"/>
                  </a:cubicBezTo>
                  <a:cubicBezTo>
                    <a:pt x="22" y="342"/>
                    <a:pt x="15" y="351"/>
                    <a:pt x="22" y="363"/>
                  </a:cubicBezTo>
                  <a:cubicBezTo>
                    <a:pt x="28" y="375"/>
                    <a:pt x="45" y="382"/>
                    <a:pt x="55" y="372"/>
                  </a:cubicBezTo>
                  <a:cubicBezTo>
                    <a:pt x="63" y="363"/>
                    <a:pt x="65" y="349"/>
                    <a:pt x="68" y="339"/>
                  </a:cubicBezTo>
                  <a:cubicBezTo>
                    <a:pt x="72" y="322"/>
                    <a:pt x="76" y="306"/>
                    <a:pt x="77" y="290"/>
                  </a:cubicBezTo>
                  <a:cubicBezTo>
                    <a:pt x="80" y="259"/>
                    <a:pt x="76" y="229"/>
                    <a:pt x="62" y="202"/>
                  </a:cubicBezTo>
                  <a:cubicBezTo>
                    <a:pt x="56" y="192"/>
                    <a:pt x="47" y="183"/>
                    <a:pt x="43" y="171"/>
                  </a:cubicBezTo>
                  <a:cubicBezTo>
                    <a:pt x="38" y="156"/>
                    <a:pt x="39" y="140"/>
                    <a:pt x="40" y="125"/>
                  </a:cubicBezTo>
                  <a:cubicBezTo>
                    <a:pt x="41" y="108"/>
                    <a:pt x="42" y="91"/>
                    <a:pt x="42" y="75"/>
                  </a:cubicBezTo>
                  <a:cubicBezTo>
                    <a:pt x="42" y="66"/>
                    <a:pt x="42" y="58"/>
                    <a:pt x="43" y="49"/>
                  </a:cubicBezTo>
                  <a:cubicBezTo>
                    <a:pt x="43" y="43"/>
                    <a:pt x="40" y="30"/>
                    <a:pt x="45" y="25"/>
                  </a:cubicBezTo>
                  <a:cubicBezTo>
                    <a:pt x="47" y="23"/>
                    <a:pt x="49" y="21"/>
                    <a:pt x="51" y="19"/>
                  </a:cubicBezTo>
                  <a:cubicBezTo>
                    <a:pt x="54" y="16"/>
                    <a:pt x="55" y="18"/>
                    <a:pt x="59" y="20"/>
                  </a:cubicBezTo>
                  <a:cubicBezTo>
                    <a:pt x="65" y="24"/>
                    <a:pt x="70" y="27"/>
                    <a:pt x="77" y="30"/>
                  </a:cubicBezTo>
                  <a:cubicBezTo>
                    <a:pt x="91" y="38"/>
                    <a:pt x="107" y="42"/>
                    <a:pt x="124" y="41"/>
                  </a:cubicBezTo>
                  <a:cubicBezTo>
                    <a:pt x="132" y="40"/>
                    <a:pt x="140" y="39"/>
                    <a:pt x="148" y="38"/>
                  </a:cubicBezTo>
                  <a:cubicBezTo>
                    <a:pt x="152" y="37"/>
                    <a:pt x="155" y="37"/>
                    <a:pt x="159" y="36"/>
                  </a:cubicBezTo>
                  <a:cubicBezTo>
                    <a:pt x="161" y="40"/>
                    <a:pt x="163" y="43"/>
                    <a:pt x="165" y="46"/>
                  </a:cubicBezTo>
                  <a:cubicBezTo>
                    <a:pt x="175" y="58"/>
                    <a:pt x="186" y="70"/>
                    <a:pt x="198" y="81"/>
                  </a:cubicBezTo>
                  <a:cubicBezTo>
                    <a:pt x="220" y="101"/>
                    <a:pt x="246" y="116"/>
                    <a:pt x="273" y="130"/>
                  </a:cubicBezTo>
                  <a:cubicBezTo>
                    <a:pt x="283" y="135"/>
                    <a:pt x="288" y="141"/>
                    <a:pt x="286" y="153"/>
                  </a:cubicBezTo>
                  <a:cubicBezTo>
                    <a:pt x="282" y="171"/>
                    <a:pt x="268" y="175"/>
                    <a:pt x="253" y="182"/>
                  </a:cubicBezTo>
                  <a:cubicBezTo>
                    <a:pt x="231" y="193"/>
                    <a:pt x="208" y="204"/>
                    <a:pt x="185" y="216"/>
                  </a:cubicBezTo>
                  <a:cubicBezTo>
                    <a:pt x="163" y="228"/>
                    <a:pt x="139" y="239"/>
                    <a:pt x="123" y="258"/>
                  </a:cubicBezTo>
                  <a:cubicBezTo>
                    <a:pt x="116" y="267"/>
                    <a:pt x="107" y="274"/>
                    <a:pt x="101" y="284"/>
                  </a:cubicBezTo>
                  <a:cubicBezTo>
                    <a:pt x="95" y="294"/>
                    <a:pt x="92" y="307"/>
                    <a:pt x="89" y="319"/>
                  </a:cubicBezTo>
                  <a:cubicBezTo>
                    <a:pt x="81" y="343"/>
                    <a:pt x="75" y="368"/>
                    <a:pt x="64" y="392"/>
                  </a:cubicBezTo>
                  <a:cubicBezTo>
                    <a:pt x="60" y="400"/>
                    <a:pt x="56" y="406"/>
                    <a:pt x="50" y="413"/>
                  </a:cubicBezTo>
                  <a:cubicBezTo>
                    <a:pt x="44" y="419"/>
                    <a:pt x="43" y="437"/>
                    <a:pt x="44" y="445"/>
                  </a:cubicBezTo>
                  <a:cubicBezTo>
                    <a:pt x="49" y="473"/>
                    <a:pt x="53" y="501"/>
                    <a:pt x="52" y="529"/>
                  </a:cubicBezTo>
                  <a:cubicBezTo>
                    <a:pt x="52" y="543"/>
                    <a:pt x="55" y="548"/>
                    <a:pt x="69" y="542"/>
                  </a:cubicBezTo>
                  <a:cubicBezTo>
                    <a:pt x="78" y="538"/>
                    <a:pt x="84" y="528"/>
                    <a:pt x="89" y="521"/>
                  </a:cubicBezTo>
                  <a:cubicBezTo>
                    <a:pt x="95" y="513"/>
                    <a:pt x="101" y="504"/>
                    <a:pt x="104" y="495"/>
                  </a:cubicBezTo>
                  <a:cubicBezTo>
                    <a:pt x="107" y="487"/>
                    <a:pt x="106" y="471"/>
                    <a:pt x="115" y="469"/>
                  </a:cubicBezTo>
                  <a:cubicBezTo>
                    <a:pt x="115" y="477"/>
                    <a:pt x="112" y="488"/>
                    <a:pt x="115" y="497"/>
                  </a:cubicBezTo>
                  <a:cubicBezTo>
                    <a:pt x="118" y="508"/>
                    <a:pt x="135" y="518"/>
                    <a:pt x="145" y="520"/>
                  </a:cubicBezTo>
                  <a:cubicBezTo>
                    <a:pt x="151" y="522"/>
                    <a:pt x="158" y="521"/>
                    <a:pt x="164" y="521"/>
                  </a:cubicBezTo>
                  <a:cubicBezTo>
                    <a:pt x="196" y="523"/>
                    <a:pt x="228" y="524"/>
                    <a:pt x="260" y="525"/>
                  </a:cubicBezTo>
                  <a:cubicBezTo>
                    <a:pt x="291" y="526"/>
                    <a:pt x="322" y="527"/>
                    <a:pt x="353" y="529"/>
                  </a:cubicBezTo>
                  <a:cubicBezTo>
                    <a:pt x="357" y="529"/>
                    <a:pt x="363" y="527"/>
                    <a:pt x="366" y="530"/>
                  </a:cubicBezTo>
                  <a:cubicBezTo>
                    <a:pt x="376" y="541"/>
                    <a:pt x="390" y="550"/>
                    <a:pt x="392" y="564"/>
                  </a:cubicBezTo>
                  <a:cubicBezTo>
                    <a:pt x="394" y="572"/>
                    <a:pt x="386" y="583"/>
                    <a:pt x="383" y="586"/>
                  </a:cubicBezTo>
                  <a:cubicBezTo>
                    <a:pt x="377" y="597"/>
                    <a:pt x="369" y="607"/>
                    <a:pt x="361" y="616"/>
                  </a:cubicBezTo>
                  <a:cubicBezTo>
                    <a:pt x="345" y="635"/>
                    <a:pt x="328" y="653"/>
                    <a:pt x="312" y="672"/>
                  </a:cubicBezTo>
                </a:path>
              </a:pathLst>
            </a:custGeom>
            <a:solidFill>
              <a:srgbClr val="F2CBDC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77" name="Freeform 196">
              <a:extLst>
                <a:ext uri="{FF2B5EF4-FFF2-40B4-BE49-F238E27FC236}">
                  <a16:creationId xmlns:a16="http://schemas.microsoft.com/office/drawing/2014/main" id="{0DC721C2-E512-42C8-B4A1-327240C4FC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3" y="1718"/>
              <a:ext cx="586" cy="1120"/>
            </a:xfrm>
            <a:custGeom>
              <a:avLst/>
              <a:gdLst>
                <a:gd name="T0" fmla="*/ 536 w 409"/>
                <a:gd name="T1" fmla="*/ 1507 h 781"/>
                <a:gd name="T2" fmla="*/ 347 w 409"/>
                <a:gd name="T3" fmla="*/ 1339 h 781"/>
                <a:gd name="T4" fmla="*/ 284 w 409"/>
                <a:gd name="T5" fmla="*/ 1456 h 781"/>
                <a:gd name="T6" fmla="*/ 162 w 409"/>
                <a:gd name="T7" fmla="*/ 1299 h 781"/>
                <a:gd name="T8" fmla="*/ 265 w 409"/>
                <a:gd name="T9" fmla="*/ 1061 h 781"/>
                <a:gd name="T10" fmla="*/ 844 w 409"/>
                <a:gd name="T11" fmla="*/ 529 h 781"/>
                <a:gd name="T12" fmla="*/ 589 w 409"/>
                <a:gd name="T13" fmla="*/ 191 h 781"/>
                <a:gd name="T14" fmla="*/ 403 w 409"/>
                <a:gd name="T15" fmla="*/ 80 h 781"/>
                <a:gd name="T16" fmla="*/ 136 w 409"/>
                <a:gd name="T17" fmla="*/ 14 h 781"/>
                <a:gd name="T18" fmla="*/ 82 w 409"/>
                <a:gd name="T19" fmla="*/ 387 h 781"/>
                <a:gd name="T20" fmla="*/ 153 w 409"/>
                <a:gd name="T21" fmla="*/ 631 h 781"/>
                <a:gd name="T22" fmla="*/ 107 w 409"/>
                <a:gd name="T23" fmla="*/ 1076 h 781"/>
                <a:gd name="T24" fmla="*/ 148 w 409"/>
                <a:gd name="T25" fmla="*/ 856 h 781"/>
                <a:gd name="T26" fmla="*/ 53 w 409"/>
                <a:gd name="T27" fmla="*/ 1536 h 781"/>
                <a:gd name="T28" fmla="*/ 185 w 409"/>
                <a:gd name="T29" fmla="*/ 2150 h 781"/>
                <a:gd name="T30" fmla="*/ 318 w 409"/>
                <a:gd name="T31" fmla="*/ 1856 h 781"/>
                <a:gd name="T32" fmla="*/ 176 w 409"/>
                <a:gd name="T33" fmla="*/ 2009 h 781"/>
                <a:gd name="T34" fmla="*/ 262 w 409"/>
                <a:gd name="T35" fmla="*/ 1696 h 781"/>
                <a:gd name="T36" fmla="*/ 347 w 409"/>
                <a:gd name="T37" fmla="*/ 1629 h 781"/>
                <a:gd name="T38" fmla="*/ 511 w 409"/>
                <a:gd name="T39" fmla="*/ 2036 h 781"/>
                <a:gd name="T40" fmla="*/ 610 w 409"/>
                <a:gd name="T41" fmla="*/ 2280 h 781"/>
                <a:gd name="T42" fmla="*/ 821 w 409"/>
                <a:gd name="T43" fmla="*/ 2175 h 781"/>
                <a:gd name="T44" fmla="*/ 1201 w 409"/>
                <a:gd name="T45" fmla="*/ 1691 h 781"/>
                <a:gd name="T46" fmla="*/ 917 w 409"/>
                <a:gd name="T47" fmla="*/ 1982 h 781"/>
                <a:gd name="T48" fmla="*/ 656 w 409"/>
                <a:gd name="T49" fmla="*/ 2256 h 781"/>
                <a:gd name="T50" fmla="*/ 490 w 409"/>
                <a:gd name="T51" fmla="*/ 1877 h 781"/>
                <a:gd name="T52" fmla="*/ 318 w 409"/>
                <a:gd name="T53" fmla="*/ 1569 h 781"/>
                <a:gd name="T54" fmla="*/ 176 w 409"/>
                <a:gd name="T55" fmla="*/ 1754 h 781"/>
                <a:gd name="T56" fmla="*/ 224 w 409"/>
                <a:gd name="T57" fmla="*/ 2056 h 781"/>
                <a:gd name="T58" fmla="*/ 324 w 409"/>
                <a:gd name="T59" fmla="*/ 1982 h 781"/>
                <a:gd name="T60" fmla="*/ 90 w 409"/>
                <a:gd name="T61" fmla="*/ 1923 h 781"/>
                <a:gd name="T62" fmla="*/ 53 w 409"/>
                <a:gd name="T63" fmla="*/ 1147 h 781"/>
                <a:gd name="T64" fmla="*/ 115 w 409"/>
                <a:gd name="T65" fmla="*/ 878 h 781"/>
                <a:gd name="T66" fmla="*/ 162 w 409"/>
                <a:gd name="T67" fmla="*/ 1096 h 781"/>
                <a:gd name="T68" fmla="*/ 183 w 409"/>
                <a:gd name="T69" fmla="*/ 597 h 781"/>
                <a:gd name="T70" fmla="*/ 123 w 409"/>
                <a:gd name="T71" fmla="*/ 222 h 781"/>
                <a:gd name="T72" fmla="*/ 150 w 409"/>
                <a:gd name="T73" fmla="*/ 56 h 781"/>
                <a:gd name="T74" fmla="*/ 365 w 409"/>
                <a:gd name="T75" fmla="*/ 122 h 781"/>
                <a:gd name="T76" fmla="*/ 484 w 409"/>
                <a:gd name="T77" fmla="*/ 136 h 781"/>
                <a:gd name="T78" fmla="*/ 841 w 409"/>
                <a:gd name="T79" fmla="*/ 450 h 781"/>
                <a:gd name="T80" fmla="*/ 361 w 409"/>
                <a:gd name="T81" fmla="*/ 761 h 781"/>
                <a:gd name="T82" fmla="*/ 189 w 409"/>
                <a:gd name="T83" fmla="*/ 1156 h 781"/>
                <a:gd name="T84" fmla="*/ 153 w 409"/>
                <a:gd name="T85" fmla="*/ 1560 h 781"/>
                <a:gd name="T86" fmla="*/ 305 w 409"/>
                <a:gd name="T87" fmla="*/ 1460 h 781"/>
                <a:gd name="T88" fmla="*/ 427 w 409"/>
                <a:gd name="T89" fmla="*/ 1534 h 781"/>
                <a:gd name="T90" fmla="*/ 1039 w 409"/>
                <a:gd name="T91" fmla="*/ 1560 h 781"/>
                <a:gd name="T92" fmla="*/ 1128 w 409"/>
                <a:gd name="T93" fmla="*/ 1728 h 7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09" h="781">
                  <a:moveTo>
                    <a:pt x="355" y="513"/>
                  </a:moveTo>
                  <a:cubicBezTo>
                    <a:pt x="313" y="513"/>
                    <a:pt x="271" y="513"/>
                    <a:pt x="228" y="513"/>
                  </a:cubicBezTo>
                  <a:cubicBezTo>
                    <a:pt x="213" y="513"/>
                    <a:pt x="197" y="512"/>
                    <a:pt x="182" y="511"/>
                  </a:cubicBezTo>
                  <a:cubicBezTo>
                    <a:pt x="169" y="510"/>
                    <a:pt x="156" y="508"/>
                    <a:pt x="143" y="505"/>
                  </a:cubicBezTo>
                  <a:cubicBezTo>
                    <a:pt x="130" y="503"/>
                    <a:pt x="130" y="491"/>
                    <a:pt x="130" y="480"/>
                  </a:cubicBezTo>
                  <a:cubicBezTo>
                    <a:pt x="130" y="470"/>
                    <a:pt x="129" y="459"/>
                    <a:pt x="118" y="454"/>
                  </a:cubicBezTo>
                  <a:cubicBezTo>
                    <a:pt x="108" y="450"/>
                    <a:pt x="103" y="462"/>
                    <a:pt x="101" y="470"/>
                  </a:cubicBezTo>
                  <a:cubicBezTo>
                    <a:pt x="99" y="475"/>
                    <a:pt x="98" y="481"/>
                    <a:pt x="97" y="487"/>
                  </a:cubicBezTo>
                  <a:cubicBezTo>
                    <a:pt x="97" y="489"/>
                    <a:pt x="96" y="492"/>
                    <a:pt x="96" y="494"/>
                  </a:cubicBezTo>
                  <a:cubicBezTo>
                    <a:pt x="94" y="500"/>
                    <a:pt x="92" y="503"/>
                    <a:pt x="89" y="507"/>
                  </a:cubicBezTo>
                  <a:cubicBezTo>
                    <a:pt x="81" y="517"/>
                    <a:pt x="74" y="528"/>
                    <a:pt x="63" y="532"/>
                  </a:cubicBezTo>
                  <a:cubicBezTo>
                    <a:pt x="64" y="501"/>
                    <a:pt x="59" y="471"/>
                    <a:pt x="55" y="441"/>
                  </a:cubicBezTo>
                  <a:cubicBezTo>
                    <a:pt x="54" y="432"/>
                    <a:pt x="54" y="429"/>
                    <a:pt x="59" y="421"/>
                  </a:cubicBezTo>
                  <a:cubicBezTo>
                    <a:pt x="63" y="415"/>
                    <a:pt x="67" y="409"/>
                    <a:pt x="71" y="403"/>
                  </a:cubicBezTo>
                  <a:cubicBezTo>
                    <a:pt x="80" y="389"/>
                    <a:pt x="85" y="375"/>
                    <a:pt x="90" y="360"/>
                  </a:cubicBezTo>
                  <a:cubicBezTo>
                    <a:pt x="98" y="332"/>
                    <a:pt x="104" y="303"/>
                    <a:pt x="119" y="279"/>
                  </a:cubicBezTo>
                  <a:cubicBezTo>
                    <a:pt x="135" y="252"/>
                    <a:pt x="167" y="239"/>
                    <a:pt x="194" y="224"/>
                  </a:cubicBezTo>
                  <a:cubicBezTo>
                    <a:pt x="224" y="207"/>
                    <a:pt x="255" y="192"/>
                    <a:pt x="287" y="179"/>
                  </a:cubicBezTo>
                  <a:cubicBezTo>
                    <a:pt x="294" y="176"/>
                    <a:pt x="297" y="161"/>
                    <a:pt x="299" y="155"/>
                  </a:cubicBezTo>
                  <a:cubicBezTo>
                    <a:pt x="300" y="148"/>
                    <a:pt x="300" y="133"/>
                    <a:pt x="293" y="129"/>
                  </a:cubicBezTo>
                  <a:cubicBezTo>
                    <a:pt x="260" y="110"/>
                    <a:pt x="228" y="92"/>
                    <a:pt x="200" y="65"/>
                  </a:cubicBezTo>
                  <a:cubicBezTo>
                    <a:pt x="195" y="60"/>
                    <a:pt x="190" y="55"/>
                    <a:pt x="185" y="49"/>
                  </a:cubicBezTo>
                  <a:cubicBezTo>
                    <a:pt x="183" y="44"/>
                    <a:pt x="180" y="40"/>
                    <a:pt x="176" y="36"/>
                  </a:cubicBezTo>
                  <a:cubicBezTo>
                    <a:pt x="164" y="25"/>
                    <a:pt x="152" y="24"/>
                    <a:pt x="137" y="27"/>
                  </a:cubicBezTo>
                  <a:cubicBezTo>
                    <a:pt x="128" y="28"/>
                    <a:pt x="111" y="33"/>
                    <a:pt x="102" y="29"/>
                  </a:cubicBezTo>
                  <a:cubicBezTo>
                    <a:pt x="95" y="25"/>
                    <a:pt x="89" y="21"/>
                    <a:pt x="82" y="18"/>
                  </a:cubicBezTo>
                  <a:cubicBezTo>
                    <a:pt x="74" y="13"/>
                    <a:pt x="56" y="0"/>
                    <a:pt x="46" y="5"/>
                  </a:cubicBezTo>
                  <a:cubicBezTo>
                    <a:pt x="36" y="10"/>
                    <a:pt x="32" y="18"/>
                    <a:pt x="32" y="28"/>
                  </a:cubicBezTo>
                  <a:cubicBezTo>
                    <a:pt x="32" y="46"/>
                    <a:pt x="32" y="63"/>
                    <a:pt x="31" y="81"/>
                  </a:cubicBezTo>
                  <a:cubicBezTo>
                    <a:pt x="31" y="98"/>
                    <a:pt x="30" y="114"/>
                    <a:pt x="28" y="131"/>
                  </a:cubicBezTo>
                  <a:cubicBezTo>
                    <a:pt x="28" y="140"/>
                    <a:pt x="27" y="148"/>
                    <a:pt x="26" y="157"/>
                  </a:cubicBezTo>
                  <a:cubicBezTo>
                    <a:pt x="26" y="164"/>
                    <a:pt x="30" y="171"/>
                    <a:pt x="33" y="178"/>
                  </a:cubicBezTo>
                  <a:cubicBezTo>
                    <a:pt x="39" y="190"/>
                    <a:pt x="46" y="202"/>
                    <a:pt x="52" y="214"/>
                  </a:cubicBezTo>
                  <a:cubicBezTo>
                    <a:pt x="57" y="224"/>
                    <a:pt x="63" y="238"/>
                    <a:pt x="63" y="250"/>
                  </a:cubicBezTo>
                  <a:cubicBezTo>
                    <a:pt x="63" y="275"/>
                    <a:pt x="66" y="300"/>
                    <a:pt x="58" y="324"/>
                  </a:cubicBezTo>
                  <a:cubicBezTo>
                    <a:pt x="55" y="333"/>
                    <a:pt x="50" y="367"/>
                    <a:pt x="36" y="365"/>
                  </a:cubicBezTo>
                  <a:cubicBezTo>
                    <a:pt x="36" y="359"/>
                    <a:pt x="35" y="352"/>
                    <a:pt x="37" y="346"/>
                  </a:cubicBezTo>
                  <a:cubicBezTo>
                    <a:pt x="39" y="340"/>
                    <a:pt x="44" y="335"/>
                    <a:pt x="47" y="330"/>
                  </a:cubicBezTo>
                  <a:cubicBezTo>
                    <a:pt x="54" y="318"/>
                    <a:pt x="60" y="301"/>
                    <a:pt x="50" y="290"/>
                  </a:cubicBezTo>
                  <a:cubicBezTo>
                    <a:pt x="42" y="281"/>
                    <a:pt x="28" y="275"/>
                    <a:pt x="16" y="279"/>
                  </a:cubicBezTo>
                  <a:cubicBezTo>
                    <a:pt x="0" y="284"/>
                    <a:pt x="0" y="302"/>
                    <a:pt x="0" y="316"/>
                  </a:cubicBezTo>
                  <a:cubicBezTo>
                    <a:pt x="3" y="384"/>
                    <a:pt x="12" y="452"/>
                    <a:pt x="18" y="521"/>
                  </a:cubicBezTo>
                  <a:cubicBezTo>
                    <a:pt x="21" y="556"/>
                    <a:pt x="23" y="590"/>
                    <a:pt x="19" y="625"/>
                  </a:cubicBezTo>
                  <a:cubicBezTo>
                    <a:pt x="16" y="654"/>
                    <a:pt x="10" y="691"/>
                    <a:pt x="31" y="715"/>
                  </a:cubicBezTo>
                  <a:cubicBezTo>
                    <a:pt x="38" y="724"/>
                    <a:pt x="52" y="728"/>
                    <a:pt x="63" y="729"/>
                  </a:cubicBezTo>
                  <a:cubicBezTo>
                    <a:pt x="71" y="730"/>
                    <a:pt x="87" y="733"/>
                    <a:pt x="94" y="728"/>
                  </a:cubicBezTo>
                  <a:cubicBezTo>
                    <a:pt x="116" y="714"/>
                    <a:pt x="123" y="681"/>
                    <a:pt x="122" y="657"/>
                  </a:cubicBezTo>
                  <a:cubicBezTo>
                    <a:pt x="121" y="645"/>
                    <a:pt x="122" y="632"/>
                    <a:pt x="108" y="629"/>
                  </a:cubicBezTo>
                  <a:cubicBezTo>
                    <a:pt x="96" y="627"/>
                    <a:pt x="84" y="630"/>
                    <a:pt x="78" y="642"/>
                  </a:cubicBezTo>
                  <a:cubicBezTo>
                    <a:pt x="74" y="651"/>
                    <a:pt x="74" y="662"/>
                    <a:pt x="75" y="672"/>
                  </a:cubicBezTo>
                  <a:cubicBezTo>
                    <a:pt x="77" y="695"/>
                    <a:pt x="64" y="686"/>
                    <a:pt x="60" y="681"/>
                  </a:cubicBezTo>
                  <a:cubicBezTo>
                    <a:pt x="58" y="678"/>
                    <a:pt x="59" y="671"/>
                    <a:pt x="59" y="667"/>
                  </a:cubicBezTo>
                  <a:cubicBezTo>
                    <a:pt x="59" y="658"/>
                    <a:pt x="59" y="649"/>
                    <a:pt x="59" y="640"/>
                  </a:cubicBezTo>
                  <a:cubicBezTo>
                    <a:pt x="59" y="616"/>
                    <a:pt x="77" y="594"/>
                    <a:pt x="89" y="575"/>
                  </a:cubicBezTo>
                  <a:cubicBezTo>
                    <a:pt x="93" y="568"/>
                    <a:pt x="97" y="561"/>
                    <a:pt x="101" y="555"/>
                  </a:cubicBezTo>
                  <a:cubicBezTo>
                    <a:pt x="104" y="551"/>
                    <a:pt x="104" y="548"/>
                    <a:pt x="109" y="549"/>
                  </a:cubicBezTo>
                  <a:cubicBezTo>
                    <a:pt x="112" y="549"/>
                    <a:pt x="115" y="550"/>
                    <a:pt x="118" y="552"/>
                  </a:cubicBezTo>
                  <a:cubicBezTo>
                    <a:pt x="126" y="556"/>
                    <a:pt x="133" y="564"/>
                    <a:pt x="136" y="573"/>
                  </a:cubicBezTo>
                  <a:cubicBezTo>
                    <a:pt x="139" y="588"/>
                    <a:pt x="142" y="602"/>
                    <a:pt x="146" y="617"/>
                  </a:cubicBezTo>
                  <a:cubicBezTo>
                    <a:pt x="151" y="642"/>
                    <a:pt x="165" y="666"/>
                    <a:pt x="174" y="690"/>
                  </a:cubicBezTo>
                  <a:cubicBezTo>
                    <a:pt x="180" y="706"/>
                    <a:pt x="187" y="722"/>
                    <a:pt x="193" y="738"/>
                  </a:cubicBezTo>
                  <a:cubicBezTo>
                    <a:pt x="196" y="746"/>
                    <a:pt x="199" y="754"/>
                    <a:pt x="202" y="762"/>
                  </a:cubicBezTo>
                  <a:cubicBezTo>
                    <a:pt x="204" y="766"/>
                    <a:pt x="206" y="769"/>
                    <a:pt x="207" y="773"/>
                  </a:cubicBezTo>
                  <a:cubicBezTo>
                    <a:pt x="210" y="781"/>
                    <a:pt x="210" y="781"/>
                    <a:pt x="219" y="781"/>
                  </a:cubicBezTo>
                  <a:cubicBezTo>
                    <a:pt x="229" y="780"/>
                    <a:pt x="257" y="781"/>
                    <a:pt x="263" y="770"/>
                  </a:cubicBezTo>
                  <a:cubicBezTo>
                    <a:pt x="268" y="759"/>
                    <a:pt x="274" y="748"/>
                    <a:pt x="279" y="738"/>
                  </a:cubicBezTo>
                  <a:cubicBezTo>
                    <a:pt x="287" y="721"/>
                    <a:pt x="300" y="708"/>
                    <a:pt x="312" y="693"/>
                  </a:cubicBezTo>
                  <a:cubicBezTo>
                    <a:pt x="338" y="663"/>
                    <a:pt x="365" y="634"/>
                    <a:pt x="388" y="602"/>
                  </a:cubicBezTo>
                  <a:cubicBezTo>
                    <a:pt x="395" y="593"/>
                    <a:pt x="402" y="583"/>
                    <a:pt x="408" y="573"/>
                  </a:cubicBezTo>
                  <a:cubicBezTo>
                    <a:pt x="409" y="557"/>
                    <a:pt x="401" y="552"/>
                    <a:pt x="396" y="543"/>
                  </a:cubicBezTo>
                  <a:cubicBezTo>
                    <a:pt x="387" y="527"/>
                    <a:pt x="374" y="514"/>
                    <a:pt x="355" y="513"/>
                  </a:cubicBezTo>
                  <a:moveTo>
                    <a:pt x="312" y="672"/>
                  </a:moveTo>
                  <a:cubicBezTo>
                    <a:pt x="301" y="684"/>
                    <a:pt x="292" y="698"/>
                    <a:pt x="282" y="711"/>
                  </a:cubicBezTo>
                  <a:cubicBezTo>
                    <a:pt x="273" y="725"/>
                    <a:pt x="265" y="740"/>
                    <a:pt x="254" y="753"/>
                  </a:cubicBezTo>
                  <a:cubicBezTo>
                    <a:pt x="246" y="762"/>
                    <a:pt x="234" y="766"/>
                    <a:pt x="223" y="765"/>
                  </a:cubicBezTo>
                  <a:cubicBezTo>
                    <a:pt x="216" y="764"/>
                    <a:pt x="215" y="753"/>
                    <a:pt x="212" y="747"/>
                  </a:cubicBezTo>
                  <a:cubicBezTo>
                    <a:pt x="209" y="739"/>
                    <a:pt x="206" y="731"/>
                    <a:pt x="203" y="723"/>
                  </a:cubicBezTo>
                  <a:cubicBezTo>
                    <a:pt x="191" y="695"/>
                    <a:pt x="178" y="666"/>
                    <a:pt x="167" y="637"/>
                  </a:cubicBezTo>
                  <a:cubicBezTo>
                    <a:pt x="162" y="622"/>
                    <a:pt x="158" y="607"/>
                    <a:pt x="154" y="592"/>
                  </a:cubicBezTo>
                  <a:cubicBezTo>
                    <a:pt x="150" y="575"/>
                    <a:pt x="147" y="562"/>
                    <a:pt x="135" y="550"/>
                  </a:cubicBezTo>
                  <a:cubicBezTo>
                    <a:pt x="128" y="542"/>
                    <a:pt x="118" y="534"/>
                    <a:pt x="108" y="532"/>
                  </a:cubicBezTo>
                  <a:cubicBezTo>
                    <a:pt x="102" y="531"/>
                    <a:pt x="102" y="536"/>
                    <a:pt x="99" y="540"/>
                  </a:cubicBezTo>
                  <a:cubicBezTo>
                    <a:pt x="95" y="548"/>
                    <a:pt x="91" y="554"/>
                    <a:pt x="85" y="561"/>
                  </a:cubicBezTo>
                  <a:cubicBezTo>
                    <a:pt x="77" y="572"/>
                    <a:pt x="67" y="583"/>
                    <a:pt x="60" y="595"/>
                  </a:cubicBezTo>
                  <a:cubicBezTo>
                    <a:pt x="51" y="608"/>
                    <a:pt x="48" y="622"/>
                    <a:pt x="46" y="638"/>
                  </a:cubicBezTo>
                  <a:cubicBezTo>
                    <a:pt x="45" y="650"/>
                    <a:pt x="40" y="669"/>
                    <a:pt x="45" y="681"/>
                  </a:cubicBezTo>
                  <a:cubicBezTo>
                    <a:pt x="50" y="692"/>
                    <a:pt x="63" y="707"/>
                    <a:pt x="76" y="697"/>
                  </a:cubicBezTo>
                  <a:cubicBezTo>
                    <a:pt x="86" y="690"/>
                    <a:pt x="93" y="677"/>
                    <a:pt x="93" y="664"/>
                  </a:cubicBezTo>
                  <a:cubicBezTo>
                    <a:pt x="94" y="657"/>
                    <a:pt x="87" y="639"/>
                    <a:pt x="102" y="644"/>
                  </a:cubicBezTo>
                  <a:cubicBezTo>
                    <a:pt x="111" y="646"/>
                    <a:pt x="111" y="665"/>
                    <a:pt x="110" y="672"/>
                  </a:cubicBezTo>
                  <a:cubicBezTo>
                    <a:pt x="109" y="684"/>
                    <a:pt x="105" y="697"/>
                    <a:pt x="96" y="706"/>
                  </a:cubicBezTo>
                  <a:cubicBezTo>
                    <a:pt x="80" y="724"/>
                    <a:pt x="47" y="720"/>
                    <a:pt x="36" y="697"/>
                  </a:cubicBezTo>
                  <a:cubicBezTo>
                    <a:pt x="30" y="684"/>
                    <a:pt x="31" y="666"/>
                    <a:pt x="31" y="652"/>
                  </a:cubicBezTo>
                  <a:cubicBezTo>
                    <a:pt x="31" y="634"/>
                    <a:pt x="33" y="616"/>
                    <a:pt x="34" y="598"/>
                  </a:cubicBezTo>
                  <a:cubicBezTo>
                    <a:pt x="36" y="562"/>
                    <a:pt x="33" y="527"/>
                    <a:pt x="29" y="492"/>
                  </a:cubicBezTo>
                  <a:cubicBezTo>
                    <a:pt x="26" y="457"/>
                    <a:pt x="22" y="423"/>
                    <a:pt x="18" y="389"/>
                  </a:cubicBezTo>
                  <a:cubicBezTo>
                    <a:pt x="16" y="373"/>
                    <a:pt x="14" y="357"/>
                    <a:pt x="13" y="341"/>
                  </a:cubicBezTo>
                  <a:cubicBezTo>
                    <a:pt x="11" y="327"/>
                    <a:pt x="8" y="311"/>
                    <a:pt x="15" y="298"/>
                  </a:cubicBezTo>
                  <a:cubicBezTo>
                    <a:pt x="21" y="286"/>
                    <a:pt x="33" y="291"/>
                    <a:pt x="39" y="298"/>
                  </a:cubicBezTo>
                  <a:cubicBezTo>
                    <a:pt x="49" y="308"/>
                    <a:pt x="37" y="324"/>
                    <a:pt x="30" y="332"/>
                  </a:cubicBezTo>
                  <a:cubicBezTo>
                    <a:pt x="22" y="342"/>
                    <a:pt x="15" y="351"/>
                    <a:pt x="22" y="363"/>
                  </a:cubicBezTo>
                  <a:cubicBezTo>
                    <a:pt x="28" y="375"/>
                    <a:pt x="45" y="382"/>
                    <a:pt x="55" y="372"/>
                  </a:cubicBezTo>
                  <a:cubicBezTo>
                    <a:pt x="63" y="363"/>
                    <a:pt x="65" y="349"/>
                    <a:pt x="68" y="339"/>
                  </a:cubicBezTo>
                  <a:cubicBezTo>
                    <a:pt x="72" y="322"/>
                    <a:pt x="76" y="306"/>
                    <a:pt x="77" y="290"/>
                  </a:cubicBezTo>
                  <a:cubicBezTo>
                    <a:pt x="80" y="259"/>
                    <a:pt x="76" y="229"/>
                    <a:pt x="62" y="202"/>
                  </a:cubicBezTo>
                  <a:cubicBezTo>
                    <a:pt x="56" y="192"/>
                    <a:pt x="47" y="183"/>
                    <a:pt x="43" y="171"/>
                  </a:cubicBezTo>
                  <a:cubicBezTo>
                    <a:pt x="38" y="156"/>
                    <a:pt x="39" y="140"/>
                    <a:pt x="40" y="125"/>
                  </a:cubicBezTo>
                  <a:cubicBezTo>
                    <a:pt x="41" y="108"/>
                    <a:pt x="42" y="91"/>
                    <a:pt x="42" y="75"/>
                  </a:cubicBezTo>
                  <a:cubicBezTo>
                    <a:pt x="42" y="66"/>
                    <a:pt x="42" y="58"/>
                    <a:pt x="43" y="49"/>
                  </a:cubicBezTo>
                  <a:cubicBezTo>
                    <a:pt x="43" y="43"/>
                    <a:pt x="40" y="30"/>
                    <a:pt x="45" y="25"/>
                  </a:cubicBezTo>
                  <a:cubicBezTo>
                    <a:pt x="47" y="23"/>
                    <a:pt x="49" y="21"/>
                    <a:pt x="51" y="19"/>
                  </a:cubicBezTo>
                  <a:cubicBezTo>
                    <a:pt x="54" y="16"/>
                    <a:pt x="55" y="18"/>
                    <a:pt x="59" y="20"/>
                  </a:cubicBezTo>
                  <a:cubicBezTo>
                    <a:pt x="65" y="24"/>
                    <a:pt x="70" y="27"/>
                    <a:pt x="77" y="30"/>
                  </a:cubicBezTo>
                  <a:cubicBezTo>
                    <a:pt x="91" y="38"/>
                    <a:pt x="107" y="42"/>
                    <a:pt x="124" y="41"/>
                  </a:cubicBezTo>
                  <a:cubicBezTo>
                    <a:pt x="132" y="40"/>
                    <a:pt x="140" y="39"/>
                    <a:pt x="148" y="38"/>
                  </a:cubicBezTo>
                  <a:cubicBezTo>
                    <a:pt x="152" y="37"/>
                    <a:pt x="155" y="37"/>
                    <a:pt x="159" y="36"/>
                  </a:cubicBezTo>
                  <a:cubicBezTo>
                    <a:pt x="161" y="40"/>
                    <a:pt x="163" y="43"/>
                    <a:pt x="165" y="46"/>
                  </a:cubicBezTo>
                  <a:cubicBezTo>
                    <a:pt x="175" y="58"/>
                    <a:pt x="186" y="70"/>
                    <a:pt x="198" y="81"/>
                  </a:cubicBezTo>
                  <a:cubicBezTo>
                    <a:pt x="220" y="101"/>
                    <a:pt x="246" y="116"/>
                    <a:pt x="273" y="130"/>
                  </a:cubicBezTo>
                  <a:cubicBezTo>
                    <a:pt x="283" y="135"/>
                    <a:pt x="288" y="141"/>
                    <a:pt x="286" y="153"/>
                  </a:cubicBezTo>
                  <a:cubicBezTo>
                    <a:pt x="282" y="171"/>
                    <a:pt x="268" y="175"/>
                    <a:pt x="253" y="182"/>
                  </a:cubicBezTo>
                  <a:cubicBezTo>
                    <a:pt x="231" y="193"/>
                    <a:pt x="208" y="204"/>
                    <a:pt x="185" y="216"/>
                  </a:cubicBezTo>
                  <a:cubicBezTo>
                    <a:pt x="163" y="228"/>
                    <a:pt x="139" y="239"/>
                    <a:pt x="123" y="258"/>
                  </a:cubicBezTo>
                  <a:cubicBezTo>
                    <a:pt x="116" y="267"/>
                    <a:pt x="107" y="274"/>
                    <a:pt x="101" y="284"/>
                  </a:cubicBezTo>
                  <a:cubicBezTo>
                    <a:pt x="95" y="294"/>
                    <a:pt x="92" y="307"/>
                    <a:pt x="89" y="319"/>
                  </a:cubicBezTo>
                  <a:cubicBezTo>
                    <a:pt x="81" y="343"/>
                    <a:pt x="75" y="368"/>
                    <a:pt x="64" y="392"/>
                  </a:cubicBezTo>
                  <a:cubicBezTo>
                    <a:pt x="60" y="400"/>
                    <a:pt x="56" y="406"/>
                    <a:pt x="50" y="413"/>
                  </a:cubicBezTo>
                  <a:cubicBezTo>
                    <a:pt x="44" y="419"/>
                    <a:pt x="43" y="437"/>
                    <a:pt x="44" y="445"/>
                  </a:cubicBezTo>
                  <a:cubicBezTo>
                    <a:pt x="49" y="473"/>
                    <a:pt x="53" y="501"/>
                    <a:pt x="52" y="529"/>
                  </a:cubicBezTo>
                  <a:cubicBezTo>
                    <a:pt x="52" y="543"/>
                    <a:pt x="55" y="548"/>
                    <a:pt x="69" y="542"/>
                  </a:cubicBezTo>
                  <a:cubicBezTo>
                    <a:pt x="78" y="538"/>
                    <a:pt x="84" y="528"/>
                    <a:pt x="89" y="521"/>
                  </a:cubicBezTo>
                  <a:cubicBezTo>
                    <a:pt x="95" y="513"/>
                    <a:pt x="101" y="504"/>
                    <a:pt x="104" y="495"/>
                  </a:cubicBezTo>
                  <a:cubicBezTo>
                    <a:pt x="107" y="487"/>
                    <a:pt x="106" y="471"/>
                    <a:pt x="115" y="469"/>
                  </a:cubicBezTo>
                  <a:cubicBezTo>
                    <a:pt x="115" y="477"/>
                    <a:pt x="112" y="488"/>
                    <a:pt x="115" y="497"/>
                  </a:cubicBezTo>
                  <a:cubicBezTo>
                    <a:pt x="118" y="508"/>
                    <a:pt x="135" y="518"/>
                    <a:pt x="145" y="520"/>
                  </a:cubicBezTo>
                  <a:cubicBezTo>
                    <a:pt x="151" y="522"/>
                    <a:pt x="158" y="521"/>
                    <a:pt x="164" y="521"/>
                  </a:cubicBezTo>
                  <a:cubicBezTo>
                    <a:pt x="196" y="523"/>
                    <a:pt x="228" y="524"/>
                    <a:pt x="260" y="525"/>
                  </a:cubicBezTo>
                  <a:cubicBezTo>
                    <a:pt x="291" y="526"/>
                    <a:pt x="322" y="527"/>
                    <a:pt x="353" y="529"/>
                  </a:cubicBezTo>
                  <a:cubicBezTo>
                    <a:pt x="357" y="529"/>
                    <a:pt x="363" y="527"/>
                    <a:pt x="366" y="530"/>
                  </a:cubicBezTo>
                  <a:cubicBezTo>
                    <a:pt x="376" y="541"/>
                    <a:pt x="390" y="550"/>
                    <a:pt x="392" y="564"/>
                  </a:cubicBezTo>
                  <a:cubicBezTo>
                    <a:pt x="394" y="572"/>
                    <a:pt x="386" y="583"/>
                    <a:pt x="383" y="586"/>
                  </a:cubicBezTo>
                  <a:cubicBezTo>
                    <a:pt x="377" y="597"/>
                    <a:pt x="369" y="607"/>
                    <a:pt x="361" y="616"/>
                  </a:cubicBezTo>
                  <a:cubicBezTo>
                    <a:pt x="345" y="635"/>
                    <a:pt x="328" y="653"/>
                    <a:pt x="312" y="672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8" name="Freeform 197">
              <a:extLst>
                <a:ext uri="{FF2B5EF4-FFF2-40B4-BE49-F238E27FC236}">
                  <a16:creationId xmlns:a16="http://schemas.microsoft.com/office/drawing/2014/main" id="{15320334-EC35-4D13-A906-D700638AA7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2" y="2303"/>
              <a:ext cx="129" cy="146"/>
            </a:xfrm>
            <a:custGeom>
              <a:avLst/>
              <a:gdLst>
                <a:gd name="T0" fmla="*/ 34 w 90"/>
                <a:gd name="T1" fmla="*/ 14 h 102"/>
                <a:gd name="T2" fmla="*/ 13 w 90"/>
                <a:gd name="T3" fmla="*/ 213 h 102"/>
                <a:gd name="T4" fmla="*/ 53 w 90"/>
                <a:gd name="T5" fmla="*/ 293 h 102"/>
                <a:gd name="T6" fmla="*/ 175 w 90"/>
                <a:gd name="T7" fmla="*/ 286 h 102"/>
                <a:gd name="T8" fmla="*/ 251 w 90"/>
                <a:gd name="T9" fmla="*/ 246 h 102"/>
                <a:gd name="T10" fmla="*/ 198 w 90"/>
                <a:gd name="T11" fmla="*/ 149 h 102"/>
                <a:gd name="T12" fmla="*/ 122 w 90"/>
                <a:gd name="T13" fmla="*/ 34 h 102"/>
                <a:gd name="T14" fmla="*/ 75 w 90"/>
                <a:gd name="T15" fmla="*/ 1 h 102"/>
                <a:gd name="T16" fmla="*/ 34 w 90"/>
                <a:gd name="T17" fmla="*/ 14 h 102"/>
                <a:gd name="T18" fmla="*/ 224 w 90"/>
                <a:gd name="T19" fmla="*/ 225 h 102"/>
                <a:gd name="T20" fmla="*/ 162 w 90"/>
                <a:gd name="T21" fmla="*/ 256 h 102"/>
                <a:gd name="T22" fmla="*/ 76 w 90"/>
                <a:gd name="T23" fmla="*/ 258 h 102"/>
                <a:gd name="T24" fmla="*/ 49 w 90"/>
                <a:gd name="T25" fmla="*/ 103 h 102"/>
                <a:gd name="T26" fmla="*/ 66 w 90"/>
                <a:gd name="T27" fmla="*/ 47 h 102"/>
                <a:gd name="T28" fmla="*/ 118 w 90"/>
                <a:gd name="T29" fmla="*/ 82 h 102"/>
                <a:gd name="T30" fmla="*/ 224 w 90"/>
                <a:gd name="T31" fmla="*/ 225 h 1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0" h="102">
                  <a:moveTo>
                    <a:pt x="12" y="5"/>
                  </a:moveTo>
                  <a:cubicBezTo>
                    <a:pt x="1" y="24"/>
                    <a:pt x="0" y="52"/>
                    <a:pt x="4" y="73"/>
                  </a:cubicBezTo>
                  <a:cubicBezTo>
                    <a:pt x="5" y="83"/>
                    <a:pt x="9" y="94"/>
                    <a:pt x="18" y="100"/>
                  </a:cubicBezTo>
                  <a:cubicBezTo>
                    <a:pt x="32" y="102"/>
                    <a:pt x="46" y="101"/>
                    <a:pt x="59" y="98"/>
                  </a:cubicBezTo>
                  <a:cubicBezTo>
                    <a:pt x="68" y="96"/>
                    <a:pt x="79" y="92"/>
                    <a:pt x="85" y="84"/>
                  </a:cubicBezTo>
                  <a:cubicBezTo>
                    <a:pt x="90" y="76"/>
                    <a:pt x="72" y="58"/>
                    <a:pt x="67" y="51"/>
                  </a:cubicBezTo>
                  <a:cubicBezTo>
                    <a:pt x="58" y="38"/>
                    <a:pt x="49" y="25"/>
                    <a:pt x="41" y="12"/>
                  </a:cubicBezTo>
                  <a:cubicBezTo>
                    <a:pt x="39" y="8"/>
                    <a:pt x="29" y="1"/>
                    <a:pt x="25" y="1"/>
                  </a:cubicBezTo>
                  <a:cubicBezTo>
                    <a:pt x="21" y="1"/>
                    <a:pt x="15" y="0"/>
                    <a:pt x="12" y="5"/>
                  </a:cubicBezTo>
                  <a:moveTo>
                    <a:pt x="76" y="77"/>
                  </a:moveTo>
                  <a:cubicBezTo>
                    <a:pt x="70" y="81"/>
                    <a:pt x="62" y="85"/>
                    <a:pt x="55" y="87"/>
                  </a:cubicBezTo>
                  <a:cubicBezTo>
                    <a:pt x="47" y="89"/>
                    <a:pt x="33" y="92"/>
                    <a:pt x="26" y="88"/>
                  </a:cubicBezTo>
                  <a:cubicBezTo>
                    <a:pt x="11" y="79"/>
                    <a:pt x="15" y="49"/>
                    <a:pt x="17" y="35"/>
                  </a:cubicBezTo>
                  <a:cubicBezTo>
                    <a:pt x="17" y="31"/>
                    <a:pt x="17" y="17"/>
                    <a:pt x="22" y="16"/>
                  </a:cubicBezTo>
                  <a:cubicBezTo>
                    <a:pt x="31" y="12"/>
                    <a:pt x="36" y="22"/>
                    <a:pt x="40" y="28"/>
                  </a:cubicBezTo>
                  <a:cubicBezTo>
                    <a:pt x="51" y="45"/>
                    <a:pt x="63" y="61"/>
                    <a:pt x="76" y="77"/>
                  </a:cubicBezTo>
                </a:path>
              </a:pathLst>
            </a:custGeom>
            <a:solidFill>
              <a:srgbClr val="F2CBDC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79" name="Freeform 198">
              <a:extLst>
                <a:ext uri="{FF2B5EF4-FFF2-40B4-BE49-F238E27FC236}">
                  <a16:creationId xmlns:a16="http://schemas.microsoft.com/office/drawing/2014/main" id="{8882520F-D239-49E0-B105-79BB8E3F9C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2" y="2303"/>
              <a:ext cx="129" cy="146"/>
            </a:xfrm>
            <a:custGeom>
              <a:avLst/>
              <a:gdLst>
                <a:gd name="T0" fmla="*/ 34 w 90"/>
                <a:gd name="T1" fmla="*/ 14 h 102"/>
                <a:gd name="T2" fmla="*/ 13 w 90"/>
                <a:gd name="T3" fmla="*/ 213 h 102"/>
                <a:gd name="T4" fmla="*/ 53 w 90"/>
                <a:gd name="T5" fmla="*/ 293 h 102"/>
                <a:gd name="T6" fmla="*/ 175 w 90"/>
                <a:gd name="T7" fmla="*/ 286 h 102"/>
                <a:gd name="T8" fmla="*/ 251 w 90"/>
                <a:gd name="T9" fmla="*/ 246 h 102"/>
                <a:gd name="T10" fmla="*/ 198 w 90"/>
                <a:gd name="T11" fmla="*/ 149 h 102"/>
                <a:gd name="T12" fmla="*/ 122 w 90"/>
                <a:gd name="T13" fmla="*/ 34 h 102"/>
                <a:gd name="T14" fmla="*/ 75 w 90"/>
                <a:gd name="T15" fmla="*/ 1 h 102"/>
                <a:gd name="T16" fmla="*/ 34 w 90"/>
                <a:gd name="T17" fmla="*/ 14 h 102"/>
                <a:gd name="T18" fmla="*/ 224 w 90"/>
                <a:gd name="T19" fmla="*/ 225 h 102"/>
                <a:gd name="T20" fmla="*/ 162 w 90"/>
                <a:gd name="T21" fmla="*/ 256 h 102"/>
                <a:gd name="T22" fmla="*/ 76 w 90"/>
                <a:gd name="T23" fmla="*/ 258 h 102"/>
                <a:gd name="T24" fmla="*/ 49 w 90"/>
                <a:gd name="T25" fmla="*/ 103 h 102"/>
                <a:gd name="T26" fmla="*/ 66 w 90"/>
                <a:gd name="T27" fmla="*/ 47 h 102"/>
                <a:gd name="T28" fmla="*/ 118 w 90"/>
                <a:gd name="T29" fmla="*/ 82 h 102"/>
                <a:gd name="T30" fmla="*/ 224 w 90"/>
                <a:gd name="T31" fmla="*/ 225 h 1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0" h="102">
                  <a:moveTo>
                    <a:pt x="12" y="5"/>
                  </a:moveTo>
                  <a:cubicBezTo>
                    <a:pt x="1" y="24"/>
                    <a:pt x="0" y="52"/>
                    <a:pt x="4" y="73"/>
                  </a:cubicBezTo>
                  <a:cubicBezTo>
                    <a:pt x="5" y="83"/>
                    <a:pt x="9" y="94"/>
                    <a:pt x="18" y="100"/>
                  </a:cubicBezTo>
                  <a:cubicBezTo>
                    <a:pt x="32" y="102"/>
                    <a:pt x="46" y="101"/>
                    <a:pt x="59" y="98"/>
                  </a:cubicBezTo>
                  <a:cubicBezTo>
                    <a:pt x="68" y="96"/>
                    <a:pt x="79" y="92"/>
                    <a:pt x="85" y="84"/>
                  </a:cubicBezTo>
                  <a:cubicBezTo>
                    <a:pt x="90" y="76"/>
                    <a:pt x="72" y="58"/>
                    <a:pt x="67" y="51"/>
                  </a:cubicBezTo>
                  <a:cubicBezTo>
                    <a:pt x="58" y="38"/>
                    <a:pt x="49" y="25"/>
                    <a:pt x="41" y="12"/>
                  </a:cubicBezTo>
                  <a:cubicBezTo>
                    <a:pt x="39" y="8"/>
                    <a:pt x="29" y="1"/>
                    <a:pt x="25" y="1"/>
                  </a:cubicBezTo>
                  <a:cubicBezTo>
                    <a:pt x="21" y="1"/>
                    <a:pt x="15" y="0"/>
                    <a:pt x="12" y="5"/>
                  </a:cubicBezTo>
                  <a:moveTo>
                    <a:pt x="76" y="77"/>
                  </a:moveTo>
                  <a:cubicBezTo>
                    <a:pt x="70" y="81"/>
                    <a:pt x="62" y="85"/>
                    <a:pt x="55" y="87"/>
                  </a:cubicBezTo>
                  <a:cubicBezTo>
                    <a:pt x="47" y="89"/>
                    <a:pt x="33" y="92"/>
                    <a:pt x="26" y="88"/>
                  </a:cubicBezTo>
                  <a:cubicBezTo>
                    <a:pt x="11" y="79"/>
                    <a:pt x="15" y="49"/>
                    <a:pt x="17" y="35"/>
                  </a:cubicBezTo>
                  <a:cubicBezTo>
                    <a:pt x="17" y="31"/>
                    <a:pt x="17" y="17"/>
                    <a:pt x="22" y="16"/>
                  </a:cubicBezTo>
                  <a:cubicBezTo>
                    <a:pt x="31" y="12"/>
                    <a:pt x="36" y="22"/>
                    <a:pt x="40" y="28"/>
                  </a:cubicBezTo>
                  <a:cubicBezTo>
                    <a:pt x="51" y="45"/>
                    <a:pt x="63" y="61"/>
                    <a:pt x="76" y="77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0" name="Freeform 199">
              <a:extLst>
                <a:ext uri="{FF2B5EF4-FFF2-40B4-BE49-F238E27FC236}">
                  <a16:creationId xmlns:a16="http://schemas.microsoft.com/office/drawing/2014/main" id="{A634278A-A93E-419C-9512-347BE3157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061"/>
              <a:ext cx="68" cy="58"/>
            </a:xfrm>
            <a:custGeom>
              <a:avLst/>
              <a:gdLst>
                <a:gd name="T0" fmla="*/ 142 w 47"/>
                <a:gd name="T1" fmla="*/ 76 h 41"/>
                <a:gd name="T2" fmla="*/ 61 w 47"/>
                <a:gd name="T3" fmla="*/ 81 h 41"/>
                <a:gd name="T4" fmla="*/ 0 w 47"/>
                <a:gd name="T5" fmla="*/ 0 h 41"/>
                <a:gd name="T6" fmla="*/ 62 w 47"/>
                <a:gd name="T7" fmla="*/ 74 h 41"/>
                <a:gd name="T8" fmla="*/ 142 w 47"/>
                <a:gd name="T9" fmla="*/ 7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1">
                  <a:moveTo>
                    <a:pt x="47" y="27"/>
                  </a:moveTo>
                  <a:cubicBezTo>
                    <a:pt x="47" y="27"/>
                    <a:pt x="36" y="41"/>
                    <a:pt x="20" y="28"/>
                  </a:cubicBezTo>
                  <a:cubicBezTo>
                    <a:pt x="20" y="28"/>
                    <a:pt x="10" y="7"/>
                    <a:pt x="0" y="0"/>
                  </a:cubicBezTo>
                  <a:cubicBezTo>
                    <a:pt x="0" y="0"/>
                    <a:pt x="9" y="9"/>
                    <a:pt x="21" y="26"/>
                  </a:cubicBezTo>
                  <a:cubicBezTo>
                    <a:pt x="31" y="40"/>
                    <a:pt x="47" y="27"/>
                    <a:pt x="47" y="27"/>
                  </a:cubicBezTo>
                  <a:close/>
                </a:path>
              </a:pathLst>
            </a:custGeom>
            <a:solidFill>
              <a:srgbClr val="B7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1" name="Freeform 200">
              <a:extLst>
                <a:ext uri="{FF2B5EF4-FFF2-40B4-BE49-F238E27FC236}">
                  <a16:creationId xmlns:a16="http://schemas.microsoft.com/office/drawing/2014/main" id="{D016F840-5E7A-4736-9260-FA1404C2E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" y="1970"/>
              <a:ext cx="39" cy="9"/>
            </a:xfrm>
            <a:custGeom>
              <a:avLst/>
              <a:gdLst>
                <a:gd name="T0" fmla="*/ 0 w 27"/>
                <a:gd name="T1" fmla="*/ 18 h 6"/>
                <a:gd name="T2" fmla="*/ 81 w 27"/>
                <a:gd name="T3" fmla="*/ 21 h 6"/>
                <a:gd name="T4" fmla="*/ 39 w 27"/>
                <a:gd name="T5" fmla="*/ 12 h 6"/>
                <a:gd name="T6" fmla="*/ 1 w 27"/>
                <a:gd name="T7" fmla="*/ 18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6">
                  <a:moveTo>
                    <a:pt x="0" y="5"/>
                  </a:moveTo>
                  <a:cubicBezTo>
                    <a:pt x="6" y="0"/>
                    <a:pt x="21" y="1"/>
                    <a:pt x="27" y="6"/>
                  </a:cubicBezTo>
                  <a:cubicBezTo>
                    <a:pt x="23" y="6"/>
                    <a:pt x="17" y="3"/>
                    <a:pt x="13" y="3"/>
                  </a:cubicBezTo>
                  <a:cubicBezTo>
                    <a:pt x="9" y="3"/>
                    <a:pt x="6" y="5"/>
                    <a:pt x="1" y="5"/>
                  </a:cubicBezTo>
                </a:path>
              </a:pathLst>
            </a:custGeom>
            <a:solidFill>
              <a:srgbClr val="B7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2" name="Freeform 201">
              <a:extLst>
                <a:ext uri="{FF2B5EF4-FFF2-40B4-BE49-F238E27FC236}">
                  <a16:creationId xmlns:a16="http://schemas.microsoft.com/office/drawing/2014/main" id="{408F00D7-F3D0-4634-B207-66BCCEF34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1901"/>
              <a:ext cx="24" cy="66"/>
            </a:xfrm>
            <a:custGeom>
              <a:avLst/>
              <a:gdLst>
                <a:gd name="T0" fmla="*/ 48 w 17"/>
                <a:gd name="T1" fmla="*/ 13 h 46"/>
                <a:gd name="T2" fmla="*/ 16 w 17"/>
                <a:gd name="T3" fmla="*/ 1 h 46"/>
                <a:gd name="T4" fmla="*/ 6 w 17"/>
                <a:gd name="T5" fmla="*/ 42 h 46"/>
                <a:gd name="T6" fmla="*/ 28 w 17"/>
                <a:gd name="T7" fmla="*/ 136 h 46"/>
                <a:gd name="T8" fmla="*/ 14 w 17"/>
                <a:gd name="T9" fmla="*/ 82 h 46"/>
                <a:gd name="T10" fmla="*/ 16 w 17"/>
                <a:gd name="T11" fmla="*/ 42 h 46"/>
                <a:gd name="T12" fmla="*/ 45 w 17"/>
                <a:gd name="T13" fmla="*/ 14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46">
                  <a:moveTo>
                    <a:pt x="17" y="4"/>
                  </a:moveTo>
                  <a:cubicBezTo>
                    <a:pt x="15" y="3"/>
                    <a:pt x="9" y="0"/>
                    <a:pt x="6" y="1"/>
                  </a:cubicBezTo>
                  <a:cubicBezTo>
                    <a:pt x="2" y="1"/>
                    <a:pt x="2" y="10"/>
                    <a:pt x="2" y="14"/>
                  </a:cubicBezTo>
                  <a:cubicBezTo>
                    <a:pt x="1" y="24"/>
                    <a:pt x="0" y="39"/>
                    <a:pt x="10" y="46"/>
                  </a:cubicBezTo>
                  <a:cubicBezTo>
                    <a:pt x="7" y="42"/>
                    <a:pt x="5" y="33"/>
                    <a:pt x="5" y="28"/>
                  </a:cubicBezTo>
                  <a:cubicBezTo>
                    <a:pt x="4" y="23"/>
                    <a:pt x="5" y="19"/>
                    <a:pt x="6" y="14"/>
                  </a:cubicBezTo>
                  <a:cubicBezTo>
                    <a:pt x="7" y="7"/>
                    <a:pt x="8" y="1"/>
                    <a:pt x="16" y="5"/>
                  </a:cubicBezTo>
                </a:path>
              </a:pathLst>
            </a:custGeom>
            <a:solidFill>
              <a:srgbClr val="B7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3" name="Freeform 202">
              <a:extLst>
                <a:ext uri="{FF2B5EF4-FFF2-40B4-BE49-F238E27FC236}">
                  <a16:creationId xmlns:a16="http://schemas.microsoft.com/office/drawing/2014/main" id="{140DC320-E5BD-4AF8-A436-FF9CA5048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" y="2058"/>
              <a:ext cx="37" cy="56"/>
            </a:xfrm>
            <a:custGeom>
              <a:avLst/>
              <a:gdLst>
                <a:gd name="T0" fmla="*/ 0 w 26"/>
                <a:gd name="T1" fmla="*/ 0 h 39"/>
                <a:gd name="T2" fmla="*/ 9 w 26"/>
                <a:gd name="T3" fmla="*/ 47 h 39"/>
                <a:gd name="T4" fmla="*/ 13 w 26"/>
                <a:gd name="T5" fmla="*/ 93 h 39"/>
                <a:gd name="T6" fmla="*/ 38 w 26"/>
                <a:gd name="T7" fmla="*/ 109 h 39"/>
                <a:gd name="T8" fmla="*/ 75 w 26"/>
                <a:gd name="T9" fmla="*/ 101 h 39"/>
                <a:gd name="T10" fmla="*/ 14 w 26"/>
                <a:gd name="T11" fmla="*/ 76 h 39"/>
                <a:gd name="T12" fmla="*/ 0 w 26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39">
                  <a:moveTo>
                    <a:pt x="0" y="0"/>
                  </a:moveTo>
                  <a:cubicBezTo>
                    <a:pt x="1" y="5"/>
                    <a:pt x="3" y="11"/>
                    <a:pt x="3" y="16"/>
                  </a:cubicBezTo>
                  <a:cubicBezTo>
                    <a:pt x="3" y="20"/>
                    <a:pt x="2" y="27"/>
                    <a:pt x="4" y="31"/>
                  </a:cubicBezTo>
                  <a:cubicBezTo>
                    <a:pt x="5" y="33"/>
                    <a:pt x="10" y="37"/>
                    <a:pt x="13" y="37"/>
                  </a:cubicBezTo>
                  <a:cubicBezTo>
                    <a:pt x="18" y="39"/>
                    <a:pt x="22" y="37"/>
                    <a:pt x="26" y="34"/>
                  </a:cubicBezTo>
                  <a:cubicBezTo>
                    <a:pt x="19" y="39"/>
                    <a:pt x="6" y="35"/>
                    <a:pt x="5" y="26"/>
                  </a:cubicBezTo>
                  <a:cubicBezTo>
                    <a:pt x="5" y="19"/>
                    <a:pt x="5" y="4"/>
                    <a:pt x="0" y="0"/>
                  </a:cubicBezTo>
                </a:path>
              </a:pathLst>
            </a:custGeom>
            <a:solidFill>
              <a:srgbClr val="B7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4" name="Freeform 203">
              <a:extLst>
                <a:ext uri="{FF2B5EF4-FFF2-40B4-BE49-F238E27FC236}">
                  <a16:creationId xmlns:a16="http://schemas.microsoft.com/office/drawing/2014/main" id="{EE9AE830-8DFC-4DD1-AF41-69D1E1686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1940"/>
              <a:ext cx="124" cy="106"/>
            </a:xfrm>
            <a:custGeom>
              <a:avLst/>
              <a:gdLst>
                <a:gd name="T0" fmla="*/ 249 w 87"/>
                <a:gd name="T1" fmla="*/ 76 h 74"/>
                <a:gd name="T2" fmla="*/ 225 w 87"/>
                <a:gd name="T3" fmla="*/ 6 h 74"/>
                <a:gd name="T4" fmla="*/ 158 w 87"/>
                <a:gd name="T5" fmla="*/ 39 h 74"/>
                <a:gd name="T6" fmla="*/ 54 w 87"/>
                <a:gd name="T7" fmla="*/ 86 h 74"/>
                <a:gd name="T8" fmla="*/ 27 w 87"/>
                <a:gd name="T9" fmla="*/ 142 h 74"/>
                <a:gd name="T10" fmla="*/ 118 w 87"/>
                <a:gd name="T11" fmla="*/ 185 h 74"/>
                <a:gd name="T12" fmla="*/ 191 w 87"/>
                <a:gd name="T13" fmla="*/ 198 h 74"/>
                <a:gd name="T14" fmla="*/ 244 w 87"/>
                <a:gd name="T15" fmla="*/ 96 h 74"/>
                <a:gd name="T16" fmla="*/ 249 w 87"/>
                <a:gd name="T17" fmla="*/ 7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" h="74">
                  <a:moveTo>
                    <a:pt x="86" y="26"/>
                  </a:moveTo>
                  <a:cubicBezTo>
                    <a:pt x="84" y="19"/>
                    <a:pt x="87" y="6"/>
                    <a:pt x="78" y="2"/>
                  </a:cubicBezTo>
                  <a:cubicBezTo>
                    <a:pt x="71" y="0"/>
                    <a:pt x="61" y="10"/>
                    <a:pt x="55" y="13"/>
                  </a:cubicBezTo>
                  <a:cubicBezTo>
                    <a:pt x="43" y="20"/>
                    <a:pt x="32" y="27"/>
                    <a:pt x="19" y="29"/>
                  </a:cubicBezTo>
                  <a:cubicBezTo>
                    <a:pt x="7" y="31"/>
                    <a:pt x="0" y="37"/>
                    <a:pt x="9" y="48"/>
                  </a:cubicBezTo>
                  <a:cubicBezTo>
                    <a:pt x="17" y="58"/>
                    <a:pt x="30" y="60"/>
                    <a:pt x="41" y="63"/>
                  </a:cubicBezTo>
                  <a:cubicBezTo>
                    <a:pt x="50" y="65"/>
                    <a:pt x="59" y="74"/>
                    <a:pt x="66" y="67"/>
                  </a:cubicBezTo>
                  <a:cubicBezTo>
                    <a:pt x="75" y="59"/>
                    <a:pt x="79" y="44"/>
                    <a:pt x="84" y="33"/>
                  </a:cubicBezTo>
                  <a:cubicBezTo>
                    <a:pt x="85" y="31"/>
                    <a:pt x="85" y="28"/>
                    <a:pt x="86" y="26"/>
                  </a:cubicBezTo>
                </a:path>
              </a:pathLst>
            </a:custGeom>
            <a:solidFill>
              <a:srgbClr val="EDE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5" name="Freeform 204">
              <a:extLst>
                <a:ext uri="{FF2B5EF4-FFF2-40B4-BE49-F238E27FC236}">
                  <a16:creationId xmlns:a16="http://schemas.microsoft.com/office/drawing/2014/main" id="{10143555-5501-49FE-8D79-44E3AD662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1966"/>
              <a:ext cx="152" cy="97"/>
            </a:xfrm>
            <a:custGeom>
              <a:avLst/>
              <a:gdLst>
                <a:gd name="T0" fmla="*/ 76 w 106"/>
                <a:gd name="T1" fmla="*/ 9 h 68"/>
                <a:gd name="T2" fmla="*/ 1 w 106"/>
                <a:gd name="T3" fmla="*/ 0 h 68"/>
                <a:gd name="T4" fmla="*/ 46 w 106"/>
                <a:gd name="T5" fmla="*/ 76 h 68"/>
                <a:gd name="T6" fmla="*/ 49 w 106"/>
                <a:gd name="T7" fmla="*/ 157 h 68"/>
                <a:gd name="T8" fmla="*/ 115 w 106"/>
                <a:gd name="T9" fmla="*/ 157 h 68"/>
                <a:gd name="T10" fmla="*/ 212 w 106"/>
                <a:gd name="T11" fmla="*/ 114 h 68"/>
                <a:gd name="T12" fmla="*/ 293 w 106"/>
                <a:gd name="T13" fmla="*/ 70 h 68"/>
                <a:gd name="T14" fmla="*/ 238 w 106"/>
                <a:gd name="T15" fmla="*/ 43 h 68"/>
                <a:gd name="T16" fmla="*/ 156 w 106"/>
                <a:gd name="T17" fmla="*/ 41 h 68"/>
                <a:gd name="T18" fmla="*/ 90 w 106"/>
                <a:gd name="T19" fmla="*/ 29 h 68"/>
                <a:gd name="T20" fmla="*/ 76 w 106"/>
                <a:gd name="T21" fmla="*/ 13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68">
                  <a:moveTo>
                    <a:pt x="26" y="3"/>
                  </a:moveTo>
                  <a:cubicBezTo>
                    <a:pt x="17" y="4"/>
                    <a:pt x="10" y="0"/>
                    <a:pt x="1" y="0"/>
                  </a:cubicBezTo>
                  <a:cubicBezTo>
                    <a:pt x="0" y="11"/>
                    <a:pt x="11" y="18"/>
                    <a:pt x="15" y="26"/>
                  </a:cubicBezTo>
                  <a:cubicBezTo>
                    <a:pt x="19" y="35"/>
                    <a:pt x="14" y="45"/>
                    <a:pt x="17" y="54"/>
                  </a:cubicBezTo>
                  <a:cubicBezTo>
                    <a:pt x="22" y="68"/>
                    <a:pt x="32" y="61"/>
                    <a:pt x="39" y="54"/>
                  </a:cubicBezTo>
                  <a:cubicBezTo>
                    <a:pt x="49" y="44"/>
                    <a:pt x="58" y="43"/>
                    <a:pt x="72" y="39"/>
                  </a:cubicBezTo>
                  <a:cubicBezTo>
                    <a:pt x="80" y="36"/>
                    <a:pt x="95" y="32"/>
                    <a:pt x="99" y="24"/>
                  </a:cubicBezTo>
                  <a:cubicBezTo>
                    <a:pt x="106" y="11"/>
                    <a:pt x="91" y="13"/>
                    <a:pt x="81" y="15"/>
                  </a:cubicBezTo>
                  <a:cubicBezTo>
                    <a:pt x="70" y="17"/>
                    <a:pt x="64" y="20"/>
                    <a:pt x="53" y="14"/>
                  </a:cubicBezTo>
                  <a:cubicBezTo>
                    <a:pt x="45" y="10"/>
                    <a:pt x="41" y="5"/>
                    <a:pt x="31" y="10"/>
                  </a:cubicBezTo>
                  <a:cubicBezTo>
                    <a:pt x="29" y="9"/>
                    <a:pt x="27" y="7"/>
                    <a:pt x="26" y="4"/>
                  </a:cubicBezTo>
                </a:path>
              </a:pathLst>
            </a:custGeom>
            <a:solidFill>
              <a:srgbClr val="EDE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6" name="Freeform 205">
              <a:extLst>
                <a:ext uri="{FF2B5EF4-FFF2-40B4-BE49-F238E27FC236}">
                  <a16:creationId xmlns:a16="http://schemas.microsoft.com/office/drawing/2014/main" id="{7FDB36B4-D610-4AFA-B57D-A36A1123B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1975"/>
              <a:ext cx="58" cy="53"/>
            </a:xfrm>
            <a:custGeom>
              <a:avLst/>
              <a:gdLst>
                <a:gd name="T0" fmla="*/ 116 w 40"/>
                <a:gd name="T1" fmla="*/ 9 h 37"/>
                <a:gd name="T2" fmla="*/ 80 w 40"/>
                <a:gd name="T3" fmla="*/ 33 h 37"/>
                <a:gd name="T4" fmla="*/ 83 w 40"/>
                <a:gd name="T5" fmla="*/ 74 h 37"/>
                <a:gd name="T6" fmla="*/ 94 w 40"/>
                <a:gd name="T7" fmla="*/ 89 h 37"/>
                <a:gd name="T8" fmla="*/ 103 w 40"/>
                <a:gd name="T9" fmla="*/ 103 h 37"/>
                <a:gd name="T10" fmla="*/ 61 w 40"/>
                <a:gd name="T11" fmla="*/ 70 h 37"/>
                <a:gd name="T12" fmla="*/ 22 w 40"/>
                <a:gd name="T13" fmla="*/ 39 h 37"/>
                <a:gd name="T14" fmla="*/ 1 w 40"/>
                <a:gd name="T15" fmla="*/ 29 h 37"/>
                <a:gd name="T16" fmla="*/ 9 w 40"/>
                <a:gd name="T17" fmla="*/ 19 h 37"/>
                <a:gd name="T18" fmla="*/ 33 w 40"/>
                <a:gd name="T19" fmla="*/ 19 h 37"/>
                <a:gd name="T20" fmla="*/ 59 w 40"/>
                <a:gd name="T21" fmla="*/ 13 h 37"/>
                <a:gd name="T22" fmla="*/ 103 w 40"/>
                <a:gd name="T23" fmla="*/ 0 h 37"/>
                <a:gd name="T24" fmla="*/ 113 w 40"/>
                <a:gd name="T25" fmla="*/ 9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" h="37">
                  <a:moveTo>
                    <a:pt x="38" y="3"/>
                  </a:moveTo>
                  <a:cubicBezTo>
                    <a:pt x="34" y="3"/>
                    <a:pt x="27" y="7"/>
                    <a:pt x="26" y="11"/>
                  </a:cubicBezTo>
                  <a:cubicBezTo>
                    <a:pt x="23" y="16"/>
                    <a:pt x="25" y="21"/>
                    <a:pt x="27" y="25"/>
                  </a:cubicBezTo>
                  <a:cubicBezTo>
                    <a:pt x="28" y="27"/>
                    <a:pt x="30" y="29"/>
                    <a:pt x="31" y="30"/>
                  </a:cubicBezTo>
                  <a:cubicBezTo>
                    <a:pt x="32" y="31"/>
                    <a:pt x="35" y="33"/>
                    <a:pt x="34" y="35"/>
                  </a:cubicBezTo>
                  <a:cubicBezTo>
                    <a:pt x="32" y="37"/>
                    <a:pt x="22" y="26"/>
                    <a:pt x="20" y="24"/>
                  </a:cubicBezTo>
                  <a:cubicBezTo>
                    <a:pt x="16" y="20"/>
                    <a:pt x="11" y="16"/>
                    <a:pt x="7" y="13"/>
                  </a:cubicBezTo>
                  <a:cubicBezTo>
                    <a:pt x="5" y="12"/>
                    <a:pt x="2" y="12"/>
                    <a:pt x="1" y="10"/>
                  </a:cubicBezTo>
                  <a:cubicBezTo>
                    <a:pt x="0" y="8"/>
                    <a:pt x="1" y="6"/>
                    <a:pt x="3" y="6"/>
                  </a:cubicBezTo>
                  <a:cubicBezTo>
                    <a:pt x="6" y="5"/>
                    <a:pt x="8" y="5"/>
                    <a:pt x="11" y="6"/>
                  </a:cubicBezTo>
                  <a:cubicBezTo>
                    <a:pt x="14" y="7"/>
                    <a:pt x="16" y="6"/>
                    <a:pt x="19" y="4"/>
                  </a:cubicBezTo>
                  <a:cubicBezTo>
                    <a:pt x="24" y="1"/>
                    <a:pt x="29" y="0"/>
                    <a:pt x="34" y="0"/>
                  </a:cubicBezTo>
                  <a:cubicBezTo>
                    <a:pt x="36" y="0"/>
                    <a:pt x="40" y="2"/>
                    <a:pt x="37" y="3"/>
                  </a:cubicBezTo>
                </a:path>
              </a:pathLst>
            </a:custGeom>
            <a:solidFill>
              <a:srgbClr val="D1C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7" name="Freeform 206">
              <a:extLst>
                <a:ext uri="{FF2B5EF4-FFF2-40B4-BE49-F238E27FC236}">
                  <a16:creationId xmlns:a16="http://schemas.microsoft.com/office/drawing/2014/main" id="{CA5EE9D9-595E-47C7-9AF7-70BF3DE0C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" y="1924"/>
              <a:ext cx="35" cy="104"/>
            </a:xfrm>
            <a:custGeom>
              <a:avLst/>
              <a:gdLst>
                <a:gd name="T0" fmla="*/ 61 w 24"/>
                <a:gd name="T1" fmla="*/ 6 h 72"/>
                <a:gd name="T2" fmla="*/ 69 w 24"/>
                <a:gd name="T3" fmla="*/ 52 h 72"/>
                <a:gd name="T4" fmla="*/ 42 w 24"/>
                <a:gd name="T5" fmla="*/ 108 h 72"/>
                <a:gd name="T6" fmla="*/ 0 w 24"/>
                <a:gd name="T7" fmla="*/ 217 h 72"/>
                <a:gd name="T8" fmla="*/ 19 w 24"/>
                <a:gd name="T9" fmla="*/ 137 h 72"/>
                <a:gd name="T10" fmla="*/ 32 w 24"/>
                <a:gd name="T11" fmla="*/ 81 h 72"/>
                <a:gd name="T12" fmla="*/ 42 w 24"/>
                <a:gd name="T13" fmla="*/ 56 h 72"/>
                <a:gd name="T14" fmla="*/ 50 w 24"/>
                <a:gd name="T15" fmla="*/ 33 h 72"/>
                <a:gd name="T16" fmla="*/ 53 w 24"/>
                <a:gd name="T17" fmla="*/ 13 h 72"/>
                <a:gd name="T18" fmla="*/ 66 w 24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72">
                  <a:moveTo>
                    <a:pt x="20" y="2"/>
                  </a:moveTo>
                  <a:cubicBezTo>
                    <a:pt x="24" y="4"/>
                    <a:pt x="23" y="13"/>
                    <a:pt x="22" y="17"/>
                  </a:cubicBezTo>
                  <a:cubicBezTo>
                    <a:pt x="20" y="24"/>
                    <a:pt x="16" y="30"/>
                    <a:pt x="14" y="36"/>
                  </a:cubicBezTo>
                  <a:cubicBezTo>
                    <a:pt x="9" y="48"/>
                    <a:pt x="3" y="60"/>
                    <a:pt x="0" y="72"/>
                  </a:cubicBezTo>
                  <a:cubicBezTo>
                    <a:pt x="2" y="63"/>
                    <a:pt x="4" y="54"/>
                    <a:pt x="6" y="46"/>
                  </a:cubicBezTo>
                  <a:cubicBezTo>
                    <a:pt x="7" y="39"/>
                    <a:pt x="6" y="33"/>
                    <a:pt x="10" y="27"/>
                  </a:cubicBezTo>
                  <a:cubicBezTo>
                    <a:pt x="12" y="25"/>
                    <a:pt x="14" y="23"/>
                    <a:pt x="14" y="19"/>
                  </a:cubicBezTo>
                  <a:cubicBezTo>
                    <a:pt x="14" y="16"/>
                    <a:pt x="14" y="14"/>
                    <a:pt x="16" y="11"/>
                  </a:cubicBezTo>
                  <a:cubicBezTo>
                    <a:pt x="17" y="8"/>
                    <a:pt x="17" y="7"/>
                    <a:pt x="17" y="4"/>
                  </a:cubicBezTo>
                  <a:cubicBezTo>
                    <a:pt x="18" y="3"/>
                    <a:pt x="19" y="0"/>
                    <a:pt x="21" y="1"/>
                  </a:cubicBezTo>
                </a:path>
              </a:pathLst>
            </a:custGeom>
            <a:solidFill>
              <a:srgbClr val="D1C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8" name="Freeform 207">
              <a:extLst>
                <a:ext uri="{FF2B5EF4-FFF2-40B4-BE49-F238E27FC236}">
                  <a16:creationId xmlns:a16="http://schemas.microsoft.com/office/drawing/2014/main" id="{3EADE6BC-44FB-4AB1-ADB7-812BA53C4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923"/>
              <a:ext cx="48" cy="76"/>
            </a:xfrm>
            <a:custGeom>
              <a:avLst/>
              <a:gdLst>
                <a:gd name="T0" fmla="*/ 68 w 33"/>
                <a:gd name="T1" fmla="*/ 86 h 53"/>
                <a:gd name="T2" fmla="*/ 42 w 33"/>
                <a:gd name="T3" fmla="*/ 86 h 53"/>
                <a:gd name="T4" fmla="*/ 36 w 33"/>
                <a:gd name="T5" fmla="*/ 103 h 53"/>
                <a:gd name="T6" fmla="*/ 47 w 33"/>
                <a:gd name="T7" fmla="*/ 128 h 53"/>
                <a:gd name="T8" fmla="*/ 60 w 33"/>
                <a:gd name="T9" fmla="*/ 143 h 53"/>
                <a:gd name="T10" fmla="*/ 33 w 33"/>
                <a:gd name="T11" fmla="*/ 129 h 53"/>
                <a:gd name="T12" fmla="*/ 15 w 33"/>
                <a:gd name="T13" fmla="*/ 95 h 53"/>
                <a:gd name="T14" fmla="*/ 6 w 33"/>
                <a:gd name="T15" fmla="*/ 49 h 53"/>
                <a:gd name="T16" fmla="*/ 9 w 33"/>
                <a:gd name="T17" fmla="*/ 13 h 53"/>
                <a:gd name="T18" fmla="*/ 55 w 33"/>
                <a:gd name="T19" fmla="*/ 46 h 53"/>
                <a:gd name="T20" fmla="*/ 68 w 33"/>
                <a:gd name="T21" fmla="*/ 89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53">
                  <a:moveTo>
                    <a:pt x="22" y="29"/>
                  </a:moveTo>
                  <a:cubicBezTo>
                    <a:pt x="20" y="30"/>
                    <a:pt x="17" y="28"/>
                    <a:pt x="14" y="29"/>
                  </a:cubicBezTo>
                  <a:cubicBezTo>
                    <a:pt x="11" y="30"/>
                    <a:pt x="11" y="33"/>
                    <a:pt x="12" y="35"/>
                  </a:cubicBezTo>
                  <a:cubicBezTo>
                    <a:pt x="12" y="38"/>
                    <a:pt x="14" y="41"/>
                    <a:pt x="15" y="43"/>
                  </a:cubicBezTo>
                  <a:cubicBezTo>
                    <a:pt x="16" y="45"/>
                    <a:pt x="20" y="48"/>
                    <a:pt x="19" y="49"/>
                  </a:cubicBezTo>
                  <a:cubicBezTo>
                    <a:pt x="18" y="53"/>
                    <a:pt x="12" y="45"/>
                    <a:pt x="11" y="44"/>
                  </a:cubicBezTo>
                  <a:cubicBezTo>
                    <a:pt x="8" y="40"/>
                    <a:pt x="6" y="36"/>
                    <a:pt x="5" y="32"/>
                  </a:cubicBezTo>
                  <a:cubicBezTo>
                    <a:pt x="3" y="27"/>
                    <a:pt x="3" y="22"/>
                    <a:pt x="2" y="17"/>
                  </a:cubicBezTo>
                  <a:cubicBezTo>
                    <a:pt x="1" y="13"/>
                    <a:pt x="0" y="7"/>
                    <a:pt x="3" y="4"/>
                  </a:cubicBezTo>
                  <a:cubicBezTo>
                    <a:pt x="8" y="0"/>
                    <a:pt x="15" y="12"/>
                    <a:pt x="18" y="15"/>
                  </a:cubicBezTo>
                  <a:cubicBezTo>
                    <a:pt x="20" y="18"/>
                    <a:pt x="33" y="31"/>
                    <a:pt x="22" y="30"/>
                  </a:cubicBezTo>
                </a:path>
              </a:pathLst>
            </a:custGeom>
            <a:solidFill>
              <a:srgbClr val="D1C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9" name="Freeform 208">
              <a:extLst>
                <a:ext uri="{FF2B5EF4-FFF2-40B4-BE49-F238E27FC236}">
                  <a16:creationId xmlns:a16="http://schemas.microsoft.com/office/drawing/2014/main" id="{F0F8FD8D-10AF-4887-B4E0-5E58F6D0A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" y="1973"/>
              <a:ext cx="91" cy="45"/>
            </a:xfrm>
            <a:custGeom>
              <a:avLst/>
              <a:gdLst>
                <a:gd name="T0" fmla="*/ 169 w 63"/>
                <a:gd name="T1" fmla="*/ 25 h 31"/>
                <a:gd name="T2" fmla="*/ 189 w 63"/>
                <a:gd name="T3" fmla="*/ 9 h 31"/>
                <a:gd name="T4" fmla="*/ 165 w 63"/>
                <a:gd name="T5" fmla="*/ 6 h 31"/>
                <a:gd name="T6" fmla="*/ 111 w 63"/>
                <a:gd name="T7" fmla="*/ 22 h 31"/>
                <a:gd name="T8" fmla="*/ 88 w 63"/>
                <a:gd name="T9" fmla="*/ 41 h 31"/>
                <a:gd name="T10" fmla="*/ 52 w 63"/>
                <a:gd name="T11" fmla="*/ 52 h 31"/>
                <a:gd name="T12" fmla="*/ 29 w 63"/>
                <a:gd name="T13" fmla="*/ 74 h 31"/>
                <a:gd name="T14" fmla="*/ 0 w 63"/>
                <a:gd name="T15" fmla="*/ 89 h 31"/>
                <a:gd name="T16" fmla="*/ 48 w 63"/>
                <a:gd name="T17" fmla="*/ 80 h 31"/>
                <a:gd name="T18" fmla="*/ 95 w 63"/>
                <a:gd name="T19" fmla="*/ 48 h 31"/>
                <a:gd name="T20" fmla="*/ 137 w 63"/>
                <a:gd name="T21" fmla="*/ 33 h 31"/>
                <a:gd name="T22" fmla="*/ 175 w 63"/>
                <a:gd name="T23" fmla="*/ 25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3" h="31">
                  <a:moveTo>
                    <a:pt x="56" y="8"/>
                  </a:moveTo>
                  <a:cubicBezTo>
                    <a:pt x="57" y="7"/>
                    <a:pt x="63" y="5"/>
                    <a:pt x="63" y="3"/>
                  </a:cubicBezTo>
                  <a:cubicBezTo>
                    <a:pt x="63" y="0"/>
                    <a:pt x="56" y="2"/>
                    <a:pt x="55" y="2"/>
                  </a:cubicBezTo>
                  <a:cubicBezTo>
                    <a:pt x="49" y="3"/>
                    <a:pt x="42" y="4"/>
                    <a:pt x="37" y="7"/>
                  </a:cubicBezTo>
                  <a:cubicBezTo>
                    <a:pt x="34" y="9"/>
                    <a:pt x="32" y="11"/>
                    <a:pt x="29" y="13"/>
                  </a:cubicBezTo>
                  <a:cubicBezTo>
                    <a:pt x="25" y="14"/>
                    <a:pt x="21" y="15"/>
                    <a:pt x="17" y="17"/>
                  </a:cubicBezTo>
                  <a:cubicBezTo>
                    <a:pt x="15" y="19"/>
                    <a:pt x="12" y="22"/>
                    <a:pt x="10" y="24"/>
                  </a:cubicBezTo>
                  <a:cubicBezTo>
                    <a:pt x="7" y="26"/>
                    <a:pt x="3" y="27"/>
                    <a:pt x="0" y="29"/>
                  </a:cubicBezTo>
                  <a:cubicBezTo>
                    <a:pt x="5" y="31"/>
                    <a:pt x="12" y="28"/>
                    <a:pt x="16" y="26"/>
                  </a:cubicBezTo>
                  <a:cubicBezTo>
                    <a:pt x="21" y="23"/>
                    <a:pt x="26" y="19"/>
                    <a:pt x="32" y="16"/>
                  </a:cubicBezTo>
                  <a:cubicBezTo>
                    <a:pt x="37" y="14"/>
                    <a:pt x="41" y="12"/>
                    <a:pt x="46" y="11"/>
                  </a:cubicBezTo>
                  <a:cubicBezTo>
                    <a:pt x="50" y="10"/>
                    <a:pt x="54" y="8"/>
                    <a:pt x="58" y="8"/>
                  </a:cubicBezTo>
                </a:path>
              </a:pathLst>
            </a:custGeom>
            <a:solidFill>
              <a:srgbClr val="D1C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0" name="Freeform 209">
              <a:extLst>
                <a:ext uri="{FF2B5EF4-FFF2-40B4-BE49-F238E27FC236}">
                  <a16:creationId xmlns:a16="http://schemas.microsoft.com/office/drawing/2014/main" id="{1D5E99B7-C84B-4C00-88B8-75E10B415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" y="1910"/>
              <a:ext cx="101" cy="54"/>
            </a:xfrm>
            <a:custGeom>
              <a:avLst/>
              <a:gdLst>
                <a:gd name="T0" fmla="*/ 205 w 71"/>
                <a:gd name="T1" fmla="*/ 20 h 38"/>
                <a:gd name="T2" fmla="*/ 115 w 71"/>
                <a:gd name="T3" fmla="*/ 34 h 38"/>
                <a:gd name="T4" fmla="*/ 0 w 71"/>
                <a:gd name="T5" fmla="*/ 109 h 38"/>
                <a:gd name="T6" fmla="*/ 83 w 71"/>
                <a:gd name="T7" fmla="*/ 72 h 38"/>
                <a:gd name="T8" fmla="*/ 205 w 71"/>
                <a:gd name="T9" fmla="*/ 2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38">
                  <a:moveTo>
                    <a:pt x="71" y="7"/>
                  </a:moveTo>
                  <a:cubicBezTo>
                    <a:pt x="71" y="7"/>
                    <a:pt x="63" y="0"/>
                    <a:pt x="40" y="12"/>
                  </a:cubicBezTo>
                  <a:cubicBezTo>
                    <a:pt x="18" y="24"/>
                    <a:pt x="9" y="36"/>
                    <a:pt x="0" y="38"/>
                  </a:cubicBezTo>
                  <a:cubicBezTo>
                    <a:pt x="0" y="38"/>
                    <a:pt x="15" y="37"/>
                    <a:pt x="29" y="25"/>
                  </a:cubicBezTo>
                  <a:cubicBezTo>
                    <a:pt x="43" y="14"/>
                    <a:pt x="65" y="1"/>
                    <a:pt x="71" y="7"/>
                  </a:cubicBezTo>
                  <a:close/>
                </a:path>
              </a:pathLst>
            </a:custGeom>
            <a:solidFill>
              <a:srgbClr val="EDE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1" name="Freeform 210">
              <a:extLst>
                <a:ext uri="{FF2B5EF4-FFF2-40B4-BE49-F238E27FC236}">
                  <a16:creationId xmlns:a16="http://schemas.microsoft.com/office/drawing/2014/main" id="{DB45CDFE-9306-4BAE-8EFE-6C1B798E3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" y="1901"/>
              <a:ext cx="70" cy="39"/>
            </a:xfrm>
            <a:custGeom>
              <a:avLst/>
              <a:gdLst>
                <a:gd name="T0" fmla="*/ 0 w 49"/>
                <a:gd name="T1" fmla="*/ 81 h 27"/>
                <a:gd name="T2" fmla="*/ 143 w 49"/>
                <a:gd name="T3" fmla="*/ 36 h 27"/>
                <a:gd name="T4" fmla="*/ 0 w 49"/>
                <a:gd name="T5" fmla="*/ 81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27">
                  <a:moveTo>
                    <a:pt x="0" y="27"/>
                  </a:moveTo>
                  <a:cubicBezTo>
                    <a:pt x="0" y="27"/>
                    <a:pt x="32" y="0"/>
                    <a:pt x="49" y="12"/>
                  </a:cubicBezTo>
                  <a:cubicBezTo>
                    <a:pt x="49" y="12"/>
                    <a:pt x="32" y="4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2" name="Freeform 211">
              <a:extLst>
                <a:ext uri="{FF2B5EF4-FFF2-40B4-BE49-F238E27FC236}">
                  <a16:creationId xmlns:a16="http://schemas.microsoft.com/office/drawing/2014/main" id="{A4277A0F-A280-4AF8-A380-DD232DE16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2022"/>
              <a:ext cx="39" cy="83"/>
            </a:xfrm>
            <a:custGeom>
              <a:avLst/>
              <a:gdLst>
                <a:gd name="T0" fmla="*/ 0 w 27"/>
                <a:gd name="T1" fmla="*/ 167 h 58"/>
                <a:gd name="T2" fmla="*/ 36 w 27"/>
                <a:gd name="T3" fmla="*/ 127 h 58"/>
                <a:gd name="T4" fmla="*/ 81 w 27"/>
                <a:gd name="T5" fmla="*/ 0 h 58"/>
                <a:gd name="T6" fmla="*/ 36 w 27"/>
                <a:gd name="T7" fmla="*/ 94 h 58"/>
                <a:gd name="T8" fmla="*/ 0 w 27"/>
                <a:gd name="T9" fmla="*/ 16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58">
                  <a:moveTo>
                    <a:pt x="0" y="57"/>
                  </a:moveTo>
                  <a:cubicBezTo>
                    <a:pt x="0" y="57"/>
                    <a:pt x="7" y="58"/>
                    <a:pt x="12" y="43"/>
                  </a:cubicBezTo>
                  <a:cubicBezTo>
                    <a:pt x="17" y="27"/>
                    <a:pt x="26" y="2"/>
                    <a:pt x="27" y="0"/>
                  </a:cubicBezTo>
                  <a:cubicBezTo>
                    <a:pt x="27" y="0"/>
                    <a:pt x="15" y="25"/>
                    <a:pt x="12" y="32"/>
                  </a:cubicBezTo>
                  <a:cubicBezTo>
                    <a:pt x="10" y="38"/>
                    <a:pt x="8" y="56"/>
                    <a:pt x="0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3" name="Freeform 212">
              <a:extLst>
                <a:ext uri="{FF2B5EF4-FFF2-40B4-BE49-F238E27FC236}">
                  <a16:creationId xmlns:a16="http://schemas.microsoft.com/office/drawing/2014/main" id="{85354B5D-9554-41F1-A932-E174484ED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1962"/>
              <a:ext cx="88" cy="56"/>
            </a:xfrm>
            <a:custGeom>
              <a:avLst/>
              <a:gdLst>
                <a:gd name="T0" fmla="*/ 62 w 61"/>
                <a:gd name="T1" fmla="*/ 115 h 39"/>
                <a:gd name="T2" fmla="*/ 33 w 61"/>
                <a:gd name="T3" fmla="*/ 66 h 39"/>
                <a:gd name="T4" fmla="*/ 183 w 61"/>
                <a:gd name="T5" fmla="*/ 0 h 39"/>
                <a:gd name="T6" fmla="*/ 117 w 61"/>
                <a:gd name="T7" fmla="*/ 42 h 39"/>
                <a:gd name="T8" fmla="*/ 62 w 61"/>
                <a:gd name="T9" fmla="*/ 11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9">
                  <a:moveTo>
                    <a:pt x="21" y="39"/>
                  </a:moveTo>
                  <a:cubicBezTo>
                    <a:pt x="21" y="39"/>
                    <a:pt x="7" y="31"/>
                    <a:pt x="11" y="22"/>
                  </a:cubicBezTo>
                  <a:cubicBezTo>
                    <a:pt x="15" y="14"/>
                    <a:pt x="49" y="13"/>
                    <a:pt x="61" y="0"/>
                  </a:cubicBezTo>
                  <a:cubicBezTo>
                    <a:pt x="61" y="0"/>
                    <a:pt x="55" y="8"/>
                    <a:pt x="39" y="14"/>
                  </a:cubicBezTo>
                  <a:cubicBezTo>
                    <a:pt x="23" y="19"/>
                    <a:pt x="0" y="20"/>
                    <a:pt x="21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4" name="Freeform 213">
              <a:extLst>
                <a:ext uri="{FF2B5EF4-FFF2-40B4-BE49-F238E27FC236}">
                  <a16:creationId xmlns:a16="http://schemas.microsoft.com/office/drawing/2014/main" id="{2C835392-EC28-474B-BD08-3F5AC4C37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" y="1976"/>
              <a:ext cx="97" cy="26"/>
            </a:xfrm>
            <a:custGeom>
              <a:avLst/>
              <a:gdLst>
                <a:gd name="T0" fmla="*/ 0 w 68"/>
                <a:gd name="T1" fmla="*/ 14 h 18"/>
                <a:gd name="T2" fmla="*/ 43 w 68"/>
                <a:gd name="T3" fmla="*/ 20 h 18"/>
                <a:gd name="T4" fmla="*/ 143 w 68"/>
                <a:gd name="T5" fmla="*/ 29 h 18"/>
                <a:gd name="T6" fmla="*/ 185 w 68"/>
                <a:gd name="T7" fmla="*/ 55 h 18"/>
                <a:gd name="T8" fmla="*/ 143 w 68"/>
                <a:gd name="T9" fmla="*/ 36 h 18"/>
                <a:gd name="T10" fmla="*/ 47 w 68"/>
                <a:gd name="T11" fmla="*/ 27 h 18"/>
                <a:gd name="T12" fmla="*/ 0 w 68"/>
                <a:gd name="T13" fmla="*/ 14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18">
                  <a:moveTo>
                    <a:pt x="0" y="5"/>
                  </a:moveTo>
                  <a:cubicBezTo>
                    <a:pt x="0" y="5"/>
                    <a:pt x="7" y="0"/>
                    <a:pt x="15" y="7"/>
                  </a:cubicBezTo>
                  <a:cubicBezTo>
                    <a:pt x="24" y="13"/>
                    <a:pt x="40" y="13"/>
                    <a:pt x="49" y="10"/>
                  </a:cubicBezTo>
                  <a:cubicBezTo>
                    <a:pt x="57" y="8"/>
                    <a:pt x="68" y="9"/>
                    <a:pt x="64" y="18"/>
                  </a:cubicBezTo>
                  <a:cubicBezTo>
                    <a:pt x="64" y="18"/>
                    <a:pt x="67" y="7"/>
                    <a:pt x="49" y="12"/>
                  </a:cubicBezTo>
                  <a:cubicBezTo>
                    <a:pt x="34" y="16"/>
                    <a:pt x="21" y="12"/>
                    <a:pt x="16" y="9"/>
                  </a:cubicBezTo>
                  <a:cubicBezTo>
                    <a:pt x="11" y="6"/>
                    <a:pt x="4" y="4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5" name="Freeform 214">
              <a:extLst>
                <a:ext uri="{FF2B5EF4-FFF2-40B4-BE49-F238E27FC236}">
                  <a16:creationId xmlns:a16="http://schemas.microsoft.com/office/drawing/2014/main" id="{2A4F3C51-E8D7-4DD3-AFF9-C6338E63A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" y="1907"/>
              <a:ext cx="43" cy="19"/>
            </a:xfrm>
            <a:custGeom>
              <a:avLst/>
              <a:gdLst>
                <a:gd name="T0" fmla="*/ 0 w 30"/>
                <a:gd name="T1" fmla="*/ 0 h 13"/>
                <a:gd name="T2" fmla="*/ 89 w 30"/>
                <a:gd name="T3" fmla="*/ 41 h 13"/>
                <a:gd name="T4" fmla="*/ 0 w 30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13">
                  <a:moveTo>
                    <a:pt x="0" y="0"/>
                  </a:moveTo>
                  <a:cubicBezTo>
                    <a:pt x="0" y="0"/>
                    <a:pt x="20" y="2"/>
                    <a:pt x="30" y="13"/>
                  </a:cubicBezTo>
                  <a:cubicBezTo>
                    <a:pt x="30" y="13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6" name="Freeform 215">
              <a:extLst>
                <a:ext uri="{FF2B5EF4-FFF2-40B4-BE49-F238E27FC236}">
                  <a16:creationId xmlns:a16="http://schemas.microsoft.com/office/drawing/2014/main" id="{2DB9BE3A-5063-40D4-A504-39F139B0F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1960"/>
              <a:ext cx="119" cy="17"/>
            </a:xfrm>
            <a:custGeom>
              <a:avLst/>
              <a:gdLst>
                <a:gd name="T0" fmla="*/ 0 w 83"/>
                <a:gd name="T1" fmla="*/ 13 h 12"/>
                <a:gd name="T2" fmla="*/ 245 w 83"/>
                <a:gd name="T3" fmla="*/ 34 h 12"/>
                <a:gd name="T4" fmla="*/ 0 w 83"/>
                <a:gd name="T5" fmla="*/ 13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12">
                  <a:moveTo>
                    <a:pt x="0" y="4"/>
                  </a:moveTo>
                  <a:cubicBezTo>
                    <a:pt x="0" y="4"/>
                    <a:pt x="39" y="0"/>
                    <a:pt x="83" y="12"/>
                  </a:cubicBezTo>
                  <a:cubicBezTo>
                    <a:pt x="83" y="12"/>
                    <a:pt x="22" y="11"/>
                    <a:pt x="0" y="4"/>
                  </a:cubicBezTo>
                  <a:close/>
                </a:path>
              </a:pathLst>
            </a:custGeom>
            <a:solidFill>
              <a:srgbClr val="EDE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7" name="Freeform 216">
              <a:extLst>
                <a:ext uri="{FF2B5EF4-FFF2-40B4-BE49-F238E27FC236}">
                  <a16:creationId xmlns:a16="http://schemas.microsoft.com/office/drawing/2014/main" id="{F3A43B2B-1AFA-4286-81F8-9EF62F32F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" y="1964"/>
              <a:ext cx="86" cy="11"/>
            </a:xfrm>
            <a:custGeom>
              <a:avLst/>
              <a:gdLst>
                <a:gd name="T0" fmla="*/ 0 w 60"/>
                <a:gd name="T1" fmla="*/ 0 h 7"/>
                <a:gd name="T2" fmla="*/ 176 w 60"/>
                <a:gd name="T3" fmla="*/ 27 h 7"/>
                <a:gd name="T4" fmla="*/ 0 w 6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" h="7">
                  <a:moveTo>
                    <a:pt x="0" y="0"/>
                  </a:moveTo>
                  <a:cubicBezTo>
                    <a:pt x="0" y="0"/>
                    <a:pt x="39" y="0"/>
                    <a:pt x="60" y="7"/>
                  </a:cubicBezTo>
                  <a:cubicBezTo>
                    <a:pt x="60" y="7"/>
                    <a:pt x="3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8" name="Freeform 217">
              <a:extLst>
                <a:ext uri="{FF2B5EF4-FFF2-40B4-BE49-F238E27FC236}">
                  <a16:creationId xmlns:a16="http://schemas.microsoft.com/office/drawing/2014/main" id="{8E11F15D-1DA7-4B86-8237-1F0BBCCD7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" y="2032"/>
              <a:ext cx="96" cy="70"/>
            </a:xfrm>
            <a:custGeom>
              <a:avLst/>
              <a:gdLst>
                <a:gd name="T0" fmla="*/ 0 w 67"/>
                <a:gd name="T1" fmla="*/ 143 h 49"/>
                <a:gd name="T2" fmla="*/ 198 w 67"/>
                <a:gd name="T3" fmla="*/ 0 h 49"/>
                <a:gd name="T4" fmla="*/ 0 w 67"/>
                <a:gd name="T5" fmla="*/ 143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" h="49">
                  <a:moveTo>
                    <a:pt x="0" y="49"/>
                  </a:moveTo>
                  <a:cubicBezTo>
                    <a:pt x="0" y="49"/>
                    <a:pt x="40" y="9"/>
                    <a:pt x="67" y="0"/>
                  </a:cubicBezTo>
                  <a:cubicBezTo>
                    <a:pt x="67" y="0"/>
                    <a:pt x="41" y="2"/>
                    <a:pt x="0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9" name="Oval 218">
              <a:extLst>
                <a:ext uri="{FF2B5EF4-FFF2-40B4-BE49-F238E27FC236}">
                  <a16:creationId xmlns:a16="http://schemas.microsoft.com/office/drawing/2014/main" id="{DEFD5EE9-0638-47B3-B315-979C029E8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1937"/>
              <a:ext cx="8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000" name="Oval 219">
              <a:extLst>
                <a:ext uri="{FF2B5EF4-FFF2-40B4-BE49-F238E27FC236}">
                  <a16:creationId xmlns:a16="http://schemas.microsoft.com/office/drawing/2014/main" id="{FE4BA9EB-AC17-41BF-9BB4-A6A90127F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8" y="1944"/>
              <a:ext cx="8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001" name="Oval 220">
              <a:extLst>
                <a:ext uri="{FF2B5EF4-FFF2-40B4-BE49-F238E27FC236}">
                  <a16:creationId xmlns:a16="http://schemas.microsoft.com/office/drawing/2014/main" id="{5403C680-99EB-4A2D-9280-7D4153920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1972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002" name="Oval 221">
              <a:extLst>
                <a:ext uri="{FF2B5EF4-FFF2-40B4-BE49-F238E27FC236}">
                  <a16:creationId xmlns:a16="http://schemas.microsoft.com/office/drawing/2014/main" id="{5D942F19-734C-42E8-B9F5-2CD28F62A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" y="2018"/>
              <a:ext cx="8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003" name="Oval 222">
              <a:extLst>
                <a:ext uri="{FF2B5EF4-FFF2-40B4-BE49-F238E27FC236}">
                  <a16:creationId xmlns:a16="http://schemas.microsoft.com/office/drawing/2014/main" id="{AB742A8E-B46B-4AB4-9D3E-322C01B0D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" y="2023"/>
              <a:ext cx="4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004" name="Oval 223">
              <a:extLst>
                <a:ext uri="{FF2B5EF4-FFF2-40B4-BE49-F238E27FC236}">
                  <a16:creationId xmlns:a16="http://schemas.microsoft.com/office/drawing/2014/main" id="{BC69B3A6-A2A9-49AE-BBB2-F92DF4A69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" y="1977"/>
              <a:ext cx="9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005" name="Oval 224">
              <a:extLst>
                <a:ext uri="{FF2B5EF4-FFF2-40B4-BE49-F238E27FC236}">
                  <a16:creationId xmlns:a16="http://schemas.microsoft.com/office/drawing/2014/main" id="{6FD3F3C7-40C8-43F3-B58A-874A38CA9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0" y="1975"/>
              <a:ext cx="8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006" name="Oval 225">
              <a:extLst>
                <a:ext uri="{FF2B5EF4-FFF2-40B4-BE49-F238E27FC236}">
                  <a16:creationId xmlns:a16="http://schemas.microsoft.com/office/drawing/2014/main" id="{FB8E999D-7FF6-43ED-BCA3-0B97014C3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" y="1923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3007" name="Oval 226">
              <a:extLst>
                <a:ext uri="{FF2B5EF4-FFF2-40B4-BE49-F238E27FC236}">
                  <a16:creationId xmlns:a16="http://schemas.microsoft.com/office/drawing/2014/main" id="{D905AF2B-A098-4821-9905-37D378F4E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2099"/>
              <a:ext cx="8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22532" name="Group 227">
            <a:extLst>
              <a:ext uri="{FF2B5EF4-FFF2-40B4-BE49-F238E27FC236}">
                <a16:creationId xmlns:a16="http://schemas.microsoft.com/office/drawing/2014/main" id="{A5CF93D7-F02F-4891-B368-02A13163977F}"/>
              </a:ext>
            </a:extLst>
          </p:cNvPr>
          <p:cNvGrpSpPr>
            <a:grpSpLocks/>
          </p:cNvGrpSpPr>
          <p:nvPr/>
        </p:nvGrpSpPr>
        <p:grpSpPr bwMode="auto">
          <a:xfrm>
            <a:off x="2433638" y="1370013"/>
            <a:ext cx="3770312" cy="4651375"/>
            <a:chOff x="549" y="775"/>
            <a:chExt cx="2435" cy="3004"/>
          </a:xfrm>
        </p:grpSpPr>
        <p:grpSp>
          <p:nvGrpSpPr>
            <p:cNvPr id="22533" name="Group 228">
              <a:extLst>
                <a:ext uri="{FF2B5EF4-FFF2-40B4-BE49-F238E27FC236}">
                  <a16:creationId xmlns:a16="http://schemas.microsoft.com/office/drawing/2014/main" id="{A304388E-D2A5-4B32-94BC-887A545A5B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" y="775"/>
              <a:ext cx="2435" cy="3004"/>
              <a:chOff x="549" y="775"/>
              <a:chExt cx="2435" cy="3004"/>
            </a:xfrm>
          </p:grpSpPr>
          <p:sp>
            <p:nvSpPr>
              <p:cNvPr id="22586" name="Freeform 229">
                <a:extLst>
                  <a:ext uri="{FF2B5EF4-FFF2-40B4-BE49-F238E27FC236}">
                    <a16:creationId xmlns:a16="http://schemas.microsoft.com/office/drawing/2014/main" id="{D8B9775A-1D71-43A8-ACBA-12DF8B72C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2027"/>
                <a:ext cx="351" cy="716"/>
              </a:xfrm>
              <a:custGeom>
                <a:avLst/>
                <a:gdLst>
                  <a:gd name="T0" fmla="*/ 284 w 256"/>
                  <a:gd name="T1" fmla="*/ 153 h 521"/>
                  <a:gd name="T2" fmla="*/ 527 w 256"/>
                  <a:gd name="T3" fmla="*/ 113 h 521"/>
                  <a:gd name="T4" fmla="*/ 381 w 256"/>
                  <a:gd name="T5" fmla="*/ 792 h 521"/>
                  <a:gd name="T6" fmla="*/ 0 w 256"/>
                  <a:gd name="T7" fmla="*/ 1301 h 521"/>
                  <a:gd name="T8" fmla="*/ 284 w 256"/>
                  <a:gd name="T9" fmla="*/ 153 h 5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6" h="521">
                    <a:moveTo>
                      <a:pt x="110" y="59"/>
                    </a:moveTo>
                    <a:cubicBezTo>
                      <a:pt x="110" y="59"/>
                      <a:pt x="152" y="0"/>
                      <a:pt x="204" y="44"/>
                    </a:cubicBezTo>
                    <a:cubicBezTo>
                      <a:pt x="256" y="87"/>
                      <a:pt x="194" y="225"/>
                      <a:pt x="148" y="305"/>
                    </a:cubicBezTo>
                    <a:cubicBezTo>
                      <a:pt x="102" y="385"/>
                      <a:pt x="88" y="521"/>
                      <a:pt x="0" y="501"/>
                    </a:cubicBezTo>
                    <a:lnTo>
                      <a:pt x="110" y="59"/>
                    </a:lnTo>
                    <a:close/>
                  </a:path>
                </a:pathLst>
              </a:custGeom>
              <a:solidFill>
                <a:srgbClr val="C8E8F3"/>
              </a:solidFill>
              <a:ln w="17463" cap="flat">
                <a:solidFill>
                  <a:srgbClr val="9ED7E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7" name="Freeform 230">
                <a:extLst>
                  <a:ext uri="{FF2B5EF4-FFF2-40B4-BE49-F238E27FC236}">
                    <a16:creationId xmlns:a16="http://schemas.microsoft.com/office/drawing/2014/main" id="{4DC3903A-FDB5-49E2-A03C-2D4273B52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" y="2125"/>
                <a:ext cx="159" cy="382"/>
              </a:xfrm>
              <a:custGeom>
                <a:avLst/>
                <a:gdLst>
                  <a:gd name="T0" fmla="*/ 299 w 116"/>
                  <a:gd name="T1" fmla="*/ 65 h 278"/>
                  <a:gd name="T2" fmla="*/ 173 w 116"/>
                  <a:gd name="T3" fmla="*/ 30 h 278"/>
                  <a:gd name="T4" fmla="*/ 82 w 116"/>
                  <a:gd name="T5" fmla="*/ 202 h 278"/>
                  <a:gd name="T6" fmla="*/ 7 w 116"/>
                  <a:gd name="T7" fmla="*/ 500 h 278"/>
                  <a:gd name="T8" fmla="*/ 96 w 116"/>
                  <a:gd name="T9" fmla="*/ 519 h 278"/>
                  <a:gd name="T10" fmla="*/ 14 w 116"/>
                  <a:gd name="T11" fmla="*/ 721 h 2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" h="278">
                    <a:moveTo>
                      <a:pt x="116" y="25"/>
                    </a:moveTo>
                    <a:cubicBezTo>
                      <a:pt x="110" y="3"/>
                      <a:pt x="84" y="0"/>
                      <a:pt x="67" y="12"/>
                    </a:cubicBezTo>
                    <a:cubicBezTo>
                      <a:pt x="48" y="26"/>
                      <a:pt x="39" y="57"/>
                      <a:pt x="32" y="78"/>
                    </a:cubicBezTo>
                    <a:cubicBezTo>
                      <a:pt x="20" y="113"/>
                      <a:pt x="0" y="155"/>
                      <a:pt x="3" y="193"/>
                    </a:cubicBezTo>
                    <a:cubicBezTo>
                      <a:pt x="17" y="182"/>
                      <a:pt x="34" y="180"/>
                      <a:pt x="37" y="200"/>
                    </a:cubicBezTo>
                    <a:cubicBezTo>
                      <a:pt x="43" y="230"/>
                      <a:pt x="14" y="253"/>
                      <a:pt x="5" y="278"/>
                    </a:cubicBezTo>
                  </a:path>
                </a:pathLst>
              </a:custGeom>
              <a:noFill/>
              <a:ln w="7938" cap="flat">
                <a:solidFill>
                  <a:srgbClr val="9ED7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8" name="Freeform 231">
                <a:extLst>
                  <a:ext uri="{FF2B5EF4-FFF2-40B4-BE49-F238E27FC236}">
                    <a16:creationId xmlns:a16="http://schemas.microsoft.com/office/drawing/2014/main" id="{9F3F17C1-D1F8-4AA2-9694-42435DEC5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" y="2038"/>
                <a:ext cx="348" cy="749"/>
              </a:xfrm>
              <a:custGeom>
                <a:avLst/>
                <a:gdLst>
                  <a:gd name="T0" fmla="*/ 356 w 253"/>
                  <a:gd name="T1" fmla="*/ 125 h 545"/>
                  <a:gd name="T2" fmla="*/ 70 w 253"/>
                  <a:gd name="T3" fmla="*/ 213 h 545"/>
                  <a:gd name="T4" fmla="*/ 307 w 253"/>
                  <a:gd name="T5" fmla="*/ 1039 h 545"/>
                  <a:gd name="T6" fmla="*/ 659 w 253"/>
                  <a:gd name="T7" fmla="*/ 1358 h 545"/>
                  <a:gd name="T8" fmla="*/ 356 w 253"/>
                  <a:gd name="T9" fmla="*/ 125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3" h="545">
                    <a:moveTo>
                      <a:pt x="137" y="48"/>
                    </a:moveTo>
                    <a:cubicBezTo>
                      <a:pt x="137" y="48"/>
                      <a:pt x="54" y="0"/>
                      <a:pt x="27" y="82"/>
                    </a:cubicBezTo>
                    <a:cubicBezTo>
                      <a:pt x="0" y="164"/>
                      <a:pt x="96" y="331"/>
                      <a:pt x="118" y="400"/>
                    </a:cubicBezTo>
                    <a:cubicBezTo>
                      <a:pt x="140" y="469"/>
                      <a:pt x="183" y="545"/>
                      <a:pt x="253" y="523"/>
                    </a:cubicBezTo>
                    <a:lnTo>
                      <a:pt x="137" y="48"/>
                    </a:lnTo>
                    <a:close/>
                  </a:path>
                </a:pathLst>
              </a:custGeom>
              <a:solidFill>
                <a:srgbClr val="C8E8F3"/>
              </a:solidFill>
              <a:ln w="17463" cap="flat">
                <a:solidFill>
                  <a:srgbClr val="9ED7E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9" name="Freeform 232">
                <a:extLst>
                  <a:ext uri="{FF2B5EF4-FFF2-40B4-BE49-F238E27FC236}">
                    <a16:creationId xmlns:a16="http://schemas.microsoft.com/office/drawing/2014/main" id="{C5DBFDEB-F906-4EDB-AD81-D51166A21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" y="2174"/>
                <a:ext cx="118" cy="386"/>
              </a:xfrm>
              <a:custGeom>
                <a:avLst/>
                <a:gdLst>
                  <a:gd name="T0" fmla="*/ 1 w 86"/>
                  <a:gd name="T1" fmla="*/ 96 h 281"/>
                  <a:gd name="T2" fmla="*/ 102 w 86"/>
                  <a:gd name="T3" fmla="*/ 15 h 281"/>
                  <a:gd name="T4" fmla="*/ 141 w 86"/>
                  <a:gd name="T5" fmla="*/ 168 h 281"/>
                  <a:gd name="T6" fmla="*/ 202 w 86"/>
                  <a:gd name="T7" fmla="*/ 479 h 281"/>
                  <a:gd name="T8" fmla="*/ 140 w 86"/>
                  <a:gd name="T9" fmla="*/ 567 h 281"/>
                  <a:gd name="T10" fmla="*/ 222 w 86"/>
                  <a:gd name="T11" fmla="*/ 728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6" h="281">
                    <a:moveTo>
                      <a:pt x="1" y="37"/>
                    </a:moveTo>
                    <a:cubicBezTo>
                      <a:pt x="0" y="21"/>
                      <a:pt x="22" y="0"/>
                      <a:pt x="39" y="6"/>
                    </a:cubicBezTo>
                    <a:cubicBezTo>
                      <a:pt x="57" y="13"/>
                      <a:pt x="52" y="50"/>
                      <a:pt x="55" y="65"/>
                    </a:cubicBezTo>
                    <a:cubicBezTo>
                      <a:pt x="61" y="105"/>
                      <a:pt x="67" y="146"/>
                      <a:pt x="78" y="185"/>
                    </a:cubicBezTo>
                    <a:cubicBezTo>
                      <a:pt x="64" y="183"/>
                      <a:pt x="55" y="209"/>
                      <a:pt x="54" y="219"/>
                    </a:cubicBezTo>
                    <a:cubicBezTo>
                      <a:pt x="50" y="244"/>
                      <a:pt x="68" y="267"/>
                      <a:pt x="86" y="281"/>
                    </a:cubicBezTo>
                  </a:path>
                </a:pathLst>
              </a:custGeom>
              <a:noFill/>
              <a:ln w="7938" cap="flat">
                <a:solidFill>
                  <a:srgbClr val="9ED7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0" name="Freeform 233">
                <a:extLst>
                  <a:ext uri="{FF2B5EF4-FFF2-40B4-BE49-F238E27FC236}">
                    <a16:creationId xmlns:a16="http://schemas.microsoft.com/office/drawing/2014/main" id="{62CDB8F4-9A92-463D-8D7F-3B233937D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2847"/>
                <a:ext cx="1298" cy="931"/>
              </a:xfrm>
              <a:custGeom>
                <a:avLst/>
                <a:gdLst>
                  <a:gd name="T0" fmla="*/ 0 w 945"/>
                  <a:gd name="T1" fmla="*/ 26 h 677"/>
                  <a:gd name="T2" fmla="*/ 209 w 945"/>
                  <a:gd name="T3" fmla="*/ 1760 h 677"/>
                  <a:gd name="T4" fmla="*/ 2247 w 945"/>
                  <a:gd name="T5" fmla="*/ 1760 h 677"/>
                  <a:gd name="T6" fmla="*/ 2449 w 945"/>
                  <a:gd name="T7" fmla="*/ 0 h 677"/>
                  <a:gd name="T8" fmla="*/ 0 w 945"/>
                  <a:gd name="T9" fmla="*/ 26 h 6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45" h="677">
                    <a:moveTo>
                      <a:pt x="0" y="10"/>
                    </a:moveTo>
                    <a:cubicBezTo>
                      <a:pt x="0" y="10"/>
                      <a:pt x="73" y="87"/>
                      <a:pt x="81" y="677"/>
                    </a:cubicBezTo>
                    <a:cubicBezTo>
                      <a:pt x="867" y="677"/>
                      <a:pt x="867" y="677"/>
                      <a:pt x="867" y="677"/>
                    </a:cubicBezTo>
                    <a:cubicBezTo>
                      <a:pt x="867" y="677"/>
                      <a:pt x="841" y="246"/>
                      <a:pt x="945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8E8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1" name="Freeform 234">
                <a:extLst>
                  <a:ext uri="{FF2B5EF4-FFF2-40B4-BE49-F238E27FC236}">
                    <a16:creationId xmlns:a16="http://schemas.microsoft.com/office/drawing/2014/main" id="{BA1F431D-2223-482C-9169-A2B856F0E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" y="2849"/>
                <a:ext cx="1297" cy="930"/>
              </a:xfrm>
              <a:custGeom>
                <a:avLst/>
                <a:gdLst>
                  <a:gd name="T0" fmla="*/ 2241 w 945"/>
                  <a:gd name="T1" fmla="*/ 1756 h 677"/>
                  <a:gd name="T2" fmla="*/ 2443 w 945"/>
                  <a:gd name="T3" fmla="*/ 0 h 677"/>
                  <a:gd name="T4" fmla="*/ 0 w 945"/>
                  <a:gd name="T5" fmla="*/ 26 h 677"/>
                  <a:gd name="T6" fmla="*/ 209 w 945"/>
                  <a:gd name="T7" fmla="*/ 1756 h 6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45" h="677">
                    <a:moveTo>
                      <a:pt x="867" y="677"/>
                    </a:moveTo>
                    <a:cubicBezTo>
                      <a:pt x="867" y="677"/>
                      <a:pt x="841" y="246"/>
                      <a:pt x="945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73" y="87"/>
                      <a:pt x="81" y="677"/>
                    </a:cubicBezTo>
                  </a:path>
                </a:pathLst>
              </a:custGeom>
              <a:noFill/>
              <a:ln w="17463" cap="rnd">
                <a:solidFill>
                  <a:srgbClr val="9ED7E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2" name="Freeform 235">
                <a:extLst>
                  <a:ext uri="{FF2B5EF4-FFF2-40B4-BE49-F238E27FC236}">
                    <a16:creationId xmlns:a16="http://schemas.microsoft.com/office/drawing/2014/main" id="{8AB69908-C679-41DC-AA39-D79E1FAAA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" y="775"/>
                <a:ext cx="2435" cy="2611"/>
              </a:xfrm>
              <a:custGeom>
                <a:avLst/>
                <a:gdLst>
                  <a:gd name="T0" fmla="*/ 2127 w 1773"/>
                  <a:gd name="T1" fmla="*/ 0 h 1900"/>
                  <a:gd name="T2" fmla="*/ 459 w 1773"/>
                  <a:gd name="T3" fmla="*/ 2469 h 1900"/>
                  <a:gd name="T4" fmla="*/ 1122 w 1773"/>
                  <a:gd name="T5" fmla="*/ 4286 h 1900"/>
                  <a:gd name="T6" fmla="*/ 2199 w 1773"/>
                  <a:gd name="T7" fmla="*/ 4931 h 1900"/>
                  <a:gd name="T8" fmla="*/ 3339 w 1773"/>
                  <a:gd name="T9" fmla="*/ 4153 h 1900"/>
                  <a:gd name="T10" fmla="*/ 3804 w 1773"/>
                  <a:gd name="T11" fmla="*/ 2792 h 1900"/>
                  <a:gd name="T12" fmla="*/ 2127 w 1773"/>
                  <a:gd name="T13" fmla="*/ 0 h 19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73" h="1900">
                    <a:moveTo>
                      <a:pt x="821" y="0"/>
                    </a:moveTo>
                    <a:cubicBezTo>
                      <a:pt x="537" y="0"/>
                      <a:pt x="0" y="263"/>
                      <a:pt x="177" y="952"/>
                    </a:cubicBezTo>
                    <a:cubicBezTo>
                      <a:pt x="213" y="1092"/>
                      <a:pt x="221" y="1436"/>
                      <a:pt x="433" y="1652"/>
                    </a:cubicBezTo>
                    <a:cubicBezTo>
                      <a:pt x="645" y="1868"/>
                      <a:pt x="717" y="1900"/>
                      <a:pt x="849" y="1900"/>
                    </a:cubicBezTo>
                    <a:cubicBezTo>
                      <a:pt x="981" y="1900"/>
                      <a:pt x="1145" y="1816"/>
                      <a:pt x="1289" y="1600"/>
                    </a:cubicBezTo>
                    <a:cubicBezTo>
                      <a:pt x="1433" y="1384"/>
                      <a:pt x="1433" y="1192"/>
                      <a:pt x="1469" y="1076"/>
                    </a:cubicBezTo>
                    <a:cubicBezTo>
                      <a:pt x="1505" y="960"/>
                      <a:pt x="1773" y="0"/>
                      <a:pt x="821" y="0"/>
                    </a:cubicBezTo>
                    <a:close/>
                  </a:path>
                </a:pathLst>
              </a:custGeom>
              <a:solidFill>
                <a:srgbClr val="C8E8F3"/>
              </a:solidFill>
              <a:ln w="17463" cap="rnd">
                <a:solidFill>
                  <a:srgbClr val="9ED7E8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3" name="Freeform 236">
                <a:extLst>
                  <a:ext uri="{FF2B5EF4-FFF2-40B4-BE49-F238E27FC236}">
                    <a16:creationId xmlns:a16="http://schemas.microsoft.com/office/drawing/2014/main" id="{089DB850-201D-42CD-BC59-BB2135996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1795"/>
                <a:ext cx="528" cy="254"/>
              </a:xfrm>
              <a:custGeom>
                <a:avLst/>
                <a:gdLst>
                  <a:gd name="T0" fmla="*/ 998 w 384"/>
                  <a:gd name="T1" fmla="*/ 423 h 185"/>
                  <a:gd name="T2" fmla="*/ 41 w 384"/>
                  <a:gd name="T3" fmla="*/ 383 h 185"/>
                  <a:gd name="T4" fmla="*/ 84 w 384"/>
                  <a:gd name="T5" fmla="*/ 449 h 185"/>
                  <a:gd name="T6" fmla="*/ 998 w 384"/>
                  <a:gd name="T7" fmla="*/ 423 h 18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4" h="185">
                    <a:moveTo>
                      <a:pt x="384" y="163"/>
                    </a:moveTo>
                    <a:cubicBezTo>
                      <a:pt x="384" y="163"/>
                      <a:pt x="243" y="0"/>
                      <a:pt x="16" y="148"/>
                    </a:cubicBezTo>
                    <a:cubicBezTo>
                      <a:pt x="0" y="158"/>
                      <a:pt x="1" y="185"/>
                      <a:pt x="32" y="173"/>
                    </a:cubicBezTo>
                    <a:cubicBezTo>
                      <a:pt x="62" y="161"/>
                      <a:pt x="227" y="32"/>
                      <a:pt x="384" y="163"/>
                    </a:cubicBezTo>
                    <a:close/>
                  </a:path>
                </a:pathLst>
              </a:custGeom>
              <a:solidFill>
                <a:srgbClr val="9ED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4" name="Freeform 237">
                <a:extLst>
                  <a:ext uri="{FF2B5EF4-FFF2-40B4-BE49-F238E27FC236}">
                    <a16:creationId xmlns:a16="http://schemas.microsoft.com/office/drawing/2014/main" id="{00AAD280-F1AF-41FC-979C-B7C8EFB53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4" y="2052"/>
                <a:ext cx="430" cy="264"/>
              </a:xfrm>
              <a:custGeom>
                <a:avLst/>
                <a:gdLst>
                  <a:gd name="T0" fmla="*/ 19 w 313"/>
                  <a:gd name="T1" fmla="*/ 353 h 192"/>
                  <a:gd name="T2" fmla="*/ 40 w 313"/>
                  <a:gd name="T3" fmla="*/ 293 h 192"/>
                  <a:gd name="T4" fmla="*/ 812 w 313"/>
                  <a:gd name="T5" fmla="*/ 271 h 192"/>
                  <a:gd name="T6" fmla="*/ 180 w 313"/>
                  <a:gd name="T7" fmla="*/ 397 h 192"/>
                  <a:gd name="T8" fmla="*/ 44 w 313"/>
                  <a:gd name="T9" fmla="*/ 353 h 192"/>
                  <a:gd name="T10" fmla="*/ 19 w 313"/>
                  <a:gd name="T11" fmla="*/ 353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3" h="192">
                    <a:moveTo>
                      <a:pt x="7" y="136"/>
                    </a:moveTo>
                    <a:cubicBezTo>
                      <a:pt x="7" y="136"/>
                      <a:pt x="0" y="123"/>
                      <a:pt x="15" y="113"/>
                    </a:cubicBezTo>
                    <a:cubicBezTo>
                      <a:pt x="31" y="103"/>
                      <a:pt x="185" y="0"/>
                      <a:pt x="313" y="104"/>
                    </a:cubicBezTo>
                    <a:cubicBezTo>
                      <a:pt x="313" y="104"/>
                      <a:pt x="183" y="192"/>
                      <a:pt x="69" y="153"/>
                    </a:cubicBezTo>
                    <a:cubicBezTo>
                      <a:pt x="31" y="139"/>
                      <a:pt x="23" y="133"/>
                      <a:pt x="17" y="136"/>
                    </a:cubicBezTo>
                    <a:cubicBezTo>
                      <a:pt x="11" y="138"/>
                      <a:pt x="7" y="136"/>
                      <a:pt x="7" y="136"/>
                    </a:cubicBezTo>
                    <a:close/>
                  </a:path>
                </a:pathLst>
              </a:custGeom>
              <a:noFill/>
              <a:ln w="7938" cap="flat">
                <a:solidFill>
                  <a:srgbClr val="9ED7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5" name="Freeform 238">
                <a:extLst>
                  <a:ext uri="{FF2B5EF4-FFF2-40B4-BE49-F238E27FC236}">
                    <a16:creationId xmlns:a16="http://schemas.microsoft.com/office/drawing/2014/main" id="{0A643FEC-4AAF-43C0-A1CD-D9EAD6EAD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2134"/>
                <a:ext cx="167" cy="131"/>
              </a:xfrm>
              <a:custGeom>
                <a:avLst/>
                <a:gdLst>
                  <a:gd name="T0" fmla="*/ 285 w 122"/>
                  <a:gd name="T1" fmla="*/ 0 h 95"/>
                  <a:gd name="T2" fmla="*/ 313 w 122"/>
                  <a:gd name="T3" fmla="*/ 91 h 95"/>
                  <a:gd name="T4" fmla="*/ 157 w 122"/>
                  <a:gd name="T5" fmla="*/ 250 h 95"/>
                  <a:gd name="T6" fmla="*/ 0 w 122"/>
                  <a:gd name="T7" fmla="*/ 91 h 95"/>
                  <a:gd name="T8" fmla="*/ 14 w 122"/>
                  <a:gd name="T9" fmla="*/ 29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2" h="95">
                    <a:moveTo>
                      <a:pt x="111" y="0"/>
                    </a:moveTo>
                    <a:cubicBezTo>
                      <a:pt x="118" y="10"/>
                      <a:pt x="122" y="22"/>
                      <a:pt x="122" y="35"/>
                    </a:cubicBezTo>
                    <a:cubicBezTo>
                      <a:pt x="122" y="68"/>
                      <a:pt x="94" y="95"/>
                      <a:pt x="61" y="95"/>
                    </a:cubicBezTo>
                    <a:cubicBezTo>
                      <a:pt x="27" y="95"/>
                      <a:pt x="0" y="68"/>
                      <a:pt x="0" y="35"/>
                    </a:cubicBezTo>
                    <a:cubicBezTo>
                      <a:pt x="0" y="26"/>
                      <a:pt x="2" y="18"/>
                      <a:pt x="5" y="11"/>
                    </a:cubicBezTo>
                  </a:path>
                </a:pathLst>
              </a:custGeom>
              <a:noFill/>
              <a:ln w="7938" cap="flat">
                <a:solidFill>
                  <a:srgbClr val="9ED7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6" name="Oval 239">
                <a:extLst>
                  <a:ext uri="{FF2B5EF4-FFF2-40B4-BE49-F238E27FC236}">
                    <a16:creationId xmlns:a16="http://schemas.microsoft.com/office/drawing/2014/main" id="{41CCCE12-90F4-420B-B891-25E7AA485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1" y="2152"/>
                <a:ext cx="56" cy="56"/>
              </a:xfrm>
              <a:prstGeom prst="ellipse">
                <a:avLst/>
              </a:prstGeom>
              <a:solidFill>
                <a:srgbClr val="9ED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597" name="Oval 240">
                <a:extLst>
                  <a:ext uri="{FF2B5EF4-FFF2-40B4-BE49-F238E27FC236}">
                    <a16:creationId xmlns:a16="http://schemas.microsoft.com/office/drawing/2014/main" id="{5FB41CBA-834D-4035-BD39-167AB1FD54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0" y="2155"/>
                <a:ext cx="26" cy="3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598" name="Oval 241">
                <a:extLst>
                  <a:ext uri="{FF2B5EF4-FFF2-40B4-BE49-F238E27FC236}">
                    <a16:creationId xmlns:a16="http://schemas.microsoft.com/office/drawing/2014/main" id="{13F21403-95B1-4CEB-85B1-B1D91DC54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2" y="2193"/>
                <a:ext cx="21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599" name="Freeform 242">
                <a:extLst>
                  <a:ext uri="{FF2B5EF4-FFF2-40B4-BE49-F238E27FC236}">
                    <a16:creationId xmlns:a16="http://schemas.microsoft.com/office/drawing/2014/main" id="{4B6B2E0F-EBEE-4A9A-8EE8-F39C08D7A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4" y="1997"/>
                <a:ext cx="395" cy="173"/>
              </a:xfrm>
              <a:custGeom>
                <a:avLst/>
                <a:gdLst>
                  <a:gd name="T0" fmla="*/ 0 w 288"/>
                  <a:gd name="T1" fmla="*/ 327 h 126"/>
                  <a:gd name="T2" fmla="*/ 743 w 288"/>
                  <a:gd name="T3" fmla="*/ 228 h 12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8" h="126">
                    <a:moveTo>
                      <a:pt x="0" y="126"/>
                    </a:moveTo>
                    <a:cubicBezTo>
                      <a:pt x="0" y="126"/>
                      <a:pt x="142" y="0"/>
                      <a:pt x="288" y="88"/>
                    </a:cubicBezTo>
                  </a:path>
                </a:pathLst>
              </a:custGeom>
              <a:noFill/>
              <a:ln w="7938" cap="flat">
                <a:solidFill>
                  <a:srgbClr val="9ED7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0" name="Freeform 243">
                <a:extLst>
                  <a:ext uri="{FF2B5EF4-FFF2-40B4-BE49-F238E27FC236}">
                    <a16:creationId xmlns:a16="http://schemas.microsoft.com/office/drawing/2014/main" id="{5DD94704-9D51-4081-BD22-5029FF189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" y="1795"/>
                <a:ext cx="526" cy="254"/>
              </a:xfrm>
              <a:custGeom>
                <a:avLst/>
                <a:gdLst>
                  <a:gd name="T0" fmla="*/ 0 w 383"/>
                  <a:gd name="T1" fmla="*/ 423 h 185"/>
                  <a:gd name="T2" fmla="*/ 950 w 383"/>
                  <a:gd name="T3" fmla="*/ 383 h 185"/>
                  <a:gd name="T4" fmla="*/ 911 w 383"/>
                  <a:gd name="T5" fmla="*/ 449 h 185"/>
                  <a:gd name="T6" fmla="*/ 0 w 383"/>
                  <a:gd name="T7" fmla="*/ 423 h 18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3" h="185">
                    <a:moveTo>
                      <a:pt x="0" y="163"/>
                    </a:moveTo>
                    <a:cubicBezTo>
                      <a:pt x="0" y="163"/>
                      <a:pt x="140" y="0"/>
                      <a:pt x="367" y="148"/>
                    </a:cubicBezTo>
                    <a:cubicBezTo>
                      <a:pt x="383" y="158"/>
                      <a:pt x="382" y="185"/>
                      <a:pt x="352" y="173"/>
                    </a:cubicBezTo>
                    <a:cubicBezTo>
                      <a:pt x="321" y="161"/>
                      <a:pt x="156" y="32"/>
                      <a:pt x="0" y="163"/>
                    </a:cubicBezTo>
                    <a:close/>
                  </a:path>
                </a:pathLst>
              </a:custGeom>
              <a:solidFill>
                <a:srgbClr val="9ED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1" name="Freeform 244">
                <a:extLst>
                  <a:ext uri="{FF2B5EF4-FFF2-40B4-BE49-F238E27FC236}">
                    <a16:creationId xmlns:a16="http://schemas.microsoft.com/office/drawing/2014/main" id="{480636FA-3D6E-4A52-87D2-ED48B1995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" y="2052"/>
                <a:ext cx="428" cy="264"/>
              </a:xfrm>
              <a:custGeom>
                <a:avLst/>
                <a:gdLst>
                  <a:gd name="T0" fmla="*/ 786 w 312"/>
                  <a:gd name="T1" fmla="*/ 353 h 192"/>
                  <a:gd name="T2" fmla="*/ 765 w 312"/>
                  <a:gd name="T3" fmla="*/ 293 h 192"/>
                  <a:gd name="T4" fmla="*/ 0 w 312"/>
                  <a:gd name="T5" fmla="*/ 271 h 192"/>
                  <a:gd name="T6" fmla="*/ 627 w 312"/>
                  <a:gd name="T7" fmla="*/ 397 h 192"/>
                  <a:gd name="T8" fmla="*/ 763 w 312"/>
                  <a:gd name="T9" fmla="*/ 353 h 192"/>
                  <a:gd name="T10" fmla="*/ 786 w 312"/>
                  <a:gd name="T11" fmla="*/ 353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2" h="192">
                    <a:moveTo>
                      <a:pt x="305" y="136"/>
                    </a:moveTo>
                    <a:cubicBezTo>
                      <a:pt x="305" y="136"/>
                      <a:pt x="312" y="123"/>
                      <a:pt x="297" y="113"/>
                    </a:cubicBezTo>
                    <a:cubicBezTo>
                      <a:pt x="282" y="103"/>
                      <a:pt x="128" y="0"/>
                      <a:pt x="0" y="104"/>
                    </a:cubicBezTo>
                    <a:cubicBezTo>
                      <a:pt x="0" y="104"/>
                      <a:pt x="129" y="192"/>
                      <a:pt x="243" y="153"/>
                    </a:cubicBezTo>
                    <a:cubicBezTo>
                      <a:pt x="282" y="139"/>
                      <a:pt x="289" y="133"/>
                      <a:pt x="295" y="136"/>
                    </a:cubicBezTo>
                    <a:cubicBezTo>
                      <a:pt x="302" y="138"/>
                      <a:pt x="305" y="136"/>
                      <a:pt x="305" y="136"/>
                    </a:cubicBezTo>
                    <a:close/>
                  </a:path>
                </a:pathLst>
              </a:custGeom>
              <a:noFill/>
              <a:ln w="7938" cap="flat">
                <a:solidFill>
                  <a:srgbClr val="9ED7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2" name="Freeform 245">
                <a:extLst>
                  <a:ext uri="{FF2B5EF4-FFF2-40B4-BE49-F238E27FC236}">
                    <a16:creationId xmlns:a16="http://schemas.microsoft.com/office/drawing/2014/main" id="{63DD2052-F73B-4D08-B314-1248DD306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2134"/>
                <a:ext cx="166" cy="131"/>
              </a:xfrm>
              <a:custGeom>
                <a:avLst/>
                <a:gdLst>
                  <a:gd name="T0" fmla="*/ 29 w 121"/>
                  <a:gd name="T1" fmla="*/ 0 h 95"/>
                  <a:gd name="T2" fmla="*/ 0 w 121"/>
                  <a:gd name="T3" fmla="*/ 91 h 95"/>
                  <a:gd name="T4" fmla="*/ 158 w 121"/>
                  <a:gd name="T5" fmla="*/ 250 h 95"/>
                  <a:gd name="T6" fmla="*/ 313 w 121"/>
                  <a:gd name="T7" fmla="*/ 91 h 95"/>
                  <a:gd name="T8" fmla="*/ 303 w 121"/>
                  <a:gd name="T9" fmla="*/ 29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" h="95">
                    <a:moveTo>
                      <a:pt x="11" y="0"/>
                    </a:moveTo>
                    <a:cubicBezTo>
                      <a:pt x="4" y="10"/>
                      <a:pt x="0" y="22"/>
                      <a:pt x="0" y="35"/>
                    </a:cubicBezTo>
                    <a:cubicBezTo>
                      <a:pt x="0" y="68"/>
                      <a:pt x="27" y="95"/>
                      <a:pt x="61" y="95"/>
                    </a:cubicBezTo>
                    <a:cubicBezTo>
                      <a:pt x="94" y="95"/>
                      <a:pt x="121" y="68"/>
                      <a:pt x="121" y="35"/>
                    </a:cubicBezTo>
                    <a:cubicBezTo>
                      <a:pt x="121" y="26"/>
                      <a:pt x="120" y="18"/>
                      <a:pt x="117" y="11"/>
                    </a:cubicBezTo>
                  </a:path>
                </a:pathLst>
              </a:custGeom>
              <a:noFill/>
              <a:ln w="7938" cap="flat">
                <a:solidFill>
                  <a:srgbClr val="9ED7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3" name="Oval 246">
                <a:extLst>
                  <a:ext uri="{FF2B5EF4-FFF2-40B4-BE49-F238E27FC236}">
                    <a16:creationId xmlns:a16="http://schemas.microsoft.com/office/drawing/2014/main" id="{D770C7EE-E092-457D-BF3C-58BF2C9D1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7" y="2152"/>
                <a:ext cx="55" cy="56"/>
              </a:xfrm>
              <a:prstGeom prst="ellipse">
                <a:avLst/>
              </a:prstGeom>
              <a:solidFill>
                <a:srgbClr val="9ED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604" name="Oval 247">
                <a:extLst>
                  <a:ext uri="{FF2B5EF4-FFF2-40B4-BE49-F238E27FC236}">
                    <a16:creationId xmlns:a16="http://schemas.microsoft.com/office/drawing/2014/main" id="{E1EE6BF1-D1B7-439F-B43A-6A3515CBE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2" y="2153"/>
                <a:ext cx="26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605" name="Oval 248">
                <a:extLst>
                  <a:ext uri="{FF2B5EF4-FFF2-40B4-BE49-F238E27FC236}">
                    <a16:creationId xmlns:a16="http://schemas.microsoft.com/office/drawing/2014/main" id="{87E57F09-76E3-4071-8EF7-47EA47609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2203"/>
                <a:ext cx="21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606" name="Freeform 249">
                <a:extLst>
                  <a:ext uri="{FF2B5EF4-FFF2-40B4-BE49-F238E27FC236}">
                    <a16:creationId xmlns:a16="http://schemas.microsoft.com/office/drawing/2014/main" id="{61055090-17A0-4BBC-8802-396469D46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" y="1997"/>
                <a:ext cx="396" cy="173"/>
              </a:xfrm>
              <a:custGeom>
                <a:avLst/>
                <a:gdLst>
                  <a:gd name="T0" fmla="*/ 749 w 288"/>
                  <a:gd name="T1" fmla="*/ 327 h 126"/>
                  <a:gd name="T2" fmla="*/ 0 w 288"/>
                  <a:gd name="T3" fmla="*/ 228 h 12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8" h="126">
                    <a:moveTo>
                      <a:pt x="288" y="126"/>
                    </a:moveTo>
                    <a:cubicBezTo>
                      <a:pt x="288" y="126"/>
                      <a:pt x="147" y="0"/>
                      <a:pt x="0" y="88"/>
                    </a:cubicBezTo>
                  </a:path>
                </a:pathLst>
              </a:custGeom>
              <a:noFill/>
              <a:ln w="7938" cap="flat">
                <a:solidFill>
                  <a:srgbClr val="9ED7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7" name="Freeform 250">
                <a:extLst>
                  <a:ext uri="{FF2B5EF4-FFF2-40B4-BE49-F238E27FC236}">
                    <a16:creationId xmlns:a16="http://schemas.microsoft.com/office/drawing/2014/main" id="{73C0C110-1842-47C5-98DB-66945CCF8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2584"/>
                <a:ext cx="215" cy="159"/>
              </a:xfrm>
              <a:custGeom>
                <a:avLst/>
                <a:gdLst>
                  <a:gd name="T0" fmla="*/ 14 w 156"/>
                  <a:gd name="T1" fmla="*/ 0 h 116"/>
                  <a:gd name="T2" fmla="*/ 96 w 156"/>
                  <a:gd name="T3" fmla="*/ 196 h 116"/>
                  <a:gd name="T4" fmla="*/ 200 w 156"/>
                  <a:gd name="T5" fmla="*/ 174 h 116"/>
                  <a:gd name="T6" fmla="*/ 408 w 156"/>
                  <a:gd name="T7" fmla="*/ 299 h 1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6" h="116">
                    <a:moveTo>
                      <a:pt x="5" y="0"/>
                    </a:moveTo>
                    <a:cubicBezTo>
                      <a:pt x="5" y="0"/>
                      <a:pt x="0" y="60"/>
                      <a:pt x="37" y="76"/>
                    </a:cubicBezTo>
                    <a:cubicBezTo>
                      <a:pt x="74" y="93"/>
                      <a:pt x="60" y="57"/>
                      <a:pt x="76" y="68"/>
                    </a:cubicBezTo>
                    <a:cubicBezTo>
                      <a:pt x="93" y="79"/>
                      <a:pt x="108" y="116"/>
                      <a:pt x="156" y="116"/>
                    </a:cubicBezTo>
                  </a:path>
                </a:pathLst>
              </a:custGeom>
              <a:noFill/>
              <a:ln w="12700" cap="rnd">
                <a:solidFill>
                  <a:srgbClr val="9ED7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8" name="Freeform 251">
                <a:extLst>
                  <a:ext uri="{FF2B5EF4-FFF2-40B4-BE49-F238E27FC236}">
                    <a16:creationId xmlns:a16="http://schemas.microsoft.com/office/drawing/2014/main" id="{145C2E17-2B6B-4FEB-9212-6E8DDFF71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" y="2655"/>
                <a:ext cx="35" cy="33"/>
              </a:xfrm>
              <a:custGeom>
                <a:avLst/>
                <a:gdLst>
                  <a:gd name="T0" fmla="*/ 0 w 25"/>
                  <a:gd name="T1" fmla="*/ 21 h 24"/>
                  <a:gd name="T2" fmla="*/ 41 w 25"/>
                  <a:gd name="T3" fmla="*/ 21 h 24"/>
                  <a:gd name="T4" fmla="*/ 69 w 25"/>
                  <a:gd name="T5" fmla="*/ 62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" h="24">
                    <a:moveTo>
                      <a:pt x="0" y="8"/>
                    </a:moveTo>
                    <a:cubicBezTo>
                      <a:pt x="2" y="0"/>
                      <a:pt x="12" y="4"/>
                      <a:pt x="15" y="8"/>
                    </a:cubicBezTo>
                    <a:cubicBezTo>
                      <a:pt x="20" y="13"/>
                      <a:pt x="22" y="19"/>
                      <a:pt x="25" y="24"/>
                    </a:cubicBezTo>
                  </a:path>
                </a:pathLst>
              </a:custGeom>
              <a:noFill/>
              <a:ln w="7938" cap="flat">
                <a:solidFill>
                  <a:srgbClr val="9ED7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9" name="Freeform 252">
                <a:extLst>
                  <a:ext uri="{FF2B5EF4-FFF2-40B4-BE49-F238E27FC236}">
                    <a16:creationId xmlns:a16="http://schemas.microsoft.com/office/drawing/2014/main" id="{DBDF983D-968D-4F25-B246-5B5AF54A7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584"/>
                <a:ext cx="214" cy="159"/>
              </a:xfrm>
              <a:custGeom>
                <a:avLst/>
                <a:gdLst>
                  <a:gd name="T0" fmla="*/ 390 w 156"/>
                  <a:gd name="T1" fmla="*/ 0 h 116"/>
                  <a:gd name="T2" fmla="*/ 307 w 156"/>
                  <a:gd name="T3" fmla="*/ 196 h 116"/>
                  <a:gd name="T4" fmla="*/ 207 w 156"/>
                  <a:gd name="T5" fmla="*/ 174 h 116"/>
                  <a:gd name="T6" fmla="*/ 0 w 156"/>
                  <a:gd name="T7" fmla="*/ 299 h 1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6" h="116">
                    <a:moveTo>
                      <a:pt x="151" y="0"/>
                    </a:moveTo>
                    <a:cubicBezTo>
                      <a:pt x="151" y="0"/>
                      <a:pt x="156" y="60"/>
                      <a:pt x="119" y="76"/>
                    </a:cubicBezTo>
                    <a:cubicBezTo>
                      <a:pt x="83" y="93"/>
                      <a:pt x="96" y="57"/>
                      <a:pt x="80" y="68"/>
                    </a:cubicBezTo>
                    <a:cubicBezTo>
                      <a:pt x="64" y="79"/>
                      <a:pt x="48" y="116"/>
                      <a:pt x="0" y="116"/>
                    </a:cubicBezTo>
                  </a:path>
                </a:pathLst>
              </a:custGeom>
              <a:noFill/>
              <a:ln w="12700" cap="rnd">
                <a:solidFill>
                  <a:srgbClr val="9ED7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0" name="Freeform 253">
                <a:extLst>
                  <a:ext uri="{FF2B5EF4-FFF2-40B4-BE49-F238E27FC236}">
                    <a16:creationId xmlns:a16="http://schemas.microsoft.com/office/drawing/2014/main" id="{6F5D2D64-1D29-423E-8385-B636F8C74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2655"/>
                <a:ext cx="34" cy="33"/>
              </a:xfrm>
              <a:custGeom>
                <a:avLst/>
                <a:gdLst>
                  <a:gd name="T0" fmla="*/ 63 w 25"/>
                  <a:gd name="T1" fmla="*/ 21 h 24"/>
                  <a:gd name="T2" fmla="*/ 26 w 25"/>
                  <a:gd name="T3" fmla="*/ 21 h 24"/>
                  <a:gd name="T4" fmla="*/ 0 w 25"/>
                  <a:gd name="T5" fmla="*/ 62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" h="24">
                    <a:moveTo>
                      <a:pt x="25" y="8"/>
                    </a:moveTo>
                    <a:cubicBezTo>
                      <a:pt x="23" y="0"/>
                      <a:pt x="14" y="4"/>
                      <a:pt x="10" y="8"/>
                    </a:cubicBezTo>
                    <a:cubicBezTo>
                      <a:pt x="5" y="13"/>
                      <a:pt x="3" y="19"/>
                      <a:pt x="0" y="24"/>
                    </a:cubicBezTo>
                  </a:path>
                </a:pathLst>
              </a:custGeom>
              <a:noFill/>
              <a:ln w="7938" cap="flat">
                <a:solidFill>
                  <a:srgbClr val="9ED7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1" name="Freeform 254">
                <a:extLst>
                  <a:ext uri="{FF2B5EF4-FFF2-40B4-BE49-F238E27FC236}">
                    <a16:creationId xmlns:a16="http://schemas.microsoft.com/office/drawing/2014/main" id="{320F4852-0D75-4F0C-A8B9-F9EE60F2C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8" y="2820"/>
                <a:ext cx="558" cy="132"/>
              </a:xfrm>
              <a:custGeom>
                <a:avLst/>
                <a:gdLst>
                  <a:gd name="T0" fmla="*/ 0 w 406"/>
                  <a:gd name="T1" fmla="*/ 165 h 96"/>
                  <a:gd name="T2" fmla="*/ 77 w 406"/>
                  <a:gd name="T3" fmla="*/ 172 h 96"/>
                  <a:gd name="T4" fmla="*/ 455 w 406"/>
                  <a:gd name="T5" fmla="*/ 74 h 96"/>
                  <a:gd name="T6" fmla="*/ 595 w 406"/>
                  <a:gd name="T7" fmla="*/ 74 h 96"/>
                  <a:gd name="T8" fmla="*/ 807 w 406"/>
                  <a:gd name="T9" fmla="*/ 77 h 96"/>
                  <a:gd name="T10" fmla="*/ 1054 w 406"/>
                  <a:gd name="T11" fmla="*/ 140 h 96"/>
                  <a:gd name="T12" fmla="*/ 812 w 406"/>
                  <a:gd name="T13" fmla="*/ 210 h 96"/>
                  <a:gd name="T14" fmla="*/ 535 w 406"/>
                  <a:gd name="T15" fmla="*/ 250 h 96"/>
                  <a:gd name="T16" fmla="*/ 322 w 406"/>
                  <a:gd name="T17" fmla="*/ 198 h 96"/>
                  <a:gd name="T18" fmla="*/ 0 w 406"/>
                  <a:gd name="T19" fmla="*/ 165 h 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6" h="96">
                    <a:moveTo>
                      <a:pt x="0" y="63"/>
                    </a:moveTo>
                    <a:cubicBezTo>
                      <a:pt x="0" y="63"/>
                      <a:pt x="14" y="73"/>
                      <a:pt x="30" y="66"/>
                    </a:cubicBezTo>
                    <a:cubicBezTo>
                      <a:pt x="45" y="60"/>
                      <a:pt x="144" y="0"/>
                      <a:pt x="175" y="28"/>
                    </a:cubicBezTo>
                    <a:cubicBezTo>
                      <a:pt x="202" y="54"/>
                      <a:pt x="216" y="42"/>
                      <a:pt x="229" y="28"/>
                    </a:cubicBezTo>
                    <a:cubicBezTo>
                      <a:pt x="242" y="15"/>
                      <a:pt x="271" y="12"/>
                      <a:pt x="311" y="30"/>
                    </a:cubicBezTo>
                    <a:cubicBezTo>
                      <a:pt x="351" y="49"/>
                      <a:pt x="397" y="70"/>
                      <a:pt x="406" y="54"/>
                    </a:cubicBezTo>
                    <a:cubicBezTo>
                      <a:pt x="406" y="54"/>
                      <a:pt x="374" y="89"/>
                      <a:pt x="313" y="81"/>
                    </a:cubicBezTo>
                    <a:cubicBezTo>
                      <a:pt x="251" y="73"/>
                      <a:pt x="250" y="96"/>
                      <a:pt x="206" y="96"/>
                    </a:cubicBezTo>
                    <a:cubicBezTo>
                      <a:pt x="162" y="96"/>
                      <a:pt x="156" y="73"/>
                      <a:pt x="124" y="76"/>
                    </a:cubicBezTo>
                    <a:cubicBezTo>
                      <a:pt x="92" y="79"/>
                      <a:pt x="29" y="92"/>
                      <a:pt x="0" y="63"/>
                    </a:cubicBezTo>
                    <a:close/>
                  </a:path>
                </a:pathLst>
              </a:custGeom>
              <a:solidFill>
                <a:srgbClr val="9ED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2" name="Freeform 255">
                <a:extLst>
                  <a:ext uri="{FF2B5EF4-FFF2-40B4-BE49-F238E27FC236}">
                    <a16:creationId xmlns:a16="http://schemas.microsoft.com/office/drawing/2014/main" id="{2115CA82-9D88-4605-BBCD-6AC475374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935"/>
                <a:ext cx="469" cy="125"/>
              </a:xfrm>
              <a:custGeom>
                <a:avLst/>
                <a:gdLst>
                  <a:gd name="T0" fmla="*/ 0 w 342"/>
                  <a:gd name="T1" fmla="*/ 30 h 91"/>
                  <a:gd name="T2" fmla="*/ 130 w 342"/>
                  <a:gd name="T3" fmla="*/ 140 h 91"/>
                  <a:gd name="T4" fmla="*/ 436 w 342"/>
                  <a:gd name="T5" fmla="*/ 236 h 91"/>
                  <a:gd name="T6" fmla="*/ 749 w 342"/>
                  <a:gd name="T7" fmla="*/ 137 h 91"/>
                  <a:gd name="T8" fmla="*/ 882 w 342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2" h="91">
                    <a:moveTo>
                      <a:pt x="0" y="12"/>
                    </a:moveTo>
                    <a:cubicBezTo>
                      <a:pt x="0" y="12"/>
                      <a:pt x="38" y="37"/>
                      <a:pt x="50" y="54"/>
                    </a:cubicBezTo>
                    <a:cubicBezTo>
                      <a:pt x="62" y="70"/>
                      <a:pt x="93" y="91"/>
                      <a:pt x="169" y="91"/>
                    </a:cubicBezTo>
                    <a:cubicBezTo>
                      <a:pt x="244" y="91"/>
                      <a:pt x="275" y="70"/>
                      <a:pt x="290" y="53"/>
                    </a:cubicBezTo>
                    <a:cubicBezTo>
                      <a:pt x="305" y="35"/>
                      <a:pt x="333" y="3"/>
                      <a:pt x="342" y="0"/>
                    </a:cubicBezTo>
                  </a:path>
                </a:pathLst>
              </a:custGeom>
              <a:noFill/>
              <a:ln w="7938" cap="flat">
                <a:solidFill>
                  <a:srgbClr val="9ED7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3" name="Freeform 256">
                <a:extLst>
                  <a:ext uri="{FF2B5EF4-FFF2-40B4-BE49-F238E27FC236}">
                    <a16:creationId xmlns:a16="http://schemas.microsoft.com/office/drawing/2014/main" id="{12DF6A36-D5F4-4B5E-A558-61753AB85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" y="1363"/>
                <a:ext cx="1765" cy="711"/>
              </a:xfrm>
              <a:custGeom>
                <a:avLst/>
                <a:gdLst>
                  <a:gd name="T0" fmla="*/ 0 w 1285"/>
                  <a:gd name="T1" fmla="*/ 1345 h 517"/>
                  <a:gd name="T2" fmla="*/ 207 w 1285"/>
                  <a:gd name="T3" fmla="*/ 659 h 517"/>
                  <a:gd name="T4" fmla="*/ 879 w 1285"/>
                  <a:gd name="T5" fmla="*/ 0 h 517"/>
                  <a:gd name="T6" fmla="*/ 1754 w 1285"/>
                  <a:gd name="T7" fmla="*/ 161 h 517"/>
                  <a:gd name="T8" fmla="*/ 2560 w 1285"/>
                  <a:gd name="T9" fmla="*/ 32 h 517"/>
                  <a:gd name="T10" fmla="*/ 3095 w 1285"/>
                  <a:gd name="T11" fmla="*/ 666 h 517"/>
                  <a:gd name="T12" fmla="*/ 3329 w 1285"/>
                  <a:gd name="T13" fmla="*/ 1337 h 5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85" h="517">
                    <a:moveTo>
                      <a:pt x="0" y="517"/>
                    </a:moveTo>
                    <a:cubicBezTo>
                      <a:pt x="0" y="517"/>
                      <a:pt x="50" y="370"/>
                      <a:pt x="80" y="253"/>
                    </a:cubicBezTo>
                    <a:cubicBezTo>
                      <a:pt x="109" y="135"/>
                      <a:pt x="203" y="0"/>
                      <a:pt x="339" y="0"/>
                    </a:cubicBezTo>
                    <a:cubicBezTo>
                      <a:pt x="474" y="0"/>
                      <a:pt x="544" y="62"/>
                      <a:pt x="677" y="62"/>
                    </a:cubicBezTo>
                    <a:cubicBezTo>
                      <a:pt x="809" y="62"/>
                      <a:pt x="886" y="4"/>
                      <a:pt x="988" y="12"/>
                    </a:cubicBezTo>
                    <a:cubicBezTo>
                      <a:pt x="1135" y="24"/>
                      <a:pt x="1185" y="168"/>
                      <a:pt x="1194" y="256"/>
                    </a:cubicBezTo>
                    <a:cubicBezTo>
                      <a:pt x="1203" y="344"/>
                      <a:pt x="1261" y="497"/>
                      <a:pt x="1285" y="514"/>
                    </a:cubicBezTo>
                  </a:path>
                </a:pathLst>
              </a:custGeom>
              <a:noFill/>
              <a:ln w="17463" cap="rnd">
                <a:solidFill>
                  <a:srgbClr val="9ED7E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4" name="Freeform 257">
                <a:extLst>
                  <a:ext uri="{FF2B5EF4-FFF2-40B4-BE49-F238E27FC236}">
                    <a16:creationId xmlns:a16="http://schemas.microsoft.com/office/drawing/2014/main" id="{3865EA25-89CE-4329-A465-BD2CDDD00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" y="1990"/>
                <a:ext cx="71" cy="155"/>
              </a:xfrm>
              <a:custGeom>
                <a:avLst/>
                <a:gdLst>
                  <a:gd name="T0" fmla="*/ 86 w 52"/>
                  <a:gd name="T1" fmla="*/ 273 h 113"/>
                  <a:gd name="T2" fmla="*/ 51 w 52"/>
                  <a:gd name="T3" fmla="*/ 257 h 113"/>
                  <a:gd name="T4" fmla="*/ 34 w 52"/>
                  <a:gd name="T5" fmla="*/ 162 h 113"/>
                  <a:gd name="T6" fmla="*/ 7 w 52"/>
                  <a:gd name="T7" fmla="*/ 81 h 113"/>
                  <a:gd name="T8" fmla="*/ 22 w 52"/>
                  <a:gd name="T9" fmla="*/ 29 h 113"/>
                  <a:gd name="T10" fmla="*/ 67 w 52"/>
                  <a:gd name="T11" fmla="*/ 10 h 113"/>
                  <a:gd name="T12" fmla="*/ 83 w 52"/>
                  <a:gd name="T13" fmla="*/ 44 h 113"/>
                  <a:gd name="T14" fmla="*/ 102 w 52"/>
                  <a:gd name="T15" fmla="*/ 85 h 113"/>
                  <a:gd name="T16" fmla="*/ 127 w 52"/>
                  <a:gd name="T17" fmla="*/ 176 h 113"/>
                  <a:gd name="T18" fmla="*/ 86 w 52"/>
                  <a:gd name="T19" fmla="*/ 273 h 1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2" h="113">
                    <a:moveTo>
                      <a:pt x="34" y="106"/>
                    </a:moveTo>
                    <a:cubicBezTo>
                      <a:pt x="31" y="112"/>
                      <a:pt x="23" y="113"/>
                      <a:pt x="20" y="99"/>
                    </a:cubicBezTo>
                    <a:cubicBezTo>
                      <a:pt x="17" y="87"/>
                      <a:pt x="17" y="75"/>
                      <a:pt x="13" y="63"/>
                    </a:cubicBezTo>
                    <a:cubicBezTo>
                      <a:pt x="10" y="52"/>
                      <a:pt x="6" y="42"/>
                      <a:pt x="3" y="31"/>
                    </a:cubicBezTo>
                    <a:cubicBezTo>
                      <a:pt x="0" y="21"/>
                      <a:pt x="1" y="18"/>
                      <a:pt x="9" y="11"/>
                    </a:cubicBezTo>
                    <a:cubicBezTo>
                      <a:pt x="13" y="7"/>
                      <a:pt x="20" y="0"/>
                      <a:pt x="26" y="4"/>
                    </a:cubicBezTo>
                    <a:cubicBezTo>
                      <a:pt x="30" y="7"/>
                      <a:pt x="31" y="13"/>
                      <a:pt x="33" y="17"/>
                    </a:cubicBezTo>
                    <a:cubicBezTo>
                      <a:pt x="35" y="23"/>
                      <a:pt x="38" y="28"/>
                      <a:pt x="40" y="33"/>
                    </a:cubicBezTo>
                    <a:cubicBezTo>
                      <a:pt x="44" y="42"/>
                      <a:pt x="52" y="57"/>
                      <a:pt x="50" y="68"/>
                    </a:cubicBezTo>
                    <a:cubicBezTo>
                      <a:pt x="47" y="81"/>
                      <a:pt x="40" y="93"/>
                      <a:pt x="34" y="106"/>
                    </a:cubicBezTo>
                  </a:path>
                </a:pathLst>
              </a:custGeom>
              <a:solidFill>
                <a:srgbClr val="D18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5" name="Freeform 258">
                <a:extLst>
                  <a:ext uri="{FF2B5EF4-FFF2-40B4-BE49-F238E27FC236}">
                    <a16:creationId xmlns:a16="http://schemas.microsoft.com/office/drawing/2014/main" id="{D59FA9B9-7245-47C7-B153-C59FB698C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1664"/>
                <a:ext cx="519" cy="1042"/>
              </a:xfrm>
              <a:custGeom>
                <a:avLst/>
                <a:gdLst>
                  <a:gd name="T0" fmla="*/ 935 w 378"/>
                  <a:gd name="T1" fmla="*/ 1805 h 758"/>
                  <a:gd name="T2" fmla="*/ 844 w 378"/>
                  <a:gd name="T3" fmla="*/ 1846 h 758"/>
                  <a:gd name="T4" fmla="*/ 769 w 378"/>
                  <a:gd name="T5" fmla="*/ 1794 h 758"/>
                  <a:gd name="T6" fmla="*/ 754 w 378"/>
                  <a:gd name="T7" fmla="*/ 1710 h 758"/>
                  <a:gd name="T8" fmla="*/ 765 w 378"/>
                  <a:gd name="T9" fmla="*/ 1678 h 758"/>
                  <a:gd name="T10" fmla="*/ 789 w 378"/>
                  <a:gd name="T11" fmla="*/ 1710 h 758"/>
                  <a:gd name="T12" fmla="*/ 813 w 378"/>
                  <a:gd name="T13" fmla="*/ 1782 h 758"/>
                  <a:gd name="T14" fmla="*/ 880 w 378"/>
                  <a:gd name="T15" fmla="*/ 1769 h 758"/>
                  <a:gd name="T16" fmla="*/ 888 w 378"/>
                  <a:gd name="T17" fmla="*/ 1710 h 758"/>
                  <a:gd name="T18" fmla="*/ 888 w 378"/>
                  <a:gd name="T19" fmla="*/ 1648 h 758"/>
                  <a:gd name="T20" fmla="*/ 869 w 378"/>
                  <a:gd name="T21" fmla="*/ 1518 h 758"/>
                  <a:gd name="T22" fmla="*/ 833 w 378"/>
                  <a:gd name="T23" fmla="*/ 1410 h 758"/>
                  <a:gd name="T24" fmla="*/ 783 w 378"/>
                  <a:gd name="T25" fmla="*/ 1320 h 758"/>
                  <a:gd name="T26" fmla="*/ 633 w 378"/>
                  <a:gd name="T27" fmla="*/ 1454 h 758"/>
                  <a:gd name="T28" fmla="*/ 456 w 378"/>
                  <a:gd name="T29" fmla="*/ 1892 h 758"/>
                  <a:gd name="T30" fmla="*/ 428 w 378"/>
                  <a:gd name="T31" fmla="*/ 1962 h 758"/>
                  <a:gd name="T32" fmla="*/ 362 w 378"/>
                  <a:gd name="T33" fmla="*/ 1938 h 758"/>
                  <a:gd name="T34" fmla="*/ 312 w 378"/>
                  <a:gd name="T35" fmla="*/ 1865 h 758"/>
                  <a:gd name="T36" fmla="*/ 238 w 378"/>
                  <a:gd name="T37" fmla="*/ 1784 h 758"/>
                  <a:gd name="T38" fmla="*/ 96 w 378"/>
                  <a:gd name="T39" fmla="*/ 1630 h 758"/>
                  <a:gd name="T40" fmla="*/ 49 w 378"/>
                  <a:gd name="T41" fmla="*/ 1485 h 758"/>
                  <a:gd name="T42" fmla="*/ 143 w 378"/>
                  <a:gd name="T43" fmla="*/ 1452 h 758"/>
                  <a:gd name="T44" fmla="*/ 264 w 378"/>
                  <a:gd name="T45" fmla="*/ 1428 h 758"/>
                  <a:gd name="T46" fmla="*/ 486 w 378"/>
                  <a:gd name="T47" fmla="*/ 1377 h 758"/>
                  <a:gd name="T48" fmla="*/ 592 w 378"/>
                  <a:gd name="T49" fmla="*/ 1351 h 758"/>
                  <a:gd name="T50" fmla="*/ 692 w 378"/>
                  <a:gd name="T51" fmla="*/ 1316 h 758"/>
                  <a:gd name="T52" fmla="*/ 703 w 378"/>
                  <a:gd name="T53" fmla="*/ 1244 h 758"/>
                  <a:gd name="T54" fmla="*/ 774 w 378"/>
                  <a:gd name="T55" fmla="*/ 1277 h 758"/>
                  <a:gd name="T56" fmla="*/ 839 w 378"/>
                  <a:gd name="T57" fmla="*/ 1331 h 758"/>
                  <a:gd name="T58" fmla="*/ 861 w 378"/>
                  <a:gd name="T59" fmla="*/ 1261 h 758"/>
                  <a:gd name="T60" fmla="*/ 873 w 378"/>
                  <a:gd name="T61" fmla="*/ 1039 h 758"/>
                  <a:gd name="T62" fmla="*/ 828 w 378"/>
                  <a:gd name="T63" fmla="*/ 983 h 758"/>
                  <a:gd name="T64" fmla="*/ 777 w 378"/>
                  <a:gd name="T65" fmla="*/ 874 h 758"/>
                  <a:gd name="T66" fmla="*/ 707 w 378"/>
                  <a:gd name="T67" fmla="*/ 654 h 758"/>
                  <a:gd name="T68" fmla="*/ 368 w 378"/>
                  <a:gd name="T69" fmla="*/ 430 h 758"/>
                  <a:gd name="T70" fmla="*/ 290 w 378"/>
                  <a:gd name="T71" fmla="*/ 379 h 758"/>
                  <a:gd name="T72" fmla="*/ 335 w 378"/>
                  <a:gd name="T73" fmla="*/ 307 h 758"/>
                  <a:gd name="T74" fmla="*/ 386 w 378"/>
                  <a:gd name="T75" fmla="*/ 227 h 758"/>
                  <a:gd name="T76" fmla="*/ 386 w 378"/>
                  <a:gd name="T77" fmla="*/ 192 h 758"/>
                  <a:gd name="T78" fmla="*/ 419 w 378"/>
                  <a:gd name="T79" fmla="*/ 153 h 758"/>
                  <a:gd name="T80" fmla="*/ 608 w 378"/>
                  <a:gd name="T81" fmla="*/ 98 h 758"/>
                  <a:gd name="T82" fmla="*/ 818 w 378"/>
                  <a:gd name="T83" fmla="*/ 22 h 758"/>
                  <a:gd name="T84" fmla="*/ 873 w 378"/>
                  <a:gd name="T85" fmla="*/ 5 h 758"/>
                  <a:gd name="T86" fmla="*/ 888 w 378"/>
                  <a:gd name="T87" fmla="*/ 49 h 758"/>
                  <a:gd name="T88" fmla="*/ 886 w 378"/>
                  <a:gd name="T89" fmla="*/ 192 h 758"/>
                  <a:gd name="T90" fmla="*/ 890 w 378"/>
                  <a:gd name="T91" fmla="*/ 324 h 758"/>
                  <a:gd name="T92" fmla="*/ 894 w 378"/>
                  <a:gd name="T93" fmla="*/ 389 h 758"/>
                  <a:gd name="T94" fmla="*/ 873 w 378"/>
                  <a:gd name="T95" fmla="*/ 444 h 758"/>
                  <a:gd name="T96" fmla="*/ 798 w 378"/>
                  <a:gd name="T97" fmla="*/ 645 h 758"/>
                  <a:gd name="T98" fmla="*/ 803 w 378"/>
                  <a:gd name="T99" fmla="*/ 859 h 758"/>
                  <a:gd name="T100" fmla="*/ 931 w 378"/>
                  <a:gd name="T101" fmla="*/ 874 h 758"/>
                  <a:gd name="T102" fmla="*/ 883 w 378"/>
                  <a:gd name="T103" fmla="*/ 797 h 758"/>
                  <a:gd name="T104" fmla="*/ 894 w 378"/>
                  <a:gd name="T105" fmla="*/ 712 h 758"/>
                  <a:gd name="T106" fmla="*/ 949 w 378"/>
                  <a:gd name="T107" fmla="*/ 902 h 758"/>
                  <a:gd name="T108" fmla="*/ 919 w 378"/>
                  <a:gd name="T109" fmla="*/ 1179 h 758"/>
                  <a:gd name="T110" fmla="*/ 914 w 378"/>
                  <a:gd name="T111" fmla="*/ 1413 h 758"/>
                  <a:gd name="T112" fmla="*/ 916 w 378"/>
                  <a:gd name="T113" fmla="*/ 1507 h 758"/>
                  <a:gd name="T114" fmla="*/ 943 w 378"/>
                  <a:gd name="T115" fmla="*/ 1755 h 758"/>
                  <a:gd name="T116" fmla="*/ 935 w 378"/>
                  <a:gd name="T117" fmla="*/ 1805 h 7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78" h="758">
                    <a:moveTo>
                      <a:pt x="361" y="695"/>
                    </a:moveTo>
                    <a:cubicBezTo>
                      <a:pt x="359" y="707"/>
                      <a:pt x="336" y="711"/>
                      <a:pt x="326" y="711"/>
                    </a:cubicBezTo>
                    <a:cubicBezTo>
                      <a:pt x="314" y="709"/>
                      <a:pt x="303" y="700"/>
                      <a:pt x="297" y="690"/>
                    </a:cubicBezTo>
                    <a:cubicBezTo>
                      <a:pt x="291" y="680"/>
                      <a:pt x="288" y="668"/>
                      <a:pt x="291" y="658"/>
                    </a:cubicBezTo>
                    <a:cubicBezTo>
                      <a:pt x="291" y="654"/>
                      <a:pt x="291" y="646"/>
                      <a:pt x="296" y="646"/>
                    </a:cubicBezTo>
                    <a:cubicBezTo>
                      <a:pt x="303" y="647"/>
                      <a:pt x="305" y="652"/>
                      <a:pt x="305" y="658"/>
                    </a:cubicBezTo>
                    <a:cubicBezTo>
                      <a:pt x="304" y="671"/>
                      <a:pt x="304" y="678"/>
                      <a:pt x="314" y="686"/>
                    </a:cubicBezTo>
                    <a:cubicBezTo>
                      <a:pt x="322" y="693"/>
                      <a:pt x="335" y="692"/>
                      <a:pt x="340" y="681"/>
                    </a:cubicBezTo>
                    <a:cubicBezTo>
                      <a:pt x="343" y="675"/>
                      <a:pt x="342" y="665"/>
                      <a:pt x="343" y="658"/>
                    </a:cubicBezTo>
                    <a:cubicBezTo>
                      <a:pt x="343" y="650"/>
                      <a:pt x="343" y="642"/>
                      <a:pt x="343" y="634"/>
                    </a:cubicBezTo>
                    <a:cubicBezTo>
                      <a:pt x="342" y="617"/>
                      <a:pt x="340" y="600"/>
                      <a:pt x="336" y="584"/>
                    </a:cubicBezTo>
                    <a:cubicBezTo>
                      <a:pt x="333" y="570"/>
                      <a:pt x="328" y="556"/>
                      <a:pt x="322" y="543"/>
                    </a:cubicBezTo>
                    <a:cubicBezTo>
                      <a:pt x="317" y="532"/>
                      <a:pt x="311" y="516"/>
                      <a:pt x="302" y="508"/>
                    </a:cubicBezTo>
                    <a:cubicBezTo>
                      <a:pt x="285" y="494"/>
                      <a:pt x="252" y="549"/>
                      <a:pt x="245" y="560"/>
                    </a:cubicBezTo>
                    <a:cubicBezTo>
                      <a:pt x="212" y="611"/>
                      <a:pt x="190" y="669"/>
                      <a:pt x="176" y="728"/>
                    </a:cubicBezTo>
                    <a:cubicBezTo>
                      <a:pt x="174" y="736"/>
                      <a:pt x="174" y="753"/>
                      <a:pt x="165" y="755"/>
                    </a:cubicBezTo>
                    <a:cubicBezTo>
                      <a:pt x="155" y="758"/>
                      <a:pt x="147" y="754"/>
                      <a:pt x="140" y="746"/>
                    </a:cubicBezTo>
                    <a:cubicBezTo>
                      <a:pt x="133" y="737"/>
                      <a:pt x="128" y="727"/>
                      <a:pt x="120" y="718"/>
                    </a:cubicBezTo>
                    <a:cubicBezTo>
                      <a:pt x="112" y="707"/>
                      <a:pt x="101" y="697"/>
                      <a:pt x="92" y="687"/>
                    </a:cubicBezTo>
                    <a:cubicBezTo>
                      <a:pt x="73" y="668"/>
                      <a:pt x="54" y="649"/>
                      <a:pt x="37" y="628"/>
                    </a:cubicBezTo>
                    <a:cubicBezTo>
                      <a:pt x="27" y="616"/>
                      <a:pt x="0" y="587"/>
                      <a:pt x="19" y="572"/>
                    </a:cubicBezTo>
                    <a:cubicBezTo>
                      <a:pt x="28" y="564"/>
                      <a:pt x="43" y="561"/>
                      <a:pt x="55" y="559"/>
                    </a:cubicBezTo>
                    <a:cubicBezTo>
                      <a:pt x="71" y="556"/>
                      <a:pt x="86" y="553"/>
                      <a:pt x="102" y="550"/>
                    </a:cubicBezTo>
                    <a:cubicBezTo>
                      <a:pt x="131" y="544"/>
                      <a:pt x="159" y="537"/>
                      <a:pt x="188" y="530"/>
                    </a:cubicBezTo>
                    <a:cubicBezTo>
                      <a:pt x="202" y="526"/>
                      <a:pt x="215" y="523"/>
                      <a:pt x="229" y="520"/>
                    </a:cubicBezTo>
                    <a:cubicBezTo>
                      <a:pt x="240" y="517"/>
                      <a:pt x="259" y="516"/>
                      <a:pt x="267" y="506"/>
                    </a:cubicBezTo>
                    <a:cubicBezTo>
                      <a:pt x="274" y="498"/>
                      <a:pt x="277" y="487"/>
                      <a:pt x="272" y="479"/>
                    </a:cubicBezTo>
                    <a:cubicBezTo>
                      <a:pt x="263" y="465"/>
                      <a:pt x="284" y="406"/>
                      <a:pt x="299" y="492"/>
                    </a:cubicBezTo>
                    <a:cubicBezTo>
                      <a:pt x="301" y="503"/>
                      <a:pt x="311" y="515"/>
                      <a:pt x="324" y="512"/>
                    </a:cubicBezTo>
                    <a:cubicBezTo>
                      <a:pt x="336" y="509"/>
                      <a:pt x="333" y="493"/>
                      <a:pt x="333" y="485"/>
                    </a:cubicBezTo>
                    <a:cubicBezTo>
                      <a:pt x="335" y="456"/>
                      <a:pt x="336" y="428"/>
                      <a:pt x="337" y="400"/>
                    </a:cubicBezTo>
                    <a:cubicBezTo>
                      <a:pt x="337" y="390"/>
                      <a:pt x="325" y="385"/>
                      <a:pt x="320" y="378"/>
                    </a:cubicBezTo>
                    <a:cubicBezTo>
                      <a:pt x="311" y="365"/>
                      <a:pt x="305" y="351"/>
                      <a:pt x="300" y="337"/>
                    </a:cubicBezTo>
                    <a:cubicBezTo>
                      <a:pt x="291" y="309"/>
                      <a:pt x="286" y="278"/>
                      <a:pt x="273" y="252"/>
                    </a:cubicBezTo>
                    <a:cubicBezTo>
                      <a:pt x="248" y="202"/>
                      <a:pt x="191" y="182"/>
                      <a:pt x="142" y="166"/>
                    </a:cubicBezTo>
                    <a:cubicBezTo>
                      <a:pt x="132" y="163"/>
                      <a:pt x="112" y="159"/>
                      <a:pt x="112" y="146"/>
                    </a:cubicBezTo>
                    <a:cubicBezTo>
                      <a:pt x="112" y="132"/>
                      <a:pt x="120" y="125"/>
                      <a:pt x="130" y="118"/>
                    </a:cubicBezTo>
                    <a:cubicBezTo>
                      <a:pt x="140" y="112"/>
                      <a:pt x="149" y="99"/>
                      <a:pt x="149" y="87"/>
                    </a:cubicBezTo>
                    <a:cubicBezTo>
                      <a:pt x="149" y="84"/>
                      <a:pt x="147" y="77"/>
                      <a:pt x="149" y="74"/>
                    </a:cubicBezTo>
                    <a:cubicBezTo>
                      <a:pt x="153" y="69"/>
                      <a:pt x="157" y="64"/>
                      <a:pt x="162" y="59"/>
                    </a:cubicBezTo>
                    <a:cubicBezTo>
                      <a:pt x="182" y="42"/>
                      <a:pt x="209" y="36"/>
                      <a:pt x="235" y="38"/>
                    </a:cubicBezTo>
                    <a:cubicBezTo>
                      <a:pt x="267" y="40"/>
                      <a:pt x="289" y="24"/>
                      <a:pt x="316" y="9"/>
                    </a:cubicBezTo>
                    <a:cubicBezTo>
                      <a:pt x="321" y="6"/>
                      <a:pt x="330" y="0"/>
                      <a:pt x="337" y="2"/>
                    </a:cubicBezTo>
                    <a:cubicBezTo>
                      <a:pt x="345" y="5"/>
                      <a:pt x="343" y="12"/>
                      <a:pt x="343" y="19"/>
                    </a:cubicBezTo>
                    <a:cubicBezTo>
                      <a:pt x="342" y="37"/>
                      <a:pt x="341" y="56"/>
                      <a:pt x="342" y="74"/>
                    </a:cubicBezTo>
                    <a:cubicBezTo>
                      <a:pt x="342" y="91"/>
                      <a:pt x="343" y="108"/>
                      <a:pt x="344" y="125"/>
                    </a:cubicBezTo>
                    <a:cubicBezTo>
                      <a:pt x="345" y="133"/>
                      <a:pt x="348" y="143"/>
                      <a:pt x="345" y="150"/>
                    </a:cubicBezTo>
                    <a:cubicBezTo>
                      <a:pt x="343" y="157"/>
                      <a:pt x="340" y="164"/>
                      <a:pt x="337" y="171"/>
                    </a:cubicBezTo>
                    <a:cubicBezTo>
                      <a:pt x="326" y="197"/>
                      <a:pt x="315" y="221"/>
                      <a:pt x="308" y="248"/>
                    </a:cubicBezTo>
                    <a:cubicBezTo>
                      <a:pt x="302" y="273"/>
                      <a:pt x="296" y="307"/>
                      <a:pt x="310" y="331"/>
                    </a:cubicBezTo>
                    <a:cubicBezTo>
                      <a:pt x="319" y="346"/>
                      <a:pt x="360" y="370"/>
                      <a:pt x="360" y="337"/>
                    </a:cubicBezTo>
                    <a:cubicBezTo>
                      <a:pt x="360" y="325"/>
                      <a:pt x="347" y="317"/>
                      <a:pt x="341" y="307"/>
                    </a:cubicBezTo>
                    <a:cubicBezTo>
                      <a:pt x="336" y="297"/>
                      <a:pt x="326" y="277"/>
                      <a:pt x="345" y="274"/>
                    </a:cubicBezTo>
                    <a:cubicBezTo>
                      <a:pt x="378" y="267"/>
                      <a:pt x="368" y="330"/>
                      <a:pt x="366" y="347"/>
                    </a:cubicBezTo>
                    <a:cubicBezTo>
                      <a:pt x="362" y="382"/>
                      <a:pt x="358" y="418"/>
                      <a:pt x="355" y="454"/>
                    </a:cubicBezTo>
                    <a:cubicBezTo>
                      <a:pt x="352" y="484"/>
                      <a:pt x="353" y="514"/>
                      <a:pt x="353" y="544"/>
                    </a:cubicBezTo>
                    <a:cubicBezTo>
                      <a:pt x="353" y="556"/>
                      <a:pt x="352" y="568"/>
                      <a:pt x="354" y="580"/>
                    </a:cubicBezTo>
                    <a:cubicBezTo>
                      <a:pt x="359" y="611"/>
                      <a:pt x="366" y="643"/>
                      <a:pt x="364" y="676"/>
                    </a:cubicBezTo>
                    <a:cubicBezTo>
                      <a:pt x="364" y="682"/>
                      <a:pt x="363" y="689"/>
                      <a:pt x="361" y="695"/>
                    </a:cubicBezTo>
                  </a:path>
                </a:pathLst>
              </a:custGeom>
              <a:solidFill>
                <a:srgbClr val="D18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6" name="Freeform 259">
                <a:extLst>
                  <a:ext uri="{FF2B5EF4-FFF2-40B4-BE49-F238E27FC236}">
                    <a16:creationId xmlns:a16="http://schemas.microsoft.com/office/drawing/2014/main" id="{326919E3-689D-4799-A1CB-8EB488313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" y="2071"/>
                <a:ext cx="62" cy="169"/>
              </a:xfrm>
              <a:custGeom>
                <a:avLst/>
                <a:gdLst>
                  <a:gd name="T0" fmla="*/ 34 w 45"/>
                  <a:gd name="T1" fmla="*/ 317 h 123"/>
                  <a:gd name="T2" fmla="*/ 15 w 45"/>
                  <a:gd name="T3" fmla="*/ 319 h 123"/>
                  <a:gd name="T4" fmla="*/ 19 w 45"/>
                  <a:gd name="T5" fmla="*/ 291 h 123"/>
                  <a:gd name="T6" fmla="*/ 40 w 45"/>
                  <a:gd name="T7" fmla="*/ 185 h 123"/>
                  <a:gd name="T8" fmla="*/ 65 w 45"/>
                  <a:gd name="T9" fmla="*/ 10 h 123"/>
                  <a:gd name="T10" fmla="*/ 106 w 45"/>
                  <a:gd name="T11" fmla="*/ 76 h 123"/>
                  <a:gd name="T12" fmla="*/ 116 w 45"/>
                  <a:gd name="T13" fmla="*/ 165 h 123"/>
                  <a:gd name="T14" fmla="*/ 34 w 45"/>
                  <a:gd name="T15" fmla="*/ 317 h 1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5" h="123">
                    <a:moveTo>
                      <a:pt x="13" y="122"/>
                    </a:moveTo>
                    <a:cubicBezTo>
                      <a:pt x="11" y="123"/>
                      <a:pt x="8" y="123"/>
                      <a:pt x="6" y="123"/>
                    </a:cubicBezTo>
                    <a:cubicBezTo>
                      <a:pt x="0" y="122"/>
                      <a:pt x="6" y="114"/>
                      <a:pt x="7" y="112"/>
                    </a:cubicBezTo>
                    <a:cubicBezTo>
                      <a:pt x="14" y="98"/>
                      <a:pt x="16" y="87"/>
                      <a:pt x="15" y="71"/>
                    </a:cubicBezTo>
                    <a:cubicBezTo>
                      <a:pt x="15" y="62"/>
                      <a:pt x="5" y="0"/>
                      <a:pt x="25" y="4"/>
                    </a:cubicBezTo>
                    <a:cubicBezTo>
                      <a:pt x="32" y="6"/>
                      <a:pt x="39" y="23"/>
                      <a:pt x="41" y="29"/>
                    </a:cubicBezTo>
                    <a:cubicBezTo>
                      <a:pt x="44" y="40"/>
                      <a:pt x="45" y="52"/>
                      <a:pt x="44" y="63"/>
                    </a:cubicBezTo>
                    <a:cubicBezTo>
                      <a:pt x="41" y="85"/>
                      <a:pt x="31" y="108"/>
                      <a:pt x="13" y="122"/>
                    </a:cubicBezTo>
                  </a:path>
                </a:pathLst>
              </a:custGeom>
              <a:solidFill>
                <a:srgbClr val="D18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7" name="Freeform 260">
                <a:extLst>
                  <a:ext uri="{FF2B5EF4-FFF2-40B4-BE49-F238E27FC236}">
                    <a16:creationId xmlns:a16="http://schemas.microsoft.com/office/drawing/2014/main" id="{D2AD537D-3AC0-4326-824B-28DE68232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" y="2072"/>
                <a:ext cx="65" cy="131"/>
              </a:xfrm>
              <a:custGeom>
                <a:avLst/>
                <a:gdLst>
                  <a:gd name="T0" fmla="*/ 11 w 47"/>
                  <a:gd name="T1" fmla="*/ 109 h 95"/>
                  <a:gd name="T2" fmla="*/ 71 w 47"/>
                  <a:gd name="T3" fmla="*/ 11 h 95"/>
                  <a:gd name="T4" fmla="*/ 95 w 47"/>
                  <a:gd name="T5" fmla="*/ 120 h 95"/>
                  <a:gd name="T6" fmla="*/ 90 w 47"/>
                  <a:gd name="T7" fmla="*/ 205 h 95"/>
                  <a:gd name="T8" fmla="*/ 54 w 47"/>
                  <a:gd name="T9" fmla="*/ 230 h 95"/>
                  <a:gd name="T10" fmla="*/ 11 w 47"/>
                  <a:gd name="T11" fmla="*/ 109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95">
                    <a:moveTo>
                      <a:pt x="4" y="41"/>
                    </a:moveTo>
                    <a:cubicBezTo>
                      <a:pt x="7" y="27"/>
                      <a:pt x="10" y="7"/>
                      <a:pt x="27" y="4"/>
                    </a:cubicBezTo>
                    <a:cubicBezTo>
                      <a:pt x="47" y="0"/>
                      <a:pt x="37" y="35"/>
                      <a:pt x="36" y="46"/>
                    </a:cubicBezTo>
                    <a:cubicBezTo>
                      <a:pt x="35" y="57"/>
                      <a:pt x="34" y="67"/>
                      <a:pt x="34" y="78"/>
                    </a:cubicBezTo>
                    <a:cubicBezTo>
                      <a:pt x="34" y="89"/>
                      <a:pt x="31" y="95"/>
                      <a:pt x="20" y="88"/>
                    </a:cubicBezTo>
                    <a:cubicBezTo>
                      <a:pt x="5" y="77"/>
                      <a:pt x="0" y="59"/>
                      <a:pt x="4" y="41"/>
                    </a:cubicBezTo>
                  </a:path>
                </a:pathLst>
              </a:custGeom>
              <a:solidFill>
                <a:srgbClr val="D18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8" name="Freeform 261">
                <a:extLst>
                  <a:ext uri="{FF2B5EF4-FFF2-40B4-BE49-F238E27FC236}">
                    <a16:creationId xmlns:a16="http://schemas.microsoft.com/office/drawing/2014/main" id="{5818BBFD-3434-4EA9-B96B-7713CE224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5" y="1987"/>
                <a:ext cx="88" cy="187"/>
              </a:xfrm>
              <a:custGeom>
                <a:avLst/>
                <a:gdLst>
                  <a:gd name="T0" fmla="*/ 157 w 64"/>
                  <a:gd name="T1" fmla="*/ 84 h 136"/>
                  <a:gd name="T2" fmla="*/ 110 w 64"/>
                  <a:gd name="T3" fmla="*/ 160 h 136"/>
                  <a:gd name="T4" fmla="*/ 110 w 64"/>
                  <a:gd name="T5" fmla="*/ 220 h 136"/>
                  <a:gd name="T6" fmla="*/ 110 w 64"/>
                  <a:gd name="T7" fmla="*/ 304 h 136"/>
                  <a:gd name="T8" fmla="*/ 89 w 64"/>
                  <a:gd name="T9" fmla="*/ 352 h 136"/>
                  <a:gd name="T10" fmla="*/ 36 w 64"/>
                  <a:gd name="T11" fmla="*/ 327 h 136"/>
                  <a:gd name="T12" fmla="*/ 8 w 64"/>
                  <a:gd name="T13" fmla="*/ 286 h 136"/>
                  <a:gd name="T14" fmla="*/ 6 w 64"/>
                  <a:gd name="T15" fmla="*/ 216 h 136"/>
                  <a:gd name="T16" fmla="*/ 15 w 64"/>
                  <a:gd name="T17" fmla="*/ 140 h 136"/>
                  <a:gd name="T18" fmla="*/ 84 w 64"/>
                  <a:gd name="T19" fmla="*/ 21 h 136"/>
                  <a:gd name="T20" fmla="*/ 136 w 64"/>
                  <a:gd name="T21" fmla="*/ 19 h 136"/>
                  <a:gd name="T22" fmla="*/ 157 w 64"/>
                  <a:gd name="T23" fmla="*/ 84 h 1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4" h="136">
                    <a:moveTo>
                      <a:pt x="60" y="32"/>
                    </a:moveTo>
                    <a:cubicBezTo>
                      <a:pt x="56" y="43"/>
                      <a:pt x="42" y="48"/>
                      <a:pt x="42" y="61"/>
                    </a:cubicBezTo>
                    <a:cubicBezTo>
                      <a:pt x="42" y="69"/>
                      <a:pt x="42" y="76"/>
                      <a:pt x="42" y="84"/>
                    </a:cubicBezTo>
                    <a:cubicBezTo>
                      <a:pt x="42" y="95"/>
                      <a:pt x="42" y="106"/>
                      <a:pt x="42" y="117"/>
                    </a:cubicBezTo>
                    <a:cubicBezTo>
                      <a:pt x="42" y="124"/>
                      <a:pt x="44" y="134"/>
                      <a:pt x="34" y="135"/>
                    </a:cubicBezTo>
                    <a:cubicBezTo>
                      <a:pt x="29" y="136"/>
                      <a:pt x="18" y="128"/>
                      <a:pt x="14" y="126"/>
                    </a:cubicBezTo>
                    <a:cubicBezTo>
                      <a:pt x="8" y="122"/>
                      <a:pt x="6" y="116"/>
                      <a:pt x="3" y="110"/>
                    </a:cubicBezTo>
                    <a:cubicBezTo>
                      <a:pt x="0" y="102"/>
                      <a:pt x="2" y="91"/>
                      <a:pt x="2" y="83"/>
                    </a:cubicBezTo>
                    <a:cubicBezTo>
                      <a:pt x="3" y="73"/>
                      <a:pt x="4" y="63"/>
                      <a:pt x="6" y="54"/>
                    </a:cubicBezTo>
                    <a:cubicBezTo>
                      <a:pt x="10" y="36"/>
                      <a:pt x="16" y="18"/>
                      <a:pt x="32" y="8"/>
                    </a:cubicBezTo>
                    <a:cubicBezTo>
                      <a:pt x="37" y="5"/>
                      <a:pt x="48" y="0"/>
                      <a:pt x="52" y="7"/>
                    </a:cubicBezTo>
                    <a:cubicBezTo>
                      <a:pt x="55" y="14"/>
                      <a:pt x="64" y="24"/>
                      <a:pt x="60" y="32"/>
                    </a:cubicBezTo>
                  </a:path>
                </a:pathLst>
              </a:custGeom>
              <a:solidFill>
                <a:srgbClr val="D18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9" name="Freeform 262">
                <a:extLst>
                  <a:ext uri="{FF2B5EF4-FFF2-40B4-BE49-F238E27FC236}">
                    <a16:creationId xmlns:a16="http://schemas.microsoft.com/office/drawing/2014/main" id="{4AFE5246-CA42-4CFB-99AD-23423725D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" y="2195"/>
                <a:ext cx="85" cy="108"/>
              </a:xfrm>
              <a:custGeom>
                <a:avLst/>
                <a:gdLst>
                  <a:gd name="T0" fmla="*/ 47 w 62"/>
                  <a:gd name="T1" fmla="*/ 194 h 79"/>
                  <a:gd name="T2" fmla="*/ 15 w 62"/>
                  <a:gd name="T3" fmla="*/ 194 h 79"/>
                  <a:gd name="T4" fmla="*/ 5 w 62"/>
                  <a:gd name="T5" fmla="*/ 168 h 79"/>
                  <a:gd name="T6" fmla="*/ 40 w 62"/>
                  <a:gd name="T7" fmla="*/ 118 h 79"/>
                  <a:gd name="T8" fmla="*/ 126 w 62"/>
                  <a:gd name="T9" fmla="*/ 22 h 79"/>
                  <a:gd name="T10" fmla="*/ 111 w 62"/>
                  <a:gd name="T11" fmla="*/ 154 h 79"/>
                  <a:gd name="T12" fmla="*/ 47 w 62"/>
                  <a:gd name="T13" fmla="*/ 194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" h="79">
                    <a:moveTo>
                      <a:pt x="18" y="76"/>
                    </a:moveTo>
                    <a:cubicBezTo>
                      <a:pt x="14" y="76"/>
                      <a:pt x="10" y="76"/>
                      <a:pt x="6" y="76"/>
                    </a:cubicBezTo>
                    <a:cubicBezTo>
                      <a:pt x="0" y="76"/>
                      <a:pt x="1" y="72"/>
                      <a:pt x="2" y="66"/>
                    </a:cubicBezTo>
                    <a:cubicBezTo>
                      <a:pt x="3" y="58"/>
                      <a:pt x="9" y="52"/>
                      <a:pt x="15" y="46"/>
                    </a:cubicBezTo>
                    <a:cubicBezTo>
                      <a:pt x="26" y="33"/>
                      <a:pt x="37" y="21"/>
                      <a:pt x="49" y="9"/>
                    </a:cubicBezTo>
                    <a:cubicBezTo>
                      <a:pt x="62" y="0"/>
                      <a:pt x="34" y="41"/>
                      <a:pt x="43" y="61"/>
                    </a:cubicBezTo>
                    <a:cubicBezTo>
                      <a:pt x="43" y="61"/>
                      <a:pt x="51" y="79"/>
                      <a:pt x="18" y="76"/>
                    </a:cubicBezTo>
                    <a:close/>
                  </a:path>
                </a:pathLst>
              </a:custGeom>
              <a:solidFill>
                <a:srgbClr val="D18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0" name="Freeform 263">
                <a:extLst>
                  <a:ext uri="{FF2B5EF4-FFF2-40B4-BE49-F238E27FC236}">
                    <a16:creationId xmlns:a16="http://schemas.microsoft.com/office/drawing/2014/main" id="{B4D683E5-80BE-4686-B036-5330BDE3D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" y="1665"/>
                <a:ext cx="530" cy="1031"/>
              </a:xfrm>
              <a:custGeom>
                <a:avLst/>
                <a:gdLst>
                  <a:gd name="T0" fmla="*/ 708 w 386"/>
                  <a:gd name="T1" fmla="*/ 1805 h 750"/>
                  <a:gd name="T2" fmla="*/ 556 w 386"/>
                  <a:gd name="T3" fmla="*/ 1947 h 750"/>
                  <a:gd name="T4" fmla="*/ 505 w 386"/>
                  <a:gd name="T5" fmla="*/ 1837 h 750"/>
                  <a:gd name="T6" fmla="*/ 378 w 386"/>
                  <a:gd name="T7" fmla="*/ 1497 h 750"/>
                  <a:gd name="T8" fmla="*/ 258 w 386"/>
                  <a:gd name="T9" fmla="*/ 1340 h 750"/>
                  <a:gd name="T10" fmla="*/ 200 w 386"/>
                  <a:gd name="T11" fmla="*/ 1416 h 750"/>
                  <a:gd name="T12" fmla="*/ 97 w 386"/>
                  <a:gd name="T13" fmla="*/ 1615 h 750"/>
                  <a:gd name="T14" fmla="*/ 176 w 386"/>
                  <a:gd name="T15" fmla="*/ 1769 h 750"/>
                  <a:gd name="T16" fmla="*/ 243 w 386"/>
                  <a:gd name="T17" fmla="*/ 1630 h 750"/>
                  <a:gd name="T18" fmla="*/ 228 w 386"/>
                  <a:gd name="T19" fmla="*/ 1794 h 750"/>
                  <a:gd name="T20" fmla="*/ 60 w 386"/>
                  <a:gd name="T21" fmla="*/ 1651 h 750"/>
                  <a:gd name="T22" fmla="*/ 55 w 386"/>
                  <a:gd name="T23" fmla="*/ 1236 h 750"/>
                  <a:gd name="T24" fmla="*/ 14 w 386"/>
                  <a:gd name="T25" fmla="*/ 844 h 750"/>
                  <a:gd name="T26" fmla="*/ 81 w 386"/>
                  <a:gd name="T27" fmla="*/ 733 h 750"/>
                  <a:gd name="T28" fmla="*/ 36 w 386"/>
                  <a:gd name="T29" fmla="*/ 903 h 750"/>
                  <a:gd name="T30" fmla="*/ 155 w 386"/>
                  <a:gd name="T31" fmla="*/ 839 h 750"/>
                  <a:gd name="T32" fmla="*/ 140 w 386"/>
                  <a:gd name="T33" fmla="*/ 484 h 750"/>
                  <a:gd name="T34" fmla="*/ 82 w 386"/>
                  <a:gd name="T35" fmla="*/ 283 h 750"/>
                  <a:gd name="T36" fmla="*/ 91 w 386"/>
                  <a:gd name="T37" fmla="*/ 85 h 750"/>
                  <a:gd name="T38" fmla="*/ 111 w 386"/>
                  <a:gd name="T39" fmla="*/ 7 h 750"/>
                  <a:gd name="T40" fmla="*/ 178 w 386"/>
                  <a:gd name="T41" fmla="*/ 36 h 750"/>
                  <a:gd name="T42" fmla="*/ 362 w 386"/>
                  <a:gd name="T43" fmla="*/ 56 h 750"/>
                  <a:gd name="T44" fmla="*/ 408 w 386"/>
                  <a:gd name="T45" fmla="*/ 77 h 750"/>
                  <a:gd name="T46" fmla="*/ 687 w 386"/>
                  <a:gd name="T47" fmla="*/ 297 h 750"/>
                  <a:gd name="T48" fmla="*/ 633 w 386"/>
                  <a:gd name="T49" fmla="*/ 430 h 750"/>
                  <a:gd name="T50" fmla="*/ 298 w 386"/>
                  <a:gd name="T51" fmla="*/ 630 h 750"/>
                  <a:gd name="T52" fmla="*/ 209 w 386"/>
                  <a:gd name="T53" fmla="*/ 788 h 750"/>
                  <a:gd name="T54" fmla="*/ 110 w 386"/>
                  <a:gd name="T55" fmla="*/ 1032 h 750"/>
                  <a:gd name="T56" fmla="*/ 113 w 386"/>
                  <a:gd name="T57" fmla="*/ 1332 h 750"/>
                  <a:gd name="T58" fmla="*/ 209 w 386"/>
                  <a:gd name="T59" fmla="*/ 1311 h 750"/>
                  <a:gd name="T60" fmla="*/ 277 w 386"/>
                  <a:gd name="T61" fmla="*/ 1177 h 750"/>
                  <a:gd name="T62" fmla="*/ 354 w 386"/>
                  <a:gd name="T63" fmla="*/ 1311 h 750"/>
                  <a:gd name="T64" fmla="*/ 652 w 386"/>
                  <a:gd name="T65" fmla="*/ 1322 h 750"/>
                  <a:gd name="T66" fmla="*/ 928 w 386"/>
                  <a:gd name="T67" fmla="*/ 1338 h 750"/>
                  <a:gd name="T68" fmla="*/ 971 w 386"/>
                  <a:gd name="T69" fmla="*/ 1482 h 750"/>
                  <a:gd name="T70" fmla="*/ 787 w 386"/>
                  <a:gd name="T71" fmla="*/ 1705 h 7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86" h="750">
                    <a:moveTo>
                      <a:pt x="304" y="656"/>
                    </a:moveTo>
                    <a:cubicBezTo>
                      <a:pt x="293" y="669"/>
                      <a:pt x="284" y="682"/>
                      <a:pt x="274" y="695"/>
                    </a:cubicBezTo>
                    <a:cubicBezTo>
                      <a:pt x="265" y="709"/>
                      <a:pt x="257" y="724"/>
                      <a:pt x="246" y="737"/>
                    </a:cubicBezTo>
                    <a:cubicBezTo>
                      <a:pt x="238" y="746"/>
                      <a:pt x="226" y="750"/>
                      <a:pt x="215" y="749"/>
                    </a:cubicBezTo>
                    <a:cubicBezTo>
                      <a:pt x="208" y="749"/>
                      <a:pt x="207" y="737"/>
                      <a:pt x="204" y="731"/>
                    </a:cubicBezTo>
                    <a:cubicBezTo>
                      <a:pt x="201" y="723"/>
                      <a:pt x="198" y="715"/>
                      <a:pt x="195" y="707"/>
                    </a:cubicBezTo>
                    <a:cubicBezTo>
                      <a:pt x="183" y="679"/>
                      <a:pt x="170" y="650"/>
                      <a:pt x="159" y="621"/>
                    </a:cubicBezTo>
                    <a:cubicBezTo>
                      <a:pt x="154" y="606"/>
                      <a:pt x="150" y="591"/>
                      <a:pt x="146" y="576"/>
                    </a:cubicBezTo>
                    <a:cubicBezTo>
                      <a:pt x="142" y="559"/>
                      <a:pt x="139" y="547"/>
                      <a:pt x="127" y="534"/>
                    </a:cubicBezTo>
                    <a:cubicBezTo>
                      <a:pt x="120" y="526"/>
                      <a:pt x="110" y="518"/>
                      <a:pt x="100" y="516"/>
                    </a:cubicBezTo>
                    <a:cubicBezTo>
                      <a:pt x="94" y="516"/>
                      <a:pt x="94" y="520"/>
                      <a:pt x="91" y="525"/>
                    </a:cubicBezTo>
                    <a:cubicBezTo>
                      <a:pt x="87" y="532"/>
                      <a:pt x="83" y="539"/>
                      <a:pt x="77" y="545"/>
                    </a:cubicBezTo>
                    <a:cubicBezTo>
                      <a:pt x="69" y="556"/>
                      <a:pt x="59" y="567"/>
                      <a:pt x="52" y="579"/>
                    </a:cubicBezTo>
                    <a:cubicBezTo>
                      <a:pt x="43" y="592"/>
                      <a:pt x="40" y="607"/>
                      <a:pt x="38" y="622"/>
                    </a:cubicBezTo>
                    <a:cubicBezTo>
                      <a:pt x="37" y="634"/>
                      <a:pt x="32" y="653"/>
                      <a:pt x="37" y="665"/>
                    </a:cubicBezTo>
                    <a:cubicBezTo>
                      <a:pt x="42" y="676"/>
                      <a:pt x="55" y="691"/>
                      <a:pt x="68" y="681"/>
                    </a:cubicBezTo>
                    <a:cubicBezTo>
                      <a:pt x="78" y="674"/>
                      <a:pt x="85" y="661"/>
                      <a:pt x="85" y="649"/>
                    </a:cubicBezTo>
                    <a:cubicBezTo>
                      <a:pt x="86" y="641"/>
                      <a:pt x="79" y="623"/>
                      <a:pt x="94" y="628"/>
                    </a:cubicBezTo>
                    <a:cubicBezTo>
                      <a:pt x="103" y="630"/>
                      <a:pt x="103" y="649"/>
                      <a:pt x="102" y="656"/>
                    </a:cubicBezTo>
                    <a:cubicBezTo>
                      <a:pt x="101" y="669"/>
                      <a:pt x="97" y="681"/>
                      <a:pt x="88" y="690"/>
                    </a:cubicBezTo>
                    <a:cubicBezTo>
                      <a:pt x="72" y="708"/>
                      <a:pt x="39" y="704"/>
                      <a:pt x="28" y="681"/>
                    </a:cubicBezTo>
                    <a:cubicBezTo>
                      <a:pt x="22" y="668"/>
                      <a:pt x="23" y="650"/>
                      <a:pt x="23" y="636"/>
                    </a:cubicBezTo>
                    <a:cubicBezTo>
                      <a:pt x="23" y="618"/>
                      <a:pt x="25" y="600"/>
                      <a:pt x="26" y="582"/>
                    </a:cubicBezTo>
                    <a:cubicBezTo>
                      <a:pt x="28" y="547"/>
                      <a:pt x="25" y="511"/>
                      <a:pt x="21" y="476"/>
                    </a:cubicBezTo>
                    <a:cubicBezTo>
                      <a:pt x="18" y="442"/>
                      <a:pt x="14" y="408"/>
                      <a:pt x="10" y="373"/>
                    </a:cubicBezTo>
                    <a:cubicBezTo>
                      <a:pt x="8" y="357"/>
                      <a:pt x="6" y="341"/>
                      <a:pt x="5" y="325"/>
                    </a:cubicBezTo>
                    <a:cubicBezTo>
                      <a:pt x="3" y="311"/>
                      <a:pt x="0" y="295"/>
                      <a:pt x="7" y="282"/>
                    </a:cubicBezTo>
                    <a:cubicBezTo>
                      <a:pt x="13" y="270"/>
                      <a:pt x="25" y="275"/>
                      <a:pt x="31" y="282"/>
                    </a:cubicBezTo>
                    <a:cubicBezTo>
                      <a:pt x="41" y="293"/>
                      <a:pt x="29" y="308"/>
                      <a:pt x="22" y="316"/>
                    </a:cubicBezTo>
                    <a:cubicBezTo>
                      <a:pt x="14" y="326"/>
                      <a:pt x="7" y="335"/>
                      <a:pt x="14" y="348"/>
                    </a:cubicBezTo>
                    <a:cubicBezTo>
                      <a:pt x="20" y="359"/>
                      <a:pt x="37" y="367"/>
                      <a:pt x="47" y="356"/>
                    </a:cubicBezTo>
                    <a:cubicBezTo>
                      <a:pt x="55" y="347"/>
                      <a:pt x="57" y="333"/>
                      <a:pt x="60" y="323"/>
                    </a:cubicBezTo>
                    <a:cubicBezTo>
                      <a:pt x="64" y="307"/>
                      <a:pt x="68" y="290"/>
                      <a:pt x="69" y="274"/>
                    </a:cubicBezTo>
                    <a:cubicBezTo>
                      <a:pt x="72" y="244"/>
                      <a:pt x="68" y="213"/>
                      <a:pt x="54" y="186"/>
                    </a:cubicBezTo>
                    <a:cubicBezTo>
                      <a:pt x="48" y="176"/>
                      <a:pt x="39" y="167"/>
                      <a:pt x="35" y="155"/>
                    </a:cubicBezTo>
                    <a:cubicBezTo>
                      <a:pt x="30" y="140"/>
                      <a:pt x="31" y="125"/>
                      <a:pt x="32" y="109"/>
                    </a:cubicBezTo>
                    <a:cubicBezTo>
                      <a:pt x="33" y="92"/>
                      <a:pt x="34" y="75"/>
                      <a:pt x="34" y="59"/>
                    </a:cubicBezTo>
                    <a:cubicBezTo>
                      <a:pt x="34" y="50"/>
                      <a:pt x="34" y="42"/>
                      <a:pt x="35" y="33"/>
                    </a:cubicBezTo>
                    <a:cubicBezTo>
                      <a:pt x="35" y="27"/>
                      <a:pt x="32" y="14"/>
                      <a:pt x="37" y="9"/>
                    </a:cubicBezTo>
                    <a:cubicBezTo>
                      <a:pt x="39" y="7"/>
                      <a:pt x="41" y="5"/>
                      <a:pt x="43" y="3"/>
                    </a:cubicBezTo>
                    <a:cubicBezTo>
                      <a:pt x="46" y="0"/>
                      <a:pt x="47" y="2"/>
                      <a:pt x="51" y="4"/>
                    </a:cubicBezTo>
                    <a:cubicBezTo>
                      <a:pt x="57" y="8"/>
                      <a:pt x="62" y="11"/>
                      <a:pt x="69" y="14"/>
                    </a:cubicBezTo>
                    <a:cubicBezTo>
                      <a:pt x="83" y="22"/>
                      <a:pt x="99" y="26"/>
                      <a:pt x="116" y="25"/>
                    </a:cubicBezTo>
                    <a:cubicBezTo>
                      <a:pt x="124" y="24"/>
                      <a:pt x="132" y="23"/>
                      <a:pt x="140" y="22"/>
                    </a:cubicBezTo>
                    <a:cubicBezTo>
                      <a:pt x="144" y="21"/>
                      <a:pt x="147" y="21"/>
                      <a:pt x="151" y="21"/>
                    </a:cubicBezTo>
                    <a:cubicBezTo>
                      <a:pt x="153" y="24"/>
                      <a:pt x="155" y="27"/>
                      <a:pt x="157" y="30"/>
                    </a:cubicBezTo>
                    <a:cubicBezTo>
                      <a:pt x="167" y="43"/>
                      <a:pt x="178" y="54"/>
                      <a:pt x="190" y="65"/>
                    </a:cubicBezTo>
                    <a:cubicBezTo>
                      <a:pt x="212" y="85"/>
                      <a:pt x="238" y="101"/>
                      <a:pt x="265" y="114"/>
                    </a:cubicBezTo>
                    <a:cubicBezTo>
                      <a:pt x="275" y="119"/>
                      <a:pt x="280" y="125"/>
                      <a:pt x="278" y="137"/>
                    </a:cubicBezTo>
                    <a:cubicBezTo>
                      <a:pt x="274" y="155"/>
                      <a:pt x="260" y="159"/>
                      <a:pt x="245" y="166"/>
                    </a:cubicBezTo>
                    <a:cubicBezTo>
                      <a:pt x="223" y="177"/>
                      <a:pt x="200" y="188"/>
                      <a:pt x="177" y="200"/>
                    </a:cubicBezTo>
                    <a:cubicBezTo>
                      <a:pt x="155" y="212"/>
                      <a:pt x="131" y="223"/>
                      <a:pt x="115" y="242"/>
                    </a:cubicBezTo>
                    <a:cubicBezTo>
                      <a:pt x="108" y="251"/>
                      <a:pt x="99" y="258"/>
                      <a:pt x="93" y="268"/>
                    </a:cubicBezTo>
                    <a:cubicBezTo>
                      <a:pt x="87" y="278"/>
                      <a:pt x="84" y="291"/>
                      <a:pt x="81" y="303"/>
                    </a:cubicBezTo>
                    <a:cubicBezTo>
                      <a:pt x="73" y="328"/>
                      <a:pt x="67" y="353"/>
                      <a:pt x="56" y="376"/>
                    </a:cubicBezTo>
                    <a:cubicBezTo>
                      <a:pt x="52" y="385"/>
                      <a:pt x="48" y="390"/>
                      <a:pt x="42" y="397"/>
                    </a:cubicBezTo>
                    <a:cubicBezTo>
                      <a:pt x="36" y="404"/>
                      <a:pt x="35" y="421"/>
                      <a:pt x="36" y="429"/>
                    </a:cubicBezTo>
                    <a:cubicBezTo>
                      <a:pt x="41" y="457"/>
                      <a:pt x="45" y="485"/>
                      <a:pt x="44" y="513"/>
                    </a:cubicBezTo>
                    <a:cubicBezTo>
                      <a:pt x="44" y="527"/>
                      <a:pt x="47" y="532"/>
                      <a:pt x="61" y="526"/>
                    </a:cubicBezTo>
                    <a:cubicBezTo>
                      <a:pt x="70" y="522"/>
                      <a:pt x="76" y="512"/>
                      <a:pt x="81" y="505"/>
                    </a:cubicBezTo>
                    <a:cubicBezTo>
                      <a:pt x="87" y="497"/>
                      <a:pt x="93" y="488"/>
                      <a:pt x="96" y="479"/>
                    </a:cubicBezTo>
                    <a:cubicBezTo>
                      <a:pt x="99" y="471"/>
                      <a:pt x="98" y="455"/>
                      <a:pt x="107" y="453"/>
                    </a:cubicBezTo>
                    <a:cubicBezTo>
                      <a:pt x="107" y="462"/>
                      <a:pt x="104" y="472"/>
                      <a:pt x="107" y="481"/>
                    </a:cubicBezTo>
                    <a:cubicBezTo>
                      <a:pt x="110" y="492"/>
                      <a:pt x="127" y="502"/>
                      <a:pt x="137" y="505"/>
                    </a:cubicBezTo>
                    <a:cubicBezTo>
                      <a:pt x="143" y="506"/>
                      <a:pt x="150" y="505"/>
                      <a:pt x="156" y="506"/>
                    </a:cubicBezTo>
                    <a:cubicBezTo>
                      <a:pt x="188" y="507"/>
                      <a:pt x="220" y="508"/>
                      <a:pt x="252" y="509"/>
                    </a:cubicBezTo>
                    <a:cubicBezTo>
                      <a:pt x="283" y="510"/>
                      <a:pt x="314" y="512"/>
                      <a:pt x="345" y="513"/>
                    </a:cubicBezTo>
                    <a:cubicBezTo>
                      <a:pt x="349" y="513"/>
                      <a:pt x="355" y="511"/>
                      <a:pt x="358" y="515"/>
                    </a:cubicBezTo>
                    <a:cubicBezTo>
                      <a:pt x="368" y="525"/>
                      <a:pt x="382" y="534"/>
                      <a:pt x="384" y="549"/>
                    </a:cubicBezTo>
                    <a:cubicBezTo>
                      <a:pt x="386" y="556"/>
                      <a:pt x="378" y="567"/>
                      <a:pt x="375" y="570"/>
                    </a:cubicBezTo>
                    <a:cubicBezTo>
                      <a:pt x="369" y="581"/>
                      <a:pt x="361" y="591"/>
                      <a:pt x="353" y="600"/>
                    </a:cubicBezTo>
                    <a:cubicBezTo>
                      <a:pt x="337" y="620"/>
                      <a:pt x="320" y="637"/>
                      <a:pt x="304" y="656"/>
                    </a:cubicBezTo>
                  </a:path>
                </a:pathLst>
              </a:custGeom>
              <a:solidFill>
                <a:srgbClr val="D18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1" name="Freeform 264">
                <a:extLst>
                  <a:ext uri="{FF2B5EF4-FFF2-40B4-BE49-F238E27FC236}">
                    <a16:creationId xmlns:a16="http://schemas.microsoft.com/office/drawing/2014/main" id="{B020744B-0C94-4B78-BC38-36A5A4A7C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" y="2221"/>
                <a:ext cx="90" cy="110"/>
              </a:xfrm>
              <a:custGeom>
                <a:avLst/>
                <a:gdLst>
                  <a:gd name="T0" fmla="*/ 173 w 65"/>
                  <a:gd name="T1" fmla="*/ 168 h 80"/>
                  <a:gd name="T2" fmla="*/ 115 w 65"/>
                  <a:gd name="T3" fmla="*/ 195 h 80"/>
                  <a:gd name="T4" fmla="*/ 40 w 65"/>
                  <a:gd name="T5" fmla="*/ 198 h 80"/>
                  <a:gd name="T6" fmla="*/ 15 w 65"/>
                  <a:gd name="T7" fmla="*/ 61 h 80"/>
                  <a:gd name="T8" fmla="*/ 29 w 65"/>
                  <a:gd name="T9" fmla="*/ 11 h 80"/>
                  <a:gd name="T10" fmla="*/ 76 w 65"/>
                  <a:gd name="T11" fmla="*/ 41 h 80"/>
                  <a:gd name="T12" fmla="*/ 173 w 65"/>
                  <a:gd name="T13" fmla="*/ 168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80">
                    <a:moveTo>
                      <a:pt x="65" y="65"/>
                    </a:moveTo>
                    <a:cubicBezTo>
                      <a:pt x="59" y="69"/>
                      <a:pt x="51" y="73"/>
                      <a:pt x="43" y="75"/>
                    </a:cubicBezTo>
                    <a:cubicBezTo>
                      <a:pt x="36" y="77"/>
                      <a:pt x="22" y="80"/>
                      <a:pt x="15" y="76"/>
                    </a:cubicBezTo>
                    <a:cubicBezTo>
                      <a:pt x="0" y="68"/>
                      <a:pt x="4" y="38"/>
                      <a:pt x="6" y="23"/>
                    </a:cubicBezTo>
                    <a:cubicBezTo>
                      <a:pt x="6" y="19"/>
                      <a:pt x="5" y="6"/>
                      <a:pt x="11" y="4"/>
                    </a:cubicBezTo>
                    <a:cubicBezTo>
                      <a:pt x="20" y="0"/>
                      <a:pt x="24" y="10"/>
                      <a:pt x="29" y="16"/>
                    </a:cubicBezTo>
                    <a:cubicBezTo>
                      <a:pt x="39" y="34"/>
                      <a:pt x="52" y="49"/>
                      <a:pt x="65" y="65"/>
                    </a:cubicBezTo>
                  </a:path>
                </a:pathLst>
              </a:custGeom>
              <a:solidFill>
                <a:srgbClr val="D18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2" name="Freeform 265">
                <a:extLst>
                  <a:ext uri="{FF2B5EF4-FFF2-40B4-BE49-F238E27FC236}">
                    <a16:creationId xmlns:a16="http://schemas.microsoft.com/office/drawing/2014/main" id="{5164A426-68C9-4C57-B23F-EAA716439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1" y="3003"/>
                <a:ext cx="289" cy="57"/>
              </a:xfrm>
              <a:custGeom>
                <a:avLst/>
                <a:gdLst>
                  <a:gd name="T0" fmla="*/ 0 w 211"/>
                  <a:gd name="T1" fmla="*/ 33 h 42"/>
                  <a:gd name="T2" fmla="*/ 288 w 211"/>
                  <a:gd name="T3" fmla="*/ 88 h 42"/>
                  <a:gd name="T4" fmla="*/ 542 w 211"/>
                  <a:gd name="T5" fmla="*/ 0 h 42"/>
                  <a:gd name="T6" fmla="*/ 278 w 211"/>
                  <a:gd name="T7" fmla="*/ 72 h 42"/>
                  <a:gd name="T8" fmla="*/ 0 w 211"/>
                  <a:gd name="T9" fmla="*/ 33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1" h="42">
                    <a:moveTo>
                      <a:pt x="0" y="13"/>
                    </a:moveTo>
                    <a:cubicBezTo>
                      <a:pt x="0" y="13"/>
                      <a:pt x="48" y="42"/>
                      <a:pt x="112" y="35"/>
                    </a:cubicBezTo>
                    <a:cubicBezTo>
                      <a:pt x="176" y="29"/>
                      <a:pt x="197" y="17"/>
                      <a:pt x="211" y="0"/>
                    </a:cubicBezTo>
                    <a:cubicBezTo>
                      <a:pt x="211" y="0"/>
                      <a:pt x="180" y="27"/>
                      <a:pt x="108" y="29"/>
                    </a:cubicBezTo>
                    <a:cubicBezTo>
                      <a:pt x="29" y="30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3" name="Freeform 266">
                <a:extLst>
                  <a:ext uri="{FF2B5EF4-FFF2-40B4-BE49-F238E27FC236}">
                    <a16:creationId xmlns:a16="http://schemas.microsoft.com/office/drawing/2014/main" id="{1286AC74-E6DA-44F9-A0CE-E1C858374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716"/>
                <a:ext cx="65" cy="267"/>
              </a:xfrm>
              <a:custGeom>
                <a:avLst/>
                <a:gdLst>
                  <a:gd name="T0" fmla="*/ 71 w 47"/>
                  <a:gd name="T1" fmla="*/ 505 h 194"/>
                  <a:gd name="T2" fmla="*/ 123 w 47"/>
                  <a:gd name="T3" fmla="*/ 242 h 194"/>
                  <a:gd name="T4" fmla="*/ 55 w 47"/>
                  <a:gd name="T5" fmla="*/ 34 h 194"/>
                  <a:gd name="T6" fmla="*/ 61 w 47"/>
                  <a:gd name="T7" fmla="*/ 256 h 194"/>
                  <a:gd name="T8" fmla="*/ 71 w 47"/>
                  <a:gd name="T9" fmla="*/ 494 h 1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194">
                    <a:moveTo>
                      <a:pt x="27" y="194"/>
                    </a:moveTo>
                    <a:cubicBezTo>
                      <a:pt x="28" y="158"/>
                      <a:pt x="46" y="129"/>
                      <a:pt x="46" y="93"/>
                    </a:cubicBezTo>
                    <a:cubicBezTo>
                      <a:pt x="46" y="75"/>
                      <a:pt x="47" y="0"/>
                      <a:pt x="21" y="13"/>
                    </a:cubicBezTo>
                    <a:cubicBezTo>
                      <a:pt x="0" y="22"/>
                      <a:pt x="21" y="79"/>
                      <a:pt x="23" y="98"/>
                    </a:cubicBezTo>
                    <a:cubicBezTo>
                      <a:pt x="25" y="117"/>
                      <a:pt x="16" y="180"/>
                      <a:pt x="27" y="190"/>
                    </a:cubicBezTo>
                  </a:path>
                </a:pathLst>
              </a:custGeom>
              <a:solidFill>
                <a:srgbClr val="DD9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4" name="Freeform 267">
                <a:extLst>
                  <a:ext uri="{FF2B5EF4-FFF2-40B4-BE49-F238E27FC236}">
                    <a16:creationId xmlns:a16="http://schemas.microsoft.com/office/drawing/2014/main" id="{D48C6429-0FE9-4850-8A25-8165C86FE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7" y="1708"/>
                <a:ext cx="63" cy="275"/>
              </a:xfrm>
              <a:custGeom>
                <a:avLst/>
                <a:gdLst>
                  <a:gd name="T0" fmla="*/ 111 w 46"/>
                  <a:gd name="T1" fmla="*/ 520 h 200"/>
                  <a:gd name="T2" fmla="*/ 41 w 46"/>
                  <a:gd name="T3" fmla="*/ 257 h 200"/>
                  <a:gd name="T4" fmla="*/ 56 w 46"/>
                  <a:gd name="T5" fmla="*/ 0 h 200"/>
                  <a:gd name="T6" fmla="*/ 85 w 46"/>
                  <a:gd name="T7" fmla="*/ 242 h 200"/>
                  <a:gd name="T8" fmla="*/ 100 w 46"/>
                  <a:gd name="T9" fmla="*/ 494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200">
                    <a:moveTo>
                      <a:pt x="43" y="200"/>
                    </a:moveTo>
                    <a:cubicBezTo>
                      <a:pt x="46" y="163"/>
                      <a:pt x="23" y="133"/>
                      <a:pt x="16" y="99"/>
                    </a:cubicBezTo>
                    <a:cubicBezTo>
                      <a:pt x="13" y="81"/>
                      <a:pt x="0" y="6"/>
                      <a:pt x="22" y="0"/>
                    </a:cubicBezTo>
                    <a:cubicBezTo>
                      <a:pt x="40" y="20"/>
                      <a:pt x="32" y="67"/>
                      <a:pt x="33" y="93"/>
                    </a:cubicBezTo>
                    <a:cubicBezTo>
                      <a:pt x="35" y="126"/>
                      <a:pt x="39" y="157"/>
                      <a:pt x="39" y="190"/>
                    </a:cubicBezTo>
                  </a:path>
                </a:pathLst>
              </a:custGeom>
              <a:solidFill>
                <a:srgbClr val="DD9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5" name="Freeform 268">
                <a:extLst>
                  <a:ext uri="{FF2B5EF4-FFF2-40B4-BE49-F238E27FC236}">
                    <a16:creationId xmlns:a16="http://schemas.microsoft.com/office/drawing/2014/main" id="{A80FBBB5-0B06-45A5-8BEC-E60C66CA9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" y="1727"/>
                <a:ext cx="125" cy="198"/>
              </a:xfrm>
              <a:custGeom>
                <a:avLst/>
                <a:gdLst>
                  <a:gd name="T0" fmla="*/ 236 w 91"/>
                  <a:gd name="T1" fmla="*/ 374 h 144"/>
                  <a:gd name="T2" fmla="*/ 81 w 91"/>
                  <a:gd name="T3" fmla="*/ 11 h 144"/>
                  <a:gd name="T4" fmla="*/ 130 w 91"/>
                  <a:gd name="T5" fmla="*/ 157 h 144"/>
                  <a:gd name="T6" fmla="*/ 221 w 91"/>
                  <a:gd name="T7" fmla="*/ 344 h 1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" h="144">
                    <a:moveTo>
                      <a:pt x="91" y="144"/>
                    </a:moveTo>
                    <a:cubicBezTo>
                      <a:pt x="84" y="118"/>
                      <a:pt x="74" y="0"/>
                      <a:pt x="31" y="4"/>
                    </a:cubicBezTo>
                    <a:cubicBezTo>
                      <a:pt x="0" y="8"/>
                      <a:pt x="44" y="49"/>
                      <a:pt x="50" y="60"/>
                    </a:cubicBezTo>
                    <a:cubicBezTo>
                      <a:pt x="62" y="79"/>
                      <a:pt x="83" y="109"/>
                      <a:pt x="85" y="132"/>
                    </a:cubicBezTo>
                  </a:path>
                </a:pathLst>
              </a:custGeom>
              <a:solidFill>
                <a:srgbClr val="DD9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6" name="Freeform 269">
                <a:extLst>
                  <a:ext uri="{FF2B5EF4-FFF2-40B4-BE49-F238E27FC236}">
                    <a16:creationId xmlns:a16="http://schemas.microsoft.com/office/drawing/2014/main" id="{D332E910-4E9F-4585-9795-AF6F4184B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" y="1727"/>
                <a:ext cx="93" cy="201"/>
              </a:xfrm>
              <a:custGeom>
                <a:avLst/>
                <a:gdLst>
                  <a:gd name="T0" fmla="*/ 0 w 68"/>
                  <a:gd name="T1" fmla="*/ 381 h 146"/>
                  <a:gd name="T2" fmla="*/ 34 w 68"/>
                  <a:gd name="T3" fmla="*/ 178 h 146"/>
                  <a:gd name="T4" fmla="*/ 82 w 68"/>
                  <a:gd name="T5" fmla="*/ 0 h 146"/>
                  <a:gd name="T6" fmla="*/ 0 w 68"/>
                  <a:gd name="T7" fmla="*/ 376 h 1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8" h="146">
                    <a:moveTo>
                      <a:pt x="0" y="146"/>
                    </a:moveTo>
                    <a:cubicBezTo>
                      <a:pt x="3" y="120"/>
                      <a:pt x="12" y="95"/>
                      <a:pt x="13" y="68"/>
                    </a:cubicBezTo>
                    <a:cubicBezTo>
                      <a:pt x="15" y="48"/>
                      <a:pt x="17" y="14"/>
                      <a:pt x="32" y="0"/>
                    </a:cubicBezTo>
                    <a:cubicBezTo>
                      <a:pt x="68" y="15"/>
                      <a:pt x="9" y="118"/>
                      <a:pt x="0" y="144"/>
                    </a:cubicBezTo>
                  </a:path>
                </a:pathLst>
              </a:custGeom>
              <a:solidFill>
                <a:srgbClr val="DD9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7" name="Freeform 270">
                <a:extLst>
                  <a:ext uri="{FF2B5EF4-FFF2-40B4-BE49-F238E27FC236}">
                    <a16:creationId xmlns:a16="http://schemas.microsoft.com/office/drawing/2014/main" id="{67021EA3-7CBA-4FE9-BA33-E5BE4DDEC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1822"/>
                <a:ext cx="152" cy="111"/>
              </a:xfrm>
              <a:custGeom>
                <a:avLst/>
                <a:gdLst>
                  <a:gd name="T0" fmla="*/ 285 w 111"/>
                  <a:gd name="T1" fmla="*/ 208 h 81"/>
                  <a:gd name="T2" fmla="*/ 144 w 111"/>
                  <a:gd name="T3" fmla="*/ 79 h 81"/>
                  <a:gd name="T4" fmla="*/ 75 w 111"/>
                  <a:gd name="T5" fmla="*/ 21 h 81"/>
                  <a:gd name="T6" fmla="*/ 10 w 111"/>
                  <a:gd name="T7" fmla="*/ 47 h 81"/>
                  <a:gd name="T8" fmla="*/ 159 w 111"/>
                  <a:gd name="T9" fmla="*/ 123 h 81"/>
                  <a:gd name="T10" fmla="*/ 275 w 111"/>
                  <a:gd name="T11" fmla="*/ 199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1" h="81">
                    <a:moveTo>
                      <a:pt x="111" y="81"/>
                    </a:moveTo>
                    <a:cubicBezTo>
                      <a:pt x="103" y="61"/>
                      <a:pt x="73" y="44"/>
                      <a:pt x="56" y="31"/>
                    </a:cubicBezTo>
                    <a:cubicBezTo>
                      <a:pt x="47" y="24"/>
                      <a:pt x="38" y="12"/>
                      <a:pt x="29" y="8"/>
                    </a:cubicBezTo>
                    <a:cubicBezTo>
                      <a:pt x="21" y="4"/>
                      <a:pt x="0" y="0"/>
                      <a:pt x="4" y="18"/>
                    </a:cubicBezTo>
                    <a:cubicBezTo>
                      <a:pt x="6" y="31"/>
                      <a:pt x="50" y="42"/>
                      <a:pt x="62" y="48"/>
                    </a:cubicBezTo>
                    <a:cubicBezTo>
                      <a:pt x="78" y="56"/>
                      <a:pt x="92" y="68"/>
                      <a:pt x="107" y="77"/>
                    </a:cubicBezTo>
                  </a:path>
                </a:pathLst>
              </a:custGeom>
              <a:solidFill>
                <a:srgbClr val="DD9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8" name="Freeform 271">
                <a:extLst>
                  <a:ext uri="{FF2B5EF4-FFF2-40B4-BE49-F238E27FC236}">
                    <a16:creationId xmlns:a16="http://schemas.microsoft.com/office/drawing/2014/main" id="{8DCE5BF5-5AC4-42F9-BF3D-A447B2C3F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" y="1793"/>
                <a:ext cx="166" cy="172"/>
              </a:xfrm>
              <a:custGeom>
                <a:avLst/>
                <a:gdLst>
                  <a:gd name="T0" fmla="*/ 0 w 121"/>
                  <a:gd name="T1" fmla="*/ 326 h 125"/>
                  <a:gd name="T2" fmla="*/ 158 w 121"/>
                  <a:gd name="T3" fmla="*/ 140 h 125"/>
                  <a:gd name="T4" fmla="*/ 307 w 121"/>
                  <a:gd name="T5" fmla="*/ 96 h 125"/>
                  <a:gd name="T6" fmla="*/ 15 w 121"/>
                  <a:gd name="T7" fmla="*/ 321 h 1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1" h="125">
                    <a:moveTo>
                      <a:pt x="0" y="125"/>
                    </a:moveTo>
                    <a:cubicBezTo>
                      <a:pt x="7" y="97"/>
                      <a:pt x="41" y="72"/>
                      <a:pt x="61" y="54"/>
                    </a:cubicBezTo>
                    <a:cubicBezTo>
                      <a:pt x="70" y="46"/>
                      <a:pt x="114" y="0"/>
                      <a:pt x="119" y="37"/>
                    </a:cubicBezTo>
                    <a:cubicBezTo>
                      <a:pt x="121" y="57"/>
                      <a:pt x="19" y="93"/>
                      <a:pt x="6" y="123"/>
                    </a:cubicBezTo>
                  </a:path>
                </a:pathLst>
              </a:custGeom>
              <a:solidFill>
                <a:srgbClr val="DD9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9" name="Freeform 272">
                <a:extLst>
                  <a:ext uri="{FF2B5EF4-FFF2-40B4-BE49-F238E27FC236}">
                    <a16:creationId xmlns:a16="http://schemas.microsoft.com/office/drawing/2014/main" id="{DC214219-3F17-43DE-900D-386B0EF4D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" y="1997"/>
                <a:ext cx="66" cy="155"/>
              </a:xfrm>
              <a:custGeom>
                <a:avLst/>
                <a:gdLst>
                  <a:gd name="T0" fmla="*/ 125 w 48"/>
                  <a:gd name="T1" fmla="*/ 10 h 113"/>
                  <a:gd name="T2" fmla="*/ 32 w 48"/>
                  <a:gd name="T3" fmla="*/ 133 h 113"/>
                  <a:gd name="T4" fmla="*/ 62 w 48"/>
                  <a:gd name="T5" fmla="*/ 292 h 113"/>
                  <a:gd name="T6" fmla="*/ 54 w 48"/>
                  <a:gd name="T7" fmla="*/ 258 h 113"/>
                  <a:gd name="T8" fmla="*/ 41 w 48"/>
                  <a:gd name="T9" fmla="*/ 208 h 113"/>
                  <a:gd name="T10" fmla="*/ 50 w 48"/>
                  <a:gd name="T11" fmla="*/ 118 h 113"/>
                  <a:gd name="T12" fmla="*/ 120 w 48"/>
                  <a:gd name="T13" fmla="*/ 15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113">
                    <a:moveTo>
                      <a:pt x="48" y="4"/>
                    </a:moveTo>
                    <a:cubicBezTo>
                      <a:pt x="28" y="2"/>
                      <a:pt x="14" y="37"/>
                      <a:pt x="12" y="52"/>
                    </a:cubicBezTo>
                    <a:cubicBezTo>
                      <a:pt x="10" y="68"/>
                      <a:pt x="0" y="111"/>
                      <a:pt x="24" y="113"/>
                    </a:cubicBezTo>
                    <a:cubicBezTo>
                      <a:pt x="23" y="109"/>
                      <a:pt x="21" y="105"/>
                      <a:pt x="20" y="100"/>
                    </a:cubicBezTo>
                    <a:cubicBezTo>
                      <a:pt x="17" y="94"/>
                      <a:pt x="16" y="88"/>
                      <a:pt x="16" y="81"/>
                    </a:cubicBezTo>
                    <a:cubicBezTo>
                      <a:pt x="15" y="69"/>
                      <a:pt x="15" y="57"/>
                      <a:pt x="19" y="46"/>
                    </a:cubicBezTo>
                    <a:cubicBezTo>
                      <a:pt x="21" y="39"/>
                      <a:pt x="36" y="0"/>
                      <a:pt x="46" y="6"/>
                    </a:cubicBezTo>
                  </a:path>
                </a:pathLst>
              </a:custGeom>
              <a:solidFill>
                <a:srgbClr val="DD9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0" name="Freeform 273">
                <a:extLst>
                  <a:ext uri="{FF2B5EF4-FFF2-40B4-BE49-F238E27FC236}">
                    <a16:creationId xmlns:a16="http://schemas.microsoft.com/office/drawing/2014/main" id="{57290AB3-3F9F-466E-A166-F6273EB81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" y="2070"/>
                <a:ext cx="14" cy="100"/>
              </a:xfrm>
              <a:custGeom>
                <a:avLst/>
                <a:gdLst>
                  <a:gd name="T0" fmla="*/ 28 w 10"/>
                  <a:gd name="T1" fmla="*/ 36 h 73"/>
                  <a:gd name="T2" fmla="*/ 6 w 10"/>
                  <a:gd name="T3" fmla="*/ 92 h 73"/>
                  <a:gd name="T4" fmla="*/ 14 w 10"/>
                  <a:gd name="T5" fmla="*/ 188 h 73"/>
                  <a:gd name="T6" fmla="*/ 15 w 10"/>
                  <a:gd name="T7" fmla="*/ 96 h 73"/>
                  <a:gd name="T8" fmla="*/ 25 w 10"/>
                  <a:gd name="T9" fmla="*/ 36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73">
                    <a:moveTo>
                      <a:pt x="10" y="14"/>
                    </a:moveTo>
                    <a:cubicBezTo>
                      <a:pt x="1" y="0"/>
                      <a:pt x="2" y="33"/>
                      <a:pt x="2" y="36"/>
                    </a:cubicBezTo>
                    <a:cubicBezTo>
                      <a:pt x="3" y="45"/>
                      <a:pt x="0" y="66"/>
                      <a:pt x="5" y="73"/>
                    </a:cubicBezTo>
                    <a:cubicBezTo>
                      <a:pt x="9" y="62"/>
                      <a:pt x="6" y="48"/>
                      <a:pt x="6" y="37"/>
                    </a:cubicBezTo>
                    <a:cubicBezTo>
                      <a:pt x="6" y="30"/>
                      <a:pt x="4" y="19"/>
                      <a:pt x="9" y="14"/>
                    </a:cubicBezTo>
                  </a:path>
                </a:pathLst>
              </a:custGeom>
              <a:solidFill>
                <a:srgbClr val="DD9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" name="Freeform 274">
                <a:extLst>
                  <a:ext uri="{FF2B5EF4-FFF2-40B4-BE49-F238E27FC236}">
                    <a16:creationId xmlns:a16="http://schemas.microsoft.com/office/drawing/2014/main" id="{8C524FF4-9828-4538-BC1B-D8808BB70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2228"/>
                <a:ext cx="26" cy="71"/>
              </a:xfrm>
              <a:custGeom>
                <a:avLst/>
                <a:gdLst>
                  <a:gd name="T0" fmla="*/ 40 w 19"/>
                  <a:gd name="T1" fmla="*/ 15 h 52"/>
                  <a:gd name="T2" fmla="*/ 19 w 19"/>
                  <a:gd name="T3" fmla="*/ 56 h 52"/>
                  <a:gd name="T4" fmla="*/ 22 w 19"/>
                  <a:gd name="T5" fmla="*/ 132 h 52"/>
                  <a:gd name="T6" fmla="*/ 49 w 19"/>
                  <a:gd name="T7" fmla="*/ 30 h 52"/>
                  <a:gd name="T8" fmla="*/ 34 w 19"/>
                  <a:gd name="T9" fmla="*/ 19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52">
                    <a:moveTo>
                      <a:pt x="15" y="6"/>
                    </a:moveTo>
                    <a:cubicBezTo>
                      <a:pt x="4" y="0"/>
                      <a:pt x="7" y="15"/>
                      <a:pt x="7" y="22"/>
                    </a:cubicBezTo>
                    <a:cubicBezTo>
                      <a:pt x="6" y="31"/>
                      <a:pt x="0" y="46"/>
                      <a:pt x="9" y="52"/>
                    </a:cubicBezTo>
                    <a:cubicBezTo>
                      <a:pt x="12" y="42"/>
                      <a:pt x="5" y="16"/>
                      <a:pt x="19" y="12"/>
                    </a:cubicBezTo>
                    <a:cubicBezTo>
                      <a:pt x="17" y="11"/>
                      <a:pt x="15" y="9"/>
                      <a:pt x="13" y="7"/>
                    </a:cubicBezTo>
                  </a:path>
                </a:pathLst>
              </a:custGeom>
              <a:solidFill>
                <a:srgbClr val="DD9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" name="Freeform 275">
                <a:extLst>
                  <a:ext uri="{FF2B5EF4-FFF2-40B4-BE49-F238E27FC236}">
                    <a16:creationId xmlns:a16="http://schemas.microsoft.com/office/drawing/2014/main" id="{AEE0992D-6E16-46F2-B0C6-463E7B45A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" y="2083"/>
                <a:ext cx="43" cy="95"/>
              </a:xfrm>
              <a:custGeom>
                <a:avLst/>
                <a:gdLst>
                  <a:gd name="T0" fmla="*/ 83 w 31"/>
                  <a:gd name="T1" fmla="*/ 1 h 69"/>
                  <a:gd name="T2" fmla="*/ 61 w 31"/>
                  <a:gd name="T3" fmla="*/ 172 h 69"/>
                  <a:gd name="T4" fmla="*/ 76 w 31"/>
                  <a:gd name="T5" fmla="*/ 6 h 6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69">
                    <a:moveTo>
                      <a:pt x="31" y="1"/>
                    </a:moveTo>
                    <a:cubicBezTo>
                      <a:pt x="10" y="0"/>
                      <a:pt x="0" y="69"/>
                      <a:pt x="23" y="66"/>
                    </a:cubicBezTo>
                    <a:cubicBezTo>
                      <a:pt x="12" y="50"/>
                      <a:pt x="14" y="17"/>
                      <a:pt x="29" y="2"/>
                    </a:cubicBezTo>
                  </a:path>
                </a:pathLst>
              </a:custGeom>
              <a:solidFill>
                <a:srgbClr val="DD9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" name="Freeform 276">
                <a:extLst>
                  <a:ext uri="{FF2B5EF4-FFF2-40B4-BE49-F238E27FC236}">
                    <a16:creationId xmlns:a16="http://schemas.microsoft.com/office/drawing/2014/main" id="{B97AA78C-A23D-4BD6-B7B6-A5F2B8D7A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" y="2002"/>
                <a:ext cx="29" cy="105"/>
              </a:xfrm>
              <a:custGeom>
                <a:avLst/>
                <a:gdLst>
                  <a:gd name="T0" fmla="*/ 35 w 21"/>
                  <a:gd name="T1" fmla="*/ 0 h 76"/>
                  <a:gd name="T2" fmla="*/ 6 w 21"/>
                  <a:gd name="T3" fmla="*/ 36 h 76"/>
                  <a:gd name="T4" fmla="*/ 15 w 21"/>
                  <a:gd name="T5" fmla="*/ 84 h 76"/>
                  <a:gd name="T6" fmla="*/ 32 w 21"/>
                  <a:gd name="T7" fmla="*/ 145 h 76"/>
                  <a:gd name="T8" fmla="*/ 54 w 21"/>
                  <a:gd name="T9" fmla="*/ 200 h 76"/>
                  <a:gd name="T10" fmla="*/ 26 w 21"/>
                  <a:gd name="T11" fmla="*/ 69 h 76"/>
                  <a:gd name="T12" fmla="*/ 36 w 21"/>
                  <a:gd name="T13" fmla="*/ 6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76">
                    <a:moveTo>
                      <a:pt x="13" y="0"/>
                    </a:moveTo>
                    <a:cubicBezTo>
                      <a:pt x="11" y="6"/>
                      <a:pt x="3" y="8"/>
                      <a:pt x="2" y="14"/>
                    </a:cubicBezTo>
                    <a:cubicBezTo>
                      <a:pt x="0" y="20"/>
                      <a:pt x="4" y="26"/>
                      <a:pt x="6" y="32"/>
                    </a:cubicBezTo>
                    <a:cubicBezTo>
                      <a:pt x="8" y="39"/>
                      <a:pt x="10" y="47"/>
                      <a:pt x="12" y="55"/>
                    </a:cubicBezTo>
                    <a:cubicBezTo>
                      <a:pt x="14" y="61"/>
                      <a:pt x="14" y="72"/>
                      <a:pt x="20" y="76"/>
                    </a:cubicBezTo>
                    <a:cubicBezTo>
                      <a:pt x="21" y="60"/>
                      <a:pt x="13" y="42"/>
                      <a:pt x="10" y="26"/>
                    </a:cubicBezTo>
                    <a:cubicBezTo>
                      <a:pt x="8" y="18"/>
                      <a:pt x="5" y="7"/>
                      <a:pt x="14" y="2"/>
                    </a:cubicBezTo>
                  </a:path>
                </a:pathLst>
              </a:custGeom>
              <a:solidFill>
                <a:srgbClr val="DD9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4" name="Freeform 277">
                <a:extLst>
                  <a:ext uri="{FF2B5EF4-FFF2-40B4-BE49-F238E27FC236}">
                    <a16:creationId xmlns:a16="http://schemas.microsoft.com/office/drawing/2014/main" id="{A591CBBB-F136-49C1-AEB0-994CB9B50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" y="2254"/>
                <a:ext cx="25" cy="41"/>
              </a:xfrm>
              <a:custGeom>
                <a:avLst/>
                <a:gdLst>
                  <a:gd name="T0" fmla="*/ 46 w 18"/>
                  <a:gd name="T1" fmla="*/ 0 h 30"/>
                  <a:gd name="T2" fmla="*/ 8 w 18"/>
                  <a:gd name="T3" fmla="*/ 49 h 30"/>
                  <a:gd name="T4" fmla="*/ 49 w 18"/>
                  <a:gd name="T5" fmla="*/ 67 h 30"/>
                  <a:gd name="T6" fmla="*/ 46 w 18"/>
                  <a:gd name="T7" fmla="*/ 10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30">
                    <a:moveTo>
                      <a:pt x="17" y="0"/>
                    </a:moveTo>
                    <a:cubicBezTo>
                      <a:pt x="11" y="4"/>
                      <a:pt x="4" y="12"/>
                      <a:pt x="3" y="19"/>
                    </a:cubicBezTo>
                    <a:cubicBezTo>
                      <a:pt x="0" y="30"/>
                      <a:pt x="11" y="26"/>
                      <a:pt x="18" y="26"/>
                    </a:cubicBezTo>
                    <a:cubicBezTo>
                      <a:pt x="5" y="21"/>
                      <a:pt x="8" y="13"/>
                      <a:pt x="17" y="4"/>
                    </a:cubicBezTo>
                  </a:path>
                </a:pathLst>
              </a:custGeom>
              <a:solidFill>
                <a:srgbClr val="DD9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5" name="Freeform 278">
                <a:extLst>
                  <a:ext uri="{FF2B5EF4-FFF2-40B4-BE49-F238E27FC236}">
                    <a16:creationId xmlns:a16="http://schemas.microsoft.com/office/drawing/2014/main" id="{E3A48554-97A0-436D-982C-3F0CD006E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" y="2046"/>
                <a:ext cx="22" cy="46"/>
              </a:xfrm>
              <a:custGeom>
                <a:avLst/>
                <a:gdLst>
                  <a:gd name="T0" fmla="*/ 36 w 16"/>
                  <a:gd name="T1" fmla="*/ 11 h 33"/>
                  <a:gd name="T2" fmla="*/ 11 w 16"/>
                  <a:gd name="T3" fmla="*/ 89 h 33"/>
                  <a:gd name="T4" fmla="*/ 41 w 16"/>
                  <a:gd name="T5" fmla="*/ 15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33">
                    <a:moveTo>
                      <a:pt x="14" y="4"/>
                    </a:moveTo>
                    <a:cubicBezTo>
                      <a:pt x="0" y="0"/>
                      <a:pt x="1" y="26"/>
                      <a:pt x="4" y="33"/>
                    </a:cubicBezTo>
                    <a:cubicBezTo>
                      <a:pt x="5" y="26"/>
                      <a:pt x="7" y="6"/>
                      <a:pt x="16" y="6"/>
                    </a:cubicBezTo>
                  </a:path>
                </a:pathLst>
              </a:custGeom>
              <a:solidFill>
                <a:srgbClr val="DD9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6" name="Freeform 279">
                <a:extLst>
                  <a:ext uri="{FF2B5EF4-FFF2-40B4-BE49-F238E27FC236}">
                    <a16:creationId xmlns:a16="http://schemas.microsoft.com/office/drawing/2014/main" id="{6EBEB715-691A-4F39-97E0-E03B249E5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0" y="2041"/>
                <a:ext cx="23" cy="45"/>
              </a:xfrm>
              <a:custGeom>
                <a:avLst/>
                <a:gdLst>
                  <a:gd name="T0" fmla="*/ 0 w 17"/>
                  <a:gd name="T1" fmla="*/ 10 h 33"/>
                  <a:gd name="T2" fmla="*/ 32 w 17"/>
                  <a:gd name="T3" fmla="*/ 26 h 33"/>
                  <a:gd name="T4" fmla="*/ 42 w 17"/>
                  <a:gd name="T5" fmla="*/ 83 h 33"/>
                  <a:gd name="T6" fmla="*/ 0 w 17"/>
                  <a:gd name="T7" fmla="*/ 15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33">
                    <a:moveTo>
                      <a:pt x="0" y="4"/>
                    </a:moveTo>
                    <a:cubicBezTo>
                      <a:pt x="3" y="0"/>
                      <a:pt x="10" y="6"/>
                      <a:pt x="13" y="10"/>
                    </a:cubicBezTo>
                    <a:cubicBezTo>
                      <a:pt x="16" y="16"/>
                      <a:pt x="16" y="26"/>
                      <a:pt x="17" y="33"/>
                    </a:cubicBezTo>
                    <a:cubicBezTo>
                      <a:pt x="14" y="25"/>
                      <a:pt x="10" y="9"/>
                      <a:pt x="0" y="6"/>
                    </a:cubicBezTo>
                  </a:path>
                </a:pathLst>
              </a:custGeom>
              <a:solidFill>
                <a:srgbClr val="DD9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7" name="Freeform 280">
                <a:extLst>
                  <a:ext uri="{FF2B5EF4-FFF2-40B4-BE49-F238E27FC236}">
                    <a16:creationId xmlns:a16="http://schemas.microsoft.com/office/drawing/2014/main" id="{9B3116E0-F993-4B49-A68E-7B3EF64E2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7" y="1703"/>
                <a:ext cx="114" cy="93"/>
              </a:xfrm>
              <a:custGeom>
                <a:avLst/>
                <a:gdLst>
                  <a:gd name="T0" fmla="*/ 1 w 83"/>
                  <a:gd name="T1" fmla="*/ 0 h 68"/>
                  <a:gd name="T2" fmla="*/ 41 w 83"/>
                  <a:gd name="T3" fmla="*/ 29 h 68"/>
                  <a:gd name="T4" fmla="*/ 82 w 83"/>
                  <a:gd name="T5" fmla="*/ 78 h 68"/>
                  <a:gd name="T6" fmla="*/ 216 w 83"/>
                  <a:gd name="T7" fmla="*/ 174 h 68"/>
                  <a:gd name="T8" fmla="*/ 77 w 83"/>
                  <a:gd name="T9" fmla="*/ 85 h 68"/>
                  <a:gd name="T10" fmla="*/ 0 w 83"/>
                  <a:gd name="T11" fmla="*/ 1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3" h="68">
                    <a:moveTo>
                      <a:pt x="1" y="0"/>
                    </a:moveTo>
                    <a:cubicBezTo>
                      <a:pt x="11" y="0"/>
                      <a:pt x="11" y="3"/>
                      <a:pt x="16" y="11"/>
                    </a:cubicBezTo>
                    <a:cubicBezTo>
                      <a:pt x="20" y="18"/>
                      <a:pt x="26" y="25"/>
                      <a:pt x="32" y="31"/>
                    </a:cubicBezTo>
                    <a:cubicBezTo>
                      <a:pt x="48" y="45"/>
                      <a:pt x="66" y="55"/>
                      <a:pt x="83" y="68"/>
                    </a:cubicBezTo>
                    <a:cubicBezTo>
                      <a:pt x="62" y="63"/>
                      <a:pt x="43" y="48"/>
                      <a:pt x="30" y="33"/>
                    </a:cubicBezTo>
                    <a:cubicBezTo>
                      <a:pt x="20" y="21"/>
                      <a:pt x="14" y="7"/>
                      <a:pt x="0" y="1"/>
                    </a:cubicBezTo>
                  </a:path>
                </a:pathLst>
              </a:custGeom>
              <a:solidFill>
                <a:srgbClr val="DD9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8" name="Freeform 281">
                <a:extLst>
                  <a:ext uri="{FF2B5EF4-FFF2-40B4-BE49-F238E27FC236}">
                    <a16:creationId xmlns:a16="http://schemas.microsoft.com/office/drawing/2014/main" id="{9C184150-E19B-43CF-8E79-B21989E84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0" y="1722"/>
                <a:ext cx="89" cy="100"/>
              </a:xfrm>
              <a:custGeom>
                <a:avLst/>
                <a:gdLst>
                  <a:gd name="T0" fmla="*/ 167 w 65"/>
                  <a:gd name="T1" fmla="*/ 0 h 73"/>
                  <a:gd name="T2" fmla="*/ 51 w 65"/>
                  <a:gd name="T3" fmla="*/ 62 h 73"/>
                  <a:gd name="T4" fmla="*/ 29 w 65"/>
                  <a:gd name="T5" fmla="*/ 123 h 73"/>
                  <a:gd name="T6" fmla="*/ 0 w 65"/>
                  <a:gd name="T7" fmla="*/ 188 h 73"/>
                  <a:gd name="T8" fmla="*/ 47 w 65"/>
                  <a:gd name="T9" fmla="*/ 126 h 73"/>
                  <a:gd name="T10" fmla="*/ 51 w 65"/>
                  <a:gd name="T11" fmla="*/ 77 h 73"/>
                  <a:gd name="T12" fmla="*/ 147 w 65"/>
                  <a:gd name="T13" fmla="*/ 15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73">
                    <a:moveTo>
                      <a:pt x="65" y="0"/>
                    </a:moveTo>
                    <a:cubicBezTo>
                      <a:pt x="50" y="4"/>
                      <a:pt x="32" y="14"/>
                      <a:pt x="20" y="24"/>
                    </a:cubicBezTo>
                    <a:cubicBezTo>
                      <a:pt x="12" y="31"/>
                      <a:pt x="13" y="38"/>
                      <a:pt x="11" y="48"/>
                    </a:cubicBezTo>
                    <a:cubicBezTo>
                      <a:pt x="10" y="58"/>
                      <a:pt x="5" y="63"/>
                      <a:pt x="0" y="73"/>
                    </a:cubicBezTo>
                    <a:cubicBezTo>
                      <a:pt x="8" y="68"/>
                      <a:pt x="15" y="58"/>
                      <a:pt x="18" y="49"/>
                    </a:cubicBezTo>
                    <a:cubicBezTo>
                      <a:pt x="19" y="43"/>
                      <a:pt x="17" y="37"/>
                      <a:pt x="20" y="30"/>
                    </a:cubicBezTo>
                    <a:cubicBezTo>
                      <a:pt x="29" y="14"/>
                      <a:pt x="44" y="15"/>
                      <a:pt x="57" y="6"/>
                    </a:cubicBezTo>
                  </a:path>
                </a:pathLst>
              </a:custGeom>
              <a:solidFill>
                <a:srgbClr val="DD9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9" name="Freeform 282">
                <a:extLst>
                  <a:ext uri="{FF2B5EF4-FFF2-40B4-BE49-F238E27FC236}">
                    <a16:creationId xmlns:a16="http://schemas.microsoft.com/office/drawing/2014/main" id="{0C18C57C-05AA-4DC1-97FF-D1B464B45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1674"/>
                <a:ext cx="39" cy="57"/>
              </a:xfrm>
              <a:custGeom>
                <a:avLst/>
                <a:gdLst>
                  <a:gd name="T0" fmla="*/ 0 w 28"/>
                  <a:gd name="T1" fmla="*/ 22 h 42"/>
                  <a:gd name="T2" fmla="*/ 70 w 28"/>
                  <a:gd name="T3" fmla="*/ 1 h 42"/>
                  <a:gd name="T4" fmla="*/ 68 w 28"/>
                  <a:gd name="T5" fmla="*/ 42 h 42"/>
                  <a:gd name="T6" fmla="*/ 60 w 28"/>
                  <a:gd name="T7" fmla="*/ 105 h 42"/>
                  <a:gd name="T8" fmla="*/ 56 w 28"/>
                  <a:gd name="T9" fmla="*/ 19 h 42"/>
                  <a:gd name="T10" fmla="*/ 6 w 28"/>
                  <a:gd name="T11" fmla="*/ 22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42">
                    <a:moveTo>
                      <a:pt x="0" y="9"/>
                    </a:moveTo>
                    <a:cubicBezTo>
                      <a:pt x="8" y="8"/>
                      <a:pt x="16" y="0"/>
                      <a:pt x="26" y="1"/>
                    </a:cubicBezTo>
                    <a:cubicBezTo>
                      <a:pt x="28" y="5"/>
                      <a:pt x="26" y="12"/>
                      <a:pt x="25" y="17"/>
                    </a:cubicBezTo>
                    <a:cubicBezTo>
                      <a:pt x="24" y="24"/>
                      <a:pt x="24" y="35"/>
                      <a:pt x="22" y="42"/>
                    </a:cubicBezTo>
                    <a:cubicBezTo>
                      <a:pt x="21" y="35"/>
                      <a:pt x="25" y="13"/>
                      <a:pt x="21" y="7"/>
                    </a:cubicBezTo>
                    <a:cubicBezTo>
                      <a:pt x="19" y="4"/>
                      <a:pt x="3" y="6"/>
                      <a:pt x="2" y="9"/>
                    </a:cubicBezTo>
                  </a:path>
                </a:pathLst>
              </a:custGeom>
              <a:solidFill>
                <a:srgbClr val="DD9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0" name="Freeform 283">
                <a:extLst>
                  <a:ext uri="{FF2B5EF4-FFF2-40B4-BE49-F238E27FC236}">
                    <a16:creationId xmlns:a16="http://schemas.microsoft.com/office/drawing/2014/main" id="{E306E682-9E7B-48DC-A9BF-A9CEC311A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7" y="2184"/>
                <a:ext cx="23" cy="72"/>
              </a:xfrm>
              <a:custGeom>
                <a:avLst/>
                <a:gdLst>
                  <a:gd name="T0" fmla="*/ 1 w 17"/>
                  <a:gd name="T1" fmla="*/ 0 h 53"/>
                  <a:gd name="T2" fmla="*/ 22 w 17"/>
                  <a:gd name="T3" fmla="*/ 22 h 53"/>
                  <a:gd name="T4" fmla="*/ 35 w 17"/>
                  <a:gd name="T5" fmla="*/ 50 h 53"/>
                  <a:gd name="T6" fmla="*/ 30 w 17"/>
                  <a:gd name="T7" fmla="*/ 133 h 53"/>
                  <a:gd name="T8" fmla="*/ 41 w 17"/>
                  <a:gd name="T9" fmla="*/ 53 h 53"/>
                  <a:gd name="T10" fmla="*/ 5 w 17"/>
                  <a:gd name="T11" fmla="*/ 14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53">
                    <a:moveTo>
                      <a:pt x="1" y="0"/>
                    </a:moveTo>
                    <a:cubicBezTo>
                      <a:pt x="0" y="5"/>
                      <a:pt x="6" y="6"/>
                      <a:pt x="9" y="9"/>
                    </a:cubicBezTo>
                    <a:cubicBezTo>
                      <a:pt x="11" y="12"/>
                      <a:pt x="13" y="16"/>
                      <a:pt x="14" y="20"/>
                    </a:cubicBezTo>
                    <a:cubicBezTo>
                      <a:pt x="17" y="30"/>
                      <a:pt x="13" y="43"/>
                      <a:pt x="12" y="53"/>
                    </a:cubicBezTo>
                    <a:cubicBezTo>
                      <a:pt x="12" y="42"/>
                      <a:pt x="17" y="32"/>
                      <a:pt x="16" y="21"/>
                    </a:cubicBezTo>
                    <a:cubicBezTo>
                      <a:pt x="15" y="14"/>
                      <a:pt x="11" y="4"/>
                      <a:pt x="2" y="5"/>
                    </a:cubicBezTo>
                  </a:path>
                </a:pathLst>
              </a:custGeom>
              <a:solidFill>
                <a:srgbClr val="DD9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" name="Freeform 284">
                <a:extLst>
                  <a:ext uri="{FF2B5EF4-FFF2-40B4-BE49-F238E27FC236}">
                    <a16:creationId xmlns:a16="http://schemas.microsoft.com/office/drawing/2014/main" id="{99ADBAA4-056B-40C7-9CF9-B85F3C965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" y="2195"/>
                <a:ext cx="26" cy="82"/>
              </a:xfrm>
              <a:custGeom>
                <a:avLst/>
                <a:gdLst>
                  <a:gd name="T0" fmla="*/ 49 w 19"/>
                  <a:gd name="T1" fmla="*/ 0 h 60"/>
                  <a:gd name="T2" fmla="*/ 15 w 19"/>
                  <a:gd name="T3" fmla="*/ 62 h 60"/>
                  <a:gd name="T4" fmla="*/ 19 w 19"/>
                  <a:gd name="T5" fmla="*/ 153 h 60"/>
                  <a:gd name="T6" fmla="*/ 7 w 19"/>
                  <a:gd name="T7" fmla="*/ 56 h 60"/>
                  <a:gd name="T8" fmla="*/ 42 w 19"/>
                  <a:gd name="T9" fmla="*/ 1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60">
                    <a:moveTo>
                      <a:pt x="19" y="0"/>
                    </a:moveTo>
                    <a:cubicBezTo>
                      <a:pt x="14" y="7"/>
                      <a:pt x="9" y="15"/>
                      <a:pt x="6" y="24"/>
                    </a:cubicBezTo>
                    <a:cubicBezTo>
                      <a:pt x="3" y="37"/>
                      <a:pt x="6" y="48"/>
                      <a:pt x="7" y="60"/>
                    </a:cubicBezTo>
                    <a:cubicBezTo>
                      <a:pt x="6" y="48"/>
                      <a:pt x="0" y="35"/>
                      <a:pt x="3" y="22"/>
                    </a:cubicBezTo>
                    <a:cubicBezTo>
                      <a:pt x="6" y="13"/>
                      <a:pt x="12" y="9"/>
                      <a:pt x="17" y="1"/>
                    </a:cubicBezTo>
                  </a:path>
                </a:pathLst>
              </a:custGeom>
              <a:solidFill>
                <a:srgbClr val="DD9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" name="Freeform 285">
                <a:extLst>
                  <a:ext uri="{FF2B5EF4-FFF2-40B4-BE49-F238E27FC236}">
                    <a16:creationId xmlns:a16="http://schemas.microsoft.com/office/drawing/2014/main" id="{A81A1028-0910-4F5F-A5E8-77C8EEFC6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" y="2398"/>
                <a:ext cx="187" cy="239"/>
              </a:xfrm>
              <a:custGeom>
                <a:avLst/>
                <a:gdLst>
                  <a:gd name="T0" fmla="*/ 353 w 136"/>
                  <a:gd name="T1" fmla="*/ 206 h 174"/>
                  <a:gd name="T2" fmla="*/ 241 w 136"/>
                  <a:gd name="T3" fmla="*/ 383 h 174"/>
                  <a:gd name="T4" fmla="*/ 210 w 136"/>
                  <a:gd name="T5" fmla="*/ 445 h 174"/>
                  <a:gd name="T6" fmla="*/ 165 w 136"/>
                  <a:gd name="T7" fmla="*/ 379 h 174"/>
                  <a:gd name="T8" fmla="*/ 84 w 136"/>
                  <a:gd name="T9" fmla="*/ 188 h 174"/>
                  <a:gd name="T10" fmla="*/ 19 w 136"/>
                  <a:gd name="T11" fmla="*/ 36 h 174"/>
                  <a:gd name="T12" fmla="*/ 29 w 136"/>
                  <a:gd name="T13" fmla="*/ 14 h 174"/>
                  <a:gd name="T14" fmla="*/ 85 w 136"/>
                  <a:gd name="T15" fmla="*/ 81 h 174"/>
                  <a:gd name="T16" fmla="*/ 132 w 136"/>
                  <a:gd name="T17" fmla="*/ 173 h 174"/>
                  <a:gd name="T18" fmla="*/ 161 w 136"/>
                  <a:gd name="T19" fmla="*/ 251 h 174"/>
                  <a:gd name="T20" fmla="*/ 348 w 136"/>
                  <a:gd name="T21" fmla="*/ 196 h 174"/>
                  <a:gd name="T22" fmla="*/ 352 w 136"/>
                  <a:gd name="T23" fmla="*/ 207 h 174"/>
                  <a:gd name="T24" fmla="*/ 344 w 136"/>
                  <a:gd name="T25" fmla="*/ 213 h 1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" h="174">
                    <a:moveTo>
                      <a:pt x="136" y="79"/>
                    </a:moveTo>
                    <a:cubicBezTo>
                      <a:pt x="112" y="91"/>
                      <a:pt x="102" y="126"/>
                      <a:pt x="92" y="148"/>
                    </a:cubicBezTo>
                    <a:cubicBezTo>
                      <a:pt x="90" y="153"/>
                      <a:pt x="87" y="170"/>
                      <a:pt x="81" y="172"/>
                    </a:cubicBezTo>
                    <a:cubicBezTo>
                      <a:pt x="71" y="174"/>
                      <a:pt x="65" y="152"/>
                      <a:pt x="63" y="146"/>
                    </a:cubicBezTo>
                    <a:cubicBezTo>
                      <a:pt x="55" y="120"/>
                      <a:pt x="38" y="100"/>
                      <a:pt x="32" y="73"/>
                    </a:cubicBezTo>
                    <a:cubicBezTo>
                      <a:pt x="27" y="52"/>
                      <a:pt x="19" y="32"/>
                      <a:pt x="7" y="14"/>
                    </a:cubicBezTo>
                    <a:cubicBezTo>
                      <a:pt x="3" y="8"/>
                      <a:pt x="0" y="0"/>
                      <a:pt x="11" y="5"/>
                    </a:cubicBezTo>
                    <a:cubicBezTo>
                      <a:pt x="20" y="8"/>
                      <a:pt x="29" y="23"/>
                      <a:pt x="33" y="31"/>
                    </a:cubicBezTo>
                    <a:cubicBezTo>
                      <a:pt x="40" y="43"/>
                      <a:pt x="46" y="54"/>
                      <a:pt x="51" y="67"/>
                    </a:cubicBezTo>
                    <a:cubicBezTo>
                      <a:pt x="54" y="76"/>
                      <a:pt x="55" y="89"/>
                      <a:pt x="62" y="97"/>
                    </a:cubicBezTo>
                    <a:cubicBezTo>
                      <a:pt x="81" y="121"/>
                      <a:pt x="112" y="67"/>
                      <a:pt x="134" y="76"/>
                    </a:cubicBezTo>
                    <a:cubicBezTo>
                      <a:pt x="134" y="77"/>
                      <a:pt x="135" y="79"/>
                      <a:pt x="135" y="80"/>
                    </a:cubicBezTo>
                    <a:cubicBezTo>
                      <a:pt x="134" y="81"/>
                      <a:pt x="133" y="81"/>
                      <a:pt x="132" y="82"/>
                    </a:cubicBezTo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3" name="Freeform 286">
                <a:extLst>
                  <a:ext uri="{FF2B5EF4-FFF2-40B4-BE49-F238E27FC236}">
                    <a16:creationId xmlns:a16="http://schemas.microsoft.com/office/drawing/2014/main" id="{F42CDE67-DDFA-440F-B92E-2A596B3A9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8" y="2416"/>
                <a:ext cx="227" cy="232"/>
              </a:xfrm>
              <a:custGeom>
                <a:avLst/>
                <a:gdLst>
                  <a:gd name="T0" fmla="*/ 19 w 165"/>
                  <a:gd name="T1" fmla="*/ 155 h 169"/>
                  <a:gd name="T2" fmla="*/ 69 w 165"/>
                  <a:gd name="T3" fmla="*/ 194 h 169"/>
                  <a:gd name="T4" fmla="*/ 127 w 165"/>
                  <a:gd name="T5" fmla="*/ 228 h 169"/>
                  <a:gd name="T6" fmla="*/ 202 w 165"/>
                  <a:gd name="T7" fmla="*/ 298 h 169"/>
                  <a:gd name="T8" fmla="*/ 235 w 165"/>
                  <a:gd name="T9" fmla="*/ 365 h 169"/>
                  <a:gd name="T10" fmla="*/ 257 w 165"/>
                  <a:gd name="T11" fmla="*/ 437 h 169"/>
                  <a:gd name="T12" fmla="*/ 293 w 165"/>
                  <a:gd name="T13" fmla="*/ 332 h 169"/>
                  <a:gd name="T14" fmla="*/ 344 w 165"/>
                  <a:gd name="T15" fmla="*/ 214 h 169"/>
                  <a:gd name="T16" fmla="*/ 388 w 165"/>
                  <a:gd name="T17" fmla="*/ 113 h 169"/>
                  <a:gd name="T18" fmla="*/ 414 w 165"/>
                  <a:gd name="T19" fmla="*/ 29 h 169"/>
                  <a:gd name="T20" fmla="*/ 359 w 165"/>
                  <a:gd name="T21" fmla="*/ 70 h 169"/>
                  <a:gd name="T22" fmla="*/ 303 w 165"/>
                  <a:gd name="T23" fmla="*/ 176 h 169"/>
                  <a:gd name="T24" fmla="*/ 202 w 165"/>
                  <a:gd name="T25" fmla="*/ 217 h 169"/>
                  <a:gd name="T26" fmla="*/ 81 w 165"/>
                  <a:gd name="T27" fmla="*/ 172 h 169"/>
                  <a:gd name="T28" fmla="*/ 21 w 165"/>
                  <a:gd name="T29" fmla="*/ 155 h 16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5" h="169">
                    <a:moveTo>
                      <a:pt x="7" y="60"/>
                    </a:moveTo>
                    <a:cubicBezTo>
                      <a:pt x="14" y="65"/>
                      <a:pt x="18" y="71"/>
                      <a:pt x="26" y="75"/>
                    </a:cubicBezTo>
                    <a:cubicBezTo>
                      <a:pt x="33" y="79"/>
                      <a:pt x="42" y="83"/>
                      <a:pt x="49" y="88"/>
                    </a:cubicBezTo>
                    <a:cubicBezTo>
                      <a:pt x="59" y="96"/>
                      <a:pt x="70" y="105"/>
                      <a:pt x="78" y="115"/>
                    </a:cubicBezTo>
                    <a:cubicBezTo>
                      <a:pt x="84" y="122"/>
                      <a:pt x="88" y="132"/>
                      <a:pt x="90" y="141"/>
                    </a:cubicBezTo>
                    <a:cubicBezTo>
                      <a:pt x="91" y="146"/>
                      <a:pt x="92" y="169"/>
                      <a:pt x="99" y="169"/>
                    </a:cubicBezTo>
                    <a:cubicBezTo>
                      <a:pt x="105" y="169"/>
                      <a:pt x="111" y="134"/>
                      <a:pt x="113" y="128"/>
                    </a:cubicBezTo>
                    <a:cubicBezTo>
                      <a:pt x="117" y="112"/>
                      <a:pt x="123" y="97"/>
                      <a:pt x="132" y="83"/>
                    </a:cubicBezTo>
                    <a:cubicBezTo>
                      <a:pt x="139" y="71"/>
                      <a:pt x="143" y="57"/>
                      <a:pt x="149" y="44"/>
                    </a:cubicBezTo>
                    <a:cubicBezTo>
                      <a:pt x="152" y="36"/>
                      <a:pt x="165" y="19"/>
                      <a:pt x="159" y="11"/>
                    </a:cubicBezTo>
                    <a:cubicBezTo>
                      <a:pt x="152" y="0"/>
                      <a:pt x="142" y="20"/>
                      <a:pt x="138" y="27"/>
                    </a:cubicBezTo>
                    <a:cubicBezTo>
                      <a:pt x="130" y="40"/>
                      <a:pt x="123" y="54"/>
                      <a:pt x="116" y="68"/>
                    </a:cubicBezTo>
                    <a:cubicBezTo>
                      <a:pt x="106" y="88"/>
                      <a:pt x="98" y="91"/>
                      <a:pt x="78" y="84"/>
                    </a:cubicBezTo>
                    <a:cubicBezTo>
                      <a:pt x="61" y="78"/>
                      <a:pt x="44" y="78"/>
                      <a:pt x="31" y="66"/>
                    </a:cubicBezTo>
                    <a:cubicBezTo>
                      <a:pt x="28" y="62"/>
                      <a:pt x="0" y="43"/>
                      <a:pt x="8" y="60"/>
                    </a:cubicBezTo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" name="Freeform 287">
                <a:extLst>
                  <a:ext uri="{FF2B5EF4-FFF2-40B4-BE49-F238E27FC236}">
                    <a16:creationId xmlns:a16="http://schemas.microsoft.com/office/drawing/2014/main" id="{3968235B-AD11-4B64-A21D-D8D79B2B5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7" y="2541"/>
                <a:ext cx="64" cy="88"/>
              </a:xfrm>
              <a:custGeom>
                <a:avLst/>
                <a:gdLst>
                  <a:gd name="T0" fmla="*/ 10 w 47"/>
                  <a:gd name="T1" fmla="*/ 122 h 64"/>
                  <a:gd name="T2" fmla="*/ 53 w 47"/>
                  <a:gd name="T3" fmla="*/ 144 h 64"/>
                  <a:gd name="T4" fmla="*/ 97 w 47"/>
                  <a:gd name="T5" fmla="*/ 122 h 64"/>
                  <a:gd name="T6" fmla="*/ 109 w 47"/>
                  <a:gd name="T7" fmla="*/ 69 h 64"/>
                  <a:gd name="T8" fmla="*/ 109 w 47"/>
                  <a:gd name="T9" fmla="*/ 0 h 64"/>
                  <a:gd name="T10" fmla="*/ 118 w 47"/>
                  <a:gd name="T11" fmla="*/ 41 h 64"/>
                  <a:gd name="T12" fmla="*/ 113 w 47"/>
                  <a:gd name="T13" fmla="*/ 99 h 64"/>
                  <a:gd name="T14" fmla="*/ 68 w 47"/>
                  <a:gd name="T15" fmla="*/ 165 h 64"/>
                  <a:gd name="T16" fmla="*/ 19 w 47"/>
                  <a:gd name="T17" fmla="*/ 146 h 64"/>
                  <a:gd name="T18" fmla="*/ 1 w 47"/>
                  <a:gd name="T19" fmla="*/ 132 h 64"/>
                  <a:gd name="T20" fmla="*/ 5 w 47"/>
                  <a:gd name="T21" fmla="*/ 125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64">
                    <a:moveTo>
                      <a:pt x="4" y="47"/>
                    </a:moveTo>
                    <a:cubicBezTo>
                      <a:pt x="5" y="53"/>
                      <a:pt x="17" y="55"/>
                      <a:pt x="21" y="55"/>
                    </a:cubicBezTo>
                    <a:cubicBezTo>
                      <a:pt x="27" y="54"/>
                      <a:pt x="35" y="52"/>
                      <a:pt x="38" y="47"/>
                    </a:cubicBezTo>
                    <a:cubicBezTo>
                      <a:pt x="41" y="41"/>
                      <a:pt x="43" y="33"/>
                      <a:pt x="43" y="26"/>
                    </a:cubicBezTo>
                    <a:cubicBezTo>
                      <a:pt x="43" y="18"/>
                      <a:pt x="38" y="7"/>
                      <a:pt x="43" y="0"/>
                    </a:cubicBezTo>
                    <a:cubicBezTo>
                      <a:pt x="46" y="3"/>
                      <a:pt x="47" y="12"/>
                      <a:pt x="47" y="16"/>
                    </a:cubicBezTo>
                    <a:cubicBezTo>
                      <a:pt x="47" y="23"/>
                      <a:pt x="47" y="31"/>
                      <a:pt x="45" y="38"/>
                    </a:cubicBezTo>
                    <a:cubicBezTo>
                      <a:pt x="43" y="49"/>
                      <a:pt x="39" y="60"/>
                      <a:pt x="27" y="63"/>
                    </a:cubicBezTo>
                    <a:cubicBezTo>
                      <a:pt x="20" y="64"/>
                      <a:pt x="12" y="60"/>
                      <a:pt x="7" y="56"/>
                    </a:cubicBezTo>
                    <a:cubicBezTo>
                      <a:pt x="5" y="55"/>
                      <a:pt x="2" y="53"/>
                      <a:pt x="1" y="51"/>
                    </a:cubicBezTo>
                    <a:cubicBezTo>
                      <a:pt x="1" y="49"/>
                      <a:pt x="0" y="47"/>
                      <a:pt x="2" y="48"/>
                    </a:cubicBezTo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" name="Freeform 288">
                <a:extLst>
                  <a:ext uri="{FF2B5EF4-FFF2-40B4-BE49-F238E27FC236}">
                    <a16:creationId xmlns:a16="http://schemas.microsoft.com/office/drawing/2014/main" id="{0529455A-F40A-4FC2-80B5-70F60C9D3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5" y="2533"/>
                <a:ext cx="18" cy="55"/>
              </a:xfrm>
              <a:custGeom>
                <a:avLst/>
                <a:gdLst>
                  <a:gd name="T0" fmla="*/ 0 w 13"/>
                  <a:gd name="T1" fmla="*/ 19 h 40"/>
                  <a:gd name="T2" fmla="*/ 14 w 13"/>
                  <a:gd name="T3" fmla="*/ 1 h 40"/>
                  <a:gd name="T4" fmla="*/ 33 w 13"/>
                  <a:gd name="T5" fmla="*/ 34 h 40"/>
                  <a:gd name="T6" fmla="*/ 33 w 13"/>
                  <a:gd name="T7" fmla="*/ 74 h 40"/>
                  <a:gd name="T8" fmla="*/ 15 w 13"/>
                  <a:gd name="T9" fmla="*/ 105 h 40"/>
                  <a:gd name="T10" fmla="*/ 14 w 13"/>
                  <a:gd name="T11" fmla="*/ 50 h 40"/>
                  <a:gd name="T12" fmla="*/ 14 w 13"/>
                  <a:gd name="T13" fmla="*/ 23 h 40"/>
                  <a:gd name="T14" fmla="*/ 1 w 13"/>
                  <a:gd name="T15" fmla="*/ 19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40">
                    <a:moveTo>
                      <a:pt x="0" y="7"/>
                    </a:moveTo>
                    <a:cubicBezTo>
                      <a:pt x="0" y="4"/>
                      <a:pt x="1" y="0"/>
                      <a:pt x="5" y="1"/>
                    </a:cubicBezTo>
                    <a:cubicBezTo>
                      <a:pt x="11" y="1"/>
                      <a:pt x="11" y="9"/>
                      <a:pt x="12" y="13"/>
                    </a:cubicBezTo>
                    <a:cubicBezTo>
                      <a:pt x="12" y="18"/>
                      <a:pt x="13" y="23"/>
                      <a:pt x="12" y="28"/>
                    </a:cubicBezTo>
                    <a:cubicBezTo>
                      <a:pt x="11" y="31"/>
                      <a:pt x="10" y="40"/>
                      <a:pt x="6" y="40"/>
                    </a:cubicBezTo>
                    <a:cubicBezTo>
                      <a:pt x="0" y="40"/>
                      <a:pt x="5" y="22"/>
                      <a:pt x="5" y="19"/>
                    </a:cubicBezTo>
                    <a:cubicBezTo>
                      <a:pt x="5" y="16"/>
                      <a:pt x="6" y="12"/>
                      <a:pt x="5" y="9"/>
                    </a:cubicBezTo>
                    <a:cubicBezTo>
                      <a:pt x="4" y="7"/>
                      <a:pt x="2" y="4"/>
                      <a:pt x="1" y="7"/>
                    </a:cubicBezTo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6" name="Freeform 289">
                <a:extLst>
                  <a:ext uri="{FF2B5EF4-FFF2-40B4-BE49-F238E27FC236}">
                    <a16:creationId xmlns:a16="http://schemas.microsoft.com/office/drawing/2014/main" id="{64E6FD4B-D8B7-4742-BBDB-CD16A7C4A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1870"/>
                <a:ext cx="105" cy="204"/>
              </a:xfrm>
              <a:custGeom>
                <a:avLst/>
                <a:gdLst>
                  <a:gd name="T0" fmla="*/ 149 w 77"/>
                  <a:gd name="T1" fmla="*/ 353 h 148"/>
                  <a:gd name="T2" fmla="*/ 127 w 77"/>
                  <a:gd name="T3" fmla="*/ 276 h 148"/>
                  <a:gd name="T4" fmla="*/ 104 w 77"/>
                  <a:gd name="T5" fmla="*/ 227 h 148"/>
                  <a:gd name="T6" fmla="*/ 75 w 77"/>
                  <a:gd name="T7" fmla="*/ 187 h 148"/>
                  <a:gd name="T8" fmla="*/ 41 w 77"/>
                  <a:gd name="T9" fmla="*/ 154 h 148"/>
                  <a:gd name="T10" fmla="*/ 63 w 77"/>
                  <a:gd name="T11" fmla="*/ 146 h 148"/>
                  <a:gd name="T12" fmla="*/ 55 w 77"/>
                  <a:gd name="T13" fmla="*/ 116 h 148"/>
                  <a:gd name="T14" fmla="*/ 15 w 77"/>
                  <a:gd name="T15" fmla="*/ 26 h 148"/>
                  <a:gd name="T16" fmla="*/ 109 w 77"/>
                  <a:gd name="T17" fmla="*/ 161 h 148"/>
                  <a:gd name="T18" fmla="*/ 119 w 77"/>
                  <a:gd name="T19" fmla="*/ 110 h 148"/>
                  <a:gd name="T20" fmla="*/ 130 w 77"/>
                  <a:gd name="T21" fmla="*/ 157 h 148"/>
                  <a:gd name="T22" fmla="*/ 138 w 77"/>
                  <a:gd name="T23" fmla="*/ 215 h 148"/>
                  <a:gd name="T24" fmla="*/ 180 w 77"/>
                  <a:gd name="T25" fmla="*/ 196 h 148"/>
                  <a:gd name="T26" fmla="*/ 177 w 77"/>
                  <a:gd name="T27" fmla="*/ 262 h 148"/>
                  <a:gd name="T28" fmla="*/ 169 w 77"/>
                  <a:gd name="T29" fmla="*/ 332 h 148"/>
                  <a:gd name="T30" fmla="*/ 168 w 77"/>
                  <a:gd name="T31" fmla="*/ 382 h 148"/>
                  <a:gd name="T32" fmla="*/ 147 w 77"/>
                  <a:gd name="T33" fmla="*/ 356 h 1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148">
                    <a:moveTo>
                      <a:pt x="59" y="135"/>
                    </a:moveTo>
                    <a:cubicBezTo>
                      <a:pt x="57" y="125"/>
                      <a:pt x="53" y="114"/>
                      <a:pt x="50" y="105"/>
                    </a:cubicBezTo>
                    <a:cubicBezTo>
                      <a:pt x="48" y="99"/>
                      <a:pt x="45" y="92"/>
                      <a:pt x="41" y="87"/>
                    </a:cubicBezTo>
                    <a:cubicBezTo>
                      <a:pt x="38" y="81"/>
                      <a:pt x="34" y="76"/>
                      <a:pt x="29" y="72"/>
                    </a:cubicBezTo>
                    <a:cubicBezTo>
                      <a:pt x="25" y="68"/>
                      <a:pt x="19" y="63"/>
                      <a:pt x="16" y="59"/>
                    </a:cubicBezTo>
                    <a:cubicBezTo>
                      <a:pt x="19" y="56"/>
                      <a:pt x="22" y="60"/>
                      <a:pt x="25" y="56"/>
                    </a:cubicBezTo>
                    <a:cubicBezTo>
                      <a:pt x="27" y="53"/>
                      <a:pt x="22" y="46"/>
                      <a:pt x="21" y="44"/>
                    </a:cubicBezTo>
                    <a:cubicBezTo>
                      <a:pt x="18" y="38"/>
                      <a:pt x="0" y="15"/>
                      <a:pt x="6" y="10"/>
                    </a:cubicBezTo>
                    <a:cubicBezTo>
                      <a:pt x="16" y="0"/>
                      <a:pt x="37" y="59"/>
                      <a:pt x="43" y="62"/>
                    </a:cubicBezTo>
                    <a:cubicBezTo>
                      <a:pt x="46" y="57"/>
                      <a:pt x="42" y="45"/>
                      <a:pt x="47" y="42"/>
                    </a:cubicBezTo>
                    <a:cubicBezTo>
                      <a:pt x="50" y="46"/>
                      <a:pt x="50" y="55"/>
                      <a:pt x="51" y="60"/>
                    </a:cubicBezTo>
                    <a:cubicBezTo>
                      <a:pt x="52" y="67"/>
                      <a:pt x="52" y="75"/>
                      <a:pt x="54" y="82"/>
                    </a:cubicBezTo>
                    <a:cubicBezTo>
                      <a:pt x="59" y="98"/>
                      <a:pt x="66" y="80"/>
                      <a:pt x="71" y="75"/>
                    </a:cubicBezTo>
                    <a:cubicBezTo>
                      <a:pt x="77" y="80"/>
                      <a:pt x="71" y="94"/>
                      <a:pt x="70" y="100"/>
                    </a:cubicBezTo>
                    <a:cubicBezTo>
                      <a:pt x="68" y="109"/>
                      <a:pt x="67" y="118"/>
                      <a:pt x="67" y="127"/>
                    </a:cubicBezTo>
                    <a:cubicBezTo>
                      <a:pt x="67" y="132"/>
                      <a:pt x="71" y="143"/>
                      <a:pt x="66" y="146"/>
                    </a:cubicBezTo>
                    <a:cubicBezTo>
                      <a:pt x="61" y="148"/>
                      <a:pt x="58" y="140"/>
                      <a:pt x="58" y="136"/>
                    </a:cubicBezTo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7" name="Freeform 290">
                <a:extLst>
                  <a:ext uri="{FF2B5EF4-FFF2-40B4-BE49-F238E27FC236}">
                    <a16:creationId xmlns:a16="http://schemas.microsoft.com/office/drawing/2014/main" id="{0EA12278-95BD-4D0A-83FA-5EBB43C5A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" y="1898"/>
                <a:ext cx="86" cy="189"/>
              </a:xfrm>
              <a:custGeom>
                <a:avLst/>
                <a:gdLst>
                  <a:gd name="T0" fmla="*/ 20 w 63"/>
                  <a:gd name="T1" fmla="*/ 201 h 138"/>
                  <a:gd name="T2" fmla="*/ 42 w 63"/>
                  <a:gd name="T3" fmla="*/ 173 h 138"/>
                  <a:gd name="T4" fmla="*/ 48 w 63"/>
                  <a:gd name="T5" fmla="*/ 121 h 138"/>
                  <a:gd name="T6" fmla="*/ 41 w 63"/>
                  <a:gd name="T7" fmla="*/ 0 h 138"/>
                  <a:gd name="T8" fmla="*/ 66 w 63"/>
                  <a:gd name="T9" fmla="*/ 96 h 138"/>
                  <a:gd name="T10" fmla="*/ 98 w 63"/>
                  <a:gd name="T11" fmla="*/ 56 h 138"/>
                  <a:gd name="T12" fmla="*/ 142 w 63"/>
                  <a:gd name="T13" fmla="*/ 1 h 138"/>
                  <a:gd name="T14" fmla="*/ 111 w 63"/>
                  <a:gd name="T15" fmla="*/ 133 h 138"/>
                  <a:gd name="T16" fmla="*/ 132 w 63"/>
                  <a:gd name="T17" fmla="*/ 147 h 138"/>
                  <a:gd name="T18" fmla="*/ 112 w 63"/>
                  <a:gd name="T19" fmla="*/ 173 h 138"/>
                  <a:gd name="T20" fmla="*/ 63 w 63"/>
                  <a:gd name="T21" fmla="*/ 222 h 138"/>
                  <a:gd name="T22" fmla="*/ 35 w 63"/>
                  <a:gd name="T23" fmla="*/ 285 h 138"/>
                  <a:gd name="T24" fmla="*/ 14 w 63"/>
                  <a:gd name="T25" fmla="*/ 355 h 138"/>
                  <a:gd name="T26" fmla="*/ 19 w 63"/>
                  <a:gd name="T27" fmla="*/ 263 h 138"/>
                  <a:gd name="T28" fmla="*/ 22 w 63"/>
                  <a:gd name="T29" fmla="*/ 194 h 1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3" h="138">
                    <a:moveTo>
                      <a:pt x="8" y="78"/>
                    </a:moveTo>
                    <a:cubicBezTo>
                      <a:pt x="7" y="72"/>
                      <a:pt x="14" y="71"/>
                      <a:pt x="17" y="67"/>
                    </a:cubicBezTo>
                    <a:cubicBezTo>
                      <a:pt x="19" y="62"/>
                      <a:pt x="19" y="53"/>
                      <a:pt x="19" y="47"/>
                    </a:cubicBezTo>
                    <a:cubicBezTo>
                      <a:pt x="18" y="32"/>
                      <a:pt x="11" y="15"/>
                      <a:pt x="16" y="0"/>
                    </a:cubicBezTo>
                    <a:cubicBezTo>
                      <a:pt x="24" y="3"/>
                      <a:pt x="16" y="35"/>
                      <a:pt x="26" y="37"/>
                    </a:cubicBezTo>
                    <a:cubicBezTo>
                      <a:pt x="29" y="37"/>
                      <a:pt x="37" y="25"/>
                      <a:pt x="39" y="22"/>
                    </a:cubicBezTo>
                    <a:cubicBezTo>
                      <a:pt x="42" y="17"/>
                      <a:pt x="48" y="0"/>
                      <a:pt x="56" y="1"/>
                    </a:cubicBezTo>
                    <a:cubicBezTo>
                      <a:pt x="63" y="18"/>
                      <a:pt x="36" y="35"/>
                      <a:pt x="43" y="52"/>
                    </a:cubicBezTo>
                    <a:cubicBezTo>
                      <a:pt x="47" y="54"/>
                      <a:pt x="52" y="52"/>
                      <a:pt x="52" y="57"/>
                    </a:cubicBezTo>
                    <a:cubicBezTo>
                      <a:pt x="52" y="61"/>
                      <a:pt x="47" y="65"/>
                      <a:pt x="44" y="67"/>
                    </a:cubicBezTo>
                    <a:cubicBezTo>
                      <a:pt x="37" y="73"/>
                      <a:pt x="30" y="78"/>
                      <a:pt x="25" y="86"/>
                    </a:cubicBezTo>
                    <a:cubicBezTo>
                      <a:pt x="20" y="93"/>
                      <a:pt x="16" y="102"/>
                      <a:pt x="14" y="111"/>
                    </a:cubicBezTo>
                    <a:cubicBezTo>
                      <a:pt x="12" y="118"/>
                      <a:pt x="11" y="134"/>
                      <a:pt x="5" y="138"/>
                    </a:cubicBezTo>
                    <a:cubicBezTo>
                      <a:pt x="0" y="132"/>
                      <a:pt x="6" y="110"/>
                      <a:pt x="7" y="102"/>
                    </a:cubicBezTo>
                    <a:cubicBezTo>
                      <a:pt x="8" y="93"/>
                      <a:pt x="10" y="85"/>
                      <a:pt x="9" y="76"/>
                    </a:cubicBezTo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8" name="Freeform 291">
                <a:extLst>
                  <a:ext uri="{FF2B5EF4-FFF2-40B4-BE49-F238E27FC236}">
                    <a16:creationId xmlns:a16="http://schemas.microsoft.com/office/drawing/2014/main" id="{AE6A85D8-A3B2-4A81-BFEB-4E305F8B0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1813"/>
                <a:ext cx="136" cy="119"/>
              </a:xfrm>
              <a:custGeom>
                <a:avLst/>
                <a:gdLst>
                  <a:gd name="T0" fmla="*/ 152 w 99"/>
                  <a:gd name="T1" fmla="*/ 1 h 87"/>
                  <a:gd name="T2" fmla="*/ 201 w 99"/>
                  <a:gd name="T3" fmla="*/ 21 h 87"/>
                  <a:gd name="T4" fmla="*/ 236 w 99"/>
                  <a:gd name="T5" fmla="*/ 40 h 87"/>
                  <a:gd name="T6" fmla="*/ 213 w 99"/>
                  <a:gd name="T7" fmla="*/ 116 h 87"/>
                  <a:gd name="T8" fmla="*/ 120 w 99"/>
                  <a:gd name="T9" fmla="*/ 161 h 87"/>
                  <a:gd name="T10" fmla="*/ 62 w 99"/>
                  <a:gd name="T11" fmla="*/ 193 h 87"/>
                  <a:gd name="T12" fmla="*/ 1 w 99"/>
                  <a:gd name="T13" fmla="*/ 220 h 87"/>
                  <a:gd name="T14" fmla="*/ 0 w 99"/>
                  <a:gd name="T15" fmla="*/ 220 h 87"/>
                  <a:gd name="T16" fmla="*/ 111 w 99"/>
                  <a:gd name="T17" fmla="*/ 152 h 87"/>
                  <a:gd name="T18" fmla="*/ 181 w 99"/>
                  <a:gd name="T19" fmla="*/ 96 h 87"/>
                  <a:gd name="T20" fmla="*/ 155 w 99"/>
                  <a:gd name="T21" fmla="*/ 1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9" h="87">
                    <a:moveTo>
                      <a:pt x="59" y="1"/>
                    </a:moveTo>
                    <a:cubicBezTo>
                      <a:pt x="64" y="0"/>
                      <a:pt x="73" y="6"/>
                      <a:pt x="77" y="8"/>
                    </a:cubicBezTo>
                    <a:cubicBezTo>
                      <a:pt x="81" y="10"/>
                      <a:pt x="89" y="12"/>
                      <a:pt x="91" y="15"/>
                    </a:cubicBezTo>
                    <a:cubicBezTo>
                      <a:pt x="99" y="25"/>
                      <a:pt x="90" y="40"/>
                      <a:pt x="82" y="45"/>
                    </a:cubicBezTo>
                    <a:cubicBezTo>
                      <a:pt x="71" y="52"/>
                      <a:pt x="57" y="57"/>
                      <a:pt x="46" y="63"/>
                    </a:cubicBezTo>
                    <a:cubicBezTo>
                      <a:pt x="38" y="67"/>
                      <a:pt x="32" y="72"/>
                      <a:pt x="24" y="75"/>
                    </a:cubicBezTo>
                    <a:cubicBezTo>
                      <a:pt x="23" y="76"/>
                      <a:pt x="2" y="87"/>
                      <a:pt x="1" y="86"/>
                    </a:cubicBezTo>
                    <a:cubicBezTo>
                      <a:pt x="1" y="86"/>
                      <a:pt x="1" y="86"/>
                      <a:pt x="0" y="86"/>
                    </a:cubicBezTo>
                    <a:cubicBezTo>
                      <a:pt x="14" y="77"/>
                      <a:pt x="29" y="69"/>
                      <a:pt x="43" y="59"/>
                    </a:cubicBezTo>
                    <a:cubicBezTo>
                      <a:pt x="52" y="53"/>
                      <a:pt x="63" y="46"/>
                      <a:pt x="70" y="37"/>
                    </a:cubicBezTo>
                    <a:cubicBezTo>
                      <a:pt x="84" y="20"/>
                      <a:pt x="72" y="13"/>
                      <a:pt x="60" y="1"/>
                    </a:cubicBezTo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9" name="Freeform 292">
                <a:extLst>
                  <a:ext uri="{FF2B5EF4-FFF2-40B4-BE49-F238E27FC236}">
                    <a16:creationId xmlns:a16="http://schemas.microsoft.com/office/drawing/2014/main" id="{9C54162D-043E-4546-A0C4-CED61D8F5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1676"/>
                <a:ext cx="59" cy="50"/>
              </a:xfrm>
              <a:custGeom>
                <a:avLst/>
                <a:gdLst>
                  <a:gd name="T0" fmla="*/ 111 w 43"/>
                  <a:gd name="T1" fmla="*/ 43 h 36"/>
                  <a:gd name="T2" fmla="*/ 30 w 43"/>
                  <a:gd name="T3" fmla="*/ 0 h 36"/>
                  <a:gd name="T4" fmla="*/ 15 w 43"/>
                  <a:gd name="T5" fmla="*/ 96 h 36"/>
                  <a:gd name="T6" fmla="*/ 34 w 43"/>
                  <a:gd name="T7" fmla="*/ 33 h 36"/>
                  <a:gd name="T8" fmla="*/ 91 w 43"/>
                  <a:gd name="T9" fmla="*/ 29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36">
                    <a:moveTo>
                      <a:pt x="43" y="16"/>
                    </a:moveTo>
                    <a:cubicBezTo>
                      <a:pt x="34" y="9"/>
                      <a:pt x="22" y="9"/>
                      <a:pt x="12" y="0"/>
                    </a:cubicBezTo>
                    <a:cubicBezTo>
                      <a:pt x="5" y="4"/>
                      <a:pt x="0" y="30"/>
                      <a:pt x="6" y="36"/>
                    </a:cubicBezTo>
                    <a:cubicBezTo>
                      <a:pt x="7" y="29"/>
                      <a:pt x="8" y="17"/>
                      <a:pt x="13" y="12"/>
                    </a:cubicBezTo>
                    <a:cubicBezTo>
                      <a:pt x="21" y="5"/>
                      <a:pt x="27" y="11"/>
                      <a:pt x="35" y="11"/>
                    </a:cubicBezTo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0" name="Freeform 293">
                <a:extLst>
                  <a:ext uri="{FF2B5EF4-FFF2-40B4-BE49-F238E27FC236}">
                    <a16:creationId xmlns:a16="http://schemas.microsoft.com/office/drawing/2014/main" id="{58E133AA-93CF-4E9E-972C-F1143E418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1760"/>
                <a:ext cx="29" cy="164"/>
              </a:xfrm>
              <a:custGeom>
                <a:avLst/>
                <a:gdLst>
                  <a:gd name="T0" fmla="*/ 35 w 21"/>
                  <a:gd name="T1" fmla="*/ 0 h 119"/>
                  <a:gd name="T2" fmla="*/ 41 w 21"/>
                  <a:gd name="T3" fmla="*/ 96 h 119"/>
                  <a:gd name="T4" fmla="*/ 55 w 21"/>
                  <a:gd name="T5" fmla="*/ 160 h 119"/>
                  <a:gd name="T6" fmla="*/ 40 w 21"/>
                  <a:gd name="T7" fmla="*/ 222 h 119"/>
                  <a:gd name="T8" fmla="*/ 0 w 21"/>
                  <a:gd name="T9" fmla="*/ 311 h 119"/>
                  <a:gd name="T10" fmla="*/ 35 w 21"/>
                  <a:gd name="T11" fmla="*/ 150 h 119"/>
                  <a:gd name="T12" fmla="*/ 26 w 21"/>
                  <a:gd name="T13" fmla="*/ 81 h 119"/>
                  <a:gd name="T14" fmla="*/ 32 w 21"/>
                  <a:gd name="T15" fmla="*/ 14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" h="119">
                    <a:moveTo>
                      <a:pt x="13" y="0"/>
                    </a:moveTo>
                    <a:cubicBezTo>
                      <a:pt x="16" y="12"/>
                      <a:pt x="14" y="25"/>
                      <a:pt x="16" y="37"/>
                    </a:cubicBezTo>
                    <a:cubicBezTo>
                      <a:pt x="18" y="45"/>
                      <a:pt x="20" y="53"/>
                      <a:pt x="21" y="61"/>
                    </a:cubicBezTo>
                    <a:cubicBezTo>
                      <a:pt x="21" y="70"/>
                      <a:pt x="18" y="77"/>
                      <a:pt x="15" y="85"/>
                    </a:cubicBezTo>
                    <a:cubicBezTo>
                      <a:pt x="11" y="96"/>
                      <a:pt x="7" y="109"/>
                      <a:pt x="0" y="119"/>
                    </a:cubicBezTo>
                    <a:cubicBezTo>
                      <a:pt x="6" y="98"/>
                      <a:pt x="14" y="79"/>
                      <a:pt x="13" y="57"/>
                    </a:cubicBezTo>
                    <a:cubicBezTo>
                      <a:pt x="12" y="48"/>
                      <a:pt x="11" y="40"/>
                      <a:pt x="10" y="31"/>
                    </a:cubicBezTo>
                    <a:cubicBezTo>
                      <a:pt x="10" y="22"/>
                      <a:pt x="13" y="14"/>
                      <a:pt x="12" y="5"/>
                    </a:cubicBezTo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1" name="Freeform 294">
                <a:extLst>
                  <a:ext uri="{FF2B5EF4-FFF2-40B4-BE49-F238E27FC236}">
                    <a16:creationId xmlns:a16="http://schemas.microsoft.com/office/drawing/2014/main" id="{C9E05578-887B-466F-99C4-CE54A8D9E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" y="1844"/>
                <a:ext cx="69" cy="48"/>
              </a:xfrm>
              <a:custGeom>
                <a:avLst/>
                <a:gdLst>
                  <a:gd name="T0" fmla="*/ 41 w 50"/>
                  <a:gd name="T1" fmla="*/ 0 h 35"/>
                  <a:gd name="T2" fmla="*/ 131 w 50"/>
                  <a:gd name="T3" fmla="*/ 91 h 35"/>
                  <a:gd name="T4" fmla="*/ 63 w 50"/>
                  <a:gd name="T5" fmla="*/ 55 h 35"/>
                  <a:gd name="T6" fmla="*/ 41 w 50"/>
                  <a:gd name="T7" fmla="*/ 7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35">
                    <a:moveTo>
                      <a:pt x="16" y="0"/>
                    </a:moveTo>
                    <a:cubicBezTo>
                      <a:pt x="0" y="24"/>
                      <a:pt x="34" y="30"/>
                      <a:pt x="50" y="35"/>
                    </a:cubicBezTo>
                    <a:cubicBezTo>
                      <a:pt x="42" y="30"/>
                      <a:pt x="32" y="26"/>
                      <a:pt x="24" y="21"/>
                    </a:cubicBezTo>
                    <a:cubicBezTo>
                      <a:pt x="19" y="17"/>
                      <a:pt x="10" y="11"/>
                      <a:pt x="16" y="3"/>
                    </a:cubicBezTo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2" name="Freeform 295">
                <a:extLst>
                  <a:ext uri="{FF2B5EF4-FFF2-40B4-BE49-F238E27FC236}">
                    <a16:creationId xmlns:a16="http://schemas.microsoft.com/office/drawing/2014/main" id="{5EC6C431-AD76-43E0-8A80-6B2AD618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" y="2006"/>
                <a:ext cx="63" cy="94"/>
              </a:xfrm>
              <a:custGeom>
                <a:avLst/>
                <a:gdLst>
                  <a:gd name="T0" fmla="*/ 92 w 46"/>
                  <a:gd name="T1" fmla="*/ 14 h 68"/>
                  <a:gd name="T2" fmla="*/ 44 w 46"/>
                  <a:gd name="T3" fmla="*/ 48 h 68"/>
                  <a:gd name="T4" fmla="*/ 14 w 46"/>
                  <a:gd name="T5" fmla="*/ 147 h 68"/>
                  <a:gd name="T6" fmla="*/ 47 w 46"/>
                  <a:gd name="T7" fmla="*/ 124 h 68"/>
                  <a:gd name="T8" fmla="*/ 75 w 46"/>
                  <a:gd name="T9" fmla="*/ 64 h 68"/>
                  <a:gd name="T10" fmla="*/ 92 w 46"/>
                  <a:gd name="T11" fmla="*/ 19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6" h="68">
                    <a:moveTo>
                      <a:pt x="36" y="5"/>
                    </a:moveTo>
                    <a:cubicBezTo>
                      <a:pt x="25" y="0"/>
                      <a:pt x="21" y="9"/>
                      <a:pt x="17" y="18"/>
                    </a:cubicBezTo>
                    <a:cubicBezTo>
                      <a:pt x="11" y="27"/>
                      <a:pt x="0" y="44"/>
                      <a:pt x="5" y="56"/>
                    </a:cubicBezTo>
                    <a:cubicBezTo>
                      <a:pt x="11" y="68"/>
                      <a:pt x="17" y="53"/>
                      <a:pt x="18" y="47"/>
                    </a:cubicBezTo>
                    <a:cubicBezTo>
                      <a:pt x="21" y="38"/>
                      <a:pt x="22" y="30"/>
                      <a:pt x="29" y="24"/>
                    </a:cubicBezTo>
                    <a:cubicBezTo>
                      <a:pt x="36" y="19"/>
                      <a:pt x="46" y="16"/>
                      <a:pt x="36" y="7"/>
                    </a:cubicBezTo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3" name="Freeform 296">
                <a:extLst>
                  <a:ext uri="{FF2B5EF4-FFF2-40B4-BE49-F238E27FC236}">
                    <a16:creationId xmlns:a16="http://schemas.microsoft.com/office/drawing/2014/main" id="{28E7E0B6-D7F6-4EC9-8FF5-4003F555D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2244"/>
                <a:ext cx="38" cy="47"/>
              </a:xfrm>
              <a:custGeom>
                <a:avLst/>
                <a:gdLst>
                  <a:gd name="T0" fmla="*/ 20 w 28"/>
                  <a:gd name="T1" fmla="*/ 14 h 34"/>
                  <a:gd name="T2" fmla="*/ 0 w 28"/>
                  <a:gd name="T3" fmla="*/ 48 h 34"/>
                  <a:gd name="T4" fmla="*/ 30 w 28"/>
                  <a:gd name="T5" fmla="*/ 88 h 34"/>
                  <a:gd name="T6" fmla="*/ 50 w 28"/>
                  <a:gd name="T7" fmla="*/ 54 h 34"/>
                  <a:gd name="T8" fmla="*/ 20 w 28"/>
                  <a:gd name="T9" fmla="*/ 1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34">
                    <a:moveTo>
                      <a:pt x="8" y="5"/>
                    </a:moveTo>
                    <a:cubicBezTo>
                      <a:pt x="0" y="0"/>
                      <a:pt x="0" y="13"/>
                      <a:pt x="0" y="18"/>
                    </a:cubicBezTo>
                    <a:cubicBezTo>
                      <a:pt x="0" y="30"/>
                      <a:pt x="0" y="34"/>
                      <a:pt x="12" y="33"/>
                    </a:cubicBezTo>
                    <a:cubicBezTo>
                      <a:pt x="22" y="32"/>
                      <a:pt x="28" y="30"/>
                      <a:pt x="20" y="20"/>
                    </a:cubicBezTo>
                    <a:cubicBezTo>
                      <a:pt x="17" y="16"/>
                      <a:pt x="12" y="10"/>
                      <a:pt x="8" y="7"/>
                    </a:cubicBezTo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4" name="Freeform 297">
                <a:extLst>
                  <a:ext uri="{FF2B5EF4-FFF2-40B4-BE49-F238E27FC236}">
                    <a16:creationId xmlns:a16="http://schemas.microsoft.com/office/drawing/2014/main" id="{68F4332D-76CB-495E-AA0D-882CBBBAB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094"/>
                <a:ext cx="40" cy="66"/>
              </a:xfrm>
              <a:custGeom>
                <a:avLst/>
                <a:gdLst>
                  <a:gd name="T0" fmla="*/ 32 w 29"/>
                  <a:gd name="T1" fmla="*/ 15 h 48"/>
                  <a:gd name="T2" fmla="*/ 15 w 29"/>
                  <a:gd name="T3" fmla="*/ 0 h 48"/>
                  <a:gd name="T4" fmla="*/ 11 w 29"/>
                  <a:gd name="T5" fmla="*/ 55 h 48"/>
                  <a:gd name="T6" fmla="*/ 29 w 29"/>
                  <a:gd name="T7" fmla="*/ 117 h 48"/>
                  <a:gd name="T8" fmla="*/ 23 w 29"/>
                  <a:gd name="T9" fmla="*/ 15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48">
                    <a:moveTo>
                      <a:pt x="12" y="6"/>
                    </a:moveTo>
                    <a:cubicBezTo>
                      <a:pt x="11" y="3"/>
                      <a:pt x="9" y="1"/>
                      <a:pt x="6" y="0"/>
                    </a:cubicBezTo>
                    <a:cubicBezTo>
                      <a:pt x="2" y="3"/>
                      <a:pt x="4" y="15"/>
                      <a:pt x="4" y="21"/>
                    </a:cubicBezTo>
                    <a:cubicBezTo>
                      <a:pt x="4" y="29"/>
                      <a:pt x="0" y="43"/>
                      <a:pt x="11" y="45"/>
                    </a:cubicBezTo>
                    <a:cubicBezTo>
                      <a:pt x="29" y="48"/>
                      <a:pt x="15" y="13"/>
                      <a:pt x="9" y="6"/>
                    </a:cubicBezTo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5" name="Freeform 298">
                <a:extLst>
                  <a:ext uri="{FF2B5EF4-FFF2-40B4-BE49-F238E27FC236}">
                    <a16:creationId xmlns:a16="http://schemas.microsoft.com/office/drawing/2014/main" id="{8300FA03-8028-478C-A43C-553719F34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" y="2052"/>
                <a:ext cx="25" cy="49"/>
              </a:xfrm>
              <a:custGeom>
                <a:avLst/>
                <a:gdLst>
                  <a:gd name="T0" fmla="*/ 1 w 18"/>
                  <a:gd name="T1" fmla="*/ 20 h 36"/>
                  <a:gd name="T2" fmla="*/ 26 w 18"/>
                  <a:gd name="T3" fmla="*/ 19 h 36"/>
                  <a:gd name="T4" fmla="*/ 49 w 18"/>
                  <a:gd name="T5" fmla="*/ 56 h 36"/>
                  <a:gd name="T6" fmla="*/ 8 w 18"/>
                  <a:gd name="T7" fmla="*/ 15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36">
                    <a:moveTo>
                      <a:pt x="1" y="8"/>
                    </a:moveTo>
                    <a:cubicBezTo>
                      <a:pt x="0" y="0"/>
                      <a:pt x="8" y="5"/>
                      <a:pt x="10" y="7"/>
                    </a:cubicBezTo>
                    <a:cubicBezTo>
                      <a:pt x="13" y="10"/>
                      <a:pt x="18" y="19"/>
                      <a:pt x="18" y="22"/>
                    </a:cubicBezTo>
                    <a:cubicBezTo>
                      <a:pt x="17" y="36"/>
                      <a:pt x="3" y="13"/>
                      <a:pt x="3" y="6"/>
                    </a:cubicBezTo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6" name="Freeform 299">
                <a:extLst>
                  <a:ext uri="{FF2B5EF4-FFF2-40B4-BE49-F238E27FC236}">
                    <a16:creationId xmlns:a16="http://schemas.microsoft.com/office/drawing/2014/main" id="{6ABF8ACA-376A-41F2-9C87-2EFA55791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" y="2049"/>
                <a:ext cx="21" cy="58"/>
              </a:xfrm>
              <a:custGeom>
                <a:avLst/>
                <a:gdLst>
                  <a:gd name="T0" fmla="*/ 41 w 15"/>
                  <a:gd name="T1" fmla="*/ 35 h 42"/>
                  <a:gd name="T2" fmla="*/ 0 w 15"/>
                  <a:gd name="T3" fmla="*/ 70 h 42"/>
                  <a:gd name="T4" fmla="*/ 39 w 15"/>
                  <a:gd name="T5" fmla="*/ 4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42">
                    <a:moveTo>
                      <a:pt x="15" y="13"/>
                    </a:moveTo>
                    <a:cubicBezTo>
                      <a:pt x="10" y="0"/>
                      <a:pt x="0" y="21"/>
                      <a:pt x="0" y="27"/>
                    </a:cubicBezTo>
                    <a:cubicBezTo>
                      <a:pt x="0" y="42"/>
                      <a:pt x="15" y="23"/>
                      <a:pt x="14" y="15"/>
                    </a:cubicBezTo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7" name="Freeform 300">
                <a:extLst>
                  <a:ext uri="{FF2B5EF4-FFF2-40B4-BE49-F238E27FC236}">
                    <a16:creationId xmlns:a16="http://schemas.microsoft.com/office/drawing/2014/main" id="{4E776883-1312-47B6-9515-C78F59ABD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2141"/>
                <a:ext cx="57" cy="29"/>
              </a:xfrm>
              <a:custGeom>
                <a:avLst/>
                <a:gdLst>
                  <a:gd name="T0" fmla="*/ 0 w 41"/>
                  <a:gd name="T1" fmla="*/ 0 h 21"/>
                  <a:gd name="T2" fmla="*/ 64 w 41"/>
                  <a:gd name="T3" fmla="*/ 32 h 21"/>
                  <a:gd name="T4" fmla="*/ 104 w 41"/>
                  <a:gd name="T5" fmla="*/ 11 h 21"/>
                  <a:gd name="T6" fmla="*/ 61 w 41"/>
                  <a:gd name="T7" fmla="*/ 54 h 21"/>
                  <a:gd name="T8" fmla="*/ 8 w 41"/>
                  <a:gd name="T9" fmla="*/ 1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21">
                    <a:moveTo>
                      <a:pt x="0" y="0"/>
                    </a:moveTo>
                    <a:cubicBezTo>
                      <a:pt x="7" y="4"/>
                      <a:pt x="15" y="11"/>
                      <a:pt x="24" y="12"/>
                    </a:cubicBezTo>
                    <a:cubicBezTo>
                      <a:pt x="31" y="12"/>
                      <a:pt x="35" y="9"/>
                      <a:pt x="39" y="4"/>
                    </a:cubicBezTo>
                    <a:cubicBezTo>
                      <a:pt x="41" y="15"/>
                      <a:pt x="32" y="21"/>
                      <a:pt x="23" y="20"/>
                    </a:cubicBezTo>
                    <a:cubicBezTo>
                      <a:pt x="13" y="19"/>
                      <a:pt x="7" y="11"/>
                      <a:pt x="3" y="4"/>
                    </a:cubicBezTo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8" name="Freeform 301">
                <a:extLst>
                  <a:ext uri="{FF2B5EF4-FFF2-40B4-BE49-F238E27FC236}">
                    <a16:creationId xmlns:a16="http://schemas.microsoft.com/office/drawing/2014/main" id="{4A6DDE96-91D6-4671-A744-9250A1DB4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" y="2153"/>
                <a:ext cx="47" cy="29"/>
              </a:xfrm>
              <a:custGeom>
                <a:avLst/>
                <a:gdLst>
                  <a:gd name="T0" fmla="*/ 0 w 34"/>
                  <a:gd name="T1" fmla="*/ 0 h 21"/>
                  <a:gd name="T2" fmla="*/ 90 w 34"/>
                  <a:gd name="T3" fmla="*/ 14 h 21"/>
                  <a:gd name="T4" fmla="*/ 36 w 34"/>
                  <a:gd name="T5" fmla="*/ 55 h 21"/>
                  <a:gd name="T6" fmla="*/ 1 w 34"/>
                  <a:gd name="T7" fmla="*/ 21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21">
                    <a:moveTo>
                      <a:pt x="0" y="0"/>
                    </a:moveTo>
                    <a:cubicBezTo>
                      <a:pt x="3" y="14"/>
                      <a:pt x="26" y="14"/>
                      <a:pt x="34" y="5"/>
                    </a:cubicBezTo>
                    <a:cubicBezTo>
                      <a:pt x="30" y="14"/>
                      <a:pt x="24" y="20"/>
                      <a:pt x="14" y="21"/>
                    </a:cubicBezTo>
                    <a:cubicBezTo>
                      <a:pt x="5" y="21"/>
                      <a:pt x="3" y="14"/>
                      <a:pt x="1" y="8"/>
                    </a:cubicBezTo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9" name="Freeform 302">
                <a:extLst>
                  <a:ext uri="{FF2B5EF4-FFF2-40B4-BE49-F238E27FC236}">
                    <a16:creationId xmlns:a16="http://schemas.microsoft.com/office/drawing/2014/main" id="{67687CDE-30A8-4331-AB88-F2E777D88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6" y="2082"/>
                <a:ext cx="29" cy="74"/>
              </a:xfrm>
              <a:custGeom>
                <a:avLst/>
                <a:gdLst>
                  <a:gd name="T0" fmla="*/ 48 w 21"/>
                  <a:gd name="T1" fmla="*/ 26 h 54"/>
                  <a:gd name="T2" fmla="*/ 19 w 21"/>
                  <a:gd name="T3" fmla="*/ 44 h 54"/>
                  <a:gd name="T4" fmla="*/ 11 w 21"/>
                  <a:gd name="T5" fmla="*/ 111 h 54"/>
                  <a:gd name="T6" fmla="*/ 48 w 21"/>
                  <a:gd name="T7" fmla="*/ 19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54">
                    <a:moveTo>
                      <a:pt x="18" y="10"/>
                    </a:moveTo>
                    <a:cubicBezTo>
                      <a:pt x="14" y="0"/>
                      <a:pt x="8" y="13"/>
                      <a:pt x="7" y="17"/>
                    </a:cubicBezTo>
                    <a:cubicBezTo>
                      <a:pt x="5" y="23"/>
                      <a:pt x="0" y="37"/>
                      <a:pt x="4" y="43"/>
                    </a:cubicBezTo>
                    <a:cubicBezTo>
                      <a:pt x="11" y="54"/>
                      <a:pt x="21" y="16"/>
                      <a:pt x="18" y="7"/>
                    </a:cubicBezTo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0" name="Freeform 303">
                <a:extLst>
                  <a:ext uri="{FF2B5EF4-FFF2-40B4-BE49-F238E27FC236}">
                    <a16:creationId xmlns:a16="http://schemas.microsoft.com/office/drawing/2014/main" id="{652BE21B-A06F-4E13-9EAE-01482A105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7" y="2008"/>
                <a:ext cx="47" cy="78"/>
              </a:xfrm>
              <a:custGeom>
                <a:avLst/>
                <a:gdLst>
                  <a:gd name="T0" fmla="*/ 26 w 34"/>
                  <a:gd name="T1" fmla="*/ 1 h 57"/>
                  <a:gd name="T2" fmla="*/ 15 w 34"/>
                  <a:gd name="T3" fmla="*/ 75 h 57"/>
                  <a:gd name="T4" fmla="*/ 64 w 34"/>
                  <a:gd name="T5" fmla="*/ 131 h 57"/>
                  <a:gd name="T6" fmla="*/ 61 w 34"/>
                  <a:gd name="T7" fmla="*/ 62 h 57"/>
                  <a:gd name="T8" fmla="*/ 26 w 3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57">
                    <a:moveTo>
                      <a:pt x="10" y="1"/>
                    </a:moveTo>
                    <a:cubicBezTo>
                      <a:pt x="0" y="3"/>
                      <a:pt x="5" y="23"/>
                      <a:pt x="6" y="29"/>
                    </a:cubicBezTo>
                    <a:cubicBezTo>
                      <a:pt x="9" y="39"/>
                      <a:pt x="12" y="57"/>
                      <a:pt x="24" y="51"/>
                    </a:cubicBezTo>
                    <a:cubicBezTo>
                      <a:pt x="34" y="46"/>
                      <a:pt x="27" y="33"/>
                      <a:pt x="23" y="24"/>
                    </a:cubicBezTo>
                    <a:cubicBezTo>
                      <a:pt x="21" y="17"/>
                      <a:pt x="17" y="4"/>
                      <a:pt x="10" y="0"/>
                    </a:cubicBezTo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1" name="Freeform 304">
                <a:extLst>
                  <a:ext uri="{FF2B5EF4-FFF2-40B4-BE49-F238E27FC236}">
                    <a16:creationId xmlns:a16="http://schemas.microsoft.com/office/drawing/2014/main" id="{50C41D58-0CD2-4DED-B0E5-1CE18586C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2233"/>
                <a:ext cx="35" cy="63"/>
              </a:xfrm>
              <a:custGeom>
                <a:avLst/>
                <a:gdLst>
                  <a:gd name="T0" fmla="*/ 69 w 25"/>
                  <a:gd name="T1" fmla="*/ 0 h 46"/>
                  <a:gd name="T2" fmla="*/ 29 w 25"/>
                  <a:gd name="T3" fmla="*/ 97 h 46"/>
                  <a:gd name="T4" fmla="*/ 57 w 25"/>
                  <a:gd name="T5" fmla="*/ 64 h 46"/>
                  <a:gd name="T6" fmla="*/ 69 w 25"/>
                  <a:gd name="T7" fmla="*/ 7 h 46"/>
                  <a:gd name="T8" fmla="*/ 63 w 25"/>
                  <a:gd name="T9" fmla="*/ 5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46">
                    <a:moveTo>
                      <a:pt x="25" y="0"/>
                    </a:moveTo>
                    <a:cubicBezTo>
                      <a:pt x="19" y="7"/>
                      <a:pt x="0" y="30"/>
                      <a:pt x="11" y="38"/>
                    </a:cubicBezTo>
                    <a:cubicBezTo>
                      <a:pt x="22" y="46"/>
                      <a:pt x="21" y="32"/>
                      <a:pt x="21" y="25"/>
                    </a:cubicBezTo>
                    <a:cubicBezTo>
                      <a:pt x="21" y="18"/>
                      <a:pt x="23" y="9"/>
                      <a:pt x="25" y="3"/>
                    </a:cubicBezTo>
                    <a:cubicBezTo>
                      <a:pt x="24" y="1"/>
                      <a:pt x="24" y="2"/>
                      <a:pt x="23" y="2"/>
                    </a:cubicBezTo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2" name="Freeform 305">
                <a:extLst>
                  <a:ext uri="{FF2B5EF4-FFF2-40B4-BE49-F238E27FC236}">
                    <a16:creationId xmlns:a16="http://schemas.microsoft.com/office/drawing/2014/main" id="{F1D30BDE-5F80-4EDF-A42F-C84A03B03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2375"/>
                <a:ext cx="41" cy="59"/>
              </a:xfrm>
              <a:custGeom>
                <a:avLst/>
                <a:gdLst>
                  <a:gd name="T0" fmla="*/ 7 w 30"/>
                  <a:gd name="T1" fmla="*/ 0 h 43"/>
                  <a:gd name="T2" fmla="*/ 41 w 30"/>
                  <a:gd name="T3" fmla="*/ 47 h 43"/>
                  <a:gd name="T4" fmla="*/ 77 w 30"/>
                  <a:gd name="T5" fmla="*/ 22 h 43"/>
                  <a:gd name="T6" fmla="*/ 42 w 30"/>
                  <a:gd name="T7" fmla="*/ 75 h 43"/>
                  <a:gd name="T8" fmla="*/ 22 w 30"/>
                  <a:gd name="T9" fmla="*/ 92 h 43"/>
                  <a:gd name="T10" fmla="*/ 7 w 30"/>
                  <a:gd name="T11" fmla="*/ 111 h 43"/>
                  <a:gd name="T12" fmla="*/ 1 w 30"/>
                  <a:gd name="T13" fmla="*/ 62 h 43"/>
                  <a:gd name="T14" fmla="*/ 1 w 30"/>
                  <a:gd name="T15" fmla="*/ 1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43">
                    <a:moveTo>
                      <a:pt x="3" y="0"/>
                    </a:moveTo>
                    <a:cubicBezTo>
                      <a:pt x="0" y="8"/>
                      <a:pt x="8" y="18"/>
                      <a:pt x="16" y="18"/>
                    </a:cubicBezTo>
                    <a:cubicBezTo>
                      <a:pt x="22" y="18"/>
                      <a:pt x="28" y="12"/>
                      <a:pt x="30" y="9"/>
                    </a:cubicBezTo>
                    <a:cubicBezTo>
                      <a:pt x="28" y="16"/>
                      <a:pt x="23" y="24"/>
                      <a:pt x="17" y="29"/>
                    </a:cubicBezTo>
                    <a:cubicBezTo>
                      <a:pt x="14" y="32"/>
                      <a:pt x="11" y="33"/>
                      <a:pt x="9" y="36"/>
                    </a:cubicBezTo>
                    <a:cubicBezTo>
                      <a:pt x="6" y="38"/>
                      <a:pt x="6" y="41"/>
                      <a:pt x="3" y="43"/>
                    </a:cubicBezTo>
                    <a:cubicBezTo>
                      <a:pt x="0" y="38"/>
                      <a:pt x="1" y="30"/>
                      <a:pt x="1" y="24"/>
                    </a:cubicBezTo>
                    <a:cubicBezTo>
                      <a:pt x="0" y="17"/>
                      <a:pt x="0" y="11"/>
                      <a:pt x="1" y="4"/>
                    </a:cubicBezTo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3" name="Freeform 306">
                <a:extLst>
                  <a:ext uri="{FF2B5EF4-FFF2-40B4-BE49-F238E27FC236}">
                    <a16:creationId xmlns:a16="http://schemas.microsoft.com/office/drawing/2014/main" id="{AA65CD38-CD3A-4BEA-A631-DE299A6BD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342"/>
                <a:ext cx="33" cy="86"/>
              </a:xfrm>
              <a:custGeom>
                <a:avLst/>
                <a:gdLst>
                  <a:gd name="T0" fmla="*/ 0 w 24"/>
                  <a:gd name="T1" fmla="*/ 66 h 63"/>
                  <a:gd name="T2" fmla="*/ 47 w 24"/>
                  <a:gd name="T3" fmla="*/ 0 h 63"/>
                  <a:gd name="T4" fmla="*/ 55 w 24"/>
                  <a:gd name="T5" fmla="*/ 160 h 63"/>
                  <a:gd name="T6" fmla="*/ 23 w 24"/>
                  <a:gd name="T7" fmla="*/ 104 h 63"/>
                  <a:gd name="T8" fmla="*/ 1 w 24"/>
                  <a:gd name="T9" fmla="*/ 7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63">
                    <a:moveTo>
                      <a:pt x="0" y="26"/>
                    </a:moveTo>
                    <a:cubicBezTo>
                      <a:pt x="16" y="30"/>
                      <a:pt x="19" y="13"/>
                      <a:pt x="18" y="0"/>
                    </a:cubicBezTo>
                    <a:cubicBezTo>
                      <a:pt x="24" y="20"/>
                      <a:pt x="16" y="42"/>
                      <a:pt x="21" y="63"/>
                    </a:cubicBezTo>
                    <a:cubicBezTo>
                      <a:pt x="18" y="54"/>
                      <a:pt x="14" y="49"/>
                      <a:pt x="9" y="41"/>
                    </a:cubicBezTo>
                    <a:cubicBezTo>
                      <a:pt x="7" y="38"/>
                      <a:pt x="1" y="32"/>
                      <a:pt x="1" y="28"/>
                    </a:cubicBezTo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4" name="Freeform 307">
                <a:extLst>
                  <a:ext uri="{FF2B5EF4-FFF2-40B4-BE49-F238E27FC236}">
                    <a16:creationId xmlns:a16="http://schemas.microsoft.com/office/drawing/2014/main" id="{C40C907D-90BF-4C6C-814E-6B07C54DF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3" y="2287"/>
                <a:ext cx="15" cy="44"/>
              </a:xfrm>
              <a:custGeom>
                <a:avLst/>
                <a:gdLst>
                  <a:gd name="T0" fmla="*/ 5 w 11"/>
                  <a:gd name="T1" fmla="*/ 61 h 32"/>
                  <a:gd name="T2" fmla="*/ 10 w 11"/>
                  <a:gd name="T3" fmla="*/ 0 h 32"/>
                  <a:gd name="T4" fmla="*/ 27 w 11"/>
                  <a:gd name="T5" fmla="*/ 41 h 32"/>
                  <a:gd name="T6" fmla="*/ 10 w 11"/>
                  <a:gd name="T7" fmla="*/ 84 h 32"/>
                  <a:gd name="T8" fmla="*/ 1 w 11"/>
                  <a:gd name="T9" fmla="*/ 6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32">
                    <a:moveTo>
                      <a:pt x="2" y="23"/>
                    </a:moveTo>
                    <a:cubicBezTo>
                      <a:pt x="0" y="17"/>
                      <a:pt x="0" y="5"/>
                      <a:pt x="4" y="0"/>
                    </a:cubicBezTo>
                    <a:cubicBezTo>
                      <a:pt x="7" y="3"/>
                      <a:pt x="11" y="12"/>
                      <a:pt x="11" y="16"/>
                    </a:cubicBezTo>
                    <a:cubicBezTo>
                      <a:pt x="10" y="22"/>
                      <a:pt x="4" y="25"/>
                      <a:pt x="4" y="32"/>
                    </a:cubicBezTo>
                    <a:cubicBezTo>
                      <a:pt x="2" y="29"/>
                      <a:pt x="2" y="26"/>
                      <a:pt x="1" y="23"/>
                    </a:cubicBezTo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5" name="Freeform 308">
                <a:extLst>
                  <a:ext uri="{FF2B5EF4-FFF2-40B4-BE49-F238E27FC236}">
                    <a16:creationId xmlns:a16="http://schemas.microsoft.com/office/drawing/2014/main" id="{CCE55AB7-6F61-41BD-9466-EA5110835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2371"/>
                <a:ext cx="139" cy="76"/>
              </a:xfrm>
              <a:custGeom>
                <a:avLst/>
                <a:gdLst>
                  <a:gd name="T0" fmla="*/ 241 w 101"/>
                  <a:gd name="T1" fmla="*/ 114 h 56"/>
                  <a:gd name="T2" fmla="*/ 250 w 101"/>
                  <a:gd name="T3" fmla="*/ 30 h 56"/>
                  <a:gd name="T4" fmla="*/ 190 w 101"/>
                  <a:gd name="T5" fmla="*/ 7 h 56"/>
                  <a:gd name="T6" fmla="*/ 96 w 101"/>
                  <a:gd name="T7" fmla="*/ 5 h 56"/>
                  <a:gd name="T8" fmla="*/ 44 w 101"/>
                  <a:gd name="T9" fmla="*/ 7 h 56"/>
                  <a:gd name="T10" fmla="*/ 0 w 101"/>
                  <a:gd name="T11" fmla="*/ 0 h 56"/>
                  <a:gd name="T12" fmla="*/ 102 w 101"/>
                  <a:gd name="T13" fmla="*/ 19 h 56"/>
                  <a:gd name="T14" fmla="*/ 195 w 101"/>
                  <a:gd name="T15" fmla="*/ 45 h 56"/>
                  <a:gd name="T16" fmla="*/ 237 w 101"/>
                  <a:gd name="T17" fmla="*/ 91 h 56"/>
                  <a:gd name="T18" fmla="*/ 222 w 101"/>
                  <a:gd name="T19" fmla="*/ 140 h 56"/>
                  <a:gd name="T20" fmla="*/ 242 w 101"/>
                  <a:gd name="T21" fmla="*/ 110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1" h="56">
                    <a:moveTo>
                      <a:pt x="92" y="46"/>
                    </a:moveTo>
                    <a:cubicBezTo>
                      <a:pt x="101" y="43"/>
                      <a:pt x="101" y="19"/>
                      <a:pt x="96" y="12"/>
                    </a:cubicBezTo>
                    <a:cubicBezTo>
                      <a:pt x="91" y="5"/>
                      <a:pt x="81" y="4"/>
                      <a:pt x="73" y="3"/>
                    </a:cubicBezTo>
                    <a:cubicBezTo>
                      <a:pt x="61" y="2"/>
                      <a:pt x="49" y="2"/>
                      <a:pt x="37" y="2"/>
                    </a:cubicBezTo>
                    <a:cubicBezTo>
                      <a:pt x="30" y="2"/>
                      <a:pt x="23" y="3"/>
                      <a:pt x="17" y="3"/>
                    </a:cubicBezTo>
                    <a:cubicBezTo>
                      <a:pt x="13" y="3"/>
                      <a:pt x="3" y="3"/>
                      <a:pt x="0" y="0"/>
                    </a:cubicBezTo>
                    <a:cubicBezTo>
                      <a:pt x="11" y="9"/>
                      <a:pt x="26" y="5"/>
                      <a:pt x="39" y="7"/>
                    </a:cubicBezTo>
                    <a:cubicBezTo>
                      <a:pt x="51" y="8"/>
                      <a:pt x="64" y="13"/>
                      <a:pt x="75" y="18"/>
                    </a:cubicBezTo>
                    <a:cubicBezTo>
                      <a:pt x="83" y="21"/>
                      <a:pt x="91" y="27"/>
                      <a:pt x="91" y="36"/>
                    </a:cubicBezTo>
                    <a:cubicBezTo>
                      <a:pt x="91" y="43"/>
                      <a:pt x="84" y="48"/>
                      <a:pt x="85" y="56"/>
                    </a:cubicBezTo>
                    <a:cubicBezTo>
                      <a:pt x="89" y="55"/>
                      <a:pt x="91" y="47"/>
                      <a:pt x="93" y="44"/>
                    </a:cubicBezTo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6" name="Freeform 309">
                <a:extLst>
                  <a:ext uri="{FF2B5EF4-FFF2-40B4-BE49-F238E27FC236}">
                    <a16:creationId xmlns:a16="http://schemas.microsoft.com/office/drawing/2014/main" id="{049AC74A-75D1-47AA-B3A5-5F5C8721C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" y="2405"/>
                <a:ext cx="179" cy="100"/>
              </a:xfrm>
              <a:custGeom>
                <a:avLst/>
                <a:gdLst>
                  <a:gd name="T0" fmla="*/ 11 w 130"/>
                  <a:gd name="T1" fmla="*/ 144 h 73"/>
                  <a:gd name="T2" fmla="*/ 1 w 130"/>
                  <a:gd name="T3" fmla="*/ 116 h 73"/>
                  <a:gd name="T4" fmla="*/ 14 w 130"/>
                  <a:gd name="T5" fmla="*/ 85 h 73"/>
                  <a:gd name="T6" fmla="*/ 54 w 130"/>
                  <a:gd name="T7" fmla="*/ 56 h 73"/>
                  <a:gd name="T8" fmla="*/ 102 w 130"/>
                  <a:gd name="T9" fmla="*/ 49 h 73"/>
                  <a:gd name="T10" fmla="*/ 339 w 130"/>
                  <a:gd name="T11" fmla="*/ 1 h 73"/>
                  <a:gd name="T12" fmla="*/ 278 w 130"/>
                  <a:gd name="T13" fmla="*/ 22 h 73"/>
                  <a:gd name="T14" fmla="*/ 187 w 130"/>
                  <a:gd name="T15" fmla="*/ 47 h 73"/>
                  <a:gd name="T16" fmla="*/ 50 w 130"/>
                  <a:gd name="T17" fmla="*/ 92 h 73"/>
                  <a:gd name="T18" fmla="*/ 15 w 130"/>
                  <a:gd name="T19" fmla="*/ 138 h 73"/>
                  <a:gd name="T20" fmla="*/ 50 w 130"/>
                  <a:gd name="T21" fmla="*/ 188 h 73"/>
                  <a:gd name="T22" fmla="*/ 11 w 130"/>
                  <a:gd name="T23" fmla="*/ 144 h 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0" h="73">
                    <a:moveTo>
                      <a:pt x="4" y="56"/>
                    </a:moveTo>
                    <a:cubicBezTo>
                      <a:pt x="4" y="55"/>
                      <a:pt x="1" y="48"/>
                      <a:pt x="1" y="45"/>
                    </a:cubicBezTo>
                    <a:cubicBezTo>
                      <a:pt x="0" y="40"/>
                      <a:pt x="2" y="37"/>
                      <a:pt x="5" y="33"/>
                    </a:cubicBezTo>
                    <a:cubicBezTo>
                      <a:pt x="9" y="29"/>
                      <a:pt x="14" y="24"/>
                      <a:pt x="20" y="22"/>
                    </a:cubicBezTo>
                    <a:cubicBezTo>
                      <a:pt x="25" y="19"/>
                      <a:pt x="33" y="20"/>
                      <a:pt x="39" y="19"/>
                    </a:cubicBezTo>
                    <a:cubicBezTo>
                      <a:pt x="68" y="14"/>
                      <a:pt x="99" y="0"/>
                      <a:pt x="130" y="1"/>
                    </a:cubicBezTo>
                    <a:cubicBezTo>
                      <a:pt x="122" y="1"/>
                      <a:pt x="114" y="7"/>
                      <a:pt x="107" y="9"/>
                    </a:cubicBezTo>
                    <a:cubicBezTo>
                      <a:pt x="96" y="13"/>
                      <a:pt x="84" y="15"/>
                      <a:pt x="72" y="18"/>
                    </a:cubicBezTo>
                    <a:cubicBezTo>
                      <a:pt x="54" y="23"/>
                      <a:pt x="36" y="28"/>
                      <a:pt x="19" y="36"/>
                    </a:cubicBezTo>
                    <a:cubicBezTo>
                      <a:pt x="12" y="40"/>
                      <a:pt x="3" y="44"/>
                      <a:pt x="6" y="54"/>
                    </a:cubicBezTo>
                    <a:cubicBezTo>
                      <a:pt x="9" y="61"/>
                      <a:pt x="16" y="66"/>
                      <a:pt x="19" y="73"/>
                    </a:cubicBezTo>
                    <a:cubicBezTo>
                      <a:pt x="15" y="67"/>
                      <a:pt x="7" y="63"/>
                      <a:pt x="4" y="56"/>
                    </a:cubicBezTo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7" name="Freeform 310">
                <a:extLst>
                  <a:ext uri="{FF2B5EF4-FFF2-40B4-BE49-F238E27FC236}">
                    <a16:creationId xmlns:a16="http://schemas.microsoft.com/office/drawing/2014/main" id="{F9C936DB-F562-4D56-9251-C83CE1F97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" y="2669"/>
                <a:ext cx="37" cy="52"/>
              </a:xfrm>
              <a:custGeom>
                <a:avLst/>
                <a:gdLst>
                  <a:gd name="T0" fmla="*/ 0 w 27"/>
                  <a:gd name="T1" fmla="*/ 30 h 38"/>
                  <a:gd name="T2" fmla="*/ 70 w 27"/>
                  <a:gd name="T3" fmla="*/ 0 h 38"/>
                  <a:gd name="T4" fmla="*/ 0 w 27"/>
                  <a:gd name="T5" fmla="*/ 30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38">
                    <a:moveTo>
                      <a:pt x="0" y="12"/>
                    </a:moveTo>
                    <a:cubicBezTo>
                      <a:pt x="0" y="12"/>
                      <a:pt x="24" y="38"/>
                      <a:pt x="27" y="0"/>
                    </a:cubicBezTo>
                    <a:cubicBezTo>
                      <a:pt x="27" y="0"/>
                      <a:pt x="25" y="31"/>
                      <a:pt x="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8" name="Freeform 311">
                <a:extLst>
                  <a:ext uri="{FF2B5EF4-FFF2-40B4-BE49-F238E27FC236}">
                    <a16:creationId xmlns:a16="http://schemas.microsoft.com/office/drawing/2014/main" id="{60C345FC-729D-47AF-A003-8CBBEB461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5" y="1692"/>
                <a:ext cx="171" cy="89"/>
              </a:xfrm>
              <a:custGeom>
                <a:avLst/>
                <a:gdLst>
                  <a:gd name="T0" fmla="*/ 0 w 124"/>
                  <a:gd name="T1" fmla="*/ 19 h 65"/>
                  <a:gd name="T2" fmla="*/ 130 w 124"/>
                  <a:gd name="T3" fmla="*/ 19 h 65"/>
                  <a:gd name="T4" fmla="*/ 201 w 124"/>
                  <a:gd name="T5" fmla="*/ 62 h 65"/>
                  <a:gd name="T6" fmla="*/ 325 w 124"/>
                  <a:gd name="T7" fmla="*/ 167 h 65"/>
                  <a:gd name="T8" fmla="*/ 189 w 124"/>
                  <a:gd name="T9" fmla="*/ 62 h 65"/>
                  <a:gd name="T10" fmla="*/ 109 w 124"/>
                  <a:gd name="T11" fmla="*/ 30 h 65"/>
                  <a:gd name="T12" fmla="*/ 0 w 124"/>
                  <a:gd name="T13" fmla="*/ 19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4" h="65">
                    <a:moveTo>
                      <a:pt x="0" y="7"/>
                    </a:moveTo>
                    <a:cubicBezTo>
                      <a:pt x="0" y="7"/>
                      <a:pt x="36" y="11"/>
                      <a:pt x="49" y="7"/>
                    </a:cubicBezTo>
                    <a:cubicBezTo>
                      <a:pt x="62" y="4"/>
                      <a:pt x="65" y="8"/>
                      <a:pt x="77" y="24"/>
                    </a:cubicBezTo>
                    <a:cubicBezTo>
                      <a:pt x="88" y="39"/>
                      <a:pt x="113" y="61"/>
                      <a:pt x="124" y="65"/>
                    </a:cubicBezTo>
                    <a:cubicBezTo>
                      <a:pt x="124" y="65"/>
                      <a:pt x="98" y="59"/>
                      <a:pt x="72" y="24"/>
                    </a:cubicBezTo>
                    <a:cubicBezTo>
                      <a:pt x="53" y="0"/>
                      <a:pt x="48" y="12"/>
                      <a:pt x="41" y="12"/>
                    </a:cubicBezTo>
                    <a:cubicBezTo>
                      <a:pt x="35" y="12"/>
                      <a:pt x="6" y="9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9" name="Freeform 312">
                <a:extLst>
                  <a:ext uri="{FF2B5EF4-FFF2-40B4-BE49-F238E27FC236}">
                    <a16:creationId xmlns:a16="http://schemas.microsoft.com/office/drawing/2014/main" id="{3F70A715-BFDC-4A11-B832-A79B57651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" y="1888"/>
                <a:ext cx="73" cy="191"/>
              </a:xfrm>
              <a:custGeom>
                <a:avLst/>
                <a:gdLst>
                  <a:gd name="T0" fmla="*/ 0 w 53"/>
                  <a:gd name="T1" fmla="*/ 0 h 139"/>
                  <a:gd name="T2" fmla="*/ 65 w 53"/>
                  <a:gd name="T3" fmla="*/ 360 h 139"/>
                  <a:gd name="T4" fmla="*/ 0 w 53"/>
                  <a:gd name="T5" fmla="*/ 0 h 1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39">
                    <a:moveTo>
                      <a:pt x="0" y="0"/>
                    </a:moveTo>
                    <a:cubicBezTo>
                      <a:pt x="0" y="0"/>
                      <a:pt x="44" y="50"/>
                      <a:pt x="25" y="139"/>
                    </a:cubicBezTo>
                    <a:cubicBezTo>
                      <a:pt x="25" y="139"/>
                      <a:pt x="53" y="6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0" name="Freeform 313">
                <a:extLst>
                  <a:ext uri="{FF2B5EF4-FFF2-40B4-BE49-F238E27FC236}">
                    <a16:creationId xmlns:a16="http://schemas.microsoft.com/office/drawing/2014/main" id="{7FC86EE7-DD89-42E4-9A24-4AC94D660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5" y="1872"/>
                <a:ext cx="71" cy="218"/>
              </a:xfrm>
              <a:custGeom>
                <a:avLst/>
                <a:gdLst>
                  <a:gd name="T0" fmla="*/ 132 w 52"/>
                  <a:gd name="T1" fmla="*/ 0 h 159"/>
                  <a:gd name="T2" fmla="*/ 26 w 52"/>
                  <a:gd name="T3" fmla="*/ 410 h 159"/>
                  <a:gd name="T4" fmla="*/ 132 w 52"/>
                  <a:gd name="T5" fmla="*/ 0 h 1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" h="159">
                    <a:moveTo>
                      <a:pt x="52" y="0"/>
                    </a:moveTo>
                    <a:cubicBezTo>
                      <a:pt x="52" y="0"/>
                      <a:pt x="3" y="96"/>
                      <a:pt x="10" y="159"/>
                    </a:cubicBezTo>
                    <a:cubicBezTo>
                      <a:pt x="10" y="159"/>
                      <a:pt x="0" y="86"/>
                      <a:pt x="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1" name="Freeform 314">
                <a:extLst>
                  <a:ext uri="{FF2B5EF4-FFF2-40B4-BE49-F238E27FC236}">
                    <a16:creationId xmlns:a16="http://schemas.microsoft.com/office/drawing/2014/main" id="{6335F843-5AF2-4AA7-8AC5-57386EA12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" y="1685"/>
                <a:ext cx="183" cy="51"/>
              </a:xfrm>
              <a:custGeom>
                <a:avLst/>
                <a:gdLst>
                  <a:gd name="T0" fmla="*/ 0 w 133"/>
                  <a:gd name="T1" fmla="*/ 91 h 37"/>
                  <a:gd name="T2" fmla="*/ 122 w 133"/>
                  <a:gd name="T3" fmla="*/ 65 h 37"/>
                  <a:gd name="T4" fmla="*/ 347 w 133"/>
                  <a:gd name="T5" fmla="*/ 0 h 37"/>
                  <a:gd name="T6" fmla="*/ 198 w 133"/>
                  <a:gd name="T7" fmla="*/ 70 h 37"/>
                  <a:gd name="T8" fmla="*/ 0 w 133"/>
                  <a:gd name="T9" fmla="*/ 9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3" h="37">
                    <a:moveTo>
                      <a:pt x="0" y="35"/>
                    </a:moveTo>
                    <a:cubicBezTo>
                      <a:pt x="0" y="35"/>
                      <a:pt x="28" y="24"/>
                      <a:pt x="47" y="25"/>
                    </a:cubicBezTo>
                    <a:cubicBezTo>
                      <a:pt x="65" y="26"/>
                      <a:pt x="103" y="24"/>
                      <a:pt x="133" y="0"/>
                    </a:cubicBezTo>
                    <a:cubicBezTo>
                      <a:pt x="133" y="0"/>
                      <a:pt x="115" y="22"/>
                      <a:pt x="76" y="27"/>
                    </a:cubicBezTo>
                    <a:cubicBezTo>
                      <a:pt x="38" y="33"/>
                      <a:pt x="42" y="19"/>
                      <a:pt x="0" y="3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2" name="Freeform 315">
                <a:extLst>
                  <a:ext uri="{FF2B5EF4-FFF2-40B4-BE49-F238E27FC236}">
                    <a16:creationId xmlns:a16="http://schemas.microsoft.com/office/drawing/2014/main" id="{A2D18F51-8A35-43B3-87CA-97387EEFC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2086"/>
                <a:ext cx="36" cy="77"/>
              </a:xfrm>
              <a:custGeom>
                <a:avLst/>
                <a:gdLst>
                  <a:gd name="T0" fmla="*/ 6 w 26"/>
                  <a:gd name="T1" fmla="*/ 0 h 56"/>
                  <a:gd name="T2" fmla="*/ 1 w 26"/>
                  <a:gd name="T3" fmla="*/ 47 h 56"/>
                  <a:gd name="T4" fmla="*/ 8 w 26"/>
                  <a:gd name="T5" fmla="*/ 95 h 56"/>
                  <a:gd name="T6" fmla="*/ 36 w 26"/>
                  <a:gd name="T7" fmla="*/ 132 h 56"/>
                  <a:gd name="T8" fmla="*/ 69 w 26"/>
                  <a:gd name="T9" fmla="*/ 146 h 56"/>
                  <a:gd name="T10" fmla="*/ 29 w 26"/>
                  <a:gd name="T11" fmla="*/ 120 h 56"/>
                  <a:gd name="T12" fmla="*/ 8 w 26"/>
                  <a:gd name="T13" fmla="*/ 84 h 56"/>
                  <a:gd name="T14" fmla="*/ 11 w 26"/>
                  <a:gd name="T15" fmla="*/ 1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56">
                    <a:moveTo>
                      <a:pt x="2" y="0"/>
                    </a:moveTo>
                    <a:cubicBezTo>
                      <a:pt x="3" y="6"/>
                      <a:pt x="1" y="12"/>
                      <a:pt x="1" y="18"/>
                    </a:cubicBezTo>
                    <a:cubicBezTo>
                      <a:pt x="1" y="24"/>
                      <a:pt x="0" y="31"/>
                      <a:pt x="3" y="36"/>
                    </a:cubicBezTo>
                    <a:cubicBezTo>
                      <a:pt x="5" y="41"/>
                      <a:pt x="10" y="47"/>
                      <a:pt x="14" y="51"/>
                    </a:cubicBezTo>
                    <a:cubicBezTo>
                      <a:pt x="17" y="54"/>
                      <a:pt x="23" y="53"/>
                      <a:pt x="26" y="56"/>
                    </a:cubicBezTo>
                    <a:cubicBezTo>
                      <a:pt x="21" y="53"/>
                      <a:pt x="15" y="51"/>
                      <a:pt x="11" y="46"/>
                    </a:cubicBezTo>
                    <a:cubicBezTo>
                      <a:pt x="7" y="43"/>
                      <a:pt x="5" y="37"/>
                      <a:pt x="3" y="32"/>
                    </a:cubicBezTo>
                    <a:cubicBezTo>
                      <a:pt x="0" y="23"/>
                      <a:pt x="3" y="11"/>
                      <a:pt x="4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3" name="Freeform 316">
                <a:extLst>
                  <a:ext uri="{FF2B5EF4-FFF2-40B4-BE49-F238E27FC236}">
                    <a16:creationId xmlns:a16="http://schemas.microsoft.com/office/drawing/2014/main" id="{4B8FB2F2-A561-4CBA-AF72-F5C1B1CF4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2079"/>
                <a:ext cx="14" cy="66"/>
              </a:xfrm>
              <a:custGeom>
                <a:avLst/>
                <a:gdLst>
                  <a:gd name="T0" fmla="*/ 28 w 10"/>
                  <a:gd name="T1" fmla="*/ 11 h 48"/>
                  <a:gd name="T2" fmla="*/ 1 w 10"/>
                  <a:gd name="T3" fmla="*/ 36 h 48"/>
                  <a:gd name="T4" fmla="*/ 1 w 10"/>
                  <a:gd name="T5" fmla="*/ 125 h 48"/>
                  <a:gd name="T6" fmla="*/ 8 w 10"/>
                  <a:gd name="T7" fmla="*/ 50 h 48"/>
                  <a:gd name="T8" fmla="*/ 25 w 10"/>
                  <a:gd name="T9" fmla="*/ 15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48">
                    <a:moveTo>
                      <a:pt x="10" y="4"/>
                    </a:moveTo>
                    <a:cubicBezTo>
                      <a:pt x="2" y="0"/>
                      <a:pt x="1" y="7"/>
                      <a:pt x="1" y="14"/>
                    </a:cubicBezTo>
                    <a:cubicBezTo>
                      <a:pt x="0" y="25"/>
                      <a:pt x="1" y="36"/>
                      <a:pt x="1" y="48"/>
                    </a:cubicBezTo>
                    <a:cubicBezTo>
                      <a:pt x="1" y="38"/>
                      <a:pt x="1" y="29"/>
                      <a:pt x="3" y="19"/>
                    </a:cubicBezTo>
                    <a:cubicBezTo>
                      <a:pt x="3" y="13"/>
                      <a:pt x="4" y="9"/>
                      <a:pt x="9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4" name="Freeform 317">
                <a:extLst>
                  <a:ext uri="{FF2B5EF4-FFF2-40B4-BE49-F238E27FC236}">
                    <a16:creationId xmlns:a16="http://schemas.microsoft.com/office/drawing/2014/main" id="{25E20DD3-C253-477E-8126-C8C7B4B77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2232"/>
                <a:ext cx="15" cy="78"/>
              </a:xfrm>
              <a:custGeom>
                <a:avLst/>
                <a:gdLst>
                  <a:gd name="T0" fmla="*/ 26 w 11"/>
                  <a:gd name="T1" fmla="*/ 5 h 57"/>
                  <a:gd name="T2" fmla="*/ 19 w 11"/>
                  <a:gd name="T3" fmla="*/ 0 h 57"/>
                  <a:gd name="T4" fmla="*/ 10 w 11"/>
                  <a:gd name="T5" fmla="*/ 19 h 57"/>
                  <a:gd name="T6" fmla="*/ 7 w 11"/>
                  <a:gd name="T7" fmla="*/ 70 h 57"/>
                  <a:gd name="T8" fmla="*/ 26 w 11"/>
                  <a:gd name="T9" fmla="*/ 146 h 57"/>
                  <a:gd name="T10" fmla="*/ 27 w 11"/>
                  <a:gd name="T11" fmla="*/ 1 h 57"/>
                  <a:gd name="T12" fmla="*/ 27 w 11"/>
                  <a:gd name="T13" fmla="*/ 5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57">
                    <a:moveTo>
                      <a:pt x="10" y="2"/>
                    </a:moveTo>
                    <a:cubicBezTo>
                      <a:pt x="11" y="1"/>
                      <a:pt x="9" y="0"/>
                      <a:pt x="7" y="0"/>
                    </a:cubicBezTo>
                    <a:cubicBezTo>
                      <a:pt x="4" y="0"/>
                      <a:pt x="4" y="4"/>
                      <a:pt x="4" y="7"/>
                    </a:cubicBezTo>
                    <a:cubicBezTo>
                      <a:pt x="3" y="13"/>
                      <a:pt x="3" y="20"/>
                      <a:pt x="3" y="27"/>
                    </a:cubicBezTo>
                    <a:cubicBezTo>
                      <a:pt x="4" y="37"/>
                      <a:pt x="2" y="48"/>
                      <a:pt x="10" y="57"/>
                    </a:cubicBezTo>
                    <a:cubicBezTo>
                      <a:pt x="7" y="52"/>
                      <a:pt x="0" y="0"/>
                      <a:pt x="11" y="1"/>
                    </a:cubicBezTo>
                    <a:cubicBezTo>
                      <a:pt x="11" y="2"/>
                      <a:pt x="11" y="2"/>
                      <a:pt x="1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5" name="Freeform 318">
                <a:extLst>
                  <a:ext uri="{FF2B5EF4-FFF2-40B4-BE49-F238E27FC236}">
                    <a16:creationId xmlns:a16="http://schemas.microsoft.com/office/drawing/2014/main" id="{86B2849D-A76C-4B4E-A9AA-ECD245BDA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277"/>
                <a:ext cx="12" cy="23"/>
              </a:xfrm>
              <a:custGeom>
                <a:avLst/>
                <a:gdLst>
                  <a:gd name="T0" fmla="*/ 0 w 9"/>
                  <a:gd name="T1" fmla="*/ 20 h 17"/>
                  <a:gd name="T2" fmla="*/ 0 w 9"/>
                  <a:gd name="T3" fmla="*/ 12 h 17"/>
                  <a:gd name="T4" fmla="*/ 20 w 9"/>
                  <a:gd name="T5" fmla="*/ 42 h 17"/>
                  <a:gd name="T6" fmla="*/ 16 w 9"/>
                  <a:gd name="T7" fmla="*/ 15 h 17"/>
                  <a:gd name="T8" fmla="*/ 0 w 9"/>
                  <a:gd name="T9" fmla="*/ 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0" y="8"/>
                    </a:moveTo>
                    <a:cubicBezTo>
                      <a:pt x="0" y="7"/>
                      <a:pt x="0" y="7"/>
                      <a:pt x="0" y="5"/>
                    </a:cubicBezTo>
                    <a:cubicBezTo>
                      <a:pt x="7" y="4"/>
                      <a:pt x="7" y="13"/>
                      <a:pt x="8" y="17"/>
                    </a:cubicBezTo>
                    <a:cubicBezTo>
                      <a:pt x="8" y="14"/>
                      <a:pt x="9" y="9"/>
                      <a:pt x="7" y="6"/>
                    </a:cubicBezTo>
                    <a:cubicBezTo>
                      <a:pt x="6" y="3"/>
                      <a:pt x="2" y="0"/>
                      <a:pt x="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6" name="Freeform 319">
                <a:extLst>
                  <a:ext uri="{FF2B5EF4-FFF2-40B4-BE49-F238E27FC236}">
                    <a16:creationId xmlns:a16="http://schemas.microsoft.com/office/drawing/2014/main" id="{F551EAD5-CFD0-4532-B810-40AB1289E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" y="2460"/>
                <a:ext cx="18" cy="82"/>
              </a:xfrm>
              <a:custGeom>
                <a:avLst/>
                <a:gdLst>
                  <a:gd name="T0" fmla="*/ 1 w 13"/>
                  <a:gd name="T1" fmla="*/ 0 h 60"/>
                  <a:gd name="T2" fmla="*/ 11 w 13"/>
                  <a:gd name="T3" fmla="*/ 36 h 60"/>
                  <a:gd name="T4" fmla="*/ 15 w 13"/>
                  <a:gd name="T5" fmla="*/ 70 h 60"/>
                  <a:gd name="T6" fmla="*/ 26 w 13"/>
                  <a:gd name="T7" fmla="*/ 153 h 60"/>
                  <a:gd name="T8" fmla="*/ 21 w 13"/>
                  <a:gd name="T9" fmla="*/ 67 h 60"/>
                  <a:gd name="T10" fmla="*/ 1 w 13"/>
                  <a:gd name="T11" fmla="*/ 1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60">
                    <a:moveTo>
                      <a:pt x="1" y="0"/>
                    </a:moveTo>
                    <a:cubicBezTo>
                      <a:pt x="0" y="4"/>
                      <a:pt x="4" y="10"/>
                      <a:pt x="4" y="14"/>
                    </a:cubicBezTo>
                    <a:cubicBezTo>
                      <a:pt x="6" y="18"/>
                      <a:pt x="6" y="23"/>
                      <a:pt x="6" y="27"/>
                    </a:cubicBezTo>
                    <a:cubicBezTo>
                      <a:pt x="8" y="38"/>
                      <a:pt x="10" y="49"/>
                      <a:pt x="10" y="60"/>
                    </a:cubicBezTo>
                    <a:cubicBezTo>
                      <a:pt x="13" y="50"/>
                      <a:pt x="10" y="36"/>
                      <a:pt x="8" y="26"/>
                    </a:cubicBezTo>
                    <a:cubicBezTo>
                      <a:pt x="7" y="20"/>
                      <a:pt x="5" y="9"/>
                      <a:pt x="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7" name="Freeform 320">
                <a:extLst>
                  <a:ext uri="{FF2B5EF4-FFF2-40B4-BE49-F238E27FC236}">
                    <a16:creationId xmlns:a16="http://schemas.microsoft.com/office/drawing/2014/main" id="{DDE54458-52FF-413C-AD3C-EA2F91876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" y="2573"/>
                <a:ext cx="21" cy="39"/>
              </a:xfrm>
              <a:custGeom>
                <a:avLst/>
                <a:gdLst>
                  <a:gd name="T0" fmla="*/ 6 w 15"/>
                  <a:gd name="T1" fmla="*/ 0 h 29"/>
                  <a:gd name="T2" fmla="*/ 14 w 15"/>
                  <a:gd name="T3" fmla="*/ 42 h 29"/>
                  <a:gd name="T4" fmla="*/ 41 w 15"/>
                  <a:gd name="T5" fmla="*/ 70 h 29"/>
                  <a:gd name="T6" fmla="*/ 6 w 15"/>
                  <a:gd name="T7" fmla="*/ 47 h 29"/>
                  <a:gd name="T8" fmla="*/ 1 w 15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9">
                    <a:moveTo>
                      <a:pt x="2" y="0"/>
                    </a:moveTo>
                    <a:cubicBezTo>
                      <a:pt x="2" y="6"/>
                      <a:pt x="2" y="11"/>
                      <a:pt x="5" y="17"/>
                    </a:cubicBezTo>
                    <a:cubicBezTo>
                      <a:pt x="8" y="23"/>
                      <a:pt x="10" y="25"/>
                      <a:pt x="15" y="29"/>
                    </a:cubicBezTo>
                    <a:cubicBezTo>
                      <a:pt x="10" y="26"/>
                      <a:pt x="5" y="25"/>
                      <a:pt x="2" y="19"/>
                    </a:cubicBezTo>
                    <a:cubicBezTo>
                      <a:pt x="0" y="13"/>
                      <a:pt x="0" y="6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8" name="Freeform 321">
                <a:extLst>
                  <a:ext uri="{FF2B5EF4-FFF2-40B4-BE49-F238E27FC236}">
                    <a16:creationId xmlns:a16="http://schemas.microsoft.com/office/drawing/2014/main" id="{9E391A92-AF65-4ABC-80A4-09AEF01E0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" y="2551"/>
                <a:ext cx="26" cy="53"/>
              </a:xfrm>
              <a:custGeom>
                <a:avLst/>
                <a:gdLst>
                  <a:gd name="T0" fmla="*/ 42 w 19"/>
                  <a:gd name="T1" fmla="*/ 0 h 39"/>
                  <a:gd name="T2" fmla="*/ 34 w 19"/>
                  <a:gd name="T3" fmla="*/ 53 h 39"/>
                  <a:gd name="T4" fmla="*/ 0 w 19"/>
                  <a:gd name="T5" fmla="*/ 98 h 39"/>
                  <a:gd name="T6" fmla="*/ 41 w 19"/>
                  <a:gd name="T7" fmla="*/ 50 h 39"/>
                  <a:gd name="T8" fmla="*/ 42 w 19"/>
                  <a:gd name="T9" fmla="*/ 7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9">
                    <a:moveTo>
                      <a:pt x="17" y="0"/>
                    </a:moveTo>
                    <a:cubicBezTo>
                      <a:pt x="17" y="8"/>
                      <a:pt x="15" y="15"/>
                      <a:pt x="13" y="21"/>
                    </a:cubicBezTo>
                    <a:cubicBezTo>
                      <a:pt x="10" y="29"/>
                      <a:pt x="4" y="33"/>
                      <a:pt x="0" y="39"/>
                    </a:cubicBezTo>
                    <a:cubicBezTo>
                      <a:pt x="8" y="38"/>
                      <a:pt x="14" y="27"/>
                      <a:pt x="16" y="20"/>
                    </a:cubicBezTo>
                    <a:cubicBezTo>
                      <a:pt x="17" y="16"/>
                      <a:pt x="19" y="7"/>
                      <a:pt x="17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9" name="Freeform 322">
                <a:extLst>
                  <a:ext uri="{FF2B5EF4-FFF2-40B4-BE49-F238E27FC236}">
                    <a16:creationId xmlns:a16="http://schemas.microsoft.com/office/drawing/2014/main" id="{B606CE93-40F2-4AAA-BDD6-2D7D676AD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" y="2454"/>
                <a:ext cx="26" cy="83"/>
              </a:xfrm>
              <a:custGeom>
                <a:avLst/>
                <a:gdLst>
                  <a:gd name="T0" fmla="*/ 49 w 19"/>
                  <a:gd name="T1" fmla="*/ 0 h 60"/>
                  <a:gd name="T2" fmla="*/ 15 w 19"/>
                  <a:gd name="T3" fmla="*/ 75 h 60"/>
                  <a:gd name="T4" fmla="*/ 1 w 19"/>
                  <a:gd name="T5" fmla="*/ 159 h 60"/>
                  <a:gd name="T6" fmla="*/ 15 w 19"/>
                  <a:gd name="T7" fmla="*/ 54 h 60"/>
                  <a:gd name="T8" fmla="*/ 49 w 19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60">
                    <a:moveTo>
                      <a:pt x="19" y="0"/>
                    </a:moveTo>
                    <a:cubicBezTo>
                      <a:pt x="14" y="9"/>
                      <a:pt x="9" y="19"/>
                      <a:pt x="6" y="28"/>
                    </a:cubicBezTo>
                    <a:cubicBezTo>
                      <a:pt x="3" y="39"/>
                      <a:pt x="2" y="50"/>
                      <a:pt x="1" y="60"/>
                    </a:cubicBezTo>
                    <a:cubicBezTo>
                      <a:pt x="1" y="48"/>
                      <a:pt x="0" y="32"/>
                      <a:pt x="6" y="20"/>
                    </a:cubicBezTo>
                    <a:cubicBezTo>
                      <a:pt x="10" y="13"/>
                      <a:pt x="15" y="7"/>
                      <a:pt x="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0" name="Freeform 323">
                <a:extLst>
                  <a:ext uri="{FF2B5EF4-FFF2-40B4-BE49-F238E27FC236}">
                    <a16:creationId xmlns:a16="http://schemas.microsoft.com/office/drawing/2014/main" id="{BB7C5F90-2268-484F-A726-99865C602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4" y="2362"/>
                <a:ext cx="44" cy="22"/>
              </a:xfrm>
              <a:custGeom>
                <a:avLst/>
                <a:gdLst>
                  <a:gd name="T0" fmla="*/ 6 w 32"/>
                  <a:gd name="T1" fmla="*/ 41 h 16"/>
                  <a:gd name="T2" fmla="*/ 84 w 32"/>
                  <a:gd name="T3" fmla="*/ 41 h 16"/>
                  <a:gd name="T4" fmla="*/ 29 w 32"/>
                  <a:gd name="T5" fmla="*/ 6 h 16"/>
                  <a:gd name="T6" fmla="*/ 0 w 32"/>
                  <a:gd name="T7" fmla="*/ 4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" h="16">
                    <a:moveTo>
                      <a:pt x="2" y="16"/>
                    </a:moveTo>
                    <a:cubicBezTo>
                      <a:pt x="7" y="0"/>
                      <a:pt x="22" y="7"/>
                      <a:pt x="32" y="16"/>
                    </a:cubicBezTo>
                    <a:cubicBezTo>
                      <a:pt x="28" y="11"/>
                      <a:pt x="18" y="1"/>
                      <a:pt x="11" y="2"/>
                    </a:cubicBezTo>
                    <a:cubicBezTo>
                      <a:pt x="6" y="3"/>
                      <a:pt x="1" y="11"/>
                      <a:pt x="0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1" name="Freeform 324">
                <a:extLst>
                  <a:ext uri="{FF2B5EF4-FFF2-40B4-BE49-F238E27FC236}">
                    <a16:creationId xmlns:a16="http://schemas.microsoft.com/office/drawing/2014/main" id="{B3BF6E63-11B2-46F4-AA71-346D9BF66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2351"/>
                <a:ext cx="39" cy="24"/>
              </a:xfrm>
              <a:custGeom>
                <a:avLst/>
                <a:gdLst>
                  <a:gd name="T0" fmla="*/ 1 w 28"/>
                  <a:gd name="T1" fmla="*/ 48 h 17"/>
                  <a:gd name="T2" fmla="*/ 75 w 28"/>
                  <a:gd name="T3" fmla="*/ 6 h 17"/>
                  <a:gd name="T4" fmla="*/ 29 w 28"/>
                  <a:gd name="T5" fmla="*/ 14 h 17"/>
                  <a:gd name="T6" fmla="*/ 0 w 28"/>
                  <a:gd name="T7" fmla="*/ 45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17">
                    <a:moveTo>
                      <a:pt x="1" y="17"/>
                    </a:moveTo>
                    <a:cubicBezTo>
                      <a:pt x="7" y="11"/>
                      <a:pt x="18" y="1"/>
                      <a:pt x="28" y="2"/>
                    </a:cubicBezTo>
                    <a:cubicBezTo>
                      <a:pt x="21" y="0"/>
                      <a:pt x="16" y="2"/>
                      <a:pt x="11" y="5"/>
                    </a:cubicBezTo>
                    <a:cubicBezTo>
                      <a:pt x="6" y="8"/>
                      <a:pt x="3" y="11"/>
                      <a:pt x="0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2" name="Freeform 325">
                <a:extLst>
                  <a:ext uri="{FF2B5EF4-FFF2-40B4-BE49-F238E27FC236}">
                    <a16:creationId xmlns:a16="http://schemas.microsoft.com/office/drawing/2014/main" id="{2863C3E9-33A4-4184-989C-9CBCA5963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" y="2255"/>
                <a:ext cx="38" cy="45"/>
              </a:xfrm>
              <a:custGeom>
                <a:avLst/>
                <a:gdLst>
                  <a:gd name="T0" fmla="*/ 48 w 28"/>
                  <a:gd name="T1" fmla="*/ 75 h 33"/>
                  <a:gd name="T2" fmla="*/ 41 w 28"/>
                  <a:gd name="T3" fmla="*/ 48 h 33"/>
                  <a:gd name="T4" fmla="*/ 71 w 28"/>
                  <a:gd name="T5" fmla="*/ 0 h 33"/>
                  <a:gd name="T6" fmla="*/ 45 w 28"/>
                  <a:gd name="T7" fmla="*/ 75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33">
                    <a:moveTo>
                      <a:pt x="19" y="29"/>
                    </a:moveTo>
                    <a:cubicBezTo>
                      <a:pt x="16" y="33"/>
                      <a:pt x="14" y="22"/>
                      <a:pt x="16" y="19"/>
                    </a:cubicBezTo>
                    <a:cubicBezTo>
                      <a:pt x="19" y="12"/>
                      <a:pt x="25" y="7"/>
                      <a:pt x="28" y="0"/>
                    </a:cubicBezTo>
                    <a:cubicBezTo>
                      <a:pt x="22" y="4"/>
                      <a:pt x="0" y="24"/>
                      <a:pt x="18" y="2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3" name="Freeform 326">
                <a:extLst>
                  <a:ext uri="{FF2B5EF4-FFF2-40B4-BE49-F238E27FC236}">
                    <a16:creationId xmlns:a16="http://schemas.microsoft.com/office/drawing/2014/main" id="{8CB58AF4-0147-4A2C-8427-E4C4F2180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" y="2093"/>
                <a:ext cx="27" cy="77"/>
              </a:xfrm>
              <a:custGeom>
                <a:avLst/>
                <a:gdLst>
                  <a:gd name="T0" fmla="*/ 49 w 20"/>
                  <a:gd name="T1" fmla="*/ 0 h 56"/>
                  <a:gd name="T2" fmla="*/ 27 w 20"/>
                  <a:gd name="T3" fmla="*/ 70 h 56"/>
                  <a:gd name="T4" fmla="*/ 26 w 20"/>
                  <a:gd name="T5" fmla="*/ 110 h 56"/>
                  <a:gd name="T6" fmla="*/ 32 w 20"/>
                  <a:gd name="T7" fmla="*/ 146 h 56"/>
                  <a:gd name="T8" fmla="*/ 42 w 20"/>
                  <a:gd name="T9" fmla="*/ 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56">
                    <a:moveTo>
                      <a:pt x="20" y="0"/>
                    </a:moveTo>
                    <a:cubicBezTo>
                      <a:pt x="13" y="5"/>
                      <a:pt x="12" y="20"/>
                      <a:pt x="11" y="27"/>
                    </a:cubicBezTo>
                    <a:cubicBezTo>
                      <a:pt x="10" y="32"/>
                      <a:pt x="10" y="37"/>
                      <a:pt x="10" y="42"/>
                    </a:cubicBezTo>
                    <a:cubicBezTo>
                      <a:pt x="10" y="47"/>
                      <a:pt x="12" y="51"/>
                      <a:pt x="13" y="56"/>
                    </a:cubicBezTo>
                    <a:cubicBezTo>
                      <a:pt x="0" y="45"/>
                      <a:pt x="9" y="12"/>
                      <a:pt x="17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4" name="Freeform 327">
                <a:extLst>
                  <a:ext uri="{FF2B5EF4-FFF2-40B4-BE49-F238E27FC236}">
                    <a16:creationId xmlns:a16="http://schemas.microsoft.com/office/drawing/2014/main" id="{F7BBA78F-FEF8-4896-BF94-6CCE803F3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" y="2008"/>
                <a:ext cx="26" cy="122"/>
              </a:xfrm>
              <a:custGeom>
                <a:avLst/>
                <a:gdLst>
                  <a:gd name="T0" fmla="*/ 19 w 19"/>
                  <a:gd name="T1" fmla="*/ 0 h 89"/>
                  <a:gd name="T2" fmla="*/ 5 w 19"/>
                  <a:gd name="T3" fmla="*/ 36 h 89"/>
                  <a:gd name="T4" fmla="*/ 22 w 19"/>
                  <a:gd name="T5" fmla="*/ 97 h 89"/>
                  <a:gd name="T6" fmla="*/ 49 w 19"/>
                  <a:gd name="T7" fmla="*/ 229 h 89"/>
                  <a:gd name="T8" fmla="*/ 26 w 19"/>
                  <a:gd name="T9" fmla="*/ 97 h 89"/>
                  <a:gd name="T10" fmla="*/ 19 w 19"/>
                  <a:gd name="T11" fmla="*/ 7 h 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89">
                    <a:moveTo>
                      <a:pt x="7" y="0"/>
                    </a:moveTo>
                    <a:cubicBezTo>
                      <a:pt x="6" y="5"/>
                      <a:pt x="2" y="8"/>
                      <a:pt x="2" y="14"/>
                    </a:cubicBezTo>
                    <a:cubicBezTo>
                      <a:pt x="3" y="22"/>
                      <a:pt x="8" y="30"/>
                      <a:pt x="9" y="38"/>
                    </a:cubicBezTo>
                    <a:cubicBezTo>
                      <a:pt x="13" y="55"/>
                      <a:pt x="15" y="73"/>
                      <a:pt x="19" y="89"/>
                    </a:cubicBezTo>
                    <a:cubicBezTo>
                      <a:pt x="18" y="72"/>
                      <a:pt x="15" y="55"/>
                      <a:pt x="10" y="38"/>
                    </a:cubicBezTo>
                    <a:cubicBezTo>
                      <a:pt x="8" y="30"/>
                      <a:pt x="0" y="11"/>
                      <a:pt x="7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5" name="Freeform 328">
                <a:extLst>
                  <a:ext uri="{FF2B5EF4-FFF2-40B4-BE49-F238E27FC236}">
                    <a16:creationId xmlns:a16="http://schemas.microsoft.com/office/drawing/2014/main" id="{27AA60E8-B89A-4A58-9019-6F7E71D7B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" y="2048"/>
                <a:ext cx="22" cy="30"/>
              </a:xfrm>
              <a:custGeom>
                <a:avLst/>
                <a:gdLst>
                  <a:gd name="T0" fmla="*/ 1 w 16"/>
                  <a:gd name="T1" fmla="*/ 50 h 22"/>
                  <a:gd name="T2" fmla="*/ 19 w 16"/>
                  <a:gd name="T3" fmla="*/ 14 h 22"/>
                  <a:gd name="T4" fmla="*/ 29 w 16"/>
                  <a:gd name="T5" fmla="*/ 7 h 22"/>
                  <a:gd name="T6" fmla="*/ 41 w 16"/>
                  <a:gd name="T7" fmla="*/ 10 h 22"/>
                  <a:gd name="T8" fmla="*/ 29 w 16"/>
                  <a:gd name="T9" fmla="*/ 0 h 22"/>
                  <a:gd name="T10" fmla="*/ 11 w 16"/>
                  <a:gd name="T11" fmla="*/ 10 h 22"/>
                  <a:gd name="T12" fmla="*/ 1 w 16"/>
                  <a:gd name="T13" fmla="*/ 34 h 22"/>
                  <a:gd name="T14" fmla="*/ 1 w 16"/>
                  <a:gd name="T15" fmla="*/ 56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22">
                    <a:moveTo>
                      <a:pt x="1" y="20"/>
                    </a:moveTo>
                    <a:cubicBezTo>
                      <a:pt x="1" y="15"/>
                      <a:pt x="2" y="9"/>
                      <a:pt x="7" y="5"/>
                    </a:cubicBezTo>
                    <a:cubicBezTo>
                      <a:pt x="8" y="4"/>
                      <a:pt x="9" y="3"/>
                      <a:pt x="11" y="3"/>
                    </a:cubicBezTo>
                    <a:cubicBezTo>
                      <a:pt x="13" y="3"/>
                      <a:pt x="14" y="4"/>
                      <a:pt x="16" y="4"/>
                    </a:cubicBezTo>
                    <a:cubicBezTo>
                      <a:pt x="14" y="3"/>
                      <a:pt x="13" y="1"/>
                      <a:pt x="11" y="0"/>
                    </a:cubicBezTo>
                    <a:cubicBezTo>
                      <a:pt x="8" y="0"/>
                      <a:pt x="6" y="2"/>
                      <a:pt x="4" y="4"/>
                    </a:cubicBezTo>
                    <a:cubicBezTo>
                      <a:pt x="3" y="7"/>
                      <a:pt x="2" y="10"/>
                      <a:pt x="1" y="13"/>
                    </a:cubicBezTo>
                    <a:cubicBezTo>
                      <a:pt x="0" y="16"/>
                      <a:pt x="1" y="19"/>
                      <a:pt x="1" y="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6" name="Freeform 329">
                <a:extLst>
                  <a:ext uri="{FF2B5EF4-FFF2-40B4-BE49-F238E27FC236}">
                    <a16:creationId xmlns:a16="http://schemas.microsoft.com/office/drawing/2014/main" id="{8C07A64C-3ED6-4FC4-B04D-876C3F23E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4" y="2042"/>
                <a:ext cx="24" cy="36"/>
              </a:xfrm>
              <a:custGeom>
                <a:avLst/>
                <a:gdLst>
                  <a:gd name="T0" fmla="*/ 0 w 17"/>
                  <a:gd name="T1" fmla="*/ 6 h 26"/>
                  <a:gd name="T2" fmla="*/ 28 w 17"/>
                  <a:gd name="T3" fmla="*/ 24 h 26"/>
                  <a:gd name="T4" fmla="*/ 40 w 17"/>
                  <a:gd name="T5" fmla="*/ 48 h 26"/>
                  <a:gd name="T6" fmla="*/ 42 w 17"/>
                  <a:gd name="T7" fmla="*/ 69 h 26"/>
                  <a:gd name="T8" fmla="*/ 32 w 17"/>
                  <a:gd name="T9" fmla="*/ 21 h 26"/>
                  <a:gd name="T10" fmla="*/ 16 w 17"/>
                  <a:gd name="T11" fmla="*/ 8 h 26"/>
                  <a:gd name="T12" fmla="*/ 8 w 17"/>
                  <a:gd name="T13" fmla="*/ 1 h 26"/>
                  <a:gd name="T14" fmla="*/ 0 w 17"/>
                  <a:gd name="T15" fmla="*/ 6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26">
                    <a:moveTo>
                      <a:pt x="0" y="2"/>
                    </a:moveTo>
                    <a:cubicBezTo>
                      <a:pt x="4" y="0"/>
                      <a:pt x="9" y="5"/>
                      <a:pt x="10" y="9"/>
                    </a:cubicBezTo>
                    <a:cubicBezTo>
                      <a:pt x="12" y="12"/>
                      <a:pt x="13" y="15"/>
                      <a:pt x="14" y="18"/>
                    </a:cubicBezTo>
                    <a:cubicBezTo>
                      <a:pt x="14" y="21"/>
                      <a:pt x="14" y="24"/>
                      <a:pt x="15" y="26"/>
                    </a:cubicBezTo>
                    <a:cubicBezTo>
                      <a:pt x="17" y="20"/>
                      <a:pt x="15" y="13"/>
                      <a:pt x="11" y="8"/>
                    </a:cubicBezTo>
                    <a:cubicBezTo>
                      <a:pt x="10" y="6"/>
                      <a:pt x="8" y="4"/>
                      <a:pt x="6" y="3"/>
                    </a:cubicBezTo>
                    <a:cubicBezTo>
                      <a:pt x="6" y="2"/>
                      <a:pt x="4" y="1"/>
                      <a:pt x="3" y="1"/>
                    </a:cubicBezTo>
                    <a:cubicBezTo>
                      <a:pt x="2" y="1"/>
                      <a:pt x="1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7" name="Freeform 330">
                <a:extLst>
                  <a:ext uri="{FF2B5EF4-FFF2-40B4-BE49-F238E27FC236}">
                    <a16:creationId xmlns:a16="http://schemas.microsoft.com/office/drawing/2014/main" id="{84B78CB6-B28B-440F-ADD7-D4BEF091B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3" y="2449"/>
                <a:ext cx="265" cy="243"/>
              </a:xfrm>
              <a:custGeom>
                <a:avLst/>
                <a:gdLst>
                  <a:gd name="T0" fmla="*/ 500 w 193"/>
                  <a:gd name="T1" fmla="*/ 15 h 177"/>
                  <a:gd name="T2" fmla="*/ 360 w 193"/>
                  <a:gd name="T3" fmla="*/ 383 h 177"/>
                  <a:gd name="T4" fmla="*/ 334 w 193"/>
                  <a:gd name="T5" fmla="*/ 452 h 177"/>
                  <a:gd name="T6" fmla="*/ 269 w 193"/>
                  <a:gd name="T7" fmla="*/ 430 h 177"/>
                  <a:gd name="T8" fmla="*/ 217 w 193"/>
                  <a:gd name="T9" fmla="*/ 356 h 177"/>
                  <a:gd name="T10" fmla="*/ 143 w 193"/>
                  <a:gd name="T11" fmla="*/ 277 h 177"/>
                  <a:gd name="T12" fmla="*/ 0 w 193"/>
                  <a:gd name="T13" fmla="*/ 125 h 177"/>
                  <a:gd name="T14" fmla="*/ 40 w 193"/>
                  <a:gd name="T15" fmla="*/ 76 h 177"/>
                  <a:gd name="T16" fmla="*/ 117 w 193"/>
                  <a:gd name="T17" fmla="*/ 76 h 177"/>
                  <a:gd name="T18" fmla="*/ 287 w 193"/>
                  <a:gd name="T19" fmla="*/ 1 h 177"/>
                  <a:gd name="T20" fmla="*/ 401 w 193"/>
                  <a:gd name="T21" fmla="*/ 56 h 177"/>
                  <a:gd name="T22" fmla="*/ 500 w 193"/>
                  <a:gd name="T23" fmla="*/ 15 h 1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3" h="177">
                    <a:moveTo>
                      <a:pt x="193" y="6"/>
                    </a:moveTo>
                    <a:cubicBezTo>
                      <a:pt x="168" y="50"/>
                      <a:pt x="151" y="99"/>
                      <a:pt x="139" y="148"/>
                    </a:cubicBezTo>
                    <a:cubicBezTo>
                      <a:pt x="137" y="156"/>
                      <a:pt x="138" y="173"/>
                      <a:pt x="129" y="175"/>
                    </a:cubicBezTo>
                    <a:cubicBezTo>
                      <a:pt x="118" y="177"/>
                      <a:pt x="111" y="174"/>
                      <a:pt x="104" y="166"/>
                    </a:cubicBezTo>
                    <a:cubicBezTo>
                      <a:pt x="97" y="157"/>
                      <a:pt x="91" y="147"/>
                      <a:pt x="84" y="138"/>
                    </a:cubicBezTo>
                    <a:cubicBezTo>
                      <a:pt x="75" y="127"/>
                      <a:pt x="65" y="117"/>
                      <a:pt x="55" y="107"/>
                    </a:cubicBezTo>
                    <a:cubicBezTo>
                      <a:pt x="37" y="88"/>
                      <a:pt x="17" y="68"/>
                      <a:pt x="0" y="48"/>
                    </a:cubicBezTo>
                    <a:cubicBezTo>
                      <a:pt x="0" y="48"/>
                      <a:pt x="2" y="33"/>
                      <a:pt x="15" y="29"/>
                    </a:cubicBezTo>
                    <a:cubicBezTo>
                      <a:pt x="28" y="25"/>
                      <a:pt x="33" y="33"/>
                      <a:pt x="45" y="29"/>
                    </a:cubicBezTo>
                    <a:cubicBezTo>
                      <a:pt x="58" y="25"/>
                      <a:pt x="76" y="3"/>
                      <a:pt x="111" y="1"/>
                    </a:cubicBezTo>
                    <a:cubicBezTo>
                      <a:pt x="146" y="0"/>
                      <a:pt x="145" y="24"/>
                      <a:pt x="155" y="22"/>
                    </a:cubicBezTo>
                    <a:cubicBezTo>
                      <a:pt x="166" y="21"/>
                      <a:pt x="175" y="0"/>
                      <a:pt x="193" y="6"/>
                    </a:cubicBezTo>
                    <a:close/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8" name="Freeform 331">
                <a:extLst>
                  <a:ext uri="{FF2B5EF4-FFF2-40B4-BE49-F238E27FC236}">
                    <a16:creationId xmlns:a16="http://schemas.microsoft.com/office/drawing/2014/main" id="{5986DCA4-B79F-4A80-A29A-8214A32F4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2439"/>
                <a:ext cx="285" cy="254"/>
              </a:xfrm>
              <a:custGeom>
                <a:avLst/>
                <a:gdLst>
                  <a:gd name="T0" fmla="*/ 540 w 207"/>
                  <a:gd name="T1" fmla="*/ 92 h 185"/>
                  <a:gd name="T2" fmla="*/ 413 w 207"/>
                  <a:gd name="T3" fmla="*/ 238 h 185"/>
                  <a:gd name="T4" fmla="*/ 333 w 207"/>
                  <a:gd name="T5" fmla="*/ 339 h 185"/>
                  <a:gd name="T6" fmla="*/ 262 w 207"/>
                  <a:gd name="T7" fmla="*/ 445 h 185"/>
                  <a:gd name="T8" fmla="*/ 180 w 207"/>
                  <a:gd name="T9" fmla="*/ 479 h 185"/>
                  <a:gd name="T10" fmla="*/ 151 w 207"/>
                  <a:gd name="T11" fmla="*/ 431 h 185"/>
                  <a:gd name="T12" fmla="*/ 127 w 207"/>
                  <a:gd name="T13" fmla="*/ 369 h 185"/>
                  <a:gd name="T14" fmla="*/ 34 w 207"/>
                  <a:gd name="T15" fmla="*/ 147 h 185"/>
                  <a:gd name="T16" fmla="*/ 0 w 207"/>
                  <a:gd name="T17" fmla="*/ 30 h 185"/>
                  <a:gd name="T18" fmla="*/ 61 w 207"/>
                  <a:gd name="T19" fmla="*/ 36 h 185"/>
                  <a:gd name="T20" fmla="*/ 245 w 207"/>
                  <a:gd name="T21" fmla="*/ 19 h 185"/>
                  <a:gd name="T22" fmla="*/ 417 w 207"/>
                  <a:gd name="T23" fmla="*/ 113 h 185"/>
                  <a:gd name="T24" fmla="*/ 540 w 207"/>
                  <a:gd name="T25" fmla="*/ 92 h 1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7" h="185">
                    <a:moveTo>
                      <a:pt x="207" y="36"/>
                    </a:moveTo>
                    <a:cubicBezTo>
                      <a:pt x="191" y="55"/>
                      <a:pt x="174" y="73"/>
                      <a:pt x="158" y="92"/>
                    </a:cubicBezTo>
                    <a:cubicBezTo>
                      <a:pt x="147" y="104"/>
                      <a:pt x="138" y="117"/>
                      <a:pt x="128" y="131"/>
                    </a:cubicBezTo>
                    <a:cubicBezTo>
                      <a:pt x="119" y="144"/>
                      <a:pt x="111" y="160"/>
                      <a:pt x="100" y="172"/>
                    </a:cubicBezTo>
                    <a:cubicBezTo>
                      <a:pt x="92" y="181"/>
                      <a:pt x="80" y="185"/>
                      <a:pt x="69" y="185"/>
                    </a:cubicBezTo>
                    <a:cubicBezTo>
                      <a:pt x="62" y="184"/>
                      <a:pt x="61" y="173"/>
                      <a:pt x="58" y="167"/>
                    </a:cubicBezTo>
                    <a:cubicBezTo>
                      <a:pt x="55" y="159"/>
                      <a:pt x="52" y="151"/>
                      <a:pt x="49" y="143"/>
                    </a:cubicBezTo>
                    <a:cubicBezTo>
                      <a:pt x="37" y="114"/>
                      <a:pt x="24" y="86"/>
                      <a:pt x="13" y="57"/>
                    </a:cubicBezTo>
                    <a:cubicBezTo>
                      <a:pt x="8" y="42"/>
                      <a:pt x="4" y="27"/>
                      <a:pt x="0" y="12"/>
                    </a:cubicBezTo>
                    <a:cubicBezTo>
                      <a:pt x="0" y="12"/>
                      <a:pt x="11" y="0"/>
                      <a:pt x="23" y="14"/>
                    </a:cubicBezTo>
                    <a:cubicBezTo>
                      <a:pt x="36" y="28"/>
                      <a:pt x="51" y="1"/>
                      <a:pt x="94" y="7"/>
                    </a:cubicBezTo>
                    <a:cubicBezTo>
                      <a:pt x="137" y="13"/>
                      <a:pt x="138" y="41"/>
                      <a:pt x="160" y="44"/>
                    </a:cubicBezTo>
                    <a:cubicBezTo>
                      <a:pt x="181" y="46"/>
                      <a:pt x="186" y="34"/>
                      <a:pt x="207" y="36"/>
                    </a:cubicBezTo>
                    <a:close/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9" name="Freeform 332">
                <a:extLst>
                  <a:ext uri="{FF2B5EF4-FFF2-40B4-BE49-F238E27FC236}">
                    <a16:creationId xmlns:a16="http://schemas.microsoft.com/office/drawing/2014/main" id="{B149214C-7A4C-482C-B35F-C57D1EC02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2461"/>
                <a:ext cx="265" cy="243"/>
              </a:xfrm>
              <a:custGeom>
                <a:avLst/>
                <a:gdLst>
                  <a:gd name="T0" fmla="*/ 500 w 193"/>
                  <a:gd name="T1" fmla="*/ 14 h 177"/>
                  <a:gd name="T2" fmla="*/ 360 w 193"/>
                  <a:gd name="T3" fmla="*/ 383 h 177"/>
                  <a:gd name="T4" fmla="*/ 332 w 193"/>
                  <a:gd name="T5" fmla="*/ 450 h 177"/>
                  <a:gd name="T6" fmla="*/ 269 w 193"/>
                  <a:gd name="T7" fmla="*/ 428 h 177"/>
                  <a:gd name="T8" fmla="*/ 216 w 193"/>
                  <a:gd name="T9" fmla="*/ 354 h 177"/>
                  <a:gd name="T10" fmla="*/ 143 w 193"/>
                  <a:gd name="T11" fmla="*/ 277 h 177"/>
                  <a:gd name="T12" fmla="*/ 0 w 193"/>
                  <a:gd name="T13" fmla="*/ 122 h 177"/>
                  <a:gd name="T14" fmla="*/ 40 w 193"/>
                  <a:gd name="T15" fmla="*/ 76 h 177"/>
                  <a:gd name="T16" fmla="*/ 117 w 193"/>
                  <a:gd name="T17" fmla="*/ 76 h 177"/>
                  <a:gd name="T18" fmla="*/ 279 w 193"/>
                  <a:gd name="T19" fmla="*/ 15 h 177"/>
                  <a:gd name="T20" fmla="*/ 401 w 193"/>
                  <a:gd name="T21" fmla="*/ 56 h 177"/>
                  <a:gd name="T22" fmla="*/ 500 w 193"/>
                  <a:gd name="T23" fmla="*/ 14 h 1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3" h="177">
                    <a:moveTo>
                      <a:pt x="193" y="5"/>
                    </a:moveTo>
                    <a:cubicBezTo>
                      <a:pt x="168" y="50"/>
                      <a:pt x="151" y="98"/>
                      <a:pt x="139" y="148"/>
                    </a:cubicBezTo>
                    <a:cubicBezTo>
                      <a:pt x="137" y="155"/>
                      <a:pt x="137" y="172"/>
                      <a:pt x="128" y="174"/>
                    </a:cubicBezTo>
                    <a:cubicBezTo>
                      <a:pt x="118" y="177"/>
                      <a:pt x="110" y="173"/>
                      <a:pt x="104" y="165"/>
                    </a:cubicBezTo>
                    <a:cubicBezTo>
                      <a:pt x="96" y="157"/>
                      <a:pt x="91" y="146"/>
                      <a:pt x="83" y="137"/>
                    </a:cubicBezTo>
                    <a:cubicBezTo>
                      <a:pt x="75" y="126"/>
                      <a:pt x="64" y="117"/>
                      <a:pt x="55" y="107"/>
                    </a:cubicBezTo>
                    <a:cubicBezTo>
                      <a:pt x="36" y="87"/>
                      <a:pt x="17" y="68"/>
                      <a:pt x="0" y="47"/>
                    </a:cubicBezTo>
                    <a:cubicBezTo>
                      <a:pt x="0" y="47"/>
                      <a:pt x="2" y="33"/>
                      <a:pt x="15" y="29"/>
                    </a:cubicBezTo>
                    <a:cubicBezTo>
                      <a:pt x="27" y="24"/>
                      <a:pt x="32" y="33"/>
                      <a:pt x="45" y="29"/>
                    </a:cubicBezTo>
                    <a:cubicBezTo>
                      <a:pt x="57" y="25"/>
                      <a:pt x="73" y="8"/>
                      <a:pt x="108" y="6"/>
                    </a:cubicBezTo>
                    <a:cubicBezTo>
                      <a:pt x="143" y="5"/>
                      <a:pt x="144" y="24"/>
                      <a:pt x="155" y="22"/>
                    </a:cubicBezTo>
                    <a:cubicBezTo>
                      <a:pt x="165" y="20"/>
                      <a:pt x="175" y="0"/>
                      <a:pt x="193" y="5"/>
                    </a:cubicBezTo>
                    <a:close/>
                  </a:path>
                </a:pathLst>
              </a:custGeom>
              <a:solidFill>
                <a:srgbClr val="E2D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0" name="Freeform 333">
                <a:extLst>
                  <a:ext uri="{FF2B5EF4-FFF2-40B4-BE49-F238E27FC236}">
                    <a16:creationId xmlns:a16="http://schemas.microsoft.com/office/drawing/2014/main" id="{9362D18E-5C03-4BF9-80DE-23B8A5496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447"/>
                <a:ext cx="285" cy="248"/>
              </a:xfrm>
              <a:custGeom>
                <a:avLst/>
                <a:gdLst>
                  <a:gd name="T0" fmla="*/ 540 w 207"/>
                  <a:gd name="T1" fmla="*/ 81 h 180"/>
                  <a:gd name="T2" fmla="*/ 413 w 207"/>
                  <a:gd name="T3" fmla="*/ 227 h 180"/>
                  <a:gd name="T4" fmla="*/ 333 w 207"/>
                  <a:gd name="T5" fmla="*/ 331 h 180"/>
                  <a:gd name="T6" fmla="*/ 262 w 207"/>
                  <a:gd name="T7" fmla="*/ 437 h 180"/>
                  <a:gd name="T8" fmla="*/ 180 w 207"/>
                  <a:gd name="T9" fmla="*/ 468 h 180"/>
                  <a:gd name="T10" fmla="*/ 154 w 207"/>
                  <a:gd name="T11" fmla="*/ 423 h 180"/>
                  <a:gd name="T12" fmla="*/ 127 w 207"/>
                  <a:gd name="T13" fmla="*/ 361 h 180"/>
                  <a:gd name="T14" fmla="*/ 36 w 207"/>
                  <a:gd name="T15" fmla="*/ 132 h 180"/>
                  <a:gd name="T16" fmla="*/ 0 w 207"/>
                  <a:gd name="T17" fmla="*/ 15 h 180"/>
                  <a:gd name="T18" fmla="*/ 62 w 207"/>
                  <a:gd name="T19" fmla="*/ 36 h 180"/>
                  <a:gd name="T20" fmla="*/ 278 w 207"/>
                  <a:gd name="T21" fmla="*/ 34 h 180"/>
                  <a:gd name="T22" fmla="*/ 416 w 207"/>
                  <a:gd name="T23" fmla="*/ 112 h 180"/>
                  <a:gd name="T24" fmla="*/ 540 w 207"/>
                  <a:gd name="T25" fmla="*/ 81 h 1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7" h="180">
                    <a:moveTo>
                      <a:pt x="207" y="31"/>
                    </a:moveTo>
                    <a:cubicBezTo>
                      <a:pt x="191" y="50"/>
                      <a:pt x="174" y="68"/>
                      <a:pt x="158" y="87"/>
                    </a:cubicBezTo>
                    <a:cubicBezTo>
                      <a:pt x="147" y="99"/>
                      <a:pt x="138" y="112"/>
                      <a:pt x="128" y="126"/>
                    </a:cubicBezTo>
                    <a:cubicBezTo>
                      <a:pt x="119" y="139"/>
                      <a:pt x="111" y="155"/>
                      <a:pt x="100" y="167"/>
                    </a:cubicBezTo>
                    <a:cubicBezTo>
                      <a:pt x="92" y="176"/>
                      <a:pt x="80" y="180"/>
                      <a:pt x="69" y="179"/>
                    </a:cubicBezTo>
                    <a:cubicBezTo>
                      <a:pt x="62" y="179"/>
                      <a:pt x="61" y="167"/>
                      <a:pt x="59" y="162"/>
                    </a:cubicBezTo>
                    <a:cubicBezTo>
                      <a:pt x="55" y="154"/>
                      <a:pt x="52" y="146"/>
                      <a:pt x="49" y="138"/>
                    </a:cubicBezTo>
                    <a:cubicBezTo>
                      <a:pt x="37" y="109"/>
                      <a:pt x="24" y="81"/>
                      <a:pt x="14" y="51"/>
                    </a:cubicBezTo>
                    <a:cubicBezTo>
                      <a:pt x="8" y="37"/>
                      <a:pt x="4" y="22"/>
                      <a:pt x="0" y="6"/>
                    </a:cubicBezTo>
                    <a:cubicBezTo>
                      <a:pt x="0" y="6"/>
                      <a:pt x="11" y="0"/>
                      <a:pt x="24" y="14"/>
                    </a:cubicBezTo>
                    <a:cubicBezTo>
                      <a:pt x="36" y="28"/>
                      <a:pt x="64" y="7"/>
                      <a:pt x="107" y="13"/>
                    </a:cubicBezTo>
                    <a:cubicBezTo>
                      <a:pt x="150" y="20"/>
                      <a:pt x="138" y="41"/>
                      <a:pt x="159" y="43"/>
                    </a:cubicBezTo>
                    <a:cubicBezTo>
                      <a:pt x="180" y="46"/>
                      <a:pt x="187" y="29"/>
                      <a:pt x="207" y="31"/>
                    </a:cubicBezTo>
                    <a:close/>
                  </a:path>
                </a:pathLst>
              </a:custGeom>
              <a:solidFill>
                <a:srgbClr val="E2D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1" name="Freeform 334">
                <a:extLst>
                  <a:ext uri="{FF2B5EF4-FFF2-40B4-BE49-F238E27FC236}">
                    <a16:creationId xmlns:a16="http://schemas.microsoft.com/office/drawing/2014/main" id="{EAC0E20E-FACF-4285-8DA4-F41402D944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6" y="2447"/>
                <a:ext cx="875" cy="257"/>
              </a:xfrm>
              <a:custGeom>
                <a:avLst/>
                <a:gdLst>
                  <a:gd name="T0" fmla="*/ 345 w 637"/>
                  <a:gd name="T1" fmla="*/ 408 h 187"/>
                  <a:gd name="T2" fmla="*/ 257 w 637"/>
                  <a:gd name="T3" fmla="*/ 372 h 187"/>
                  <a:gd name="T4" fmla="*/ 196 w 637"/>
                  <a:gd name="T5" fmla="*/ 276 h 187"/>
                  <a:gd name="T6" fmla="*/ 77 w 637"/>
                  <a:gd name="T7" fmla="*/ 102 h 187"/>
                  <a:gd name="T8" fmla="*/ 77 w 637"/>
                  <a:gd name="T9" fmla="*/ 102 h 187"/>
                  <a:gd name="T10" fmla="*/ 40 w 637"/>
                  <a:gd name="T11" fmla="*/ 102 h 187"/>
                  <a:gd name="T12" fmla="*/ 0 w 637"/>
                  <a:gd name="T13" fmla="*/ 147 h 187"/>
                  <a:gd name="T14" fmla="*/ 143 w 637"/>
                  <a:gd name="T15" fmla="*/ 304 h 187"/>
                  <a:gd name="T16" fmla="*/ 217 w 637"/>
                  <a:gd name="T17" fmla="*/ 383 h 187"/>
                  <a:gd name="T18" fmla="*/ 269 w 637"/>
                  <a:gd name="T19" fmla="*/ 458 h 187"/>
                  <a:gd name="T20" fmla="*/ 332 w 637"/>
                  <a:gd name="T21" fmla="*/ 480 h 187"/>
                  <a:gd name="T22" fmla="*/ 359 w 637"/>
                  <a:gd name="T23" fmla="*/ 421 h 187"/>
                  <a:gd name="T24" fmla="*/ 345 w 637"/>
                  <a:gd name="T25" fmla="*/ 408 h 187"/>
                  <a:gd name="T26" fmla="*/ 1630 w 637"/>
                  <a:gd name="T27" fmla="*/ 418 h 187"/>
                  <a:gd name="T28" fmla="*/ 1604 w 637"/>
                  <a:gd name="T29" fmla="*/ 372 h 187"/>
                  <a:gd name="T30" fmla="*/ 1547 w 637"/>
                  <a:gd name="T31" fmla="*/ 327 h 187"/>
                  <a:gd name="T32" fmla="*/ 1456 w 637"/>
                  <a:gd name="T33" fmla="*/ 110 h 187"/>
                  <a:gd name="T34" fmla="*/ 1478 w 637"/>
                  <a:gd name="T35" fmla="*/ 49 h 187"/>
                  <a:gd name="T36" fmla="*/ 1438 w 637"/>
                  <a:gd name="T37" fmla="*/ 36 h 187"/>
                  <a:gd name="T38" fmla="*/ 1375 w 637"/>
                  <a:gd name="T39" fmla="*/ 19 h 187"/>
                  <a:gd name="T40" fmla="*/ 1413 w 637"/>
                  <a:gd name="T41" fmla="*/ 135 h 187"/>
                  <a:gd name="T42" fmla="*/ 1504 w 637"/>
                  <a:gd name="T43" fmla="*/ 359 h 187"/>
                  <a:gd name="T44" fmla="*/ 1529 w 637"/>
                  <a:gd name="T45" fmla="*/ 421 h 187"/>
                  <a:gd name="T46" fmla="*/ 1555 w 637"/>
                  <a:gd name="T47" fmla="*/ 466 h 187"/>
                  <a:gd name="T48" fmla="*/ 1636 w 637"/>
                  <a:gd name="T49" fmla="*/ 434 h 187"/>
                  <a:gd name="T50" fmla="*/ 1651 w 637"/>
                  <a:gd name="T51" fmla="*/ 418 h 187"/>
                  <a:gd name="T52" fmla="*/ 1630 w 637"/>
                  <a:gd name="T53" fmla="*/ 418 h 1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37" h="187">
                    <a:moveTo>
                      <a:pt x="133" y="157"/>
                    </a:moveTo>
                    <a:cubicBezTo>
                      <a:pt x="126" y="148"/>
                      <a:pt x="106" y="152"/>
                      <a:pt x="99" y="143"/>
                    </a:cubicBezTo>
                    <a:cubicBezTo>
                      <a:pt x="90" y="132"/>
                      <a:pt x="85" y="116"/>
                      <a:pt x="76" y="106"/>
                    </a:cubicBezTo>
                    <a:cubicBezTo>
                      <a:pt x="57" y="87"/>
                      <a:pt x="6" y="43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25" y="38"/>
                      <a:pt x="21" y="37"/>
                      <a:pt x="15" y="39"/>
                    </a:cubicBezTo>
                    <a:cubicBezTo>
                      <a:pt x="2" y="43"/>
                      <a:pt x="0" y="57"/>
                      <a:pt x="0" y="57"/>
                    </a:cubicBezTo>
                    <a:cubicBezTo>
                      <a:pt x="17" y="78"/>
                      <a:pt x="36" y="98"/>
                      <a:pt x="55" y="117"/>
                    </a:cubicBezTo>
                    <a:cubicBezTo>
                      <a:pt x="65" y="127"/>
                      <a:pt x="75" y="137"/>
                      <a:pt x="84" y="148"/>
                    </a:cubicBezTo>
                    <a:cubicBezTo>
                      <a:pt x="91" y="156"/>
                      <a:pt x="96" y="167"/>
                      <a:pt x="104" y="176"/>
                    </a:cubicBezTo>
                    <a:cubicBezTo>
                      <a:pt x="111" y="183"/>
                      <a:pt x="118" y="187"/>
                      <a:pt x="128" y="185"/>
                    </a:cubicBezTo>
                    <a:cubicBezTo>
                      <a:pt x="136" y="183"/>
                      <a:pt x="137" y="170"/>
                      <a:pt x="138" y="162"/>
                    </a:cubicBezTo>
                    <a:cubicBezTo>
                      <a:pt x="137" y="161"/>
                      <a:pt x="135" y="159"/>
                      <a:pt x="133" y="157"/>
                    </a:cubicBezTo>
                    <a:close/>
                    <a:moveTo>
                      <a:pt x="629" y="161"/>
                    </a:moveTo>
                    <a:cubicBezTo>
                      <a:pt x="623" y="161"/>
                      <a:pt x="621" y="149"/>
                      <a:pt x="619" y="143"/>
                    </a:cubicBezTo>
                    <a:cubicBezTo>
                      <a:pt x="616" y="135"/>
                      <a:pt x="600" y="134"/>
                      <a:pt x="597" y="126"/>
                    </a:cubicBezTo>
                    <a:cubicBezTo>
                      <a:pt x="585" y="97"/>
                      <a:pt x="572" y="71"/>
                      <a:pt x="562" y="42"/>
                    </a:cubicBezTo>
                    <a:cubicBezTo>
                      <a:pt x="560" y="37"/>
                      <a:pt x="554" y="21"/>
                      <a:pt x="570" y="19"/>
                    </a:cubicBezTo>
                    <a:cubicBezTo>
                      <a:pt x="563" y="19"/>
                      <a:pt x="558" y="18"/>
                      <a:pt x="555" y="14"/>
                    </a:cubicBezTo>
                    <a:cubicBezTo>
                      <a:pt x="542" y="0"/>
                      <a:pt x="531" y="7"/>
                      <a:pt x="531" y="7"/>
                    </a:cubicBezTo>
                    <a:cubicBezTo>
                      <a:pt x="535" y="22"/>
                      <a:pt x="540" y="37"/>
                      <a:pt x="545" y="52"/>
                    </a:cubicBezTo>
                    <a:cubicBezTo>
                      <a:pt x="555" y="81"/>
                      <a:pt x="568" y="110"/>
                      <a:pt x="580" y="138"/>
                    </a:cubicBezTo>
                    <a:cubicBezTo>
                      <a:pt x="584" y="146"/>
                      <a:pt x="587" y="154"/>
                      <a:pt x="590" y="162"/>
                    </a:cubicBezTo>
                    <a:cubicBezTo>
                      <a:pt x="592" y="168"/>
                      <a:pt x="594" y="179"/>
                      <a:pt x="600" y="180"/>
                    </a:cubicBezTo>
                    <a:cubicBezTo>
                      <a:pt x="612" y="181"/>
                      <a:pt x="623" y="177"/>
                      <a:pt x="631" y="167"/>
                    </a:cubicBezTo>
                    <a:cubicBezTo>
                      <a:pt x="633" y="165"/>
                      <a:pt x="635" y="163"/>
                      <a:pt x="637" y="161"/>
                    </a:cubicBezTo>
                    <a:cubicBezTo>
                      <a:pt x="634" y="161"/>
                      <a:pt x="632" y="161"/>
                      <a:pt x="629" y="161"/>
                    </a:cubicBezTo>
                    <a:close/>
                  </a:path>
                </a:pathLst>
              </a:custGeom>
              <a:solidFill>
                <a:srgbClr val="D1C8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2" name="Freeform 335">
                <a:extLst>
                  <a:ext uri="{FF2B5EF4-FFF2-40B4-BE49-F238E27FC236}">
                    <a16:creationId xmlns:a16="http://schemas.microsoft.com/office/drawing/2014/main" id="{E092BF77-E7E3-497C-8A7C-E7F2E7F39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2461"/>
                <a:ext cx="265" cy="243"/>
              </a:xfrm>
              <a:custGeom>
                <a:avLst/>
                <a:gdLst>
                  <a:gd name="T0" fmla="*/ 500 w 193"/>
                  <a:gd name="T1" fmla="*/ 14 h 177"/>
                  <a:gd name="T2" fmla="*/ 360 w 193"/>
                  <a:gd name="T3" fmla="*/ 383 h 177"/>
                  <a:gd name="T4" fmla="*/ 332 w 193"/>
                  <a:gd name="T5" fmla="*/ 450 h 177"/>
                  <a:gd name="T6" fmla="*/ 269 w 193"/>
                  <a:gd name="T7" fmla="*/ 428 h 177"/>
                  <a:gd name="T8" fmla="*/ 216 w 193"/>
                  <a:gd name="T9" fmla="*/ 354 h 177"/>
                  <a:gd name="T10" fmla="*/ 143 w 193"/>
                  <a:gd name="T11" fmla="*/ 277 h 177"/>
                  <a:gd name="T12" fmla="*/ 0 w 193"/>
                  <a:gd name="T13" fmla="*/ 122 h 177"/>
                  <a:gd name="T14" fmla="*/ 40 w 193"/>
                  <a:gd name="T15" fmla="*/ 76 h 177"/>
                  <a:gd name="T16" fmla="*/ 117 w 193"/>
                  <a:gd name="T17" fmla="*/ 76 h 177"/>
                  <a:gd name="T18" fmla="*/ 279 w 193"/>
                  <a:gd name="T19" fmla="*/ 15 h 177"/>
                  <a:gd name="T20" fmla="*/ 401 w 193"/>
                  <a:gd name="T21" fmla="*/ 56 h 177"/>
                  <a:gd name="T22" fmla="*/ 500 w 193"/>
                  <a:gd name="T23" fmla="*/ 14 h 1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3" h="177">
                    <a:moveTo>
                      <a:pt x="193" y="5"/>
                    </a:moveTo>
                    <a:cubicBezTo>
                      <a:pt x="168" y="50"/>
                      <a:pt x="151" y="98"/>
                      <a:pt x="139" y="148"/>
                    </a:cubicBezTo>
                    <a:cubicBezTo>
                      <a:pt x="137" y="155"/>
                      <a:pt x="137" y="172"/>
                      <a:pt x="128" y="174"/>
                    </a:cubicBezTo>
                    <a:cubicBezTo>
                      <a:pt x="118" y="177"/>
                      <a:pt x="110" y="173"/>
                      <a:pt x="104" y="165"/>
                    </a:cubicBezTo>
                    <a:cubicBezTo>
                      <a:pt x="96" y="157"/>
                      <a:pt x="91" y="146"/>
                      <a:pt x="83" y="137"/>
                    </a:cubicBezTo>
                    <a:cubicBezTo>
                      <a:pt x="75" y="126"/>
                      <a:pt x="64" y="117"/>
                      <a:pt x="55" y="107"/>
                    </a:cubicBezTo>
                    <a:cubicBezTo>
                      <a:pt x="36" y="87"/>
                      <a:pt x="17" y="68"/>
                      <a:pt x="0" y="47"/>
                    </a:cubicBezTo>
                    <a:cubicBezTo>
                      <a:pt x="0" y="47"/>
                      <a:pt x="2" y="33"/>
                      <a:pt x="15" y="29"/>
                    </a:cubicBezTo>
                    <a:cubicBezTo>
                      <a:pt x="27" y="24"/>
                      <a:pt x="32" y="33"/>
                      <a:pt x="45" y="29"/>
                    </a:cubicBezTo>
                    <a:cubicBezTo>
                      <a:pt x="57" y="25"/>
                      <a:pt x="73" y="8"/>
                      <a:pt x="108" y="6"/>
                    </a:cubicBezTo>
                    <a:cubicBezTo>
                      <a:pt x="143" y="5"/>
                      <a:pt x="144" y="24"/>
                      <a:pt x="155" y="22"/>
                    </a:cubicBezTo>
                    <a:cubicBezTo>
                      <a:pt x="165" y="20"/>
                      <a:pt x="175" y="0"/>
                      <a:pt x="193" y="5"/>
                    </a:cubicBezTo>
                    <a:close/>
                  </a:path>
                </a:pathLst>
              </a:custGeom>
              <a:noFill/>
              <a:ln w="158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3" name="Freeform 336">
                <a:extLst>
                  <a:ext uri="{FF2B5EF4-FFF2-40B4-BE49-F238E27FC236}">
                    <a16:creationId xmlns:a16="http://schemas.microsoft.com/office/drawing/2014/main" id="{1FC3819B-CF9B-43A7-99F6-5EE2A9956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447"/>
                <a:ext cx="285" cy="248"/>
              </a:xfrm>
              <a:custGeom>
                <a:avLst/>
                <a:gdLst>
                  <a:gd name="T0" fmla="*/ 540 w 207"/>
                  <a:gd name="T1" fmla="*/ 81 h 180"/>
                  <a:gd name="T2" fmla="*/ 413 w 207"/>
                  <a:gd name="T3" fmla="*/ 227 h 180"/>
                  <a:gd name="T4" fmla="*/ 333 w 207"/>
                  <a:gd name="T5" fmla="*/ 331 h 180"/>
                  <a:gd name="T6" fmla="*/ 262 w 207"/>
                  <a:gd name="T7" fmla="*/ 437 h 180"/>
                  <a:gd name="T8" fmla="*/ 180 w 207"/>
                  <a:gd name="T9" fmla="*/ 468 h 180"/>
                  <a:gd name="T10" fmla="*/ 154 w 207"/>
                  <a:gd name="T11" fmla="*/ 423 h 180"/>
                  <a:gd name="T12" fmla="*/ 127 w 207"/>
                  <a:gd name="T13" fmla="*/ 361 h 180"/>
                  <a:gd name="T14" fmla="*/ 36 w 207"/>
                  <a:gd name="T15" fmla="*/ 132 h 180"/>
                  <a:gd name="T16" fmla="*/ 0 w 207"/>
                  <a:gd name="T17" fmla="*/ 15 h 180"/>
                  <a:gd name="T18" fmla="*/ 62 w 207"/>
                  <a:gd name="T19" fmla="*/ 36 h 180"/>
                  <a:gd name="T20" fmla="*/ 278 w 207"/>
                  <a:gd name="T21" fmla="*/ 34 h 180"/>
                  <a:gd name="T22" fmla="*/ 416 w 207"/>
                  <a:gd name="T23" fmla="*/ 112 h 180"/>
                  <a:gd name="T24" fmla="*/ 540 w 207"/>
                  <a:gd name="T25" fmla="*/ 81 h 1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7" h="180">
                    <a:moveTo>
                      <a:pt x="207" y="31"/>
                    </a:moveTo>
                    <a:cubicBezTo>
                      <a:pt x="191" y="50"/>
                      <a:pt x="174" y="68"/>
                      <a:pt x="158" y="87"/>
                    </a:cubicBezTo>
                    <a:cubicBezTo>
                      <a:pt x="147" y="99"/>
                      <a:pt x="138" y="112"/>
                      <a:pt x="128" y="126"/>
                    </a:cubicBezTo>
                    <a:cubicBezTo>
                      <a:pt x="119" y="139"/>
                      <a:pt x="111" y="155"/>
                      <a:pt x="100" y="167"/>
                    </a:cubicBezTo>
                    <a:cubicBezTo>
                      <a:pt x="92" y="176"/>
                      <a:pt x="80" y="180"/>
                      <a:pt x="69" y="179"/>
                    </a:cubicBezTo>
                    <a:cubicBezTo>
                      <a:pt x="62" y="179"/>
                      <a:pt x="61" y="167"/>
                      <a:pt x="59" y="162"/>
                    </a:cubicBezTo>
                    <a:cubicBezTo>
                      <a:pt x="55" y="154"/>
                      <a:pt x="52" y="146"/>
                      <a:pt x="49" y="138"/>
                    </a:cubicBezTo>
                    <a:cubicBezTo>
                      <a:pt x="37" y="109"/>
                      <a:pt x="24" y="81"/>
                      <a:pt x="14" y="51"/>
                    </a:cubicBezTo>
                    <a:cubicBezTo>
                      <a:pt x="8" y="37"/>
                      <a:pt x="4" y="22"/>
                      <a:pt x="0" y="6"/>
                    </a:cubicBezTo>
                    <a:cubicBezTo>
                      <a:pt x="0" y="6"/>
                      <a:pt x="11" y="0"/>
                      <a:pt x="24" y="14"/>
                    </a:cubicBezTo>
                    <a:cubicBezTo>
                      <a:pt x="36" y="28"/>
                      <a:pt x="64" y="7"/>
                      <a:pt x="107" y="13"/>
                    </a:cubicBezTo>
                    <a:cubicBezTo>
                      <a:pt x="150" y="20"/>
                      <a:pt x="138" y="41"/>
                      <a:pt x="159" y="43"/>
                    </a:cubicBezTo>
                    <a:cubicBezTo>
                      <a:pt x="180" y="46"/>
                      <a:pt x="187" y="29"/>
                      <a:pt x="207" y="31"/>
                    </a:cubicBezTo>
                    <a:close/>
                  </a:path>
                </a:pathLst>
              </a:custGeom>
              <a:noFill/>
              <a:ln w="158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4" name="Freeform 337">
                <a:extLst>
                  <a:ext uri="{FF2B5EF4-FFF2-40B4-BE49-F238E27FC236}">
                    <a16:creationId xmlns:a16="http://schemas.microsoft.com/office/drawing/2014/main" id="{E8045D5F-C9B9-434B-A08B-4BB059F83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" y="2442"/>
                <a:ext cx="33" cy="70"/>
              </a:xfrm>
              <a:custGeom>
                <a:avLst/>
                <a:gdLst>
                  <a:gd name="T0" fmla="*/ 62 w 24"/>
                  <a:gd name="T1" fmla="*/ 1 h 51"/>
                  <a:gd name="T2" fmla="*/ 21 w 24"/>
                  <a:gd name="T3" fmla="*/ 15 h 51"/>
                  <a:gd name="T4" fmla="*/ 1 w 24"/>
                  <a:gd name="T5" fmla="*/ 56 h 51"/>
                  <a:gd name="T6" fmla="*/ 44 w 24"/>
                  <a:gd name="T7" fmla="*/ 132 h 51"/>
                  <a:gd name="T8" fmla="*/ 15 w 24"/>
                  <a:gd name="T9" fmla="*/ 55 h 51"/>
                  <a:gd name="T10" fmla="*/ 62 w 24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51">
                    <a:moveTo>
                      <a:pt x="24" y="1"/>
                    </a:moveTo>
                    <a:cubicBezTo>
                      <a:pt x="19" y="0"/>
                      <a:pt x="12" y="4"/>
                      <a:pt x="8" y="6"/>
                    </a:cubicBezTo>
                    <a:cubicBezTo>
                      <a:pt x="2" y="10"/>
                      <a:pt x="0" y="15"/>
                      <a:pt x="1" y="22"/>
                    </a:cubicBezTo>
                    <a:cubicBezTo>
                      <a:pt x="3" y="34"/>
                      <a:pt x="9" y="43"/>
                      <a:pt x="17" y="51"/>
                    </a:cubicBezTo>
                    <a:cubicBezTo>
                      <a:pt x="11" y="43"/>
                      <a:pt x="5" y="31"/>
                      <a:pt x="6" y="21"/>
                    </a:cubicBezTo>
                    <a:cubicBezTo>
                      <a:pt x="8" y="10"/>
                      <a:pt x="18" y="8"/>
                      <a:pt x="24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5" name="Freeform 338">
                <a:extLst>
                  <a:ext uri="{FF2B5EF4-FFF2-40B4-BE49-F238E27FC236}">
                    <a16:creationId xmlns:a16="http://schemas.microsoft.com/office/drawing/2014/main" id="{6F4F8D49-3E1E-4C70-AF3C-4F44D5541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" y="2386"/>
                <a:ext cx="33" cy="85"/>
              </a:xfrm>
              <a:custGeom>
                <a:avLst/>
                <a:gdLst>
                  <a:gd name="T0" fmla="*/ 15 w 24"/>
                  <a:gd name="T1" fmla="*/ 0 h 62"/>
                  <a:gd name="T2" fmla="*/ 47 w 24"/>
                  <a:gd name="T3" fmla="*/ 30 h 62"/>
                  <a:gd name="T4" fmla="*/ 61 w 24"/>
                  <a:gd name="T5" fmla="*/ 77 h 62"/>
                  <a:gd name="T6" fmla="*/ 0 w 24"/>
                  <a:gd name="T7" fmla="*/ 160 h 62"/>
                  <a:gd name="T8" fmla="*/ 32 w 24"/>
                  <a:gd name="T9" fmla="*/ 111 h 62"/>
                  <a:gd name="T10" fmla="*/ 47 w 24"/>
                  <a:gd name="T11" fmla="*/ 64 h 62"/>
                  <a:gd name="T12" fmla="*/ 40 w 24"/>
                  <a:gd name="T13" fmla="*/ 26 h 62"/>
                  <a:gd name="T14" fmla="*/ 15 w 24"/>
                  <a:gd name="T15" fmla="*/ 0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62">
                    <a:moveTo>
                      <a:pt x="6" y="0"/>
                    </a:moveTo>
                    <a:cubicBezTo>
                      <a:pt x="9" y="1"/>
                      <a:pt x="16" y="9"/>
                      <a:pt x="18" y="12"/>
                    </a:cubicBezTo>
                    <a:cubicBezTo>
                      <a:pt x="22" y="18"/>
                      <a:pt x="24" y="23"/>
                      <a:pt x="23" y="30"/>
                    </a:cubicBezTo>
                    <a:cubicBezTo>
                      <a:pt x="21" y="43"/>
                      <a:pt x="7" y="51"/>
                      <a:pt x="0" y="62"/>
                    </a:cubicBezTo>
                    <a:cubicBezTo>
                      <a:pt x="4" y="55"/>
                      <a:pt x="7" y="49"/>
                      <a:pt x="12" y="43"/>
                    </a:cubicBezTo>
                    <a:cubicBezTo>
                      <a:pt x="15" y="38"/>
                      <a:pt x="18" y="32"/>
                      <a:pt x="18" y="25"/>
                    </a:cubicBezTo>
                    <a:cubicBezTo>
                      <a:pt x="19" y="21"/>
                      <a:pt x="18" y="14"/>
                      <a:pt x="15" y="10"/>
                    </a:cubicBezTo>
                    <a:cubicBezTo>
                      <a:pt x="12" y="6"/>
                      <a:pt x="8" y="5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6" name="Freeform 339">
                <a:extLst>
                  <a:ext uri="{FF2B5EF4-FFF2-40B4-BE49-F238E27FC236}">
                    <a16:creationId xmlns:a16="http://schemas.microsoft.com/office/drawing/2014/main" id="{39F14229-2F93-4123-A5E2-F0B9C4CC7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2637"/>
                <a:ext cx="77" cy="77"/>
              </a:xfrm>
              <a:custGeom>
                <a:avLst/>
                <a:gdLst>
                  <a:gd name="T0" fmla="*/ 0 w 56"/>
                  <a:gd name="T1" fmla="*/ 0 h 56"/>
                  <a:gd name="T2" fmla="*/ 55 w 56"/>
                  <a:gd name="T3" fmla="*/ 70 h 56"/>
                  <a:gd name="T4" fmla="*/ 146 w 56"/>
                  <a:gd name="T5" fmla="*/ 96 h 56"/>
                  <a:gd name="T6" fmla="*/ 77 w 56"/>
                  <a:gd name="T7" fmla="*/ 85 h 56"/>
                  <a:gd name="T8" fmla="*/ 0 w 56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0" y="0"/>
                    </a:moveTo>
                    <a:cubicBezTo>
                      <a:pt x="0" y="0"/>
                      <a:pt x="15" y="16"/>
                      <a:pt x="21" y="27"/>
                    </a:cubicBezTo>
                    <a:cubicBezTo>
                      <a:pt x="27" y="38"/>
                      <a:pt x="48" y="56"/>
                      <a:pt x="56" y="37"/>
                    </a:cubicBezTo>
                    <a:cubicBezTo>
                      <a:pt x="56" y="37"/>
                      <a:pt x="42" y="49"/>
                      <a:pt x="30" y="33"/>
                    </a:cubicBezTo>
                    <a:cubicBezTo>
                      <a:pt x="18" y="1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7A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7" name="Freeform 340">
                <a:extLst>
                  <a:ext uri="{FF2B5EF4-FFF2-40B4-BE49-F238E27FC236}">
                    <a16:creationId xmlns:a16="http://schemas.microsoft.com/office/drawing/2014/main" id="{E7F56DE4-BBC4-49BD-961D-805DAD8BB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2504"/>
                <a:ext cx="47" cy="73"/>
              </a:xfrm>
              <a:custGeom>
                <a:avLst/>
                <a:gdLst>
                  <a:gd name="T0" fmla="*/ 33 w 34"/>
                  <a:gd name="T1" fmla="*/ 0 h 53"/>
                  <a:gd name="T2" fmla="*/ 0 w 34"/>
                  <a:gd name="T3" fmla="*/ 40 h 53"/>
                  <a:gd name="T4" fmla="*/ 90 w 34"/>
                  <a:gd name="T5" fmla="*/ 139 h 53"/>
                  <a:gd name="T6" fmla="*/ 14 w 34"/>
                  <a:gd name="T7" fmla="*/ 32 h 53"/>
                  <a:gd name="T8" fmla="*/ 33 w 34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53">
                    <a:moveTo>
                      <a:pt x="12" y="0"/>
                    </a:moveTo>
                    <a:cubicBezTo>
                      <a:pt x="12" y="0"/>
                      <a:pt x="2" y="5"/>
                      <a:pt x="0" y="15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3"/>
                      <a:pt x="4" y="18"/>
                      <a:pt x="5" y="12"/>
                    </a:cubicBezTo>
                    <a:cubicBezTo>
                      <a:pt x="6" y="4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B7A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8" name="Freeform 341">
                <a:extLst>
                  <a:ext uri="{FF2B5EF4-FFF2-40B4-BE49-F238E27FC236}">
                    <a16:creationId xmlns:a16="http://schemas.microsoft.com/office/drawing/2014/main" id="{3F070DD4-E370-4FE8-9AB2-B9745C725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2454"/>
                <a:ext cx="20" cy="57"/>
              </a:xfrm>
              <a:custGeom>
                <a:avLst/>
                <a:gdLst>
                  <a:gd name="T0" fmla="*/ 36 w 15"/>
                  <a:gd name="T1" fmla="*/ 14 h 41"/>
                  <a:gd name="T2" fmla="*/ 1 w 15"/>
                  <a:gd name="T3" fmla="*/ 8 h 41"/>
                  <a:gd name="T4" fmla="*/ 31 w 15"/>
                  <a:gd name="T5" fmla="*/ 110 h 41"/>
                  <a:gd name="T6" fmla="*/ 15 w 15"/>
                  <a:gd name="T7" fmla="*/ 11 h 41"/>
                  <a:gd name="T8" fmla="*/ 36 w 15"/>
                  <a:gd name="T9" fmla="*/ 1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41">
                    <a:moveTo>
                      <a:pt x="15" y="5"/>
                    </a:moveTo>
                    <a:cubicBezTo>
                      <a:pt x="15" y="5"/>
                      <a:pt x="7" y="0"/>
                      <a:pt x="1" y="3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1"/>
                      <a:pt x="0" y="3"/>
                      <a:pt x="6" y="4"/>
                    </a:cubicBezTo>
                    <a:cubicBezTo>
                      <a:pt x="12" y="5"/>
                      <a:pt x="15" y="5"/>
                      <a:pt x="15" y="5"/>
                    </a:cubicBezTo>
                    <a:close/>
                  </a:path>
                </a:pathLst>
              </a:custGeom>
              <a:solidFill>
                <a:srgbClr val="B7A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9" name="Freeform 342">
                <a:extLst>
                  <a:ext uri="{FF2B5EF4-FFF2-40B4-BE49-F238E27FC236}">
                    <a16:creationId xmlns:a16="http://schemas.microsoft.com/office/drawing/2014/main" id="{B715F87F-07E5-4AAD-B24B-B44228D36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9" y="2549"/>
                <a:ext cx="94" cy="154"/>
              </a:xfrm>
              <a:custGeom>
                <a:avLst/>
                <a:gdLst>
                  <a:gd name="T0" fmla="*/ 180 w 68"/>
                  <a:gd name="T1" fmla="*/ 250 h 112"/>
                  <a:gd name="T2" fmla="*/ 105 w 68"/>
                  <a:gd name="T3" fmla="*/ 250 h 112"/>
                  <a:gd name="T4" fmla="*/ 0 w 68"/>
                  <a:gd name="T5" fmla="*/ 0 h 112"/>
                  <a:gd name="T6" fmla="*/ 104 w 68"/>
                  <a:gd name="T7" fmla="*/ 220 h 112"/>
                  <a:gd name="T8" fmla="*/ 180 w 68"/>
                  <a:gd name="T9" fmla="*/ 25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112">
                    <a:moveTo>
                      <a:pt x="68" y="96"/>
                    </a:moveTo>
                    <a:cubicBezTo>
                      <a:pt x="68" y="96"/>
                      <a:pt x="45" y="112"/>
                      <a:pt x="40" y="96"/>
                    </a:cubicBezTo>
                    <a:cubicBezTo>
                      <a:pt x="34" y="80"/>
                      <a:pt x="4" y="7"/>
                      <a:pt x="0" y="0"/>
                    </a:cubicBezTo>
                    <a:cubicBezTo>
                      <a:pt x="0" y="0"/>
                      <a:pt x="31" y="60"/>
                      <a:pt x="39" y="84"/>
                    </a:cubicBezTo>
                    <a:cubicBezTo>
                      <a:pt x="46" y="108"/>
                      <a:pt x="68" y="96"/>
                      <a:pt x="68" y="96"/>
                    </a:cubicBezTo>
                    <a:close/>
                  </a:path>
                </a:pathLst>
              </a:custGeom>
              <a:solidFill>
                <a:srgbClr val="B7A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0" name="Freeform 343">
                <a:extLst>
                  <a:ext uri="{FF2B5EF4-FFF2-40B4-BE49-F238E27FC236}">
                    <a16:creationId xmlns:a16="http://schemas.microsoft.com/office/drawing/2014/main" id="{EEBF5A32-3823-4093-B068-E0518F3E7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0" y="2482"/>
                <a:ext cx="162" cy="154"/>
              </a:xfrm>
              <a:custGeom>
                <a:avLst/>
                <a:gdLst>
                  <a:gd name="T0" fmla="*/ 0 w 118"/>
                  <a:gd name="T1" fmla="*/ 55 h 112"/>
                  <a:gd name="T2" fmla="*/ 125 w 118"/>
                  <a:gd name="T3" fmla="*/ 6 h 112"/>
                  <a:gd name="T4" fmla="*/ 188 w 118"/>
                  <a:gd name="T5" fmla="*/ 6 h 112"/>
                  <a:gd name="T6" fmla="*/ 243 w 118"/>
                  <a:gd name="T7" fmla="*/ 36 h 112"/>
                  <a:gd name="T8" fmla="*/ 290 w 118"/>
                  <a:gd name="T9" fmla="*/ 50 h 112"/>
                  <a:gd name="T10" fmla="*/ 283 w 118"/>
                  <a:gd name="T11" fmla="*/ 120 h 112"/>
                  <a:gd name="T12" fmla="*/ 251 w 118"/>
                  <a:gd name="T13" fmla="*/ 195 h 112"/>
                  <a:gd name="T14" fmla="*/ 233 w 118"/>
                  <a:gd name="T15" fmla="*/ 268 h 112"/>
                  <a:gd name="T16" fmla="*/ 202 w 118"/>
                  <a:gd name="T17" fmla="*/ 276 h 112"/>
                  <a:gd name="T18" fmla="*/ 181 w 118"/>
                  <a:gd name="T19" fmla="*/ 213 h 112"/>
                  <a:gd name="T20" fmla="*/ 106 w 118"/>
                  <a:gd name="T21" fmla="*/ 117 h 112"/>
                  <a:gd name="T22" fmla="*/ 19 w 118"/>
                  <a:gd name="T23" fmla="*/ 99 h 112"/>
                  <a:gd name="T24" fmla="*/ 0 w 118"/>
                  <a:gd name="T25" fmla="*/ 54 h 1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8" h="112">
                    <a:moveTo>
                      <a:pt x="0" y="21"/>
                    </a:moveTo>
                    <a:cubicBezTo>
                      <a:pt x="18" y="18"/>
                      <a:pt x="31" y="7"/>
                      <a:pt x="48" y="2"/>
                    </a:cubicBezTo>
                    <a:cubicBezTo>
                      <a:pt x="56" y="0"/>
                      <a:pt x="65" y="0"/>
                      <a:pt x="73" y="2"/>
                    </a:cubicBezTo>
                    <a:cubicBezTo>
                      <a:pt x="81" y="5"/>
                      <a:pt x="87" y="11"/>
                      <a:pt x="94" y="14"/>
                    </a:cubicBezTo>
                    <a:cubicBezTo>
                      <a:pt x="99" y="17"/>
                      <a:pt x="108" y="16"/>
                      <a:pt x="112" y="19"/>
                    </a:cubicBezTo>
                    <a:cubicBezTo>
                      <a:pt x="118" y="26"/>
                      <a:pt x="112" y="39"/>
                      <a:pt x="109" y="46"/>
                    </a:cubicBezTo>
                    <a:cubicBezTo>
                      <a:pt x="104" y="55"/>
                      <a:pt x="100" y="65"/>
                      <a:pt x="97" y="75"/>
                    </a:cubicBezTo>
                    <a:cubicBezTo>
                      <a:pt x="94" y="84"/>
                      <a:pt x="94" y="94"/>
                      <a:pt x="90" y="103"/>
                    </a:cubicBezTo>
                    <a:cubicBezTo>
                      <a:pt x="88" y="110"/>
                      <a:pt x="84" y="112"/>
                      <a:pt x="78" y="106"/>
                    </a:cubicBezTo>
                    <a:cubicBezTo>
                      <a:pt x="73" y="99"/>
                      <a:pt x="71" y="91"/>
                      <a:pt x="70" y="82"/>
                    </a:cubicBezTo>
                    <a:cubicBezTo>
                      <a:pt x="67" y="64"/>
                      <a:pt x="62" y="47"/>
                      <a:pt x="41" y="45"/>
                    </a:cubicBezTo>
                    <a:cubicBezTo>
                      <a:pt x="29" y="44"/>
                      <a:pt x="18" y="47"/>
                      <a:pt x="7" y="38"/>
                    </a:cubicBezTo>
                    <a:cubicBezTo>
                      <a:pt x="2" y="34"/>
                      <a:pt x="0" y="27"/>
                      <a:pt x="0" y="20"/>
                    </a:cubicBezTo>
                  </a:path>
                </a:pathLst>
              </a:custGeom>
              <a:solidFill>
                <a:srgbClr val="EDE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1" name="Freeform 344">
                <a:extLst>
                  <a:ext uri="{FF2B5EF4-FFF2-40B4-BE49-F238E27FC236}">
                    <a16:creationId xmlns:a16="http://schemas.microsoft.com/office/drawing/2014/main" id="{DC80B41A-57D5-4499-90BC-E7CD18A1A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2483"/>
                <a:ext cx="159" cy="149"/>
              </a:xfrm>
              <a:custGeom>
                <a:avLst/>
                <a:gdLst>
                  <a:gd name="T0" fmla="*/ 10 w 116"/>
                  <a:gd name="T1" fmla="*/ 50 h 108"/>
                  <a:gd name="T2" fmla="*/ 36 w 116"/>
                  <a:gd name="T3" fmla="*/ 8 h 108"/>
                  <a:gd name="T4" fmla="*/ 92 w 116"/>
                  <a:gd name="T5" fmla="*/ 1 h 108"/>
                  <a:gd name="T6" fmla="*/ 207 w 116"/>
                  <a:gd name="T7" fmla="*/ 55 h 108"/>
                  <a:gd name="T8" fmla="*/ 269 w 116"/>
                  <a:gd name="T9" fmla="*/ 55 h 108"/>
                  <a:gd name="T10" fmla="*/ 285 w 116"/>
                  <a:gd name="T11" fmla="*/ 105 h 108"/>
                  <a:gd name="T12" fmla="*/ 219 w 116"/>
                  <a:gd name="T13" fmla="*/ 174 h 108"/>
                  <a:gd name="T14" fmla="*/ 178 w 116"/>
                  <a:gd name="T15" fmla="*/ 230 h 108"/>
                  <a:gd name="T16" fmla="*/ 154 w 116"/>
                  <a:gd name="T17" fmla="*/ 272 h 108"/>
                  <a:gd name="T18" fmla="*/ 117 w 116"/>
                  <a:gd name="T19" fmla="*/ 236 h 108"/>
                  <a:gd name="T20" fmla="*/ 82 w 116"/>
                  <a:gd name="T21" fmla="*/ 189 h 108"/>
                  <a:gd name="T22" fmla="*/ 49 w 116"/>
                  <a:gd name="T23" fmla="*/ 150 h 108"/>
                  <a:gd name="T24" fmla="*/ 71 w 116"/>
                  <a:gd name="T25" fmla="*/ 103 h 108"/>
                  <a:gd name="T26" fmla="*/ 49 w 116"/>
                  <a:gd name="T27" fmla="*/ 75 h 108"/>
                  <a:gd name="T28" fmla="*/ 10 w 116"/>
                  <a:gd name="T29" fmla="*/ 50 h 10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6" h="108">
                    <a:moveTo>
                      <a:pt x="4" y="19"/>
                    </a:moveTo>
                    <a:cubicBezTo>
                      <a:pt x="0" y="13"/>
                      <a:pt x="9" y="5"/>
                      <a:pt x="14" y="3"/>
                    </a:cubicBezTo>
                    <a:cubicBezTo>
                      <a:pt x="20" y="0"/>
                      <a:pt x="29" y="0"/>
                      <a:pt x="36" y="1"/>
                    </a:cubicBezTo>
                    <a:cubicBezTo>
                      <a:pt x="52" y="4"/>
                      <a:pt x="64" y="18"/>
                      <a:pt x="80" y="21"/>
                    </a:cubicBezTo>
                    <a:cubicBezTo>
                      <a:pt x="88" y="23"/>
                      <a:pt x="96" y="20"/>
                      <a:pt x="104" y="21"/>
                    </a:cubicBezTo>
                    <a:cubicBezTo>
                      <a:pt x="114" y="23"/>
                      <a:pt x="116" y="32"/>
                      <a:pt x="111" y="40"/>
                    </a:cubicBezTo>
                    <a:cubicBezTo>
                      <a:pt x="105" y="51"/>
                      <a:pt x="93" y="58"/>
                      <a:pt x="85" y="66"/>
                    </a:cubicBezTo>
                    <a:cubicBezTo>
                      <a:pt x="78" y="72"/>
                      <a:pt x="73" y="80"/>
                      <a:pt x="69" y="88"/>
                    </a:cubicBezTo>
                    <a:cubicBezTo>
                      <a:pt x="67" y="93"/>
                      <a:pt x="65" y="102"/>
                      <a:pt x="60" y="104"/>
                    </a:cubicBezTo>
                    <a:cubicBezTo>
                      <a:pt x="52" y="108"/>
                      <a:pt x="47" y="96"/>
                      <a:pt x="45" y="90"/>
                    </a:cubicBezTo>
                    <a:cubicBezTo>
                      <a:pt x="41" y="83"/>
                      <a:pt x="41" y="74"/>
                      <a:pt x="32" y="72"/>
                    </a:cubicBezTo>
                    <a:cubicBezTo>
                      <a:pt x="26" y="69"/>
                      <a:pt x="17" y="66"/>
                      <a:pt x="19" y="57"/>
                    </a:cubicBezTo>
                    <a:cubicBezTo>
                      <a:pt x="21" y="51"/>
                      <a:pt x="28" y="46"/>
                      <a:pt x="28" y="39"/>
                    </a:cubicBezTo>
                    <a:cubicBezTo>
                      <a:pt x="27" y="34"/>
                      <a:pt x="23" y="30"/>
                      <a:pt x="19" y="28"/>
                    </a:cubicBezTo>
                    <a:cubicBezTo>
                      <a:pt x="15" y="26"/>
                      <a:pt x="4" y="26"/>
                      <a:pt x="4" y="19"/>
                    </a:cubicBezTo>
                  </a:path>
                </a:pathLst>
              </a:custGeom>
              <a:solidFill>
                <a:srgbClr val="EDE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2" name="Freeform 345">
                <a:extLst>
                  <a:ext uri="{FF2B5EF4-FFF2-40B4-BE49-F238E27FC236}">
                    <a16:creationId xmlns:a16="http://schemas.microsoft.com/office/drawing/2014/main" id="{C2B9FB62-63EF-4AA5-A386-E20419EDF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2486"/>
                <a:ext cx="48" cy="32"/>
              </a:xfrm>
              <a:custGeom>
                <a:avLst/>
                <a:gdLst>
                  <a:gd name="T0" fmla="*/ 0 w 35"/>
                  <a:gd name="T1" fmla="*/ 8 h 23"/>
                  <a:gd name="T2" fmla="*/ 55 w 35"/>
                  <a:gd name="T3" fmla="*/ 29 h 23"/>
                  <a:gd name="T4" fmla="*/ 75 w 35"/>
                  <a:gd name="T5" fmla="*/ 43 h 23"/>
                  <a:gd name="T6" fmla="*/ 88 w 35"/>
                  <a:gd name="T7" fmla="*/ 56 h 23"/>
                  <a:gd name="T8" fmla="*/ 82 w 35"/>
                  <a:gd name="T9" fmla="*/ 33 h 23"/>
                  <a:gd name="T10" fmla="*/ 77 w 35"/>
                  <a:gd name="T11" fmla="*/ 11 h 23"/>
                  <a:gd name="T12" fmla="*/ 60 w 35"/>
                  <a:gd name="T13" fmla="*/ 21 h 23"/>
                  <a:gd name="T14" fmla="*/ 41 w 35"/>
                  <a:gd name="T15" fmla="*/ 21 h 23"/>
                  <a:gd name="T16" fmla="*/ 21 w 35"/>
                  <a:gd name="T17" fmla="*/ 14 h 23"/>
                  <a:gd name="T18" fmla="*/ 1 w 35"/>
                  <a:gd name="T19" fmla="*/ 8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23">
                    <a:moveTo>
                      <a:pt x="0" y="3"/>
                    </a:moveTo>
                    <a:cubicBezTo>
                      <a:pt x="7" y="8"/>
                      <a:pt x="13" y="9"/>
                      <a:pt x="21" y="11"/>
                    </a:cubicBezTo>
                    <a:cubicBezTo>
                      <a:pt x="24" y="12"/>
                      <a:pt x="27" y="13"/>
                      <a:pt x="29" y="16"/>
                    </a:cubicBezTo>
                    <a:cubicBezTo>
                      <a:pt x="30" y="17"/>
                      <a:pt x="32" y="23"/>
                      <a:pt x="34" y="21"/>
                    </a:cubicBezTo>
                    <a:cubicBezTo>
                      <a:pt x="35" y="20"/>
                      <a:pt x="32" y="13"/>
                      <a:pt x="32" y="12"/>
                    </a:cubicBezTo>
                    <a:cubicBezTo>
                      <a:pt x="32" y="9"/>
                      <a:pt x="34" y="4"/>
                      <a:pt x="30" y="4"/>
                    </a:cubicBezTo>
                    <a:cubicBezTo>
                      <a:pt x="28" y="4"/>
                      <a:pt x="25" y="7"/>
                      <a:pt x="23" y="8"/>
                    </a:cubicBezTo>
                    <a:cubicBezTo>
                      <a:pt x="21" y="8"/>
                      <a:pt x="18" y="8"/>
                      <a:pt x="16" y="8"/>
                    </a:cubicBezTo>
                    <a:cubicBezTo>
                      <a:pt x="13" y="7"/>
                      <a:pt x="11" y="6"/>
                      <a:pt x="8" y="5"/>
                    </a:cubicBezTo>
                    <a:cubicBezTo>
                      <a:pt x="6" y="4"/>
                      <a:pt x="1" y="0"/>
                      <a:pt x="1" y="3"/>
                    </a:cubicBezTo>
                  </a:path>
                </a:pathLst>
              </a:custGeom>
              <a:solidFill>
                <a:srgbClr val="D1C8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3" name="Freeform 346">
                <a:extLst>
                  <a:ext uri="{FF2B5EF4-FFF2-40B4-BE49-F238E27FC236}">
                    <a16:creationId xmlns:a16="http://schemas.microsoft.com/office/drawing/2014/main" id="{318B378C-F600-4E33-AE0D-E26591E52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3" y="2578"/>
                <a:ext cx="48" cy="70"/>
              </a:xfrm>
              <a:custGeom>
                <a:avLst/>
                <a:gdLst>
                  <a:gd name="T0" fmla="*/ 22 w 35"/>
                  <a:gd name="T1" fmla="*/ 10 h 51"/>
                  <a:gd name="T2" fmla="*/ 40 w 35"/>
                  <a:gd name="T3" fmla="*/ 49 h 51"/>
                  <a:gd name="T4" fmla="*/ 56 w 35"/>
                  <a:gd name="T5" fmla="*/ 97 h 51"/>
                  <a:gd name="T6" fmla="*/ 81 w 35"/>
                  <a:gd name="T7" fmla="*/ 122 h 51"/>
                  <a:gd name="T8" fmla="*/ 47 w 35"/>
                  <a:gd name="T9" fmla="*/ 92 h 51"/>
                  <a:gd name="T10" fmla="*/ 30 w 35"/>
                  <a:gd name="T11" fmla="*/ 65 h 51"/>
                  <a:gd name="T12" fmla="*/ 10 w 35"/>
                  <a:gd name="T13" fmla="*/ 47 h 51"/>
                  <a:gd name="T14" fmla="*/ 5 w 35"/>
                  <a:gd name="T15" fmla="*/ 22 h 51"/>
                  <a:gd name="T16" fmla="*/ 21 w 35"/>
                  <a:gd name="T17" fmla="*/ 1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" h="51">
                    <a:moveTo>
                      <a:pt x="9" y="4"/>
                    </a:moveTo>
                    <a:cubicBezTo>
                      <a:pt x="13" y="0"/>
                      <a:pt x="15" y="17"/>
                      <a:pt x="15" y="19"/>
                    </a:cubicBezTo>
                    <a:cubicBezTo>
                      <a:pt x="16" y="25"/>
                      <a:pt x="18" y="33"/>
                      <a:pt x="22" y="38"/>
                    </a:cubicBezTo>
                    <a:cubicBezTo>
                      <a:pt x="23" y="39"/>
                      <a:pt x="35" y="43"/>
                      <a:pt x="31" y="47"/>
                    </a:cubicBezTo>
                    <a:cubicBezTo>
                      <a:pt x="28" y="51"/>
                      <a:pt x="19" y="39"/>
                      <a:pt x="18" y="36"/>
                    </a:cubicBezTo>
                    <a:cubicBezTo>
                      <a:pt x="16" y="33"/>
                      <a:pt x="14" y="29"/>
                      <a:pt x="12" y="25"/>
                    </a:cubicBezTo>
                    <a:cubicBezTo>
                      <a:pt x="10" y="22"/>
                      <a:pt x="7" y="20"/>
                      <a:pt x="4" y="18"/>
                    </a:cubicBezTo>
                    <a:cubicBezTo>
                      <a:pt x="2" y="16"/>
                      <a:pt x="0" y="12"/>
                      <a:pt x="2" y="9"/>
                    </a:cubicBezTo>
                    <a:cubicBezTo>
                      <a:pt x="3" y="8"/>
                      <a:pt x="7" y="4"/>
                      <a:pt x="8" y="4"/>
                    </a:cubicBezTo>
                  </a:path>
                </a:pathLst>
              </a:custGeom>
              <a:solidFill>
                <a:srgbClr val="D1C8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4" name="Freeform 347">
                <a:extLst>
                  <a:ext uri="{FF2B5EF4-FFF2-40B4-BE49-F238E27FC236}">
                    <a16:creationId xmlns:a16="http://schemas.microsoft.com/office/drawing/2014/main" id="{90315EB2-584D-4937-93AD-AB3250816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3" y="2505"/>
                <a:ext cx="32" cy="36"/>
              </a:xfrm>
              <a:custGeom>
                <a:avLst/>
                <a:gdLst>
                  <a:gd name="T0" fmla="*/ 0 w 23"/>
                  <a:gd name="T1" fmla="*/ 19 h 26"/>
                  <a:gd name="T2" fmla="*/ 8 w 23"/>
                  <a:gd name="T3" fmla="*/ 48 h 26"/>
                  <a:gd name="T4" fmla="*/ 8 w 23"/>
                  <a:gd name="T5" fmla="*/ 64 h 26"/>
                  <a:gd name="T6" fmla="*/ 21 w 23"/>
                  <a:gd name="T7" fmla="*/ 55 h 26"/>
                  <a:gd name="T8" fmla="*/ 36 w 23"/>
                  <a:gd name="T9" fmla="*/ 26 h 26"/>
                  <a:gd name="T10" fmla="*/ 63 w 23"/>
                  <a:gd name="T11" fmla="*/ 1 h 26"/>
                  <a:gd name="T12" fmla="*/ 33 w 23"/>
                  <a:gd name="T13" fmla="*/ 15 h 26"/>
                  <a:gd name="T14" fmla="*/ 1 w 23"/>
                  <a:gd name="T15" fmla="*/ 19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26">
                    <a:moveTo>
                      <a:pt x="0" y="7"/>
                    </a:moveTo>
                    <a:cubicBezTo>
                      <a:pt x="1" y="11"/>
                      <a:pt x="3" y="14"/>
                      <a:pt x="3" y="18"/>
                    </a:cubicBezTo>
                    <a:cubicBezTo>
                      <a:pt x="3" y="19"/>
                      <a:pt x="3" y="23"/>
                      <a:pt x="3" y="24"/>
                    </a:cubicBezTo>
                    <a:cubicBezTo>
                      <a:pt x="5" y="26"/>
                      <a:pt x="7" y="22"/>
                      <a:pt x="8" y="21"/>
                    </a:cubicBezTo>
                    <a:cubicBezTo>
                      <a:pt x="10" y="17"/>
                      <a:pt x="11" y="14"/>
                      <a:pt x="14" y="10"/>
                    </a:cubicBezTo>
                    <a:cubicBezTo>
                      <a:pt x="16" y="7"/>
                      <a:pt x="23" y="5"/>
                      <a:pt x="23" y="1"/>
                    </a:cubicBezTo>
                    <a:cubicBezTo>
                      <a:pt x="20" y="0"/>
                      <a:pt x="15" y="5"/>
                      <a:pt x="12" y="6"/>
                    </a:cubicBezTo>
                    <a:cubicBezTo>
                      <a:pt x="8" y="9"/>
                      <a:pt x="5" y="9"/>
                      <a:pt x="1" y="7"/>
                    </a:cubicBezTo>
                  </a:path>
                </a:pathLst>
              </a:custGeom>
              <a:solidFill>
                <a:srgbClr val="D1C8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5" name="Freeform 348">
                <a:extLst>
                  <a:ext uri="{FF2B5EF4-FFF2-40B4-BE49-F238E27FC236}">
                    <a16:creationId xmlns:a16="http://schemas.microsoft.com/office/drawing/2014/main" id="{EB2FDDA3-9A62-4AA8-9669-38B30D5CA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7" y="2586"/>
                <a:ext cx="60" cy="68"/>
              </a:xfrm>
              <a:custGeom>
                <a:avLst/>
                <a:gdLst>
                  <a:gd name="T0" fmla="*/ 48 w 44"/>
                  <a:gd name="T1" fmla="*/ 6 h 49"/>
                  <a:gd name="T2" fmla="*/ 86 w 44"/>
                  <a:gd name="T3" fmla="*/ 75 h 49"/>
                  <a:gd name="T4" fmla="*/ 106 w 44"/>
                  <a:gd name="T5" fmla="*/ 96 h 49"/>
                  <a:gd name="T6" fmla="*/ 106 w 44"/>
                  <a:gd name="T7" fmla="*/ 129 h 49"/>
                  <a:gd name="T8" fmla="*/ 97 w 44"/>
                  <a:gd name="T9" fmla="*/ 111 h 49"/>
                  <a:gd name="T10" fmla="*/ 86 w 44"/>
                  <a:gd name="T11" fmla="*/ 90 h 49"/>
                  <a:gd name="T12" fmla="*/ 68 w 44"/>
                  <a:gd name="T13" fmla="*/ 69 h 49"/>
                  <a:gd name="T14" fmla="*/ 55 w 44"/>
                  <a:gd name="T15" fmla="*/ 49 h 49"/>
                  <a:gd name="T16" fmla="*/ 27 w 44"/>
                  <a:gd name="T17" fmla="*/ 46 h 49"/>
                  <a:gd name="T18" fmla="*/ 7 w 44"/>
                  <a:gd name="T19" fmla="*/ 26 h 49"/>
                  <a:gd name="T20" fmla="*/ 34 w 44"/>
                  <a:gd name="T21" fmla="*/ 1 h 49"/>
                  <a:gd name="T22" fmla="*/ 50 w 44"/>
                  <a:gd name="T23" fmla="*/ 8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4" h="49">
                    <a:moveTo>
                      <a:pt x="19" y="2"/>
                    </a:moveTo>
                    <a:cubicBezTo>
                      <a:pt x="30" y="5"/>
                      <a:pt x="28" y="20"/>
                      <a:pt x="34" y="28"/>
                    </a:cubicBezTo>
                    <a:cubicBezTo>
                      <a:pt x="36" y="31"/>
                      <a:pt x="40" y="32"/>
                      <a:pt x="42" y="36"/>
                    </a:cubicBezTo>
                    <a:cubicBezTo>
                      <a:pt x="44" y="39"/>
                      <a:pt x="44" y="45"/>
                      <a:pt x="42" y="48"/>
                    </a:cubicBezTo>
                    <a:cubicBezTo>
                      <a:pt x="39" y="49"/>
                      <a:pt x="38" y="45"/>
                      <a:pt x="38" y="42"/>
                    </a:cubicBezTo>
                    <a:cubicBezTo>
                      <a:pt x="37" y="39"/>
                      <a:pt x="37" y="37"/>
                      <a:pt x="34" y="34"/>
                    </a:cubicBezTo>
                    <a:cubicBezTo>
                      <a:pt x="32" y="31"/>
                      <a:pt x="29" y="29"/>
                      <a:pt x="27" y="26"/>
                    </a:cubicBezTo>
                    <a:cubicBezTo>
                      <a:pt x="25" y="23"/>
                      <a:pt x="23" y="20"/>
                      <a:pt x="21" y="18"/>
                    </a:cubicBezTo>
                    <a:cubicBezTo>
                      <a:pt x="17" y="16"/>
                      <a:pt x="14" y="18"/>
                      <a:pt x="11" y="17"/>
                    </a:cubicBezTo>
                    <a:cubicBezTo>
                      <a:pt x="7" y="17"/>
                      <a:pt x="5" y="14"/>
                      <a:pt x="3" y="10"/>
                    </a:cubicBezTo>
                    <a:cubicBezTo>
                      <a:pt x="0" y="3"/>
                      <a:pt x="7" y="0"/>
                      <a:pt x="13" y="1"/>
                    </a:cubicBezTo>
                    <a:cubicBezTo>
                      <a:pt x="15" y="1"/>
                      <a:pt x="18" y="2"/>
                      <a:pt x="20" y="3"/>
                    </a:cubicBezTo>
                  </a:path>
                </a:pathLst>
              </a:custGeom>
              <a:solidFill>
                <a:srgbClr val="D1C8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6" name="Freeform 349">
                <a:extLst>
                  <a:ext uri="{FF2B5EF4-FFF2-40B4-BE49-F238E27FC236}">
                    <a16:creationId xmlns:a16="http://schemas.microsoft.com/office/drawing/2014/main" id="{0A639C28-22E8-47FC-B0ED-41E9B6DA5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" y="2476"/>
                <a:ext cx="40" cy="69"/>
              </a:xfrm>
              <a:custGeom>
                <a:avLst/>
                <a:gdLst>
                  <a:gd name="T0" fmla="*/ 29 w 29"/>
                  <a:gd name="T1" fmla="*/ 29 h 50"/>
                  <a:gd name="T2" fmla="*/ 15 w 29"/>
                  <a:gd name="T3" fmla="*/ 63 h 50"/>
                  <a:gd name="T4" fmla="*/ 40 w 29"/>
                  <a:gd name="T5" fmla="*/ 90 h 50"/>
                  <a:gd name="T6" fmla="*/ 70 w 29"/>
                  <a:gd name="T7" fmla="*/ 99 h 50"/>
                  <a:gd name="T8" fmla="*/ 61 w 29"/>
                  <a:gd name="T9" fmla="*/ 124 h 50"/>
                  <a:gd name="T10" fmla="*/ 54 w 29"/>
                  <a:gd name="T11" fmla="*/ 109 h 50"/>
                  <a:gd name="T12" fmla="*/ 36 w 29"/>
                  <a:gd name="T13" fmla="*/ 95 h 50"/>
                  <a:gd name="T14" fmla="*/ 14 w 29"/>
                  <a:gd name="T15" fmla="*/ 75 h 50"/>
                  <a:gd name="T16" fmla="*/ 8 w 29"/>
                  <a:gd name="T17" fmla="*/ 50 h 50"/>
                  <a:gd name="T18" fmla="*/ 0 w 29"/>
                  <a:gd name="T19" fmla="*/ 21 h 50"/>
                  <a:gd name="T20" fmla="*/ 29 w 29"/>
                  <a:gd name="T21" fmla="*/ 1 h 50"/>
                  <a:gd name="T22" fmla="*/ 29 w 29"/>
                  <a:gd name="T23" fmla="*/ 29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" h="50">
                    <a:moveTo>
                      <a:pt x="11" y="11"/>
                    </a:moveTo>
                    <a:cubicBezTo>
                      <a:pt x="8" y="15"/>
                      <a:pt x="6" y="20"/>
                      <a:pt x="6" y="24"/>
                    </a:cubicBezTo>
                    <a:cubicBezTo>
                      <a:pt x="7" y="29"/>
                      <a:pt x="10" y="32"/>
                      <a:pt x="15" y="34"/>
                    </a:cubicBezTo>
                    <a:cubicBezTo>
                      <a:pt x="19" y="35"/>
                      <a:pt x="24" y="35"/>
                      <a:pt x="27" y="38"/>
                    </a:cubicBezTo>
                    <a:cubicBezTo>
                      <a:pt x="29" y="41"/>
                      <a:pt x="28" y="50"/>
                      <a:pt x="23" y="47"/>
                    </a:cubicBezTo>
                    <a:cubicBezTo>
                      <a:pt x="21" y="46"/>
                      <a:pt x="21" y="42"/>
                      <a:pt x="20" y="41"/>
                    </a:cubicBezTo>
                    <a:cubicBezTo>
                      <a:pt x="19" y="39"/>
                      <a:pt x="16" y="37"/>
                      <a:pt x="14" y="36"/>
                    </a:cubicBezTo>
                    <a:cubicBezTo>
                      <a:pt x="11" y="33"/>
                      <a:pt x="7" y="32"/>
                      <a:pt x="5" y="28"/>
                    </a:cubicBezTo>
                    <a:cubicBezTo>
                      <a:pt x="3" y="25"/>
                      <a:pt x="3" y="22"/>
                      <a:pt x="3" y="19"/>
                    </a:cubicBezTo>
                    <a:cubicBezTo>
                      <a:pt x="2" y="15"/>
                      <a:pt x="0" y="12"/>
                      <a:pt x="0" y="8"/>
                    </a:cubicBezTo>
                    <a:cubicBezTo>
                      <a:pt x="0" y="2"/>
                      <a:pt x="6" y="0"/>
                      <a:pt x="11" y="1"/>
                    </a:cubicBezTo>
                    <a:cubicBezTo>
                      <a:pt x="18" y="4"/>
                      <a:pt x="16" y="8"/>
                      <a:pt x="11" y="11"/>
                    </a:cubicBezTo>
                  </a:path>
                </a:pathLst>
              </a:custGeom>
              <a:solidFill>
                <a:srgbClr val="D1C8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7" name="Freeform 350">
                <a:extLst>
                  <a:ext uri="{FF2B5EF4-FFF2-40B4-BE49-F238E27FC236}">
                    <a16:creationId xmlns:a16="http://schemas.microsoft.com/office/drawing/2014/main" id="{34F1F660-4E72-4A67-A65A-13F822C2F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3" y="2453"/>
                <a:ext cx="110" cy="41"/>
              </a:xfrm>
              <a:custGeom>
                <a:avLst/>
                <a:gdLst>
                  <a:gd name="T0" fmla="*/ 0 w 80"/>
                  <a:gd name="T1" fmla="*/ 30 h 30"/>
                  <a:gd name="T2" fmla="*/ 208 w 80"/>
                  <a:gd name="T3" fmla="*/ 77 h 30"/>
                  <a:gd name="T4" fmla="*/ 0 w 80"/>
                  <a:gd name="T5" fmla="*/ 30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">
                    <a:moveTo>
                      <a:pt x="0" y="12"/>
                    </a:moveTo>
                    <a:cubicBezTo>
                      <a:pt x="0" y="12"/>
                      <a:pt x="60" y="0"/>
                      <a:pt x="80" y="30"/>
                    </a:cubicBezTo>
                    <a:cubicBezTo>
                      <a:pt x="80" y="30"/>
                      <a:pt x="53" y="8"/>
                      <a:pt x="0" y="12"/>
                    </a:cubicBezTo>
                    <a:close/>
                  </a:path>
                </a:pathLst>
              </a:custGeom>
              <a:solidFill>
                <a:srgbClr val="F2E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8" name="Freeform 351">
                <a:extLst>
                  <a:ext uri="{FF2B5EF4-FFF2-40B4-BE49-F238E27FC236}">
                    <a16:creationId xmlns:a16="http://schemas.microsoft.com/office/drawing/2014/main" id="{E86BB434-7587-478D-881B-76130CA62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6" y="2493"/>
                <a:ext cx="69" cy="19"/>
              </a:xfrm>
              <a:custGeom>
                <a:avLst/>
                <a:gdLst>
                  <a:gd name="T0" fmla="*/ 0 w 50"/>
                  <a:gd name="T1" fmla="*/ 26 h 14"/>
                  <a:gd name="T2" fmla="*/ 8 w 50"/>
                  <a:gd name="T3" fmla="*/ 27 h 14"/>
                  <a:gd name="T4" fmla="*/ 21 w 50"/>
                  <a:gd name="T5" fmla="*/ 30 h 14"/>
                  <a:gd name="T6" fmla="*/ 35 w 50"/>
                  <a:gd name="T7" fmla="*/ 30 h 14"/>
                  <a:gd name="T8" fmla="*/ 50 w 50"/>
                  <a:gd name="T9" fmla="*/ 30 h 14"/>
                  <a:gd name="T10" fmla="*/ 79 w 50"/>
                  <a:gd name="T11" fmla="*/ 19 h 14"/>
                  <a:gd name="T12" fmla="*/ 109 w 50"/>
                  <a:gd name="T13" fmla="*/ 1 h 14"/>
                  <a:gd name="T14" fmla="*/ 124 w 50"/>
                  <a:gd name="T15" fmla="*/ 0 h 14"/>
                  <a:gd name="T16" fmla="*/ 131 w 50"/>
                  <a:gd name="T17" fmla="*/ 0 h 14"/>
                  <a:gd name="T18" fmla="*/ 116 w 50"/>
                  <a:gd name="T19" fmla="*/ 15 h 14"/>
                  <a:gd name="T20" fmla="*/ 105 w 50"/>
                  <a:gd name="T21" fmla="*/ 22 h 14"/>
                  <a:gd name="T22" fmla="*/ 103 w 50"/>
                  <a:gd name="T23" fmla="*/ 20 h 14"/>
                  <a:gd name="T24" fmla="*/ 95 w 50"/>
                  <a:gd name="T25" fmla="*/ 19 h 14"/>
                  <a:gd name="T26" fmla="*/ 69 w 50"/>
                  <a:gd name="T27" fmla="*/ 27 h 14"/>
                  <a:gd name="T28" fmla="*/ 41 w 50"/>
                  <a:gd name="T29" fmla="*/ 35 h 14"/>
                  <a:gd name="T30" fmla="*/ 14 w 50"/>
                  <a:gd name="T31" fmla="*/ 33 h 14"/>
                  <a:gd name="T32" fmla="*/ 0 w 50"/>
                  <a:gd name="T33" fmla="*/ 26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" h="14">
                    <a:moveTo>
                      <a:pt x="0" y="10"/>
                    </a:moveTo>
                    <a:cubicBezTo>
                      <a:pt x="1" y="10"/>
                      <a:pt x="2" y="11"/>
                      <a:pt x="3" y="11"/>
                    </a:cubicBezTo>
                    <a:cubicBezTo>
                      <a:pt x="5" y="12"/>
                      <a:pt x="6" y="12"/>
                      <a:pt x="8" y="12"/>
                    </a:cubicBezTo>
                    <a:cubicBezTo>
                      <a:pt x="9" y="12"/>
                      <a:pt x="11" y="12"/>
                      <a:pt x="13" y="12"/>
                    </a:cubicBezTo>
                    <a:cubicBezTo>
                      <a:pt x="15" y="13"/>
                      <a:pt x="17" y="12"/>
                      <a:pt x="19" y="12"/>
                    </a:cubicBezTo>
                    <a:cubicBezTo>
                      <a:pt x="23" y="11"/>
                      <a:pt x="27" y="9"/>
                      <a:pt x="30" y="7"/>
                    </a:cubicBezTo>
                    <a:cubicBezTo>
                      <a:pt x="34" y="5"/>
                      <a:pt x="38" y="3"/>
                      <a:pt x="41" y="1"/>
                    </a:cubicBezTo>
                    <a:cubicBezTo>
                      <a:pt x="43" y="1"/>
                      <a:pt x="45" y="0"/>
                      <a:pt x="47" y="0"/>
                    </a:cubicBezTo>
                    <a:cubicBezTo>
                      <a:pt x="48" y="0"/>
                      <a:pt x="49" y="0"/>
                      <a:pt x="50" y="0"/>
                    </a:cubicBezTo>
                    <a:cubicBezTo>
                      <a:pt x="49" y="3"/>
                      <a:pt x="46" y="4"/>
                      <a:pt x="44" y="6"/>
                    </a:cubicBezTo>
                    <a:cubicBezTo>
                      <a:pt x="43" y="7"/>
                      <a:pt x="42" y="9"/>
                      <a:pt x="40" y="9"/>
                    </a:cubicBezTo>
                    <a:cubicBezTo>
                      <a:pt x="40" y="9"/>
                      <a:pt x="39" y="8"/>
                      <a:pt x="39" y="8"/>
                    </a:cubicBezTo>
                    <a:cubicBezTo>
                      <a:pt x="38" y="7"/>
                      <a:pt x="37" y="7"/>
                      <a:pt x="36" y="7"/>
                    </a:cubicBezTo>
                    <a:cubicBezTo>
                      <a:pt x="32" y="8"/>
                      <a:pt x="29" y="9"/>
                      <a:pt x="26" y="11"/>
                    </a:cubicBezTo>
                    <a:cubicBezTo>
                      <a:pt x="23" y="12"/>
                      <a:pt x="19" y="13"/>
                      <a:pt x="16" y="14"/>
                    </a:cubicBezTo>
                    <a:cubicBezTo>
                      <a:pt x="12" y="14"/>
                      <a:pt x="9" y="14"/>
                      <a:pt x="5" y="13"/>
                    </a:cubicBezTo>
                    <a:cubicBezTo>
                      <a:pt x="3" y="12"/>
                      <a:pt x="1" y="12"/>
                      <a:pt x="0" y="10"/>
                    </a:cubicBezTo>
                  </a:path>
                </a:pathLst>
              </a:custGeom>
              <a:solidFill>
                <a:srgbClr val="F2E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9" name="Freeform 352">
                <a:extLst>
                  <a:ext uri="{FF2B5EF4-FFF2-40B4-BE49-F238E27FC236}">
                    <a16:creationId xmlns:a16="http://schemas.microsoft.com/office/drawing/2014/main" id="{C712E74D-4476-4A81-977F-A84AD9E80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7" y="2487"/>
                <a:ext cx="26" cy="35"/>
              </a:xfrm>
              <a:custGeom>
                <a:avLst/>
                <a:gdLst>
                  <a:gd name="T0" fmla="*/ 30 w 19"/>
                  <a:gd name="T1" fmla="*/ 1 h 25"/>
                  <a:gd name="T2" fmla="*/ 0 w 19"/>
                  <a:gd name="T3" fmla="*/ 34 h 25"/>
                  <a:gd name="T4" fmla="*/ 34 w 19"/>
                  <a:gd name="T5" fmla="*/ 49 h 25"/>
                  <a:gd name="T6" fmla="*/ 41 w 19"/>
                  <a:gd name="T7" fmla="*/ 28 h 25"/>
                  <a:gd name="T8" fmla="*/ 49 w 19"/>
                  <a:gd name="T9" fmla="*/ 8 h 25"/>
                  <a:gd name="T10" fmla="*/ 34 w 19"/>
                  <a:gd name="T11" fmla="*/ 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25">
                    <a:moveTo>
                      <a:pt x="12" y="1"/>
                    </a:moveTo>
                    <a:cubicBezTo>
                      <a:pt x="8" y="3"/>
                      <a:pt x="0" y="6"/>
                      <a:pt x="0" y="12"/>
                    </a:cubicBezTo>
                    <a:cubicBezTo>
                      <a:pt x="0" y="18"/>
                      <a:pt x="12" y="25"/>
                      <a:pt x="13" y="18"/>
                    </a:cubicBezTo>
                    <a:cubicBezTo>
                      <a:pt x="13" y="14"/>
                      <a:pt x="13" y="13"/>
                      <a:pt x="16" y="10"/>
                    </a:cubicBezTo>
                    <a:cubicBezTo>
                      <a:pt x="17" y="8"/>
                      <a:pt x="19" y="6"/>
                      <a:pt x="19" y="3"/>
                    </a:cubicBezTo>
                    <a:cubicBezTo>
                      <a:pt x="19" y="0"/>
                      <a:pt x="15" y="0"/>
                      <a:pt x="13" y="1"/>
                    </a:cubicBezTo>
                  </a:path>
                </a:pathLst>
              </a:custGeom>
              <a:solidFill>
                <a:srgbClr val="F2E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0" name="Freeform 353">
                <a:extLst>
                  <a:ext uri="{FF2B5EF4-FFF2-40B4-BE49-F238E27FC236}">
                    <a16:creationId xmlns:a16="http://schemas.microsoft.com/office/drawing/2014/main" id="{4463005F-F8D8-4573-995C-F4B110133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" y="2540"/>
                <a:ext cx="44" cy="34"/>
              </a:xfrm>
              <a:custGeom>
                <a:avLst/>
                <a:gdLst>
                  <a:gd name="T0" fmla="*/ 26 w 32"/>
                  <a:gd name="T1" fmla="*/ 61 h 25"/>
                  <a:gd name="T2" fmla="*/ 47 w 32"/>
                  <a:gd name="T3" fmla="*/ 19 h 25"/>
                  <a:gd name="T4" fmla="*/ 77 w 32"/>
                  <a:gd name="T5" fmla="*/ 10 h 25"/>
                  <a:gd name="T6" fmla="*/ 70 w 32"/>
                  <a:gd name="T7" fmla="*/ 26 h 25"/>
                  <a:gd name="T8" fmla="*/ 36 w 32"/>
                  <a:gd name="T9" fmla="*/ 48 h 25"/>
                  <a:gd name="T10" fmla="*/ 23 w 32"/>
                  <a:gd name="T11" fmla="*/ 61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25">
                    <a:moveTo>
                      <a:pt x="10" y="24"/>
                    </a:moveTo>
                    <a:cubicBezTo>
                      <a:pt x="0" y="18"/>
                      <a:pt x="14" y="10"/>
                      <a:pt x="18" y="7"/>
                    </a:cubicBezTo>
                    <a:cubicBezTo>
                      <a:pt x="21" y="6"/>
                      <a:pt x="27" y="0"/>
                      <a:pt x="30" y="4"/>
                    </a:cubicBezTo>
                    <a:cubicBezTo>
                      <a:pt x="32" y="7"/>
                      <a:pt x="29" y="9"/>
                      <a:pt x="27" y="10"/>
                    </a:cubicBezTo>
                    <a:cubicBezTo>
                      <a:pt x="22" y="12"/>
                      <a:pt x="15" y="13"/>
                      <a:pt x="14" y="19"/>
                    </a:cubicBezTo>
                    <a:cubicBezTo>
                      <a:pt x="13" y="21"/>
                      <a:pt x="13" y="25"/>
                      <a:pt x="9" y="24"/>
                    </a:cubicBezTo>
                  </a:path>
                </a:pathLst>
              </a:custGeom>
              <a:solidFill>
                <a:srgbClr val="F2E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1" name="Freeform 354">
                <a:extLst>
                  <a:ext uri="{FF2B5EF4-FFF2-40B4-BE49-F238E27FC236}">
                    <a16:creationId xmlns:a16="http://schemas.microsoft.com/office/drawing/2014/main" id="{E35D3E59-756E-4BFA-AD37-57D9DA59C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2" y="2469"/>
                <a:ext cx="35" cy="44"/>
              </a:xfrm>
              <a:custGeom>
                <a:avLst/>
                <a:gdLst>
                  <a:gd name="T0" fmla="*/ 0 w 25"/>
                  <a:gd name="T1" fmla="*/ 34 h 32"/>
                  <a:gd name="T2" fmla="*/ 29 w 25"/>
                  <a:gd name="T3" fmla="*/ 11 h 32"/>
                  <a:gd name="T4" fmla="*/ 69 w 25"/>
                  <a:gd name="T5" fmla="*/ 1 h 32"/>
                  <a:gd name="T6" fmla="*/ 57 w 25"/>
                  <a:gd name="T7" fmla="*/ 21 h 32"/>
                  <a:gd name="T8" fmla="*/ 48 w 25"/>
                  <a:gd name="T9" fmla="*/ 44 h 32"/>
                  <a:gd name="T10" fmla="*/ 35 w 25"/>
                  <a:gd name="T11" fmla="*/ 65 h 32"/>
                  <a:gd name="T12" fmla="*/ 25 w 25"/>
                  <a:gd name="T13" fmla="*/ 84 h 32"/>
                  <a:gd name="T14" fmla="*/ 34 w 25"/>
                  <a:gd name="T15" fmla="*/ 41 h 32"/>
                  <a:gd name="T16" fmla="*/ 28 w 25"/>
                  <a:gd name="T17" fmla="*/ 29 h 32"/>
                  <a:gd name="T18" fmla="*/ 6 w 25"/>
                  <a:gd name="T19" fmla="*/ 36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" h="32">
                    <a:moveTo>
                      <a:pt x="0" y="13"/>
                    </a:moveTo>
                    <a:cubicBezTo>
                      <a:pt x="4" y="13"/>
                      <a:pt x="8" y="6"/>
                      <a:pt x="11" y="4"/>
                    </a:cubicBezTo>
                    <a:cubicBezTo>
                      <a:pt x="15" y="1"/>
                      <a:pt x="20" y="0"/>
                      <a:pt x="25" y="1"/>
                    </a:cubicBezTo>
                    <a:cubicBezTo>
                      <a:pt x="25" y="3"/>
                      <a:pt x="22" y="6"/>
                      <a:pt x="21" y="8"/>
                    </a:cubicBezTo>
                    <a:cubicBezTo>
                      <a:pt x="20" y="11"/>
                      <a:pt x="18" y="14"/>
                      <a:pt x="17" y="17"/>
                    </a:cubicBezTo>
                    <a:cubicBezTo>
                      <a:pt x="15" y="20"/>
                      <a:pt x="14" y="22"/>
                      <a:pt x="13" y="25"/>
                    </a:cubicBezTo>
                    <a:cubicBezTo>
                      <a:pt x="12" y="27"/>
                      <a:pt x="11" y="30"/>
                      <a:pt x="9" y="32"/>
                    </a:cubicBezTo>
                    <a:cubicBezTo>
                      <a:pt x="5" y="28"/>
                      <a:pt x="10" y="19"/>
                      <a:pt x="12" y="16"/>
                    </a:cubicBezTo>
                    <a:cubicBezTo>
                      <a:pt x="14" y="12"/>
                      <a:pt x="14" y="10"/>
                      <a:pt x="10" y="11"/>
                    </a:cubicBezTo>
                    <a:cubicBezTo>
                      <a:pt x="7" y="12"/>
                      <a:pt x="4" y="13"/>
                      <a:pt x="2" y="14"/>
                    </a:cubicBezTo>
                  </a:path>
                </a:pathLst>
              </a:custGeom>
              <a:solidFill>
                <a:srgbClr val="F2E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2" name="Freeform 355">
                <a:extLst>
                  <a:ext uri="{FF2B5EF4-FFF2-40B4-BE49-F238E27FC236}">
                    <a16:creationId xmlns:a16="http://schemas.microsoft.com/office/drawing/2014/main" id="{1617CBF4-9CE2-4453-A159-9E84A923A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2449"/>
                <a:ext cx="125" cy="52"/>
              </a:xfrm>
              <a:custGeom>
                <a:avLst/>
                <a:gdLst>
                  <a:gd name="T0" fmla="*/ 0 w 91"/>
                  <a:gd name="T1" fmla="*/ 97 h 38"/>
                  <a:gd name="T2" fmla="*/ 236 w 91"/>
                  <a:gd name="T3" fmla="*/ 67 h 38"/>
                  <a:gd name="T4" fmla="*/ 0 w 91"/>
                  <a:gd name="T5" fmla="*/ 97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" h="38">
                    <a:moveTo>
                      <a:pt x="0" y="38"/>
                    </a:moveTo>
                    <a:cubicBezTo>
                      <a:pt x="0" y="38"/>
                      <a:pt x="54" y="0"/>
                      <a:pt x="91" y="26"/>
                    </a:cubicBezTo>
                    <a:cubicBezTo>
                      <a:pt x="91" y="26"/>
                      <a:pt x="62" y="7"/>
                      <a:pt x="0" y="38"/>
                    </a:cubicBezTo>
                    <a:close/>
                  </a:path>
                </a:pathLst>
              </a:custGeom>
              <a:solidFill>
                <a:srgbClr val="F2E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3" name="Freeform 356">
                <a:extLst>
                  <a:ext uri="{FF2B5EF4-FFF2-40B4-BE49-F238E27FC236}">
                    <a16:creationId xmlns:a16="http://schemas.microsoft.com/office/drawing/2014/main" id="{DB592069-D351-4AD6-B78A-1E31D2530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2465"/>
                <a:ext cx="65" cy="17"/>
              </a:xfrm>
              <a:custGeom>
                <a:avLst/>
                <a:gdLst>
                  <a:gd name="T0" fmla="*/ 0 w 48"/>
                  <a:gd name="T1" fmla="*/ 34 h 12"/>
                  <a:gd name="T2" fmla="*/ 119 w 48"/>
                  <a:gd name="T3" fmla="*/ 23 h 12"/>
                  <a:gd name="T4" fmla="*/ 0 w 48"/>
                  <a:gd name="T5" fmla="*/ 34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8" h="12">
                    <a:moveTo>
                      <a:pt x="0" y="12"/>
                    </a:moveTo>
                    <a:cubicBezTo>
                      <a:pt x="0" y="12"/>
                      <a:pt x="24" y="0"/>
                      <a:pt x="48" y="8"/>
                    </a:cubicBezTo>
                    <a:cubicBezTo>
                      <a:pt x="48" y="8"/>
                      <a:pt x="27" y="5"/>
                      <a:pt x="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4" name="Freeform 357">
                <a:extLst>
                  <a:ext uri="{FF2B5EF4-FFF2-40B4-BE49-F238E27FC236}">
                    <a16:creationId xmlns:a16="http://schemas.microsoft.com/office/drawing/2014/main" id="{350FDEB5-9BCC-4DF1-822D-3E46DBC56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468"/>
                <a:ext cx="26" cy="15"/>
              </a:xfrm>
              <a:custGeom>
                <a:avLst/>
                <a:gdLst>
                  <a:gd name="T0" fmla="*/ 49 w 19"/>
                  <a:gd name="T1" fmla="*/ 5 h 11"/>
                  <a:gd name="T2" fmla="*/ 0 w 19"/>
                  <a:gd name="T3" fmla="*/ 27 h 11"/>
                  <a:gd name="T4" fmla="*/ 49 w 19"/>
                  <a:gd name="T5" fmla="*/ 5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2"/>
                    </a:moveTo>
                    <a:cubicBezTo>
                      <a:pt x="19" y="2"/>
                      <a:pt x="7" y="0"/>
                      <a:pt x="0" y="11"/>
                    </a:cubicBezTo>
                    <a:cubicBezTo>
                      <a:pt x="0" y="11"/>
                      <a:pt x="7" y="2"/>
                      <a:pt x="1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5" name="Freeform 358">
                <a:extLst>
                  <a:ext uri="{FF2B5EF4-FFF2-40B4-BE49-F238E27FC236}">
                    <a16:creationId xmlns:a16="http://schemas.microsoft.com/office/drawing/2014/main" id="{C575820F-9C1D-4DFD-84B8-0C3C63ED8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" y="2500"/>
                <a:ext cx="21" cy="2"/>
              </a:xfrm>
              <a:custGeom>
                <a:avLst/>
                <a:gdLst>
                  <a:gd name="T0" fmla="*/ 0 w 15"/>
                  <a:gd name="T1" fmla="*/ 2 h 2"/>
                  <a:gd name="T2" fmla="*/ 41 w 15"/>
                  <a:gd name="T3" fmla="*/ 2 h 2"/>
                  <a:gd name="T4" fmla="*/ 0 w 15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">
                    <a:moveTo>
                      <a:pt x="0" y="2"/>
                    </a:moveTo>
                    <a:cubicBezTo>
                      <a:pt x="0" y="2"/>
                      <a:pt x="5" y="0"/>
                      <a:pt x="15" y="2"/>
                    </a:cubicBezTo>
                    <a:cubicBezTo>
                      <a:pt x="15" y="2"/>
                      <a:pt x="6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6" name="Freeform 359">
                <a:extLst>
                  <a:ext uri="{FF2B5EF4-FFF2-40B4-BE49-F238E27FC236}">
                    <a16:creationId xmlns:a16="http://schemas.microsoft.com/office/drawing/2014/main" id="{6BFE3876-A296-4043-8A83-AB4F9EB0C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" y="2515"/>
                <a:ext cx="43" cy="117"/>
              </a:xfrm>
              <a:custGeom>
                <a:avLst/>
                <a:gdLst>
                  <a:gd name="T0" fmla="*/ 76 w 31"/>
                  <a:gd name="T1" fmla="*/ 0 h 85"/>
                  <a:gd name="T2" fmla="*/ 33 w 31"/>
                  <a:gd name="T3" fmla="*/ 125 h 85"/>
                  <a:gd name="T4" fmla="*/ 21 w 31"/>
                  <a:gd name="T5" fmla="*/ 182 h 85"/>
                  <a:gd name="T6" fmla="*/ 19 w 31"/>
                  <a:gd name="T7" fmla="*/ 208 h 85"/>
                  <a:gd name="T8" fmla="*/ 0 w 31"/>
                  <a:gd name="T9" fmla="*/ 208 h 85"/>
                  <a:gd name="T10" fmla="*/ 6 w 31"/>
                  <a:gd name="T11" fmla="*/ 215 h 85"/>
                  <a:gd name="T12" fmla="*/ 19 w 31"/>
                  <a:gd name="T13" fmla="*/ 160 h 85"/>
                  <a:gd name="T14" fmla="*/ 36 w 31"/>
                  <a:gd name="T15" fmla="*/ 110 h 85"/>
                  <a:gd name="T16" fmla="*/ 60 w 31"/>
                  <a:gd name="T17" fmla="*/ 56 h 85"/>
                  <a:gd name="T18" fmla="*/ 76 w 31"/>
                  <a:gd name="T19" fmla="*/ 8 h 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" h="85">
                    <a:moveTo>
                      <a:pt x="29" y="0"/>
                    </a:moveTo>
                    <a:cubicBezTo>
                      <a:pt x="31" y="17"/>
                      <a:pt x="17" y="33"/>
                      <a:pt x="12" y="48"/>
                    </a:cubicBezTo>
                    <a:cubicBezTo>
                      <a:pt x="9" y="55"/>
                      <a:pt x="8" y="63"/>
                      <a:pt x="8" y="70"/>
                    </a:cubicBezTo>
                    <a:cubicBezTo>
                      <a:pt x="8" y="73"/>
                      <a:pt x="8" y="78"/>
                      <a:pt x="7" y="80"/>
                    </a:cubicBezTo>
                    <a:cubicBezTo>
                      <a:pt x="5" y="84"/>
                      <a:pt x="1" y="85"/>
                      <a:pt x="0" y="80"/>
                    </a:cubicBezTo>
                    <a:cubicBezTo>
                      <a:pt x="1" y="81"/>
                      <a:pt x="2" y="81"/>
                      <a:pt x="2" y="82"/>
                    </a:cubicBezTo>
                    <a:cubicBezTo>
                      <a:pt x="7" y="78"/>
                      <a:pt x="6" y="66"/>
                      <a:pt x="7" y="61"/>
                    </a:cubicBezTo>
                    <a:cubicBezTo>
                      <a:pt x="7" y="54"/>
                      <a:pt x="10" y="48"/>
                      <a:pt x="14" y="42"/>
                    </a:cubicBezTo>
                    <a:cubicBezTo>
                      <a:pt x="18" y="36"/>
                      <a:pt x="19" y="29"/>
                      <a:pt x="22" y="22"/>
                    </a:cubicBezTo>
                    <a:cubicBezTo>
                      <a:pt x="25" y="16"/>
                      <a:pt x="28" y="9"/>
                      <a:pt x="29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7" name="Freeform 360">
                <a:extLst>
                  <a:ext uri="{FF2B5EF4-FFF2-40B4-BE49-F238E27FC236}">
                    <a16:creationId xmlns:a16="http://schemas.microsoft.com/office/drawing/2014/main" id="{0D471D1E-5CE2-4ADC-A17A-5104B62EA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" y="2522"/>
                <a:ext cx="29" cy="68"/>
              </a:xfrm>
              <a:custGeom>
                <a:avLst/>
                <a:gdLst>
                  <a:gd name="T0" fmla="*/ 19 w 21"/>
                  <a:gd name="T1" fmla="*/ 0 h 50"/>
                  <a:gd name="T2" fmla="*/ 35 w 21"/>
                  <a:gd name="T3" fmla="*/ 37 h 50"/>
                  <a:gd name="T4" fmla="*/ 14 w 21"/>
                  <a:gd name="T5" fmla="*/ 71 h 50"/>
                  <a:gd name="T6" fmla="*/ 29 w 21"/>
                  <a:gd name="T7" fmla="*/ 98 h 50"/>
                  <a:gd name="T8" fmla="*/ 55 w 21"/>
                  <a:gd name="T9" fmla="*/ 125 h 50"/>
                  <a:gd name="T10" fmla="*/ 19 w 21"/>
                  <a:gd name="T11" fmla="*/ 61 h 50"/>
                  <a:gd name="T12" fmla="*/ 35 w 21"/>
                  <a:gd name="T13" fmla="*/ 27 h 50"/>
                  <a:gd name="T14" fmla="*/ 19 w 21"/>
                  <a:gd name="T15" fmla="*/ 0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7" y="0"/>
                    </a:moveTo>
                    <a:cubicBezTo>
                      <a:pt x="10" y="3"/>
                      <a:pt x="14" y="9"/>
                      <a:pt x="13" y="15"/>
                    </a:cubicBezTo>
                    <a:cubicBezTo>
                      <a:pt x="12" y="20"/>
                      <a:pt x="7" y="23"/>
                      <a:pt x="5" y="28"/>
                    </a:cubicBezTo>
                    <a:cubicBezTo>
                      <a:pt x="2" y="33"/>
                      <a:pt x="6" y="37"/>
                      <a:pt x="11" y="39"/>
                    </a:cubicBezTo>
                    <a:cubicBezTo>
                      <a:pt x="16" y="42"/>
                      <a:pt x="18" y="46"/>
                      <a:pt x="21" y="50"/>
                    </a:cubicBezTo>
                    <a:cubicBezTo>
                      <a:pt x="20" y="39"/>
                      <a:pt x="0" y="36"/>
                      <a:pt x="7" y="24"/>
                    </a:cubicBezTo>
                    <a:cubicBezTo>
                      <a:pt x="10" y="19"/>
                      <a:pt x="13" y="17"/>
                      <a:pt x="13" y="11"/>
                    </a:cubicBezTo>
                    <a:cubicBezTo>
                      <a:pt x="14" y="4"/>
                      <a:pt x="11" y="4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8" name="Freeform 361">
                <a:extLst>
                  <a:ext uri="{FF2B5EF4-FFF2-40B4-BE49-F238E27FC236}">
                    <a16:creationId xmlns:a16="http://schemas.microsoft.com/office/drawing/2014/main" id="{E5CBEF5D-AF89-4DD1-A356-B7B9CF0E6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2531"/>
                <a:ext cx="62" cy="75"/>
              </a:xfrm>
              <a:custGeom>
                <a:avLst/>
                <a:gdLst>
                  <a:gd name="T0" fmla="*/ 0 w 45"/>
                  <a:gd name="T1" fmla="*/ 144 h 54"/>
                  <a:gd name="T2" fmla="*/ 32 w 45"/>
                  <a:gd name="T3" fmla="*/ 94 h 54"/>
                  <a:gd name="T4" fmla="*/ 65 w 45"/>
                  <a:gd name="T5" fmla="*/ 61 h 54"/>
                  <a:gd name="T6" fmla="*/ 117 w 45"/>
                  <a:gd name="T7" fmla="*/ 0 h 54"/>
                  <a:gd name="T8" fmla="*/ 85 w 45"/>
                  <a:gd name="T9" fmla="*/ 36 h 54"/>
                  <a:gd name="T10" fmla="*/ 54 w 45"/>
                  <a:gd name="T11" fmla="*/ 74 h 54"/>
                  <a:gd name="T12" fmla="*/ 21 w 45"/>
                  <a:gd name="T13" fmla="*/ 103 h 54"/>
                  <a:gd name="T14" fmla="*/ 1 w 45"/>
                  <a:gd name="T15" fmla="*/ 143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5" h="54">
                    <a:moveTo>
                      <a:pt x="0" y="54"/>
                    </a:moveTo>
                    <a:cubicBezTo>
                      <a:pt x="5" y="49"/>
                      <a:pt x="7" y="41"/>
                      <a:pt x="12" y="35"/>
                    </a:cubicBezTo>
                    <a:cubicBezTo>
                      <a:pt x="16" y="30"/>
                      <a:pt x="21" y="27"/>
                      <a:pt x="25" y="23"/>
                    </a:cubicBezTo>
                    <a:cubicBezTo>
                      <a:pt x="32" y="16"/>
                      <a:pt x="42" y="10"/>
                      <a:pt x="45" y="0"/>
                    </a:cubicBezTo>
                    <a:cubicBezTo>
                      <a:pt x="42" y="6"/>
                      <a:pt x="38" y="11"/>
                      <a:pt x="33" y="14"/>
                    </a:cubicBezTo>
                    <a:cubicBezTo>
                      <a:pt x="28" y="18"/>
                      <a:pt x="25" y="23"/>
                      <a:pt x="20" y="27"/>
                    </a:cubicBezTo>
                    <a:cubicBezTo>
                      <a:pt x="16" y="30"/>
                      <a:pt x="11" y="33"/>
                      <a:pt x="8" y="38"/>
                    </a:cubicBezTo>
                    <a:cubicBezTo>
                      <a:pt x="4" y="42"/>
                      <a:pt x="3" y="47"/>
                      <a:pt x="1" y="5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9" name="Freeform 362">
                <a:extLst>
                  <a:ext uri="{FF2B5EF4-FFF2-40B4-BE49-F238E27FC236}">
                    <a16:creationId xmlns:a16="http://schemas.microsoft.com/office/drawing/2014/main" id="{96BD2DFB-A3BD-4630-8C25-4114D1230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2509"/>
                <a:ext cx="20" cy="26"/>
              </a:xfrm>
              <a:custGeom>
                <a:avLst/>
                <a:gdLst>
                  <a:gd name="T0" fmla="*/ 27 w 14"/>
                  <a:gd name="T1" fmla="*/ 0 h 19"/>
                  <a:gd name="T2" fmla="*/ 6 w 14"/>
                  <a:gd name="T3" fmla="*/ 22 h 19"/>
                  <a:gd name="T4" fmla="*/ 41 w 14"/>
                  <a:gd name="T5" fmla="*/ 49 h 19"/>
                  <a:gd name="T6" fmla="*/ 9 w 14"/>
                  <a:gd name="T7" fmla="*/ 7 h 19"/>
                  <a:gd name="T8" fmla="*/ 27 w 1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9">
                    <a:moveTo>
                      <a:pt x="9" y="0"/>
                    </a:moveTo>
                    <a:cubicBezTo>
                      <a:pt x="5" y="1"/>
                      <a:pt x="0" y="3"/>
                      <a:pt x="2" y="9"/>
                    </a:cubicBezTo>
                    <a:cubicBezTo>
                      <a:pt x="4" y="15"/>
                      <a:pt x="9" y="18"/>
                      <a:pt x="14" y="19"/>
                    </a:cubicBezTo>
                    <a:cubicBezTo>
                      <a:pt x="8" y="17"/>
                      <a:pt x="1" y="9"/>
                      <a:pt x="3" y="3"/>
                    </a:cubicBezTo>
                    <a:cubicBezTo>
                      <a:pt x="5" y="2"/>
                      <a:pt x="7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0" name="Freeform 363">
                <a:extLst>
                  <a:ext uri="{FF2B5EF4-FFF2-40B4-BE49-F238E27FC236}">
                    <a16:creationId xmlns:a16="http://schemas.microsoft.com/office/drawing/2014/main" id="{E839AAAA-FAA9-44A9-90A0-C13410559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2" y="2493"/>
                <a:ext cx="64" cy="178"/>
              </a:xfrm>
              <a:custGeom>
                <a:avLst/>
                <a:gdLst>
                  <a:gd name="T0" fmla="*/ 124 w 46"/>
                  <a:gd name="T1" fmla="*/ 0 h 130"/>
                  <a:gd name="T2" fmla="*/ 0 w 46"/>
                  <a:gd name="T3" fmla="*/ 334 h 130"/>
                  <a:gd name="T4" fmla="*/ 124 w 46"/>
                  <a:gd name="T5" fmla="*/ 0 h 1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130">
                    <a:moveTo>
                      <a:pt x="46" y="0"/>
                    </a:moveTo>
                    <a:cubicBezTo>
                      <a:pt x="46" y="0"/>
                      <a:pt x="12" y="48"/>
                      <a:pt x="0" y="130"/>
                    </a:cubicBezTo>
                    <a:cubicBezTo>
                      <a:pt x="0" y="130"/>
                      <a:pt x="12" y="66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1" name="Freeform 364">
                <a:extLst>
                  <a:ext uri="{FF2B5EF4-FFF2-40B4-BE49-F238E27FC236}">
                    <a16:creationId xmlns:a16="http://schemas.microsoft.com/office/drawing/2014/main" id="{2A43F4FA-72E9-4AF4-A6A2-4F3FDD19F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" y="2509"/>
                <a:ext cx="116" cy="150"/>
              </a:xfrm>
              <a:custGeom>
                <a:avLst/>
                <a:gdLst>
                  <a:gd name="T0" fmla="*/ 216 w 85"/>
                  <a:gd name="T1" fmla="*/ 0 h 109"/>
                  <a:gd name="T2" fmla="*/ 0 w 85"/>
                  <a:gd name="T3" fmla="*/ 283 h 109"/>
                  <a:gd name="T4" fmla="*/ 216 w 85"/>
                  <a:gd name="T5" fmla="*/ 0 h 10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5" h="109">
                    <a:moveTo>
                      <a:pt x="85" y="0"/>
                    </a:moveTo>
                    <a:cubicBezTo>
                      <a:pt x="85" y="0"/>
                      <a:pt x="26" y="61"/>
                      <a:pt x="0" y="109"/>
                    </a:cubicBezTo>
                    <a:cubicBezTo>
                      <a:pt x="0" y="109"/>
                      <a:pt x="31" y="51"/>
                      <a:pt x="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2" name="Freeform 365">
                <a:extLst>
                  <a:ext uri="{FF2B5EF4-FFF2-40B4-BE49-F238E27FC236}">
                    <a16:creationId xmlns:a16="http://schemas.microsoft.com/office/drawing/2014/main" id="{47995D31-A091-4CAE-8F66-997B1F017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8" y="2464"/>
                <a:ext cx="70" cy="16"/>
              </a:xfrm>
              <a:custGeom>
                <a:avLst/>
                <a:gdLst>
                  <a:gd name="T0" fmla="*/ 0 w 51"/>
                  <a:gd name="T1" fmla="*/ 7 h 12"/>
                  <a:gd name="T2" fmla="*/ 132 w 51"/>
                  <a:gd name="T3" fmla="*/ 28 h 12"/>
                  <a:gd name="T4" fmla="*/ 0 w 51"/>
                  <a:gd name="T5" fmla="*/ 7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1" h="12">
                    <a:moveTo>
                      <a:pt x="0" y="3"/>
                    </a:moveTo>
                    <a:cubicBezTo>
                      <a:pt x="0" y="3"/>
                      <a:pt x="33" y="0"/>
                      <a:pt x="51" y="12"/>
                    </a:cubicBezTo>
                    <a:cubicBezTo>
                      <a:pt x="51" y="12"/>
                      <a:pt x="38" y="3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3" name="Freeform 366">
                <a:extLst>
                  <a:ext uri="{FF2B5EF4-FFF2-40B4-BE49-F238E27FC236}">
                    <a16:creationId xmlns:a16="http://schemas.microsoft.com/office/drawing/2014/main" id="{9026823D-7175-440A-94AF-E1913BE2E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3" y="2493"/>
                <a:ext cx="22" cy="7"/>
              </a:xfrm>
              <a:custGeom>
                <a:avLst/>
                <a:gdLst>
                  <a:gd name="T0" fmla="*/ 0 w 16"/>
                  <a:gd name="T1" fmla="*/ 14 h 5"/>
                  <a:gd name="T2" fmla="*/ 41 w 16"/>
                  <a:gd name="T3" fmla="*/ 0 h 5"/>
                  <a:gd name="T4" fmla="*/ 0 w 16"/>
                  <a:gd name="T5" fmla="*/ 14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5">
                    <a:moveTo>
                      <a:pt x="0" y="5"/>
                    </a:moveTo>
                    <a:cubicBezTo>
                      <a:pt x="0" y="5"/>
                      <a:pt x="9" y="0"/>
                      <a:pt x="16" y="0"/>
                    </a:cubicBezTo>
                    <a:cubicBezTo>
                      <a:pt x="16" y="0"/>
                      <a:pt x="3" y="5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4" name="Oval 367">
                <a:extLst>
                  <a:ext uri="{FF2B5EF4-FFF2-40B4-BE49-F238E27FC236}">
                    <a16:creationId xmlns:a16="http://schemas.microsoft.com/office/drawing/2014/main" id="{13FCD287-16D4-4C99-9C12-4685E1F92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8" y="2507"/>
                <a:ext cx="4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25" name="Oval 368">
                <a:extLst>
                  <a:ext uri="{FF2B5EF4-FFF2-40B4-BE49-F238E27FC236}">
                    <a16:creationId xmlns:a16="http://schemas.microsoft.com/office/drawing/2014/main" id="{235A5A71-B6AB-4F90-8690-13AC6371C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4" y="2501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26" name="Oval 369">
                <a:extLst>
                  <a:ext uri="{FF2B5EF4-FFF2-40B4-BE49-F238E27FC236}">
                    <a16:creationId xmlns:a16="http://schemas.microsoft.com/office/drawing/2014/main" id="{0EE0E3ED-6FB8-487A-9265-2E25760A9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" y="2475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27" name="Oval 370">
                <a:extLst>
                  <a:ext uri="{FF2B5EF4-FFF2-40B4-BE49-F238E27FC236}">
                    <a16:creationId xmlns:a16="http://schemas.microsoft.com/office/drawing/2014/main" id="{5C7553F3-6D39-4C9B-9CFF-AB7E40829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" y="2480"/>
                <a:ext cx="4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28" name="Oval 371">
                <a:extLst>
                  <a:ext uri="{FF2B5EF4-FFF2-40B4-BE49-F238E27FC236}">
                    <a16:creationId xmlns:a16="http://schemas.microsoft.com/office/drawing/2014/main" id="{135BE062-9CB2-4EFB-AAA3-D87EBE8FB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" y="2498"/>
                <a:ext cx="11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29" name="Oval 372">
                <a:extLst>
                  <a:ext uri="{FF2B5EF4-FFF2-40B4-BE49-F238E27FC236}">
                    <a16:creationId xmlns:a16="http://schemas.microsoft.com/office/drawing/2014/main" id="{CB0BBC58-1EF7-4B4C-B9D4-4BEF73941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" y="2493"/>
                <a:ext cx="11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30" name="Oval 373">
                <a:extLst>
                  <a:ext uri="{FF2B5EF4-FFF2-40B4-BE49-F238E27FC236}">
                    <a16:creationId xmlns:a16="http://schemas.microsoft.com/office/drawing/2014/main" id="{D2887A4D-7513-4830-A1AC-D26A9D901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2" y="2513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31" name="Oval 374">
                <a:extLst>
                  <a:ext uri="{FF2B5EF4-FFF2-40B4-BE49-F238E27FC236}">
                    <a16:creationId xmlns:a16="http://schemas.microsoft.com/office/drawing/2014/main" id="{2365B87B-AA0B-44AA-AFB6-A8907B064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9" y="2507"/>
                <a:ext cx="11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32" name="Oval 375">
                <a:extLst>
                  <a:ext uri="{FF2B5EF4-FFF2-40B4-BE49-F238E27FC236}">
                    <a16:creationId xmlns:a16="http://schemas.microsoft.com/office/drawing/2014/main" id="{3D4F5EAB-8F5F-4537-A2AB-F7CAE5740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4" y="2608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33" name="Oval 376">
                <a:extLst>
                  <a:ext uri="{FF2B5EF4-FFF2-40B4-BE49-F238E27FC236}">
                    <a16:creationId xmlns:a16="http://schemas.microsoft.com/office/drawing/2014/main" id="{D54FAB02-91F2-4F53-A171-9A6B4BE8D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0" y="2621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34" name="Freeform 377">
                <a:extLst>
                  <a:ext uri="{FF2B5EF4-FFF2-40B4-BE49-F238E27FC236}">
                    <a16:creationId xmlns:a16="http://schemas.microsoft.com/office/drawing/2014/main" id="{30606F10-AAFF-4935-944B-9B9169EA9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2442"/>
                <a:ext cx="37" cy="73"/>
              </a:xfrm>
              <a:custGeom>
                <a:avLst/>
                <a:gdLst>
                  <a:gd name="T0" fmla="*/ 70 w 27"/>
                  <a:gd name="T1" fmla="*/ 1 h 53"/>
                  <a:gd name="T2" fmla="*/ 55 w 27"/>
                  <a:gd name="T3" fmla="*/ 11 h 53"/>
                  <a:gd name="T4" fmla="*/ 41 w 27"/>
                  <a:gd name="T5" fmla="*/ 32 h 53"/>
                  <a:gd name="T6" fmla="*/ 41 w 27"/>
                  <a:gd name="T7" fmla="*/ 76 h 53"/>
                  <a:gd name="T8" fmla="*/ 15 w 27"/>
                  <a:gd name="T9" fmla="*/ 110 h 53"/>
                  <a:gd name="T10" fmla="*/ 19 w 27"/>
                  <a:gd name="T11" fmla="*/ 34 h 53"/>
                  <a:gd name="T12" fmla="*/ 62 w 27"/>
                  <a:gd name="T13" fmla="*/ 6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53">
                    <a:moveTo>
                      <a:pt x="27" y="1"/>
                    </a:moveTo>
                    <a:cubicBezTo>
                      <a:pt x="25" y="2"/>
                      <a:pt x="23" y="2"/>
                      <a:pt x="21" y="4"/>
                    </a:cubicBezTo>
                    <a:cubicBezTo>
                      <a:pt x="19" y="6"/>
                      <a:pt x="17" y="9"/>
                      <a:pt x="16" y="12"/>
                    </a:cubicBezTo>
                    <a:cubicBezTo>
                      <a:pt x="15" y="18"/>
                      <a:pt x="16" y="23"/>
                      <a:pt x="16" y="29"/>
                    </a:cubicBezTo>
                    <a:cubicBezTo>
                      <a:pt x="17" y="35"/>
                      <a:pt x="14" y="53"/>
                      <a:pt x="6" y="42"/>
                    </a:cubicBezTo>
                    <a:cubicBezTo>
                      <a:pt x="0" y="34"/>
                      <a:pt x="2" y="21"/>
                      <a:pt x="7" y="13"/>
                    </a:cubicBezTo>
                    <a:cubicBezTo>
                      <a:pt x="9" y="8"/>
                      <a:pt x="19" y="0"/>
                      <a:pt x="24" y="2"/>
                    </a:cubicBezTo>
                  </a:path>
                </a:pathLst>
              </a:custGeom>
              <a:solidFill>
                <a:srgbClr val="DD9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5" name="Freeform 378">
                <a:extLst>
                  <a:ext uri="{FF2B5EF4-FFF2-40B4-BE49-F238E27FC236}">
                    <a16:creationId xmlns:a16="http://schemas.microsoft.com/office/drawing/2014/main" id="{212584E2-6646-43F1-9016-4C97B18FF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2382"/>
                <a:ext cx="62" cy="103"/>
              </a:xfrm>
              <a:custGeom>
                <a:avLst/>
                <a:gdLst>
                  <a:gd name="T0" fmla="*/ 55 w 45"/>
                  <a:gd name="T1" fmla="*/ 1 h 75"/>
                  <a:gd name="T2" fmla="*/ 116 w 45"/>
                  <a:gd name="T3" fmla="*/ 81 h 75"/>
                  <a:gd name="T4" fmla="*/ 65 w 45"/>
                  <a:gd name="T5" fmla="*/ 166 h 75"/>
                  <a:gd name="T6" fmla="*/ 34 w 45"/>
                  <a:gd name="T7" fmla="*/ 188 h 75"/>
                  <a:gd name="T8" fmla="*/ 8 w 45"/>
                  <a:gd name="T9" fmla="*/ 166 h 75"/>
                  <a:gd name="T10" fmla="*/ 50 w 45"/>
                  <a:gd name="T11" fmla="*/ 98 h 75"/>
                  <a:gd name="T12" fmla="*/ 62 w 45"/>
                  <a:gd name="T13" fmla="*/ 47 h 75"/>
                  <a:gd name="T14" fmla="*/ 55 w 45"/>
                  <a:gd name="T15" fmla="*/ 1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5" h="75">
                    <a:moveTo>
                      <a:pt x="21" y="1"/>
                    </a:moveTo>
                    <a:cubicBezTo>
                      <a:pt x="37" y="0"/>
                      <a:pt x="45" y="18"/>
                      <a:pt x="44" y="31"/>
                    </a:cubicBezTo>
                    <a:cubicBezTo>
                      <a:pt x="44" y="44"/>
                      <a:pt x="33" y="55"/>
                      <a:pt x="25" y="64"/>
                    </a:cubicBezTo>
                    <a:cubicBezTo>
                      <a:pt x="21" y="68"/>
                      <a:pt x="18" y="71"/>
                      <a:pt x="13" y="73"/>
                    </a:cubicBezTo>
                    <a:cubicBezTo>
                      <a:pt x="6" y="75"/>
                      <a:pt x="0" y="71"/>
                      <a:pt x="3" y="64"/>
                    </a:cubicBezTo>
                    <a:cubicBezTo>
                      <a:pt x="7" y="54"/>
                      <a:pt x="15" y="47"/>
                      <a:pt x="19" y="38"/>
                    </a:cubicBezTo>
                    <a:cubicBezTo>
                      <a:pt x="22" y="32"/>
                      <a:pt x="24" y="25"/>
                      <a:pt x="24" y="18"/>
                    </a:cubicBezTo>
                    <a:cubicBezTo>
                      <a:pt x="24" y="13"/>
                      <a:pt x="23" y="6"/>
                      <a:pt x="21" y="1"/>
                    </a:cubicBezTo>
                  </a:path>
                </a:pathLst>
              </a:custGeom>
              <a:solidFill>
                <a:srgbClr val="DD9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6" name="Freeform 379">
                <a:extLst>
                  <a:ext uri="{FF2B5EF4-FFF2-40B4-BE49-F238E27FC236}">
                    <a16:creationId xmlns:a16="http://schemas.microsoft.com/office/drawing/2014/main" id="{755F8643-76B0-4A0B-A49D-88E8808AB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" y="2125"/>
                <a:ext cx="77" cy="127"/>
              </a:xfrm>
              <a:custGeom>
                <a:avLst/>
                <a:gdLst>
                  <a:gd name="T0" fmla="*/ 102 w 56"/>
                  <a:gd name="T1" fmla="*/ 138 h 93"/>
                  <a:gd name="T2" fmla="*/ 110 w 56"/>
                  <a:gd name="T3" fmla="*/ 123 h 93"/>
                  <a:gd name="T4" fmla="*/ 146 w 56"/>
                  <a:gd name="T5" fmla="*/ 26 h 93"/>
                  <a:gd name="T6" fmla="*/ 116 w 56"/>
                  <a:gd name="T7" fmla="*/ 5 h 93"/>
                  <a:gd name="T8" fmla="*/ 116 w 56"/>
                  <a:gd name="T9" fmla="*/ 5 h 93"/>
                  <a:gd name="T10" fmla="*/ 85 w 56"/>
                  <a:gd name="T11" fmla="*/ 71 h 93"/>
                  <a:gd name="T12" fmla="*/ 69 w 56"/>
                  <a:gd name="T13" fmla="*/ 82 h 93"/>
                  <a:gd name="T14" fmla="*/ 62 w 56"/>
                  <a:gd name="T15" fmla="*/ 86 h 93"/>
                  <a:gd name="T16" fmla="*/ 34 w 56"/>
                  <a:gd name="T17" fmla="*/ 97 h 93"/>
                  <a:gd name="T18" fmla="*/ 1 w 56"/>
                  <a:gd name="T19" fmla="*/ 154 h 93"/>
                  <a:gd name="T20" fmla="*/ 15 w 56"/>
                  <a:gd name="T21" fmla="*/ 223 h 93"/>
                  <a:gd name="T22" fmla="*/ 55 w 56"/>
                  <a:gd name="T23" fmla="*/ 173 h 93"/>
                  <a:gd name="T24" fmla="*/ 102 w 56"/>
                  <a:gd name="T25" fmla="*/ 138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6" h="93">
                    <a:moveTo>
                      <a:pt x="39" y="54"/>
                    </a:moveTo>
                    <a:cubicBezTo>
                      <a:pt x="40" y="52"/>
                      <a:pt x="41" y="50"/>
                      <a:pt x="42" y="48"/>
                    </a:cubicBezTo>
                    <a:cubicBezTo>
                      <a:pt x="47" y="36"/>
                      <a:pt x="52" y="23"/>
                      <a:pt x="56" y="10"/>
                    </a:cubicBezTo>
                    <a:cubicBezTo>
                      <a:pt x="54" y="4"/>
                      <a:pt x="51" y="0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1" y="11"/>
                      <a:pt x="39" y="21"/>
                      <a:pt x="33" y="28"/>
                    </a:cubicBezTo>
                    <a:cubicBezTo>
                      <a:pt x="31" y="30"/>
                      <a:pt x="28" y="31"/>
                      <a:pt x="26" y="32"/>
                    </a:cubicBezTo>
                    <a:cubicBezTo>
                      <a:pt x="26" y="33"/>
                      <a:pt x="25" y="33"/>
                      <a:pt x="24" y="34"/>
                    </a:cubicBezTo>
                    <a:cubicBezTo>
                      <a:pt x="21" y="37"/>
                      <a:pt x="17" y="37"/>
                      <a:pt x="13" y="38"/>
                    </a:cubicBezTo>
                    <a:cubicBezTo>
                      <a:pt x="3" y="42"/>
                      <a:pt x="0" y="50"/>
                      <a:pt x="1" y="61"/>
                    </a:cubicBezTo>
                    <a:cubicBezTo>
                      <a:pt x="2" y="67"/>
                      <a:pt x="1" y="84"/>
                      <a:pt x="6" y="87"/>
                    </a:cubicBezTo>
                    <a:cubicBezTo>
                      <a:pt x="14" y="93"/>
                      <a:pt x="17" y="72"/>
                      <a:pt x="21" y="68"/>
                    </a:cubicBezTo>
                    <a:cubicBezTo>
                      <a:pt x="25" y="62"/>
                      <a:pt x="33" y="59"/>
                      <a:pt x="39" y="54"/>
                    </a:cubicBezTo>
                    <a:close/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7" name="Freeform 380">
                <a:extLst>
                  <a:ext uri="{FF2B5EF4-FFF2-40B4-BE49-F238E27FC236}">
                    <a16:creationId xmlns:a16="http://schemas.microsoft.com/office/drawing/2014/main" id="{2090CD60-D07C-41A5-91EA-4A87830D5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" y="2116"/>
                <a:ext cx="77" cy="128"/>
              </a:xfrm>
              <a:custGeom>
                <a:avLst/>
                <a:gdLst>
                  <a:gd name="T0" fmla="*/ 102 w 56"/>
                  <a:gd name="T1" fmla="*/ 140 h 93"/>
                  <a:gd name="T2" fmla="*/ 110 w 56"/>
                  <a:gd name="T3" fmla="*/ 125 h 93"/>
                  <a:gd name="T4" fmla="*/ 146 w 56"/>
                  <a:gd name="T5" fmla="*/ 26 h 93"/>
                  <a:gd name="T6" fmla="*/ 117 w 56"/>
                  <a:gd name="T7" fmla="*/ 6 h 93"/>
                  <a:gd name="T8" fmla="*/ 116 w 56"/>
                  <a:gd name="T9" fmla="*/ 6 h 93"/>
                  <a:gd name="T10" fmla="*/ 85 w 56"/>
                  <a:gd name="T11" fmla="*/ 74 h 93"/>
                  <a:gd name="T12" fmla="*/ 70 w 56"/>
                  <a:gd name="T13" fmla="*/ 84 h 93"/>
                  <a:gd name="T14" fmla="*/ 65 w 56"/>
                  <a:gd name="T15" fmla="*/ 89 h 93"/>
                  <a:gd name="T16" fmla="*/ 36 w 56"/>
                  <a:gd name="T17" fmla="*/ 99 h 93"/>
                  <a:gd name="T18" fmla="*/ 6 w 56"/>
                  <a:gd name="T19" fmla="*/ 160 h 93"/>
                  <a:gd name="T20" fmla="*/ 15 w 56"/>
                  <a:gd name="T21" fmla="*/ 227 h 93"/>
                  <a:gd name="T22" fmla="*/ 55 w 56"/>
                  <a:gd name="T23" fmla="*/ 178 h 93"/>
                  <a:gd name="T24" fmla="*/ 102 w 56"/>
                  <a:gd name="T25" fmla="*/ 14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6" h="93">
                    <a:moveTo>
                      <a:pt x="39" y="54"/>
                    </a:moveTo>
                    <a:cubicBezTo>
                      <a:pt x="40" y="52"/>
                      <a:pt x="41" y="50"/>
                      <a:pt x="42" y="48"/>
                    </a:cubicBezTo>
                    <a:cubicBezTo>
                      <a:pt x="48" y="36"/>
                      <a:pt x="52" y="23"/>
                      <a:pt x="56" y="10"/>
                    </a:cubicBezTo>
                    <a:cubicBezTo>
                      <a:pt x="55" y="4"/>
                      <a:pt x="51" y="0"/>
                      <a:pt x="45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2" y="11"/>
                      <a:pt x="39" y="21"/>
                      <a:pt x="33" y="28"/>
                    </a:cubicBezTo>
                    <a:cubicBezTo>
                      <a:pt x="31" y="30"/>
                      <a:pt x="29" y="31"/>
                      <a:pt x="27" y="32"/>
                    </a:cubicBezTo>
                    <a:cubicBezTo>
                      <a:pt x="26" y="33"/>
                      <a:pt x="25" y="34"/>
                      <a:pt x="25" y="34"/>
                    </a:cubicBezTo>
                    <a:cubicBezTo>
                      <a:pt x="21" y="37"/>
                      <a:pt x="17" y="37"/>
                      <a:pt x="14" y="38"/>
                    </a:cubicBezTo>
                    <a:cubicBezTo>
                      <a:pt x="3" y="42"/>
                      <a:pt x="0" y="50"/>
                      <a:pt x="2" y="61"/>
                    </a:cubicBezTo>
                    <a:cubicBezTo>
                      <a:pt x="2" y="67"/>
                      <a:pt x="1" y="84"/>
                      <a:pt x="6" y="87"/>
                    </a:cubicBezTo>
                    <a:cubicBezTo>
                      <a:pt x="15" y="93"/>
                      <a:pt x="18" y="72"/>
                      <a:pt x="21" y="68"/>
                    </a:cubicBezTo>
                    <a:cubicBezTo>
                      <a:pt x="26" y="62"/>
                      <a:pt x="33" y="59"/>
                      <a:pt x="39" y="54"/>
                    </a:cubicBezTo>
                    <a:close/>
                  </a:path>
                </a:pathLst>
              </a:custGeom>
              <a:solidFill>
                <a:srgbClr val="E2D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8" name="Freeform 381">
                <a:extLst>
                  <a:ext uri="{FF2B5EF4-FFF2-40B4-BE49-F238E27FC236}">
                    <a16:creationId xmlns:a16="http://schemas.microsoft.com/office/drawing/2014/main" id="{D6D75C85-DD08-4547-986E-12942F6F8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2" y="2266"/>
                <a:ext cx="36" cy="133"/>
              </a:xfrm>
              <a:custGeom>
                <a:avLst/>
                <a:gdLst>
                  <a:gd name="T0" fmla="*/ 55 w 26"/>
                  <a:gd name="T1" fmla="*/ 241 h 97"/>
                  <a:gd name="T2" fmla="*/ 69 w 26"/>
                  <a:gd name="T3" fmla="*/ 222 h 97"/>
                  <a:gd name="T4" fmla="*/ 66 w 26"/>
                  <a:gd name="T5" fmla="*/ 196 h 97"/>
                  <a:gd name="T6" fmla="*/ 66 w 26"/>
                  <a:gd name="T7" fmla="*/ 145 h 97"/>
                  <a:gd name="T8" fmla="*/ 64 w 26"/>
                  <a:gd name="T9" fmla="*/ 137 h 97"/>
                  <a:gd name="T10" fmla="*/ 15 w 26"/>
                  <a:gd name="T11" fmla="*/ 15 h 97"/>
                  <a:gd name="T12" fmla="*/ 0 w 26"/>
                  <a:gd name="T13" fmla="*/ 47 h 97"/>
                  <a:gd name="T14" fmla="*/ 6 w 26"/>
                  <a:gd name="T15" fmla="*/ 97 h 97"/>
                  <a:gd name="T16" fmla="*/ 15 w 26"/>
                  <a:gd name="T17" fmla="*/ 217 h 97"/>
                  <a:gd name="T18" fmla="*/ 55 w 26"/>
                  <a:gd name="T19" fmla="*/ 241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97">
                    <a:moveTo>
                      <a:pt x="21" y="93"/>
                    </a:moveTo>
                    <a:cubicBezTo>
                      <a:pt x="24" y="91"/>
                      <a:pt x="25" y="88"/>
                      <a:pt x="26" y="86"/>
                    </a:cubicBezTo>
                    <a:cubicBezTo>
                      <a:pt x="25" y="83"/>
                      <a:pt x="25" y="80"/>
                      <a:pt x="25" y="76"/>
                    </a:cubicBezTo>
                    <a:cubicBezTo>
                      <a:pt x="25" y="69"/>
                      <a:pt x="25" y="62"/>
                      <a:pt x="25" y="56"/>
                    </a:cubicBezTo>
                    <a:cubicBezTo>
                      <a:pt x="25" y="55"/>
                      <a:pt x="25" y="53"/>
                      <a:pt x="24" y="53"/>
                    </a:cubicBezTo>
                    <a:cubicBezTo>
                      <a:pt x="23" y="45"/>
                      <a:pt x="18" y="0"/>
                      <a:pt x="6" y="6"/>
                    </a:cubicBezTo>
                    <a:cubicBezTo>
                      <a:pt x="2" y="7"/>
                      <a:pt x="1" y="13"/>
                      <a:pt x="0" y="18"/>
                    </a:cubicBezTo>
                    <a:cubicBezTo>
                      <a:pt x="1" y="25"/>
                      <a:pt x="2" y="32"/>
                      <a:pt x="2" y="38"/>
                    </a:cubicBezTo>
                    <a:cubicBezTo>
                      <a:pt x="4" y="54"/>
                      <a:pt x="5" y="69"/>
                      <a:pt x="6" y="84"/>
                    </a:cubicBezTo>
                    <a:cubicBezTo>
                      <a:pt x="10" y="91"/>
                      <a:pt x="15" y="97"/>
                      <a:pt x="21" y="93"/>
                    </a:cubicBezTo>
                    <a:close/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9" name="Freeform 382">
                <a:extLst>
                  <a:ext uri="{FF2B5EF4-FFF2-40B4-BE49-F238E27FC236}">
                    <a16:creationId xmlns:a16="http://schemas.microsoft.com/office/drawing/2014/main" id="{F99B09D6-A39A-4F14-BFF2-3BDD90E78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2256"/>
                <a:ext cx="35" cy="134"/>
              </a:xfrm>
              <a:custGeom>
                <a:avLst/>
                <a:gdLst>
                  <a:gd name="T0" fmla="*/ 55 w 25"/>
                  <a:gd name="T1" fmla="*/ 245 h 97"/>
                  <a:gd name="T2" fmla="*/ 69 w 25"/>
                  <a:gd name="T3" fmla="*/ 227 h 97"/>
                  <a:gd name="T4" fmla="*/ 67 w 25"/>
                  <a:gd name="T5" fmla="*/ 200 h 97"/>
                  <a:gd name="T6" fmla="*/ 67 w 25"/>
                  <a:gd name="T7" fmla="*/ 146 h 97"/>
                  <a:gd name="T8" fmla="*/ 67 w 25"/>
                  <a:gd name="T9" fmla="*/ 140 h 97"/>
                  <a:gd name="T10" fmla="*/ 14 w 25"/>
                  <a:gd name="T11" fmla="*/ 15 h 97"/>
                  <a:gd name="T12" fmla="*/ 0 w 25"/>
                  <a:gd name="T13" fmla="*/ 50 h 97"/>
                  <a:gd name="T14" fmla="*/ 6 w 25"/>
                  <a:gd name="T15" fmla="*/ 104 h 97"/>
                  <a:gd name="T16" fmla="*/ 14 w 25"/>
                  <a:gd name="T17" fmla="*/ 224 h 97"/>
                  <a:gd name="T18" fmla="*/ 55 w 25"/>
                  <a:gd name="T19" fmla="*/ 245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" h="97">
                    <a:moveTo>
                      <a:pt x="20" y="93"/>
                    </a:moveTo>
                    <a:cubicBezTo>
                      <a:pt x="23" y="91"/>
                      <a:pt x="25" y="89"/>
                      <a:pt x="25" y="86"/>
                    </a:cubicBezTo>
                    <a:cubicBezTo>
                      <a:pt x="24" y="84"/>
                      <a:pt x="24" y="80"/>
                      <a:pt x="24" y="76"/>
                    </a:cubicBezTo>
                    <a:cubicBezTo>
                      <a:pt x="25" y="69"/>
                      <a:pt x="25" y="63"/>
                      <a:pt x="24" y="56"/>
                    </a:cubicBezTo>
                    <a:cubicBezTo>
                      <a:pt x="24" y="55"/>
                      <a:pt x="24" y="54"/>
                      <a:pt x="24" y="53"/>
                    </a:cubicBezTo>
                    <a:cubicBezTo>
                      <a:pt x="22" y="45"/>
                      <a:pt x="18" y="0"/>
                      <a:pt x="5" y="6"/>
                    </a:cubicBezTo>
                    <a:cubicBezTo>
                      <a:pt x="2" y="8"/>
                      <a:pt x="0" y="13"/>
                      <a:pt x="0" y="19"/>
                    </a:cubicBezTo>
                    <a:cubicBezTo>
                      <a:pt x="0" y="25"/>
                      <a:pt x="1" y="32"/>
                      <a:pt x="2" y="39"/>
                    </a:cubicBezTo>
                    <a:cubicBezTo>
                      <a:pt x="3" y="54"/>
                      <a:pt x="5" y="70"/>
                      <a:pt x="5" y="85"/>
                    </a:cubicBezTo>
                    <a:cubicBezTo>
                      <a:pt x="9" y="92"/>
                      <a:pt x="15" y="97"/>
                      <a:pt x="20" y="93"/>
                    </a:cubicBezTo>
                    <a:close/>
                  </a:path>
                </a:pathLst>
              </a:custGeom>
              <a:solidFill>
                <a:srgbClr val="E2D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0" name="Freeform 383">
                <a:extLst>
                  <a:ext uri="{FF2B5EF4-FFF2-40B4-BE49-F238E27FC236}">
                    <a16:creationId xmlns:a16="http://schemas.microsoft.com/office/drawing/2014/main" id="{8D1A7BBA-1F8A-4E63-9B65-A1A49E3FB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6" y="2232"/>
                <a:ext cx="21" cy="35"/>
              </a:xfrm>
              <a:custGeom>
                <a:avLst/>
                <a:gdLst>
                  <a:gd name="T0" fmla="*/ 41 w 15"/>
                  <a:gd name="T1" fmla="*/ 63 h 26"/>
                  <a:gd name="T2" fmla="*/ 39 w 15"/>
                  <a:gd name="T3" fmla="*/ 40 h 26"/>
                  <a:gd name="T4" fmla="*/ 39 w 15"/>
                  <a:gd name="T5" fmla="*/ 1 h 26"/>
                  <a:gd name="T6" fmla="*/ 34 w 15"/>
                  <a:gd name="T7" fmla="*/ 0 h 26"/>
                  <a:gd name="T8" fmla="*/ 1 w 15"/>
                  <a:gd name="T9" fmla="*/ 32 h 26"/>
                  <a:gd name="T10" fmla="*/ 0 w 15"/>
                  <a:gd name="T11" fmla="*/ 35 h 26"/>
                  <a:gd name="T12" fmla="*/ 28 w 15"/>
                  <a:gd name="T13" fmla="*/ 58 h 26"/>
                  <a:gd name="T14" fmla="*/ 41 w 15"/>
                  <a:gd name="T15" fmla="*/ 63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26">
                    <a:moveTo>
                      <a:pt x="15" y="26"/>
                    </a:moveTo>
                    <a:cubicBezTo>
                      <a:pt x="15" y="22"/>
                      <a:pt x="14" y="19"/>
                      <a:pt x="14" y="16"/>
                    </a:cubicBezTo>
                    <a:cubicBezTo>
                      <a:pt x="13" y="12"/>
                      <a:pt x="13" y="7"/>
                      <a:pt x="14" y="1"/>
                    </a:cubicBezTo>
                    <a:cubicBezTo>
                      <a:pt x="13" y="1"/>
                      <a:pt x="12" y="0"/>
                      <a:pt x="12" y="0"/>
                    </a:cubicBezTo>
                    <a:cubicBezTo>
                      <a:pt x="6" y="0"/>
                      <a:pt x="3" y="9"/>
                      <a:pt x="1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9"/>
                      <a:pt x="7" y="22"/>
                      <a:pt x="10" y="24"/>
                    </a:cubicBezTo>
                    <a:cubicBezTo>
                      <a:pt x="12" y="26"/>
                      <a:pt x="14" y="26"/>
                      <a:pt x="15" y="26"/>
                    </a:cubicBezTo>
                    <a:close/>
                  </a:path>
                </a:pathLst>
              </a:custGeom>
              <a:solidFill>
                <a:srgbClr val="E2D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1" name="Freeform 384">
                <a:extLst>
                  <a:ext uri="{FF2B5EF4-FFF2-40B4-BE49-F238E27FC236}">
                    <a16:creationId xmlns:a16="http://schemas.microsoft.com/office/drawing/2014/main" id="{D0F1597E-599E-4206-8452-E6610EEA5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" y="2116"/>
                <a:ext cx="77" cy="128"/>
              </a:xfrm>
              <a:custGeom>
                <a:avLst/>
                <a:gdLst>
                  <a:gd name="T0" fmla="*/ 102 w 56"/>
                  <a:gd name="T1" fmla="*/ 140 h 93"/>
                  <a:gd name="T2" fmla="*/ 110 w 56"/>
                  <a:gd name="T3" fmla="*/ 125 h 93"/>
                  <a:gd name="T4" fmla="*/ 146 w 56"/>
                  <a:gd name="T5" fmla="*/ 26 h 93"/>
                  <a:gd name="T6" fmla="*/ 117 w 56"/>
                  <a:gd name="T7" fmla="*/ 6 h 93"/>
                  <a:gd name="T8" fmla="*/ 116 w 56"/>
                  <a:gd name="T9" fmla="*/ 6 h 93"/>
                  <a:gd name="T10" fmla="*/ 85 w 56"/>
                  <a:gd name="T11" fmla="*/ 74 h 93"/>
                  <a:gd name="T12" fmla="*/ 70 w 56"/>
                  <a:gd name="T13" fmla="*/ 84 h 93"/>
                  <a:gd name="T14" fmla="*/ 65 w 56"/>
                  <a:gd name="T15" fmla="*/ 89 h 93"/>
                  <a:gd name="T16" fmla="*/ 36 w 56"/>
                  <a:gd name="T17" fmla="*/ 99 h 93"/>
                  <a:gd name="T18" fmla="*/ 6 w 56"/>
                  <a:gd name="T19" fmla="*/ 160 h 93"/>
                  <a:gd name="T20" fmla="*/ 15 w 56"/>
                  <a:gd name="T21" fmla="*/ 227 h 93"/>
                  <a:gd name="T22" fmla="*/ 55 w 56"/>
                  <a:gd name="T23" fmla="*/ 178 h 93"/>
                  <a:gd name="T24" fmla="*/ 102 w 56"/>
                  <a:gd name="T25" fmla="*/ 14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6" h="93">
                    <a:moveTo>
                      <a:pt x="39" y="54"/>
                    </a:moveTo>
                    <a:cubicBezTo>
                      <a:pt x="40" y="52"/>
                      <a:pt x="41" y="50"/>
                      <a:pt x="42" y="48"/>
                    </a:cubicBezTo>
                    <a:cubicBezTo>
                      <a:pt x="48" y="36"/>
                      <a:pt x="52" y="23"/>
                      <a:pt x="56" y="10"/>
                    </a:cubicBezTo>
                    <a:cubicBezTo>
                      <a:pt x="55" y="4"/>
                      <a:pt x="51" y="0"/>
                      <a:pt x="45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2" y="11"/>
                      <a:pt x="39" y="21"/>
                      <a:pt x="33" y="28"/>
                    </a:cubicBezTo>
                    <a:cubicBezTo>
                      <a:pt x="31" y="30"/>
                      <a:pt x="29" y="31"/>
                      <a:pt x="27" y="32"/>
                    </a:cubicBezTo>
                    <a:cubicBezTo>
                      <a:pt x="26" y="33"/>
                      <a:pt x="25" y="34"/>
                      <a:pt x="25" y="34"/>
                    </a:cubicBezTo>
                    <a:cubicBezTo>
                      <a:pt x="21" y="37"/>
                      <a:pt x="17" y="37"/>
                      <a:pt x="14" y="38"/>
                    </a:cubicBezTo>
                    <a:cubicBezTo>
                      <a:pt x="3" y="42"/>
                      <a:pt x="0" y="50"/>
                      <a:pt x="2" y="61"/>
                    </a:cubicBezTo>
                    <a:cubicBezTo>
                      <a:pt x="2" y="67"/>
                      <a:pt x="1" y="84"/>
                      <a:pt x="6" y="87"/>
                    </a:cubicBezTo>
                    <a:cubicBezTo>
                      <a:pt x="15" y="93"/>
                      <a:pt x="18" y="72"/>
                      <a:pt x="21" y="68"/>
                    </a:cubicBezTo>
                    <a:cubicBezTo>
                      <a:pt x="26" y="62"/>
                      <a:pt x="33" y="59"/>
                      <a:pt x="39" y="54"/>
                    </a:cubicBezTo>
                    <a:close/>
                  </a:path>
                </a:pathLst>
              </a:custGeom>
              <a:noFill/>
              <a:ln w="158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2" name="Freeform 385">
                <a:extLst>
                  <a:ext uri="{FF2B5EF4-FFF2-40B4-BE49-F238E27FC236}">
                    <a16:creationId xmlns:a16="http://schemas.microsoft.com/office/drawing/2014/main" id="{C246F523-69F4-4780-B5A5-3FF680FD0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2256"/>
                <a:ext cx="35" cy="134"/>
              </a:xfrm>
              <a:custGeom>
                <a:avLst/>
                <a:gdLst>
                  <a:gd name="T0" fmla="*/ 55 w 25"/>
                  <a:gd name="T1" fmla="*/ 245 h 97"/>
                  <a:gd name="T2" fmla="*/ 69 w 25"/>
                  <a:gd name="T3" fmla="*/ 227 h 97"/>
                  <a:gd name="T4" fmla="*/ 67 w 25"/>
                  <a:gd name="T5" fmla="*/ 200 h 97"/>
                  <a:gd name="T6" fmla="*/ 67 w 25"/>
                  <a:gd name="T7" fmla="*/ 146 h 97"/>
                  <a:gd name="T8" fmla="*/ 67 w 25"/>
                  <a:gd name="T9" fmla="*/ 140 h 97"/>
                  <a:gd name="T10" fmla="*/ 14 w 25"/>
                  <a:gd name="T11" fmla="*/ 15 h 97"/>
                  <a:gd name="T12" fmla="*/ 0 w 25"/>
                  <a:gd name="T13" fmla="*/ 50 h 97"/>
                  <a:gd name="T14" fmla="*/ 6 w 25"/>
                  <a:gd name="T15" fmla="*/ 104 h 97"/>
                  <a:gd name="T16" fmla="*/ 14 w 25"/>
                  <a:gd name="T17" fmla="*/ 224 h 97"/>
                  <a:gd name="T18" fmla="*/ 55 w 25"/>
                  <a:gd name="T19" fmla="*/ 245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" h="97">
                    <a:moveTo>
                      <a:pt x="20" y="93"/>
                    </a:moveTo>
                    <a:cubicBezTo>
                      <a:pt x="23" y="91"/>
                      <a:pt x="25" y="89"/>
                      <a:pt x="25" y="86"/>
                    </a:cubicBezTo>
                    <a:cubicBezTo>
                      <a:pt x="24" y="84"/>
                      <a:pt x="24" y="80"/>
                      <a:pt x="24" y="76"/>
                    </a:cubicBezTo>
                    <a:cubicBezTo>
                      <a:pt x="25" y="69"/>
                      <a:pt x="25" y="63"/>
                      <a:pt x="24" y="56"/>
                    </a:cubicBezTo>
                    <a:cubicBezTo>
                      <a:pt x="24" y="55"/>
                      <a:pt x="24" y="54"/>
                      <a:pt x="24" y="53"/>
                    </a:cubicBezTo>
                    <a:cubicBezTo>
                      <a:pt x="22" y="45"/>
                      <a:pt x="18" y="0"/>
                      <a:pt x="5" y="6"/>
                    </a:cubicBezTo>
                    <a:cubicBezTo>
                      <a:pt x="2" y="8"/>
                      <a:pt x="0" y="13"/>
                      <a:pt x="0" y="19"/>
                    </a:cubicBezTo>
                    <a:cubicBezTo>
                      <a:pt x="0" y="25"/>
                      <a:pt x="1" y="32"/>
                      <a:pt x="2" y="39"/>
                    </a:cubicBezTo>
                    <a:cubicBezTo>
                      <a:pt x="3" y="54"/>
                      <a:pt x="5" y="70"/>
                      <a:pt x="5" y="85"/>
                    </a:cubicBezTo>
                    <a:cubicBezTo>
                      <a:pt x="9" y="92"/>
                      <a:pt x="15" y="97"/>
                      <a:pt x="20" y="93"/>
                    </a:cubicBezTo>
                    <a:close/>
                  </a:path>
                </a:pathLst>
              </a:custGeom>
              <a:noFill/>
              <a:ln w="158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3" name="Freeform 386">
                <a:extLst>
                  <a:ext uri="{FF2B5EF4-FFF2-40B4-BE49-F238E27FC236}">
                    <a16:creationId xmlns:a16="http://schemas.microsoft.com/office/drawing/2014/main" id="{C7F6976F-3B3A-4F66-84D3-9EB48A201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6" y="2232"/>
                <a:ext cx="21" cy="35"/>
              </a:xfrm>
              <a:custGeom>
                <a:avLst/>
                <a:gdLst>
                  <a:gd name="T0" fmla="*/ 41 w 15"/>
                  <a:gd name="T1" fmla="*/ 63 h 26"/>
                  <a:gd name="T2" fmla="*/ 39 w 15"/>
                  <a:gd name="T3" fmla="*/ 40 h 26"/>
                  <a:gd name="T4" fmla="*/ 39 w 15"/>
                  <a:gd name="T5" fmla="*/ 1 h 26"/>
                  <a:gd name="T6" fmla="*/ 34 w 15"/>
                  <a:gd name="T7" fmla="*/ 0 h 26"/>
                  <a:gd name="T8" fmla="*/ 1 w 15"/>
                  <a:gd name="T9" fmla="*/ 32 h 26"/>
                  <a:gd name="T10" fmla="*/ 0 w 15"/>
                  <a:gd name="T11" fmla="*/ 35 h 26"/>
                  <a:gd name="T12" fmla="*/ 28 w 15"/>
                  <a:gd name="T13" fmla="*/ 58 h 26"/>
                  <a:gd name="T14" fmla="*/ 41 w 15"/>
                  <a:gd name="T15" fmla="*/ 63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26">
                    <a:moveTo>
                      <a:pt x="15" y="26"/>
                    </a:moveTo>
                    <a:cubicBezTo>
                      <a:pt x="15" y="22"/>
                      <a:pt x="14" y="19"/>
                      <a:pt x="14" y="16"/>
                    </a:cubicBezTo>
                    <a:cubicBezTo>
                      <a:pt x="13" y="12"/>
                      <a:pt x="13" y="7"/>
                      <a:pt x="14" y="1"/>
                    </a:cubicBezTo>
                    <a:cubicBezTo>
                      <a:pt x="13" y="1"/>
                      <a:pt x="12" y="0"/>
                      <a:pt x="12" y="0"/>
                    </a:cubicBezTo>
                    <a:cubicBezTo>
                      <a:pt x="6" y="0"/>
                      <a:pt x="3" y="9"/>
                      <a:pt x="1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9"/>
                      <a:pt x="7" y="22"/>
                      <a:pt x="10" y="24"/>
                    </a:cubicBezTo>
                    <a:cubicBezTo>
                      <a:pt x="12" y="26"/>
                      <a:pt x="14" y="26"/>
                      <a:pt x="15" y="26"/>
                    </a:cubicBezTo>
                    <a:close/>
                  </a:path>
                </a:pathLst>
              </a:custGeom>
              <a:noFill/>
              <a:ln w="158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4" name="Freeform 387">
                <a:extLst>
                  <a:ext uri="{FF2B5EF4-FFF2-40B4-BE49-F238E27FC236}">
                    <a16:creationId xmlns:a16="http://schemas.microsoft.com/office/drawing/2014/main" id="{5D414750-2221-4507-9887-B5915DA58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2145"/>
                <a:ext cx="59" cy="88"/>
              </a:xfrm>
              <a:custGeom>
                <a:avLst/>
                <a:gdLst>
                  <a:gd name="T0" fmla="*/ 0 w 43"/>
                  <a:gd name="T1" fmla="*/ 153 h 64"/>
                  <a:gd name="T2" fmla="*/ 15 w 43"/>
                  <a:gd name="T3" fmla="*/ 160 h 64"/>
                  <a:gd name="T4" fmla="*/ 26 w 43"/>
                  <a:gd name="T5" fmla="*/ 132 h 64"/>
                  <a:gd name="T6" fmla="*/ 55 w 43"/>
                  <a:gd name="T7" fmla="*/ 99 h 64"/>
                  <a:gd name="T8" fmla="*/ 75 w 43"/>
                  <a:gd name="T9" fmla="*/ 85 h 64"/>
                  <a:gd name="T10" fmla="*/ 92 w 43"/>
                  <a:gd name="T11" fmla="*/ 62 h 64"/>
                  <a:gd name="T12" fmla="*/ 102 w 43"/>
                  <a:gd name="T13" fmla="*/ 34 h 64"/>
                  <a:gd name="T14" fmla="*/ 110 w 43"/>
                  <a:gd name="T15" fmla="*/ 11 h 64"/>
                  <a:gd name="T16" fmla="*/ 111 w 43"/>
                  <a:gd name="T17" fmla="*/ 0 h 64"/>
                  <a:gd name="T18" fmla="*/ 92 w 43"/>
                  <a:gd name="T19" fmla="*/ 29 h 64"/>
                  <a:gd name="T20" fmla="*/ 71 w 43"/>
                  <a:gd name="T21" fmla="*/ 61 h 64"/>
                  <a:gd name="T22" fmla="*/ 22 w 43"/>
                  <a:gd name="T23" fmla="*/ 102 h 64"/>
                  <a:gd name="T24" fmla="*/ 7 w 43"/>
                  <a:gd name="T25" fmla="*/ 140 h 64"/>
                  <a:gd name="T26" fmla="*/ 0 w 43"/>
                  <a:gd name="T27" fmla="*/ 157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3" h="64">
                    <a:moveTo>
                      <a:pt x="0" y="59"/>
                    </a:moveTo>
                    <a:cubicBezTo>
                      <a:pt x="0" y="63"/>
                      <a:pt x="4" y="64"/>
                      <a:pt x="6" y="61"/>
                    </a:cubicBezTo>
                    <a:cubicBezTo>
                      <a:pt x="8" y="58"/>
                      <a:pt x="8" y="55"/>
                      <a:pt x="10" y="51"/>
                    </a:cubicBezTo>
                    <a:cubicBezTo>
                      <a:pt x="12" y="45"/>
                      <a:pt x="16" y="42"/>
                      <a:pt x="21" y="38"/>
                    </a:cubicBezTo>
                    <a:cubicBezTo>
                      <a:pt x="24" y="36"/>
                      <a:pt x="27" y="35"/>
                      <a:pt x="29" y="33"/>
                    </a:cubicBezTo>
                    <a:cubicBezTo>
                      <a:pt x="33" y="30"/>
                      <a:pt x="34" y="28"/>
                      <a:pt x="36" y="24"/>
                    </a:cubicBezTo>
                    <a:cubicBezTo>
                      <a:pt x="37" y="21"/>
                      <a:pt x="38" y="17"/>
                      <a:pt x="39" y="13"/>
                    </a:cubicBezTo>
                    <a:cubicBezTo>
                      <a:pt x="40" y="10"/>
                      <a:pt x="41" y="7"/>
                      <a:pt x="42" y="4"/>
                    </a:cubicBezTo>
                    <a:cubicBezTo>
                      <a:pt x="42" y="3"/>
                      <a:pt x="43" y="1"/>
                      <a:pt x="43" y="0"/>
                    </a:cubicBezTo>
                    <a:cubicBezTo>
                      <a:pt x="41" y="4"/>
                      <a:pt x="38" y="7"/>
                      <a:pt x="36" y="11"/>
                    </a:cubicBezTo>
                    <a:cubicBezTo>
                      <a:pt x="33" y="15"/>
                      <a:pt x="32" y="20"/>
                      <a:pt x="28" y="23"/>
                    </a:cubicBezTo>
                    <a:cubicBezTo>
                      <a:pt x="23" y="30"/>
                      <a:pt x="16" y="34"/>
                      <a:pt x="9" y="39"/>
                    </a:cubicBezTo>
                    <a:cubicBezTo>
                      <a:pt x="5" y="43"/>
                      <a:pt x="4" y="48"/>
                      <a:pt x="3" y="54"/>
                    </a:cubicBezTo>
                    <a:cubicBezTo>
                      <a:pt x="2" y="56"/>
                      <a:pt x="1" y="58"/>
                      <a:pt x="0" y="60"/>
                    </a:cubicBezTo>
                  </a:path>
                </a:pathLst>
              </a:custGeom>
              <a:solidFill>
                <a:srgbClr val="D1C8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5" name="Freeform 388">
                <a:extLst>
                  <a:ext uri="{FF2B5EF4-FFF2-40B4-BE49-F238E27FC236}">
                    <a16:creationId xmlns:a16="http://schemas.microsoft.com/office/drawing/2014/main" id="{9291A991-4B4D-4573-AFF1-C3EC6D5C7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9" y="2245"/>
                <a:ext cx="15" cy="18"/>
              </a:xfrm>
              <a:custGeom>
                <a:avLst/>
                <a:gdLst>
                  <a:gd name="T0" fmla="*/ 0 w 11"/>
                  <a:gd name="T1" fmla="*/ 14 h 13"/>
                  <a:gd name="T2" fmla="*/ 26 w 11"/>
                  <a:gd name="T3" fmla="*/ 35 h 13"/>
                  <a:gd name="T4" fmla="*/ 26 w 11"/>
                  <a:gd name="T5" fmla="*/ 19 h 13"/>
                  <a:gd name="T6" fmla="*/ 20 w 11"/>
                  <a:gd name="T7" fmla="*/ 0 h 13"/>
                  <a:gd name="T8" fmla="*/ 14 w 11"/>
                  <a:gd name="T9" fmla="*/ 14 h 13"/>
                  <a:gd name="T10" fmla="*/ 0 w 11"/>
                  <a:gd name="T11" fmla="*/ 14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0" y="5"/>
                    </a:moveTo>
                    <a:cubicBezTo>
                      <a:pt x="3" y="8"/>
                      <a:pt x="7" y="12"/>
                      <a:pt x="10" y="13"/>
                    </a:cubicBezTo>
                    <a:cubicBezTo>
                      <a:pt x="11" y="11"/>
                      <a:pt x="10" y="9"/>
                      <a:pt x="10" y="7"/>
                    </a:cubicBezTo>
                    <a:cubicBezTo>
                      <a:pt x="9" y="5"/>
                      <a:pt x="9" y="2"/>
                      <a:pt x="8" y="0"/>
                    </a:cubicBezTo>
                    <a:cubicBezTo>
                      <a:pt x="7" y="1"/>
                      <a:pt x="7" y="4"/>
                      <a:pt x="5" y="5"/>
                    </a:cubicBezTo>
                    <a:cubicBezTo>
                      <a:pt x="4" y="6"/>
                      <a:pt x="2" y="6"/>
                      <a:pt x="0" y="5"/>
                    </a:cubicBezTo>
                  </a:path>
                </a:pathLst>
              </a:custGeom>
              <a:solidFill>
                <a:srgbClr val="D1C8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6" name="Freeform 389">
                <a:extLst>
                  <a:ext uri="{FF2B5EF4-FFF2-40B4-BE49-F238E27FC236}">
                    <a16:creationId xmlns:a16="http://schemas.microsoft.com/office/drawing/2014/main" id="{F6632DEF-2E55-4178-86F3-80897F0DD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" y="2338"/>
                <a:ext cx="25" cy="45"/>
              </a:xfrm>
              <a:custGeom>
                <a:avLst/>
                <a:gdLst>
                  <a:gd name="T0" fmla="*/ 1 w 18"/>
                  <a:gd name="T1" fmla="*/ 15 h 33"/>
                  <a:gd name="T2" fmla="*/ 29 w 18"/>
                  <a:gd name="T3" fmla="*/ 82 h 33"/>
                  <a:gd name="T4" fmla="*/ 40 w 18"/>
                  <a:gd name="T5" fmla="*/ 56 h 33"/>
                  <a:gd name="T6" fmla="*/ 46 w 18"/>
                  <a:gd name="T7" fmla="*/ 26 h 33"/>
                  <a:gd name="T8" fmla="*/ 43 w 18"/>
                  <a:gd name="T9" fmla="*/ 0 h 33"/>
                  <a:gd name="T10" fmla="*/ 25 w 18"/>
                  <a:gd name="T11" fmla="*/ 57 h 33"/>
                  <a:gd name="T12" fmla="*/ 11 w 18"/>
                  <a:gd name="T13" fmla="*/ 35 h 33"/>
                  <a:gd name="T14" fmla="*/ 6 w 18"/>
                  <a:gd name="T15" fmla="*/ 19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33">
                    <a:moveTo>
                      <a:pt x="1" y="6"/>
                    </a:moveTo>
                    <a:cubicBezTo>
                      <a:pt x="1" y="13"/>
                      <a:pt x="0" y="32"/>
                      <a:pt x="11" y="32"/>
                    </a:cubicBezTo>
                    <a:cubicBezTo>
                      <a:pt x="16" y="33"/>
                      <a:pt x="15" y="26"/>
                      <a:pt x="15" y="22"/>
                    </a:cubicBezTo>
                    <a:cubicBezTo>
                      <a:pt x="16" y="18"/>
                      <a:pt x="17" y="14"/>
                      <a:pt x="17" y="10"/>
                    </a:cubicBezTo>
                    <a:cubicBezTo>
                      <a:pt x="17" y="7"/>
                      <a:pt x="18" y="2"/>
                      <a:pt x="16" y="0"/>
                    </a:cubicBezTo>
                    <a:cubicBezTo>
                      <a:pt x="15" y="3"/>
                      <a:pt x="15" y="24"/>
                      <a:pt x="9" y="23"/>
                    </a:cubicBezTo>
                    <a:cubicBezTo>
                      <a:pt x="6" y="22"/>
                      <a:pt x="5" y="16"/>
                      <a:pt x="4" y="14"/>
                    </a:cubicBezTo>
                    <a:cubicBezTo>
                      <a:pt x="3" y="12"/>
                      <a:pt x="2" y="9"/>
                      <a:pt x="2" y="7"/>
                    </a:cubicBezTo>
                  </a:path>
                </a:pathLst>
              </a:custGeom>
              <a:solidFill>
                <a:srgbClr val="D1C8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7" name="Freeform 390">
                <a:extLst>
                  <a:ext uri="{FF2B5EF4-FFF2-40B4-BE49-F238E27FC236}">
                    <a16:creationId xmlns:a16="http://schemas.microsoft.com/office/drawing/2014/main" id="{F63E48C4-CA6D-48C4-AFE5-148666A58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8" y="2163"/>
                <a:ext cx="34" cy="47"/>
              </a:xfrm>
              <a:custGeom>
                <a:avLst/>
                <a:gdLst>
                  <a:gd name="T0" fmla="*/ 63 w 25"/>
                  <a:gd name="T1" fmla="*/ 1 h 34"/>
                  <a:gd name="T2" fmla="*/ 56 w 25"/>
                  <a:gd name="T3" fmla="*/ 8 h 34"/>
                  <a:gd name="T4" fmla="*/ 41 w 25"/>
                  <a:gd name="T5" fmla="*/ 19 h 34"/>
                  <a:gd name="T6" fmla="*/ 15 w 25"/>
                  <a:gd name="T7" fmla="*/ 29 h 34"/>
                  <a:gd name="T8" fmla="*/ 1 w 25"/>
                  <a:gd name="T9" fmla="*/ 79 h 34"/>
                  <a:gd name="T10" fmla="*/ 10 w 25"/>
                  <a:gd name="T11" fmla="*/ 90 h 34"/>
                  <a:gd name="T12" fmla="*/ 15 w 25"/>
                  <a:gd name="T13" fmla="*/ 76 h 34"/>
                  <a:gd name="T14" fmla="*/ 19 w 25"/>
                  <a:gd name="T15" fmla="*/ 57 h 34"/>
                  <a:gd name="T16" fmla="*/ 30 w 25"/>
                  <a:gd name="T17" fmla="*/ 41 h 34"/>
                  <a:gd name="T18" fmla="*/ 57 w 25"/>
                  <a:gd name="T19" fmla="*/ 15 h 34"/>
                  <a:gd name="T20" fmla="*/ 63 w 25"/>
                  <a:gd name="T21" fmla="*/ 0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" h="34">
                    <a:moveTo>
                      <a:pt x="25" y="1"/>
                    </a:moveTo>
                    <a:cubicBezTo>
                      <a:pt x="24" y="1"/>
                      <a:pt x="23" y="3"/>
                      <a:pt x="22" y="3"/>
                    </a:cubicBezTo>
                    <a:cubicBezTo>
                      <a:pt x="20" y="5"/>
                      <a:pt x="18" y="6"/>
                      <a:pt x="16" y="7"/>
                    </a:cubicBezTo>
                    <a:cubicBezTo>
                      <a:pt x="13" y="8"/>
                      <a:pt x="9" y="9"/>
                      <a:pt x="6" y="11"/>
                    </a:cubicBezTo>
                    <a:cubicBezTo>
                      <a:pt x="1" y="15"/>
                      <a:pt x="0" y="24"/>
                      <a:pt x="1" y="30"/>
                    </a:cubicBezTo>
                    <a:cubicBezTo>
                      <a:pt x="2" y="31"/>
                      <a:pt x="2" y="34"/>
                      <a:pt x="4" y="34"/>
                    </a:cubicBezTo>
                    <a:cubicBezTo>
                      <a:pt x="5" y="34"/>
                      <a:pt x="6" y="30"/>
                      <a:pt x="6" y="29"/>
                    </a:cubicBezTo>
                    <a:cubicBezTo>
                      <a:pt x="6" y="26"/>
                      <a:pt x="6" y="24"/>
                      <a:pt x="7" y="22"/>
                    </a:cubicBezTo>
                    <a:cubicBezTo>
                      <a:pt x="8" y="19"/>
                      <a:pt x="10" y="18"/>
                      <a:pt x="12" y="16"/>
                    </a:cubicBezTo>
                    <a:cubicBezTo>
                      <a:pt x="16" y="13"/>
                      <a:pt x="20" y="10"/>
                      <a:pt x="23" y="6"/>
                    </a:cubicBezTo>
                    <a:cubicBezTo>
                      <a:pt x="24" y="4"/>
                      <a:pt x="25" y="3"/>
                      <a:pt x="25" y="0"/>
                    </a:cubicBezTo>
                  </a:path>
                </a:pathLst>
              </a:custGeom>
              <a:solidFill>
                <a:srgbClr val="EDE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8" name="Freeform 391">
                <a:extLst>
                  <a:ext uri="{FF2B5EF4-FFF2-40B4-BE49-F238E27FC236}">
                    <a16:creationId xmlns:a16="http://schemas.microsoft.com/office/drawing/2014/main" id="{F8718235-405F-48B7-A455-0CF9E6227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9" y="2233"/>
                <a:ext cx="14" cy="19"/>
              </a:xfrm>
              <a:custGeom>
                <a:avLst/>
                <a:gdLst>
                  <a:gd name="T0" fmla="*/ 25 w 10"/>
                  <a:gd name="T1" fmla="*/ 5 h 14"/>
                  <a:gd name="T2" fmla="*/ 14 w 10"/>
                  <a:gd name="T3" fmla="*/ 10 h 14"/>
                  <a:gd name="T4" fmla="*/ 1 w 10"/>
                  <a:gd name="T5" fmla="*/ 27 h 14"/>
                  <a:gd name="T6" fmla="*/ 15 w 10"/>
                  <a:gd name="T7" fmla="*/ 15 h 14"/>
                  <a:gd name="T8" fmla="*/ 25 w 10"/>
                  <a:gd name="T9" fmla="*/ 5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9" y="2"/>
                    </a:moveTo>
                    <a:cubicBezTo>
                      <a:pt x="8" y="0"/>
                      <a:pt x="5" y="3"/>
                      <a:pt x="5" y="4"/>
                    </a:cubicBezTo>
                    <a:cubicBezTo>
                      <a:pt x="4" y="5"/>
                      <a:pt x="0" y="9"/>
                      <a:pt x="1" y="11"/>
                    </a:cubicBezTo>
                    <a:cubicBezTo>
                      <a:pt x="2" y="14"/>
                      <a:pt x="5" y="7"/>
                      <a:pt x="6" y="6"/>
                    </a:cubicBezTo>
                    <a:cubicBezTo>
                      <a:pt x="7" y="5"/>
                      <a:pt x="10" y="5"/>
                      <a:pt x="9" y="2"/>
                    </a:cubicBezTo>
                  </a:path>
                </a:pathLst>
              </a:custGeom>
              <a:solidFill>
                <a:srgbClr val="EDE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9" name="Freeform 392">
                <a:extLst>
                  <a:ext uri="{FF2B5EF4-FFF2-40B4-BE49-F238E27FC236}">
                    <a16:creationId xmlns:a16="http://schemas.microsoft.com/office/drawing/2014/main" id="{B29E4B8D-5946-488F-9583-4AB153BDA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6" y="2266"/>
                <a:ext cx="17" cy="45"/>
              </a:xfrm>
              <a:custGeom>
                <a:avLst/>
                <a:gdLst>
                  <a:gd name="T0" fmla="*/ 26 w 12"/>
                  <a:gd name="T1" fmla="*/ 7 h 33"/>
                  <a:gd name="T2" fmla="*/ 13 w 12"/>
                  <a:gd name="T3" fmla="*/ 7 h 33"/>
                  <a:gd name="T4" fmla="*/ 1 w 12"/>
                  <a:gd name="T5" fmla="*/ 27 h 33"/>
                  <a:gd name="T6" fmla="*/ 1 w 12"/>
                  <a:gd name="T7" fmla="*/ 57 h 33"/>
                  <a:gd name="T8" fmla="*/ 18 w 12"/>
                  <a:gd name="T9" fmla="*/ 78 h 33"/>
                  <a:gd name="T10" fmla="*/ 18 w 12"/>
                  <a:gd name="T11" fmla="*/ 71 h 33"/>
                  <a:gd name="T12" fmla="*/ 20 w 12"/>
                  <a:gd name="T13" fmla="*/ 61 h 33"/>
                  <a:gd name="T14" fmla="*/ 26 w 12"/>
                  <a:gd name="T15" fmla="*/ 46 h 33"/>
                  <a:gd name="T16" fmla="*/ 34 w 12"/>
                  <a:gd name="T17" fmla="*/ 26 h 33"/>
                  <a:gd name="T18" fmla="*/ 26 w 12"/>
                  <a:gd name="T19" fmla="*/ 7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33">
                    <a:moveTo>
                      <a:pt x="9" y="3"/>
                    </a:moveTo>
                    <a:cubicBezTo>
                      <a:pt x="8" y="0"/>
                      <a:pt x="5" y="1"/>
                      <a:pt x="4" y="3"/>
                    </a:cubicBezTo>
                    <a:cubicBezTo>
                      <a:pt x="1" y="5"/>
                      <a:pt x="1" y="8"/>
                      <a:pt x="1" y="11"/>
                    </a:cubicBezTo>
                    <a:cubicBezTo>
                      <a:pt x="0" y="15"/>
                      <a:pt x="0" y="19"/>
                      <a:pt x="1" y="23"/>
                    </a:cubicBezTo>
                    <a:cubicBezTo>
                      <a:pt x="1" y="24"/>
                      <a:pt x="3" y="33"/>
                      <a:pt x="6" y="31"/>
                    </a:cubicBezTo>
                    <a:cubicBezTo>
                      <a:pt x="6" y="30"/>
                      <a:pt x="6" y="28"/>
                      <a:pt x="6" y="28"/>
                    </a:cubicBezTo>
                    <a:cubicBezTo>
                      <a:pt x="6" y="27"/>
                      <a:pt x="7" y="25"/>
                      <a:pt x="7" y="24"/>
                    </a:cubicBezTo>
                    <a:cubicBezTo>
                      <a:pt x="7" y="22"/>
                      <a:pt x="8" y="20"/>
                      <a:pt x="9" y="18"/>
                    </a:cubicBezTo>
                    <a:cubicBezTo>
                      <a:pt x="11" y="16"/>
                      <a:pt x="12" y="13"/>
                      <a:pt x="12" y="10"/>
                    </a:cubicBezTo>
                    <a:cubicBezTo>
                      <a:pt x="12" y="7"/>
                      <a:pt x="11" y="5"/>
                      <a:pt x="9" y="3"/>
                    </a:cubicBezTo>
                  </a:path>
                </a:pathLst>
              </a:custGeom>
              <a:solidFill>
                <a:srgbClr val="EDE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0" name="Freeform 393">
                <a:extLst>
                  <a:ext uri="{FF2B5EF4-FFF2-40B4-BE49-F238E27FC236}">
                    <a16:creationId xmlns:a16="http://schemas.microsoft.com/office/drawing/2014/main" id="{126A715F-0977-4AA9-81AF-B6B26E89B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9" y="2168"/>
                <a:ext cx="25" cy="31"/>
              </a:xfrm>
              <a:custGeom>
                <a:avLst/>
                <a:gdLst>
                  <a:gd name="T0" fmla="*/ 0 w 18"/>
                  <a:gd name="T1" fmla="*/ 62 h 22"/>
                  <a:gd name="T2" fmla="*/ 14 w 18"/>
                  <a:gd name="T3" fmla="*/ 20 h 22"/>
                  <a:gd name="T4" fmla="*/ 26 w 18"/>
                  <a:gd name="T5" fmla="*/ 11 h 22"/>
                  <a:gd name="T6" fmla="*/ 49 w 18"/>
                  <a:gd name="T7" fmla="*/ 0 h 22"/>
                  <a:gd name="T8" fmla="*/ 29 w 18"/>
                  <a:gd name="T9" fmla="*/ 16 h 22"/>
                  <a:gd name="T10" fmla="*/ 14 w 18"/>
                  <a:gd name="T11" fmla="*/ 28 h 22"/>
                  <a:gd name="T12" fmla="*/ 0 w 18"/>
                  <a:gd name="T13" fmla="*/ 59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0" y="22"/>
                    </a:moveTo>
                    <a:cubicBezTo>
                      <a:pt x="0" y="17"/>
                      <a:pt x="1" y="11"/>
                      <a:pt x="5" y="7"/>
                    </a:cubicBezTo>
                    <a:cubicBezTo>
                      <a:pt x="7" y="6"/>
                      <a:pt x="9" y="5"/>
                      <a:pt x="10" y="4"/>
                    </a:cubicBezTo>
                    <a:cubicBezTo>
                      <a:pt x="13" y="3"/>
                      <a:pt x="16" y="1"/>
                      <a:pt x="18" y="0"/>
                    </a:cubicBezTo>
                    <a:cubicBezTo>
                      <a:pt x="17" y="3"/>
                      <a:pt x="13" y="4"/>
                      <a:pt x="11" y="6"/>
                    </a:cubicBezTo>
                    <a:cubicBezTo>
                      <a:pt x="9" y="7"/>
                      <a:pt x="7" y="8"/>
                      <a:pt x="5" y="10"/>
                    </a:cubicBezTo>
                    <a:cubicBezTo>
                      <a:pt x="2" y="12"/>
                      <a:pt x="1" y="17"/>
                      <a:pt x="0" y="2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1" name="Freeform 394">
                <a:extLst>
                  <a:ext uri="{FF2B5EF4-FFF2-40B4-BE49-F238E27FC236}">
                    <a16:creationId xmlns:a16="http://schemas.microsoft.com/office/drawing/2014/main" id="{FC729D2D-F338-40C6-B3D4-9A7E5ACB7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" y="2234"/>
                <a:ext cx="11" cy="13"/>
              </a:xfrm>
              <a:custGeom>
                <a:avLst/>
                <a:gdLst>
                  <a:gd name="T0" fmla="*/ 21 w 8"/>
                  <a:gd name="T1" fmla="*/ 1 h 9"/>
                  <a:gd name="T2" fmla="*/ 0 w 8"/>
                  <a:gd name="T3" fmla="*/ 27 h 9"/>
                  <a:gd name="T4" fmla="*/ 19 w 8"/>
                  <a:gd name="T5" fmla="*/ 1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8" y="1"/>
                    </a:moveTo>
                    <a:cubicBezTo>
                      <a:pt x="4" y="0"/>
                      <a:pt x="1" y="6"/>
                      <a:pt x="0" y="9"/>
                    </a:cubicBezTo>
                    <a:cubicBezTo>
                      <a:pt x="2" y="6"/>
                      <a:pt x="4" y="3"/>
                      <a:pt x="7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2" name="Freeform 395">
                <a:extLst>
                  <a:ext uri="{FF2B5EF4-FFF2-40B4-BE49-F238E27FC236}">
                    <a16:creationId xmlns:a16="http://schemas.microsoft.com/office/drawing/2014/main" id="{94D7E67F-5346-4E5A-8EE1-6EBCBC9E1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6" y="2266"/>
                <a:ext cx="12" cy="28"/>
              </a:xfrm>
              <a:custGeom>
                <a:avLst/>
                <a:gdLst>
                  <a:gd name="T0" fmla="*/ 21 w 9"/>
                  <a:gd name="T1" fmla="*/ 8 h 20"/>
                  <a:gd name="T2" fmla="*/ 1 w 9"/>
                  <a:gd name="T3" fmla="*/ 15 h 20"/>
                  <a:gd name="T4" fmla="*/ 0 w 9"/>
                  <a:gd name="T5" fmla="*/ 35 h 20"/>
                  <a:gd name="T6" fmla="*/ 1 w 9"/>
                  <a:gd name="T7" fmla="*/ 55 h 20"/>
                  <a:gd name="T8" fmla="*/ 5 w 9"/>
                  <a:gd name="T9" fmla="*/ 35 h 20"/>
                  <a:gd name="T10" fmla="*/ 7 w 9"/>
                  <a:gd name="T11" fmla="*/ 20 h 20"/>
                  <a:gd name="T12" fmla="*/ 20 w 9"/>
                  <a:gd name="T13" fmla="*/ 8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9" y="3"/>
                    </a:moveTo>
                    <a:cubicBezTo>
                      <a:pt x="6" y="0"/>
                      <a:pt x="2" y="3"/>
                      <a:pt x="1" y="6"/>
                    </a:cubicBezTo>
                    <a:cubicBezTo>
                      <a:pt x="0" y="8"/>
                      <a:pt x="0" y="11"/>
                      <a:pt x="0" y="13"/>
                    </a:cubicBezTo>
                    <a:cubicBezTo>
                      <a:pt x="0" y="15"/>
                      <a:pt x="0" y="18"/>
                      <a:pt x="1" y="20"/>
                    </a:cubicBezTo>
                    <a:cubicBezTo>
                      <a:pt x="0" y="18"/>
                      <a:pt x="2" y="15"/>
                      <a:pt x="2" y="13"/>
                    </a:cubicBezTo>
                    <a:cubicBezTo>
                      <a:pt x="2" y="11"/>
                      <a:pt x="3" y="9"/>
                      <a:pt x="3" y="7"/>
                    </a:cubicBezTo>
                    <a:cubicBezTo>
                      <a:pt x="4" y="5"/>
                      <a:pt x="6" y="3"/>
                      <a:pt x="8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3" name="Oval 396">
                <a:extLst>
                  <a:ext uri="{FF2B5EF4-FFF2-40B4-BE49-F238E27FC236}">
                    <a16:creationId xmlns:a16="http://schemas.microsoft.com/office/drawing/2014/main" id="{F2CF3863-C145-4FA7-87BC-96AF03CB0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" y="2277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54" name="Oval 397">
                <a:extLst>
                  <a:ext uri="{FF2B5EF4-FFF2-40B4-BE49-F238E27FC236}">
                    <a16:creationId xmlns:a16="http://schemas.microsoft.com/office/drawing/2014/main" id="{BA00530F-AD46-4A08-9F7F-6D28C71EC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" y="2287"/>
                <a:ext cx="6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55" name="Freeform 398">
                <a:extLst>
                  <a:ext uri="{FF2B5EF4-FFF2-40B4-BE49-F238E27FC236}">
                    <a16:creationId xmlns:a16="http://schemas.microsoft.com/office/drawing/2014/main" id="{6B9167FF-FDAB-4F96-847E-DED3EA67B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5" y="2120"/>
                <a:ext cx="16" cy="17"/>
              </a:xfrm>
              <a:custGeom>
                <a:avLst/>
                <a:gdLst>
                  <a:gd name="T0" fmla="*/ 0 w 11"/>
                  <a:gd name="T1" fmla="*/ 20 h 12"/>
                  <a:gd name="T2" fmla="*/ 6 w 11"/>
                  <a:gd name="T3" fmla="*/ 1 h 12"/>
                  <a:gd name="T4" fmla="*/ 22 w 11"/>
                  <a:gd name="T5" fmla="*/ 6 h 12"/>
                  <a:gd name="T6" fmla="*/ 28 w 11"/>
                  <a:gd name="T7" fmla="*/ 34 h 12"/>
                  <a:gd name="T8" fmla="*/ 25 w 11"/>
                  <a:gd name="T9" fmla="*/ 20 h 12"/>
                  <a:gd name="T10" fmla="*/ 15 w 11"/>
                  <a:gd name="T11" fmla="*/ 9 h 12"/>
                  <a:gd name="T12" fmla="*/ 0 w 11"/>
                  <a:gd name="T13" fmla="*/ 2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2">
                    <a:moveTo>
                      <a:pt x="0" y="7"/>
                    </a:moveTo>
                    <a:cubicBezTo>
                      <a:pt x="0" y="6"/>
                      <a:pt x="1" y="2"/>
                      <a:pt x="2" y="1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9" y="4"/>
                      <a:pt x="11" y="9"/>
                      <a:pt x="9" y="12"/>
                    </a:cubicBezTo>
                    <a:cubicBezTo>
                      <a:pt x="8" y="10"/>
                      <a:pt x="9" y="8"/>
                      <a:pt x="8" y="7"/>
                    </a:cubicBezTo>
                    <a:cubicBezTo>
                      <a:pt x="8" y="5"/>
                      <a:pt x="7" y="4"/>
                      <a:pt x="5" y="3"/>
                    </a:cubicBezTo>
                    <a:cubicBezTo>
                      <a:pt x="2" y="1"/>
                      <a:pt x="2" y="6"/>
                      <a:pt x="0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6" name="Oval 399">
                <a:extLst>
                  <a:ext uri="{FF2B5EF4-FFF2-40B4-BE49-F238E27FC236}">
                    <a16:creationId xmlns:a16="http://schemas.microsoft.com/office/drawing/2014/main" id="{D2519DA5-9A43-4676-8C5A-78F75AD15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1" y="2201"/>
                <a:ext cx="6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57" name="Oval 400">
                <a:extLst>
                  <a:ext uri="{FF2B5EF4-FFF2-40B4-BE49-F238E27FC236}">
                    <a16:creationId xmlns:a16="http://schemas.microsoft.com/office/drawing/2014/main" id="{AB20A5C2-641B-4379-9F83-CA219B389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1" y="2211"/>
                <a:ext cx="5" cy="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58" name="Oval 401">
                <a:extLst>
                  <a:ext uri="{FF2B5EF4-FFF2-40B4-BE49-F238E27FC236}">
                    <a16:creationId xmlns:a16="http://schemas.microsoft.com/office/drawing/2014/main" id="{98F4019E-768B-4A9A-A5B8-751A0BFF7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9" y="2173"/>
                <a:ext cx="7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59" name="Oval 402">
                <a:extLst>
                  <a:ext uri="{FF2B5EF4-FFF2-40B4-BE49-F238E27FC236}">
                    <a16:creationId xmlns:a16="http://schemas.microsoft.com/office/drawing/2014/main" id="{9BFAA265-D84C-41FB-BE82-D6DDDE73F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2" y="2230"/>
                <a:ext cx="5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60" name="Freeform 403">
                <a:extLst>
                  <a:ext uri="{FF2B5EF4-FFF2-40B4-BE49-F238E27FC236}">
                    <a16:creationId xmlns:a16="http://schemas.microsoft.com/office/drawing/2014/main" id="{3833B627-ABEF-43A1-AA76-EBAEE4CFF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2149"/>
                <a:ext cx="61" cy="65"/>
              </a:xfrm>
              <a:custGeom>
                <a:avLst/>
                <a:gdLst>
                  <a:gd name="T0" fmla="*/ 14 w 44"/>
                  <a:gd name="T1" fmla="*/ 35 h 47"/>
                  <a:gd name="T2" fmla="*/ 85 w 44"/>
                  <a:gd name="T3" fmla="*/ 119 h 47"/>
                  <a:gd name="T4" fmla="*/ 96 w 44"/>
                  <a:gd name="T5" fmla="*/ 8 h 47"/>
                  <a:gd name="T6" fmla="*/ 26 w 44"/>
                  <a:gd name="T7" fmla="*/ 0 h 47"/>
                  <a:gd name="T8" fmla="*/ 14 w 44"/>
                  <a:gd name="T9" fmla="*/ 35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47">
                    <a:moveTo>
                      <a:pt x="5" y="13"/>
                    </a:moveTo>
                    <a:cubicBezTo>
                      <a:pt x="8" y="21"/>
                      <a:pt x="20" y="47"/>
                      <a:pt x="32" y="45"/>
                    </a:cubicBezTo>
                    <a:cubicBezTo>
                      <a:pt x="37" y="36"/>
                      <a:pt x="44" y="13"/>
                      <a:pt x="36" y="3"/>
                    </a:cubicBezTo>
                    <a:cubicBezTo>
                      <a:pt x="30" y="9"/>
                      <a:pt x="20" y="6"/>
                      <a:pt x="10" y="0"/>
                    </a:cubicBezTo>
                    <a:cubicBezTo>
                      <a:pt x="3" y="0"/>
                      <a:pt x="0" y="1"/>
                      <a:pt x="5" y="13"/>
                    </a:cubicBezTo>
                    <a:close/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1" name="Freeform 404">
                <a:extLst>
                  <a:ext uri="{FF2B5EF4-FFF2-40B4-BE49-F238E27FC236}">
                    <a16:creationId xmlns:a16="http://schemas.microsoft.com/office/drawing/2014/main" id="{901E5BF0-189E-4730-A2E7-602CA55F7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5" y="2218"/>
                <a:ext cx="29" cy="125"/>
              </a:xfrm>
              <a:custGeom>
                <a:avLst/>
                <a:gdLst>
                  <a:gd name="T0" fmla="*/ 29 w 21"/>
                  <a:gd name="T1" fmla="*/ 1 h 91"/>
                  <a:gd name="T2" fmla="*/ 8 w 21"/>
                  <a:gd name="T3" fmla="*/ 7 h 91"/>
                  <a:gd name="T4" fmla="*/ 0 w 21"/>
                  <a:gd name="T5" fmla="*/ 192 h 91"/>
                  <a:gd name="T6" fmla="*/ 0 w 21"/>
                  <a:gd name="T7" fmla="*/ 213 h 91"/>
                  <a:gd name="T8" fmla="*/ 11 w 21"/>
                  <a:gd name="T9" fmla="*/ 221 h 91"/>
                  <a:gd name="T10" fmla="*/ 41 w 21"/>
                  <a:gd name="T11" fmla="*/ 122 h 91"/>
                  <a:gd name="T12" fmla="*/ 29 w 21"/>
                  <a:gd name="T13" fmla="*/ 1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91">
                    <a:moveTo>
                      <a:pt x="11" y="1"/>
                    </a:moveTo>
                    <a:cubicBezTo>
                      <a:pt x="8" y="0"/>
                      <a:pt x="5" y="0"/>
                      <a:pt x="3" y="3"/>
                    </a:cubicBezTo>
                    <a:cubicBezTo>
                      <a:pt x="2" y="26"/>
                      <a:pt x="1" y="50"/>
                      <a:pt x="0" y="74"/>
                    </a:cubicBezTo>
                    <a:cubicBezTo>
                      <a:pt x="0" y="76"/>
                      <a:pt x="0" y="79"/>
                      <a:pt x="0" y="82"/>
                    </a:cubicBezTo>
                    <a:cubicBezTo>
                      <a:pt x="1" y="83"/>
                      <a:pt x="2" y="84"/>
                      <a:pt x="4" y="85"/>
                    </a:cubicBezTo>
                    <a:cubicBezTo>
                      <a:pt x="18" y="91"/>
                      <a:pt x="16" y="55"/>
                      <a:pt x="16" y="47"/>
                    </a:cubicBezTo>
                    <a:cubicBezTo>
                      <a:pt x="16" y="38"/>
                      <a:pt x="21" y="5"/>
                      <a:pt x="11" y="1"/>
                    </a:cubicBezTo>
                    <a:close/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2" name="Freeform 405">
                <a:extLst>
                  <a:ext uri="{FF2B5EF4-FFF2-40B4-BE49-F238E27FC236}">
                    <a16:creationId xmlns:a16="http://schemas.microsoft.com/office/drawing/2014/main" id="{34340B6A-60C3-4B1D-B083-26F86A8B1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" y="2294"/>
                <a:ext cx="106" cy="163"/>
              </a:xfrm>
              <a:custGeom>
                <a:avLst/>
                <a:gdLst>
                  <a:gd name="T0" fmla="*/ 81 w 77"/>
                  <a:gd name="T1" fmla="*/ 141 h 119"/>
                  <a:gd name="T2" fmla="*/ 132 w 77"/>
                  <a:gd name="T3" fmla="*/ 230 h 119"/>
                  <a:gd name="T4" fmla="*/ 145 w 77"/>
                  <a:gd name="T5" fmla="*/ 255 h 119"/>
                  <a:gd name="T6" fmla="*/ 160 w 77"/>
                  <a:gd name="T7" fmla="*/ 267 h 119"/>
                  <a:gd name="T8" fmla="*/ 186 w 77"/>
                  <a:gd name="T9" fmla="*/ 305 h 119"/>
                  <a:gd name="T10" fmla="*/ 200 w 77"/>
                  <a:gd name="T11" fmla="*/ 278 h 119"/>
                  <a:gd name="T12" fmla="*/ 187 w 77"/>
                  <a:gd name="T13" fmla="*/ 210 h 119"/>
                  <a:gd name="T14" fmla="*/ 182 w 77"/>
                  <a:gd name="T15" fmla="*/ 148 h 119"/>
                  <a:gd name="T16" fmla="*/ 161 w 77"/>
                  <a:gd name="T17" fmla="*/ 131 h 119"/>
                  <a:gd name="T18" fmla="*/ 140 w 77"/>
                  <a:gd name="T19" fmla="*/ 152 h 119"/>
                  <a:gd name="T20" fmla="*/ 74 w 77"/>
                  <a:gd name="T21" fmla="*/ 100 h 119"/>
                  <a:gd name="T22" fmla="*/ 74 w 77"/>
                  <a:gd name="T23" fmla="*/ 97 h 119"/>
                  <a:gd name="T24" fmla="*/ 47 w 77"/>
                  <a:gd name="T25" fmla="*/ 47 h 119"/>
                  <a:gd name="T26" fmla="*/ 15 w 77"/>
                  <a:gd name="T27" fmla="*/ 29 h 119"/>
                  <a:gd name="T28" fmla="*/ 54 w 77"/>
                  <a:gd name="T29" fmla="*/ 138 h 119"/>
                  <a:gd name="T30" fmla="*/ 81 w 77"/>
                  <a:gd name="T31" fmla="*/ 141 h 1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7" h="119">
                    <a:moveTo>
                      <a:pt x="31" y="55"/>
                    </a:moveTo>
                    <a:cubicBezTo>
                      <a:pt x="41" y="63"/>
                      <a:pt x="47" y="78"/>
                      <a:pt x="51" y="90"/>
                    </a:cubicBezTo>
                    <a:cubicBezTo>
                      <a:pt x="53" y="93"/>
                      <a:pt x="54" y="96"/>
                      <a:pt x="55" y="99"/>
                    </a:cubicBezTo>
                    <a:cubicBezTo>
                      <a:pt x="57" y="100"/>
                      <a:pt x="59" y="102"/>
                      <a:pt x="61" y="104"/>
                    </a:cubicBezTo>
                    <a:cubicBezTo>
                      <a:pt x="65" y="109"/>
                      <a:pt x="66" y="115"/>
                      <a:pt x="71" y="119"/>
                    </a:cubicBezTo>
                    <a:cubicBezTo>
                      <a:pt x="74" y="116"/>
                      <a:pt x="75" y="113"/>
                      <a:pt x="76" y="108"/>
                    </a:cubicBezTo>
                    <a:cubicBezTo>
                      <a:pt x="77" y="99"/>
                      <a:pt x="71" y="91"/>
                      <a:pt x="72" y="82"/>
                    </a:cubicBezTo>
                    <a:cubicBezTo>
                      <a:pt x="72" y="75"/>
                      <a:pt x="75" y="64"/>
                      <a:pt x="70" y="58"/>
                    </a:cubicBezTo>
                    <a:cubicBezTo>
                      <a:pt x="68" y="54"/>
                      <a:pt x="65" y="52"/>
                      <a:pt x="62" y="51"/>
                    </a:cubicBezTo>
                    <a:cubicBezTo>
                      <a:pt x="61" y="55"/>
                      <a:pt x="58" y="58"/>
                      <a:pt x="54" y="59"/>
                    </a:cubicBezTo>
                    <a:cubicBezTo>
                      <a:pt x="41" y="62"/>
                      <a:pt x="30" y="49"/>
                      <a:pt x="28" y="39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2" y="32"/>
                      <a:pt x="20" y="26"/>
                      <a:pt x="18" y="18"/>
                    </a:cubicBezTo>
                    <a:cubicBezTo>
                      <a:pt x="16" y="12"/>
                      <a:pt x="11" y="0"/>
                      <a:pt x="6" y="11"/>
                    </a:cubicBezTo>
                    <a:cubicBezTo>
                      <a:pt x="0" y="23"/>
                      <a:pt x="13" y="41"/>
                      <a:pt x="20" y="54"/>
                    </a:cubicBezTo>
                    <a:cubicBezTo>
                      <a:pt x="24" y="52"/>
                      <a:pt x="28" y="52"/>
                      <a:pt x="31" y="55"/>
                    </a:cubicBezTo>
                    <a:close/>
                  </a:path>
                </a:pathLst>
              </a:custGeom>
              <a:solidFill>
                <a:srgbClr val="BD72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3" name="Freeform 406">
                <a:extLst>
                  <a:ext uri="{FF2B5EF4-FFF2-40B4-BE49-F238E27FC236}">
                    <a16:creationId xmlns:a16="http://schemas.microsoft.com/office/drawing/2014/main" id="{C86FD06B-A12F-444C-A860-4ABE9A759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3" y="2142"/>
                <a:ext cx="60" cy="66"/>
              </a:xfrm>
              <a:custGeom>
                <a:avLst/>
                <a:gdLst>
                  <a:gd name="T0" fmla="*/ 14 w 44"/>
                  <a:gd name="T1" fmla="*/ 34 h 48"/>
                  <a:gd name="T2" fmla="*/ 83 w 44"/>
                  <a:gd name="T3" fmla="*/ 117 h 48"/>
                  <a:gd name="T4" fmla="*/ 93 w 44"/>
                  <a:gd name="T5" fmla="*/ 11 h 48"/>
                  <a:gd name="T6" fmla="*/ 26 w 44"/>
                  <a:gd name="T7" fmla="*/ 0 h 48"/>
                  <a:gd name="T8" fmla="*/ 14 w 44"/>
                  <a:gd name="T9" fmla="*/ 34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48">
                    <a:moveTo>
                      <a:pt x="5" y="13"/>
                    </a:moveTo>
                    <a:cubicBezTo>
                      <a:pt x="9" y="22"/>
                      <a:pt x="20" y="48"/>
                      <a:pt x="33" y="45"/>
                    </a:cubicBezTo>
                    <a:cubicBezTo>
                      <a:pt x="38" y="36"/>
                      <a:pt x="44" y="14"/>
                      <a:pt x="37" y="4"/>
                    </a:cubicBezTo>
                    <a:cubicBezTo>
                      <a:pt x="31" y="9"/>
                      <a:pt x="20" y="6"/>
                      <a:pt x="10" y="0"/>
                    </a:cubicBezTo>
                    <a:cubicBezTo>
                      <a:pt x="4" y="0"/>
                      <a:pt x="0" y="2"/>
                      <a:pt x="5" y="13"/>
                    </a:cubicBezTo>
                    <a:close/>
                  </a:path>
                </a:pathLst>
              </a:custGeom>
              <a:solidFill>
                <a:srgbClr val="E2D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4" name="Freeform 407">
                <a:extLst>
                  <a:ext uri="{FF2B5EF4-FFF2-40B4-BE49-F238E27FC236}">
                    <a16:creationId xmlns:a16="http://schemas.microsoft.com/office/drawing/2014/main" id="{1FFD863B-FA4D-4C5B-A453-5EF73E747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5" y="2211"/>
                <a:ext cx="27" cy="127"/>
              </a:xfrm>
              <a:custGeom>
                <a:avLst/>
                <a:gdLst>
                  <a:gd name="T0" fmla="*/ 26 w 20"/>
                  <a:gd name="T1" fmla="*/ 6 h 92"/>
                  <a:gd name="T2" fmla="*/ 7 w 20"/>
                  <a:gd name="T3" fmla="*/ 8 h 92"/>
                  <a:gd name="T4" fmla="*/ 0 w 20"/>
                  <a:gd name="T5" fmla="*/ 199 h 92"/>
                  <a:gd name="T6" fmla="*/ 0 w 20"/>
                  <a:gd name="T7" fmla="*/ 219 h 92"/>
                  <a:gd name="T8" fmla="*/ 7 w 20"/>
                  <a:gd name="T9" fmla="*/ 224 h 92"/>
                  <a:gd name="T10" fmla="*/ 41 w 20"/>
                  <a:gd name="T11" fmla="*/ 126 h 92"/>
                  <a:gd name="T12" fmla="*/ 26 w 20"/>
                  <a:gd name="T13" fmla="*/ 6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92">
                    <a:moveTo>
                      <a:pt x="10" y="2"/>
                    </a:moveTo>
                    <a:cubicBezTo>
                      <a:pt x="7" y="0"/>
                      <a:pt x="5" y="1"/>
                      <a:pt x="3" y="3"/>
                    </a:cubicBezTo>
                    <a:cubicBezTo>
                      <a:pt x="2" y="27"/>
                      <a:pt x="1" y="51"/>
                      <a:pt x="0" y="75"/>
                    </a:cubicBezTo>
                    <a:cubicBezTo>
                      <a:pt x="0" y="77"/>
                      <a:pt x="0" y="80"/>
                      <a:pt x="0" y="83"/>
                    </a:cubicBezTo>
                    <a:cubicBezTo>
                      <a:pt x="1" y="84"/>
                      <a:pt x="2" y="85"/>
                      <a:pt x="3" y="85"/>
                    </a:cubicBezTo>
                    <a:cubicBezTo>
                      <a:pt x="18" y="92"/>
                      <a:pt x="16" y="56"/>
                      <a:pt x="16" y="48"/>
                    </a:cubicBezTo>
                    <a:cubicBezTo>
                      <a:pt x="16" y="39"/>
                      <a:pt x="20" y="6"/>
                      <a:pt x="10" y="2"/>
                    </a:cubicBezTo>
                    <a:close/>
                  </a:path>
                </a:pathLst>
              </a:custGeom>
              <a:solidFill>
                <a:srgbClr val="E2D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5" name="Freeform 408">
                <a:extLst>
                  <a:ext uri="{FF2B5EF4-FFF2-40B4-BE49-F238E27FC236}">
                    <a16:creationId xmlns:a16="http://schemas.microsoft.com/office/drawing/2014/main" id="{803AB4AA-489B-4F1D-9272-27CEDF2F3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" y="2287"/>
                <a:ext cx="105" cy="163"/>
              </a:xfrm>
              <a:custGeom>
                <a:avLst/>
                <a:gdLst>
                  <a:gd name="T0" fmla="*/ 82 w 76"/>
                  <a:gd name="T1" fmla="*/ 141 h 119"/>
                  <a:gd name="T2" fmla="*/ 134 w 76"/>
                  <a:gd name="T3" fmla="*/ 230 h 119"/>
                  <a:gd name="T4" fmla="*/ 145 w 76"/>
                  <a:gd name="T5" fmla="*/ 255 h 119"/>
                  <a:gd name="T6" fmla="*/ 159 w 76"/>
                  <a:gd name="T7" fmla="*/ 270 h 119"/>
                  <a:gd name="T8" fmla="*/ 185 w 76"/>
                  <a:gd name="T9" fmla="*/ 305 h 119"/>
                  <a:gd name="T10" fmla="*/ 199 w 76"/>
                  <a:gd name="T11" fmla="*/ 279 h 119"/>
                  <a:gd name="T12" fmla="*/ 187 w 76"/>
                  <a:gd name="T13" fmla="*/ 210 h 119"/>
                  <a:gd name="T14" fmla="*/ 185 w 76"/>
                  <a:gd name="T15" fmla="*/ 148 h 119"/>
                  <a:gd name="T16" fmla="*/ 160 w 76"/>
                  <a:gd name="T17" fmla="*/ 131 h 119"/>
                  <a:gd name="T18" fmla="*/ 140 w 76"/>
                  <a:gd name="T19" fmla="*/ 152 h 119"/>
                  <a:gd name="T20" fmla="*/ 75 w 76"/>
                  <a:gd name="T21" fmla="*/ 100 h 119"/>
                  <a:gd name="T22" fmla="*/ 70 w 76"/>
                  <a:gd name="T23" fmla="*/ 97 h 119"/>
                  <a:gd name="T24" fmla="*/ 44 w 76"/>
                  <a:gd name="T25" fmla="*/ 49 h 119"/>
                  <a:gd name="T26" fmla="*/ 14 w 76"/>
                  <a:gd name="T27" fmla="*/ 29 h 119"/>
                  <a:gd name="T28" fmla="*/ 50 w 76"/>
                  <a:gd name="T29" fmla="*/ 138 h 119"/>
                  <a:gd name="T30" fmla="*/ 82 w 76"/>
                  <a:gd name="T31" fmla="*/ 141 h 1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6" h="119">
                    <a:moveTo>
                      <a:pt x="31" y="55"/>
                    </a:moveTo>
                    <a:cubicBezTo>
                      <a:pt x="40" y="63"/>
                      <a:pt x="46" y="79"/>
                      <a:pt x="51" y="90"/>
                    </a:cubicBezTo>
                    <a:cubicBezTo>
                      <a:pt x="52" y="93"/>
                      <a:pt x="54" y="96"/>
                      <a:pt x="55" y="99"/>
                    </a:cubicBezTo>
                    <a:cubicBezTo>
                      <a:pt x="57" y="101"/>
                      <a:pt x="59" y="103"/>
                      <a:pt x="60" y="105"/>
                    </a:cubicBezTo>
                    <a:cubicBezTo>
                      <a:pt x="64" y="109"/>
                      <a:pt x="66" y="115"/>
                      <a:pt x="70" y="119"/>
                    </a:cubicBezTo>
                    <a:cubicBezTo>
                      <a:pt x="74" y="117"/>
                      <a:pt x="75" y="113"/>
                      <a:pt x="75" y="109"/>
                    </a:cubicBezTo>
                    <a:cubicBezTo>
                      <a:pt x="76" y="100"/>
                      <a:pt x="71" y="92"/>
                      <a:pt x="71" y="82"/>
                    </a:cubicBezTo>
                    <a:cubicBezTo>
                      <a:pt x="72" y="75"/>
                      <a:pt x="74" y="65"/>
                      <a:pt x="70" y="58"/>
                    </a:cubicBezTo>
                    <a:cubicBezTo>
                      <a:pt x="68" y="55"/>
                      <a:pt x="65" y="53"/>
                      <a:pt x="61" y="51"/>
                    </a:cubicBezTo>
                    <a:cubicBezTo>
                      <a:pt x="60" y="55"/>
                      <a:pt x="58" y="58"/>
                      <a:pt x="53" y="59"/>
                    </a:cubicBezTo>
                    <a:cubicBezTo>
                      <a:pt x="40" y="62"/>
                      <a:pt x="30" y="50"/>
                      <a:pt x="28" y="39"/>
                    </a:cubicBezTo>
                    <a:cubicBezTo>
                      <a:pt x="28" y="39"/>
                      <a:pt x="28" y="39"/>
                      <a:pt x="27" y="38"/>
                    </a:cubicBezTo>
                    <a:cubicBezTo>
                      <a:pt x="22" y="32"/>
                      <a:pt x="20" y="27"/>
                      <a:pt x="17" y="19"/>
                    </a:cubicBezTo>
                    <a:cubicBezTo>
                      <a:pt x="16" y="12"/>
                      <a:pt x="10" y="0"/>
                      <a:pt x="5" y="11"/>
                    </a:cubicBezTo>
                    <a:cubicBezTo>
                      <a:pt x="0" y="24"/>
                      <a:pt x="12" y="41"/>
                      <a:pt x="19" y="54"/>
                    </a:cubicBezTo>
                    <a:cubicBezTo>
                      <a:pt x="23" y="53"/>
                      <a:pt x="27" y="53"/>
                      <a:pt x="31" y="55"/>
                    </a:cubicBezTo>
                    <a:close/>
                  </a:path>
                </a:pathLst>
              </a:custGeom>
              <a:solidFill>
                <a:srgbClr val="E2D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6" name="Freeform 409">
                <a:extLst>
                  <a:ext uri="{FF2B5EF4-FFF2-40B4-BE49-F238E27FC236}">
                    <a16:creationId xmlns:a16="http://schemas.microsoft.com/office/drawing/2014/main" id="{4ED6309A-9C79-42B1-8D9D-93E6294BB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3" y="2142"/>
                <a:ext cx="60" cy="66"/>
              </a:xfrm>
              <a:custGeom>
                <a:avLst/>
                <a:gdLst>
                  <a:gd name="T0" fmla="*/ 14 w 44"/>
                  <a:gd name="T1" fmla="*/ 34 h 48"/>
                  <a:gd name="T2" fmla="*/ 83 w 44"/>
                  <a:gd name="T3" fmla="*/ 117 h 48"/>
                  <a:gd name="T4" fmla="*/ 93 w 44"/>
                  <a:gd name="T5" fmla="*/ 11 h 48"/>
                  <a:gd name="T6" fmla="*/ 26 w 44"/>
                  <a:gd name="T7" fmla="*/ 0 h 48"/>
                  <a:gd name="T8" fmla="*/ 14 w 44"/>
                  <a:gd name="T9" fmla="*/ 34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48">
                    <a:moveTo>
                      <a:pt x="5" y="13"/>
                    </a:moveTo>
                    <a:cubicBezTo>
                      <a:pt x="9" y="22"/>
                      <a:pt x="20" y="48"/>
                      <a:pt x="33" y="45"/>
                    </a:cubicBezTo>
                    <a:cubicBezTo>
                      <a:pt x="38" y="36"/>
                      <a:pt x="44" y="14"/>
                      <a:pt x="37" y="4"/>
                    </a:cubicBezTo>
                    <a:cubicBezTo>
                      <a:pt x="31" y="9"/>
                      <a:pt x="20" y="6"/>
                      <a:pt x="10" y="0"/>
                    </a:cubicBezTo>
                    <a:cubicBezTo>
                      <a:pt x="4" y="0"/>
                      <a:pt x="0" y="2"/>
                      <a:pt x="5" y="13"/>
                    </a:cubicBezTo>
                    <a:close/>
                  </a:path>
                </a:pathLst>
              </a:custGeom>
              <a:noFill/>
              <a:ln w="158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7" name="Freeform 410">
                <a:extLst>
                  <a:ext uri="{FF2B5EF4-FFF2-40B4-BE49-F238E27FC236}">
                    <a16:creationId xmlns:a16="http://schemas.microsoft.com/office/drawing/2014/main" id="{915A80E0-1308-48D0-A95C-CF058E1E8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5" y="2211"/>
                <a:ext cx="27" cy="127"/>
              </a:xfrm>
              <a:custGeom>
                <a:avLst/>
                <a:gdLst>
                  <a:gd name="T0" fmla="*/ 26 w 20"/>
                  <a:gd name="T1" fmla="*/ 6 h 92"/>
                  <a:gd name="T2" fmla="*/ 7 w 20"/>
                  <a:gd name="T3" fmla="*/ 8 h 92"/>
                  <a:gd name="T4" fmla="*/ 0 w 20"/>
                  <a:gd name="T5" fmla="*/ 199 h 92"/>
                  <a:gd name="T6" fmla="*/ 0 w 20"/>
                  <a:gd name="T7" fmla="*/ 219 h 92"/>
                  <a:gd name="T8" fmla="*/ 7 w 20"/>
                  <a:gd name="T9" fmla="*/ 224 h 92"/>
                  <a:gd name="T10" fmla="*/ 41 w 20"/>
                  <a:gd name="T11" fmla="*/ 126 h 92"/>
                  <a:gd name="T12" fmla="*/ 26 w 20"/>
                  <a:gd name="T13" fmla="*/ 6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92">
                    <a:moveTo>
                      <a:pt x="10" y="2"/>
                    </a:moveTo>
                    <a:cubicBezTo>
                      <a:pt x="7" y="0"/>
                      <a:pt x="5" y="1"/>
                      <a:pt x="3" y="3"/>
                    </a:cubicBezTo>
                    <a:cubicBezTo>
                      <a:pt x="2" y="27"/>
                      <a:pt x="1" y="51"/>
                      <a:pt x="0" y="75"/>
                    </a:cubicBezTo>
                    <a:cubicBezTo>
                      <a:pt x="0" y="77"/>
                      <a:pt x="0" y="80"/>
                      <a:pt x="0" y="83"/>
                    </a:cubicBezTo>
                    <a:cubicBezTo>
                      <a:pt x="1" y="84"/>
                      <a:pt x="2" y="85"/>
                      <a:pt x="3" y="85"/>
                    </a:cubicBezTo>
                    <a:cubicBezTo>
                      <a:pt x="18" y="92"/>
                      <a:pt x="16" y="56"/>
                      <a:pt x="16" y="48"/>
                    </a:cubicBezTo>
                    <a:cubicBezTo>
                      <a:pt x="16" y="39"/>
                      <a:pt x="20" y="6"/>
                      <a:pt x="10" y="2"/>
                    </a:cubicBezTo>
                    <a:close/>
                  </a:path>
                </a:pathLst>
              </a:custGeom>
              <a:noFill/>
              <a:ln w="158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8" name="Freeform 411">
                <a:extLst>
                  <a:ext uri="{FF2B5EF4-FFF2-40B4-BE49-F238E27FC236}">
                    <a16:creationId xmlns:a16="http://schemas.microsoft.com/office/drawing/2014/main" id="{20FC460B-774E-474E-8E57-1B22FA72D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" y="2287"/>
                <a:ext cx="105" cy="163"/>
              </a:xfrm>
              <a:custGeom>
                <a:avLst/>
                <a:gdLst>
                  <a:gd name="T0" fmla="*/ 82 w 76"/>
                  <a:gd name="T1" fmla="*/ 141 h 119"/>
                  <a:gd name="T2" fmla="*/ 134 w 76"/>
                  <a:gd name="T3" fmla="*/ 230 h 119"/>
                  <a:gd name="T4" fmla="*/ 145 w 76"/>
                  <a:gd name="T5" fmla="*/ 255 h 119"/>
                  <a:gd name="T6" fmla="*/ 159 w 76"/>
                  <a:gd name="T7" fmla="*/ 270 h 119"/>
                  <a:gd name="T8" fmla="*/ 185 w 76"/>
                  <a:gd name="T9" fmla="*/ 305 h 119"/>
                  <a:gd name="T10" fmla="*/ 199 w 76"/>
                  <a:gd name="T11" fmla="*/ 279 h 119"/>
                  <a:gd name="T12" fmla="*/ 187 w 76"/>
                  <a:gd name="T13" fmla="*/ 210 h 119"/>
                  <a:gd name="T14" fmla="*/ 185 w 76"/>
                  <a:gd name="T15" fmla="*/ 148 h 119"/>
                  <a:gd name="T16" fmla="*/ 160 w 76"/>
                  <a:gd name="T17" fmla="*/ 131 h 119"/>
                  <a:gd name="T18" fmla="*/ 140 w 76"/>
                  <a:gd name="T19" fmla="*/ 152 h 119"/>
                  <a:gd name="T20" fmla="*/ 75 w 76"/>
                  <a:gd name="T21" fmla="*/ 100 h 119"/>
                  <a:gd name="T22" fmla="*/ 70 w 76"/>
                  <a:gd name="T23" fmla="*/ 97 h 119"/>
                  <a:gd name="T24" fmla="*/ 44 w 76"/>
                  <a:gd name="T25" fmla="*/ 49 h 119"/>
                  <a:gd name="T26" fmla="*/ 14 w 76"/>
                  <a:gd name="T27" fmla="*/ 29 h 119"/>
                  <a:gd name="T28" fmla="*/ 50 w 76"/>
                  <a:gd name="T29" fmla="*/ 138 h 119"/>
                  <a:gd name="T30" fmla="*/ 82 w 76"/>
                  <a:gd name="T31" fmla="*/ 141 h 1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6" h="119">
                    <a:moveTo>
                      <a:pt x="31" y="55"/>
                    </a:moveTo>
                    <a:cubicBezTo>
                      <a:pt x="40" y="63"/>
                      <a:pt x="46" y="79"/>
                      <a:pt x="51" y="90"/>
                    </a:cubicBezTo>
                    <a:cubicBezTo>
                      <a:pt x="52" y="93"/>
                      <a:pt x="54" y="96"/>
                      <a:pt x="55" y="99"/>
                    </a:cubicBezTo>
                    <a:cubicBezTo>
                      <a:pt x="57" y="101"/>
                      <a:pt x="59" y="103"/>
                      <a:pt x="60" y="105"/>
                    </a:cubicBezTo>
                    <a:cubicBezTo>
                      <a:pt x="64" y="109"/>
                      <a:pt x="66" y="115"/>
                      <a:pt x="70" y="119"/>
                    </a:cubicBezTo>
                    <a:cubicBezTo>
                      <a:pt x="74" y="117"/>
                      <a:pt x="75" y="113"/>
                      <a:pt x="75" y="109"/>
                    </a:cubicBezTo>
                    <a:cubicBezTo>
                      <a:pt x="76" y="100"/>
                      <a:pt x="71" y="92"/>
                      <a:pt x="71" y="82"/>
                    </a:cubicBezTo>
                    <a:cubicBezTo>
                      <a:pt x="72" y="75"/>
                      <a:pt x="74" y="65"/>
                      <a:pt x="70" y="58"/>
                    </a:cubicBezTo>
                    <a:cubicBezTo>
                      <a:pt x="68" y="55"/>
                      <a:pt x="65" y="53"/>
                      <a:pt x="61" y="51"/>
                    </a:cubicBezTo>
                    <a:cubicBezTo>
                      <a:pt x="60" y="55"/>
                      <a:pt x="58" y="58"/>
                      <a:pt x="53" y="59"/>
                    </a:cubicBezTo>
                    <a:cubicBezTo>
                      <a:pt x="40" y="62"/>
                      <a:pt x="30" y="50"/>
                      <a:pt x="28" y="39"/>
                    </a:cubicBezTo>
                    <a:cubicBezTo>
                      <a:pt x="28" y="39"/>
                      <a:pt x="28" y="39"/>
                      <a:pt x="27" y="38"/>
                    </a:cubicBezTo>
                    <a:cubicBezTo>
                      <a:pt x="22" y="32"/>
                      <a:pt x="20" y="27"/>
                      <a:pt x="17" y="19"/>
                    </a:cubicBezTo>
                    <a:cubicBezTo>
                      <a:pt x="16" y="12"/>
                      <a:pt x="10" y="0"/>
                      <a:pt x="5" y="11"/>
                    </a:cubicBezTo>
                    <a:cubicBezTo>
                      <a:pt x="0" y="24"/>
                      <a:pt x="12" y="41"/>
                      <a:pt x="19" y="54"/>
                    </a:cubicBezTo>
                    <a:cubicBezTo>
                      <a:pt x="23" y="53"/>
                      <a:pt x="27" y="53"/>
                      <a:pt x="31" y="55"/>
                    </a:cubicBezTo>
                    <a:close/>
                  </a:path>
                </a:pathLst>
              </a:custGeom>
              <a:noFill/>
              <a:ln w="158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9" name="Freeform 412">
                <a:extLst>
                  <a:ext uri="{FF2B5EF4-FFF2-40B4-BE49-F238E27FC236}">
                    <a16:creationId xmlns:a16="http://schemas.microsoft.com/office/drawing/2014/main" id="{7CF96436-BBC4-4A11-967E-C3CCC7C19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7" y="2166"/>
                <a:ext cx="40" cy="37"/>
              </a:xfrm>
              <a:custGeom>
                <a:avLst/>
                <a:gdLst>
                  <a:gd name="T0" fmla="*/ 0 w 29"/>
                  <a:gd name="T1" fmla="*/ 7 h 27"/>
                  <a:gd name="T2" fmla="*/ 8 w 29"/>
                  <a:gd name="T3" fmla="*/ 21 h 27"/>
                  <a:gd name="T4" fmla="*/ 15 w 29"/>
                  <a:gd name="T5" fmla="*/ 36 h 27"/>
                  <a:gd name="T6" fmla="*/ 26 w 29"/>
                  <a:gd name="T7" fmla="*/ 49 h 27"/>
                  <a:gd name="T8" fmla="*/ 40 w 29"/>
                  <a:gd name="T9" fmla="*/ 64 h 27"/>
                  <a:gd name="T10" fmla="*/ 55 w 29"/>
                  <a:gd name="T11" fmla="*/ 67 h 27"/>
                  <a:gd name="T12" fmla="*/ 61 w 29"/>
                  <a:gd name="T13" fmla="*/ 55 h 27"/>
                  <a:gd name="T14" fmla="*/ 65 w 29"/>
                  <a:gd name="T15" fmla="*/ 40 h 27"/>
                  <a:gd name="T16" fmla="*/ 70 w 29"/>
                  <a:gd name="T17" fmla="*/ 19 h 27"/>
                  <a:gd name="T18" fmla="*/ 74 w 29"/>
                  <a:gd name="T19" fmla="*/ 0 h 27"/>
                  <a:gd name="T20" fmla="*/ 65 w 29"/>
                  <a:gd name="T21" fmla="*/ 14 h 27"/>
                  <a:gd name="T22" fmla="*/ 57 w 29"/>
                  <a:gd name="T23" fmla="*/ 22 h 27"/>
                  <a:gd name="T24" fmla="*/ 32 w 29"/>
                  <a:gd name="T25" fmla="*/ 30 h 27"/>
                  <a:gd name="T26" fmla="*/ 1 w 29"/>
                  <a:gd name="T27" fmla="*/ 7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9" h="27">
                    <a:moveTo>
                      <a:pt x="0" y="3"/>
                    </a:moveTo>
                    <a:cubicBezTo>
                      <a:pt x="1" y="5"/>
                      <a:pt x="2" y="6"/>
                      <a:pt x="3" y="8"/>
                    </a:cubicBezTo>
                    <a:cubicBezTo>
                      <a:pt x="4" y="10"/>
                      <a:pt x="5" y="12"/>
                      <a:pt x="6" y="14"/>
                    </a:cubicBezTo>
                    <a:cubicBezTo>
                      <a:pt x="7" y="16"/>
                      <a:pt x="8" y="18"/>
                      <a:pt x="10" y="19"/>
                    </a:cubicBezTo>
                    <a:cubicBezTo>
                      <a:pt x="11" y="21"/>
                      <a:pt x="13" y="24"/>
                      <a:pt x="15" y="25"/>
                    </a:cubicBezTo>
                    <a:cubicBezTo>
                      <a:pt x="17" y="26"/>
                      <a:pt x="19" y="27"/>
                      <a:pt x="21" y="26"/>
                    </a:cubicBezTo>
                    <a:cubicBezTo>
                      <a:pt x="22" y="26"/>
                      <a:pt x="23" y="23"/>
                      <a:pt x="23" y="21"/>
                    </a:cubicBezTo>
                    <a:cubicBezTo>
                      <a:pt x="23" y="19"/>
                      <a:pt x="24" y="17"/>
                      <a:pt x="25" y="15"/>
                    </a:cubicBezTo>
                    <a:cubicBezTo>
                      <a:pt x="26" y="12"/>
                      <a:pt x="27" y="9"/>
                      <a:pt x="27" y="7"/>
                    </a:cubicBezTo>
                    <a:cubicBezTo>
                      <a:pt x="28" y="5"/>
                      <a:pt x="29" y="2"/>
                      <a:pt x="28" y="0"/>
                    </a:cubicBezTo>
                    <a:cubicBezTo>
                      <a:pt x="27" y="1"/>
                      <a:pt x="26" y="4"/>
                      <a:pt x="25" y="5"/>
                    </a:cubicBezTo>
                    <a:cubicBezTo>
                      <a:pt x="24" y="6"/>
                      <a:pt x="23" y="8"/>
                      <a:pt x="22" y="9"/>
                    </a:cubicBezTo>
                    <a:cubicBezTo>
                      <a:pt x="19" y="12"/>
                      <a:pt x="15" y="14"/>
                      <a:pt x="12" y="12"/>
                    </a:cubicBezTo>
                    <a:cubicBezTo>
                      <a:pt x="7" y="10"/>
                      <a:pt x="4" y="6"/>
                      <a:pt x="1" y="3"/>
                    </a:cubicBezTo>
                  </a:path>
                </a:pathLst>
              </a:custGeom>
              <a:solidFill>
                <a:srgbClr val="D1C8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0" name="Freeform 413">
                <a:extLst>
                  <a:ext uri="{FF2B5EF4-FFF2-40B4-BE49-F238E27FC236}">
                    <a16:creationId xmlns:a16="http://schemas.microsoft.com/office/drawing/2014/main" id="{FD601809-8923-4DE0-ADF2-A1B324A7D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" y="2283"/>
                <a:ext cx="20" cy="46"/>
              </a:xfrm>
              <a:custGeom>
                <a:avLst/>
                <a:gdLst>
                  <a:gd name="T0" fmla="*/ 6 w 14"/>
                  <a:gd name="T1" fmla="*/ 1 h 34"/>
                  <a:gd name="T2" fmla="*/ 6 w 14"/>
                  <a:gd name="T3" fmla="*/ 30 h 34"/>
                  <a:gd name="T4" fmla="*/ 1 w 14"/>
                  <a:gd name="T5" fmla="*/ 57 h 34"/>
                  <a:gd name="T6" fmla="*/ 6 w 14"/>
                  <a:gd name="T7" fmla="*/ 77 h 34"/>
                  <a:gd name="T8" fmla="*/ 29 w 14"/>
                  <a:gd name="T9" fmla="*/ 69 h 34"/>
                  <a:gd name="T10" fmla="*/ 39 w 14"/>
                  <a:gd name="T11" fmla="*/ 37 h 34"/>
                  <a:gd name="T12" fmla="*/ 39 w 14"/>
                  <a:gd name="T13" fmla="*/ 20 h 34"/>
                  <a:gd name="T14" fmla="*/ 39 w 14"/>
                  <a:gd name="T15" fmla="*/ 7 h 34"/>
                  <a:gd name="T16" fmla="*/ 29 w 14"/>
                  <a:gd name="T17" fmla="*/ 12 h 34"/>
                  <a:gd name="T18" fmla="*/ 20 w 14"/>
                  <a:gd name="T19" fmla="*/ 20 h 34"/>
                  <a:gd name="T20" fmla="*/ 6 w 14"/>
                  <a:gd name="T21" fmla="*/ 1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" h="34">
                    <a:moveTo>
                      <a:pt x="2" y="1"/>
                    </a:moveTo>
                    <a:cubicBezTo>
                      <a:pt x="1" y="4"/>
                      <a:pt x="2" y="9"/>
                      <a:pt x="2" y="12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1" y="26"/>
                      <a:pt x="0" y="29"/>
                      <a:pt x="2" y="31"/>
                    </a:cubicBezTo>
                    <a:cubicBezTo>
                      <a:pt x="6" y="34"/>
                      <a:pt x="8" y="31"/>
                      <a:pt x="10" y="28"/>
                    </a:cubicBezTo>
                    <a:cubicBezTo>
                      <a:pt x="12" y="24"/>
                      <a:pt x="13" y="20"/>
                      <a:pt x="13" y="15"/>
                    </a:cubicBezTo>
                    <a:cubicBezTo>
                      <a:pt x="14" y="13"/>
                      <a:pt x="13" y="11"/>
                      <a:pt x="13" y="8"/>
                    </a:cubicBezTo>
                    <a:cubicBezTo>
                      <a:pt x="13" y="7"/>
                      <a:pt x="14" y="4"/>
                      <a:pt x="13" y="3"/>
                    </a:cubicBezTo>
                    <a:cubicBezTo>
                      <a:pt x="12" y="0"/>
                      <a:pt x="11" y="4"/>
                      <a:pt x="10" y="5"/>
                    </a:cubicBezTo>
                    <a:cubicBezTo>
                      <a:pt x="9" y="7"/>
                      <a:pt x="9" y="9"/>
                      <a:pt x="7" y="8"/>
                    </a:cubicBezTo>
                    <a:cubicBezTo>
                      <a:pt x="4" y="7"/>
                      <a:pt x="3" y="4"/>
                      <a:pt x="2" y="1"/>
                    </a:cubicBezTo>
                  </a:path>
                </a:pathLst>
              </a:custGeom>
              <a:solidFill>
                <a:srgbClr val="D1C8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1" name="Freeform 414">
                <a:extLst>
                  <a:ext uri="{FF2B5EF4-FFF2-40B4-BE49-F238E27FC236}">
                    <a16:creationId xmlns:a16="http://schemas.microsoft.com/office/drawing/2014/main" id="{1DB04316-D241-453F-8CC1-537D8311C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" y="2365"/>
                <a:ext cx="32" cy="85"/>
              </a:xfrm>
              <a:custGeom>
                <a:avLst/>
                <a:gdLst>
                  <a:gd name="T0" fmla="*/ 0 w 23"/>
                  <a:gd name="T1" fmla="*/ 56 h 62"/>
                  <a:gd name="T2" fmla="*/ 19 w 23"/>
                  <a:gd name="T3" fmla="*/ 92 h 62"/>
                  <a:gd name="T4" fmla="*/ 35 w 23"/>
                  <a:gd name="T5" fmla="*/ 118 h 62"/>
                  <a:gd name="T6" fmla="*/ 49 w 23"/>
                  <a:gd name="T7" fmla="*/ 145 h 62"/>
                  <a:gd name="T8" fmla="*/ 60 w 23"/>
                  <a:gd name="T9" fmla="*/ 126 h 62"/>
                  <a:gd name="T10" fmla="*/ 50 w 23"/>
                  <a:gd name="T11" fmla="*/ 77 h 62"/>
                  <a:gd name="T12" fmla="*/ 54 w 23"/>
                  <a:gd name="T13" fmla="*/ 29 h 62"/>
                  <a:gd name="T14" fmla="*/ 46 w 23"/>
                  <a:gd name="T15" fmla="*/ 7 h 62"/>
                  <a:gd name="T16" fmla="*/ 36 w 23"/>
                  <a:gd name="T17" fmla="*/ 26 h 62"/>
                  <a:gd name="T18" fmla="*/ 40 w 23"/>
                  <a:gd name="T19" fmla="*/ 70 h 62"/>
                  <a:gd name="T20" fmla="*/ 29 w 23"/>
                  <a:gd name="T21" fmla="*/ 82 h 62"/>
                  <a:gd name="T22" fmla="*/ 11 w 23"/>
                  <a:gd name="T23" fmla="*/ 55 h 62"/>
                  <a:gd name="T24" fmla="*/ 1 w 23"/>
                  <a:gd name="T25" fmla="*/ 49 h 62"/>
                  <a:gd name="T26" fmla="*/ 0 w 23"/>
                  <a:gd name="T27" fmla="*/ 55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" h="62">
                    <a:moveTo>
                      <a:pt x="0" y="22"/>
                    </a:moveTo>
                    <a:cubicBezTo>
                      <a:pt x="2" y="27"/>
                      <a:pt x="4" y="32"/>
                      <a:pt x="7" y="36"/>
                    </a:cubicBezTo>
                    <a:cubicBezTo>
                      <a:pt x="8" y="40"/>
                      <a:pt x="10" y="43"/>
                      <a:pt x="13" y="46"/>
                    </a:cubicBezTo>
                    <a:cubicBezTo>
                      <a:pt x="16" y="49"/>
                      <a:pt x="16" y="53"/>
                      <a:pt x="18" y="56"/>
                    </a:cubicBezTo>
                    <a:cubicBezTo>
                      <a:pt x="22" y="62"/>
                      <a:pt x="23" y="52"/>
                      <a:pt x="22" y="49"/>
                    </a:cubicBezTo>
                    <a:cubicBezTo>
                      <a:pt x="22" y="43"/>
                      <a:pt x="19" y="37"/>
                      <a:pt x="19" y="30"/>
                    </a:cubicBezTo>
                    <a:cubicBezTo>
                      <a:pt x="18" y="24"/>
                      <a:pt x="21" y="17"/>
                      <a:pt x="20" y="11"/>
                    </a:cubicBezTo>
                    <a:cubicBezTo>
                      <a:pt x="20" y="9"/>
                      <a:pt x="19" y="5"/>
                      <a:pt x="17" y="3"/>
                    </a:cubicBezTo>
                    <a:cubicBezTo>
                      <a:pt x="13" y="0"/>
                      <a:pt x="14" y="9"/>
                      <a:pt x="14" y="10"/>
                    </a:cubicBezTo>
                    <a:cubicBezTo>
                      <a:pt x="14" y="16"/>
                      <a:pt x="15" y="21"/>
                      <a:pt x="15" y="27"/>
                    </a:cubicBezTo>
                    <a:cubicBezTo>
                      <a:pt x="15" y="30"/>
                      <a:pt x="15" y="36"/>
                      <a:pt x="11" y="32"/>
                    </a:cubicBezTo>
                    <a:cubicBezTo>
                      <a:pt x="7" y="29"/>
                      <a:pt x="7" y="24"/>
                      <a:pt x="4" y="21"/>
                    </a:cubicBezTo>
                    <a:cubicBezTo>
                      <a:pt x="3" y="20"/>
                      <a:pt x="2" y="19"/>
                      <a:pt x="1" y="19"/>
                    </a:cubicBezTo>
                    <a:cubicBezTo>
                      <a:pt x="0" y="19"/>
                      <a:pt x="0" y="20"/>
                      <a:pt x="0" y="21"/>
                    </a:cubicBezTo>
                  </a:path>
                </a:pathLst>
              </a:custGeom>
              <a:solidFill>
                <a:srgbClr val="D1C8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2" name="Freeform 415">
                <a:extLst>
                  <a:ext uri="{FF2B5EF4-FFF2-40B4-BE49-F238E27FC236}">
                    <a16:creationId xmlns:a16="http://schemas.microsoft.com/office/drawing/2014/main" id="{03F75B81-916C-4B29-B6C7-D28719FDA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2332"/>
                <a:ext cx="27" cy="26"/>
              </a:xfrm>
              <a:custGeom>
                <a:avLst/>
                <a:gdLst>
                  <a:gd name="T0" fmla="*/ 0 w 20"/>
                  <a:gd name="T1" fmla="*/ 1 h 19"/>
                  <a:gd name="T2" fmla="*/ 12 w 20"/>
                  <a:gd name="T3" fmla="*/ 30 h 19"/>
                  <a:gd name="T4" fmla="*/ 20 w 20"/>
                  <a:gd name="T5" fmla="*/ 42 h 19"/>
                  <a:gd name="T6" fmla="*/ 49 w 20"/>
                  <a:gd name="T7" fmla="*/ 49 h 19"/>
                  <a:gd name="T8" fmla="*/ 41 w 20"/>
                  <a:gd name="T9" fmla="*/ 40 h 19"/>
                  <a:gd name="T10" fmla="*/ 26 w 20"/>
                  <a:gd name="T11" fmla="*/ 30 h 19"/>
                  <a:gd name="T12" fmla="*/ 9 w 20"/>
                  <a:gd name="T13" fmla="*/ 14 h 19"/>
                  <a:gd name="T14" fmla="*/ 0 w 20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9">
                    <a:moveTo>
                      <a:pt x="0" y="1"/>
                    </a:moveTo>
                    <a:cubicBezTo>
                      <a:pt x="1" y="5"/>
                      <a:pt x="3" y="8"/>
                      <a:pt x="5" y="12"/>
                    </a:cubicBezTo>
                    <a:cubicBezTo>
                      <a:pt x="5" y="14"/>
                      <a:pt x="6" y="16"/>
                      <a:pt x="8" y="17"/>
                    </a:cubicBezTo>
                    <a:cubicBezTo>
                      <a:pt x="11" y="19"/>
                      <a:pt x="17" y="15"/>
                      <a:pt x="20" y="19"/>
                    </a:cubicBezTo>
                    <a:cubicBezTo>
                      <a:pt x="19" y="17"/>
                      <a:pt x="18" y="16"/>
                      <a:pt x="16" y="15"/>
                    </a:cubicBezTo>
                    <a:cubicBezTo>
                      <a:pt x="14" y="14"/>
                      <a:pt x="12" y="13"/>
                      <a:pt x="10" y="12"/>
                    </a:cubicBezTo>
                    <a:cubicBezTo>
                      <a:pt x="7" y="10"/>
                      <a:pt x="6" y="8"/>
                      <a:pt x="4" y="5"/>
                    </a:cubicBezTo>
                    <a:cubicBezTo>
                      <a:pt x="3" y="4"/>
                      <a:pt x="1" y="2"/>
                      <a:pt x="0" y="0"/>
                    </a:cubicBezTo>
                  </a:path>
                </a:pathLst>
              </a:custGeom>
              <a:solidFill>
                <a:srgbClr val="D1C8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3" name="Freeform 416">
                <a:extLst>
                  <a:ext uri="{FF2B5EF4-FFF2-40B4-BE49-F238E27FC236}">
                    <a16:creationId xmlns:a16="http://schemas.microsoft.com/office/drawing/2014/main" id="{CE10241D-F2C4-4DE4-94E8-D3864A0C6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2144"/>
                <a:ext cx="49" cy="19"/>
              </a:xfrm>
              <a:custGeom>
                <a:avLst/>
                <a:gdLst>
                  <a:gd name="T0" fmla="*/ 14 w 35"/>
                  <a:gd name="T1" fmla="*/ 35 h 14"/>
                  <a:gd name="T2" fmla="*/ 1 w 35"/>
                  <a:gd name="T3" fmla="*/ 14 h 14"/>
                  <a:gd name="T4" fmla="*/ 21 w 35"/>
                  <a:gd name="T5" fmla="*/ 5 h 14"/>
                  <a:gd name="T6" fmla="*/ 48 w 35"/>
                  <a:gd name="T7" fmla="*/ 19 h 14"/>
                  <a:gd name="T8" fmla="*/ 67 w 35"/>
                  <a:gd name="T9" fmla="*/ 20 h 14"/>
                  <a:gd name="T10" fmla="*/ 74 w 35"/>
                  <a:gd name="T11" fmla="*/ 20 h 14"/>
                  <a:gd name="T12" fmla="*/ 83 w 35"/>
                  <a:gd name="T13" fmla="*/ 19 h 14"/>
                  <a:gd name="T14" fmla="*/ 88 w 35"/>
                  <a:gd name="T15" fmla="*/ 30 h 14"/>
                  <a:gd name="T16" fmla="*/ 69 w 35"/>
                  <a:gd name="T17" fmla="*/ 30 h 14"/>
                  <a:gd name="T18" fmla="*/ 48 w 35"/>
                  <a:gd name="T19" fmla="*/ 30 h 14"/>
                  <a:gd name="T20" fmla="*/ 28 w 35"/>
                  <a:gd name="T21" fmla="*/ 26 h 14"/>
                  <a:gd name="T22" fmla="*/ 21 w 35"/>
                  <a:gd name="T23" fmla="*/ 27 h 14"/>
                  <a:gd name="T24" fmla="*/ 14 w 35"/>
                  <a:gd name="T25" fmla="*/ 35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" h="14">
                    <a:moveTo>
                      <a:pt x="5" y="14"/>
                    </a:moveTo>
                    <a:cubicBezTo>
                      <a:pt x="3" y="11"/>
                      <a:pt x="0" y="8"/>
                      <a:pt x="1" y="5"/>
                    </a:cubicBezTo>
                    <a:cubicBezTo>
                      <a:pt x="1" y="0"/>
                      <a:pt x="5" y="1"/>
                      <a:pt x="8" y="2"/>
                    </a:cubicBezTo>
                    <a:cubicBezTo>
                      <a:pt x="11" y="4"/>
                      <a:pt x="14" y="6"/>
                      <a:pt x="17" y="7"/>
                    </a:cubicBezTo>
                    <a:cubicBezTo>
                      <a:pt x="19" y="7"/>
                      <a:pt x="21" y="8"/>
                      <a:pt x="24" y="8"/>
                    </a:cubicBezTo>
                    <a:cubicBezTo>
                      <a:pt x="25" y="8"/>
                      <a:pt x="26" y="8"/>
                      <a:pt x="27" y="8"/>
                    </a:cubicBezTo>
                    <a:cubicBezTo>
                      <a:pt x="28" y="8"/>
                      <a:pt x="29" y="7"/>
                      <a:pt x="30" y="7"/>
                    </a:cubicBezTo>
                    <a:cubicBezTo>
                      <a:pt x="33" y="7"/>
                      <a:pt x="35" y="10"/>
                      <a:pt x="32" y="12"/>
                    </a:cubicBezTo>
                    <a:cubicBezTo>
                      <a:pt x="30" y="13"/>
                      <a:pt x="27" y="13"/>
                      <a:pt x="25" y="12"/>
                    </a:cubicBezTo>
                    <a:cubicBezTo>
                      <a:pt x="22" y="12"/>
                      <a:pt x="20" y="12"/>
                      <a:pt x="17" y="12"/>
                    </a:cubicBezTo>
                    <a:cubicBezTo>
                      <a:pt x="15" y="11"/>
                      <a:pt x="12" y="11"/>
                      <a:pt x="10" y="10"/>
                    </a:cubicBezTo>
                    <a:cubicBezTo>
                      <a:pt x="9" y="10"/>
                      <a:pt x="8" y="10"/>
                      <a:pt x="8" y="11"/>
                    </a:cubicBezTo>
                    <a:cubicBezTo>
                      <a:pt x="8" y="14"/>
                      <a:pt x="7" y="14"/>
                      <a:pt x="5" y="14"/>
                    </a:cubicBezTo>
                  </a:path>
                </a:pathLst>
              </a:custGeom>
              <a:solidFill>
                <a:srgbClr val="EDE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4" name="Freeform 417">
                <a:extLst>
                  <a:ext uri="{FF2B5EF4-FFF2-40B4-BE49-F238E27FC236}">
                    <a16:creationId xmlns:a16="http://schemas.microsoft.com/office/drawing/2014/main" id="{DC0E2097-1344-4B42-B0FF-63214D4B7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0" y="2214"/>
                <a:ext cx="17" cy="53"/>
              </a:xfrm>
              <a:custGeom>
                <a:avLst/>
                <a:gdLst>
                  <a:gd name="T0" fmla="*/ 1 w 12"/>
                  <a:gd name="T1" fmla="*/ 7 h 39"/>
                  <a:gd name="T2" fmla="*/ 23 w 12"/>
                  <a:gd name="T3" fmla="*/ 7 h 39"/>
                  <a:gd name="T4" fmla="*/ 34 w 12"/>
                  <a:gd name="T5" fmla="*/ 37 h 39"/>
                  <a:gd name="T6" fmla="*/ 33 w 12"/>
                  <a:gd name="T7" fmla="*/ 98 h 39"/>
                  <a:gd name="T8" fmla="*/ 26 w 12"/>
                  <a:gd name="T9" fmla="*/ 72 h 39"/>
                  <a:gd name="T10" fmla="*/ 23 w 12"/>
                  <a:gd name="T11" fmla="*/ 50 h 39"/>
                  <a:gd name="T12" fmla="*/ 9 w 12"/>
                  <a:gd name="T13" fmla="*/ 30 h 39"/>
                  <a:gd name="T14" fmla="*/ 0 w 12"/>
                  <a:gd name="T15" fmla="*/ 22 h 39"/>
                  <a:gd name="T16" fmla="*/ 0 w 12"/>
                  <a:gd name="T17" fmla="*/ 7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39">
                    <a:moveTo>
                      <a:pt x="1" y="3"/>
                    </a:moveTo>
                    <a:cubicBezTo>
                      <a:pt x="2" y="0"/>
                      <a:pt x="6" y="1"/>
                      <a:pt x="8" y="3"/>
                    </a:cubicBezTo>
                    <a:cubicBezTo>
                      <a:pt x="11" y="5"/>
                      <a:pt x="11" y="11"/>
                      <a:pt x="12" y="15"/>
                    </a:cubicBezTo>
                    <a:cubicBezTo>
                      <a:pt x="12" y="23"/>
                      <a:pt x="11" y="31"/>
                      <a:pt x="11" y="39"/>
                    </a:cubicBezTo>
                    <a:cubicBezTo>
                      <a:pt x="10" y="35"/>
                      <a:pt x="10" y="32"/>
                      <a:pt x="9" y="29"/>
                    </a:cubicBezTo>
                    <a:cubicBezTo>
                      <a:pt x="9" y="26"/>
                      <a:pt x="9" y="23"/>
                      <a:pt x="8" y="20"/>
                    </a:cubicBezTo>
                    <a:cubicBezTo>
                      <a:pt x="8" y="17"/>
                      <a:pt x="7" y="13"/>
                      <a:pt x="3" y="12"/>
                    </a:cubicBezTo>
                    <a:cubicBezTo>
                      <a:pt x="1" y="12"/>
                      <a:pt x="0" y="12"/>
                      <a:pt x="0" y="9"/>
                    </a:cubicBezTo>
                    <a:cubicBezTo>
                      <a:pt x="0" y="7"/>
                      <a:pt x="0" y="5"/>
                      <a:pt x="0" y="3"/>
                    </a:cubicBezTo>
                  </a:path>
                </a:pathLst>
              </a:custGeom>
              <a:solidFill>
                <a:srgbClr val="EDE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5" name="Freeform 418">
                <a:extLst>
                  <a:ext uri="{FF2B5EF4-FFF2-40B4-BE49-F238E27FC236}">
                    <a16:creationId xmlns:a16="http://schemas.microsoft.com/office/drawing/2014/main" id="{74A1860A-AAA1-49BA-9E66-35990CFCE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0" y="2364"/>
                <a:ext cx="29" cy="13"/>
              </a:xfrm>
              <a:custGeom>
                <a:avLst/>
                <a:gdLst>
                  <a:gd name="T0" fmla="*/ 55 w 21"/>
                  <a:gd name="T1" fmla="*/ 5 h 10"/>
                  <a:gd name="T2" fmla="*/ 50 w 21"/>
                  <a:gd name="T3" fmla="*/ 0 h 10"/>
                  <a:gd name="T4" fmla="*/ 40 w 21"/>
                  <a:gd name="T5" fmla="*/ 5 h 10"/>
                  <a:gd name="T6" fmla="*/ 19 w 21"/>
                  <a:gd name="T7" fmla="*/ 16 h 10"/>
                  <a:gd name="T8" fmla="*/ 6 w 21"/>
                  <a:gd name="T9" fmla="*/ 13 h 10"/>
                  <a:gd name="T10" fmla="*/ 14 w 21"/>
                  <a:gd name="T11" fmla="*/ 22 h 10"/>
                  <a:gd name="T12" fmla="*/ 29 w 21"/>
                  <a:gd name="T13" fmla="*/ 17 h 10"/>
                  <a:gd name="T14" fmla="*/ 40 w 21"/>
                  <a:gd name="T15" fmla="*/ 16 h 10"/>
                  <a:gd name="T16" fmla="*/ 48 w 21"/>
                  <a:gd name="T17" fmla="*/ 12 h 10"/>
                  <a:gd name="T18" fmla="*/ 54 w 21"/>
                  <a:gd name="T19" fmla="*/ 7 h 10"/>
                  <a:gd name="T20" fmla="*/ 55 w 21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" h="10">
                    <a:moveTo>
                      <a:pt x="21" y="2"/>
                    </a:moveTo>
                    <a:cubicBezTo>
                      <a:pt x="20" y="1"/>
                      <a:pt x="20" y="0"/>
                      <a:pt x="19" y="0"/>
                    </a:cubicBezTo>
                    <a:cubicBezTo>
                      <a:pt x="17" y="0"/>
                      <a:pt x="16" y="1"/>
                      <a:pt x="15" y="2"/>
                    </a:cubicBezTo>
                    <a:cubicBezTo>
                      <a:pt x="13" y="4"/>
                      <a:pt x="10" y="7"/>
                      <a:pt x="7" y="7"/>
                    </a:cubicBezTo>
                    <a:cubicBezTo>
                      <a:pt x="5" y="7"/>
                      <a:pt x="3" y="5"/>
                      <a:pt x="2" y="6"/>
                    </a:cubicBezTo>
                    <a:cubicBezTo>
                      <a:pt x="0" y="8"/>
                      <a:pt x="4" y="9"/>
                      <a:pt x="5" y="10"/>
                    </a:cubicBezTo>
                    <a:cubicBezTo>
                      <a:pt x="7" y="10"/>
                      <a:pt x="9" y="9"/>
                      <a:pt x="11" y="8"/>
                    </a:cubicBezTo>
                    <a:cubicBezTo>
                      <a:pt x="12" y="7"/>
                      <a:pt x="13" y="7"/>
                      <a:pt x="15" y="7"/>
                    </a:cubicBezTo>
                    <a:cubicBezTo>
                      <a:pt x="17" y="6"/>
                      <a:pt x="17" y="7"/>
                      <a:pt x="18" y="5"/>
                    </a:cubicBezTo>
                    <a:cubicBezTo>
                      <a:pt x="19" y="4"/>
                      <a:pt x="19" y="3"/>
                      <a:pt x="20" y="3"/>
                    </a:cubicBezTo>
                    <a:cubicBezTo>
                      <a:pt x="20" y="2"/>
                      <a:pt x="21" y="2"/>
                      <a:pt x="21" y="2"/>
                    </a:cubicBezTo>
                  </a:path>
                </a:pathLst>
              </a:custGeom>
              <a:solidFill>
                <a:srgbClr val="EDE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6" name="Freeform 419">
                <a:extLst>
                  <a:ext uri="{FF2B5EF4-FFF2-40B4-BE49-F238E27FC236}">
                    <a16:creationId xmlns:a16="http://schemas.microsoft.com/office/drawing/2014/main" id="{3EB4934D-C2CE-4F29-9B3E-9D2B88FCB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5" y="2295"/>
                <a:ext cx="21" cy="33"/>
              </a:xfrm>
              <a:custGeom>
                <a:avLst/>
                <a:gdLst>
                  <a:gd name="T0" fmla="*/ 1 w 15"/>
                  <a:gd name="T1" fmla="*/ 40 h 24"/>
                  <a:gd name="T2" fmla="*/ 20 w 15"/>
                  <a:gd name="T3" fmla="*/ 14 h 24"/>
                  <a:gd name="T4" fmla="*/ 28 w 15"/>
                  <a:gd name="T5" fmla="*/ 40 h 24"/>
                  <a:gd name="T6" fmla="*/ 34 w 15"/>
                  <a:gd name="T7" fmla="*/ 50 h 24"/>
                  <a:gd name="T8" fmla="*/ 41 w 15"/>
                  <a:gd name="T9" fmla="*/ 62 h 24"/>
                  <a:gd name="T10" fmla="*/ 1 w 15"/>
                  <a:gd name="T11" fmla="*/ 4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24">
                    <a:moveTo>
                      <a:pt x="1" y="15"/>
                    </a:moveTo>
                    <a:cubicBezTo>
                      <a:pt x="0" y="12"/>
                      <a:pt x="2" y="0"/>
                      <a:pt x="7" y="5"/>
                    </a:cubicBezTo>
                    <a:cubicBezTo>
                      <a:pt x="9" y="7"/>
                      <a:pt x="9" y="11"/>
                      <a:pt x="10" y="15"/>
                    </a:cubicBezTo>
                    <a:cubicBezTo>
                      <a:pt x="11" y="16"/>
                      <a:pt x="12" y="18"/>
                      <a:pt x="12" y="19"/>
                    </a:cubicBezTo>
                    <a:cubicBezTo>
                      <a:pt x="13" y="21"/>
                      <a:pt x="14" y="23"/>
                      <a:pt x="15" y="24"/>
                    </a:cubicBezTo>
                    <a:cubicBezTo>
                      <a:pt x="12" y="23"/>
                      <a:pt x="5" y="6"/>
                      <a:pt x="1" y="15"/>
                    </a:cubicBezTo>
                  </a:path>
                </a:pathLst>
              </a:custGeom>
              <a:solidFill>
                <a:srgbClr val="EDE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7" name="Freeform 420">
                <a:extLst>
                  <a:ext uri="{FF2B5EF4-FFF2-40B4-BE49-F238E27FC236}">
                    <a16:creationId xmlns:a16="http://schemas.microsoft.com/office/drawing/2014/main" id="{C806AC14-6A2C-4BDC-A594-37D75DA08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2" y="2215"/>
                <a:ext cx="14" cy="25"/>
              </a:xfrm>
              <a:custGeom>
                <a:avLst/>
                <a:gdLst>
                  <a:gd name="T0" fmla="*/ 0 w 10"/>
                  <a:gd name="T1" fmla="*/ 8 h 18"/>
                  <a:gd name="T2" fmla="*/ 20 w 10"/>
                  <a:gd name="T3" fmla="*/ 11 h 18"/>
                  <a:gd name="T4" fmla="*/ 28 w 10"/>
                  <a:gd name="T5" fmla="*/ 49 h 18"/>
                  <a:gd name="T6" fmla="*/ 21 w 10"/>
                  <a:gd name="T7" fmla="*/ 29 h 18"/>
                  <a:gd name="T8" fmla="*/ 15 w 10"/>
                  <a:gd name="T9" fmla="*/ 15 h 18"/>
                  <a:gd name="T10" fmla="*/ 8 w 10"/>
                  <a:gd name="T11" fmla="*/ 11 h 18"/>
                  <a:gd name="T12" fmla="*/ 1 w 10"/>
                  <a:gd name="T13" fmla="*/ 11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8">
                    <a:moveTo>
                      <a:pt x="0" y="3"/>
                    </a:moveTo>
                    <a:cubicBezTo>
                      <a:pt x="2" y="0"/>
                      <a:pt x="5" y="2"/>
                      <a:pt x="7" y="4"/>
                    </a:cubicBezTo>
                    <a:cubicBezTo>
                      <a:pt x="10" y="8"/>
                      <a:pt x="9" y="13"/>
                      <a:pt x="10" y="18"/>
                    </a:cubicBezTo>
                    <a:cubicBezTo>
                      <a:pt x="9" y="17"/>
                      <a:pt x="9" y="12"/>
                      <a:pt x="8" y="11"/>
                    </a:cubicBezTo>
                    <a:cubicBezTo>
                      <a:pt x="8" y="9"/>
                      <a:pt x="7" y="8"/>
                      <a:pt x="6" y="6"/>
                    </a:cubicBezTo>
                    <a:cubicBezTo>
                      <a:pt x="5" y="5"/>
                      <a:pt x="4" y="5"/>
                      <a:pt x="3" y="4"/>
                    </a:cubicBezTo>
                    <a:cubicBezTo>
                      <a:pt x="2" y="4"/>
                      <a:pt x="2" y="4"/>
                      <a:pt x="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8" name="Freeform 421">
                <a:extLst>
                  <a:ext uri="{FF2B5EF4-FFF2-40B4-BE49-F238E27FC236}">
                    <a16:creationId xmlns:a16="http://schemas.microsoft.com/office/drawing/2014/main" id="{23DD01A7-0583-45D4-8F80-38DAFBC18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" y="2145"/>
                <a:ext cx="37" cy="12"/>
              </a:xfrm>
              <a:custGeom>
                <a:avLst/>
                <a:gdLst>
                  <a:gd name="T0" fmla="*/ 5 w 27"/>
                  <a:gd name="T1" fmla="*/ 16 h 9"/>
                  <a:gd name="T2" fmla="*/ 5 w 27"/>
                  <a:gd name="T3" fmla="*/ 1 h 9"/>
                  <a:gd name="T4" fmla="*/ 21 w 27"/>
                  <a:gd name="T5" fmla="*/ 7 h 9"/>
                  <a:gd name="T6" fmla="*/ 44 w 27"/>
                  <a:gd name="T7" fmla="*/ 15 h 9"/>
                  <a:gd name="T8" fmla="*/ 70 w 27"/>
                  <a:gd name="T9" fmla="*/ 16 h 9"/>
                  <a:gd name="T10" fmla="*/ 47 w 27"/>
                  <a:gd name="T11" fmla="*/ 20 h 9"/>
                  <a:gd name="T12" fmla="*/ 22 w 27"/>
                  <a:gd name="T13" fmla="*/ 16 h 9"/>
                  <a:gd name="T14" fmla="*/ 10 w 27"/>
                  <a:gd name="T15" fmla="*/ 9 h 9"/>
                  <a:gd name="T16" fmla="*/ 7 w 27"/>
                  <a:gd name="T17" fmla="*/ 2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2" y="7"/>
                    </a:moveTo>
                    <a:cubicBezTo>
                      <a:pt x="1" y="6"/>
                      <a:pt x="0" y="3"/>
                      <a:pt x="2" y="1"/>
                    </a:cubicBezTo>
                    <a:cubicBezTo>
                      <a:pt x="3" y="0"/>
                      <a:pt x="6" y="2"/>
                      <a:pt x="8" y="3"/>
                    </a:cubicBezTo>
                    <a:cubicBezTo>
                      <a:pt x="11" y="4"/>
                      <a:pt x="14" y="6"/>
                      <a:pt x="17" y="6"/>
                    </a:cubicBezTo>
                    <a:cubicBezTo>
                      <a:pt x="20" y="7"/>
                      <a:pt x="24" y="7"/>
                      <a:pt x="27" y="7"/>
                    </a:cubicBezTo>
                    <a:cubicBezTo>
                      <a:pt x="24" y="8"/>
                      <a:pt x="21" y="9"/>
                      <a:pt x="18" y="8"/>
                    </a:cubicBezTo>
                    <a:cubicBezTo>
                      <a:pt x="15" y="8"/>
                      <a:pt x="12" y="8"/>
                      <a:pt x="9" y="7"/>
                    </a:cubicBezTo>
                    <a:cubicBezTo>
                      <a:pt x="8" y="6"/>
                      <a:pt x="6" y="4"/>
                      <a:pt x="4" y="4"/>
                    </a:cubicBezTo>
                    <a:cubicBezTo>
                      <a:pt x="3" y="5"/>
                      <a:pt x="3" y="7"/>
                      <a:pt x="3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9" name="Freeform 422">
                <a:extLst>
                  <a:ext uri="{FF2B5EF4-FFF2-40B4-BE49-F238E27FC236}">
                    <a16:creationId xmlns:a16="http://schemas.microsoft.com/office/drawing/2014/main" id="{CA3D1373-2171-47D6-8505-730C6AA0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" y="2300"/>
                <a:ext cx="11" cy="16"/>
              </a:xfrm>
              <a:custGeom>
                <a:avLst/>
                <a:gdLst>
                  <a:gd name="T0" fmla="*/ 0 w 8"/>
                  <a:gd name="T1" fmla="*/ 33 h 11"/>
                  <a:gd name="T2" fmla="*/ 8 w 8"/>
                  <a:gd name="T3" fmla="*/ 1 h 11"/>
                  <a:gd name="T4" fmla="*/ 21 w 8"/>
                  <a:gd name="T5" fmla="*/ 22 h 11"/>
                  <a:gd name="T6" fmla="*/ 8 w 8"/>
                  <a:gd name="T7" fmla="*/ 15 h 11"/>
                  <a:gd name="T8" fmla="*/ 0 w 8"/>
                  <a:gd name="T9" fmla="*/ 3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0" y="11"/>
                    </a:moveTo>
                    <a:cubicBezTo>
                      <a:pt x="0" y="8"/>
                      <a:pt x="0" y="2"/>
                      <a:pt x="3" y="1"/>
                    </a:cubicBezTo>
                    <a:cubicBezTo>
                      <a:pt x="6" y="0"/>
                      <a:pt x="7" y="5"/>
                      <a:pt x="8" y="7"/>
                    </a:cubicBezTo>
                    <a:cubicBezTo>
                      <a:pt x="6" y="6"/>
                      <a:pt x="5" y="3"/>
                      <a:pt x="3" y="5"/>
                    </a:cubicBezTo>
                    <a:cubicBezTo>
                      <a:pt x="1" y="6"/>
                      <a:pt x="0" y="9"/>
                      <a:pt x="0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0" name="Freeform 423">
                <a:extLst>
                  <a:ext uri="{FF2B5EF4-FFF2-40B4-BE49-F238E27FC236}">
                    <a16:creationId xmlns:a16="http://schemas.microsoft.com/office/drawing/2014/main" id="{4989D632-9721-4217-A514-030D20CB0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" y="2364"/>
                <a:ext cx="26" cy="9"/>
              </a:xfrm>
              <a:custGeom>
                <a:avLst/>
                <a:gdLst>
                  <a:gd name="T0" fmla="*/ 0 w 19"/>
                  <a:gd name="T1" fmla="*/ 13 h 7"/>
                  <a:gd name="T2" fmla="*/ 29 w 19"/>
                  <a:gd name="T3" fmla="*/ 0 h 7"/>
                  <a:gd name="T4" fmla="*/ 49 w 19"/>
                  <a:gd name="T5" fmla="*/ 15 h 7"/>
                  <a:gd name="T6" fmla="*/ 29 w 19"/>
                  <a:gd name="T7" fmla="*/ 1 h 7"/>
                  <a:gd name="T8" fmla="*/ 1 w 19"/>
                  <a:gd name="T9" fmla="*/ 1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0" y="6"/>
                    </a:moveTo>
                    <a:cubicBezTo>
                      <a:pt x="5" y="6"/>
                      <a:pt x="7" y="0"/>
                      <a:pt x="11" y="0"/>
                    </a:cubicBezTo>
                    <a:cubicBezTo>
                      <a:pt x="16" y="0"/>
                      <a:pt x="17" y="4"/>
                      <a:pt x="19" y="7"/>
                    </a:cubicBezTo>
                    <a:cubicBezTo>
                      <a:pt x="16" y="5"/>
                      <a:pt x="15" y="0"/>
                      <a:pt x="11" y="1"/>
                    </a:cubicBezTo>
                    <a:cubicBezTo>
                      <a:pt x="7" y="2"/>
                      <a:pt x="5" y="7"/>
                      <a:pt x="1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1" name="Oval 424">
                <a:extLst>
                  <a:ext uri="{FF2B5EF4-FFF2-40B4-BE49-F238E27FC236}">
                    <a16:creationId xmlns:a16="http://schemas.microsoft.com/office/drawing/2014/main" id="{E86367D0-D8C9-488F-920B-AB9417FE8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8" y="2155"/>
                <a:ext cx="9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82" name="Oval 425">
                <a:extLst>
                  <a:ext uri="{FF2B5EF4-FFF2-40B4-BE49-F238E27FC236}">
                    <a16:creationId xmlns:a16="http://schemas.microsoft.com/office/drawing/2014/main" id="{FCD3C8EE-F81B-4A16-9F92-0708935AB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1" y="2164"/>
                <a:ext cx="6" cy="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83" name="Oval 426">
                <a:extLst>
                  <a:ext uri="{FF2B5EF4-FFF2-40B4-BE49-F238E27FC236}">
                    <a16:creationId xmlns:a16="http://schemas.microsoft.com/office/drawing/2014/main" id="{9A2805F4-37D8-4099-86D3-E206C0E9A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0" y="2372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84" name="Oval 427">
                <a:extLst>
                  <a:ext uri="{FF2B5EF4-FFF2-40B4-BE49-F238E27FC236}">
                    <a16:creationId xmlns:a16="http://schemas.microsoft.com/office/drawing/2014/main" id="{261A82C1-DCD2-49F2-A915-FF304EC80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8" y="2383"/>
                <a:ext cx="6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85" name="Oval 428">
                <a:extLst>
                  <a:ext uri="{FF2B5EF4-FFF2-40B4-BE49-F238E27FC236}">
                    <a16:creationId xmlns:a16="http://schemas.microsoft.com/office/drawing/2014/main" id="{563213AE-17DD-42E6-85B6-F3CE89303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" y="2313"/>
                <a:ext cx="4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  <p:sp>
          <p:nvSpPr>
            <p:cNvPr id="22534" name="Oval 429">
              <a:extLst>
                <a:ext uri="{FF2B5EF4-FFF2-40B4-BE49-F238E27FC236}">
                  <a16:creationId xmlns:a16="http://schemas.microsoft.com/office/drawing/2014/main" id="{2C350E24-137B-482A-8E95-53DCFA615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276"/>
              <a:ext cx="9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535" name="Oval 430">
              <a:extLst>
                <a:ext uri="{FF2B5EF4-FFF2-40B4-BE49-F238E27FC236}">
                  <a16:creationId xmlns:a16="http://schemas.microsoft.com/office/drawing/2014/main" id="{6A7A5C4A-388E-430E-A347-380667E69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" y="2267"/>
              <a:ext cx="3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536" name="Freeform 431">
              <a:extLst>
                <a:ext uri="{FF2B5EF4-FFF2-40B4-BE49-F238E27FC236}">
                  <a16:creationId xmlns:a16="http://schemas.microsoft.com/office/drawing/2014/main" id="{D988FF9E-A08D-414D-A416-1D8D0C1E8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1814"/>
              <a:ext cx="286" cy="223"/>
            </a:xfrm>
            <a:custGeom>
              <a:avLst/>
              <a:gdLst>
                <a:gd name="T0" fmla="*/ 525 w 208"/>
                <a:gd name="T1" fmla="*/ 41 h 162"/>
                <a:gd name="T2" fmla="*/ 528 w 208"/>
                <a:gd name="T3" fmla="*/ 106 h 162"/>
                <a:gd name="T4" fmla="*/ 507 w 208"/>
                <a:gd name="T5" fmla="*/ 161 h 162"/>
                <a:gd name="T6" fmla="*/ 432 w 208"/>
                <a:gd name="T7" fmla="*/ 362 h 162"/>
                <a:gd name="T8" fmla="*/ 341 w 208"/>
                <a:gd name="T9" fmla="*/ 373 h 162"/>
                <a:gd name="T10" fmla="*/ 0 w 208"/>
                <a:gd name="T11" fmla="*/ 147 h 162"/>
                <a:gd name="T12" fmla="*/ 81 w 208"/>
                <a:gd name="T13" fmla="*/ 140 h 162"/>
                <a:gd name="T14" fmla="*/ 213 w 208"/>
                <a:gd name="T15" fmla="*/ 147 h 162"/>
                <a:gd name="T16" fmla="*/ 374 w 208"/>
                <a:gd name="T17" fmla="*/ 84 h 162"/>
                <a:gd name="T18" fmla="*/ 525 w 208"/>
                <a:gd name="T19" fmla="*/ 41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8" h="162">
                  <a:moveTo>
                    <a:pt x="202" y="16"/>
                  </a:moveTo>
                  <a:cubicBezTo>
                    <a:pt x="208" y="22"/>
                    <a:pt x="206" y="34"/>
                    <a:pt x="203" y="41"/>
                  </a:cubicBezTo>
                  <a:cubicBezTo>
                    <a:pt x="201" y="48"/>
                    <a:pt x="198" y="55"/>
                    <a:pt x="195" y="62"/>
                  </a:cubicBezTo>
                  <a:cubicBezTo>
                    <a:pt x="184" y="88"/>
                    <a:pt x="173" y="113"/>
                    <a:pt x="166" y="139"/>
                  </a:cubicBezTo>
                  <a:cubicBezTo>
                    <a:pt x="155" y="162"/>
                    <a:pt x="131" y="143"/>
                    <a:pt x="131" y="143"/>
                  </a:cubicBezTo>
                  <a:cubicBezTo>
                    <a:pt x="106" y="93"/>
                    <a:pt x="49" y="73"/>
                    <a:pt x="0" y="57"/>
                  </a:cubicBezTo>
                  <a:cubicBezTo>
                    <a:pt x="0" y="57"/>
                    <a:pt x="20" y="48"/>
                    <a:pt x="31" y="54"/>
                  </a:cubicBezTo>
                  <a:cubicBezTo>
                    <a:pt x="43" y="59"/>
                    <a:pt x="66" y="61"/>
                    <a:pt x="82" y="57"/>
                  </a:cubicBezTo>
                  <a:cubicBezTo>
                    <a:pt x="99" y="54"/>
                    <a:pt x="132" y="47"/>
                    <a:pt x="144" y="32"/>
                  </a:cubicBezTo>
                  <a:cubicBezTo>
                    <a:pt x="144" y="32"/>
                    <a:pt x="186" y="0"/>
                    <a:pt x="202" y="16"/>
                  </a:cubicBezTo>
                  <a:close/>
                </a:path>
              </a:pathLst>
            </a:custGeom>
            <a:solidFill>
              <a:srgbClr val="E2D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Freeform 432">
              <a:extLst>
                <a:ext uri="{FF2B5EF4-FFF2-40B4-BE49-F238E27FC236}">
                  <a16:creationId xmlns:a16="http://schemas.microsoft.com/office/drawing/2014/main" id="{CFC8C782-4CC6-4997-8782-BB4099078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1881"/>
              <a:ext cx="229" cy="156"/>
            </a:xfrm>
            <a:custGeom>
              <a:avLst/>
              <a:gdLst>
                <a:gd name="T0" fmla="*/ 166 w 167"/>
                <a:gd name="T1" fmla="*/ 26 h 113"/>
                <a:gd name="T2" fmla="*/ 81 w 167"/>
                <a:gd name="T3" fmla="*/ 14 h 113"/>
                <a:gd name="T4" fmla="*/ 0 w 167"/>
                <a:gd name="T5" fmla="*/ 23 h 113"/>
                <a:gd name="T6" fmla="*/ 339 w 167"/>
                <a:gd name="T7" fmla="*/ 247 h 113"/>
                <a:gd name="T8" fmla="*/ 429 w 167"/>
                <a:gd name="T9" fmla="*/ 236 h 113"/>
                <a:gd name="T10" fmla="*/ 431 w 167"/>
                <a:gd name="T11" fmla="*/ 231 h 113"/>
                <a:gd name="T12" fmla="*/ 411 w 167"/>
                <a:gd name="T13" fmla="*/ 221 h 113"/>
                <a:gd name="T14" fmla="*/ 166 w 167"/>
                <a:gd name="T15" fmla="*/ 26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7" h="113">
                  <a:moveTo>
                    <a:pt x="64" y="10"/>
                  </a:moveTo>
                  <a:cubicBezTo>
                    <a:pt x="51" y="10"/>
                    <a:pt x="39" y="8"/>
                    <a:pt x="31" y="5"/>
                  </a:cubicBezTo>
                  <a:cubicBezTo>
                    <a:pt x="20" y="0"/>
                    <a:pt x="0" y="9"/>
                    <a:pt x="0" y="9"/>
                  </a:cubicBezTo>
                  <a:cubicBezTo>
                    <a:pt x="50" y="24"/>
                    <a:pt x="106" y="45"/>
                    <a:pt x="131" y="94"/>
                  </a:cubicBezTo>
                  <a:cubicBezTo>
                    <a:pt x="131" y="94"/>
                    <a:pt x="155" y="113"/>
                    <a:pt x="166" y="90"/>
                  </a:cubicBezTo>
                  <a:cubicBezTo>
                    <a:pt x="166" y="90"/>
                    <a:pt x="166" y="89"/>
                    <a:pt x="167" y="88"/>
                  </a:cubicBezTo>
                  <a:cubicBezTo>
                    <a:pt x="160" y="91"/>
                    <a:pt x="160" y="84"/>
                    <a:pt x="160" y="84"/>
                  </a:cubicBezTo>
                  <a:cubicBezTo>
                    <a:pt x="150" y="56"/>
                    <a:pt x="120" y="89"/>
                    <a:pt x="64" y="10"/>
                  </a:cubicBezTo>
                  <a:close/>
                </a:path>
              </a:pathLst>
            </a:custGeom>
            <a:solidFill>
              <a:srgbClr val="D1C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Freeform 433">
              <a:extLst>
                <a:ext uri="{FF2B5EF4-FFF2-40B4-BE49-F238E27FC236}">
                  <a16:creationId xmlns:a16="http://schemas.microsoft.com/office/drawing/2014/main" id="{10604B10-1B96-4775-A175-37CC48499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1815"/>
              <a:ext cx="295" cy="228"/>
            </a:xfrm>
            <a:custGeom>
              <a:avLst/>
              <a:gdLst>
                <a:gd name="T0" fmla="*/ 556 w 215"/>
                <a:gd name="T1" fmla="*/ 147 h 166"/>
                <a:gd name="T2" fmla="*/ 380 w 215"/>
                <a:gd name="T3" fmla="*/ 236 h 166"/>
                <a:gd name="T4" fmla="*/ 221 w 215"/>
                <a:gd name="T5" fmla="*/ 347 h 166"/>
                <a:gd name="T6" fmla="*/ 192 w 215"/>
                <a:gd name="T7" fmla="*/ 375 h 166"/>
                <a:gd name="T8" fmla="*/ 103 w 215"/>
                <a:gd name="T9" fmla="*/ 368 h 166"/>
                <a:gd name="T10" fmla="*/ 62 w 215"/>
                <a:gd name="T11" fmla="*/ 202 h 166"/>
                <a:gd name="T12" fmla="*/ 14 w 215"/>
                <a:gd name="T13" fmla="*/ 122 h 166"/>
                <a:gd name="T14" fmla="*/ 5 w 215"/>
                <a:gd name="T15" fmla="*/ 0 h 166"/>
                <a:gd name="T16" fmla="*/ 126 w 215"/>
                <a:gd name="T17" fmla="*/ 44 h 166"/>
                <a:gd name="T18" fmla="*/ 241 w 215"/>
                <a:gd name="T19" fmla="*/ 117 h 166"/>
                <a:gd name="T20" fmla="*/ 457 w 215"/>
                <a:gd name="T21" fmla="*/ 143 h 166"/>
                <a:gd name="T22" fmla="*/ 556 w 215"/>
                <a:gd name="T23" fmla="*/ 147 h 1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5" h="166">
                  <a:moveTo>
                    <a:pt x="215" y="57"/>
                  </a:moveTo>
                  <a:cubicBezTo>
                    <a:pt x="193" y="69"/>
                    <a:pt x="170" y="79"/>
                    <a:pt x="147" y="91"/>
                  </a:cubicBezTo>
                  <a:cubicBezTo>
                    <a:pt x="125" y="103"/>
                    <a:pt x="101" y="115"/>
                    <a:pt x="85" y="134"/>
                  </a:cubicBezTo>
                  <a:cubicBezTo>
                    <a:pt x="81" y="138"/>
                    <a:pt x="78" y="141"/>
                    <a:pt x="74" y="145"/>
                  </a:cubicBezTo>
                  <a:cubicBezTo>
                    <a:pt x="52" y="166"/>
                    <a:pt x="40" y="142"/>
                    <a:pt x="40" y="142"/>
                  </a:cubicBezTo>
                  <a:cubicBezTo>
                    <a:pt x="40" y="120"/>
                    <a:pt x="35" y="98"/>
                    <a:pt x="24" y="78"/>
                  </a:cubicBezTo>
                  <a:cubicBezTo>
                    <a:pt x="18" y="67"/>
                    <a:pt x="9" y="58"/>
                    <a:pt x="5" y="47"/>
                  </a:cubicBezTo>
                  <a:cubicBezTo>
                    <a:pt x="0" y="31"/>
                    <a:pt x="1" y="16"/>
                    <a:pt x="2" y="0"/>
                  </a:cubicBezTo>
                  <a:cubicBezTo>
                    <a:pt x="2" y="0"/>
                    <a:pt x="36" y="5"/>
                    <a:pt x="49" y="17"/>
                  </a:cubicBezTo>
                  <a:cubicBezTo>
                    <a:pt x="62" y="28"/>
                    <a:pt x="71" y="46"/>
                    <a:pt x="93" y="45"/>
                  </a:cubicBezTo>
                  <a:cubicBezTo>
                    <a:pt x="115" y="44"/>
                    <a:pt x="165" y="51"/>
                    <a:pt x="177" y="55"/>
                  </a:cubicBezTo>
                  <a:cubicBezTo>
                    <a:pt x="190" y="59"/>
                    <a:pt x="207" y="44"/>
                    <a:pt x="215" y="57"/>
                  </a:cubicBezTo>
                  <a:close/>
                </a:path>
              </a:pathLst>
            </a:custGeom>
            <a:solidFill>
              <a:srgbClr val="E2D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Freeform 434">
              <a:extLst>
                <a:ext uri="{FF2B5EF4-FFF2-40B4-BE49-F238E27FC236}">
                  <a16:creationId xmlns:a16="http://schemas.microsoft.com/office/drawing/2014/main" id="{3B5FE87A-1105-42D5-AED5-6A54E60FA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817"/>
              <a:ext cx="104" cy="228"/>
            </a:xfrm>
            <a:custGeom>
              <a:avLst/>
              <a:gdLst>
                <a:gd name="T0" fmla="*/ 185 w 76"/>
                <a:gd name="T1" fmla="*/ 358 h 166"/>
                <a:gd name="T2" fmla="*/ 138 w 76"/>
                <a:gd name="T3" fmla="*/ 206 h 166"/>
                <a:gd name="T4" fmla="*/ 71 w 76"/>
                <a:gd name="T5" fmla="*/ 113 h 166"/>
                <a:gd name="T6" fmla="*/ 88 w 76"/>
                <a:gd name="T7" fmla="*/ 19 h 166"/>
                <a:gd name="T8" fmla="*/ 5 w 76"/>
                <a:gd name="T9" fmla="*/ 0 h 166"/>
                <a:gd name="T10" fmla="*/ 14 w 76"/>
                <a:gd name="T11" fmla="*/ 119 h 166"/>
                <a:gd name="T12" fmla="*/ 62 w 76"/>
                <a:gd name="T13" fmla="*/ 201 h 166"/>
                <a:gd name="T14" fmla="*/ 103 w 76"/>
                <a:gd name="T15" fmla="*/ 368 h 166"/>
                <a:gd name="T16" fmla="*/ 189 w 76"/>
                <a:gd name="T17" fmla="*/ 375 h 166"/>
                <a:gd name="T18" fmla="*/ 194 w 76"/>
                <a:gd name="T19" fmla="*/ 369 h 166"/>
                <a:gd name="T20" fmla="*/ 185 w 76"/>
                <a:gd name="T21" fmla="*/ 358 h 1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166">
                  <a:moveTo>
                    <a:pt x="72" y="138"/>
                  </a:moveTo>
                  <a:cubicBezTo>
                    <a:pt x="41" y="96"/>
                    <a:pt x="65" y="99"/>
                    <a:pt x="54" y="79"/>
                  </a:cubicBezTo>
                  <a:cubicBezTo>
                    <a:pt x="48" y="68"/>
                    <a:pt x="32" y="55"/>
                    <a:pt x="28" y="44"/>
                  </a:cubicBezTo>
                  <a:cubicBezTo>
                    <a:pt x="24" y="32"/>
                    <a:pt x="14" y="12"/>
                    <a:pt x="34" y="7"/>
                  </a:cubicBezTo>
                  <a:cubicBezTo>
                    <a:pt x="19" y="2"/>
                    <a:pt x="2" y="0"/>
                    <a:pt x="2" y="0"/>
                  </a:cubicBezTo>
                  <a:cubicBezTo>
                    <a:pt x="1" y="15"/>
                    <a:pt x="0" y="31"/>
                    <a:pt x="5" y="46"/>
                  </a:cubicBezTo>
                  <a:cubicBezTo>
                    <a:pt x="9" y="57"/>
                    <a:pt x="18" y="66"/>
                    <a:pt x="24" y="77"/>
                  </a:cubicBezTo>
                  <a:cubicBezTo>
                    <a:pt x="35" y="97"/>
                    <a:pt x="40" y="119"/>
                    <a:pt x="40" y="142"/>
                  </a:cubicBezTo>
                  <a:cubicBezTo>
                    <a:pt x="40" y="142"/>
                    <a:pt x="52" y="166"/>
                    <a:pt x="74" y="145"/>
                  </a:cubicBezTo>
                  <a:cubicBezTo>
                    <a:pt x="75" y="144"/>
                    <a:pt x="75" y="144"/>
                    <a:pt x="76" y="143"/>
                  </a:cubicBezTo>
                  <a:cubicBezTo>
                    <a:pt x="73" y="140"/>
                    <a:pt x="72" y="138"/>
                    <a:pt x="72" y="138"/>
                  </a:cubicBezTo>
                  <a:close/>
                </a:path>
              </a:pathLst>
            </a:custGeom>
            <a:solidFill>
              <a:srgbClr val="D1C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Freeform 435">
              <a:extLst>
                <a:ext uri="{FF2B5EF4-FFF2-40B4-BE49-F238E27FC236}">
                  <a16:creationId xmlns:a16="http://schemas.microsoft.com/office/drawing/2014/main" id="{62F9FB3A-2183-4AAC-8796-E8C3F004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1814"/>
              <a:ext cx="286" cy="223"/>
            </a:xfrm>
            <a:custGeom>
              <a:avLst/>
              <a:gdLst>
                <a:gd name="T0" fmla="*/ 525 w 208"/>
                <a:gd name="T1" fmla="*/ 41 h 162"/>
                <a:gd name="T2" fmla="*/ 528 w 208"/>
                <a:gd name="T3" fmla="*/ 106 h 162"/>
                <a:gd name="T4" fmla="*/ 507 w 208"/>
                <a:gd name="T5" fmla="*/ 161 h 162"/>
                <a:gd name="T6" fmla="*/ 432 w 208"/>
                <a:gd name="T7" fmla="*/ 362 h 162"/>
                <a:gd name="T8" fmla="*/ 341 w 208"/>
                <a:gd name="T9" fmla="*/ 373 h 162"/>
                <a:gd name="T10" fmla="*/ 0 w 208"/>
                <a:gd name="T11" fmla="*/ 147 h 162"/>
                <a:gd name="T12" fmla="*/ 81 w 208"/>
                <a:gd name="T13" fmla="*/ 140 h 162"/>
                <a:gd name="T14" fmla="*/ 213 w 208"/>
                <a:gd name="T15" fmla="*/ 147 h 162"/>
                <a:gd name="T16" fmla="*/ 374 w 208"/>
                <a:gd name="T17" fmla="*/ 84 h 162"/>
                <a:gd name="T18" fmla="*/ 525 w 208"/>
                <a:gd name="T19" fmla="*/ 41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8" h="162">
                  <a:moveTo>
                    <a:pt x="202" y="16"/>
                  </a:moveTo>
                  <a:cubicBezTo>
                    <a:pt x="208" y="22"/>
                    <a:pt x="206" y="34"/>
                    <a:pt x="203" y="41"/>
                  </a:cubicBezTo>
                  <a:cubicBezTo>
                    <a:pt x="201" y="48"/>
                    <a:pt x="198" y="55"/>
                    <a:pt x="195" y="62"/>
                  </a:cubicBezTo>
                  <a:cubicBezTo>
                    <a:pt x="184" y="88"/>
                    <a:pt x="173" y="113"/>
                    <a:pt x="166" y="139"/>
                  </a:cubicBezTo>
                  <a:cubicBezTo>
                    <a:pt x="155" y="162"/>
                    <a:pt x="131" y="143"/>
                    <a:pt x="131" y="143"/>
                  </a:cubicBezTo>
                  <a:cubicBezTo>
                    <a:pt x="106" y="93"/>
                    <a:pt x="49" y="73"/>
                    <a:pt x="0" y="57"/>
                  </a:cubicBezTo>
                  <a:cubicBezTo>
                    <a:pt x="0" y="57"/>
                    <a:pt x="20" y="48"/>
                    <a:pt x="31" y="54"/>
                  </a:cubicBezTo>
                  <a:cubicBezTo>
                    <a:pt x="43" y="59"/>
                    <a:pt x="66" y="61"/>
                    <a:pt x="82" y="57"/>
                  </a:cubicBezTo>
                  <a:cubicBezTo>
                    <a:pt x="99" y="54"/>
                    <a:pt x="132" y="47"/>
                    <a:pt x="144" y="32"/>
                  </a:cubicBezTo>
                  <a:cubicBezTo>
                    <a:pt x="144" y="32"/>
                    <a:pt x="186" y="0"/>
                    <a:pt x="202" y="16"/>
                  </a:cubicBezTo>
                  <a:close/>
                </a:path>
              </a:pathLst>
            </a:custGeom>
            <a:noFill/>
            <a:ln w="158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Freeform 436">
              <a:extLst>
                <a:ext uri="{FF2B5EF4-FFF2-40B4-BE49-F238E27FC236}">
                  <a16:creationId xmlns:a16="http://schemas.microsoft.com/office/drawing/2014/main" id="{067CDF2A-4E7A-4C3C-A10F-BC6EDAACA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1815"/>
              <a:ext cx="295" cy="228"/>
            </a:xfrm>
            <a:custGeom>
              <a:avLst/>
              <a:gdLst>
                <a:gd name="T0" fmla="*/ 556 w 215"/>
                <a:gd name="T1" fmla="*/ 147 h 166"/>
                <a:gd name="T2" fmla="*/ 380 w 215"/>
                <a:gd name="T3" fmla="*/ 236 h 166"/>
                <a:gd name="T4" fmla="*/ 221 w 215"/>
                <a:gd name="T5" fmla="*/ 347 h 166"/>
                <a:gd name="T6" fmla="*/ 192 w 215"/>
                <a:gd name="T7" fmla="*/ 375 h 166"/>
                <a:gd name="T8" fmla="*/ 103 w 215"/>
                <a:gd name="T9" fmla="*/ 368 h 166"/>
                <a:gd name="T10" fmla="*/ 62 w 215"/>
                <a:gd name="T11" fmla="*/ 202 h 166"/>
                <a:gd name="T12" fmla="*/ 14 w 215"/>
                <a:gd name="T13" fmla="*/ 122 h 166"/>
                <a:gd name="T14" fmla="*/ 5 w 215"/>
                <a:gd name="T15" fmla="*/ 0 h 166"/>
                <a:gd name="T16" fmla="*/ 126 w 215"/>
                <a:gd name="T17" fmla="*/ 44 h 166"/>
                <a:gd name="T18" fmla="*/ 241 w 215"/>
                <a:gd name="T19" fmla="*/ 117 h 166"/>
                <a:gd name="T20" fmla="*/ 457 w 215"/>
                <a:gd name="T21" fmla="*/ 143 h 166"/>
                <a:gd name="T22" fmla="*/ 556 w 215"/>
                <a:gd name="T23" fmla="*/ 147 h 1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5" h="166">
                  <a:moveTo>
                    <a:pt x="215" y="57"/>
                  </a:moveTo>
                  <a:cubicBezTo>
                    <a:pt x="193" y="69"/>
                    <a:pt x="170" y="79"/>
                    <a:pt x="147" y="91"/>
                  </a:cubicBezTo>
                  <a:cubicBezTo>
                    <a:pt x="125" y="103"/>
                    <a:pt x="101" y="115"/>
                    <a:pt x="85" y="134"/>
                  </a:cubicBezTo>
                  <a:cubicBezTo>
                    <a:pt x="81" y="138"/>
                    <a:pt x="78" y="141"/>
                    <a:pt x="74" y="145"/>
                  </a:cubicBezTo>
                  <a:cubicBezTo>
                    <a:pt x="52" y="166"/>
                    <a:pt x="40" y="142"/>
                    <a:pt x="40" y="142"/>
                  </a:cubicBezTo>
                  <a:cubicBezTo>
                    <a:pt x="40" y="120"/>
                    <a:pt x="35" y="98"/>
                    <a:pt x="24" y="78"/>
                  </a:cubicBezTo>
                  <a:cubicBezTo>
                    <a:pt x="18" y="67"/>
                    <a:pt x="9" y="58"/>
                    <a:pt x="5" y="47"/>
                  </a:cubicBezTo>
                  <a:cubicBezTo>
                    <a:pt x="0" y="31"/>
                    <a:pt x="1" y="16"/>
                    <a:pt x="2" y="0"/>
                  </a:cubicBezTo>
                  <a:cubicBezTo>
                    <a:pt x="2" y="0"/>
                    <a:pt x="36" y="5"/>
                    <a:pt x="49" y="17"/>
                  </a:cubicBezTo>
                  <a:cubicBezTo>
                    <a:pt x="62" y="28"/>
                    <a:pt x="71" y="46"/>
                    <a:pt x="93" y="45"/>
                  </a:cubicBezTo>
                  <a:cubicBezTo>
                    <a:pt x="115" y="44"/>
                    <a:pt x="165" y="51"/>
                    <a:pt x="177" y="55"/>
                  </a:cubicBezTo>
                  <a:cubicBezTo>
                    <a:pt x="190" y="59"/>
                    <a:pt x="207" y="44"/>
                    <a:pt x="215" y="57"/>
                  </a:cubicBezTo>
                  <a:close/>
                </a:path>
              </a:pathLst>
            </a:custGeom>
            <a:noFill/>
            <a:ln w="1588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Freeform 437">
              <a:extLst>
                <a:ext uri="{FF2B5EF4-FFF2-40B4-BE49-F238E27FC236}">
                  <a16:creationId xmlns:a16="http://schemas.microsoft.com/office/drawing/2014/main" id="{34DE463E-75AC-444E-AD78-F81CA237CE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7" y="1946"/>
              <a:ext cx="107" cy="251"/>
            </a:xfrm>
            <a:custGeom>
              <a:avLst/>
              <a:gdLst>
                <a:gd name="T0" fmla="*/ 141 w 78"/>
                <a:gd name="T1" fmla="*/ 75 h 183"/>
                <a:gd name="T2" fmla="*/ 5 w 78"/>
                <a:gd name="T3" fmla="*/ 121 h 183"/>
                <a:gd name="T4" fmla="*/ 15 w 78"/>
                <a:gd name="T5" fmla="*/ 173 h 183"/>
                <a:gd name="T6" fmla="*/ 30 w 78"/>
                <a:gd name="T7" fmla="*/ 237 h 183"/>
                <a:gd name="T8" fmla="*/ 67 w 78"/>
                <a:gd name="T9" fmla="*/ 354 h 183"/>
                <a:gd name="T10" fmla="*/ 187 w 78"/>
                <a:gd name="T11" fmla="*/ 318 h 183"/>
                <a:gd name="T12" fmla="*/ 199 w 78"/>
                <a:gd name="T13" fmla="*/ 263 h 183"/>
                <a:gd name="T14" fmla="*/ 188 w 78"/>
                <a:gd name="T15" fmla="*/ 193 h 183"/>
                <a:gd name="T16" fmla="*/ 141 w 78"/>
                <a:gd name="T17" fmla="*/ 75 h 183"/>
                <a:gd name="T18" fmla="*/ 126 w 78"/>
                <a:gd name="T19" fmla="*/ 355 h 183"/>
                <a:gd name="T20" fmla="*/ 91 w 78"/>
                <a:gd name="T21" fmla="*/ 339 h 183"/>
                <a:gd name="T22" fmla="*/ 75 w 78"/>
                <a:gd name="T23" fmla="*/ 244 h 183"/>
                <a:gd name="T24" fmla="*/ 47 w 78"/>
                <a:gd name="T25" fmla="*/ 162 h 183"/>
                <a:gd name="T26" fmla="*/ 62 w 78"/>
                <a:gd name="T27" fmla="*/ 111 h 183"/>
                <a:gd name="T28" fmla="*/ 110 w 78"/>
                <a:gd name="T29" fmla="*/ 92 h 183"/>
                <a:gd name="T30" fmla="*/ 125 w 78"/>
                <a:gd name="T31" fmla="*/ 126 h 183"/>
                <a:gd name="T32" fmla="*/ 141 w 78"/>
                <a:gd name="T33" fmla="*/ 167 h 183"/>
                <a:gd name="T34" fmla="*/ 167 w 78"/>
                <a:gd name="T35" fmla="*/ 258 h 183"/>
                <a:gd name="T36" fmla="*/ 126 w 78"/>
                <a:gd name="T37" fmla="*/ 355 h 1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8" h="183">
                  <a:moveTo>
                    <a:pt x="55" y="29"/>
                  </a:moveTo>
                  <a:cubicBezTo>
                    <a:pt x="45" y="0"/>
                    <a:pt x="6" y="28"/>
                    <a:pt x="2" y="47"/>
                  </a:cubicBezTo>
                  <a:cubicBezTo>
                    <a:pt x="0" y="53"/>
                    <a:pt x="4" y="61"/>
                    <a:pt x="6" y="67"/>
                  </a:cubicBezTo>
                  <a:cubicBezTo>
                    <a:pt x="8" y="75"/>
                    <a:pt x="10" y="84"/>
                    <a:pt x="12" y="92"/>
                  </a:cubicBezTo>
                  <a:cubicBezTo>
                    <a:pt x="16" y="107"/>
                    <a:pt x="20" y="123"/>
                    <a:pt x="26" y="137"/>
                  </a:cubicBezTo>
                  <a:cubicBezTo>
                    <a:pt x="44" y="183"/>
                    <a:pt x="67" y="137"/>
                    <a:pt x="72" y="123"/>
                  </a:cubicBezTo>
                  <a:cubicBezTo>
                    <a:pt x="74" y="116"/>
                    <a:pt x="76" y="109"/>
                    <a:pt x="77" y="102"/>
                  </a:cubicBezTo>
                  <a:cubicBezTo>
                    <a:pt x="78" y="92"/>
                    <a:pt x="76" y="85"/>
                    <a:pt x="73" y="75"/>
                  </a:cubicBezTo>
                  <a:cubicBezTo>
                    <a:pt x="68" y="59"/>
                    <a:pt x="61" y="44"/>
                    <a:pt x="55" y="29"/>
                  </a:cubicBezTo>
                  <a:moveTo>
                    <a:pt x="49" y="138"/>
                  </a:moveTo>
                  <a:cubicBezTo>
                    <a:pt x="46" y="144"/>
                    <a:pt x="39" y="145"/>
                    <a:pt x="35" y="131"/>
                  </a:cubicBezTo>
                  <a:cubicBezTo>
                    <a:pt x="32" y="119"/>
                    <a:pt x="32" y="107"/>
                    <a:pt x="29" y="95"/>
                  </a:cubicBezTo>
                  <a:cubicBezTo>
                    <a:pt x="25" y="84"/>
                    <a:pt x="21" y="74"/>
                    <a:pt x="18" y="63"/>
                  </a:cubicBezTo>
                  <a:cubicBezTo>
                    <a:pt x="15" y="53"/>
                    <a:pt x="16" y="50"/>
                    <a:pt x="24" y="43"/>
                  </a:cubicBezTo>
                  <a:cubicBezTo>
                    <a:pt x="28" y="38"/>
                    <a:pt x="35" y="32"/>
                    <a:pt x="42" y="36"/>
                  </a:cubicBezTo>
                  <a:cubicBezTo>
                    <a:pt x="45" y="39"/>
                    <a:pt x="46" y="45"/>
                    <a:pt x="48" y="49"/>
                  </a:cubicBezTo>
                  <a:cubicBezTo>
                    <a:pt x="50" y="54"/>
                    <a:pt x="53" y="60"/>
                    <a:pt x="55" y="65"/>
                  </a:cubicBezTo>
                  <a:cubicBezTo>
                    <a:pt x="59" y="74"/>
                    <a:pt x="68" y="89"/>
                    <a:pt x="65" y="100"/>
                  </a:cubicBezTo>
                  <a:cubicBezTo>
                    <a:pt x="62" y="113"/>
                    <a:pt x="55" y="125"/>
                    <a:pt x="49" y="138"/>
                  </a:cubicBezTo>
                </a:path>
              </a:pathLst>
            </a:custGeom>
            <a:solidFill>
              <a:srgbClr val="F2CBDC"/>
            </a:solidFill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Freeform 438">
              <a:extLst>
                <a:ext uri="{FF2B5EF4-FFF2-40B4-BE49-F238E27FC236}">
                  <a16:creationId xmlns:a16="http://schemas.microsoft.com/office/drawing/2014/main" id="{1AEF1806-EB4D-4BB2-A76C-3E121B6481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7" y="1946"/>
              <a:ext cx="107" cy="251"/>
            </a:xfrm>
            <a:custGeom>
              <a:avLst/>
              <a:gdLst>
                <a:gd name="T0" fmla="*/ 141 w 78"/>
                <a:gd name="T1" fmla="*/ 75 h 183"/>
                <a:gd name="T2" fmla="*/ 5 w 78"/>
                <a:gd name="T3" fmla="*/ 121 h 183"/>
                <a:gd name="T4" fmla="*/ 15 w 78"/>
                <a:gd name="T5" fmla="*/ 173 h 183"/>
                <a:gd name="T6" fmla="*/ 30 w 78"/>
                <a:gd name="T7" fmla="*/ 237 h 183"/>
                <a:gd name="T8" fmla="*/ 67 w 78"/>
                <a:gd name="T9" fmla="*/ 354 h 183"/>
                <a:gd name="T10" fmla="*/ 187 w 78"/>
                <a:gd name="T11" fmla="*/ 318 h 183"/>
                <a:gd name="T12" fmla="*/ 199 w 78"/>
                <a:gd name="T13" fmla="*/ 263 h 183"/>
                <a:gd name="T14" fmla="*/ 188 w 78"/>
                <a:gd name="T15" fmla="*/ 193 h 183"/>
                <a:gd name="T16" fmla="*/ 141 w 78"/>
                <a:gd name="T17" fmla="*/ 75 h 183"/>
                <a:gd name="T18" fmla="*/ 126 w 78"/>
                <a:gd name="T19" fmla="*/ 355 h 183"/>
                <a:gd name="T20" fmla="*/ 91 w 78"/>
                <a:gd name="T21" fmla="*/ 339 h 183"/>
                <a:gd name="T22" fmla="*/ 75 w 78"/>
                <a:gd name="T23" fmla="*/ 244 h 183"/>
                <a:gd name="T24" fmla="*/ 47 w 78"/>
                <a:gd name="T25" fmla="*/ 162 h 183"/>
                <a:gd name="T26" fmla="*/ 62 w 78"/>
                <a:gd name="T27" fmla="*/ 111 h 183"/>
                <a:gd name="T28" fmla="*/ 110 w 78"/>
                <a:gd name="T29" fmla="*/ 92 h 183"/>
                <a:gd name="T30" fmla="*/ 125 w 78"/>
                <a:gd name="T31" fmla="*/ 126 h 183"/>
                <a:gd name="T32" fmla="*/ 141 w 78"/>
                <a:gd name="T33" fmla="*/ 167 h 183"/>
                <a:gd name="T34" fmla="*/ 167 w 78"/>
                <a:gd name="T35" fmla="*/ 258 h 183"/>
                <a:gd name="T36" fmla="*/ 126 w 78"/>
                <a:gd name="T37" fmla="*/ 355 h 1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8" h="183">
                  <a:moveTo>
                    <a:pt x="55" y="29"/>
                  </a:moveTo>
                  <a:cubicBezTo>
                    <a:pt x="45" y="0"/>
                    <a:pt x="6" y="28"/>
                    <a:pt x="2" y="47"/>
                  </a:cubicBezTo>
                  <a:cubicBezTo>
                    <a:pt x="0" y="53"/>
                    <a:pt x="4" y="61"/>
                    <a:pt x="6" y="67"/>
                  </a:cubicBezTo>
                  <a:cubicBezTo>
                    <a:pt x="8" y="75"/>
                    <a:pt x="10" y="84"/>
                    <a:pt x="12" y="92"/>
                  </a:cubicBezTo>
                  <a:cubicBezTo>
                    <a:pt x="16" y="107"/>
                    <a:pt x="20" y="123"/>
                    <a:pt x="26" y="137"/>
                  </a:cubicBezTo>
                  <a:cubicBezTo>
                    <a:pt x="44" y="183"/>
                    <a:pt x="67" y="137"/>
                    <a:pt x="72" y="123"/>
                  </a:cubicBezTo>
                  <a:cubicBezTo>
                    <a:pt x="74" y="116"/>
                    <a:pt x="76" y="109"/>
                    <a:pt x="77" y="102"/>
                  </a:cubicBezTo>
                  <a:cubicBezTo>
                    <a:pt x="78" y="92"/>
                    <a:pt x="76" y="85"/>
                    <a:pt x="73" y="75"/>
                  </a:cubicBezTo>
                  <a:cubicBezTo>
                    <a:pt x="68" y="59"/>
                    <a:pt x="61" y="44"/>
                    <a:pt x="55" y="29"/>
                  </a:cubicBezTo>
                  <a:moveTo>
                    <a:pt x="49" y="138"/>
                  </a:moveTo>
                  <a:cubicBezTo>
                    <a:pt x="46" y="144"/>
                    <a:pt x="39" y="145"/>
                    <a:pt x="35" y="131"/>
                  </a:cubicBezTo>
                  <a:cubicBezTo>
                    <a:pt x="32" y="119"/>
                    <a:pt x="32" y="107"/>
                    <a:pt x="29" y="95"/>
                  </a:cubicBezTo>
                  <a:cubicBezTo>
                    <a:pt x="25" y="84"/>
                    <a:pt x="21" y="74"/>
                    <a:pt x="18" y="63"/>
                  </a:cubicBezTo>
                  <a:cubicBezTo>
                    <a:pt x="15" y="53"/>
                    <a:pt x="16" y="50"/>
                    <a:pt x="24" y="43"/>
                  </a:cubicBezTo>
                  <a:cubicBezTo>
                    <a:pt x="28" y="38"/>
                    <a:pt x="35" y="32"/>
                    <a:pt x="42" y="36"/>
                  </a:cubicBezTo>
                  <a:cubicBezTo>
                    <a:pt x="45" y="39"/>
                    <a:pt x="46" y="45"/>
                    <a:pt x="48" y="49"/>
                  </a:cubicBezTo>
                  <a:cubicBezTo>
                    <a:pt x="50" y="54"/>
                    <a:pt x="53" y="60"/>
                    <a:pt x="55" y="65"/>
                  </a:cubicBezTo>
                  <a:cubicBezTo>
                    <a:pt x="59" y="74"/>
                    <a:pt x="68" y="89"/>
                    <a:pt x="65" y="100"/>
                  </a:cubicBezTo>
                  <a:cubicBezTo>
                    <a:pt x="62" y="113"/>
                    <a:pt x="55" y="125"/>
                    <a:pt x="49" y="138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Freeform 439">
              <a:extLst>
                <a:ext uri="{FF2B5EF4-FFF2-40B4-BE49-F238E27FC236}">
                  <a16:creationId xmlns:a16="http://schemas.microsoft.com/office/drawing/2014/main" id="{7809272A-74E7-4073-9AEA-2850658C8C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3" y="1635"/>
              <a:ext cx="543" cy="1098"/>
            </a:xfrm>
            <a:custGeom>
              <a:avLst/>
              <a:gdLst>
                <a:gd name="T0" fmla="*/ 972 w 396"/>
                <a:gd name="T1" fmla="*/ 753 h 799"/>
                <a:gd name="T2" fmla="*/ 875 w 396"/>
                <a:gd name="T3" fmla="*/ 848 h 799"/>
                <a:gd name="T4" fmla="*/ 917 w 396"/>
                <a:gd name="T5" fmla="*/ 934 h 799"/>
                <a:gd name="T6" fmla="*/ 839 w 396"/>
                <a:gd name="T7" fmla="*/ 776 h 799"/>
                <a:gd name="T8" fmla="*/ 952 w 396"/>
                <a:gd name="T9" fmla="*/ 458 h 799"/>
                <a:gd name="T10" fmla="*/ 946 w 396"/>
                <a:gd name="T11" fmla="*/ 238 h 799"/>
                <a:gd name="T12" fmla="*/ 917 w 396"/>
                <a:gd name="T13" fmla="*/ 21 h 799"/>
                <a:gd name="T14" fmla="*/ 506 w 396"/>
                <a:gd name="T15" fmla="*/ 140 h 799"/>
                <a:gd name="T16" fmla="*/ 376 w 396"/>
                <a:gd name="T17" fmla="*/ 256 h 799"/>
                <a:gd name="T18" fmla="*/ 314 w 396"/>
                <a:gd name="T19" fmla="*/ 342 h 799"/>
                <a:gd name="T20" fmla="*/ 307 w 396"/>
                <a:gd name="T21" fmla="*/ 499 h 799"/>
                <a:gd name="T22" fmla="*/ 543 w 396"/>
                <a:gd name="T23" fmla="*/ 584 h 799"/>
                <a:gd name="T24" fmla="*/ 701 w 396"/>
                <a:gd name="T25" fmla="*/ 737 h 799"/>
                <a:gd name="T26" fmla="*/ 773 w 396"/>
                <a:gd name="T27" fmla="*/ 973 h 799"/>
                <a:gd name="T28" fmla="*/ 860 w 396"/>
                <a:gd name="T29" fmla="*/ 1227 h 799"/>
                <a:gd name="T30" fmla="*/ 801 w 396"/>
                <a:gd name="T31" fmla="*/ 1251 h 799"/>
                <a:gd name="T32" fmla="*/ 699 w 396"/>
                <a:gd name="T33" fmla="*/ 1282 h 799"/>
                <a:gd name="T34" fmla="*/ 606 w 396"/>
                <a:gd name="T35" fmla="*/ 1367 h 799"/>
                <a:gd name="T36" fmla="*/ 103 w 396"/>
                <a:gd name="T37" fmla="*/ 1475 h 799"/>
                <a:gd name="T38" fmla="*/ 199 w 396"/>
                <a:gd name="T39" fmla="*/ 1830 h 799"/>
                <a:gd name="T40" fmla="*/ 328 w 396"/>
                <a:gd name="T41" fmla="*/ 1962 h 799"/>
                <a:gd name="T42" fmla="*/ 506 w 396"/>
                <a:gd name="T43" fmla="*/ 2005 h 799"/>
                <a:gd name="T44" fmla="*/ 561 w 396"/>
                <a:gd name="T45" fmla="*/ 1770 h 799"/>
                <a:gd name="T46" fmla="*/ 869 w 396"/>
                <a:gd name="T47" fmla="*/ 1624 h 799"/>
                <a:gd name="T48" fmla="*/ 869 w 396"/>
                <a:gd name="T49" fmla="*/ 1806 h 799"/>
                <a:gd name="T50" fmla="*/ 841 w 396"/>
                <a:gd name="T51" fmla="*/ 1727 h 799"/>
                <a:gd name="T52" fmla="*/ 735 w 396"/>
                <a:gd name="T53" fmla="*/ 1756 h 799"/>
                <a:gd name="T54" fmla="*/ 810 w 396"/>
                <a:gd name="T55" fmla="*/ 1914 h 799"/>
                <a:gd name="T56" fmla="*/ 994 w 396"/>
                <a:gd name="T57" fmla="*/ 1715 h 799"/>
                <a:gd name="T58" fmla="*/ 982 w 396"/>
                <a:gd name="T59" fmla="*/ 1187 h 799"/>
                <a:gd name="T60" fmla="*/ 958 w 396"/>
                <a:gd name="T61" fmla="*/ 1858 h 799"/>
                <a:gd name="T62" fmla="*/ 791 w 396"/>
                <a:gd name="T63" fmla="*/ 1843 h 799"/>
                <a:gd name="T64" fmla="*/ 790 w 396"/>
                <a:gd name="T65" fmla="*/ 1732 h 799"/>
                <a:gd name="T66" fmla="*/ 835 w 396"/>
                <a:gd name="T67" fmla="*/ 1836 h 799"/>
                <a:gd name="T68" fmla="*/ 910 w 396"/>
                <a:gd name="T69" fmla="*/ 1762 h 799"/>
                <a:gd name="T70" fmla="*/ 891 w 396"/>
                <a:gd name="T71" fmla="*/ 1569 h 799"/>
                <a:gd name="T72" fmla="*/ 805 w 396"/>
                <a:gd name="T73" fmla="*/ 1373 h 799"/>
                <a:gd name="T74" fmla="*/ 480 w 396"/>
                <a:gd name="T75" fmla="*/ 1943 h 799"/>
                <a:gd name="T76" fmla="*/ 389 w 396"/>
                <a:gd name="T77" fmla="*/ 1990 h 799"/>
                <a:gd name="T78" fmla="*/ 263 w 396"/>
                <a:gd name="T79" fmla="*/ 1837 h 799"/>
                <a:gd name="T80" fmla="*/ 75 w 396"/>
                <a:gd name="T81" fmla="*/ 1538 h 799"/>
                <a:gd name="T82" fmla="*/ 289 w 396"/>
                <a:gd name="T83" fmla="*/ 1479 h 799"/>
                <a:gd name="T84" fmla="*/ 617 w 396"/>
                <a:gd name="T85" fmla="*/ 1402 h 799"/>
                <a:gd name="T86" fmla="*/ 728 w 396"/>
                <a:gd name="T87" fmla="*/ 1297 h 799"/>
                <a:gd name="T88" fmla="*/ 862 w 396"/>
                <a:gd name="T89" fmla="*/ 1382 h 799"/>
                <a:gd name="T90" fmla="*/ 895 w 396"/>
                <a:gd name="T91" fmla="*/ 1094 h 799"/>
                <a:gd name="T92" fmla="*/ 801 w 396"/>
                <a:gd name="T93" fmla="*/ 929 h 799"/>
                <a:gd name="T94" fmla="*/ 391 w 396"/>
                <a:gd name="T95" fmla="*/ 485 h 799"/>
                <a:gd name="T96" fmla="*/ 361 w 396"/>
                <a:gd name="T97" fmla="*/ 360 h 799"/>
                <a:gd name="T98" fmla="*/ 410 w 396"/>
                <a:gd name="T99" fmla="*/ 247 h 799"/>
                <a:gd name="T100" fmla="*/ 632 w 396"/>
                <a:gd name="T101" fmla="*/ 151 h 799"/>
                <a:gd name="T102" fmla="*/ 895 w 396"/>
                <a:gd name="T103" fmla="*/ 60 h 799"/>
                <a:gd name="T104" fmla="*/ 908 w 396"/>
                <a:gd name="T105" fmla="*/ 247 h 799"/>
                <a:gd name="T106" fmla="*/ 916 w 396"/>
                <a:gd name="T107" fmla="*/ 444 h 799"/>
                <a:gd name="T108" fmla="*/ 820 w 396"/>
                <a:gd name="T109" fmla="*/ 698 h 799"/>
                <a:gd name="T110" fmla="*/ 953 w 396"/>
                <a:gd name="T111" fmla="*/ 928 h 799"/>
                <a:gd name="T112" fmla="*/ 916 w 396"/>
                <a:gd name="T113" fmla="*/ 765 h 799"/>
                <a:gd name="T114" fmla="*/ 941 w 396"/>
                <a:gd name="T115" fmla="*/ 1230 h 799"/>
                <a:gd name="T116" fmla="*/ 938 w 396"/>
                <a:gd name="T117" fmla="*/ 1558 h 799"/>
                <a:gd name="T118" fmla="*/ 958 w 396"/>
                <a:gd name="T119" fmla="*/ 1858 h 7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6" h="799">
                  <a:moveTo>
                    <a:pt x="396" y="313"/>
                  </a:moveTo>
                  <a:cubicBezTo>
                    <a:pt x="394" y="302"/>
                    <a:pt x="386" y="294"/>
                    <a:pt x="377" y="290"/>
                  </a:cubicBezTo>
                  <a:cubicBezTo>
                    <a:pt x="367" y="286"/>
                    <a:pt x="349" y="285"/>
                    <a:pt x="340" y="292"/>
                  </a:cubicBezTo>
                  <a:cubicBezTo>
                    <a:pt x="329" y="300"/>
                    <a:pt x="335" y="316"/>
                    <a:pt x="339" y="327"/>
                  </a:cubicBezTo>
                  <a:cubicBezTo>
                    <a:pt x="342" y="333"/>
                    <a:pt x="345" y="338"/>
                    <a:pt x="348" y="344"/>
                  </a:cubicBezTo>
                  <a:cubicBezTo>
                    <a:pt x="350" y="348"/>
                    <a:pt x="356" y="355"/>
                    <a:pt x="356" y="360"/>
                  </a:cubicBezTo>
                  <a:cubicBezTo>
                    <a:pt x="355" y="372"/>
                    <a:pt x="334" y="347"/>
                    <a:pt x="332" y="344"/>
                  </a:cubicBezTo>
                  <a:cubicBezTo>
                    <a:pt x="325" y="330"/>
                    <a:pt x="324" y="314"/>
                    <a:pt x="325" y="299"/>
                  </a:cubicBezTo>
                  <a:cubicBezTo>
                    <a:pt x="328" y="269"/>
                    <a:pt x="339" y="240"/>
                    <a:pt x="352" y="213"/>
                  </a:cubicBezTo>
                  <a:cubicBezTo>
                    <a:pt x="357" y="201"/>
                    <a:pt x="363" y="189"/>
                    <a:pt x="369" y="176"/>
                  </a:cubicBezTo>
                  <a:cubicBezTo>
                    <a:pt x="376" y="160"/>
                    <a:pt x="372" y="146"/>
                    <a:pt x="369" y="129"/>
                  </a:cubicBezTo>
                  <a:cubicBezTo>
                    <a:pt x="366" y="117"/>
                    <a:pt x="367" y="104"/>
                    <a:pt x="367" y="92"/>
                  </a:cubicBezTo>
                  <a:cubicBezTo>
                    <a:pt x="368" y="75"/>
                    <a:pt x="368" y="57"/>
                    <a:pt x="368" y="40"/>
                  </a:cubicBezTo>
                  <a:cubicBezTo>
                    <a:pt x="369" y="25"/>
                    <a:pt x="370" y="17"/>
                    <a:pt x="356" y="8"/>
                  </a:cubicBezTo>
                  <a:cubicBezTo>
                    <a:pt x="343" y="0"/>
                    <a:pt x="336" y="6"/>
                    <a:pt x="327" y="15"/>
                  </a:cubicBezTo>
                  <a:cubicBezTo>
                    <a:pt x="286" y="53"/>
                    <a:pt x="226" y="46"/>
                    <a:pt x="196" y="54"/>
                  </a:cubicBezTo>
                  <a:cubicBezTo>
                    <a:pt x="183" y="58"/>
                    <a:pt x="169" y="64"/>
                    <a:pt x="159" y="73"/>
                  </a:cubicBezTo>
                  <a:cubicBezTo>
                    <a:pt x="150" y="81"/>
                    <a:pt x="146" y="86"/>
                    <a:pt x="146" y="98"/>
                  </a:cubicBezTo>
                  <a:cubicBezTo>
                    <a:pt x="145" y="108"/>
                    <a:pt x="146" y="117"/>
                    <a:pt x="137" y="123"/>
                  </a:cubicBezTo>
                  <a:cubicBezTo>
                    <a:pt x="132" y="127"/>
                    <a:pt x="127" y="129"/>
                    <a:pt x="122" y="132"/>
                  </a:cubicBezTo>
                  <a:cubicBezTo>
                    <a:pt x="114" y="136"/>
                    <a:pt x="111" y="142"/>
                    <a:pt x="109" y="150"/>
                  </a:cubicBezTo>
                  <a:cubicBezTo>
                    <a:pt x="106" y="161"/>
                    <a:pt x="106" y="188"/>
                    <a:pt x="119" y="192"/>
                  </a:cubicBezTo>
                  <a:cubicBezTo>
                    <a:pt x="135" y="196"/>
                    <a:pt x="150" y="201"/>
                    <a:pt x="166" y="207"/>
                  </a:cubicBezTo>
                  <a:cubicBezTo>
                    <a:pt x="181" y="213"/>
                    <a:pt x="196" y="219"/>
                    <a:pt x="211" y="225"/>
                  </a:cubicBezTo>
                  <a:cubicBezTo>
                    <a:pt x="221" y="230"/>
                    <a:pt x="231" y="233"/>
                    <a:pt x="239" y="241"/>
                  </a:cubicBezTo>
                  <a:cubicBezTo>
                    <a:pt x="252" y="255"/>
                    <a:pt x="264" y="267"/>
                    <a:pt x="272" y="284"/>
                  </a:cubicBezTo>
                  <a:cubicBezTo>
                    <a:pt x="279" y="298"/>
                    <a:pt x="284" y="311"/>
                    <a:pt x="289" y="325"/>
                  </a:cubicBezTo>
                  <a:cubicBezTo>
                    <a:pt x="295" y="341"/>
                    <a:pt x="294" y="359"/>
                    <a:pt x="300" y="375"/>
                  </a:cubicBezTo>
                  <a:cubicBezTo>
                    <a:pt x="308" y="397"/>
                    <a:pt x="327" y="413"/>
                    <a:pt x="334" y="436"/>
                  </a:cubicBezTo>
                  <a:cubicBezTo>
                    <a:pt x="338" y="447"/>
                    <a:pt x="334" y="461"/>
                    <a:pt x="333" y="473"/>
                  </a:cubicBezTo>
                  <a:cubicBezTo>
                    <a:pt x="332" y="488"/>
                    <a:pt x="332" y="502"/>
                    <a:pt x="331" y="517"/>
                  </a:cubicBezTo>
                  <a:cubicBezTo>
                    <a:pt x="327" y="531"/>
                    <a:pt x="316" y="495"/>
                    <a:pt x="311" y="482"/>
                  </a:cubicBezTo>
                  <a:cubicBezTo>
                    <a:pt x="307" y="469"/>
                    <a:pt x="304" y="457"/>
                    <a:pt x="289" y="458"/>
                  </a:cubicBezTo>
                  <a:cubicBezTo>
                    <a:pt x="267" y="460"/>
                    <a:pt x="271" y="477"/>
                    <a:pt x="271" y="494"/>
                  </a:cubicBezTo>
                  <a:cubicBezTo>
                    <a:pt x="271" y="499"/>
                    <a:pt x="273" y="506"/>
                    <a:pt x="271" y="511"/>
                  </a:cubicBezTo>
                  <a:cubicBezTo>
                    <a:pt x="266" y="523"/>
                    <a:pt x="246" y="524"/>
                    <a:pt x="235" y="527"/>
                  </a:cubicBezTo>
                  <a:cubicBezTo>
                    <a:pt x="204" y="536"/>
                    <a:pt x="172" y="544"/>
                    <a:pt x="140" y="551"/>
                  </a:cubicBezTo>
                  <a:cubicBezTo>
                    <a:pt x="107" y="559"/>
                    <a:pt x="74" y="563"/>
                    <a:pt x="40" y="568"/>
                  </a:cubicBezTo>
                  <a:cubicBezTo>
                    <a:pt x="9" y="573"/>
                    <a:pt x="0" y="602"/>
                    <a:pt x="16" y="628"/>
                  </a:cubicBezTo>
                  <a:cubicBezTo>
                    <a:pt x="33" y="656"/>
                    <a:pt x="55" y="681"/>
                    <a:pt x="77" y="705"/>
                  </a:cubicBezTo>
                  <a:cubicBezTo>
                    <a:pt x="88" y="717"/>
                    <a:pt x="99" y="729"/>
                    <a:pt x="110" y="740"/>
                  </a:cubicBezTo>
                  <a:cubicBezTo>
                    <a:pt x="116" y="746"/>
                    <a:pt x="122" y="751"/>
                    <a:pt x="127" y="756"/>
                  </a:cubicBezTo>
                  <a:cubicBezTo>
                    <a:pt x="132" y="761"/>
                    <a:pt x="134" y="768"/>
                    <a:pt x="137" y="773"/>
                  </a:cubicBezTo>
                  <a:cubicBezTo>
                    <a:pt x="152" y="796"/>
                    <a:pt x="184" y="799"/>
                    <a:pt x="196" y="773"/>
                  </a:cubicBezTo>
                  <a:cubicBezTo>
                    <a:pt x="203" y="759"/>
                    <a:pt x="203" y="741"/>
                    <a:pt x="206" y="726"/>
                  </a:cubicBezTo>
                  <a:cubicBezTo>
                    <a:pt x="209" y="711"/>
                    <a:pt x="213" y="696"/>
                    <a:pt x="217" y="682"/>
                  </a:cubicBezTo>
                  <a:cubicBezTo>
                    <a:pt x="235" y="630"/>
                    <a:pt x="265" y="583"/>
                    <a:pt x="306" y="547"/>
                  </a:cubicBezTo>
                  <a:cubicBezTo>
                    <a:pt x="322" y="570"/>
                    <a:pt x="332" y="598"/>
                    <a:pt x="337" y="626"/>
                  </a:cubicBezTo>
                  <a:cubicBezTo>
                    <a:pt x="340" y="641"/>
                    <a:pt x="342" y="656"/>
                    <a:pt x="342" y="671"/>
                  </a:cubicBezTo>
                  <a:cubicBezTo>
                    <a:pt x="342" y="678"/>
                    <a:pt x="345" y="692"/>
                    <a:pt x="337" y="696"/>
                  </a:cubicBezTo>
                  <a:cubicBezTo>
                    <a:pt x="328" y="700"/>
                    <a:pt x="331" y="690"/>
                    <a:pt x="331" y="685"/>
                  </a:cubicBezTo>
                  <a:cubicBezTo>
                    <a:pt x="331" y="678"/>
                    <a:pt x="329" y="672"/>
                    <a:pt x="326" y="666"/>
                  </a:cubicBezTo>
                  <a:cubicBezTo>
                    <a:pt x="321" y="656"/>
                    <a:pt x="314" y="647"/>
                    <a:pt x="301" y="650"/>
                  </a:cubicBezTo>
                  <a:cubicBezTo>
                    <a:pt x="290" y="653"/>
                    <a:pt x="286" y="667"/>
                    <a:pt x="285" y="677"/>
                  </a:cubicBezTo>
                  <a:cubicBezTo>
                    <a:pt x="283" y="690"/>
                    <a:pt x="286" y="703"/>
                    <a:pt x="292" y="715"/>
                  </a:cubicBezTo>
                  <a:cubicBezTo>
                    <a:pt x="297" y="725"/>
                    <a:pt x="304" y="733"/>
                    <a:pt x="314" y="738"/>
                  </a:cubicBezTo>
                  <a:cubicBezTo>
                    <a:pt x="329" y="747"/>
                    <a:pt x="342" y="748"/>
                    <a:pt x="358" y="741"/>
                  </a:cubicBezTo>
                  <a:cubicBezTo>
                    <a:pt x="390" y="727"/>
                    <a:pt x="388" y="692"/>
                    <a:pt x="386" y="661"/>
                  </a:cubicBezTo>
                  <a:cubicBezTo>
                    <a:pt x="384" y="629"/>
                    <a:pt x="377" y="597"/>
                    <a:pt x="376" y="564"/>
                  </a:cubicBezTo>
                  <a:cubicBezTo>
                    <a:pt x="376" y="529"/>
                    <a:pt x="377" y="494"/>
                    <a:pt x="381" y="458"/>
                  </a:cubicBezTo>
                  <a:cubicBezTo>
                    <a:pt x="385" y="410"/>
                    <a:pt x="392" y="361"/>
                    <a:pt x="396" y="313"/>
                  </a:cubicBezTo>
                  <a:moveTo>
                    <a:pt x="372" y="716"/>
                  </a:moveTo>
                  <a:cubicBezTo>
                    <a:pt x="369" y="728"/>
                    <a:pt x="346" y="732"/>
                    <a:pt x="337" y="731"/>
                  </a:cubicBezTo>
                  <a:cubicBezTo>
                    <a:pt x="324" y="730"/>
                    <a:pt x="313" y="721"/>
                    <a:pt x="307" y="710"/>
                  </a:cubicBezTo>
                  <a:cubicBezTo>
                    <a:pt x="302" y="701"/>
                    <a:pt x="299" y="689"/>
                    <a:pt x="301" y="678"/>
                  </a:cubicBezTo>
                  <a:cubicBezTo>
                    <a:pt x="301" y="675"/>
                    <a:pt x="301" y="666"/>
                    <a:pt x="306" y="667"/>
                  </a:cubicBezTo>
                  <a:cubicBezTo>
                    <a:pt x="313" y="668"/>
                    <a:pt x="316" y="673"/>
                    <a:pt x="315" y="679"/>
                  </a:cubicBezTo>
                  <a:cubicBezTo>
                    <a:pt x="315" y="692"/>
                    <a:pt x="314" y="698"/>
                    <a:pt x="324" y="707"/>
                  </a:cubicBezTo>
                  <a:cubicBezTo>
                    <a:pt x="332" y="714"/>
                    <a:pt x="345" y="713"/>
                    <a:pt x="350" y="702"/>
                  </a:cubicBezTo>
                  <a:cubicBezTo>
                    <a:pt x="353" y="696"/>
                    <a:pt x="353" y="686"/>
                    <a:pt x="353" y="679"/>
                  </a:cubicBezTo>
                  <a:cubicBezTo>
                    <a:pt x="353" y="671"/>
                    <a:pt x="354" y="663"/>
                    <a:pt x="353" y="655"/>
                  </a:cubicBezTo>
                  <a:cubicBezTo>
                    <a:pt x="352" y="638"/>
                    <a:pt x="350" y="621"/>
                    <a:pt x="346" y="605"/>
                  </a:cubicBezTo>
                  <a:cubicBezTo>
                    <a:pt x="343" y="591"/>
                    <a:pt x="338" y="577"/>
                    <a:pt x="332" y="564"/>
                  </a:cubicBezTo>
                  <a:cubicBezTo>
                    <a:pt x="327" y="552"/>
                    <a:pt x="322" y="537"/>
                    <a:pt x="312" y="529"/>
                  </a:cubicBezTo>
                  <a:cubicBezTo>
                    <a:pt x="295" y="515"/>
                    <a:pt x="262" y="570"/>
                    <a:pt x="255" y="580"/>
                  </a:cubicBezTo>
                  <a:cubicBezTo>
                    <a:pt x="222" y="632"/>
                    <a:pt x="200" y="690"/>
                    <a:pt x="186" y="749"/>
                  </a:cubicBezTo>
                  <a:cubicBezTo>
                    <a:pt x="184" y="757"/>
                    <a:pt x="184" y="774"/>
                    <a:pt x="175" y="776"/>
                  </a:cubicBezTo>
                  <a:cubicBezTo>
                    <a:pt x="165" y="778"/>
                    <a:pt x="157" y="775"/>
                    <a:pt x="151" y="767"/>
                  </a:cubicBezTo>
                  <a:cubicBezTo>
                    <a:pt x="143" y="758"/>
                    <a:pt x="138" y="748"/>
                    <a:pt x="131" y="739"/>
                  </a:cubicBezTo>
                  <a:cubicBezTo>
                    <a:pt x="122" y="728"/>
                    <a:pt x="112" y="718"/>
                    <a:pt x="102" y="708"/>
                  </a:cubicBezTo>
                  <a:cubicBezTo>
                    <a:pt x="83" y="689"/>
                    <a:pt x="64" y="669"/>
                    <a:pt x="47" y="649"/>
                  </a:cubicBezTo>
                  <a:cubicBezTo>
                    <a:pt x="37" y="637"/>
                    <a:pt x="10" y="608"/>
                    <a:pt x="29" y="592"/>
                  </a:cubicBezTo>
                  <a:cubicBezTo>
                    <a:pt x="39" y="585"/>
                    <a:pt x="53" y="581"/>
                    <a:pt x="65" y="579"/>
                  </a:cubicBezTo>
                  <a:cubicBezTo>
                    <a:pt x="81" y="577"/>
                    <a:pt x="96" y="574"/>
                    <a:pt x="112" y="570"/>
                  </a:cubicBezTo>
                  <a:cubicBezTo>
                    <a:pt x="141" y="564"/>
                    <a:pt x="170" y="558"/>
                    <a:pt x="198" y="551"/>
                  </a:cubicBezTo>
                  <a:cubicBezTo>
                    <a:pt x="212" y="547"/>
                    <a:pt x="225" y="544"/>
                    <a:pt x="239" y="540"/>
                  </a:cubicBezTo>
                  <a:cubicBezTo>
                    <a:pt x="250" y="537"/>
                    <a:pt x="269" y="537"/>
                    <a:pt x="277" y="527"/>
                  </a:cubicBezTo>
                  <a:cubicBezTo>
                    <a:pt x="284" y="519"/>
                    <a:pt x="287" y="508"/>
                    <a:pt x="282" y="500"/>
                  </a:cubicBezTo>
                  <a:cubicBezTo>
                    <a:pt x="273" y="485"/>
                    <a:pt x="294" y="427"/>
                    <a:pt x="309" y="513"/>
                  </a:cubicBezTo>
                  <a:cubicBezTo>
                    <a:pt x="311" y="523"/>
                    <a:pt x="321" y="536"/>
                    <a:pt x="335" y="533"/>
                  </a:cubicBezTo>
                  <a:cubicBezTo>
                    <a:pt x="346" y="530"/>
                    <a:pt x="343" y="514"/>
                    <a:pt x="344" y="505"/>
                  </a:cubicBezTo>
                  <a:cubicBezTo>
                    <a:pt x="345" y="477"/>
                    <a:pt x="346" y="449"/>
                    <a:pt x="347" y="421"/>
                  </a:cubicBezTo>
                  <a:cubicBezTo>
                    <a:pt x="347" y="411"/>
                    <a:pt x="335" y="406"/>
                    <a:pt x="330" y="399"/>
                  </a:cubicBezTo>
                  <a:cubicBezTo>
                    <a:pt x="322" y="386"/>
                    <a:pt x="316" y="372"/>
                    <a:pt x="311" y="358"/>
                  </a:cubicBezTo>
                  <a:cubicBezTo>
                    <a:pt x="301" y="330"/>
                    <a:pt x="296" y="299"/>
                    <a:pt x="283" y="272"/>
                  </a:cubicBezTo>
                  <a:cubicBezTo>
                    <a:pt x="258" y="223"/>
                    <a:pt x="202" y="202"/>
                    <a:pt x="152" y="187"/>
                  </a:cubicBezTo>
                  <a:cubicBezTo>
                    <a:pt x="142" y="184"/>
                    <a:pt x="122" y="180"/>
                    <a:pt x="122" y="166"/>
                  </a:cubicBezTo>
                  <a:cubicBezTo>
                    <a:pt x="123" y="153"/>
                    <a:pt x="130" y="146"/>
                    <a:pt x="140" y="139"/>
                  </a:cubicBezTo>
                  <a:cubicBezTo>
                    <a:pt x="150" y="133"/>
                    <a:pt x="159" y="120"/>
                    <a:pt x="159" y="108"/>
                  </a:cubicBezTo>
                  <a:cubicBezTo>
                    <a:pt x="160" y="105"/>
                    <a:pt x="158" y="98"/>
                    <a:pt x="159" y="95"/>
                  </a:cubicBezTo>
                  <a:cubicBezTo>
                    <a:pt x="163" y="90"/>
                    <a:pt x="167" y="85"/>
                    <a:pt x="172" y="80"/>
                  </a:cubicBezTo>
                  <a:cubicBezTo>
                    <a:pt x="192" y="63"/>
                    <a:pt x="219" y="56"/>
                    <a:pt x="245" y="58"/>
                  </a:cubicBezTo>
                  <a:cubicBezTo>
                    <a:pt x="277" y="61"/>
                    <a:pt x="299" y="45"/>
                    <a:pt x="326" y="30"/>
                  </a:cubicBezTo>
                  <a:cubicBezTo>
                    <a:pt x="331" y="27"/>
                    <a:pt x="341" y="21"/>
                    <a:pt x="347" y="23"/>
                  </a:cubicBezTo>
                  <a:cubicBezTo>
                    <a:pt x="355" y="25"/>
                    <a:pt x="353" y="33"/>
                    <a:pt x="353" y="40"/>
                  </a:cubicBezTo>
                  <a:cubicBezTo>
                    <a:pt x="352" y="58"/>
                    <a:pt x="352" y="77"/>
                    <a:pt x="352" y="95"/>
                  </a:cubicBezTo>
                  <a:cubicBezTo>
                    <a:pt x="352" y="112"/>
                    <a:pt x="353" y="129"/>
                    <a:pt x="355" y="146"/>
                  </a:cubicBezTo>
                  <a:cubicBezTo>
                    <a:pt x="355" y="154"/>
                    <a:pt x="358" y="164"/>
                    <a:pt x="355" y="171"/>
                  </a:cubicBezTo>
                  <a:cubicBezTo>
                    <a:pt x="353" y="178"/>
                    <a:pt x="350" y="185"/>
                    <a:pt x="347" y="192"/>
                  </a:cubicBezTo>
                  <a:cubicBezTo>
                    <a:pt x="337" y="217"/>
                    <a:pt x="325" y="242"/>
                    <a:pt x="318" y="269"/>
                  </a:cubicBezTo>
                  <a:cubicBezTo>
                    <a:pt x="312" y="294"/>
                    <a:pt x="306" y="328"/>
                    <a:pt x="320" y="352"/>
                  </a:cubicBezTo>
                  <a:cubicBezTo>
                    <a:pt x="329" y="367"/>
                    <a:pt x="370" y="391"/>
                    <a:pt x="370" y="357"/>
                  </a:cubicBezTo>
                  <a:cubicBezTo>
                    <a:pt x="370" y="346"/>
                    <a:pt x="357" y="338"/>
                    <a:pt x="352" y="328"/>
                  </a:cubicBezTo>
                  <a:cubicBezTo>
                    <a:pt x="346" y="318"/>
                    <a:pt x="337" y="298"/>
                    <a:pt x="355" y="295"/>
                  </a:cubicBezTo>
                  <a:cubicBezTo>
                    <a:pt x="388" y="288"/>
                    <a:pt x="378" y="351"/>
                    <a:pt x="376" y="368"/>
                  </a:cubicBezTo>
                  <a:cubicBezTo>
                    <a:pt x="372" y="403"/>
                    <a:pt x="368" y="439"/>
                    <a:pt x="365" y="474"/>
                  </a:cubicBezTo>
                  <a:cubicBezTo>
                    <a:pt x="363" y="505"/>
                    <a:pt x="363" y="535"/>
                    <a:pt x="363" y="565"/>
                  </a:cubicBezTo>
                  <a:cubicBezTo>
                    <a:pt x="363" y="577"/>
                    <a:pt x="362" y="589"/>
                    <a:pt x="364" y="600"/>
                  </a:cubicBezTo>
                  <a:cubicBezTo>
                    <a:pt x="369" y="632"/>
                    <a:pt x="377" y="664"/>
                    <a:pt x="374" y="696"/>
                  </a:cubicBezTo>
                  <a:cubicBezTo>
                    <a:pt x="374" y="703"/>
                    <a:pt x="373" y="709"/>
                    <a:pt x="372" y="716"/>
                  </a:cubicBezTo>
                </a:path>
              </a:pathLst>
            </a:custGeom>
            <a:solidFill>
              <a:srgbClr val="F2CBDC"/>
            </a:solidFill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Freeform 440">
              <a:extLst>
                <a:ext uri="{FF2B5EF4-FFF2-40B4-BE49-F238E27FC236}">
                  <a16:creationId xmlns:a16="http://schemas.microsoft.com/office/drawing/2014/main" id="{9C64A62A-F3D8-4EF7-BB52-A0DEAAB1E4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3" y="1635"/>
              <a:ext cx="543" cy="1098"/>
            </a:xfrm>
            <a:custGeom>
              <a:avLst/>
              <a:gdLst>
                <a:gd name="T0" fmla="*/ 972 w 396"/>
                <a:gd name="T1" fmla="*/ 753 h 799"/>
                <a:gd name="T2" fmla="*/ 875 w 396"/>
                <a:gd name="T3" fmla="*/ 848 h 799"/>
                <a:gd name="T4" fmla="*/ 917 w 396"/>
                <a:gd name="T5" fmla="*/ 934 h 799"/>
                <a:gd name="T6" fmla="*/ 839 w 396"/>
                <a:gd name="T7" fmla="*/ 776 h 799"/>
                <a:gd name="T8" fmla="*/ 952 w 396"/>
                <a:gd name="T9" fmla="*/ 458 h 799"/>
                <a:gd name="T10" fmla="*/ 946 w 396"/>
                <a:gd name="T11" fmla="*/ 238 h 799"/>
                <a:gd name="T12" fmla="*/ 917 w 396"/>
                <a:gd name="T13" fmla="*/ 21 h 799"/>
                <a:gd name="T14" fmla="*/ 506 w 396"/>
                <a:gd name="T15" fmla="*/ 140 h 799"/>
                <a:gd name="T16" fmla="*/ 376 w 396"/>
                <a:gd name="T17" fmla="*/ 256 h 799"/>
                <a:gd name="T18" fmla="*/ 314 w 396"/>
                <a:gd name="T19" fmla="*/ 342 h 799"/>
                <a:gd name="T20" fmla="*/ 307 w 396"/>
                <a:gd name="T21" fmla="*/ 499 h 799"/>
                <a:gd name="T22" fmla="*/ 543 w 396"/>
                <a:gd name="T23" fmla="*/ 584 h 799"/>
                <a:gd name="T24" fmla="*/ 701 w 396"/>
                <a:gd name="T25" fmla="*/ 737 h 799"/>
                <a:gd name="T26" fmla="*/ 773 w 396"/>
                <a:gd name="T27" fmla="*/ 973 h 799"/>
                <a:gd name="T28" fmla="*/ 860 w 396"/>
                <a:gd name="T29" fmla="*/ 1227 h 799"/>
                <a:gd name="T30" fmla="*/ 801 w 396"/>
                <a:gd name="T31" fmla="*/ 1251 h 799"/>
                <a:gd name="T32" fmla="*/ 699 w 396"/>
                <a:gd name="T33" fmla="*/ 1282 h 799"/>
                <a:gd name="T34" fmla="*/ 606 w 396"/>
                <a:gd name="T35" fmla="*/ 1367 h 799"/>
                <a:gd name="T36" fmla="*/ 103 w 396"/>
                <a:gd name="T37" fmla="*/ 1475 h 799"/>
                <a:gd name="T38" fmla="*/ 199 w 396"/>
                <a:gd name="T39" fmla="*/ 1830 h 799"/>
                <a:gd name="T40" fmla="*/ 328 w 396"/>
                <a:gd name="T41" fmla="*/ 1962 h 799"/>
                <a:gd name="T42" fmla="*/ 506 w 396"/>
                <a:gd name="T43" fmla="*/ 2005 h 799"/>
                <a:gd name="T44" fmla="*/ 561 w 396"/>
                <a:gd name="T45" fmla="*/ 1770 h 799"/>
                <a:gd name="T46" fmla="*/ 869 w 396"/>
                <a:gd name="T47" fmla="*/ 1624 h 799"/>
                <a:gd name="T48" fmla="*/ 869 w 396"/>
                <a:gd name="T49" fmla="*/ 1806 h 799"/>
                <a:gd name="T50" fmla="*/ 841 w 396"/>
                <a:gd name="T51" fmla="*/ 1727 h 799"/>
                <a:gd name="T52" fmla="*/ 735 w 396"/>
                <a:gd name="T53" fmla="*/ 1756 h 799"/>
                <a:gd name="T54" fmla="*/ 810 w 396"/>
                <a:gd name="T55" fmla="*/ 1914 h 799"/>
                <a:gd name="T56" fmla="*/ 994 w 396"/>
                <a:gd name="T57" fmla="*/ 1715 h 799"/>
                <a:gd name="T58" fmla="*/ 982 w 396"/>
                <a:gd name="T59" fmla="*/ 1187 h 799"/>
                <a:gd name="T60" fmla="*/ 958 w 396"/>
                <a:gd name="T61" fmla="*/ 1858 h 799"/>
                <a:gd name="T62" fmla="*/ 791 w 396"/>
                <a:gd name="T63" fmla="*/ 1843 h 799"/>
                <a:gd name="T64" fmla="*/ 790 w 396"/>
                <a:gd name="T65" fmla="*/ 1732 h 799"/>
                <a:gd name="T66" fmla="*/ 835 w 396"/>
                <a:gd name="T67" fmla="*/ 1836 h 799"/>
                <a:gd name="T68" fmla="*/ 910 w 396"/>
                <a:gd name="T69" fmla="*/ 1762 h 799"/>
                <a:gd name="T70" fmla="*/ 891 w 396"/>
                <a:gd name="T71" fmla="*/ 1569 h 799"/>
                <a:gd name="T72" fmla="*/ 805 w 396"/>
                <a:gd name="T73" fmla="*/ 1373 h 799"/>
                <a:gd name="T74" fmla="*/ 480 w 396"/>
                <a:gd name="T75" fmla="*/ 1943 h 799"/>
                <a:gd name="T76" fmla="*/ 389 w 396"/>
                <a:gd name="T77" fmla="*/ 1990 h 799"/>
                <a:gd name="T78" fmla="*/ 263 w 396"/>
                <a:gd name="T79" fmla="*/ 1837 h 799"/>
                <a:gd name="T80" fmla="*/ 75 w 396"/>
                <a:gd name="T81" fmla="*/ 1538 h 799"/>
                <a:gd name="T82" fmla="*/ 289 w 396"/>
                <a:gd name="T83" fmla="*/ 1479 h 799"/>
                <a:gd name="T84" fmla="*/ 617 w 396"/>
                <a:gd name="T85" fmla="*/ 1402 h 799"/>
                <a:gd name="T86" fmla="*/ 728 w 396"/>
                <a:gd name="T87" fmla="*/ 1297 h 799"/>
                <a:gd name="T88" fmla="*/ 862 w 396"/>
                <a:gd name="T89" fmla="*/ 1382 h 799"/>
                <a:gd name="T90" fmla="*/ 895 w 396"/>
                <a:gd name="T91" fmla="*/ 1094 h 799"/>
                <a:gd name="T92" fmla="*/ 801 w 396"/>
                <a:gd name="T93" fmla="*/ 929 h 799"/>
                <a:gd name="T94" fmla="*/ 391 w 396"/>
                <a:gd name="T95" fmla="*/ 485 h 799"/>
                <a:gd name="T96" fmla="*/ 361 w 396"/>
                <a:gd name="T97" fmla="*/ 360 h 799"/>
                <a:gd name="T98" fmla="*/ 410 w 396"/>
                <a:gd name="T99" fmla="*/ 247 h 799"/>
                <a:gd name="T100" fmla="*/ 632 w 396"/>
                <a:gd name="T101" fmla="*/ 151 h 799"/>
                <a:gd name="T102" fmla="*/ 895 w 396"/>
                <a:gd name="T103" fmla="*/ 60 h 799"/>
                <a:gd name="T104" fmla="*/ 908 w 396"/>
                <a:gd name="T105" fmla="*/ 247 h 799"/>
                <a:gd name="T106" fmla="*/ 916 w 396"/>
                <a:gd name="T107" fmla="*/ 444 h 799"/>
                <a:gd name="T108" fmla="*/ 820 w 396"/>
                <a:gd name="T109" fmla="*/ 698 h 799"/>
                <a:gd name="T110" fmla="*/ 953 w 396"/>
                <a:gd name="T111" fmla="*/ 928 h 799"/>
                <a:gd name="T112" fmla="*/ 916 w 396"/>
                <a:gd name="T113" fmla="*/ 765 h 799"/>
                <a:gd name="T114" fmla="*/ 941 w 396"/>
                <a:gd name="T115" fmla="*/ 1230 h 799"/>
                <a:gd name="T116" fmla="*/ 938 w 396"/>
                <a:gd name="T117" fmla="*/ 1558 h 799"/>
                <a:gd name="T118" fmla="*/ 958 w 396"/>
                <a:gd name="T119" fmla="*/ 1858 h 7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6" h="799">
                  <a:moveTo>
                    <a:pt x="396" y="313"/>
                  </a:moveTo>
                  <a:cubicBezTo>
                    <a:pt x="394" y="302"/>
                    <a:pt x="386" y="294"/>
                    <a:pt x="377" y="290"/>
                  </a:cubicBezTo>
                  <a:cubicBezTo>
                    <a:pt x="367" y="286"/>
                    <a:pt x="349" y="285"/>
                    <a:pt x="340" y="292"/>
                  </a:cubicBezTo>
                  <a:cubicBezTo>
                    <a:pt x="329" y="300"/>
                    <a:pt x="335" y="316"/>
                    <a:pt x="339" y="327"/>
                  </a:cubicBezTo>
                  <a:cubicBezTo>
                    <a:pt x="342" y="333"/>
                    <a:pt x="345" y="338"/>
                    <a:pt x="348" y="344"/>
                  </a:cubicBezTo>
                  <a:cubicBezTo>
                    <a:pt x="350" y="348"/>
                    <a:pt x="356" y="355"/>
                    <a:pt x="356" y="360"/>
                  </a:cubicBezTo>
                  <a:cubicBezTo>
                    <a:pt x="355" y="372"/>
                    <a:pt x="334" y="347"/>
                    <a:pt x="332" y="344"/>
                  </a:cubicBezTo>
                  <a:cubicBezTo>
                    <a:pt x="325" y="330"/>
                    <a:pt x="324" y="314"/>
                    <a:pt x="325" y="299"/>
                  </a:cubicBezTo>
                  <a:cubicBezTo>
                    <a:pt x="328" y="269"/>
                    <a:pt x="339" y="240"/>
                    <a:pt x="352" y="213"/>
                  </a:cubicBezTo>
                  <a:cubicBezTo>
                    <a:pt x="357" y="201"/>
                    <a:pt x="363" y="189"/>
                    <a:pt x="369" y="176"/>
                  </a:cubicBezTo>
                  <a:cubicBezTo>
                    <a:pt x="376" y="160"/>
                    <a:pt x="372" y="146"/>
                    <a:pt x="369" y="129"/>
                  </a:cubicBezTo>
                  <a:cubicBezTo>
                    <a:pt x="366" y="117"/>
                    <a:pt x="367" y="104"/>
                    <a:pt x="367" y="92"/>
                  </a:cubicBezTo>
                  <a:cubicBezTo>
                    <a:pt x="368" y="75"/>
                    <a:pt x="368" y="57"/>
                    <a:pt x="368" y="40"/>
                  </a:cubicBezTo>
                  <a:cubicBezTo>
                    <a:pt x="369" y="25"/>
                    <a:pt x="370" y="17"/>
                    <a:pt x="356" y="8"/>
                  </a:cubicBezTo>
                  <a:cubicBezTo>
                    <a:pt x="343" y="0"/>
                    <a:pt x="336" y="6"/>
                    <a:pt x="327" y="15"/>
                  </a:cubicBezTo>
                  <a:cubicBezTo>
                    <a:pt x="286" y="53"/>
                    <a:pt x="226" y="46"/>
                    <a:pt x="196" y="54"/>
                  </a:cubicBezTo>
                  <a:cubicBezTo>
                    <a:pt x="183" y="58"/>
                    <a:pt x="169" y="64"/>
                    <a:pt x="159" y="73"/>
                  </a:cubicBezTo>
                  <a:cubicBezTo>
                    <a:pt x="150" y="81"/>
                    <a:pt x="146" y="86"/>
                    <a:pt x="146" y="98"/>
                  </a:cubicBezTo>
                  <a:cubicBezTo>
                    <a:pt x="145" y="108"/>
                    <a:pt x="146" y="117"/>
                    <a:pt x="137" y="123"/>
                  </a:cubicBezTo>
                  <a:cubicBezTo>
                    <a:pt x="132" y="127"/>
                    <a:pt x="127" y="129"/>
                    <a:pt x="122" y="132"/>
                  </a:cubicBezTo>
                  <a:cubicBezTo>
                    <a:pt x="114" y="136"/>
                    <a:pt x="111" y="142"/>
                    <a:pt x="109" y="150"/>
                  </a:cubicBezTo>
                  <a:cubicBezTo>
                    <a:pt x="106" y="161"/>
                    <a:pt x="106" y="188"/>
                    <a:pt x="119" y="192"/>
                  </a:cubicBezTo>
                  <a:cubicBezTo>
                    <a:pt x="135" y="196"/>
                    <a:pt x="150" y="201"/>
                    <a:pt x="166" y="207"/>
                  </a:cubicBezTo>
                  <a:cubicBezTo>
                    <a:pt x="181" y="213"/>
                    <a:pt x="196" y="219"/>
                    <a:pt x="211" y="225"/>
                  </a:cubicBezTo>
                  <a:cubicBezTo>
                    <a:pt x="221" y="230"/>
                    <a:pt x="231" y="233"/>
                    <a:pt x="239" y="241"/>
                  </a:cubicBezTo>
                  <a:cubicBezTo>
                    <a:pt x="252" y="255"/>
                    <a:pt x="264" y="267"/>
                    <a:pt x="272" y="284"/>
                  </a:cubicBezTo>
                  <a:cubicBezTo>
                    <a:pt x="279" y="298"/>
                    <a:pt x="284" y="311"/>
                    <a:pt x="289" y="325"/>
                  </a:cubicBezTo>
                  <a:cubicBezTo>
                    <a:pt x="295" y="341"/>
                    <a:pt x="294" y="359"/>
                    <a:pt x="300" y="375"/>
                  </a:cubicBezTo>
                  <a:cubicBezTo>
                    <a:pt x="308" y="397"/>
                    <a:pt x="327" y="413"/>
                    <a:pt x="334" y="436"/>
                  </a:cubicBezTo>
                  <a:cubicBezTo>
                    <a:pt x="338" y="447"/>
                    <a:pt x="334" y="461"/>
                    <a:pt x="333" y="473"/>
                  </a:cubicBezTo>
                  <a:cubicBezTo>
                    <a:pt x="332" y="488"/>
                    <a:pt x="332" y="502"/>
                    <a:pt x="331" y="517"/>
                  </a:cubicBezTo>
                  <a:cubicBezTo>
                    <a:pt x="327" y="531"/>
                    <a:pt x="316" y="495"/>
                    <a:pt x="311" y="482"/>
                  </a:cubicBezTo>
                  <a:cubicBezTo>
                    <a:pt x="307" y="469"/>
                    <a:pt x="304" y="457"/>
                    <a:pt x="289" y="458"/>
                  </a:cubicBezTo>
                  <a:cubicBezTo>
                    <a:pt x="267" y="460"/>
                    <a:pt x="271" y="477"/>
                    <a:pt x="271" y="494"/>
                  </a:cubicBezTo>
                  <a:cubicBezTo>
                    <a:pt x="271" y="499"/>
                    <a:pt x="273" y="506"/>
                    <a:pt x="271" y="511"/>
                  </a:cubicBezTo>
                  <a:cubicBezTo>
                    <a:pt x="266" y="523"/>
                    <a:pt x="246" y="524"/>
                    <a:pt x="235" y="527"/>
                  </a:cubicBezTo>
                  <a:cubicBezTo>
                    <a:pt x="204" y="536"/>
                    <a:pt x="172" y="544"/>
                    <a:pt x="140" y="551"/>
                  </a:cubicBezTo>
                  <a:cubicBezTo>
                    <a:pt x="107" y="559"/>
                    <a:pt x="74" y="563"/>
                    <a:pt x="40" y="568"/>
                  </a:cubicBezTo>
                  <a:cubicBezTo>
                    <a:pt x="9" y="573"/>
                    <a:pt x="0" y="602"/>
                    <a:pt x="16" y="628"/>
                  </a:cubicBezTo>
                  <a:cubicBezTo>
                    <a:pt x="33" y="656"/>
                    <a:pt x="55" y="681"/>
                    <a:pt x="77" y="705"/>
                  </a:cubicBezTo>
                  <a:cubicBezTo>
                    <a:pt x="88" y="717"/>
                    <a:pt x="99" y="729"/>
                    <a:pt x="110" y="740"/>
                  </a:cubicBezTo>
                  <a:cubicBezTo>
                    <a:pt x="116" y="746"/>
                    <a:pt x="122" y="751"/>
                    <a:pt x="127" y="756"/>
                  </a:cubicBezTo>
                  <a:cubicBezTo>
                    <a:pt x="132" y="761"/>
                    <a:pt x="134" y="768"/>
                    <a:pt x="137" y="773"/>
                  </a:cubicBezTo>
                  <a:cubicBezTo>
                    <a:pt x="152" y="796"/>
                    <a:pt x="184" y="799"/>
                    <a:pt x="196" y="773"/>
                  </a:cubicBezTo>
                  <a:cubicBezTo>
                    <a:pt x="203" y="759"/>
                    <a:pt x="203" y="741"/>
                    <a:pt x="206" y="726"/>
                  </a:cubicBezTo>
                  <a:cubicBezTo>
                    <a:pt x="209" y="711"/>
                    <a:pt x="213" y="696"/>
                    <a:pt x="217" y="682"/>
                  </a:cubicBezTo>
                  <a:cubicBezTo>
                    <a:pt x="235" y="630"/>
                    <a:pt x="265" y="583"/>
                    <a:pt x="306" y="547"/>
                  </a:cubicBezTo>
                  <a:cubicBezTo>
                    <a:pt x="322" y="570"/>
                    <a:pt x="332" y="598"/>
                    <a:pt x="337" y="626"/>
                  </a:cubicBezTo>
                  <a:cubicBezTo>
                    <a:pt x="340" y="641"/>
                    <a:pt x="342" y="656"/>
                    <a:pt x="342" y="671"/>
                  </a:cubicBezTo>
                  <a:cubicBezTo>
                    <a:pt x="342" y="678"/>
                    <a:pt x="345" y="692"/>
                    <a:pt x="337" y="696"/>
                  </a:cubicBezTo>
                  <a:cubicBezTo>
                    <a:pt x="328" y="700"/>
                    <a:pt x="331" y="690"/>
                    <a:pt x="331" y="685"/>
                  </a:cubicBezTo>
                  <a:cubicBezTo>
                    <a:pt x="331" y="678"/>
                    <a:pt x="329" y="672"/>
                    <a:pt x="326" y="666"/>
                  </a:cubicBezTo>
                  <a:cubicBezTo>
                    <a:pt x="321" y="656"/>
                    <a:pt x="314" y="647"/>
                    <a:pt x="301" y="650"/>
                  </a:cubicBezTo>
                  <a:cubicBezTo>
                    <a:pt x="290" y="653"/>
                    <a:pt x="286" y="667"/>
                    <a:pt x="285" y="677"/>
                  </a:cubicBezTo>
                  <a:cubicBezTo>
                    <a:pt x="283" y="690"/>
                    <a:pt x="286" y="703"/>
                    <a:pt x="292" y="715"/>
                  </a:cubicBezTo>
                  <a:cubicBezTo>
                    <a:pt x="297" y="725"/>
                    <a:pt x="304" y="733"/>
                    <a:pt x="314" y="738"/>
                  </a:cubicBezTo>
                  <a:cubicBezTo>
                    <a:pt x="329" y="747"/>
                    <a:pt x="342" y="748"/>
                    <a:pt x="358" y="741"/>
                  </a:cubicBezTo>
                  <a:cubicBezTo>
                    <a:pt x="390" y="727"/>
                    <a:pt x="388" y="692"/>
                    <a:pt x="386" y="661"/>
                  </a:cubicBezTo>
                  <a:cubicBezTo>
                    <a:pt x="384" y="629"/>
                    <a:pt x="377" y="597"/>
                    <a:pt x="376" y="564"/>
                  </a:cubicBezTo>
                  <a:cubicBezTo>
                    <a:pt x="376" y="529"/>
                    <a:pt x="377" y="494"/>
                    <a:pt x="381" y="458"/>
                  </a:cubicBezTo>
                  <a:cubicBezTo>
                    <a:pt x="385" y="410"/>
                    <a:pt x="392" y="361"/>
                    <a:pt x="396" y="313"/>
                  </a:cubicBezTo>
                  <a:moveTo>
                    <a:pt x="372" y="716"/>
                  </a:moveTo>
                  <a:cubicBezTo>
                    <a:pt x="369" y="728"/>
                    <a:pt x="346" y="732"/>
                    <a:pt x="337" y="731"/>
                  </a:cubicBezTo>
                  <a:cubicBezTo>
                    <a:pt x="324" y="730"/>
                    <a:pt x="313" y="721"/>
                    <a:pt x="307" y="710"/>
                  </a:cubicBezTo>
                  <a:cubicBezTo>
                    <a:pt x="302" y="701"/>
                    <a:pt x="299" y="689"/>
                    <a:pt x="301" y="678"/>
                  </a:cubicBezTo>
                  <a:cubicBezTo>
                    <a:pt x="301" y="675"/>
                    <a:pt x="301" y="666"/>
                    <a:pt x="306" y="667"/>
                  </a:cubicBezTo>
                  <a:cubicBezTo>
                    <a:pt x="313" y="668"/>
                    <a:pt x="316" y="673"/>
                    <a:pt x="315" y="679"/>
                  </a:cubicBezTo>
                  <a:cubicBezTo>
                    <a:pt x="315" y="692"/>
                    <a:pt x="314" y="698"/>
                    <a:pt x="324" y="707"/>
                  </a:cubicBezTo>
                  <a:cubicBezTo>
                    <a:pt x="332" y="714"/>
                    <a:pt x="345" y="713"/>
                    <a:pt x="350" y="702"/>
                  </a:cubicBezTo>
                  <a:cubicBezTo>
                    <a:pt x="353" y="696"/>
                    <a:pt x="353" y="686"/>
                    <a:pt x="353" y="679"/>
                  </a:cubicBezTo>
                  <a:cubicBezTo>
                    <a:pt x="353" y="671"/>
                    <a:pt x="354" y="663"/>
                    <a:pt x="353" y="655"/>
                  </a:cubicBezTo>
                  <a:cubicBezTo>
                    <a:pt x="352" y="638"/>
                    <a:pt x="350" y="621"/>
                    <a:pt x="346" y="605"/>
                  </a:cubicBezTo>
                  <a:cubicBezTo>
                    <a:pt x="343" y="591"/>
                    <a:pt x="338" y="577"/>
                    <a:pt x="332" y="564"/>
                  </a:cubicBezTo>
                  <a:cubicBezTo>
                    <a:pt x="327" y="552"/>
                    <a:pt x="322" y="537"/>
                    <a:pt x="312" y="529"/>
                  </a:cubicBezTo>
                  <a:cubicBezTo>
                    <a:pt x="295" y="515"/>
                    <a:pt x="262" y="570"/>
                    <a:pt x="255" y="580"/>
                  </a:cubicBezTo>
                  <a:cubicBezTo>
                    <a:pt x="222" y="632"/>
                    <a:pt x="200" y="690"/>
                    <a:pt x="186" y="749"/>
                  </a:cubicBezTo>
                  <a:cubicBezTo>
                    <a:pt x="184" y="757"/>
                    <a:pt x="184" y="774"/>
                    <a:pt x="175" y="776"/>
                  </a:cubicBezTo>
                  <a:cubicBezTo>
                    <a:pt x="165" y="778"/>
                    <a:pt x="157" y="775"/>
                    <a:pt x="151" y="767"/>
                  </a:cubicBezTo>
                  <a:cubicBezTo>
                    <a:pt x="143" y="758"/>
                    <a:pt x="138" y="748"/>
                    <a:pt x="131" y="739"/>
                  </a:cubicBezTo>
                  <a:cubicBezTo>
                    <a:pt x="122" y="728"/>
                    <a:pt x="112" y="718"/>
                    <a:pt x="102" y="708"/>
                  </a:cubicBezTo>
                  <a:cubicBezTo>
                    <a:pt x="83" y="689"/>
                    <a:pt x="64" y="669"/>
                    <a:pt x="47" y="649"/>
                  </a:cubicBezTo>
                  <a:cubicBezTo>
                    <a:pt x="37" y="637"/>
                    <a:pt x="10" y="608"/>
                    <a:pt x="29" y="592"/>
                  </a:cubicBezTo>
                  <a:cubicBezTo>
                    <a:pt x="39" y="585"/>
                    <a:pt x="53" y="581"/>
                    <a:pt x="65" y="579"/>
                  </a:cubicBezTo>
                  <a:cubicBezTo>
                    <a:pt x="81" y="577"/>
                    <a:pt x="96" y="574"/>
                    <a:pt x="112" y="570"/>
                  </a:cubicBezTo>
                  <a:cubicBezTo>
                    <a:pt x="141" y="564"/>
                    <a:pt x="170" y="558"/>
                    <a:pt x="198" y="551"/>
                  </a:cubicBezTo>
                  <a:cubicBezTo>
                    <a:pt x="212" y="547"/>
                    <a:pt x="225" y="544"/>
                    <a:pt x="239" y="540"/>
                  </a:cubicBezTo>
                  <a:cubicBezTo>
                    <a:pt x="250" y="537"/>
                    <a:pt x="269" y="537"/>
                    <a:pt x="277" y="527"/>
                  </a:cubicBezTo>
                  <a:cubicBezTo>
                    <a:pt x="284" y="519"/>
                    <a:pt x="287" y="508"/>
                    <a:pt x="282" y="500"/>
                  </a:cubicBezTo>
                  <a:cubicBezTo>
                    <a:pt x="273" y="485"/>
                    <a:pt x="294" y="427"/>
                    <a:pt x="309" y="513"/>
                  </a:cubicBezTo>
                  <a:cubicBezTo>
                    <a:pt x="311" y="523"/>
                    <a:pt x="321" y="536"/>
                    <a:pt x="335" y="533"/>
                  </a:cubicBezTo>
                  <a:cubicBezTo>
                    <a:pt x="346" y="530"/>
                    <a:pt x="343" y="514"/>
                    <a:pt x="344" y="505"/>
                  </a:cubicBezTo>
                  <a:cubicBezTo>
                    <a:pt x="345" y="477"/>
                    <a:pt x="346" y="449"/>
                    <a:pt x="347" y="421"/>
                  </a:cubicBezTo>
                  <a:cubicBezTo>
                    <a:pt x="347" y="411"/>
                    <a:pt x="335" y="406"/>
                    <a:pt x="330" y="399"/>
                  </a:cubicBezTo>
                  <a:cubicBezTo>
                    <a:pt x="322" y="386"/>
                    <a:pt x="316" y="372"/>
                    <a:pt x="311" y="358"/>
                  </a:cubicBezTo>
                  <a:cubicBezTo>
                    <a:pt x="301" y="330"/>
                    <a:pt x="296" y="299"/>
                    <a:pt x="283" y="272"/>
                  </a:cubicBezTo>
                  <a:cubicBezTo>
                    <a:pt x="258" y="223"/>
                    <a:pt x="202" y="202"/>
                    <a:pt x="152" y="187"/>
                  </a:cubicBezTo>
                  <a:cubicBezTo>
                    <a:pt x="142" y="184"/>
                    <a:pt x="122" y="180"/>
                    <a:pt x="122" y="166"/>
                  </a:cubicBezTo>
                  <a:cubicBezTo>
                    <a:pt x="123" y="153"/>
                    <a:pt x="130" y="146"/>
                    <a:pt x="140" y="139"/>
                  </a:cubicBezTo>
                  <a:cubicBezTo>
                    <a:pt x="150" y="133"/>
                    <a:pt x="159" y="120"/>
                    <a:pt x="159" y="108"/>
                  </a:cubicBezTo>
                  <a:cubicBezTo>
                    <a:pt x="160" y="105"/>
                    <a:pt x="158" y="98"/>
                    <a:pt x="159" y="95"/>
                  </a:cubicBezTo>
                  <a:cubicBezTo>
                    <a:pt x="163" y="90"/>
                    <a:pt x="167" y="85"/>
                    <a:pt x="172" y="80"/>
                  </a:cubicBezTo>
                  <a:cubicBezTo>
                    <a:pt x="192" y="63"/>
                    <a:pt x="219" y="56"/>
                    <a:pt x="245" y="58"/>
                  </a:cubicBezTo>
                  <a:cubicBezTo>
                    <a:pt x="277" y="61"/>
                    <a:pt x="299" y="45"/>
                    <a:pt x="326" y="30"/>
                  </a:cubicBezTo>
                  <a:cubicBezTo>
                    <a:pt x="331" y="27"/>
                    <a:pt x="341" y="21"/>
                    <a:pt x="347" y="23"/>
                  </a:cubicBezTo>
                  <a:cubicBezTo>
                    <a:pt x="355" y="25"/>
                    <a:pt x="353" y="33"/>
                    <a:pt x="353" y="40"/>
                  </a:cubicBezTo>
                  <a:cubicBezTo>
                    <a:pt x="352" y="58"/>
                    <a:pt x="352" y="77"/>
                    <a:pt x="352" y="95"/>
                  </a:cubicBezTo>
                  <a:cubicBezTo>
                    <a:pt x="352" y="112"/>
                    <a:pt x="353" y="129"/>
                    <a:pt x="355" y="146"/>
                  </a:cubicBezTo>
                  <a:cubicBezTo>
                    <a:pt x="355" y="154"/>
                    <a:pt x="358" y="164"/>
                    <a:pt x="355" y="171"/>
                  </a:cubicBezTo>
                  <a:cubicBezTo>
                    <a:pt x="353" y="178"/>
                    <a:pt x="350" y="185"/>
                    <a:pt x="347" y="192"/>
                  </a:cubicBezTo>
                  <a:cubicBezTo>
                    <a:pt x="337" y="217"/>
                    <a:pt x="325" y="242"/>
                    <a:pt x="318" y="269"/>
                  </a:cubicBezTo>
                  <a:cubicBezTo>
                    <a:pt x="312" y="294"/>
                    <a:pt x="306" y="328"/>
                    <a:pt x="320" y="352"/>
                  </a:cubicBezTo>
                  <a:cubicBezTo>
                    <a:pt x="329" y="367"/>
                    <a:pt x="370" y="391"/>
                    <a:pt x="370" y="357"/>
                  </a:cubicBezTo>
                  <a:cubicBezTo>
                    <a:pt x="370" y="346"/>
                    <a:pt x="357" y="338"/>
                    <a:pt x="352" y="328"/>
                  </a:cubicBezTo>
                  <a:cubicBezTo>
                    <a:pt x="346" y="318"/>
                    <a:pt x="337" y="298"/>
                    <a:pt x="355" y="295"/>
                  </a:cubicBezTo>
                  <a:cubicBezTo>
                    <a:pt x="388" y="288"/>
                    <a:pt x="378" y="351"/>
                    <a:pt x="376" y="368"/>
                  </a:cubicBezTo>
                  <a:cubicBezTo>
                    <a:pt x="372" y="403"/>
                    <a:pt x="368" y="439"/>
                    <a:pt x="365" y="474"/>
                  </a:cubicBezTo>
                  <a:cubicBezTo>
                    <a:pt x="363" y="505"/>
                    <a:pt x="363" y="535"/>
                    <a:pt x="363" y="565"/>
                  </a:cubicBezTo>
                  <a:cubicBezTo>
                    <a:pt x="363" y="577"/>
                    <a:pt x="362" y="589"/>
                    <a:pt x="364" y="600"/>
                  </a:cubicBezTo>
                  <a:cubicBezTo>
                    <a:pt x="369" y="632"/>
                    <a:pt x="377" y="664"/>
                    <a:pt x="374" y="696"/>
                  </a:cubicBezTo>
                  <a:cubicBezTo>
                    <a:pt x="374" y="703"/>
                    <a:pt x="373" y="709"/>
                    <a:pt x="372" y="716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Freeform 441">
              <a:extLst>
                <a:ext uri="{FF2B5EF4-FFF2-40B4-BE49-F238E27FC236}">
                  <a16:creationId xmlns:a16="http://schemas.microsoft.com/office/drawing/2014/main" id="{FEB23071-9AD1-430E-99B3-89D8B4FA26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6" y="2028"/>
              <a:ext cx="90" cy="237"/>
            </a:xfrm>
            <a:custGeom>
              <a:avLst/>
              <a:gdLst>
                <a:gd name="T0" fmla="*/ 93 w 66"/>
                <a:gd name="T1" fmla="*/ 401 h 172"/>
                <a:gd name="T2" fmla="*/ 154 w 66"/>
                <a:gd name="T3" fmla="*/ 192 h 172"/>
                <a:gd name="T4" fmla="*/ 42 w 66"/>
                <a:gd name="T5" fmla="*/ 62 h 172"/>
                <a:gd name="T6" fmla="*/ 22 w 66"/>
                <a:gd name="T7" fmla="*/ 179 h 172"/>
                <a:gd name="T8" fmla="*/ 27 w 66"/>
                <a:gd name="T9" fmla="*/ 331 h 172"/>
                <a:gd name="T10" fmla="*/ 7 w 66"/>
                <a:gd name="T11" fmla="*/ 361 h 172"/>
                <a:gd name="T12" fmla="*/ 5 w 66"/>
                <a:gd name="T13" fmla="*/ 408 h 172"/>
                <a:gd name="T14" fmla="*/ 93 w 66"/>
                <a:gd name="T15" fmla="*/ 401 h 172"/>
                <a:gd name="T16" fmla="*/ 50 w 66"/>
                <a:gd name="T17" fmla="*/ 397 h 172"/>
                <a:gd name="T18" fmla="*/ 34 w 66"/>
                <a:gd name="T19" fmla="*/ 402 h 172"/>
                <a:gd name="T20" fmla="*/ 35 w 66"/>
                <a:gd name="T21" fmla="*/ 373 h 172"/>
                <a:gd name="T22" fmla="*/ 57 w 66"/>
                <a:gd name="T23" fmla="*/ 267 h 172"/>
                <a:gd name="T24" fmla="*/ 82 w 66"/>
                <a:gd name="T25" fmla="*/ 91 h 172"/>
                <a:gd name="T26" fmla="*/ 121 w 66"/>
                <a:gd name="T27" fmla="*/ 157 h 172"/>
                <a:gd name="T28" fmla="*/ 130 w 66"/>
                <a:gd name="T29" fmla="*/ 247 h 172"/>
                <a:gd name="T30" fmla="*/ 50 w 66"/>
                <a:gd name="T31" fmla="*/ 397 h 1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6" h="172">
                  <a:moveTo>
                    <a:pt x="37" y="153"/>
                  </a:moveTo>
                  <a:cubicBezTo>
                    <a:pt x="53" y="133"/>
                    <a:pt x="66" y="99"/>
                    <a:pt x="61" y="73"/>
                  </a:cubicBezTo>
                  <a:cubicBezTo>
                    <a:pt x="58" y="59"/>
                    <a:pt x="39" y="0"/>
                    <a:pt x="17" y="24"/>
                  </a:cubicBezTo>
                  <a:cubicBezTo>
                    <a:pt x="5" y="36"/>
                    <a:pt x="8" y="52"/>
                    <a:pt x="9" y="68"/>
                  </a:cubicBezTo>
                  <a:cubicBezTo>
                    <a:pt x="10" y="87"/>
                    <a:pt x="11" y="106"/>
                    <a:pt x="11" y="126"/>
                  </a:cubicBezTo>
                  <a:cubicBezTo>
                    <a:pt x="11" y="130"/>
                    <a:pt x="4" y="134"/>
                    <a:pt x="3" y="138"/>
                  </a:cubicBezTo>
                  <a:cubicBezTo>
                    <a:pt x="1" y="144"/>
                    <a:pt x="0" y="150"/>
                    <a:pt x="2" y="156"/>
                  </a:cubicBezTo>
                  <a:cubicBezTo>
                    <a:pt x="9" y="172"/>
                    <a:pt x="29" y="163"/>
                    <a:pt x="37" y="153"/>
                  </a:cubicBezTo>
                  <a:moveTo>
                    <a:pt x="20" y="152"/>
                  </a:moveTo>
                  <a:cubicBezTo>
                    <a:pt x="18" y="154"/>
                    <a:pt x="15" y="154"/>
                    <a:pt x="13" y="154"/>
                  </a:cubicBezTo>
                  <a:cubicBezTo>
                    <a:pt x="8" y="153"/>
                    <a:pt x="13" y="145"/>
                    <a:pt x="14" y="143"/>
                  </a:cubicBezTo>
                  <a:cubicBezTo>
                    <a:pt x="21" y="129"/>
                    <a:pt x="23" y="117"/>
                    <a:pt x="23" y="102"/>
                  </a:cubicBezTo>
                  <a:cubicBezTo>
                    <a:pt x="22" y="92"/>
                    <a:pt x="12" y="31"/>
                    <a:pt x="32" y="35"/>
                  </a:cubicBezTo>
                  <a:cubicBezTo>
                    <a:pt x="40" y="37"/>
                    <a:pt x="46" y="54"/>
                    <a:pt x="48" y="60"/>
                  </a:cubicBezTo>
                  <a:cubicBezTo>
                    <a:pt x="52" y="71"/>
                    <a:pt x="52" y="83"/>
                    <a:pt x="51" y="94"/>
                  </a:cubicBezTo>
                  <a:cubicBezTo>
                    <a:pt x="48" y="116"/>
                    <a:pt x="38" y="139"/>
                    <a:pt x="20" y="152"/>
                  </a:cubicBezTo>
                </a:path>
              </a:pathLst>
            </a:custGeom>
            <a:solidFill>
              <a:srgbClr val="F2CBDC"/>
            </a:solidFill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442">
              <a:extLst>
                <a:ext uri="{FF2B5EF4-FFF2-40B4-BE49-F238E27FC236}">
                  <a16:creationId xmlns:a16="http://schemas.microsoft.com/office/drawing/2014/main" id="{AF940F31-C5C3-400B-8ED6-39ACA7A62D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6" y="2028"/>
              <a:ext cx="90" cy="237"/>
            </a:xfrm>
            <a:custGeom>
              <a:avLst/>
              <a:gdLst>
                <a:gd name="T0" fmla="*/ 93 w 66"/>
                <a:gd name="T1" fmla="*/ 401 h 172"/>
                <a:gd name="T2" fmla="*/ 154 w 66"/>
                <a:gd name="T3" fmla="*/ 192 h 172"/>
                <a:gd name="T4" fmla="*/ 42 w 66"/>
                <a:gd name="T5" fmla="*/ 62 h 172"/>
                <a:gd name="T6" fmla="*/ 22 w 66"/>
                <a:gd name="T7" fmla="*/ 179 h 172"/>
                <a:gd name="T8" fmla="*/ 27 w 66"/>
                <a:gd name="T9" fmla="*/ 331 h 172"/>
                <a:gd name="T10" fmla="*/ 7 w 66"/>
                <a:gd name="T11" fmla="*/ 361 h 172"/>
                <a:gd name="T12" fmla="*/ 5 w 66"/>
                <a:gd name="T13" fmla="*/ 408 h 172"/>
                <a:gd name="T14" fmla="*/ 93 w 66"/>
                <a:gd name="T15" fmla="*/ 401 h 172"/>
                <a:gd name="T16" fmla="*/ 50 w 66"/>
                <a:gd name="T17" fmla="*/ 397 h 172"/>
                <a:gd name="T18" fmla="*/ 34 w 66"/>
                <a:gd name="T19" fmla="*/ 402 h 172"/>
                <a:gd name="T20" fmla="*/ 35 w 66"/>
                <a:gd name="T21" fmla="*/ 373 h 172"/>
                <a:gd name="T22" fmla="*/ 57 w 66"/>
                <a:gd name="T23" fmla="*/ 267 h 172"/>
                <a:gd name="T24" fmla="*/ 82 w 66"/>
                <a:gd name="T25" fmla="*/ 91 h 172"/>
                <a:gd name="T26" fmla="*/ 121 w 66"/>
                <a:gd name="T27" fmla="*/ 157 h 172"/>
                <a:gd name="T28" fmla="*/ 130 w 66"/>
                <a:gd name="T29" fmla="*/ 247 h 172"/>
                <a:gd name="T30" fmla="*/ 50 w 66"/>
                <a:gd name="T31" fmla="*/ 397 h 1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6" h="172">
                  <a:moveTo>
                    <a:pt x="37" y="153"/>
                  </a:moveTo>
                  <a:cubicBezTo>
                    <a:pt x="53" y="133"/>
                    <a:pt x="66" y="99"/>
                    <a:pt x="61" y="73"/>
                  </a:cubicBezTo>
                  <a:cubicBezTo>
                    <a:pt x="58" y="59"/>
                    <a:pt x="39" y="0"/>
                    <a:pt x="17" y="24"/>
                  </a:cubicBezTo>
                  <a:cubicBezTo>
                    <a:pt x="5" y="36"/>
                    <a:pt x="8" y="52"/>
                    <a:pt x="9" y="68"/>
                  </a:cubicBezTo>
                  <a:cubicBezTo>
                    <a:pt x="10" y="87"/>
                    <a:pt x="11" y="106"/>
                    <a:pt x="11" y="126"/>
                  </a:cubicBezTo>
                  <a:cubicBezTo>
                    <a:pt x="11" y="130"/>
                    <a:pt x="4" y="134"/>
                    <a:pt x="3" y="138"/>
                  </a:cubicBezTo>
                  <a:cubicBezTo>
                    <a:pt x="1" y="144"/>
                    <a:pt x="0" y="150"/>
                    <a:pt x="2" y="156"/>
                  </a:cubicBezTo>
                  <a:cubicBezTo>
                    <a:pt x="9" y="172"/>
                    <a:pt x="29" y="163"/>
                    <a:pt x="37" y="153"/>
                  </a:cubicBezTo>
                  <a:moveTo>
                    <a:pt x="20" y="152"/>
                  </a:moveTo>
                  <a:cubicBezTo>
                    <a:pt x="18" y="154"/>
                    <a:pt x="15" y="154"/>
                    <a:pt x="13" y="154"/>
                  </a:cubicBezTo>
                  <a:cubicBezTo>
                    <a:pt x="8" y="153"/>
                    <a:pt x="13" y="145"/>
                    <a:pt x="14" y="143"/>
                  </a:cubicBezTo>
                  <a:cubicBezTo>
                    <a:pt x="21" y="129"/>
                    <a:pt x="23" y="117"/>
                    <a:pt x="23" y="102"/>
                  </a:cubicBezTo>
                  <a:cubicBezTo>
                    <a:pt x="22" y="92"/>
                    <a:pt x="12" y="31"/>
                    <a:pt x="32" y="35"/>
                  </a:cubicBezTo>
                  <a:cubicBezTo>
                    <a:pt x="40" y="37"/>
                    <a:pt x="46" y="54"/>
                    <a:pt x="48" y="60"/>
                  </a:cubicBezTo>
                  <a:cubicBezTo>
                    <a:pt x="52" y="71"/>
                    <a:pt x="52" y="83"/>
                    <a:pt x="51" y="94"/>
                  </a:cubicBezTo>
                  <a:cubicBezTo>
                    <a:pt x="48" y="116"/>
                    <a:pt x="38" y="139"/>
                    <a:pt x="20" y="152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443">
              <a:extLst>
                <a:ext uri="{FF2B5EF4-FFF2-40B4-BE49-F238E27FC236}">
                  <a16:creationId xmlns:a16="http://schemas.microsoft.com/office/drawing/2014/main" id="{55F76B6E-A148-4444-BD28-88B9736405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2" y="2054"/>
              <a:ext cx="82" cy="167"/>
            </a:xfrm>
            <a:custGeom>
              <a:avLst/>
              <a:gdLst>
                <a:gd name="T0" fmla="*/ 15 w 60"/>
                <a:gd name="T1" fmla="*/ 236 h 121"/>
                <a:gd name="T2" fmla="*/ 56 w 60"/>
                <a:gd name="T3" fmla="*/ 286 h 121"/>
                <a:gd name="T4" fmla="*/ 98 w 60"/>
                <a:gd name="T5" fmla="*/ 317 h 121"/>
                <a:gd name="T6" fmla="*/ 153 w 60"/>
                <a:gd name="T7" fmla="*/ 265 h 121"/>
                <a:gd name="T8" fmla="*/ 153 w 60"/>
                <a:gd name="T9" fmla="*/ 109 h 121"/>
                <a:gd name="T10" fmla="*/ 153 w 60"/>
                <a:gd name="T11" fmla="*/ 54 h 121"/>
                <a:gd name="T12" fmla="*/ 82 w 60"/>
                <a:gd name="T13" fmla="*/ 8 h 121"/>
                <a:gd name="T14" fmla="*/ 7 w 60"/>
                <a:gd name="T15" fmla="*/ 91 h 121"/>
                <a:gd name="T16" fmla="*/ 1 w 60"/>
                <a:gd name="T17" fmla="*/ 164 h 121"/>
                <a:gd name="T18" fmla="*/ 15 w 60"/>
                <a:gd name="T19" fmla="*/ 236 h 121"/>
                <a:gd name="T20" fmla="*/ 34 w 60"/>
                <a:gd name="T21" fmla="*/ 144 h 121"/>
                <a:gd name="T22" fmla="*/ 92 w 60"/>
                <a:gd name="T23" fmla="*/ 44 h 121"/>
                <a:gd name="T24" fmla="*/ 116 w 60"/>
                <a:gd name="T25" fmla="*/ 155 h 121"/>
                <a:gd name="T26" fmla="*/ 111 w 60"/>
                <a:gd name="T27" fmla="*/ 240 h 121"/>
                <a:gd name="T28" fmla="*/ 75 w 60"/>
                <a:gd name="T29" fmla="*/ 262 h 121"/>
                <a:gd name="T30" fmla="*/ 34 w 60"/>
                <a:gd name="T31" fmla="*/ 144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" h="121">
                  <a:moveTo>
                    <a:pt x="6" y="90"/>
                  </a:moveTo>
                  <a:cubicBezTo>
                    <a:pt x="9" y="98"/>
                    <a:pt x="16" y="103"/>
                    <a:pt x="22" y="109"/>
                  </a:cubicBezTo>
                  <a:cubicBezTo>
                    <a:pt x="26" y="112"/>
                    <a:pt x="33" y="121"/>
                    <a:pt x="39" y="121"/>
                  </a:cubicBezTo>
                  <a:cubicBezTo>
                    <a:pt x="48" y="121"/>
                    <a:pt x="60" y="111"/>
                    <a:pt x="60" y="101"/>
                  </a:cubicBezTo>
                  <a:cubicBezTo>
                    <a:pt x="60" y="81"/>
                    <a:pt x="60" y="61"/>
                    <a:pt x="60" y="41"/>
                  </a:cubicBezTo>
                  <a:cubicBezTo>
                    <a:pt x="60" y="34"/>
                    <a:pt x="60" y="27"/>
                    <a:pt x="60" y="20"/>
                  </a:cubicBezTo>
                  <a:cubicBezTo>
                    <a:pt x="60" y="2"/>
                    <a:pt x="46" y="0"/>
                    <a:pt x="32" y="3"/>
                  </a:cubicBezTo>
                  <a:cubicBezTo>
                    <a:pt x="15" y="5"/>
                    <a:pt x="5" y="18"/>
                    <a:pt x="3" y="35"/>
                  </a:cubicBezTo>
                  <a:cubicBezTo>
                    <a:pt x="3" y="39"/>
                    <a:pt x="1" y="57"/>
                    <a:pt x="1" y="62"/>
                  </a:cubicBezTo>
                  <a:cubicBezTo>
                    <a:pt x="0" y="72"/>
                    <a:pt x="3" y="81"/>
                    <a:pt x="6" y="90"/>
                  </a:cubicBezTo>
                  <a:moveTo>
                    <a:pt x="13" y="54"/>
                  </a:moveTo>
                  <a:cubicBezTo>
                    <a:pt x="16" y="40"/>
                    <a:pt x="19" y="20"/>
                    <a:pt x="36" y="17"/>
                  </a:cubicBezTo>
                  <a:cubicBezTo>
                    <a:pt x="56" y="13"/>
                    <a:pt x="46" y="48"/>
                    <a:pt x="45" y="59"/>
                  </a:cubicBezTo>
                  <a:cubicBezTo>
                    <a:pt x="44" y="70"/>
                    <a:pt x="43" y="80"/>
                    <a:pt x="43" y="91"/>
                  </a:cubicBezTo>
                  <a:cubicBezTo>
                    <a:pt x="43" y="102"/>
                    <a:pt x="41" y="108"/>
                    <a:pt x="29" y="100"/>
                  </a:cubicBezTo>
                  <a:cubicBezTo>
                    <a:pt x="14" y="90"/>
                    <a:pt x="10" y="72"/>
                    <a:pt x="13" y="54"/>
                  </a:cubicBezTo>
                </a:path>
              </a:pathLst>
            </a:custGeom>
            <a:solidFill>
              <a:srgbClr val="F2CBDC"/>
            </a:solidFill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444">
              <a:extLst>
                <a:ext uri="{FF2B5EF4-FFF2-40B4-BE49-F238E27FC236}">
                  <a16:creationId xmlns:a16="http://schemas.microsoft.com/office/drawing/2014/main" id="{4D20ED43-2579-4FA5-9565-1F54CDB669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2" y="2054"/>
              <a:ext cx="82" cy="167"/>
            </a:xfrm>
            <a:custGeom>
              <a:avLst/>
              <a:gdLst>
                <a:gd name="T0" fmla="*/ 15 w 60"/>
                <a:gd name="T1" fmla="*/ 236 h 121"/>
                <a:gd name="T2" fmla="*/ 56 w 60"/>
                <a:gd name="T3" fmla="*/ 286 h 121"/>
                <a:gd name="T4" fmla="*/ 98 w 60"/>
                <a:gd name="T5" fmla="*/ 317 h 121"/>
                <a:gd name="T6" fmla="*/ 153 w 60"/>
                <a:gd name="T7" fmla="*/ 265 h 121"/>
                <a:gd name="T8" fmla="*/ 153 w 60"/>
                <a:gd name="T9" fmla="*/ 109 h 121"/>
                <a:gd name="T10" fmla="*/ 153 w 60"/>
                <a:gd name="T11" fmla="*/ 54 h 121"/>
                <a:gd name="T12" fmla="*/ 82 w 60"/>
                <a:gd name="T13" fmla="*/ 8 h 121"/>
                <a:gd name="T14" fmla="*/ 7 w 60"/>
                <a:gd name="T15" fmla="*/ 91 h 121"/>
                <a:gd name="T16" fmla="*/ 1 w 60"/>
                <a:gd name="T17" fmla="*/ 164 h 121"/>
                <a:gd name="T18" fmla="*/ 15 w 60"/>
                <a:gd name="T19" fmla="*/ 236 h 121"/>
                <a:gd name="T20" fmla="*/ 34 w 60"/>
                <a:gd name="T21" fmla="*/ 144 h 121"/>
                <a:gd name="T22" fmla="*/ 92 w 60"/>
                <a:gd name="T23" fmla="*/ 44 h 121"/>
                <a:gd name="T24" fmla="*/ 116 w 60"/>
                <a:gd name="T25" fmla="*/ 155 h 121"/>
                <a:gd name="T26" fmla="*/ 111 w 60"/>
                <a:gd name="T27" fmla="*/ 240 h 121"/>
                <a:gd name="T28" fmla="*/ 75 w 60"/>
                <a:gd name="T29" fmla="*/ 262 h 121"/>
                <a:gd name="T30" fmla="*/ 34 w 60"/>
                <a:gd name="T31" fmla="*/ 144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" h="121">
                  <a:moveTo>
                    <a:pt x="6" y="90"/>
                  </a:moveTo>
                  <a:cubicBezTo>
                    <a:pt x="9" y="98"/>
                    <a:pt x="16" y="103"/>
                    <a:pt x="22" y="109"/>
                  </a:cubicBezTo>
                  <a:cubicBezTo>
                    <a:pt x="26" y="112"/>
                    <a:pt x="33" y="121"/>
                    <a:pt x="39" y="121"/>
                  </a:cubicBezTo>
                  <a:cubicBezTo>
                    <a:pt x="48" y="121"/>
                    <a:pt x="60" y="111"/>
                    <a:pt x="60" y="101"/>
                  </a:cubicBezTo>
                  <a:cubicBezTo>
                    <a:pt x="60" y="81"/>
                    <a:pt x="60" y="61"/>
                    <a:pt x="60" y="41"/>
                  </a:cubicBezTo>
                  <a:cubicBezTo>
                    <a:pt x="60" y="34"/>
                    <a:pt x="60" y="27"/>
                    <a:pt x="60" y="20"/>
                  </a:cubicBezTo>
                  <a:cubicBezTo>
                    <a:pt x="60" y="2"/>
                    <a:pt x="46" y="0"/>
                    <a:pt x="32" y="3"/>
                  </a:cubicBezTo>
                  <a:cubicBezTo>
                    <a:pt x="15" y="5"/>
                    <a:pt x="5" y="18"/>
                    <a:pt x="3" y="35"/>
                  </a:cubicBezTo>
                  <a:cubicBezTo>
                    <a:pt x="3" y="39"/>
                    <a:pt x="1" y="57"/>
                    <a:pt x="1" y="62"/>
                  </a:cubicBezTo>
                  <a:cubicBezTo>
                    <a:pt x="0" y="72"/>
                    <a:pt x="3" y="81"/>
                    <a:pt x="6" y="90"/>
                  </a:cubicBezTo>
                  <a:moveTo>
                    <a:pt x="13" y="54"/>
                  </a:moveTo>
                  <a:cubicBezTo>
                    <a:pt x="16" y="40"/>
                    <a:pt x="19" y="20"/>
                    <a:pt x="36" y="17"/>
                  </a:cubicBezTo>
                  <a:cubicBezTo>
                    <a:pt x="56" y="13"/>
                    <a:pt x="46" y="48"/>
                    <a:pt x="45" y="59"/>
                  </a:cubicBezTo>
                  <a:cubicBezTo>
                    <a:pt x="44" y="70"/>
                    <a:pt x="43" y="80"/>
                    <a:pt x="43" y="91"/>
                  </a:cubicBezTo>
                  <a:cubicBezTo>
                    <a:pt x="43" y="102"/>
                    <a:pt x="41" y="108"/>
                    <a:pt x="29" y="100"/>
                  </a:cubicBezTo>
                  <a:cubicBezTo>
                    <a:pt x="14" y="90"/>
                    <a:pt x="10" y="72"/>
                    <a:pt x="13" y="54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445">
              <a:extLst>
                <a:ext uri="{FF2B5EF4-FFF2-40B4-BE49-F238E27FC236}">
                  <a16:creationId xmlns:a16="http://schemas.microsoft.com/office/drawing/2014/main" id="{5CAD44B4-4684-4824-9439-1E86BBE2AB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1" y="1964"/>
              <a:ext cx="132" cy="225"/>
            </a:xfrm>
            <a:custGeom>
              <a:avLst/>
              <a:gdLst>
                <a:gd name="T0" fmla="*/ 190 w 96"/>
                <a:gd name="T1" fmla="*/ 22 h 164"/>
                <a:gd name="T2" fmla="*/ 91 w 96"/>
                <a:gd name="T3" fmla="*/ 51 h 164"/>
                <a:gd name="T4" fmla="*/ 47 w 96"/>
                <a:gd name="T5" fmla="*/ 91 h 164"/>
                <a:gd name="T6" fmla="*/ 26 w 96"/>
                <a:gd name="T7" fmla="*/ 162 h 164"/>
                <a:gd name="T8" fmla="*/ 91 w 96"/>
                <a:gd name="T9" fmla="*/ 410 h 164"/>
                <a:gd name="T10" fmla="*/ 180 w 96"/>
                <a:gd name="T11" fmla="*/ 395 h 164"/>
                <a:gd name="T12" fmla="*/ 182 w 96"/>
                <a:gd name="T13" fmla="*/ 335 h 164"/>
                <a:gd name="T14" fmla="*/ 186 w 96"/>
                <a:gd name="T15" fmla="*/ 258 h 164"/>
                <a:gd name="T16" fmla="*/ 198 w 96"/>
                <a:gd name="T17" fmla="*/ 193 h 164"/>
                <a:gd name="T18" fmla="*/ 241 w 96"/>
                <a:gd name="T19" fmla="*/ 147 h 164"/>
                <a:gd name="T20" fmla="*/ 227 w 96"/>
                <a:gd name="T21" fmla="*/ 81 h 164"/>
                <a:gd name="T22" fmla="*/ 190 w 96"/>
                <a:gd name="T23" fmla="*/ 22 h 164"/>
                <a:gd name="T24" fmla="*/ 201 w 96"/>
                <a:gd name="T25" fmla="*/ 126 h 164"/>
                <a:gd name="T26" fmla="*/ 153 w 96"/>
                <a:gd name="T27" fmla="*/ 202 h 164"/>
                <a:gd name="T28" fmla="*/ 153 w 96"/>
                <a:gd name="T29" fmla="*/ 262 h 164"/>
                <a:gd name="T30" fmla="*/ 153 w 96"/>
                <a:gd name="T31" fmla="*/ 346 h 164"/>
                <a:gd name="T32" fmla="*/ 132 w 96"/>
                <a:gd name="T33" fmla="*/ 394 h 164"/>
                <a:gd name="T34" fmla="*/ 81 w 96"/>
                <a:gd name="T35" fmla="*/ 368 h 164"/>
                <a:gd name="T36" fmla="*/ 55 w 96"/>
                <a:gd name="T37" fmla="*/ 325 h 164"/>
                <a:gd name="T38" fmla="*/ 50 w 96"/>
                <a:gd name="T39" fmla="*/ 257 h 164"/>
                <a:gd name="T40" fmla="*/ 61 w 96"/>
                <a:gd name="T41" fmla="*/ 182 h 164"/>
                <a:gd name="T42" fmla="*/ 127 w 96"/>
                <a:gd name="T43" fmla="*/ 64 h 164"/>
                <a:gd name="T44" fmla="*/ 180 w 96"/>
                <a:gd name="T45" fmla="*/ 62 h 164"/>
                <a:gd name="T46" fmla="*/ 201 w 96"/>
                <a:gd name="T47" fmla="*/ 126 h 1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6" h="164">
                  <a:moveTo>
                    <a:pt x="73" y="9"/>
                  </a:moveTo>
                  <a:cubicBezTo>
                    <a:pt x="63" y="0"/>
                    <a:pt x="43" y="14"/>
                    <a:pt x="35" y="20"/>
                  </a:cubicBezTo>
                  <a:cubicBezTo>
                    <a:pt x="29" y="24"/>
                    <a:pt x="23" y="29"/>
                    <a:pt x="18" y="35"/>
                  </a:cubicBezTo>
                  <a:cubicBezTo>
                    <a:pt x="13" y="42"/>
                    <a:pt x="12" y="54"/>
                    <a:pt x="10" y="63"/>
                  </a:cubicBezTo>
                  <a:cubicBezTo>
                    <a:pt x="5" y="92"/>
                    <a:pt x="0" y="144"/>
                    <a:pt x="35" y="159"/>
                  </a:cubicBezTo>
                  <a:cubicBezTo>
                    <a:pt x="44" y="164"/>
                    <a:pt x="64" y="164"/>
                    <a:pt x="69" y="153"/>
                  </a:cubicBezTo>
                  <a:cubicBezTo>
                    <a:pt x="72" y="146"/>
                    <a:pt x="70" y="137"/>
                    <a:pt x="70" y="130"/>
                  </a:cubicBezTo>
                  <a:cubicBezTo>
                    <a:pt x="71" y="120"/>
                    <a:pt x="70" y="110"/>
                    <a:pt x="71" y="100"/>
                  </a:cubicBezTo>
                  <a:cubicBezTo>
                    <a:pt x="71" y="92"/>
                    <a:pt x="73" y="83"/>
                    <a:pt x="76" y="75"/>
                  </a:cubicBezTo>
                  <a:cubicBezTo>
                    <a:pt x="79" y="66"/>
                    <a:pt x="87" y="64"/>
                    <a:pt x="92" y="57"/>
                  </a:cubicBezTo>
                  <a:cubicBezTo>
                    <a:pt x="96" y="50"/>
                    <a:pt x="90" y="38"/>
                    <a:pt x="87" y="31"/>
                  </a:cubicBezTo>
                  <a:cubicBezTo>
                    <a:pt x="84" y="23"/>
                    <a:pt x="80" y="14"/>
                    <a:pt x="73" y="9"/>
                  </a:cubicBezTo>
                  <a:moveTo>
                    <a:pt x="77" y="49"/>
                  </a:moveTo>
                  <a:cubicBezTo>
                    <a:pt x="73" y="59"/>
                    <a:pt x="59" y="65"/>
                    <a:pt x="59" y="78"/>
                  </a:cubicBezTo>
                  <a:cubicBezTo>
                    <a:pt x="59" y="86"/>
                    <a:pt x="59" y="93"/>
                    <a:pt x="59" y="101"/>
                  </a:cubicBezTo>
                  <a:cubicBezTo>
                    <a:pt x="59" y="112"/>
                    <a:pt x="59" y="123"/>
                    <a:pt x="59" y="134"/>
                  </a:cubicBezTo>
                  <a:cubicBezTo>
                    <a:pt x="59" y="141"/>
                    <a:pt x="61" y="151"/>
                    <a:pt x="51" y="152"/>
                  </a:cubicBezTo>
                  <a:cubicBezTo>
                    <a:pt x="46" y="153"/>
                    <a:pt x="35" y="145"/>
                    <a:pt x="31" y="142"/>
                  </a:cubicBezTo>
                  <a:cubicBezTo>
                    <a:pt x="25" y="139"/>
                    <a:pt x="23" y="133"/>
                    <a:pt x="21" y="126"/>
                  </a:cubicBezTo>
                  <a:cubicBezTo>
                    <a:pt x="18" y="119"/>
                    <a:pt x="19" y="108"/>
                    <a:pt x="19" y="99"/>
                  </a:cubicBezTo>
                  <a:cubicBezTo>
                    <a:pt x="20" y="90"/>
                    <a:pt x="21" y="80"/>
                    <a:pt x="23" y="71"/>
                  </a:cubicBezTo>
                  <a:cubicBezTo>
                    <a:pt x="27" y="53"/>
                    <a:pt x="33" y="35"/>
                    <a:pt x="49" y="25"/>
                  </a:cubicBezTo>
                  <a:cubicBezTo>
                    <a:pt x="54" y="22"/>
                    <a:pt x="65" y="16"/>
                    <a:pt x="69" y="24"/>
                  </a:cubicBezTo>
                  <a:cubicBezTo>
                    <a:pt x="72" y="31"/>
                    <a:pt x="81" y="40"/>
                    <a:pt x="77" y="49"/>
                  </a:cubicBezTo>
                </a:path>
              </a:pathLst>
            </a:custGeom>
            <a:solidFill>
              <a:srgbClr val="F2CBDC"/>
            </a:solidFill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446">
              <a:extLst>
                <a:ext uri="{FF2B5EF4-FFF2-40B4-BE49-F238E27FC236}">
                  <a16:creationId xmlns:a16="http://schemas.microsoft.com/office/drawing/2014/main" id="{2E34D59C-F415-4365-A4AE-E487E08D9C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1" y="1964"/>
              <a:ext cx="132" cy="225"/>
            </a:xfrm>
            <a:custGeom>
              <a:avLst/>
              <a:gdLst>
                <a:gd name="T0" fmla="*/ 190 w 96"/>
                <a:gd name="T1" fmla="*/ 22 h 164"/>
                <a:gd name="T2" fmla="*/ 91 w 96"/>
                <a:gd name="T3" fmla="*/ 51 h 164"/>
                <a:gd name="T4" fmla="*/ 47 w 96"/>
                <a:gd name="T5" fmla="*/ 91 h 164"/>
                <a:gd name="T6" fmla="*/ 26 w 96"/>
                <a:gd name="T7" fmla="*/ 162 h 164"/>
                <a:gd name="T8" fmla="*/ 91 w 96"/>
                <a:gd name="T9" fmla="*/ 410 h 164"/>
                <a:gd name="T10" fmla="*/ 180 w 96"/>
                <a:gd name="T11" fmla="*/ 395 h 164"/>
                <a:gd name="T12" fmla="*/ 182 w 96"/>
                <a:gd name="T13" fmla="*/ 335 h 164"/>
                <a:gd name="T14" fmla="*/ 186 w 96"/>
                <a:gd name="T15" fmla="*/ 258 h 164"/>
                <a:gd name="T16" fmla="*/ 198 w 96"/>
                <a:gd name="T17" fmla="*/ 193 h 164"/>
                <a:gd name="T18" fmla="*/ 241 w 96"/>
                <a:gd name="T19" fmla="*/ 147 h 164"/>
                <a:gd name="T20" fmla="*/ 227 w 96"/>
                <a:gd name="T21" fmla="*/ 81 h 164"/>
                <a:gd name="T22" fmla="*/ 190 w 96"/>
                <a:gd name="T23" fmla="*/ 22 h 164"/>
                <a:gd name="T24" fmla="*/ 201 w 96"/>
                <a:gd name="T25" fmla="*/ 126 h 164"/>
                <a:gd name="T26" fmla="*/ 153 w 96"/>
                <a:gd name="T27" fmla="*/ 202 h 164"/>
                <a:gd name="T28" fmla="*/ 153 w 96"/>
                <a:gd name="T29" fmla="*/ 262 h 164"/>
                <a:gd name="T30" fmla="*/ 153 w 96"/>
                <a:gd name="T31" fmla="*/ 346 h 164"/>
                <a:gd name="T32" fmla="*/ 132 w 96"/>
                <a:gd name="T33" fmla="*/ 394 h 164"/>
                <a:gd name="T34" fmla="*/ 81 w 96"/>
                <a:gd name="T35" fmla="*/ 368 h 164"/>
                <a:gd name="T36" fmla="*/ 55 w 96"/>
                <a:gd name="T37" fmla="*/ 325 h 164"/>
                <a:gd name="T38" fmla="*/ 50 w 96"/>
                <a:gd name="T39" fmla="*/ 257 h 164"/>
                <a:gd name="T40" fmla="*/ 61 w 96"/>
                <a:gd name="T41" fmla="*/ 182 h 164"/>
                <a:gd name="T42" fmla="*/ 127 w 96"/>
                <a:gd name="T43" fmla="*/ 64 h 164"/>
                <a:gd name="T44" fmla="*/ 180 w 96"/>
                <a:gd name="T45" fmla="*/ 62 h 164"/>
                <a:gd name="T46" fmla="*/ 201 w 96"/>
                <a:gd name="T47" fmla="*/ 126 h 1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6" h="164">
                  <a:moveTo>
                    <a:pt x="73" y="9"/>
                  </a:moveTo>
                  <a:cubicBezTo>
                    <a:pt x="63" y="0"/>
                    <a:pt x="43" y="14"/>
                    <a:pt x="35" y="20"/>
                  </a:cubicBezTo>
                  <a:cubicBezTo>
                    <a:pt x="29" y="24"/>
                    <a:pt x="23" y="29"/>
                    <a:pt x="18" y="35"/>
                  </a:cubicBezTo>
                  <a:cubicBezTo>
                    <a:pt x="13" y="42"/>
                    <a:pt x="12" y="54"/>
                    <a:pt x="10" y="63"/>
                  </a:cubicBezTo>
                  <a:cubicBezTo>
                    <a:pt x="5" y="92"/>
                    <a:pt x="0" y="144"/>
                    <a:pt x="35" y="159"/>
                  </a:cubicBezTo>
                  <a:cubicBezTo>
                    <a:pt x="44" y="164"/>
                    <a:pt x="64" y="164"/>
                    <a:pt x="69" y="153"/>
                  </a:cubicBezTo>
                  <a:cubicBezTo>
                    <a:pt x="72" y="146"/>
                    <a:pt x="70" y="137"/>
                    <a:pt x="70" y="130"/>
                  </a:cubicBezTo>
                  <a:cubicBezTo>
                    <a:pt x="71" y="120"/>
                    <a:pt x="70" y="110"/>
                    <a:pt x="71" y="100"/>
                  </a:cubicBezTo>
                  <a:cubicBezTo>
                    <a:pt x="71" y="92"/>
                    <a:pt x="73" y="83"/>
                    <a:pt x="76" y="75"/>
                  </a:cubicBezTo>
                  <a:cubicBezTo>
                    <a:pt x="79" y="66"/>
                    <a:pt x="87" y="64"/>
                    <a:pt x="92" y="57"/>
                  </a:cubicBezTo>
                  <a:cubicBezTo>
                    <a:pt x="96" y="50"/>
                    <a:pt x="90" y="38"/>
                    <a:pt x="87" y="31"/>
                  </a:cubicBezTo>
                  <a:cubicBezTo>
                    <a:pt x="84" y="23"/>
                    <a:pt x="80" y="14"/>
                    <a:pt x="73" y="9"/>
                  </a:cubicBezTo>
                  <a:moveTo>
                    <a:pt x="77" y="49"/>
                  </a:moveTo>
                  <a:cubicBezTo>
                    <a:pt x="73" y="59"/>
                    <a:pt x="59" y="65"/>
                    <a:pt x="59" y="78"/>
                  </a:cubicBezTo>
                  <a:cubicBezTo>
                    <a:pt x="59" y="86"/>
                    <a:pt x="59" y="93"/>
                    <a:pt x="59" y="101"/>
                  </a:cubicBezTo>
                  <a:cubicBezTo>
                    <a:pt x="59" y="112"/>
                    <a:pt x="59" y="123"/>
                    <a:pt x="59" y="134"/>
                  </a:cubicBezTo>
                  <a:cubicBezTo>
                    <a:pt x="59" y="141"/>
                    <a:pt x="61" y="151"/>
                    <a:pt x="51" y="152"/>
                  </a:cubicBezTo>
                  <a:cubicBezTo>
                    <a:pt x="46" y="153"/>
                    <a:pt x="35" y="145"/>
                    <a:pt x="31" y="142"/>
                  </a:cubicBezTo>
                  <a:cubicBezTo>
                    <a:pt x="25" y="139"/>
                    <a:pt x="23" y="133"/>
                    <a:pt x="21" y="126"/>
                  </a:cubicBezTo>
                  <a:cubicBezTo>
                    <a:pt x="18" y="119"/>
                    <a:pt x="19" y="108"/>
                    <a:pt x="19" y="99"/>
                  </a:cubicBezTo>
                  <a:cubicBezTo>
                    <a:pt x="20" y="90"/>
                    <a:pt x="21" y="80"/>
                    <a:pt x="23" y="71"/>
                  </a:cubicBezTo>
                  <a:cubicBezTo>
                    <a:pt x="27" y="53"/>
                    <a:pt x="33" y="35"/>
                    <a:pt x="49" y="25"/>
                  </a:cubicBezTo>
                  <a:cubicBezTo>
                    <a:pt x="54" y="22"/>
                    <a:pt x="65" y="16"/>
                    <a:pt x="69" y="24"/>
                  </a:cubicBezTo>
                  <a:cubicBezTo>
                    <a:pt x="72" y="31"/>
                    <a:pt x="81" y="40"/>
                    <a:pt x="77" y="49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Freeform 447">
              <a:extLst>
                <a:ext uri="{FF2B5EF4-FFF2-40B4-BE49-F238E27FC236}">
                  <a16:creationId xmlns:a16="http://schemas.microsoft.com/office/drawing/2014/main" id="{C41E578C-D584-4E6A-82BE-4D1201C54C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4" y="2171"/>
              <a:ext cx="119" cy="160"/>
            </a:xfrm>
            <a:custGeom>
              <a:avLst/>
              <a:gdLst>
                <a:gd name="T0" fmla="*/ 208 w 87"/>
                <a:gd name="T1" fmla="*/ 32 h 116"/>
                <a:gd name="T2" fmla="*/ 148 w 87"/>
                <a:gd name="T3" fmla="*/ 29 h 116"/>
                <a:gd name="T4" fmla="*/ 96 w 87"/>
                <a:gd name="T5" fmla="*/ 95 h 116"/>
                <a:gd name="T6" fmla="*/ 29 w 87"/>
                <a:gd name="T7" fmla="*/ 201 h 116"/>
                <a:gd name="T8" fmla="*/ 29 w 87"/>
                <a:gd name="T9" fmla="*/ 272 h 116"/>
                <a:gd name="T10" fmla="*/ 174 w 87"/>
                <a:gd name="T11" fmla="*/ 250 h 116"/>
                <a:gd name="T12" fmla="*/ 182 w 87"/>
                <a:gd name="T13" fmla="*/ 200 h 116"/>
                <a:gd name="T14" fmla="*/ 189 w 87"/>
                <a:gd name="T15" fmla="*/ 150 h 116"/>
                <a:gd name="T16" fmla="*/ 208 w 87"/>
                <a:gd name="T17" fmla="*/ 32 h 116"/>
                <a:gd name="T18" fmla="*/ 90 w 87"/>
                <a:gd name="T19" fmla="*/ 244 h 116"/>
                <a:gd name="T20" fmla="*/ 57 w 87"/>
                <a:gd name="T21" fmla="*/ 244 h 116"/>
                <a:gd name="T22" fmla="*/ 49 w 87"/>
                <a:gd name="T23" fmla="*/ 217 h 116"/>
                <a:gd name="T24" fmla="*/ 82 w 87"/>
                <a:gd name="T25" fmla="*/ 166 h 116"/>
                <a:gd name="T26" fmla="*/ 168 w 87"/>
                <a:gd name="T27" fmla="*/ 69 h 116"/>
                <a:gd name="T28" fmla="*/ 153 w 87"/>
                <a:gd name="T29" fmla="*/ 206 h 116"/>
                <a:gd name="T30" fmla="*/ 90 w 87"/>
                <a:gd name="T31" fmla="*/ 244 h 1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7" h="116">
                  <a:moveTo>
                    <a:pt x="81" y="12"/>
                  </a:moveTo>
                  <a:cubicBezTo>
                    <a:pt x="77" y="0"/>
                    <a:pt x="64" y="5"/>
                    <a:pt x="58" y="11"/>
                  </a:cubicBezTo>
                  <a:cubicBezTo>
                    <a:pt x="50" y="19"/>
                    <a:pt x="43" y="27"/>
                    <a:pt x="37" y="36"/>
                  </a:cubicBezTo>
                  <a:cubicBezTo>
                    <a:pt x="28" y="50"/>
                    <a:pt x="19" y="63"/>
                    <a:pt x="11" y="77"/>
                  </a:cubicBezTo>
                  <a:cubicBezTo>
                    <a:pt x="6" y="87"/>
                    <a:pt x="0" y="97"/>
                    <a:pt x="11" y="104"/>
                  </a:cubicBezTo>
                  <a:cubicBezTo>
                    <a:pt x="26" y="116"/>
                    <a:pt x="55" y="105"/>
                    <a:pt x="68" y="95"/>
                  </a:cubicBezTo>
                  <a:cubicBezTo>
                    <a:pt x="74" y="90"/>
                    <a:pt x="71" y="83"/>
                    <a:pt x="71" y="76"/>
                  </a:cubicBezTo>
                  <a:cubicBezTo>
                    <a:pt x="71" y="70"/>
                    <a:pt x="72" y="63"/>
                    <a:pt x="74" y="57"/>
                  </a:cubicBezTo>
                  <a:cubicBezTo>
                    <a:pt x="78" y="42"/>
                    <a:pt x="87" y="28"/>
                    <a:pt x="81" y="12"/>
                  </a:cubicBezTo>
                  <a:moveTo>
                    <a:pt x="35" y="93"/>
                  </a:moveTo>
                  <a:cubicBezTo>
                    <a:pt x="31" y="93"/>
                    <a:pt x="27" y="93"/>
                    <a:pt x="23" y="93"/>
                  </a:cubicBezTo>
                  <a:cubicBezTo>
                    <a:pt x="17" y="93"/>
                    <a:pt x="18" y="89"/>
                    <a:pt x="19" y="83"/>
                  </a:cubicBezTo>
                  <a:cubicBezTo>
                    <a:pt x="20" y="74"/>
                    <a:pt x="26" y="69"/>
                    <a:pt x="32" y="63"/>
                  </a:cubicBezTo>
                  <a:cubicBezTo>
                    <a:pt x="43" y="50"/>
                    <a:pt x="55" y="38"/>
                    <a:pt x="66" y="26"/>
                  </a:cubicBezTo>
                  <a:cubicBezTo>
                    <a:pt x="79" y="16"/>
                    <a:pt x="52" y="58"/>
                    <a:pt x="60" y="78"/>
                  </a:cubicBezTo>
                  <a:cubicBezTo>
                    <a:pt x="60" y="78"/>
                    <a:pt x="69" y="96"/>
                    <a:pt x="35" y="93"/>
                  </a:cubicBezTo>
                  <a:close/>
                </a:path>
              </a:pathLst>
            </a:custGeom>
            <a:solidFill>
              <a:srgbClr val="F2CBDC"/>
            </a:solidFill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448">
              <a:extLst>
                <a:ext uri="{FF2B5EF4-FFF2-40B4-BE49-F238E27FC236}">
                  <a16:creationId xmlns:a16="http://schemas.microsoft.com/office/drawing/2014/main" id="{001569CE-2CEE-4781-B75A-A5C344168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5" y="1643"/>
              <a:ext cx="562" cy="1074"/>
            </a:xfrm>
            <a:custGeom>
              <a:avLst/>
              <a:gdLst>
                <a:gd name="T0" fmla="*/ 473 w 409"/>
                <a:gd name="T1" fmla="*/ 1330 h 781"/>
                <a:gd name="T2" fmla="*/ 306 w 409"/>
                <a:gd name="T3" fmla="*/ 1180 h 781"/>
                <a:gd name="T4" fmla="*/ 249 w 409"/>
                <a:gd name="T5" fmla="*/ 1284 h 781"/>
                <a:gd name="T6" fmla="*/ 143 w 409"/>
                <a:gd name="T7" fmla="*/ 1146 h 781"/>
                <a:gd name="T8" fmla="*/ 234 w 409"/>
                <a:gd name="T9" fmla="*/ 936 h 781"/>
                <a:gd name="T10" fmla="*/ 743 w 409"/>
                <a:gd name="T11" fmla="*/ 465 h 781"/>
                <a:gd name="T12" fmla="*/ 519 w 409"/>
                <a:gd name="T13" fmla="*/ 168 h 781"/>
                <a:gd name="T14" fmla="*/ 355 w 409"/>
                <a:gd name="T15" fmla="*/ 70 h 781"/>
                <a:gd name="T16" fmla="*/ 120 w 409"/>
                <a:gd name="T17" fmla="*/ 14 h 781"/>
                <a:gd name="T18" fmla="*/ 71 w 409"/>
                <a:gd name="T19" fmla="*/ 341 h 781"/>
                <a:gd name="T20" fmla="*/ 135 w 409"/>
                <a:gd name="T21" fmla="*/ 556 h 781"/>
                <a:gd name="T22" fmla="*/ 92 w 409"/>
                <a:gd name="T23" fmla="*/ 949 h 781"/>
                <a:gd name="T24" fmla="*/ 131 w 409"/>
                <a:gd name="T25" fmla="*/ 755 h 781"/>
                <a:gd name="T26" fmla="*/ 47 w 409"/>
                <a:gd name="T27" fmla="*/ 1355 h 781"/>
                <a:gd name="T28" fmla="*/ 165 w 409"/>
                <a:gd name="T29" fmla="*/ 1895 h 781"/>
                <a:gd name="T30" fmla="*/ 279 w 409"/>
                <a:gd name="T31" fmla="*/ 1636 h 781"/>
                <a:gd name="T32" fmla="*/ 155 w 409"/>
                <a:gd name="T33" fmla="*/ 1770 h 781"/>
                <a:gd name="T34" fmla="*/ 231 w 409"/>
                <a:gd name="T35" fmla="*/ 1496 h 781"/>
                <a:gd name="T36" fmla="*/ 306 w 409"/>
                <a:gd name="T37" fmla="*/ 1436 h 781"/>
                <a:gd name="T38" fmla="*/ 451 w 409"/>
                <a:gd name="T39" fmla="*/ 1795 h 781"/>
                <a:gd name="T40" fmla="*/ 536 w 409"/>
                <a:gd name="T41" fmla="*/ 2010 h 781"/>
                <a:gd name="T42" fmla="*/ 723 w 409"/>
                <a:gd name="T43" fmla="*/ 1920 h 781"/>
                <a:gd name="T44" fmla="*/ 1059 w 409"/>
                <a:gd name="T45" fmla="*/ 1491 h 781"/>
                <a:gd name="T46" fmla="*/ 809 w 409"/>
                <a:gd name="T47" fmla="*/ 1748 h 781"/>
                <a:gd name="T48" fmla="*/ 577 w 409"/>
                <a:gd name="T49" fmla="*/ 1990 h 781"/>
                <a:gd name="T50" fmla="*/ 433 w 409"/>
                <a:gd name="T51" fmla="*/ 1657 h 781"/>
                <a:gd name="T52" fmla="*/ 279 w 409"/>
                <a:gd name="T53" fmla="*/ 1385 h 781"/>
                <a:gd name="T54" fmla="*/ 155 w 409"/>
                <a:gd name="T55" fmla="*/ 1547 h 781"/>
                <a:gd name="T56" fmla="*/ 196 w 409"/>
                <a:gd name="T57" fmla="*/ 1811 h 781"/>
                <a:gd name="T58" fmla="*/ 284 w 409"/>
                <a:gd name="T59" fmla="*/ 1748 h 781"/>
                <a:gd name="T60" fmla="*/ 81 w 409"/>
                <a:gd name="T61" fmla="*/ 1697 h 781"/>
                <a:gd name="T62" fmla="*/ 47 w 409"/>
                <a:gd name="T63" fmla="*/ 1012 h 781"/>
                <a:gd name="T64" fmla="*/ 102 w 409"/>
                <a:gd name="T65" fmla="*/ 776 h 781"/>
                <a:gd name="T66" fmla="*/ 143 w 409"/>
                <a:gd name="T67" fmla="*/ 968 h 781"/>
                <a:gd name="T68" fmla="*/ 161 w 409"/>
                <a:gd name="T69" fmla="*/ 525 h 781"/>
                <a:gd name="T70" fmla="*/ 110 w 409"/>
                <a:gd name="T71" fmla="*/ 195 h 781"/>
                <a:gd name="T72" fmla="*/ 132 w 409"/>
                <a:gd name="T73" fmla="*/ 50 h 781"/>
                <a:gd name="T74" fmla="*/ 322 w 409"/>
                <a:gd name="T75" fmla="*/ 106 h 781"/>
                <a:gd name="T76" fmla="*/ 429 w 409"/>
                <a:gd name="T77" fmla="*/ 120 h 781"/>
                <a:gd name="T78" fmla="*/ 742 w 409"/>
                <a:gd name="T79" fmla="*/ 397 h 781"/>
                <a:gd name="T80" fmla="*/ 319 w 409"/>
                <a:gd name="T81" fmla="*/ 671 h 781"/>
                <a:gd name="T82" fmla="*/ 166 w 409"/>
                <a:gd name="T83" fmla="*/ 1019 h 781"/>
                <a:gd name="T84" fmla="*/ 135 w 409"/>
                <a:gd name="T85" fmla="*/ 1375 h 781"/>
                <a:gd name="T86" fmla="*/ 269 w 409"/>
                <a:gd name="T87" fmla="*/ 1287 h 781"/>
                <a:gd name="T88" fmla="*/ 375 w 409"/>
                <a:gd name="T89" fmla="*/ 1352 h 781"/>
                <a:gd name="T90" fmla="*/ 915 w 409"/>
                <a:gd name="T91" fmla="*/ 1375 h 781"/>
                <a:gd name="T92" fmla="*/ 993 w 409"/>
                <a:gd name="T93" fmla="*/ 1524 h 7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09" h="781">
                  <a:moveTo>
                    <a:pt x="355" y="513"/>
                  </a:moveTo>
                  <a:cubicBezTo>
                    <a:pt x="313" y="513"/>
                    <a:pt x="271" y="513"/>
                    <a:pt x="228" y="513"/>
                  </a:cubicBezTo>
                  <a:cubicBezTo>
                    <a:pt x="213" y="513"/>
                    <a:pt x="197" y="512"/>
                    <a:pt x="182" y="511"/>
                  </a:cubicBezTo>
                  <a:cubicBezTo>
                    <a:pt x="169" y="510"/>
                    <a:pt x="156" y="508"/>
                    <a:pt x="143" y="505"/>
                  </a:cubicBezTo>
                  <a:cubicBezTo>
                    <a:pt x="130" y="503"/>
                    <a:pt x="130" y="491"/>
                    <a:pt x="130" y="480"/>
                  </a:cubicBezTo>
                  <a:cubicBezTo>
                    <a:pt x="130" y="470"/>
                    <a:pt x="129" y="459"/>
                    <a:pt x="118" y="454"/>
                  </a:cubicBezTo>
                  <a:cubicBezTo>
                    <a:pt x="108" y="450"/>
                    <a:pt x="103" y="462"/>
                    <a:pt x="101" y="470"/>
                  </a:cubicBezTo>
                  <a:cubicBezTo>
                    <a:pt x="99" y="475"/>
                    <a:pt x="98" y="481"/>
                    <a:pt x="97" y="487"/>
                  </a:cubicBezTo>
                  <a:cubicBezTo>
                    <a:pt x="97" y="489"/>
                    <a:pt x="96" y="492"/>
                    <a:pt x="96" y="494"/>
                  </a:cubicBezTo>
                  <a:cubicBezTo>
                    <a:pt x="94" y="500"/>
                    <a:pt x="92" y="503"/>
                    <a:pt x="89" y="507"/>
                  </a:cubicBezTo>
                  <a:cubicBezTo>
                    <a:pt x="81" y="517"/>
                    <a:pt x="74" y="528"/>
                    <a:pt x="63" y="532"/>
                  </a:cubicBezTo>
                  <a:cubicBezTo>
                    <a:pt x="64" y="501"/>
                    <a:pt x="59" y="471"/>
                    <a:pt x="55" y="441"/>
                  </a:cubicBezTo>
                  <a:cubicBezTo>
                    <a:pt x="54" y="432"/>
                    <a:pt x="54" y="429"/>
                    <a:pt x="59" y="421"/>
                  </a:cubicBezTo>
                  <a:cubicBezTo>
                    <a:pt x="63" y="415"/>
                    <a:pt x="67" y="409"/>
                    <a:pt x="71" y="403"/>
                  </a:cubicBezTo>
                  <a:cubicBezTo>
                    <a:pt x="80" y="389"/>
                    <a:pt x="85" y="375"/>
                    <a:pt x="90" y="360"/>
                  </a:cubicBezTo>
                  <a:cubicBezTo>
                    <a:pt x="98" y="332"/>
                    <a:pt x="104" y="303"/>
                    <a:pt x="119" y="279"/>
                  </a:cubicBezTo>
                  <a:cubicBezTo>
                    <a:pt x="135" y="252"/>
                    <a:pt x="167" y="239"/>
                    <a:pt x="194" y="224"/>
                  </a:cubicBezTo>
                  <a:cubicBezTo>
                    <a:pt x="224" y="207"/>
                    <a:pt x="255" y="192"/>
                    <a:pt x="287" y="179"/>
                  </a:cubicBezTo>
                  <a:cubicBezTo>
                    <a:pt x="294" y="176"/>
                    <a:pt x="297" y="161"/>
                    <a:pt x="299" y="155"/>
                  </a:cubicBezTo>
                  <a:cubicBezTo>
                    <a:pt x="300" y="148"/>
                    <a:pt x="300" y="133"/>
                    <a:pt x="293" y="129"/>
                  </a:cubicBezTo>
                  <a:cubicBezTo>
                    <a:pt x="260" y="110"/>
                    <a:pt x="228" y="92"/>
                    <a:pt x="200" y="65"/>
                  </a:cubicBezTo>
                  <a:cubicBezTo>
                    <a:pt x="195" y="60"/>
                    <a:pt x="190" y="55"/>
                    <a:pt x="185" y="49"/>
                  </a:cubicBezTo>
                  <a:cubicBezTo>
                    <a:pt x="183" y="44"/>
                    <a:pt x="180" y="40"/>
                    <a:pt x="176" y="36"/>
                  </a:cubicBezTo>
                  <a:cubicBezTo>
                    <a:pt x="164" y="25"/>
                    <a:pt x="152" y="24"/>
                    <a:pt x="137" y="27"/>
                  </a:cubicBezTo>
                  <a:cubicBezTo>
                    <a:pt x="128" y="28"/>
                    <a:pt x="111" y="33"/>
                    <a:pt x="102" y="29"/>
                  </a:cubicBezTo>
                  <a:cubicBezTo>
                    <a:pt x="95" y="25"/>
                    <a:pt x="89" y="21"/>
                    <a:pt x="82" y="18"/>
                  </a:cubicBezTo>
                  <a:cubicBezTo>
                    <a:pt x="74" y="13"/>
                    <a:pt x="56" y="0"/>
                    <a:pt x="46" y="5"/>
                  </a:cubicBezTo>
                  <a:cubicBezTo>
                    <a:pt x="36" y="10"/>
                    <a:pt x="32" y="18"/>
                    <a:pt x="32" y="28"/>
                  </a:cubicBezTo>
                  <a:cubicBezTo>
                    <a:pt x="32" y="46"/>
                    <a:pt x="32" y="63"/>
                    <a:pt x="31" y="81"/>
                  </a:cubicBezTo>
                  <a:cubicBezTo>
                    <a:pt x="31" y="98"/>
                    <a:pt x="30" y="114"/>
                    <a:pt x="28" y="131"/>
                  </a:cubicBezTo>
                  <a:cubicBezTo>
                    <a:pt x="28" y="140"/>
                    <a:pt x="27" y="148"/>
                    <a:pt x="26" y="157"/>
                  </a:cubicBezTo>
                  <a:cubicBezTo>
                    <a:pt x="26" y="164"/>
                    <a:pt x="30" y="171"/>
                    <a:pt x="33" y="178"/>
                  </a:cubicBezTo>
                  <a:cubicBezTo>
                    <a:pt x="39" y="190"/>
                    <a:pt x="46" y="202"/>
                    <a:pt x="52" y="214"/>
                  </a:cubicBezTo>
                  <a:cubicBezTo>
                    <a:pt x="57" y="224"/>
                    <a:pt x="63" y="238"/>
                    <a:pt x="63" y="250"/>
                  </a:cubicBezTo>
                  <a:cubicBezTo>
                    <a:pt x="63" y="275"/>
                    <a:pt x="66" y="300"/>
                    <a:pt x="58" y="324"/>
                  </a:cubicBezTo>
                  <a:cubicBezTo>
                    <a:pt x="55" y="333"/>
                    <a:pt x="50" y="367"/>
                    <a:pt x="36" y="365"/>
                  </a:cubicBezTo>
                  <a:cubicBezTo>
                    <a:pt x="36" y="359"/>
                    <a:pt x="35" y="352"/>
                    <a:pt x="37" y="346"/>
                  </a:cubicBezTo>
                  <a:cubicBezTo>
                    <a:pt x="39" y="340"/>
                    <a:pt x="44" y="335"/>
                    <a:pt x="47" y="330"/>
                  </a:cubicBezTo>
                  <a:cubicBezTo>
                    <a:pt x="54" y="318"/>
                    <a:pt x="60" y="301"/>
                    <a:pt x="50" y="290"/>
                  </a:cubicBezTo>
                  <a:cubicBezTo>
                    <a:pt x="42" y="281"/>
                    <a:pt x="28" y="275"/>
                    <a:pt x="16" y="279"/>
                  </a:cubicBezTo>
                  <a:cubicBezTo>
                    <a:pt x="0" y="284"/>
                    <a:pt x="0" y="302"/>
                    <a:pt x="0" y="316"/>
                  </a:cubicBezTo>
                  <a:cubicBezTo>
                    <a:pt x="3" y="384"/>
                    <a:pt x="12" y="452"/>
                    <a:pt x="18" y="521"/>
                  </a:cubicBezTo>
                  <a:cubicBezTo>
                    <a:pt x="21" y="556"/>
                    <a:pt x="23" y="590"/>
                    <a:pt x="19" y="625"/>
                  </a:cubicBezTo>
                  <a:cubicBezTo>
                    <a:pt x="16" y="654"/>
                    <a:pt x="10" y="691"/>
                    <a:pt x="31" y="715"/>
                  </a:cubicBezTo>
                  <a:cubicBezTo>
                    <a:pt x="38" y="724"/>
                    <a:pt x="52" y="728"/>
                    <a:pt x="63" y="729"/>
                  </a:cubicBezTo>
                  <a:cubicBezTo>
                    <a:pt x="71" y="730"/>
                    <a:pt x="87" y="733"/>
                    <a:pt x="94" y="728"/>
                  </a:cubicBezTo>
                  <a:cubicBezTo>
                    <a:pt x="116" y="714"/>
                    <a:pt x="123" y="681"/>
                    <a:pt x="122" y="657"/>
                  </a:cubicBezTo>
                  <a:cubicBezTo>
                    <a:pt x="121" y="645"/>
                    <a:pt x="122" y="632"/>
                    <a:pt x="108" y="629"/>
                  </a:cubicBezTo>
                  <a:cubicBezTo>
                    <a:pt x="96" y="627"/>
                    <a:pt x="84" y="630"/>
                    <a:pt x="78" y="642"/>
                  </a:cubicBezTo>
                  <a:cubicBezTo>
                    <a:pt x="74" y="651"/>
                    <a:pt x="74" y="662"/>
                    <a:pt x="75" y="672"/>
                  </a:cubicBezTo>
                  <a:cubicBezTo>
                    <a:pt x="77" y="695"/>
                    <a:pt x="64" y="686"/>
                    <a:pt x="60" y="681"/>
                  </a:cubicBezTo>
                  <a:cubicBezTo>
                    <a:pt x="58" y="678"/>
                    <a:pt x="59" y="671"/>
                    <a:pt x="59" y="667"/>
                  </a:cubicBezTo>
                  <a:cubicBezTo>
                    <a:pt x="59" y="658"/>
                    <a:pt x="59" y="649"/>
                    <a:pt x="59" y="640"/>
                  </a:cubicBezTo>
                  <a:cubicBezTo>
                    <a:pt x="59" y="616"/>
                    <a:pt x="77" y="594"/>
                    <a:pt x="89" y="575"/>
                  </a:cubicBezTo>
                  <a:cubicBezTo>
                    <a:pt x="93" y="568"/>
                    <a:pt x="97" y="561"/>
                    <a:pt x="101" y="555"/>
                  </a:cubicBezTo>
                  <a:cubicBezTo>
                    <a:pt x="104" y="551"/>
                    <a:pt x="104" y="548"/>
                    <a:pt x="109" y="549"/>
                  </a:cubicBezTo>
                  <a:cubicBezTo>
                    <a:pt x="112" y="549"/>
                    <a:pt x="115" y="550"/>
                    <a:pt x="118" y="552"/>
                  </a:cubicBezTo>
                  <a:cubicBezTo>
                    <a:pt x="126" y="556"/>
                    <a:pt x="133" y="564"/>
                    <a:pt x="136" y="573"/>
                  </a:cubicBezTo>
                  <a:cubicBezTo>
                    <a:pt x="139" y="588"/>
                    <a:pt x="142" y="602"/>
                    <a:pt x="146" y="617"/>
                  </a:cubicBezTo>
                  <a:cubicBezTo>
                    <a:pt x="151" y="642"/>
                    <a:pt x="165" y="666"/>
                    <a:pt x="174" y="690"/>
                  </a:cubicBezTo>
                  <a:cubicBezTo>
                    <a:pt x="180" y="706"/>
                    <a:pt x="187" y="722"/>
                    <a:pt x="193" y="738"/>
                  </a:cubicBezTo>
                  <a:cubicBezTo>
                    <a:pt x="196" y="746"/>
                    <a:pt x="199" y="754"/>
                    <a:pt x="202" y="762"/>
                  </a:cubicBezTo>
                  <a:cubicBezTo>
                    <a:pt x="204" y="766"/>
                    <a:pt x="206" y="769"/>
                    <a:pt x="207" y="773"/>
                  </a:cubicBezTo>
                  <a:cubicBezTo>
                    <a:pt x="210" y="781"/>
                    <a:pt x="210" y="781"/>
                    <a:pt x="219" y="781"/>
                  </a:cubicBezTo>
                  <a:cubicBezTo>
                    <a:pt x="229" y="780"/>
                    <a:pt x="257" y="781"/>
                    <a:pt x="263" y="770"/>
                  </a:cubicBezTo>
                  <a:cubicBezTo>
                    <a:pt x="268" y="759"/>
                    <a:pt x="274" y="748"/>
                    <a:pt x="279" y="738"/>
                  </a:cubicBezTo>
                  <a:cubicBezTo>
                    <a:pt x="287" y="721"/>
                    <a:pt x="300" y="708"/>
                    <a:pt x="312" y="693"/>
                  </a:cubicBezTo>
                  <a:cubicBezTo>
                    <a:pt x="338" y="663"/>
                    <a:pt x="365" y="634"/>
                    <a:pt x="388" y="602"/>
                  </a:cubicBezTo>
                  <a:cubicBezTo>
                    <a:pt x="395" y="593"/>
                    <a:pt x="402" y="583"/>
                    <a:pt x="408" y="573"/>
                  </a:cubicBezTo>
                  <a:cubicBezTo>
                    <a:pt x="409" y="557"/>
                    <a:pt x="401" y="552"/>
                    <a:pt x="396" y="543"/>
                  </a:cubicBezTo>
                  <a:cubicBezTo>
                    <a:pt x="387" y="527"/>
                    <a:pt x="374" y="514"/>
                    <a:pt x="355" y="513"/>
                  </a:cubicBezTo>
                  <a:moveTo>
                    <a:pt x="312" y="672"/>
                  </a:moveTo>
                  <a:cubicBezTo>
                    <a:pt x="301" y="684"/>
                    <a:pt x="292" y="698"/>
                    <a:pt x="282" y="711"/>
                  </a:cubicBezTo>
                  <a:cubicBezTo>
                    <a:pt x="273" y="725"/>
                    <a:pt x="265" y="740"/>
                    <a:pt x="254" y="753"/>
                  </a:cubicBezTo>
                  <a:cubicBezTo>
                    <a:pt x="246" y="762"/>
                    <a:pt x="234" y="766"/>
                    <a:pt x="223" y="765"/>
                  </a:cubicBezTo>
                  <a:cubicBezTo>
                    <a:pt x="216" y="764"/>
                    <a:pt x="215" y="753"/>
                    <a:pt x="212" y="747"/>
                  </a:cubicBezTo>
                  <a:cubicBezTo>
                    <a:pt x="209" y="739"/>
                    <a:pt x="206" y="731"/>
                    <a:pt x="203" y="723"/>
                  </a:cubicBezTo>
                  <a:cubicBezTo>
                    <a:pt x="191" y="695"/>
                    <a:pt x="178" y="666"/>
                    <a:pt x="167" y="637"/>
                  </a:cubicBezTo>
                  <a:cubicBezTo>
                    <a:pt x="162" y="622"/>
                    <a:pt x="158" y="607"/>
                    <a:pt x="154" y="592"/>
                  </a:cubicBezTo>
                  <a:cubicBezTo>
                    <a:pt x="150" y="575"/>
                    <a:pt x="147" y="562"/>
                    <a:pt x="135" y="550"/>
                  </a:cubicBezTo>
                  <a:cubicBezTo>
                    <a:pt x="128" y="542"/>
                    <a:pt x="118" y="534"/>
                    <a:pt x="108" y="532"/>
                  </a:cubicBezTo>
                  <a:cubicBezTo>
                    <a:pt x="102" y="531"/>
                    <a:pt x="102" y="536"/>
                    <a:pt x="99" y="540"/>
                  </a:cubicBezTo>
                  <a:cubicBezTo>
                    <a:pt x="95" y="548"/>
                    <a:pt x="91" y="554"/>
                    <a:pt x="85" y="561"/>
                  </a:cubicBezTo>
                  <a:cubicBezTo>
                    <a:pt x="77" y="572"/>
                    <a:pt x="67" y="583"/>
                    <a:pt x="60" y="595"/>
                  </a:cubicBezTo>
                  <a:cubicBezTo>
                    <a:pt x="51" y="608"/>
                    <a:pt x="48" y="622"/>
                    <a:pt x="46" y="638"/>
                  </a:cubicBezTo>
                  <a:cubicBezTo>
                    <a:pt x="45" y="650"/>
                    <a:pt x="40" y="669"/>
                    <a:pt x="45" y="681"/>
                  </a:cubicBezTo>
                  <a:cubicBezTo>
                    <a:pt x="50" y="692"/>
                    <a:pt x="63" y="707"/>
                    <a:pt x="76" y="697"/>
                  </a:cubicBezTo>
                  <a:cubicBezTo>
                    <a:pt x="86" y="690"/>
                    <a:pt x="93" y="677"/>
                    <a:pt x="93" y="664"/>
                  </a:cubicBezTo>
                  <a:cubicBezTo>
                    <a:pt x="94" y="657"/>
                    <a:pt x="87" y="639"/>
                    <a:pt x="102" y="644"/>
                  </a:cubicBezTo>
                  <a:cubicBezTo>
                    <a:pt x="111" y="646"/>
                    <a:pt x="111" y="665"/>
                    <a:pt x="110" y="672"/>
                  </a:cubicBezTo>
                  <a:cubicBezTo>
                    <a:pt x="109" y="684"/>
                    <a:pt x="105" y="697"/>
                    <a:pt x="96" y="706"/>
                  </a:cubicBezTo>
                  <a:cubicBezTo>
                    <a:pt x="80" y="724"/>
                    <a:pt x="47" y="720"/>
                    <a:pt x="36" y="697"/>
                  </a:cubicBezTo>
                  <a:cubicBezTo>
                    <a:pt x="30" y="684"/>
                    <a:pt x="31" y="666"/>
                    <a:pt x="31" y="652"/>
                  </a:cubicBezTo>
                  <a:cubicBezTo>
                    <a:pt x="31" y="634"/>
                    <a:pt x="33" y="616"/>
                    <a:pt x="34" y="598"/>
                  </a:cubicBezTo>
                  <a:cubicBezTo>
                    <a:pt x="36" y="562"/>
                    <a:pt x="33" y="527"/>
                    <a:pt x="29" y="492"/>
                  </a:cubicBezTo>
                  <a:cubicBezTo>
                    <a:pt x="26" y="457"/>
                    <a:pt x="22" y="423"/>
                    <a:pt x="18" y="389"/>
                  </a:cubicBezTo>
                  <a:cubicBezTo>
                    <a:pt x="16" y="373"/>
                    <a:pt x="14" y="357"/>
                    <a:pt x="13" y="341"/>
                  </a:cubicBezTo>
                  <a:cubicBezTo>
                    <a:pt x="11" y="327"/>
                    <a:pt x="8" y="311"/>
                    <a:pt x="15" y="298"/>
                  </a:cubicBezTo>
                  <a:cubicBezTo>
                    <a:pt x="21" y="286"/>
                    <a:pt x="33" y="291"/>
                    <a:pt x="39" y="298"/>
                  </a:cubicBezTo>
                  <a:cubicBezTo>
                    <a:pt x="49" y="308"/>
                    <a:pt x="37" y="324"/>
                    <a:pt x="30" y="332"/>
                  </a:cubicBezTo>
                  <a:cubicBezTo>
                    <a:pt x="22" y="342"/>
                    <a:pt x="15" y="351"/>
                    <a:pt x="22" y="363"/>
                  </a:cubicBezTo>
                  <a:cubicBezTo>
                    <a:pt x="28" y="375"/>
                    <a:pt x="45" y="382"/>
                    <a:pt x="55" y="372"/>
                  </a:cubicBezTo>
                  <a:cubicBezTo>
                    <a:pt x="63" y="363"/>
                    <a:pt x="65" y="349"/>
                    <a:pt x="68" y="339"/>
                  </a:cubicBezTo>
                  <a:cubicBezTo>
                    <a:pt x="72" y="322"/>
                    <a:pt x="76" y="306"/>
                    <a:pt x="77" y="290"/>
                  </a:cubicBezTo>
                  <a:cubicBezTo>
                    <a:pt x="80" y="259"/>
                    <a:pt x="76" y="229"/>
                    <a:pt x="62" y="202"/>
                  </a:cubicBezTo>
                  <a:cubicBezTo>
                    <a:pt x="56" y="192"/>
                    <a:pt x="47" y="183"/>
                    <a:pt x="43" y="171"/>
                  </a:cubicBezTo>
                  <a:cubicBezTo>
                    <a:pt x="38" y="156"/>
                    <a:pt x="39" y="140"/>
                    <a:pt x="40" y="125"/>
                  </a:cubicBezTo>
                  <a:cubicBezTo>
                    <a:pt x="41" y="108"/>
                    <a:pt x="42" y="91"/>
                    <a:pt x="42" y="75"/>
                  </a:cubicBezTo>
                  <a:cubicBezTo>
                    <a:pt x="42" y="66"/>
                    <a:pt x="42" y="58"/>
                    <a:pt x="43" y="49"/>
                  </a:cubicBezTo>
                  <a:cubicBezTo>
                    <a:pt x="43" y="43"/>
                    <a:pt x="40" y="30"/>
                    <a:pt x="45" y="25"/>
                  </a:cubicBezTo>
                  <a:cubicBezTo>
                    <a:pt x="47" y="23"/>
                    <a:pt x="49" y="21"/>
                    <a:pt x="51" y="19"/>
                  </a:cubicBezTo>
                  <a:cubicBezTo>
                    <a:pt x="54" y="16"/>
                    <a:pt x="55" y="18"/>
                    <a:pt x="59" y="20"/>
                  </a:cubicBezTo>
                  <a:cubicBezTo>
                    <a:pt x="65" y="24"/>
                    <a:pt x="70" y="27"/>
                    <a:pt x="77" y="30"/>
                  </a:cubicBezTo>
                  <a:cubicBezTo>
                    <a:pt x="91" y="38"/>
                    <a:pt x="107" y="42"/>
                    <a:pt x="124" y="41"/>
                  </a:cubicBezTo>
                  <a:cubicBezTo>
                    <a:pt x="132" y="40"/>
                    <a:pt x="140" y="39"/>
                    <a:pt x="148" y="38"/>
                  </a:cubicBezTo>
                  <a:cubicBezTo>
                    <a:pt x="152" y="37"/>
                    <a:pt x="155" y="37"/>
                    <a:pt x="159" y="36"/>
                  </a:cubicBezTo>
                  <a:cubicBezTo>
                    <a:pt x="161" y="40"/>
                    <a:pt x="163" y="43"/>
                    <a:pt x="165" y="46"/>
                  </a:cubicBezTo>
                  <a:cubicBezTo>
                    <a:pt x="175" y="58"/>
                    <a:pt x="186" y="70"/>
                    <a:pt x="198" y="81"/>
                  </a:cubicBezTo>
                  <a:cubicBezTo>
                    <a:pt x="220" y="101"/>
                    <a:pt x="246" y="116"/>
                    <a:pt x="273" y="130"/>
                  </a:cubicBezTo>
                  <a:cubicBezTo>
                    <a:pt x="283" y="135"/>
                    <a:pt x="288" y="141"/>
                    <a:pt x="286" y="153"/>
                  </a:cubicBezTo>
                  <a:cubicBezTo>
                    <a:pt x="282" y="171"/>
                    <a:pt x="268" y="175"/>
                    <a:pt x="253" y="182"/>
                  </a:cubicBezTo>
                  <a:cubicBezTo>
                    <a:pt x="231" y="193"/>
                    <a:pt x="208" y="204"/>
                    <a:pt x="185" y="216"/>
                  </a:cubicBezTo>
                  <a:cubicBezTo>
                    <a:pt x="163" y="228"/>
                    <a:pt x="139" y="239"/>
                    <a:pt x="123" y="258"/>
                  </a:cubicBezTo>
                  <a:cubicBezTo>
                    <a:pt x="116" y="267"/>
                    <a:pt x="107" y="274"/>
                    <a:pt x="101" y="284"/>
                  </a:cubicBezTo>
                  <a:cubicBezTo>
                    <a:pt x="95" y="294"/>
                    <a:pt x="92" y="307"/>
                    <a:pt x="89" y="319"/>
                  </a:cubicBezTo>
                  <a:cubicBezTo>
                    <a:pt x="81" y="343"/>
                    <a:pt x="75" y="368"/>
                    <a:pt x="64" y="392"/>
                  </a:cubicBezTo>
                  <a:cubicBezTo>
                    <a:pt x="60" y="400"/>
                    <a:pt x="56" y="406"/>
                    <a:pt x="50" y="413"/>
                  </a:cubicBezTo>
                  <a:cubicBezTo>
                    <a:pt x="44" y="419"/>
                    <a:pt x="43" y="437"/>
                    <a:pt x="44" y="445"/>
                  </a:cubicBezTo>
                  <a:cubicBezTo>
                    <a:pt x="49" y="473"/>
                    <a:pt x="53" y="501"/>
                    <a:pt x="52" y="529"/>
                  </a:cubicBezTo>
                  <a:cubicBezTo>
                    <a:pt x="52" y="543"/>
                    <a:pt x="55" y="548"/>
                    <a:pt x="69" y="542"/>
                  </a:cubicBezTo>
                  <a:cubicBezTo>
                    <a:pt x="78" y="538"/>
                    <a:pt x="84" y="528"/>
                    <a:pt x="89" y="521"/>
                  </a:cubicBezTo>
                  <a:cubicBezTo>
                    <a:pt x="95" y="513"/>
                    <a:pt x="101" y="504"/>
                    <a:pt x="104" y="495"/>
                  </a:cubicBezTo>
                  <a:cubicBezTo>
                    <a:pt x="107" y="487"/>
                    <a:pt x="106" y="471"/>
                    <a:pt x="115" y="469"/>
                  </a:cubicBezTo>
                  <a:cubicBezTo>
                    <a:pt x="115" y="477"/>
                    <a:pt x="112" y="488"/>
                    <a:pt x="115" y="497"/>
                  </a:cubicBezTo>
                  <a:cubicBezTo>
                    <a:pt x="118" y="508"/>
                    <a:pt x="135" y="518"/>
                    <a:pt x="145" y="520"/>
                  </a:cubicBezTo>
                  <a:cubicBezTo>
                    <a:pt x="151" y="522"/>
                    <a:pt x="158" y="521"/>
                    <a:pt x="164" y="521"/>
                  </a:cubicBezTo>
                  <a:cubicBezTo>
                    <a:pt x="196" y="523"/>
                    <a:pt x="228" y="524"/>
                    <a:pt x="260" y="525"/>
                  </a:cubicBezTo>
                  <a:cubicBezTo>
                    <a:pt x="291" y="526"/>
                    <a:pt x="322" y="527"/>
                    <a:pt x="353" y="529"/>
                  </a:cubicBezTo>
                  <a:cubicBezTo>
                    <a:pt x="357" y="529"/>
                    <a:pt x="363" y="527"/>
                    <a:pt x="366" y="530"/>
                  </a:cubicBezTo>
                  <a:cubicBezTo>
                    <a:pt x="376" y="541"/>
                    <a:pt x="390" y="550"/>
                    <a:pt x="392" y="564"/>
                  </a:cubicBezTo>
                  <a:cubicBezTo>
                    <a:pt x="394" y="572"/>
                    <a:pt x="386" y="583"/>
                    <a:pt x="383" y="586"/>
                  </a:cubicBezTo>
                  <a:cubicBezTo>
                    <a:pt x="377" y="597"/>
                    <a:pt x="369" y="607"/>
                    <a:pt x="361" y="616"/>
                  </a:cubicBezTo>
                  <a:cubicBezTo>
                    <a:pt x="345" y="635"/>
                    <a:pt x="328" y="653"/>
                    <a:pt x="312" y="672"/>
                  </a:cubicBezTo>
                </a:path>
              </a:pathLst>
            </a:custGeom>
            <a:solidFill>
              <a:srgbClr val="F2CBDC"/>
            </a:solidFill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449">
              <a:extLst>
                <a:ext uri="{FF2B5EF4-FFF2-40B4-BE49-F238E27FC236}">
                  <a16:creationId xmlns:a16="http://schemas.microsoft.com/office/drawing/2014/main" id="{9A347B12-CB2B-4185-A669-3E8589F1E0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5" y="1643"/>
              <a:ext cx="562" cy="1074"/>
            </a:xfrm>
            <a:custGeom>
              <a:avLst/>
              <a:gdLst>
                <a:gd name="T0" fmla="*/ 473 w 409"/>
                <a:gd name="T1" fmla="*/ 1330 h 781"/>
                <a:gd name="T2" fmla="*/ 306 w 409"/>
                <a:gd name="T3" fmla="*/ 1180 h 781"/>
                <a:gd name="T4" fmla="*/ 249 w 409"/>
                <a:gd name="T5" fmla="*/ 1284 h 781"/>
                <a:gd name="T6" fmla="*/ 143 w 409"/>
                <a:gd name="T7" fmla="*/ 1146 h 781"/>
                <a:gd name="T8" fmla="*/ 234 w 409"/>
                <a:gd name="T9" fmla="*/ 936 h 781"/>
                <a:gd name="T10" fmla="*/ 743 w 409"/>
                <a:gd name="T11" fmla="*/ 465 h 781"/>
                <a:gd name="T12" fmla="*/ 519 w 409"/>
                <a:gd name="T13" fmla="*/ 168 h 781"/>
                <a:gd name="T14" fmla="*/ 355 w 409"/>
                <a:gd name="T15" fmla="*/ 70 h 781"/>
                <a:gd name="T16" fmla="*/ 120 w 409"/>
                <a:gd name="T17" fmla="*/ 14 h 781"/>
                <a:gd name="T18" fmla="*/ 71 w 409"/>
                <a:gd name="T19" fmla="*/ 341 h 781"/>
                <a:gd name="T20" fmla="*/ 135 w 409"/>
                <a:gd name="T21" fmla="*/ 556 h 781"/>
                <a:gd name="T22" fmla="*/ 92 w 409"/>
                <a:gd name="T23" fmla="*/ 949 h 781"/>
                <a:gd name="T24" fmla="*/ 131 w 409"/>
                <a:gd name="T25" fmla="*/ 755 h 781"/>
                <a:gd name="T26" fmla="*/ 47 w 409"/>
                <a:gd name="T27" fmla="*/ 1355 h 781"/>
                <a:gd name="T28" fmla="*/ 165 w 409"/>
                <a:gd name="T29" fmla="*/ 1895 h 781"/>
                <a:gd name="T30" fmla="*/ 279 w 409"/>
                <a:gd name="T31" fmla="*/ 1636 h 781"/>
                <a:gd name="T32" fmla="*/ 155 w 409"/>
                <a:gd name="T33" fmla="*/ 1770 h 781"/>
                <a:gd name="T34" fmla="*/ 231 w 409"/>
                <a:gd name="T35" fmla="*/ 1496 h 781"/>
                <a:gd name="T36" fmla="*/ 306 w 409"/>
                <a:gd name="T37" fmla="*/ 1436 h 781"/>
                <a:gd name="T38" fmla="*/ 451 w 409"/>
                <a:gd name="T39" fmla="*/ 1795 h 781"/>
                <a:gd name="T40" fmla="*/ 536 w 409"/>
                <a:gd name="T41" fmla="*/ 2010 h 781"/>
                <a:gd name="T42" fmla="*/ 723 w 409"/>
                <a:gd name="T43" fmla="*/ 1920 h 781"/>
                <a:gd name="T44" fmla="*/ 1059 w 409"/>
                <a:gd name="T45" fmla="*/ 1491 h 781"/>
                <a:gd name="T46" fmla="*/ 809 w 409"/>
                <a:gd name="T47" fmla="*/ 1748 h 781"/>
                <a:gd name="T48" fmla="*/ 577 w 409"/>
                <a:gd name="T49" fmla="*/ 1990 h 781"/>
                <a:gd name="T50" fmla="*/ 433 w 409"/>
                <a:gd name="T51" fmla="*/ 1657 h 781"/>
                <a:gd name="T52" fmla="*/ 279 w 409"/>
                <a:gd name="T53" fmla="*/ 1385 h 781"/>
                <a:gd name="T54" fmla="*/ 155 w 409"/>
                <a:gd name="T55" fmla="*/ 1547 h 781"/>
                <a:gd name="T56" fmla="*/ 196 w 409"/>
                <a:gd name="T57" fmla="*/ 1811 h 781"/>
                <a:gd name="T58" fmla="*/ 284 w 409"/>
                <a:gd name="T59" fmla="*/ 1748 h 781"/>
                <a:gd name="T60" fmla="*/ 81 w 409"/>
                <a:gd name="T61" fmla="*/ 1697 h 781"/>
                <a:gd name="T62" fmla="*/ 47 w 409"/>
                <a:gd name="T63" fmla="*/ 1012 h 781"/>
                <a:gd name="T64" fmla="*/ 102 w 409"/>
                <a:gd name="T65" fmla="*/ 776 h 781"/>
                <a:gd name="T66" fmla="*/ 143 w 409"/>
                <a:gd name="T67" fmla="*/ 968 h 781"/>
                <a:gd name="T68" fmla="*/ 161 w 409"/>
                <a:gd name="T69" fmla="*/ 525 h 781"/>
                <a:gd name="T70" fmla="*/ 110 w 409"/>
                <a:gd name="T71" fmla="*/ 195 h 781"/>
                <a:gd name="T72" fmla="*/ 132 w 409"/>
                <a:gd name="T73" fmla="*/ 50 h 781"/>
                <a:gd name="T74" fmla="*/ 322 w 409"/>
                <a:gd name="T75" fmla="*/ 106 h 781"/>
                <a:gd name="T76" fmla="*/ 429 w 409"/>
                <a:gd name="T77" fmla="*/ 120 h 781"/>
                <a:gd name="T78" fmla="*/ 742 w 409"/>
                <a:gd name="T79" fmla="*/ 397 h 781"/>
                <a:gd name="T80" fmla="*/ 319 w 409"/>
                <a:gd name="T81" fmla="*/ 671 h 781"/>
                <a:gd name="T82" fmla="*/ 166 w 409"/>
                <a:gd name="T83" fmla="*/ 1019 h 781"/>
                <a:gd name="T84" fmla="*/ 135 w 409"/>
                <a:gd name="T85" fmla="*/ 1375 h 781"/>
                <a:gd name="T86" fmla="*/ 269 w 409"/>
                <a:gd name="T87" fmla="*/ 1287 h 781"/>
                <a:gd name="T88" fmla="*/ 375 w 409"/>
                <a:gd name="T89" fmla="*/ 1352 h 781"/>
                <a:gd name="T90" fmla="*/ 915 w 409"/>
                <a:gd name="T91" fmla="*/ 1375 h 781"/>
                <a:gd name="T92" fmla="*/ 993 w 409"/>
                <a:gd name="T93" fmla="*/ 1524 h 7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09" h="781">
                  <a:moveTo>
                    <a:pt x="355" y="513"/>
                  </a:moveTo>
                  <a:cubicBezTo>
                    <a:pt x="313" y="513"/>
                    <a:pt x="271" y="513"/>
                    <a:pt x="228" y="513"/>
                  </a:cubicBezTo>
                  <a:cubicBezTo>
                    <a:pt x="213" y="513"/>
                    <a:pt x="197" y="512"/>
                    <a:pt x="182" y="511"/>
                  </a:cubicBezTo>
                  <a:cubicBezTo>
                    <a:pt x="169" y="510"/>
                    <a:pt x="156" y="508"/>
                    <a:pt x="143" y="505"/>
                  </a:cubicBezTo>
                  <a:cubicBezTo>
                    <a:pt x="130" y="503"/>
                    <a:pt x="130" y="491"/>
                    <a:pt x="130" y="480"/>
                  </a:cubicBezTo>
                  <a:cubicBezTo>
                    <a:pt x="130" y="470"/>
                    <a:pt x="129" y="459"/>
                    <a:pt x="118" y="454"/>
                  </a:cubicBezTo>
                  <a:cubicBezTo>
                    <a:pt x="108" y="450"/>
                    <a:pt x="103" y="462"/>
                    <a:pt x="101" y="470"/>
                  </a:cubicBezTo>
                  <a:cubicBezTo>
                    <a:pt x="99" y="475"/>
                    <a:pt x="98" y="481"/>
                    <a:pt x="97" y="487"/>
                  </a:cubicBezTo>
                  <a:cubicBezTo>
                    <a:pt x="97" y="489"/>
                    <a:pt x="96" y="492"/>
                    <a:pt x="96" y="494"/>
                  </a:cubicBezTo>
                  <a:cubicBezTo>
                    <a:pt x="94" y="500"/>
                    <a:pt x="92" y="503"/>
                    <a:pt x="89" y="507"/>
                  </a:cubicBezTo>
                  <a:cubicBezTo>
                    <a:pt x="81" y="517"/>
                    <a:pt x="74" y="528"/>
                    <a:pt x="63" y="532"/>
                  </a:cubicBezTo>
                  <a:cubicBezTo>
                    <a:pt x="64" y="501"/>
                    <a:pt x="59" y="471"/>
                    <a:pt x="55" y="441"/>
                  </a:cubicBezTo>
                  <a:cubicBezTo>
                    <a:pt x="54" y="432"/>
                    <a:pt x="54" y="429"/>
                    <a:pt x="59" y="421"/>
                  </a:cubicBezTo>
                  <a:cubicBezTo>
                    <a:pt x="63" y="415"/>
                    <a:pt x="67" y="409"/>
                    <a:pt x="71" y="403"/>
                  </a:cubicBezTo>
                  <a:cubicBezTo>
                    <a:pt x="80" y="389"/>
                    <a:pt x="85" y="375"/>
                    <a:pt x="90" y="360"/>
                  </a:cubicBezTo>
                  <a:cubicBezTo>
                    <a:pt x="98" y="332"/>
                    <a:pt x="104" y="303"/>
                    <a:pt x="119" y="279"/>
                  </a:cubicBezTo>
                  <a:cubicBezTo>
                    <a:pt x="135" y="252"/>
                    <a:pt x="167" y="239"/>
                    <a:pt x="194" y="224"/>
                  </a:cubicBezTo>
                  <a:cubicBezTo>
                    <a:pt x="224" y="207"/>
                    <a:pt x="255" y="192"/>
                    <a:pt x="287" y="179"/>
                  </a:cubicBezTo>
                  <a:cubicBezTo>
                    <a:pt x="294" y="176"/>
                    <a:pt x="297" y="161"/>
                    <a:pt x="299" y="155"/>
                  </a:cubicBezTo>
                  <a:cubicBezTo>
                    <a:pt x="300" y="148"/>
                    <a:pt x="300" y="133"/>
                    <a:pt x="293" y="129"/>
                  </a:cubicBezTo>
                  <a:cubicBezTo>
                    <a:pt x="260" y="110"/>
                    <a:pt x="228" y="92"/>
                    <a:pt x="200" y="65"/>
                  </a:cubicBezTo>
                  <a:cubicBezTo>
                    <a:pt x="195" y="60"/>
                    <a:pt x="190" y="55"/>
                    <a:pt x="185" y="49"/>
                  </a:cubicBezTo>
                  <a:cubicBezTo>
                    <a:pt x="183" y="44"/>
                    <a:pt x="180" y="40"/>
                    <a:pt x="176" y="36"/>
                  </a:cubicBezTo>
                  <a:cubicBezTo>
                    <a:pt x="164" y="25"/>
                    <a:pt x="152" y="24"/>
                    <a:pt x="137" y="27"/>
                  </a:cubicBezTo>
                  <a:cubicBezTo>
                    <a:pt x="128" y="28"/>
                    <a:pt x="111" y="33"/>
                    <a:pt x="102" y="29"/>
                  </a:cubicBezTo>
                  <a:cubicBezTo>
                    <a:pt x="95" y="25"/>
                    <a:pt x="89" y="21"/>
                    <a:pt x="82" y="18"/>
                  </a:cubicBezTo>
                  <a:cubicBezTo>
                    <a:pt x="74" y="13"/>
                    <a:pt x="56" y="0"/>
                    <a:pt x="46" y="5"/>
                  </a:cubicBezTo>
                  <a:cubicBezTo>
                    <a:pt x="36" y="10"/>
                    <a:pt x="32" y="18"/>
                    <a:pt x="32" y="28"/>
                  </a:cubicBezTo>
                  <a:cubicBezTo>
                    <a:pt x="32" y="46"/>
                    <a:pt x="32" y="63"/>
                    <a:pt x="31" y="81"/>
                  </a:cubicBezTo>
                  <a:cubicBezTo>
                    <a:pt x="31" y="98"/>
                    <a:pt x="30" y="114"/>
                    <a:pt x="28" y="131"/>
                  </a:cubicBezTo>
                  <a:cubicBezTo>
                    <a:pt x="28" y="140"/>
                    <a:pt x="27" y="148"/>
                    <a:pt x="26" y="157"/>
                  </a:cubicBezTo>
                  <a:cubicBezTo>
                    <a:pt x="26" y="164"/>
                    <a:pt x="30" y="171"/>
                    <a:pt x="33" y="178"/>
                  </a:cubicBezTo>
                  <a:cubicBezTo>
                    <a:pt x="39" y="190"/>
                    <a:pt x="46" y="202"/>
                    <a:pt x="52" y="214"/>
                  </a:cubicBezTo>
                  <a:cubicBezTo>
                    <a:pt x="57" y="224"/>
                    <a:pt x="63" y="238"/>
                    <a:pt x="63" y="250"/>
                  </a:cubicBezTo>
                  <a:cubicBezTo>
                    <a:pt x="63" y="275"/>
                    <a:pt x="66" y="300"/>
                    <a:pt x="58" y="324"/>
                  </a:cubicBezTo>
                  <a:cubicBezTo>
                    <a:pt x="55" y="333"/>
                    <a:pt x="50" y="367"/>
                    <a:pt x="36" y="365"/>
                  </a:cubicBezTo>
                  <a:cubicBezTo>
                    <a:pt x="36" y="359"/>
                    <a:pt x="35" y="352"/>
                    <a:pt x="37" y="346"/>
                  </a:cubicBezTo>
                  <a:cubicBezTo>
                    <a:pt x="39" y="340"/>
                    <a:pt x="44" y="335"/>
                    <a:pt x="47" y="330"/>
                  </a:cubicBezTo>
                  <a:cubicBezTo>
                    <a:pt x="54" y="318"/>
                    <a:pt x="60" y="301"/>
                    <a:pt x="50" y="290"/>
                  </a:cubicBezTo>
                  <a:cubicBezTo>
                    <a:pt x="42" y="281"/>
                    <a:pt x="28" y="275"/>
                    <a:pt x="16" y="279"/>
                  </a:cubicBezTo>
                  <a:cubicBezTo>
                    <a:pt x="0" y="284"/>
                    <a:pt x="0" y="302"/>
                    <a:pt x="0" y="316"/>
                  </a:cubicBezTo>
                  <a:cubicBezTo>
                    <a:pt x="3" y="384"/>
                    <a:pt x="12" y="452"/>
                    <a:pt x="18" y="521"/>
                  </a:cubicBezTo>
                  <a:cubicBezTo>
                    <a:pt x="21" y="556"/>
                    <a:pt x="23" y="590"/>
                    <a:pt x="19" y="625"/>
                  </a:cubicBezTo>
                  <a:cubicBezTo>
                    <a:pt x="16" y="654"/>
                    <a:pt x="10" y="691"/>
                    <a:pt x="31" y="715"/>
                  </a:cubicBezTo>
                  <a:cubicBezTo>
                    <a:pt x="38" y="724"/>
                    <a:pt x="52" y="728"/>
                    <a:pt x="63" y="729"/>
                  </a:cubicBezTo>
                  <a:cubicBezTo>
                    <a:pt x="71" y="730"/>
                    <a:pt x="87" y="733"/>
                    <a:pt x="94" y="728"/>
                  </a:cubicBezTo>
                  <a:cubicBezTo>
                    <a:pt x="116" y="714"/>
                    <a:pt x="123" y="681"/>
                    <a:pt x="122" y="657"/>
                  </a:cubicBezTo>
                  <a:cubicBezTo>
                    <a:pt x="121" y="645"/>
                    <a:pt x="122" y="632"/>
                    <a:pt x="108" y="629"/>
                  </a:cubicBezTo>
                  <a:cubicBezTo>
                    <a:pt x="96" y="627"/>
                    <a:pt x="84" y="630"/>
                    <a:pt x="78" y="642"/>
                  </a:cubicBezTo>
                  <a:cubicBezTo>
                    <a:pt x="74" y="651"/>
                    <a:pt x="74" y="662"/>
                    <a:pt x="75" y="672"/>
                  </a:cubicBezTo>
                  <a:cubicBezTo>
                    <a:pt x="77" y="695"/>
                    <a:pt x="64" y="686"/>
                    <a:pt x="60" y="681"/>
                  </a:cubicBezTo>
                  <a:cubicBezTo>
                    <a:pt x="58" y="678"/>
                    <a:pt x="59" y="671"/>
                    <a:pt x="59" y="667"/>
                  </a:cubicBezTo>
                  <a:cubicBezTo>
                    <a:pt x="59" y="658"/>
                    <a:pt x="59" y="649"/>
                    <a:pt x="59" y="640"/>
                  </a:cubicBezTo>
                  <a:cubicBezTo>
                    <a:pt x="59" y="616"/>
                    <a:pt x="77" y="594"/>
                    <a:pt x="89" y="575"/>
                  </a:cubicBezTo>
                  <a:cubicBezTo>
                    <a:pt x="93" y="568"/>
                    <a:pt x="97" y="561"/>
                    <a:pt x="101" y="555"/>
                  </a:cubicBezTo>
                  <a:cubicBezTo>
                    <a:pt x="104" y="551"/>
                    <a:pt x="104" y="548"/>
                    <a:pt x="109" y="549"/>
                  </a:cubicBezTo>
                  <a:cubicBezTo>
                    <a:pt x="112" y="549"/>
                    <a:pt x="115" y="550"/>
                    <a:pt x="118" y="552"/>
                  </a:cubicBezTo>
                  <a:cubicBezTo>
                    <a:pt x="126" y="556"/>
                    <a:pt x="133" y="564"/>
                    <a:pt x="136" y="573"/>
                  </a:cubicBezTo>
                  <a:cubicBezTo>
                    <a:pt x="139" y="588"/>
                    <a:pt x="142" y="602"/>
                    <a:pt x="146" y="617"/>
                  </a:cubicBezTo>
                  <a:cubicBezTo>
                    <a:pt x="151" y="642"/>
                    <a:pt x="165" y="666"/>
                    <a:pt x="174" y="690"/>
                  </a:cubicBezTo>
                  <a:cubicBezTo>
                    <a:pt x="180" y="706"/>
                    <a:pt x="187" y="722"/>
                    <a:pt x="193" y="738"/>
                  </a:cubicBezTo>
                  <a:cubicBezTo>
                    <a:pt x="196" y="746"/>
                    <a:pt x="199" y="754"/>
                    <a:pt x="202" y="762"/>
                  </a:cubicBezTo>
                  <a:cubicBezTo>
                    <a:pt x="204" y="766"/>
                    <a:pt x="206" y="769"/>
                    <a:pt x="207" y="773"/>
                  </a:cubicBezTo>
                  <a:cubicBezTo>
                    <a:pt x="210" y="781"/>
                    <a:pt x="210" y="781"/>
                    <a:pt x="219" y="781"/>
                  </a:cubicBezTo>
                  <a:cubicBezTo>
                    <a:pt x="229" y="780"/>
                    <a:pt x="257" y="781"/>
                    <a:pt x="263" y="770"/>
                  </a:cubicBezTo>
                  <a:cubicBezTo>
                    <a:pt x="268" y="759"/>
                    <a:pt x="274" y="748"/>
                    <a:pt x="279" y="738"/>
                  </a:cubicBezTo>
                  <a:cubicBezTo>
                    <a:pt x="287" y="721"/>
                    <a:pt x="300" y="708"/>
                    <a:pt x="312" y="693"/>
                  </a:cubicBezTo>
                  <a:cubicBezTo>
                    <a:pt x="338" y="663"/>
                    <a:pt x="365" y="634"/>
                    <a:pt x="388" y="602"/>
                  </a:cubicBezTo>
                  <a:cubicBezTo>
                    <a:pt x="395" y="593"/>
                    <a:pt x="402" y="583"/>
                    <a:pt x="408" y="573"/>
                  </a:cubicBezTo>
                  <a:cubicBezTo>
                    <a:pt x="409" y="557"/>
                    <a:pt x="401" y="552"/>
                    <a:pt x="396" y="543"/>
                  </a:cubicBezTo>
                  <a:cubicBezTo>
                    <a:pt x="387" y="527"/>
                    <a:pt x="374" y="514"/>
                    <a:pt x="355" y="513"/>
                  </a:cubicBezTo>
                  <a:moveTo>
                    <a:pt x="312" y="672"/>
                  </a:moveTo>
                  <a:cubicBezTo>
                    <a:pt x="301" y="684"/>
                    <a:pt x="292" y="698"/>
                    <a:pt x="282" y="711"/>
                  </a:cubicBezTo>
                  <a:cubicBezTo>
                    <a:pt x="273" y="725"/>
                    <a:pt x="265" y="740"/>
                    <a:pt x="254" y="753"/>
                  </a:cubicBezTo>
                  <a:cubicBezTo>
                    <a:pt x="246" y="762"/>
                    <a:pt x="234" y="766"/>
                    <a:pt x="223" y="765"/>
                  </a:cubicBezTo>
                  <a:cubicBezTo>
                    <a:pt x="216" y="764"/>
                    <a:pt x="215" y="753"/>
                    <a:pt x="212" y="747"/>
                  </a:cubicBezTo>
                  <a:cubicBezTo>
                    <a:pt x="209" y="739"/>
                    <a:pt x="206" y="731"/>
                    <a:pt x="203" y="723"/>
                  </a:cubicBezTo>
                  <a:cubicBezTo>
                    <a:pt x="191" y="695"/>
                    <a:pt x="178" y="666"/>
                    <a:pt x="167" y="637"/>
                  </a:cubicBezTo>
                  <a:cubicBezTo>
                    <a:pt x="162" y="622"/>
                    <a:pt x="158" y="607"/>
                    <a:pt x="154" y="592"/>
                  </a:cubicBezTo>
                  <a:cubicBezTo>
                    <a:pt x="150" y="575"/>
                    <a:pt x="147" y="562"/>
                    <a:pt x="135" y="550"/>
                  </a:cubicBezTo>
                  <a:cubicBezTo>
                    <a:pt x="128" y="542"/>
                    <a:pt x="118" y="534"/>
                    <a:pt x="108" y="532"/>
                  </a:cubicBezTo>
                  <a:cubicBezTo>
                    <a:pt x="102" y="531"/>
                    <a:pt x="102" y="536"/>
                    <a:pt x="99" y="540"/>
                  </a:cubicBezTo>
                  <a:cubicBezTo>
                    <a:pt x="95" y="548"/>
                    <a:pt x="91" y="554"/>
                    <a:pt x="85" y="561"/>
                  </a:cubicBezTo>
                  <a:cubicBezTo>
                    <a:pt x="77" y="572"/>
                    <a:pt x="67" y="583"/>
                    <a:pt x="60" y="595"/>
                  </a:cubicBezTo>
                  <a:cubicBezTo>
                    <a:pt x="51" y="608"/>
                    <a:pt x="48" y="622"/>
                    <a:pt x="46" y="638"/>
                  </a:cubicBezTo>
                  <a:cubicBezTo>
                    <a:pt x="45" y="650"/>
                    <a:pt x="40" y="669"/>
                    <a:pt x="45" y="681"/>
                  </a:cubicBezTo>
                  <a:cubicBezTo>
                    <a:pt x="50" y="692"/>
                    <a:pt x="63" y="707"/>
                    <a:pt x="76" y="697"/>
                  </a:cubicBezTo>
                  <a:cubicBezTo>
                    <a:pt x="86" y="690"/>
                    <a:pt x="93" y="677"/>
                    <a:pt x="93" y="664"/>
                  </a:cubicBezTo>
                  <a:cubicBezTo>
                    <a:pt x="94" y="657"/>
                    <a:pt x="87" y="639"/>
                    <a:pt x="102" y="644"/>
                  </a:cubicBezTo>
                  <a:cubicBezTo>
                    <a:pt x="111" y="646"/>
                    <a:pt x="111" y="665"/>
                    <a:pt x="110" y="672"/>
                  </a:cubicBezTo>
                  <a:cubicBezTo>
                    <a:pt x="109" y="684"/>
                    <a:pt x="105" y="697"/>
                    <a:pt x="96" y="706"/>
                  </a:cubicBezTo>
                  <a:cubicBezTo>
                    <a:pt x="80" y="724"/>
                    <a:pt x="47" y="720"/>
                    <a:pt x="36" y="697"/>
                  </a:cubicBezTo>
                  <a:cubicBezTo>
                    <a:pt x="30" y="684"/>
                    <a:pt x="31" y="666"/>
                    <a:pt x="31" y="652"/>
                  </a:cubicBezTo>
                  <a:cubicBezTo>
                    <a:pt x="31" y="634"/>
                    <a:pt x="33" y="616"/>
                    <a:pt x="34" y="598"/>
                  </a:cubicBezTo>
                  <a:cubicBezTo>
                    <a:pt x="36" y="562"/>
                    <a:pt x="33" y="527"/>
                    <a:pt x="29" y="492"/>
                  </a:cubicBezTo>
                  <a:cubicBezTo>
                    <a:pt x="26" y="457"/>
                    <a:pt x="22" y="423"/>
                    <a:pt x="18" y="389"/>
                  </a:cubicBezTo>
                  <a:cubicBezTo>
                    <a:pt x="16" y="373"/>
                    <a:pt x="14" y="357"/>
                    <a:pt x="13" y="341"/>
                  </a:cubicBezTo>
                  <a:cubicBezTo>
                    <a:pt x="11" y="327"/>
                    <a:pt x="8" y="311"/>
                    <a:pt x="15" y="298"/>
                  </a:cubicBezTo>
                  <a:cubicBezTo>
                    <a:pt x="21" y="286"/>
                    <a:pt x="33" y="291"/>
                    <a:pt x="39" y="298"/>
                  </a:cubicBezTo>
                  <a:cubicBezTo>
                    <a:pt x="49" y="308"/>
                    <a:pt x="37" y="324"/>
                    <a:pt x="30" y="332"/>
                  </a:cubicBezTo>
                  <a:cubicBezTo>
                    <a:pt x="22" y="342"/>
                    <a:pt x="15" y="351"/>
                    <a:pt x="22" y="363"/>
                  </a:cubicBezTo>
                  <a:cubicBezTo>
                    <a:pt x="28" y="375"/>
                    <a:pt x="45" y="382"/>
                    <a:pt x="55" y="372"/>
                  </a:cubicBezTo>
                  <a:cubicBezTo>
                    <a:pt x="63" y="363"/>
                    <a:pt x="65" y="349"/>
                    <a:pt x="68" y="339"/>
                  </a:cubicBezTo>
                  <a:cubicBezTo>
                    <a:pt x="72" y="322"/>
                    <a:pt x="76" y="306"/>
                    <a:pt x="77" y="290"/>
                  </a:cubicBezTo>
                  <a:cubicBezTo>
                    <a:pt x="80" y="259"/>
                    <a:pt x="76" y="229"/>
                    <a:pt x="62" y="202"/>
                  </a:cubicBezTo>
                  <a:cubicBezTo>
                    <a:pt x="56" y="192"/>
                    <a:pt x="47" y="183"/>
                    <a:pt x="43" y="171"/>
                  </a:cubicBezTo>
                  <a:cubicBezTo>
                    <a:pt x="38" y="156"/>
                    <a:pt x="39" y="140"/>
                    <a:pt x="40" y="125"/>
                  </a:cubicBezTo>
                  <a:cubicBezTo>
                    <a:pt x="41" y="108"/>
                    <a:pt x="42" y="91"/>
                    <a:pt x="42" y="75"/>
                  </a:cubicBezTo>
                  <a:cubicBezTo>
                    <a:pt x="42" y="66"/>
                    <a:pt x="42" y="58"/>
                    <a:pt x="43" y="49"/>
                  </a:cubicBezTo>
                  <a:cubicBezTo>
                    <a:pt x="43" y="43"/>
                    <a:pt x="40" y="30"/>
                    <a:pt x="45" y="25"/>
                  </a:cubicBezTo>
                  <a:cubicBezTo>
                    <a:pt x="47" y="23"/>
                    <a:pt x="49" y="21"/>
                    <a:pt x="51" y="19"/>
                  </a:cubicBezTo>
                  <a:cubicBezTo>
                    <a:pt x="54" y="16"/>
                    <a:pt x="55" y="18"/>
                    <a:pt x="59" y="20"/>
                  </a:cubicBezTo>
                  <a:cubicBezTo>
                    <a:pt x="65" y="24"/>
                    <a:pt x="70" y="27"/>
                    <a:pt x="77" y="30"/>
                  </a:cubicBezTo>
                  <a:cubicBezTo>
                    <a:pt x="91" y="38"/>
                    <a:pt x="107" y="42"/>
                    <a:pt x="124" y="41"/>
                  </a:cubicBezTo>
                  <a:cubicBezTo>
                    <a:pt x="132" y="40"/>
                    <a:pt x="140" y="39"/>
                    <a:pt x="148" y="38"/>
                  </a:cubicBezTo>
                  <a:cubicBezTo>
                    <a:pt x="152" y="37"/>
                    <a:pt x="155" y="37"/>
                    <a:pt x="159" y="36"/>
                  </a:cubicBezTo>
                  <a:cubicBezTo>
                    <a:pt x="161" y="40"/>
                    <a:pt x="163" y="43"/>
                    <a:pt x="165" y="46"/>
                  </a:cubicBezTo>
                  <a:cubicBezTo>
                    <a:pt x="175" y="58"/>
                    <a:pt x="186" y="70"/>
                    <a:pt x="198" y="81"/>
                  </a:cubicBezTo>
                  <a:cubicBezTo>
                    <a:pt x="220" y="101"/>
                    <a:pt x="246" y="116"/>
                    <a:pt x="273" y="130"/>
                  </a:cubicBezTo>
                  <a:cubicBezTo>
                    <a:pt x="283" y="135"/>
                    <a:pt x="288" y="141"/>
                    <a:pt x="286" y="153"/>
                  </a:cubicBezTo>
                  <a:cubicBezTo>
                    <a:pt x="282" y="171"/>
                    <a:pt x="268" y="175"/>
                    <a:pt x="253" y="182"/>
                  </a:cubicBezTo>
                  <a:cubicBezTo>
                    <a:pt x="231" y="193"/>
                    <a:pt x="208" y="204"/>
                    <a:pt x="185" y="216"/>
                  </a:cubicBezTo>
                  <a:cubicBezTo>
                    <a:pt x="163" y="228"/>
                    <a:pt x="139" y="239"/>
                    <a:pt x="123" y="258"/>
                  </a:cubicBezTo>
                  <a:cubicBezTo>
                    <a:pt x="116" y="267"/>
                    <a:pt x="107" y="274"/>
                    <a:pt x="101" y="284"/>
                  </a:cubicBezTo>
                  <a:cubicBezTo>
                    <a:pt x="95" y="294"/>
                    <a:pt x="92" y="307"/>
                    <a:pt x="89" y="319"/>
                  </a:cubicBezTo>
                  <a:cubicBezTo>
                    <a:pt x="81" y="343"/>
                    <a:pt x="75" y="368"/>
                    <a:pt x="64" y="392"/>
                  </a:cubicBezTo>
                  <a:cubicBezTo>
                    <a:pt x="60" y="400"/>
                    <a:pt x="56" y="406"/>
                    <a:pt x="50" y="413"/>
                  </a:cubicBezTo>
                  <a:cubicBezTo>
                    <a:pt x="44" y="419"/>
                    <a:pt x="43" y="437"/>
                    <a:pt x="44" y="445"/>
                  </a:cubicBezTo>
                  <a:cubicBezTo>
                    <a:pt x="49" y="473"/>
                    <a:pt x="53" y="501"/>
                    <a:pt x="52" y="529"/>
                  </a:cubicBezTo>
                  <a:cubicBezTo>
                    <a:pt x="52" y="543"/>
                    <a:pt x="55" y="548"/>
                    <a:pt x="69" y="542"/>
                  </a:cubicBezTo>
                  <a:cubicBezTo>
                    <a:pt x="78" y="538"/>
                    <a:pt x="84" y="528"/>
                    <a:pt x="89" y="521"/>
                  </a:cubicBezTo>
                  <a:cubicBezTo>
                    <a:pt x="95" y="513"/>
                    <a:pt x="101" y="504"/>
                    <a:pt x="104" y="495"/>
                  </a:cubicBezTo>
                  <a:cubicBezTo>
                    <a:pt x="107" y="487"/>
                    <a:pt x="106" y="471"/>
                    <a:pt x="115" y="469"/>
                  </a:cubicBezTo>
                  <a:cubicBezTo>
                    <a:pt x="115" y="477"/>
                    <a:pt x="112" y="488"/>
                    <a:pt x="115" y="497"/>
                  </a:cubicBezTo>
                  <a:cubicBezTo>
                    <a:pt x="118" y="508"/>
                    <a:pt x="135" y="518"/>
                    <a:pt x="145" y="520"/>
                  </a:cubicBezTo>
                  <a:cubicBezTo>
                    <a:pt x="151" y="522"/>
                    <a:pt x="158" y="521"/>
                    <a:pt x="164" y="521"/>
                  </a:cubicBezTo>
                  <a:cubicBezTo>
                    <a:pt x="196" y="523"/>
                    <a:pt x="228" y="524"/>
                    <a:pt x="260" y="525"/>
                  </a:cubicBezTo>
                  <a:cubicBezTo>
                    <a:pt x="291" y="526"/>
                    <a:pt x="322" y="527"/>
                    <a:pt x="353" y="529"/>
                  </a:cubicBezTo>
                  <a:cubicBezTo>
                    <a:pt x="357" y="529"/>
                    <a:pt x="363" y="527"/>
                    <a:pt x="366" y="530"/>
                  </a:cubicBezTo>
                  <a:cubicBezTo>
                    <a:pt x="376" y="541"/>
                    <a:pt x="390" y="550"/>
                    <a:pt x="392" y="564"/>
                  </a:cubicBezTo>
                  <a:cubicBezTo>
                    <a:pt x="394" y="572"/>
                    <a:pt x="386" y="583"/>
                    <a:pt x="383" y="586"/>
                  </a:cubicBezTo>
                  <a:cubicBezTo>
                    <a:pt x="377" y="597"/>
                    <a:pt x="369" y="607"/>
                    <a:pt x="361" y="616"/>
                  </a:cubicBezTo>
                  <a:cubicBezTo>
                    <a:pt x="345" y="635"/>
                    <a:pt x="328" y="653"/>
                    <a:pt x="312" y="672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450">
              <a:extLst>
                <a:ext uri="{FF2B5EF4-FFF2-40B4-BE49-F238E27FC236}">
                  <a16:creationId xmlns:a16="http://schemas.microsoft.com/office/drawing/2014/main" id="{A91F6EF2-1A3F-4358-8F66-8756577EC3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" y="2204"/>
              <a:ext cx="124" cy="140"/>
            </a:xfrm>
            <a:custGeom>
              <a:avLst/>
              <a:gdLst>
                <a:gd name="T0" fmla="*/ 32 w 90"/>
                <a:gd name="T1" fmla="*/ 14 h 102"/>
                <a:gd name="T2" fmla="*/ 11 w 90"/>
                <a:gd name="T3" fmla="*/ 188 h 102"/>
                <a:gd name="T4" fmla="*/ 47 w 90"/>
                <a:gd name="T5" fmla="*/ 258 h 102"/>
                <a:gd name="T6" fmla="*/ 154 w 90"/>
                <a:gd name="T7" fmla="*/ 254 h 102"/>
                <a:gd name="T8" fmla="*/ 222 w 90"/>
                <a:gd name="T9" fmla="*/ 217 h 102"/>
                <a:gd name="T10" fmla="*/ 175 w 90"/>
                <a:gd name="T11" fmla="*/ 132 h 102"/>
                <a:gd name="T12" fmla="*/ 106 w 90"/>
                <a:gd name="T13" fmla="*/ 30 h 102"/>
                <a:gd name="T14" fmla="*/ 65 w 90"/>
                <a:gd name="T15" fmla="*/ 1 h 102"/>
                <a:gd name="T16" fmla="*/ 32 w 90"/>
                <a:gd name="T17" fmla="*/ 14 h 102"/>
                <a:gd name="T18" fmla="*/ 200 w 90"/>
                <a:gd name="T19" fmla="*/ 199 h 102"/>
                <a:gd name="T20" fmla="*/ 145 w 90"/>
                <a:gd name="T21" fmla="*/ 224 h 102"/>
                <a:gd name="T22" fmla="*/ 69 w 90"/>
                <a:gd name="T23" fmla="*/ 228 h 102"/>
                <a:gd name="T24" fmla="*/ 44 w 90"/>
                <a:gd name="T25" fmla="*/ 91 h 102"/>
                <a:gd name="T26" fmla="*/ 56 w 90"/>
                <a:gd name="T27" fmla="*/ 41 h 102"/>
                <a:gd name="T28" fmla="*/ 105 w 90"/>
                <a:gd name="T29" fmla="*/ 71 h 102"/>
                <a:gd name="T30" fmla="*/ 200 w 90"/>
                <a:gd name="T31" fmla="*/ 199 h 1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0" h="102">
                  <a:moveTo>
                    <a:pt x="12" y="5"/>
                  </a:moveTo>
                  <a:cubicBezTo>
                    <a:pt x="1" y="24"/>
                    <a:pt x="0" y="52"/>
                    <a:pt x="4" y="73"/>
                  </a:cubicBezTo>
                  <a:cubicBezTo>
                    <a:pt x="5" y="83"/>
                    <a:pt x="9" y="94"/>
                    <a:pt x="18" y="100"/>
                  </a:cubicBezTo>
                  <a:cubicBezTo>
                    <a:pt x="32" y="102"/>
                    <a:pt x="46" y="101"/>
                    <a:pt x="59" y="98"/>
                  </a:cubicBezTo>
                  <a:cubicBezTo>
                    <a:pt x="68" y="96"/>
                    <a:pt x="79" y="92"/>
                    <a:pt x="85" y="84"/>
                  </a:cubicBezTo>
                  <a:cubicBezTo>
                    <a:pt x="90" y="76"/>
                    <a:pt x="72" y="58"/>
                    <a:pt x="67" y="51"/>
                  </a:cubicBezTo>
                  <a:cubicBezTo>
                    <a:pt x="58" y="38"/>
                    <a:pt x="49" y="25"/>
                    <a:pt x="41" y="12"/>
                  </a:cubicBezTo>
                  <a:cubicBezTo>
                    <a:pt x="39" y="8"/>
                    <a:pt x="29" y="1"/>
                    <a:pt x="25" y="1"/>
                  </a:cubicBezTo>
                  <a:cubicBezTo>
                    <a:pt x="21" y="1"/>
                    <a:pt x="15" y="0"/>
                    <a:pt x="12" y="5"/>
                  </a:cubicBezTo>
                  <a:moveTo>
                    <a:pt x="76" y="77"/>
                  </a:moveTo>
                  <a:cubicBezTo>
                    <a:pt x="70" y="81"/>
                    <a:pt x="62" y="85"/>
                    <a:pt x="55" y="87"/>
                  </a:cubicBezTo>
                  <a:cubicBezTo>
                    <a:pt x="47" y="89"/>
                    <a:pt x="33" y="92"/>
                    <a:pt x="26" y="88"/>
                  </a:cubicBezTo>
                  <a:cubicBezTo>
                    <a:pt x="11" y="79"/>
                    <a:pt x="15" y="49"/>
                    <a:pt x="17" y="35"/>
                  </a:cubicBezTo>
                  <a:cubicBezTo>
                    <a:pt x="17" y="31"/>
                    <a:pt x="17" y="17"/>
                    <a:pt x="22" y="16"/>
                  </a:cubicBezTo>
                  <a:cubicBezTo>
                    <a:pt x="31" y="12"/>
                    <a:pt x="36" y="22"/>
                    <a:pt x="40" y="28"/>
                  </a:cubicBezTo>
                  <a:cubicBezTo>
                    <a:pt x="51" y="45"/>
                    <a:pt x="63" y="61"/>
                    <a:pt x="76" y="77"/>
                  </a:cubicBezTo>
                </a:path>
              </a:pathLst>
            </a:custGeom>
            <a:solidFill>
              <a:srgbClr val="F2CBDC"/>
            </a:solidFill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Freeform 451">
              <a:extLst>
                <a:ext uri="{FF2B5EF4-FFF2-40B4-BE49-F238E27FC236}">
                  <a16:creationId xmlns:a16="http://schemas.microsoft.com/office/drawing/2014/main" id="{D36696BF-1E09-4D18-8623-AF110F5991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9" y="2204"/>
              <a:ext cx="124" cy="140"/>
            </a:xfrm>
            <a:custGeom>
              <a:avLst/>
              <a:gdLst>
                <a:gd name="T0" fmla="*/ 32 w 90"/>
                <a:gd name="T1" fmla="*/ 14 h 102"/>
                <a:gd name="T2" fmla="*/ 11 w 90"/>
                <a:gd name="T3" fmla="*/ 188 h 102"/>
                <a:gd name="T4" fmla="*/ 47 w 90"/>
                <a:gd name="T5" fmla="*/ 258 h 102"/>
                <a:gd name="T6" fmla="*/ 154 w 90"/>
                <a:gd name="T7" fmla="*/ 254 h 102"/>
                <a:gd name="T8" fmla="*/ 222 w 90"/>
                <a:gd name="T9" fmla="*/ 217 h 102"/>
                <a:gd name="T10" fmla="*/ 175 w 90"/>
                <a:gd name="T11" fmla="*/ 132 h 102"/>
                <a:gd name="T12" fmla="*/ 106 w 90"/>
                <a:gd name="T13" fmla="*/ 30 h 102"/>
                <a:gd name="T14" fmla="*/ 65 w 90"/>
                <a:gd name="T15" fmla="*/ 1 h 102"/>
                <a:gd name="T16" fmla="*/ 32 w 90"/>
                <a:gd name="T17" fmla="*/ 14 h 102"/>
                <a:gd name="T18" fmla="*/ 200 w 90"/>
                <a:gd name="T19" fmla="*/ 199 h 102"/>
                <a:gd name="T20" fmla="*/ 145 w 90"/>
                <a:gd name="T21" fmla="*/ 224 h 102"/>
                <a:gd name="T22" fmla="*/ 69 w 90"/>
                <a:gd name="T23" fmla="*/ 228 h 102"/>
                <a:gd name="T24" fmla="*/ 44 w 90"/>
                <a:gd name="T25" fmla="*/ 91 h 102"/>
                <a:gd name="T26" fmla="*/ 56 w 90"/>
                <a:gd name="T27" fmla="*/ 41 h 102"/>
                <a:gd name="T28" fmla="*/ 105 w 90"/>
                <a:gd name="T29" fmla="*/ 71 h 102"/>
                <a:gd name="T30" fmla="*/ 200 w 90"/>
                <a:gd name="T31" fmla="*/ 199 h 1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0" h="102">
                  <a:moveTo>
                    <a:pt x="12" y="5"/>
                  </a:moveTo>
                  <a:cubicBezTo>
                    <a:pt x="1" y="24"/>
                    <a:pt x="0" y="52"/>
                    <a:pt x="4" y="73"/>
                  </a:cubicBezTo>
                  <a:cubicBezTo>
                    <a:pt x="5" y="83"/>
                    <a:pt x="9" y="94"/>
                    <a:pt x="18" y="100"/>
                  </a:cubicBezTo>
                  <a:cubicBezTo>
                    <a:pt x="32" y="102"/>
                    <a:pt x="46" y="101"/>
                    <a:pt x="59" y="98"/>
                  </a:cubicBezTo>
                  <a:cubicBezTo>
                    <a:pt x="68" y="96"/>
                    <a:pt x="79" y="92"/>
                    <a:pt x="85" y="84"/>
                  </a:cubicBezTo>
                  <a:cubicBezTo>
                    <a:pt x="90" y="76"/>
                    <a:pt x="72" y="58"/>
                    <a:pt x="67" y="51"/>
                  </a:cubicBezTo>
                  <a:cubicBezTo>
                    <a:pt x="58" y="38"/>
                    <a:pt x="49" y="25"/>
                    <a:pt x="41" y="12"/>
                  </a:cubicBezTo>
                  <a:cubicBezTo>
                    <a:pt x="39" y="8"/>
                    <a:pt x="29" y="1"/>
                    <a:pt x="25" y="1"/>
                  </a:cubicBezTo>
                  <a:cubicBezTo>
                    <a:pt x="21" y="1"/>
                    <a:pt x="15" y="0"/>
                    <a:pt x="12" y="5"/>
                  </a:cubicBezTo>
                  <a:moveTo>
                    <a:pt x="76" y="77"/>
                  </a:moveTo>
                  <a:cubicBezTo>
                    <a:pt x="70" y="81"/>
                    <a:pt x="62" y="85"/>
                    <a:pt x="55" y="87"/>
                  </a:cubicBezTo>
                  <a:cubicBezTo>
                    <a:pt x="47" y="89"/>
                    <a:pt x="33" y="92"/>
                    <a:pt x="26" y="88"/>
                  </a:cubicBezTo>
                  <a:cubicBezTo>
                    <a:pt x="11" y="79"/>
                    <a:pt x="15" y="49"/>
                    <a:pt x="17" y="35"/>
                  </a:cubicBezTo>
                  <a:cubicBezTo>
                    <a:pt x="17" y="31"/>
                    <a:pt x="17" y="17"/>
                    <a:pt x="22" y="16"/>
                  </a:cubicBezTo>
                  <a:cubicBezTo>
                    <a:pt x="31" y="12"/>
                    <a:pt x="36" y="22"/>
                    <a:pt x="40" y="28"/>
                  </a:cubicBezTo>
                  <a:cubicBezTo>
                    <a:pt x="51" y="45"/>
                    <a:pt x="63" y="61"/>
                    <a:pt x="76" y="77"/>
                  </a:cubicBezTo>
                </a:path>
              </a:pathLst>
            </a:custGeom>
            <a:noFill/>
            <a:ln w="3175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452">
              <a:extLst>
                <a:ext uri="{FF2B5EF4-FFF2-40B4-BE49-F238E27FC236}">
                  <a16:creationId xmlns:a16="http://schemas.microsoft.com/office/drawing/2014/main" id="{6FD658CC-4FB4-4E41-90D1-FD4752534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" y="1972"/>
              <a:ext cx="64" cy="56"/>
            </a:xfrm>
            <a:custGeom>
              <a:avLst/>
              <a:gdLst>
                <a:gd name="T0" fmla="*/ 118 w 47"/>
                <a:gd name="T1" fmla="*/ 70 h 41"/>
                <a:gd name="T2" fmla="*/ 50 w 47"/>
                <a:gd name="T3" fmla="*/ 71 h 41"/>
                <a:gd name="T4" fmla="*/ 0 w 47"/>
                <a:gd name="T5" fmla="*/ 0 h 41"/>
                <a:gd name="T6" fmla="*/ 53 w 47"/>
                <a:gd name="T7" fmla="*/ 67 h 41"/>
                <a:gd name="T8" fmla="*/ 118 w 47"/>
                <a:gd name="T9" fmla="*/ 7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1">
                  <a:moveTo>
                    <a:pt x="47" y="27"/>
                  </a:moveTo>
                  <a:cubicBezTo>
                    <a:pt x="47" y="27"/>
                    <a:pt x="36" y="41"/>
                    <a:pt x="20" y="28"/>
                  </a:cubicBezTo>
                  <a:cubicBezTo>
                    <a:pt x="20" y="28"/>
                    <a:pt x="10" y="7"/>
                    <a:pt x="0" y="0"/>
                  </a:cubicBezTo>
                  <a:cubicBezTo>
                    <a:pt x="0" y="0"/>
                    <a:pt x="9" y="9"/>
                    <a:pt x="21" y="26"/>
                  </a:cubicBezTo>
                  <a:cubicBezTo>
                    <a:pt x="31" y="40"/>
                    <a:pt x="47" y="27"/>
                    <a:pt x="47" y="27"/>
                  </a:cubicBezTo>
                  <a:close/>
                </a:path>
              </a:pathLst>
            </a:custGeom>
            <a:solidFill>
              <a:srgbClr val="B7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Freeform 453">
              <a:extLst>
                <a:ext uri="{FF2B5EF4-FFF2-40B4-BE49-F238E27FC236}">
                  <a16:creationId xmlns:a16="http://schemas.microsoft.com/office/drawing/2014/main" id="{54778A96-1716-474D-A106-D78BF37D3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1885"/>
              <a:ext cx="37" cy="9"/>
            </a:xfrm>
            <a:custGeom>
              <a:avLst/>
              <a:gdLst>
                <a:gd name="T0" fmla="*/ 0 w 27"/>
                <a:gd name="T1" fmla="*/ 18 h 6"/>
                <a:gd name="T2" fmla="*/ 70 w 27"/>
                <a:gd name="T3" fmla="*/ 21 h 6"/>
                <a:gd name="T4" fmla="*/ 34 w 27"/>
                <a:gd name="T5" fmla="*/ 12 h 6"/>
                <a:gd name="T6" fmla="*/ 1 w 27"/>
                <a:gd name="T7" fmla="*/ 18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6">
                  <a:moveTo>
                    <a:pt x="0" y="5"/>
                  </a:moveTo>
                  <a:cubicBezTo>
                    <a:pt x="6" y="0"/>
                    <a:pt x="21" y="1"/>
                    <a:pt x="27" y="6"/>
                  </a:cubicBezTo>
                  <a:cubicBezTo>
                    <a:pt x="23" y="6"/>
                    <a:pt x="17" y="3"/>
                    <a:pt x="13" y="3"/>
                  </a:cubicBezTo>
                  <a:cubicBezTo>
                    <a:pt x="9" y="3"/>
                    <a:pt x="6" y="5"/>
                    <a:pt x="1" y="5"/>
                  </a:cubicBezTo>
                </a:path>
              </a:pathLst>
            </a:custGeom>
            <a:solidFill>
              <a:srgbClr val="B7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Freeform 454">
              <a:extLst>
                <a:ext uri="{FF2B5EF4-FFF2-40B4-BE49-F238E27FC236}">
                  <a16:creationId xmlns:a16="http://schemas.microsoft.com/office/drawing/2014/main" id="{BF46FC55-BEC8-4F6B-B88E-118DB44EB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1819"/>
              <a:ext cx="23" cy="64"/>
            </a:xfrm>
            <a:custGeom>
              <a:avLst/>
              <a:gdLst>
                <a:gd name="T0" fmla="*/ 42 w 17"/>
                <a:gd name="T1" fmla="*/ 11 h 46"/>
                <a:gd name="T2" fmla="*/ 15 w 17"/>
                <a:gd name="T3" fmla="*/ 1 h 46"/>
                <a:gd name="T4" fmla="*/ 5 w 17"/>
                <a:gd name="T5" fmla="*/ 36 h 46"/>
                <a:gd name="T6" fmla="*/ 26 w 17"/>
                <a:gd name="T7" fmla="*/ 124 h 46"/>
                <a:gd name="T8" fmla="*/ 12 w 17"/>
                <a:gd name="T9" fmla="*/ 75 h 46"/>
                <a:gd name="T10" fmla="*/ 15 w 17"/>
                <a:gd name="T11" fmla="*/ 36 h 46"/>
                <a:gd name="T12" fmla="*/ 41 w 17"/>
                <a:gd name="T13" fmla="*/ 14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46">
                  <a:moveTo>
                    <a:pt x="17" y="4"/>
                  </a:moveTo>
                  <a:cubicBezTo>
                    <a:pt x="15" y="3"/>
                    <a:pt x="9" y="0"/>
                    <a:pt x="6" y="1"/>
                  </a:cubicBezTo>
                  <a:cubicBezTo>
                    <a:pt x="2" y="1"/>
                    <a:pt x="2" y="10"/>
                    <a:pt x="2" y="14"/>
                  </a:cubicBezTo>
                  <a:cubicBezTo>
                    <a:pt x="1" y="24"/>
                    <a:pt x="0" y="39"/>
                    <a:pt x="10" y="46"/>
                  </a:cubicBezTo>
                  <a:cubicBezTo>
                    <a:pt x="7" y="42"/>
                    <a:pt x="5" y="33"/>
                    <a:pt x="5" y="28"/>
                  </a:cubicBezTo>
                  <a:cubicBezTo>
                    <a:pt x="4" y="23"/>
                    <a:pt x="5" y="19"/>
                    <a:pt x="6" y="14"/>
                  </a:cubicBezTo>
                  <a:cubicBezTo>
                    <a:pt x="7" y="7"/>
                    <a:pt x="8" y="1"/>
                    <a:pt x="16" y="5"/>
                  </a:cubicBezTo>
                </a:path>
              </a:pathLst>
            </a:custGeom>
            <a:solidFill>
              <a:srgbClr val="B7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Freeform 455">
              <a:extLst>
                <a:ext uri="{FF2B5EF4-FFF2-40B4-BE49-F238E27FC236}">
                  <a16:creationId xmlns:a16="http://schemas.microsoft.com/office/drawing/2014/main" id="{E848717A-4594-44FB-A468-6EB01C9A5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1969"/>
              <a:ext cx="36" cy="54"/>
            </a:xfrm>
            <a:custGeom>
              <a:avLst/>
              <a:gdLst>
                <a:gd name="T0" fmla="*/ 0 w 26"/>
                <a:gd name="T1" fmla="*/ 0 h 39"/>
                <a:gd name="T2" fmla="*/ 8 w 26"/>
                <a:gd name="T3" fmla="*/ 42 h 39"/>
                <a:gd name="T4" fmla="*/ 11 w 26"/>
                <a:gd name="T5" fmla="*/ 83 h 39"/>
                <a:gd name="T6" fmla="*/ 35 w 26"/>
                <a:gd name="T7" fmla="*/ 98 h 39"/>
                <a:gd name="T8" fmla="*/ 69 w 26"/>
                <a:gd name="T9" fmla="*/ 90 h 39"/>
                <a:gd name="T10" fmla="*/ 14 w 26"/>
                <a:gd name="T11" fmla="*/ 69 h 39"/>
                <a:gd name="T12" fmla="*/ 0 w 26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39">
                  <a:moveTo>
                    <a:pt x="0" y="0"/>
                  </a:moveTo>
                  <a:cubicBezTo>
                    <a:pt x="1" y="5"/>
                    <a:pt x="3" y="11"/>
                    <a:pt x="3" y="16"/>
                  </a:cubicBezTo>
                  <a:cubicBezTo>
                    <a:pt x="3" y="20"/>
                    <a:pt x="2" y="27"/>
                    <a:pt x="4" y="31"/>
                  </a:cubicBezTo>
                  <a:cubicBezTo>
                    <a:pt x="5" y="33"/>
                    <a:pt x="10" y="37"/>
                    <a:pt x="13" y="37"/>
                  </a:cubicBezTo>
                  <a:cubicBezTo>
                    <a:pt x="18" y="39"/>
                    <a:pt x="22" y="37"/>
                    <a:pt x="26" y="34"/>
                  </a:cubicBezTo>
                  <a:cubicBezTo>
                    <a:pt x="19" y="39"/>
                    <a:pt x="6" y="35"/>
                    <a:pt x="5" y="26"/>
                  </a:cubicBezTo>
                  <a:cubicBezTo>
                    <a:pt x="5" y="19"/>
                    <a:pt x="5" y="4"/>
                    <a:pt x="0" y="0"/>
                  </a:cubicBezTo>
                </a:path>
              </a:pathLst>
            </a:custGeom>
            <a:solidFill>
              <a:srgbClr val="B7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Freeform 456">
              <a:extLst>
                <a:ext uri="{FF2B5EF4-FFF2-40B4-BE49-F238E27FC236}">
                  <a16:creationId xmlns:a16="http://schemas.microsoft.com/office/drawing/2014/main" id="{38AA3C49-19C9-4CA6-83AC-54CA79440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3" y="1857"/>
              <a:ext cx="120" cy="101"/>
            </a:xfrm>
            <a:custGeom>
              <a:avLst/>
              <a:gdLst>
                <a:gd name="T0" fmla="*/ 226 w 87"/>
                <a:gd name="T1" fmla="*/ 66 h 74"/>
                <a:gd name="T2" fmla="*/ 206 w 87"/>
                <a:gd name="T3" fmla="*/ 5 h 74"/>
                <a:gd name="T4" fmla="*/ 145 w 87"/>
                <a:gd name="T5" fmla="*/ 34 h 74"/>
                <a:gd name="T6" fmla="*/ 50 w 87"/>
                <a:gd name="T7" fmla="*/ 75 h 74"/>
                <a:gd name="T8" fmla="*/ 23 w 87"/>
                <a:gd name="T9" fmla="*/ 123 h 74"/>
                <a:gd name="T10" fmla="*/ 109 w 87"/>
                <a:gd name="T11" fmla="*/ 160 h 74"/>
                <a:gd name="T12" fmla="*/ 174 w 87"/>
                <a:gd name="T13" fmla="*/ 169 h 74"/>
                <a:gd name="T14" fmla="*/ 221 w 87"/>
                <a:gd name="T15" fmla="*/ 83 h 74"/>
                <a:gd name="T16" fmla="*/ 226 w 87"/>
                <a:gd name="T17" fmla="*/ 6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" h="74">
                  <a:moveTo>
                    <a:pt x="86" y="26"/>
                  </a:moveTo>
                  <a:cubicBezTo>
                    <a:pt x="84" y="19"/>
                    <a:pt x="87" y="6"/>
                    <a:pt x="78" y="2"/>
                  </a:cubicBezTo>
                  <a:cubicBezTo>
                    <a:pt x="71" y="0"/>
                    <a:pt x="61" y="10"/>
                    <a:pt x="55" y="13"/>
                  </a:cubicBezTo>
                  <a:cubicBezTo>
                    <a:pt x="43" y="20"/>
                    <a:pt x="32" y="27"/>
                    <a:pt x="19" y="29"/>
                  </a:cubicBezTo>
                  <a:cubicBezTo>
                    <a:pt x="7" y="31"/>
                    <a:pt x="0" y="37"/>
                    <a:pt x="9" y="48"/>
                  </a:cubicBezTo>
                  <a:cubicBezTo>
                    <a:pt x="17" y="58"/>
                    <a:pt x="30" y="60"/>
                    <a:pt x="41" y="63"/>
                  </a:cubicBezTo>
                  <a:cubicBezTo>
                    <a:pt x="50" y="65"/>
                    <a:pt x="59" y="74"/>
                    <a:pt x="66" y="67"/>
                  </a:cubicBezTo>
                  <a:cubicBezTo>
                    <a:pt x="75" y="59"/>
                    <a:pt x="79" y="44"/>
                    <a:pt x="84" y="33"/>
                  </a:cubicBezTo>
                  <a:cubicBezTo>
                    <a:pt x="85" y="31"/>
                    <a:pt x="85" y="28"/>
                    <a:pt x="86" y="26"/>
                  </a:cubicBezTo>
                </a:path>
              </a:pathLst>
            </a:custGeom>
            <a:solidFill>
              <a:srgbClr val="EDE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Freeform 457">
              <a:extLst>
                <a:ext uri="{FF2B5EF4-FFF2-40B4-BE49-F238E27FC236}">
                  <a16:creationId xmlns:a16="http://schemas.microsoft.com/office/drawing/2014/main" id="{10ABA589-C000-4FD3-B56B-39777553D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" y="1881"/>
              <a:ext cx="145" cy="94"/>
            </a:xfrm>
            <a:custGeom>
              <a:avLst/>
              <a:gdLst>
                <a:gd name="T0" fmla="*/ 67 w 106"/>
                <a:gd name="T1" fmla="*/ 8 h 68"/>
                <a:gd name="T2" fmla="*/ 1 w 106"/>
                <a:gd name="T3" fmla="*/ 0 h 68"/>
                <a:gd name="T4" fmla="*/ 40 w 106"/>
                <a:gd name="T5" fmla="*/ 69 h 68"/>
                <a:gd name="T6" fmla="*/ 42 w 106"/>
                <a:gd name="T7" fmla="*/ 144 h 68"/>
                <a:gd name="T8" fmla="*/ 100 w 106"/>
                <a:gd name="T9" fmla="*/ 144 h 68"/>
                <a:gd name="T10" fmla="*/ 183 w 106"/>
                <a:gd name="T11" fmla="*/ 104 h 68"/>
                <a:gd name="T12" fmla="*/ 253 w 106"/>
                <a:gd name="T13" fmla="*/ 64 h 68"/>
                <a:gd name="T14" fmla="*/ 208 w 106"/>
                <a:gd name="T15" fmla="*/ 40 h 68"/>
                <a:gd name="T16" fmla="*/ 137 w 106"/>
                <a:gd name="T17" fmla="*/ 36 h 68"/>
                <a:gd name="T18" fmla="*/ 78 w 106"/>
                <a:gd name="T19" fmla="*/ 26 h 68"/>
                <a:gd name="T20" fmla="*/ 67 w 106"/>
                <a:gd name="T21" fmla="*/ 11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6" h="68">
                  <a:moveTo>
                    <a:pt x="26" y="3"/>
                  </a:moveTo>
                  <a:cubicBezTo>
                    <a:pt x="17" y="4"/>
                    <a:pt x="10" y="0"/>
                    <a:pt x="1" y="0"/>
                  </a:cubicBezTo>
                  <a:cubicBezTo>
                    <a:pt x="0" y="11"/>
                    <a:pt x="11" y="18"/>
                    <a:pt x="15" y="26"/>
                  </a:cubicBezTo>
                  <a:cubicBezTo>
                    <a:pt x="19" y="35"/>
                    <a:pt x="14" y="45"/>
                    <a:pt x="17" y="54"/>
                  </a:cubicBezTo>
                  <a:cubicBezTo>
                    <a:pt x="22" y="68"/>
                    <a:pt x="32" y="61"/>
                    <a:pt x="39" y="54"/>
                  </a:cubicBezTo>
                  <a:cubicBezTo>
                    <a:pt x="49" y="44"/>
                    <a:pt x="58" y="43"/>
                    <a:pt x="72" y="39"/>
                  </a:cubicBezTo>
                  <a:cubicBezTo>
                    <a:pt x="80" y="36"/>
                    <a:pt x="95" y="32"/>
                    <a:pt x="99" y="24"/>
                  </a:cubicBezTo>
                  <a:cubicBezTo>
                    <a:pt x="106" y="11"/>
                    <a:pt x="91" y="13"/>
                    <a:pt x="81" y="15"/>
                  </a:cubicBezTo>
                  <a:cubicBezTo>
                    <a:pt x="70" y="17"/>
                    <a:pt x="64" y="20"/>
                    <a:pt x="53" y="14"/>
                  </a:cubicBezTo>
                  <a:cubicBezTo>
                    <a:pt x="45" y="10"/>
                    <a:pt x="41" y="5"/>
                    <a:pt x="31" y="10"/>
                  </a:cubicBezTo>
                  <a:cubicBezTo>
                    <a:pt x="29" y="9"/>
                    <a:pt x="27" y="7"/>
                    <a:pt x="26" y="4"/>
                  </a:cubicBezTo>
                </a:path>
              </a:pathLst>
            </a:custGeom>
            <a:solidFill>
              <a:srgbClr val="EDE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Freeform 458">
              <a:extLst>
                <a:ext uri="{FF2B5EF4-FFF2-40B4-BE49-F238E27FC236}">
                  <a16:creationId xmlns:a16="http://schemas.microsoft.com/office/drawing/2014/main" id="{2D5566BD-6078-4DB9-BFE8-84EFADD48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" y="1890"/>
              <a:ext cx="55" cy="50"/>
            </a:xfrm>
            <a:custGeom>
              <a:avLst/>
              <a:gdLst>
                <a:gd name="T0" fmla="*/ 99 w 40"/>
                <a:gd name="T1" fmla="*/ 7 h 37"/>
                <a:gd name="T2" fmla="*/ 69 w 40"/>
                <a:gd name="T3" fmla="*/ 27 h 37"/>
                <a:gd name="T4" fmla="*/ 70 w 40"/>
                <a:gd name="T5" fmla="*/ 62 h 37"/>
                <a:gd name="T6" fmla="*/ 81 w 40"/>
                <a:gd name="T7" fmla="*/ 74 h 37"/>
                <a:gd name="T8" fmla="*/ 89 w 40"/>
                <a:gd name="T9" fmla="*/ 86 h 37"/>
                <a:gd name="T10" fmla="*/ 54 w 40"/>
                <a:gd name="T11" fmla="*/ 58 h 37"/>
                <a:gd name="T12" fmla="*/ 19 w 40"/>
                <a:gd name="T13" fmla="*/ 32 h 37"/>
                <a:gd name="T14" fmla="*/ 1 w 40"/>
                <a:gd name="T15" fmla="*/ 26 h 37"/>
                <a:gd name="T16" fmla="*/ 8 w 40"/>
                <a:gd name="T17" fmla="*/ 15 h 37"/>
                <a:gd name="T18" fmla="*/ 29 w 40"/>
                <a:gd name="T19" fmla="*/ 15 h 37"/>
                <a:gd name="T20" fmla="*/ 50 w 40"/>
                <a:gd name="T21" fmla="*/ 9 h 37"/>
                <a:gd name="T22" fmla="*/ 89 w 40"/>
                <a:gd name="T23" fmla="*/ 0 h 37"/>
                <a:gd name="T24" fmla="*/ 96 w 40"/>
                <a:gd name="T25" fmla="*/ 7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" h="37">
                  <a:moveTo>
                    <a:pt x="38" y="3"/>
                  </a:moveTo>
                  <a:cubicBezTo>
                    <a:pt x="34" y="3"/>
                    <a:pt x="27" y="7"/>
                    <a:pt x="26" y="11"/>
                  </a:cubicBezTo>
                  <a:cubicBezTo>
                    <a:pt x="23" y="16"/>
                    <a:pt x="25" y="21"/>
                    <a:pt x="27" y="25"/>
                  </a:cubicBezTo>
                  <a:cubicBezTo>
                    <a:pt x="28" y="27"/>
                    <a:pt x="30" y="29"/>
                    <a:pt x="31" y="30"/>
                  </a:cubicBezTo>
                  <a:cubicBezTo>
                    <a:pt x="32" y="31"/>
                    <a:pt x="35" y="33"/>
                    <a:pt x="34" y="35"/>
                  </a:cubicBezTo>
                  <a:cubicBezTo>
                    <a:pt x="32" y="37"/>
                    <a:pt x="22" y="26"/>
                    <a:pt x="20" y="24"/>
                  </a:cubicBezTo>
                  <a:cubicBezTo>
                    <a:pt x="16" y="20"/>
                    <a:pt x="11" y="16"/>
                    <a:pt x="7" y="13"/>
                  </a:cubicBezTo>
                  <a:cubicBezTo>
                    <a:pt x="5" y="12"/>
                    <a:pt x="2" y="12"/>
                    <a:pt x="1" y="10"/>
                  </a:cubicBezTo>
                  <a:cubicBezTo>
                    <a:pt x="0" y="8"/>
                    <a:pt x="1" y="6"/>
                    <a:pt x="3" y="6"/>
                  </a:cubicBezTo>
                  <a:cubicBezTo>
                    <a:pt x="6" y="5"/>
                    <a:pt x="8" y="5"/>
                    <a:pt x="11" y="6"/>
                  </a:cubicBezTo>
                  <a:cubicBezTo>
                    <a:pt x="14" y="7"/>
                    <a:pt x="16" y="6"/>
                    <a:pt x="19" y="4"/>
                  </a:cubicBezTo>
                  <a:cubicBezTo>
                    <a:pt x="24" y="1"/>
                    <a:pt x="29" y="0"/>
                    <a:pt x="34" y="0"/>
                  </a:cubicBezTo>
                  <a:cubicBezTo>
                    <a:pt x="36" y="0"/>
                    <a:pt x="40" y="2"/>
                    <a:pt x="37" y="3"/>
                  </a:cubicBezTo>
                </a:path>
              </a:pathLst>
            </a:custGeom>
            <a:solidFill>
              <a:srgbClr val="D1C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Freeform 459">
              <a:extLst>
                <a:ext uri="{FF2B5EF4-FFF2-40B4-BE49-F238E27FC236}">
                  <a16:creationId xmlns:a16="http://schemas.microsoft.com/office/drawing/2014/main" id="{CE273736-3271-427B-AC16-1410A29AD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" y="1841"/>
              <a:ext cx="33" cy="99"/>
            </a:xfrm>
            <a:custGeom>
              <a:avLst/>
              <a:gdLst>
                <a:gd name="T0" fmla="*/ 54 w 24"/>
                <a:gd name="T1" fmla="*/ 6 h 72"/>
                <a:gd name="T2" fmla="*/ 56 w 24"/>
                <a:gd name="T3" fmla="*/ 44 h 72"/>
                <a:gd name="T4" fmla="*/ 36 w 24"/>
                <a:gd name="T5" fmla="*/ 95 h 72"/>
                <a:gd name="T6" fmla="*/ 0 w 24"/>
                <a:gd name="T7" fmla="*/ 187 h 72"/>
                <a:gd name="T8" fmla="*/ 15 w 24"/>
                <a:gd name="T9" fmla="*/ 120 h 72"/>
                <a:gd name="T10" fmla="*/ 26 w 24"/>
                <a:gd name="T11" fmla="*/ 70 h 72"/>
                <a:gd name="T12" fmla="*/ 36 w 24"/>
                <a:gd name="T13" fmla="*/ 50 h 72"/>
                <a:gd name="T14" fmla="*/ 41 w 24"/>
                <a:gd name="T15" fmla="*/ 29 h 72"/>
                <a:gd name="T16" fmla="*/ 44 w 24"/>
                <a:gd name="T17" fmla="*/ 11 h 72"/>
                <a:gd name="T18" fmla="*/ 55 w 24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72">
                  <a:moveTo>
                    <a:pt x="20" y="2"/>
                  </a:moveTo>
                  <a:cubicBezTo>
                    <a:pt x="24" y="4"/>
                    <a:pt x="23" y="13"/>
                    <a:pt x="22" y="17"/>
                  </a:cubicBezTo>
                  <a:cubicBezTo>
                    <a:pt x="20" y="24"/>
                    <a:pt x="16" y="30"/>
                    <a:pt x="14" y="36"/>
                  </a:cubicBezTo>
                  <a:cubicBezTo>
                    <a:pt x="9" y="48"/>
                    <a:pt x="3" y="60"/>
                    <a:pt x="0" y="72"/>
                  </a:cubicBezTo>
                  <a:cubicBezTo>
                    <a:pt x="2" y="63"/>
                    <a:pt x="4" y="54"/>
                    <a:pt x="6" y="46"/>
                  </a:cubicBezTo>
                  <a:cubicBezTo>
                    <a:pt x="7" y="39"/>
                    <a:pt x="6" y="33"/>
                    <a:pt x="10" y="27"/>
                  </a:cubicBezTo>
                  <a:cubicBezTo>
                    <a:pt x="12" y="25"/>
                    <a:pt x="14" y="23"/>
                    <a:pt x="14" y="19"/>
                  </a:cubicBezTo>
                  <a:cubicBezTo>
                    <a:pt x="14" y="16"/>
                    <a:pt x="14" y="14"/>
                    <a:pt x="16" y="11"/>
                  </a:cubicBezTo>
                  <a:cubicBezTo>
                    <a:pt x="17" y="8"/>
                    <a:pt x="17" y="7"/>
                    <a:pt x="17" y="4"/>
                  </a:cubicBezTo>
                  <a:cubicBezTo>
                    <a:pt x="18" y="3"/>
                    <a:pt x="19" y="0"/>
                    <a:pt x="21" y="1"/>
                  </a:cubicBezTo>
                </a:path>
              </a:pathLst>
            </a:custGeom>
            <a:solidFill>
              <a:srgbClr val="D1C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Freeform 460">
              <a:extLst>
                <a:ext uri="{FF2B5EF4-FFF2-40B4-BE49-F238E27FC236}">
                  <a16:creationId xmlns:a16="http://schemas.microsoft.com/office/drawing/2014/main" id="{901F1867-E588-40C7-B1C2-F398F1321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" y="1840"/>
              <a:ext cx="45" cy="73"/>
            </a:xfrm>
            <a:custGeom>
              <a:avLst/>
              <a:gdLst>
                <a:gd name="T0" fmla="*/ 56 w 33"/>
                <a:gd name="T1" fmla="*/ 76 h 53"/>
                <a:gd name="T2" fmla="*/ 35 w 33"/>
                <a:gd name="T3" fmla="*/ 76 h 53"/>
                <a:gd name="T4" fmla="*/ 30 w 33"/>
                <a:gd name="T5" fmla="*/ 91 h 53"/>
                <a:gd name="T6" fmla="*/ 37 w 33"/>
                <a:gd name="T7" fmla="*/ 112 h 53"/>
                <a:gd name="T8" fmla="*/ 48 w 33"/>
                <a:gd name="T9" fmla="*/ 127 h 53"/>
                <a:gd name="T10" fmla="*/ 27 w 33"/>
                <a:gd name="T11" fmla="*/ 116 h 53"/>
                <a:gd name="T12" fmla="*/ 14 w 33"/>
                <a:gd name="T13" fmla="*/ 84 h 53"/>
                <a:gd name="T14" fmla="*/ 5 w 33"/>
                <a:gd name="T15" fmla="*/ 44 h 53"/>
                <a:gd name="T16" fmla="*/ 7 w 33"/>
                <a:gd name="T17" fmla="*/ 11 h 53"/>
                <a:gd name="T18" fmla="*/ 46 w 33"/>
                <a:gd name="T19" fmla="*/ 40 h 53"/>
                <a:gd name="T20" fmla="*/ 56 w 33"/>
                <a:gd name="T21" fmla="*/ 77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53">
                  <a:moveTo>
                    <a:pt x="22" y="29"/>
                  </a:moveTo>
                  <a:cubicBezTo>
                    <a:pt x="20" y="30"/>
                    <a:pt x="17" y="28"/>
                    <a:pt x="14" y="29"/>
                  </a:cubicBezTo>
                  <a:cubicBezTo>
                    <a:pt x="11" y="30"/>
                    <a:pt x="11" y="33"/>
                    <a:pt x="12" y="35"/>
                  </a:cubicBezTo>
                  <a:cubicBezTo>
                    <a:pt x="12" y="38"/>
                    <a:pt x="14" y="41"/>
                    <a:pt x="15" y="43"/>
                  </a:cubicBezTo>
                  <a:cubicBezTo>
                    <a:pt x="16" y="45"/>
                    <a:pt x="20" y="48"/>
                    <a:pt x="19" y="49"/>
                  </a:cubicBezTo>
                  <a:cubicBezTo>
                    <a:pt x="18" y="53"/>
                    <a:pt x="12" y="45"/>
                    <a:pt x="11" y="44"/>
                  </a:cubicBezTo>
                  <a:cubicBezTo>
                    <a:pt x="8" y="40"/>
                    <a:pt x="6" y="36"/>
                    <a:pt x="5" y="32"/>
                  </a:cubicBezTo>
                  <a:cubicBezTo>
                    <a:pt x="3" y="27"/>
                    <a:pt x="3" y="22"/>
                    <a:pt x="2" y="17"/>
                  </a:cubicBezTo>
                  <a:cubicBezTo>
                    <a:pt x="1" y="13"/>
                    <a:pt x="0" y="7"/>
                    <a:pt x="3" y="4"/>
                  </a:cubicBezTo>
                  <a:cubicBezTo>
                    <a:pt x="8" y="0"/>
                    <a:pt x="15" y="12"/>
                    <a:pt x="18" y="15"/>
                  </a:cubicBezTo>
                  <a:cubicBezTo>
                    <a:pt x="20" y="18"/>
                    <a:pt x="33" y="31"/>
                    <a:pt x="22" y="30"/>
                  </a:cubicBezTo>
                </a:path>
              </a:pathLst>
            </a:custGeom>
            <a:solidFill>
              <a:srgbClr val="D1C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Freeform 461">
              <a:extLst>
                <a:ext uri="{FF2B5EF4-FFF2-40B4-BE49-F238E27FC236}">
                  <a16:creationId xmlns:a16="http://schemas.microsoft.com/office/drawing/2014/main" id="{068D26F2-B16B-46C3-B0C2-F3A9B3002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1888"/>
              <a:ext cx="86" cy="43"/>
            </a:xfrm>
            <a:custGeom>
              <a:avLst/>
              <a:gdLst>
                <a:gd name="T0" fmla="*/ 142 w 63"/>
                <a:gd name="T1" fmla="*/ 21 h 31"/>
                <a:gd name="T2" fmla="*/ 160 w 63"/>
                <a:gd name="T3" fmla="*/ 8 h 31"/>
                <a:gd name="T4" fmla="*/ 139 w 63"/>
                <a:gd name="T5" fmla="*/ 6 h 31"/>
                <a:gd name="T6" fmla="*/ 96 w 63"/>
                <a:gd name="T7" fmla="*/ 19 h 31"/>
                <a:gd name="T8" fmla="*/ 75 w 63"/>
                <a:gd name="T9" fmla="*/ 35 h 31"/>
                <a:gd name="T10" fmla="*/ 42 w 63"/>
                <a:gd name="T11" fmla="*/ 46 h 31"/>
                <a:gd name="T12" fmla="*/ 26 w 63"/>
                <a:gd name="T13" fmla="*/ 64 h 31"/>
                <a:gd name="T14" fmla="*/ 0 w 63"/>
                <a:gd name="T15" fmla="*/ 76 h 31"/>
                <a:gd name="T16" fmla="*/ 41 w 63"/>
                <a:gd name="T17" fmla="*/ 69 h 31"/>
                <a:gd name="T18" fmla="*/ 82 w 63"/>
                <a:gd name="T19" fmla="*/ 43 h 31"/>
                <a:gd name="T20" fmla="*/ 117 w 63"/>
                <a:gd name="T21" fmla="*/ 29 h 31"/>
                <a:gd name="T22" fmla="*/ 147 w 63"/>
                <a:gd name="T23" fmla="*/ 21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3" h="31">
                  <a:moveTo>
                    <a:pt x="56" y="8"/>
                  </a:moveTo>
                  <a:cubicBezTo>
                    <a:pt x="57" y="7"/>
                    <a:pt x="63" y="5"/>
                    <a:pt x="63" y="3"/>
                  </a:cubicBezTo>
                  <a:cubicBezTo>
                    <a:pt x="63" y="0"/>
                    <a:pt x="56" y="2"/>
                    <a:pt x="55" y="2"/>
                  </a:cubicBezTo>
                  <a:cubicBezTo>
                    <a:pt x="49" y="3"/>
                    <a:pt x="42" y="4"/>
                    <a:pt x="37" y="7"/>
                  </a:cubicBezTo>
                  <a:cubicBezTo>
                    <a:pt x="34" y="9"/>
                    <a:pt x="32" y="11"/>
                    <a:pt x="29" y="13"/>
                  </a:cubicBezTo>
                  <a:cubicBezTo>
                    <a:pt x="25" y="14"/>
                    <a:pt x="21" y="15"/>
                    <a:pt x="17" y="17"/>
                  </a:cubicBezTo>
                  <a:cubicBezTo>
                    <a:pt x="15" y="19"/>
                    <a:pt x="12" y="22"/>
                    <a:pt x="10" y="24"/>
                  </a:cubicBezTo>
                  <a:cubicBezTo>
                    <a:pt x="7" y="26"/>
                    <a:pt x="3" y="27"/>
                    <a:pt x="0" y="29"/>
                  </a:cubicBezTo>
                  <a:cubicBezTo>
                    <a:pt x="5" y="31"/>
                    <a:pt x="12" y="28"/>
                    <a:pt x="16" y="26"/>
                  </a:cubicBezTo>
                  <a:cubicBezTo>
                    <a:pt x="21" y="23"/>
                    <a:pt x="26" y="19"/>
                    <a:pt x="32" y="16"/>
                  </a:cubicBezTo>
                  <a:cubicBezTo>
                    <a:pt x="37" y="14"/>
                    <a:pt x="41" y="12"/>
                    <a:pt x="46" y="11"/>
                  </a:cubicBezTo>
                  <a:cubicBezTo>
                    <a:pt x="50" y="10"/>
                    <a:pt x="54" y="8"/>
                    <a:pt x="58" y="8"/>
                  </a:cubicBezTo>
                </a:path>
              </a:pathLst>
            </a:custGeom>
            <a:solidFill>
              <a:srgbClr val="D1C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Freeform 462">
              <a:extLst>
                <a:ext uri="{FF2B5EF4-FFF2-40B4-BE49-F238E27FC236}">
                  <a16:creationId xmlns:a16="http://schemas.microsoft.com/office/drawing/2014/main" id="{9715A8D3-08C3-4EA8-8B91-2E09204BF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1828"/>
              <a:ext cx="97" cy="52"/>
            </a:xfrm>
            <a:custGeom>
              <a:avLst/>
              <a:gdLst>
                <a:gd name="T0" fmla="*/ 182 w 71"/>
                <a:gd name="T1" fmla="*/ 19 h 38"/>
                <a:gd name="T2" fmla="*/ 102 w 71"/>
                <a:gd name="T3" fmla="*/ 30 h 38"/>
                <a:gd name="T4" fmla="*/ 0 w 71"/>
                <a:gd name="T5" fmla="*/ 97 h 38"/>
                <a:gd name="T6" fmla="*/ 75 w 71"/>
                <a:gd name="T7" fmla="*/ 64 h 38"/>
                <a:gd name="T8" fmla="*/ 182 w 71"/>
                <a:gd name="T9" fmla="*/ 19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38">
                  <a:moveTo>
                    <a:pt x="71" y="7"/>
                  </a:moveTo>
                  <a:cubicBezTo>
                    <a:pt x="71" y="7"/>
                    <a:pt x="63" y="0"/>
                    <a:pt x="40" y="12"/>
                  </a:cubicBezTo>
                  <a:cubicBezTo>
                    <a:pt x="18" y="24"/>
                    <a:pt x="9" y="36"/>
                    <a:pt x="0" y="38"/>
                  </a:cubicBezTo>
                  <a:cubicBezTo>
                    <a:pt x="0" y="38"/>
                    <a:pt x="15" y="37"/>
                    <a:pt x="29" y="25"/>
                  </a:cubicBezTo>
                  <a:cubicBezTo>
                    <a:pt x="43" y="14"/>
                    <a:pt x="65" y="1"/>
                    <a:pt x="71" y="7"/>
                  </a:cubicBezTo>
                  <a:close/>
                </a:path>
              </a:pathLst>
            </a:custGeom>
            <a:solidFill>
              <a:srgbClr val="EDE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Freeform 463">
              <a:extLst>
                <a:ext uri="{FF2B5EF4-FFF2-40B4-BE49-F238E27FC236}">
                  <a16:creationId xmlns:a16="http://schemas.microsoft.com/office/drawing/2014/main" id="{CAAD2CD2-8999-49E0-813E-3EFDC03A6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" y="1819"/>
              <a:ext cx="68" cy="38"/>
            </a:xfrm>
            <a:custGeom>
              <a:avLst/>
              <a:gdLst>
                <a:gd name="T0" fmla="*/ 0 w 49"/>
                <a:gd name="T1" fmla="*/ 75 h 27"/>
                <a:gd name="T2" fmla="*/ 130 w 49"/>
                <a:gd name="T3" fmla="*/ 34 h 27"/>
                <a:gd name="T4" fmla="*/ 0 w 49"/>
                <a:gd name="T5" fmla="*/ 75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27">
                  <a:moveTo>
                    <a:pt x="0" y="27"/>
                  </a:moveTo>
                  <a:cubicBezTo>
                    <a:pt x="0" y="27"/>
                    <a:pt x="32" y="0"/>
                    <a:pt x="49" y="12"/>
                  </a:cubicBezTo>
                  <a:cubicBezTo>
                    <a:pt x="49" y="12"/>
                    <a:pt x="32" y="4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Freeform 464">
              <a:extLst>
                <a:ext uri="{FF2B5EF4-FFF2-40B4-BE49-F238E27FC236}">
                  <a16:creationId xmlns:a16="http://schemas.microsoft.com/office/drawing/2014/main" id="{597EC21A-F32B-47F8-BB95-6FFB6681A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1935"/>
              <a:ext cx="37" cy="80"/>
            </a:xfrm>
            <a:custGeom>
              <a:avLst/>
              <a:gdLst>
                <a:gd name="T0" fmla="*/ 0 w 27"/>
                <a:gd name="T1" fmla="*/ 150 h 58"/>
                <a:gd name="T2" fmla="*/ 30 w 27"/>
                <a:gd name="T3" fmla="*/ 112 h 58"/>
                <a:gd name="T4" fmla="*/ 70 w 27"/>
                <a:gd name="T5" fmla="*/ 0 h 58"/>
                <a:gd name="T6" fmla="*/ 30 w 27"/>
                <a:gd name="T7" fmla="*/ 84 h 58"/>
                <a:gd name="T8" fmla="*/ 0 w 27"/>
                <a:gd name="T9" fmla="*/ 15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58">
                  <a:moveTo>
                    <a:pt x="0" y="57"/>
                  </a:moveTo>
                  <a:cubicBezTo>
                    <a:pt x="0" y="57"/>
                    <a:pt x="7" y="58"/>
                    <a:pt x="12" y="43"/>
                  </a:cubicBezTo>
                  <a:cubicBezTo>
                    <a:pt x="17" y="27"/>
                    <a:pt x="26" y="2"/>
                    <a:pt x="27" y="0"/>
                  </a:cubicBezTo>
                  <a:cubicBezTo>
                    <a:pt x="27" y="0"/>
                    <a:pt x="15" y="25"/>
                    <a:pt x="12" y="32"/>
                  </a:cubicBezTo>
                  <a:cubicBezTo>
                    <a:pt x="10" y="38"/>
                    <a:pt x="8" y="56"/>
                    <a:pt x="0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Freeform 465">
              <a:extLst>
                <a:ext uri="{FF2B5EF4-FFF2-40B4-BE49-F238E27FC236}">
                  <a16:creationId xmlns:a16="http://schemas.microsoft.com/office/drawing/2014/main" id="{6E91D8C5-020B-462C-AC50-B11511FE6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" y="1877"/>
              <a:ext cx="84" cy="54"/>
            </a:xfrm>
            <a:custGeom>
              <a:avLst/>
              <a:gdLst>
                <a:gd name="T0" fmla="*/ 55 w 61"/>
                <a:gd name="T1" fmla="*/ 104 h 39"/>
                <a:gd name="T2" fmla="*/ 29 w 61"/>
                <a:gd name="T3" fmla="*/ 58 h 39"/>
                <a:gd name="T4" fmla="*/ 160 w 61"/>
                <a:gd name="T5" fmla="*/ 0 h 39"/>
                <a:gd name="T6" fmla="*/ 102 w 61"/>
                <a:gd name="T7" fmla="*/ 36 h 39"/>
                <a:gd name="T8" fmla="*/ 55 w 61"/>
                <a:gd name="T9" fmla="*/ 10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9">
                  <a:moveTo>
                    <a:pt x="21" y="39"/>
                  </a:moveTo>
                  <a:cubicBezTo>
                    <a:pt x="21" y="39"/>
                    <a:pt x="7" y="31"/>
                    <a:pt x="11" y="22"/>
                  </a:cubicBezTo>
                  <a:cubicBezTo>
                    <a:pt x="15" y="14"/>
                    <a:pt x="49" y="13"/>
                    <a:pt x="61" y="0"/>
                  </a:cubicBezTo>
                  <a:cubicBezTo>
                    <a:pt x="61" y="0"/>
                    <a:pt x="55" y="8"/>
                    <a:pt x="39" y="14"/>
                  </a:cubicBezTo>
                  <a:cubicBezTo>
                    <a:pt x="23" y="19"/>
                    <a:pt x="0" y="20"/>
                    <a:pt x="21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Freeform 466">
              <a:extLst>
                <a:ext uri="{FF2B5EF4-FFF2-40B4-BE49-F238E27FC236}">
                  <a16:creationId xmlns:a16="http://schemas.microsoft.com/office/drawing/2014/main" id="{FDFFA4F4-4E75-448C-9945-84FEB7101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" y="1891"/>
              <a:ext cx="94" cy="25"/>
            </a:xfrm>
            <a:custGeom>
              <a:avLst/>
              <a:gdLst>
                <a:gd name="T0" fmla="*/ 0 w 68"/>
                <a:gd name="T1" fmla="*/ 14 h 18"/>
                <a:gd name="T2" fmla="*/ 40 w 68"/>
                <a:gd name="T3" fmla="*/ 19 h 18"/>
                <a:gd name="T4" fmla="*/ 130 w 68"/>
                <a:gd name="T5" fmla="*/ 26 h 18"/>
                <a:gd name="T6" fmla="*/ 169 w 68"/>
                <a:gd name="T7" fmla="*/ 49 h 18"/>
                <a:gd name="T8" fmla="*/ 130 w 68"/>
                <a:gd name="T9" fmla="*/ 33 h 18"/>
                <a:gd name="T10" fmla="*/ 41 w 68"/>
                <a:gd name="T11" fmla="*/ 25 h 18"/>
                <a:gd name="T12" fmla="*/ 0 w 68"/>
                <a:gd name="T13" fmla="*/ 14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18">
                  <a:moveTo>
                    <a:pt x="0" y="5"/>
                  </a:moveTo>
                  <a:cubicBezTo>
                    <a:pt x="0" y="5"/>
                    <a:pt x="7" y="0"/>
                    <a:pt x="15" y="7"/>
                  </a:cubicBezTo>
                  <a:cubicBezTo>
                    <a:pt x="24" y="13"/>
                    <a:pt x="40" y="13"/>
                    <a:pt x="49" y="10"/>
                  </a:cubicBezTo>
                  <a:cubicBezTo>
                    <a:pt x="57" y="8"/>
                    <a:pt x="68" y="9"/>
                    <a:pt x="64" y="18"/>
                  </a:cubicBezTo>
                  <a:cubicBezTo>
                    <a:pt x="64" y="18"/>
                    <a:pt x="67" y="7"/>
                    <a:pt x="49" y="12"/>
                  </a:cubicBezTo>
                  <a:cubicBezTo>
                    <a:pt x="34" y="16"/>
                    <a:pt x="21" y="12"/>
                    <a:pt x="16" y="9"/>
                  </a:cubicBezTo>
                  <a:cubicBezTo>
                    <a:pt x="11" y="6"/>
                    <a:pt x="4" y="4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Freeform 467">
              <a:extLst>
                <a:ext uri="{FF2B5EF4-FFF2-40B4-BE49-F238E27FC236}">
                  <a16:creationId xmlns:a16="http://schemas.microsoft.com/office/drawing/2014/main" id="{10101F91-AC62-4A82-A8D0-1585392D9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" y="1825"/>
              <a:ext cx="41" cy="18"/>
            </a:xfrm>
            <a:custGeom>
              <a:avLst/>
              <a:gdLst>
                <a:gd name="T0" fmla="*/ 0 w 30"/>
                <a:gd name="T1" fmla="*/ 0 h 13"/>
                <a:gd name="T2" fmla="*/ 77 w 30"/>
                <a:gd name="T3" fmla="*/ 35 h 13"/>
                <a:gd name="T4" fmla="*/ 0 w 30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13">
                  <a:moveTo>
                    <a:pt x="0" y="0"/>
                  </a:moveTo>
                  <a:cubicBezTo>
                    <a:pt x="0" y="0"/>
                    <a:pt x="20" y="2"/>
                    <a:pt x="30" y="13"/>
                  </a:cubicBezTo>
                  <a:cubicBezTo>
                    <a:pt x="30" y="13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Freeform 468">
              <a:extLst>
                <a:ext uri="{FF2B5EF4-FFF2-40B4-BE49-F238E27FC236}">
                  <a16:creationId xmlns:a16="http://schemas.microsoft.com/office/drawing/2014/main" id="{CF050E91-0B14-4157-84F0-8D9FCD464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" y="1876"/>
              <a:ext cx="114" cy="16"/>
            </a:xfrm>
            <a:custGeom>
              <a:avLst/>
              <a:gdLst>
                <a:gd name="T0" fmla="*/ 0 w 83"/>
                <a:gd name="T1" fmla="*/ 9 h 12"/>
                <a:gd name="T2" fmla="*/ 216 w 83"/>
                <a:gd name="T3" fmla="*/ 28 h 12"/>
                <a:gd name="T4" fmla="*/ 0 w 83"/>
                <a:gd name="T5" fmla="*/ 9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12">
                  <a:moveTo>
                    <a:pt x="0" y="4"/>
                  </a:moveTo>
                  <a:cubicBezTo>
                    <a:pt x="0" y="4"/>
                    <a:pt x="39" y="0"/>
                    <a:pt x="83" y="12"/>
                  </a:cubicBezTo>
                  <a:cubicBezTo>
                    <a:pt x="83" y="12"/>
                    <a:pt x="22" y="11"/>
                    <a:pt x="0" y="4"/>
                  </a:cubicBezTo>
                  <a:close/>
                </a:path>
              </a:pathLst>
            </a:custGeom>
            <a:solidFill>
              <a:srgbClr val="EDE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Freeform 469">
              <a:extLst>
                <a:ext uri="{FF2B5EF4-FFF2-40B4-BE49-F238E27FC236}">
                  <a16:creationId xmlns:a16="http://schemas.microsoft.com/office/drawing/2014/main" id="{F97FBF1B-D070-4B94-9377-BFDA97100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1880"/>
              <a:ext cx="82" cy="10"/>
            </a:xfrm>
            <a:custGeom>
              <a:avLst/>
              <a:gdLst>
                <a:gd name="T0" fmla="*/ 0 w 60"/>
                <a:gd name="T1" fmla="*/ 0 h 7"/>
                <a:gd name="T2" fmla="*/ 153 w 60"/>
                <a:gd name="T3" fmla="*/ 20 h 7"/>
                <a:gd name="T4" fmla="*/ 0 w 60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" h="7">
                  <a:moveTo>
                    <a:pt x="0" y="0"/>
                  </a:moveTo>
                  <a:cubicBezTo>
                    <a:pt x="0" y="0"/>
                    <a:pt x="39" y="0"/>
                    <a:pt x="60" y="7"/>
                  </a:cubicBezTo>
                  <a:cubicBezTo>
                    <a:pt x="60" y="7"/>
                    <a:pt x="3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Freeform 470">
              <a:extLst>
                <a:ext uri="{FF2B5EF4-FFF2-40B4-BE49-F238E27FC236}">
                  <a16:creationId xmlns:a16="http://schemas.microsoft.com/office/drawing/2014/main" id="{D6C28A55-91FF-45CD-B7AF-EADD81FB4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1944"/>
              <a:ext cx="92" cy="68"/>
            </a:xfrm>
            <a:custGeom>
              <a:avLst/>
              <a:gdLst>
                <a:gd name="T0" fmla="*/ 0 w 67"/>
                <a:gd name="T1" fmla="*/ 130 h 49"/>
                <a:gd name="T2" fmla="*/ 173 w 67"/>
                <a:gd name="T3" fmla="*/ 0 h 49"/>
                <a:gd name="T4" fmla="*/ 0 w 67"/>
                <a:gd name="T5" fmla="*/ 130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" h="49">
                  <a:moveTo>
                    <a:pt x="0" y="49"/>
                  </a:moveTo>
                  <a:cubicBezTo>
                    <a:pt x="0" y="49"/>
                    <a:pt x="40" y="9"/>
                    <a:pt x="67" y="0"/>
                  </a:cubicBezTo>
                  <a:cubicBezTo>
                    <a:pt x="67" y="0"/>
                    <a:pt x="41" y="2"/>
                    <a:pt x="0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Oval 471">
              <a:extLst>
                <a:ext uri="{FF2B5EF4-FFF2-40B4-BE49-F238E27FC236}">
                  <a16:creationId xmlns:a16="http://schemas.microsoft.com/office/drawing/2014/main" id="{6ADD1F51-ED44-41DA-B603-A67935C4E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" y="1854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577" name="Oval 472">
              <a:extLst>
                <a:ext uri="{FF2B5EF4-FFF2-40B4-BE49-F238E27FC236}">
                  <a16:creationId xmlns:a16="http://schemas.microsoft.com/office/drawing/2014/main" id="{AEB1C3F3-0EFA-4A63-BC8A-15A6061E3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" y="1861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578" name="Oval 473">
              <a:extLst>
                <a:ext uri="{FF2B5EF4-FFF2-40B4-BE49-F238E27FC236}">
                  <a16:creationId xmlns:a16="http://schemas.microsoft.com/office/drawing/2014/main" id="{177F7A8B-EA85-435D-9BD2-878E613D5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" y="1887"/>
              <a:ext cx="9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579" name="Oval 474">
              <a:extLst>
                <a:ext uri="{FF2B5EF4-FFF2-40B4-BE49-F238E27FC236}">
                  <a16:creationId xmlns:a16="http://schemas.microsoft.com/office/drawing/2014/main" id="{534535BB-0EEA-4993-86F1-2BBF1155A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5" y="1931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580" name="Oval 475">
              <a:extLst>
                <a:ext uri="{FF2B5EF4-FFF2-40B4-BE49-F238E27FC236}">
                  <a16:creationId xmlns:a16="http://schemas.microsoft.com/office/drawing/2014/main" id="{461BCD45-7DF3-48D0-A1BF-29FB7D294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8" y="1936"/>
              <a:ext cx="5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581" name="Oval 476">
              <a:extLst>
                <a:ext uri="{FF2B5EF4-FFF2-40B4-BE49-F238E27FC236}">
                  <a16:creationId xmlns:a16="http://schemas.microsoft.com/office/drawing/2014/main" id="{782A1337-B973-4C3B-8608-DA3F04C02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" y="1892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582" name="Oval 477">
              <a:extLst>
                <a:ext uri="{FF2B5EF4-FFF2-40B4-BE49-F238E27FC236}">
                  <a16:creationId xmlns:a16="http://schemas.microsoft.com/office/drawing/2014/main" id="{709EC9A8-CC51-424B-834F-A4979C42F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1890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583" name="Oval 478">
              <a:extLst>
                <a:ext uri="{FF2B5EF4-FFF2-40B4-BE49-F238E27FC236}">
                  <a16:creationId xmlns:a16="http://schemas.microsoft.com/office/drawing/2014/main" id="{21EAD0A5-B422-4FB1-AC2F-2DA055B7E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1840"/>
              <a:ext cx="10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584" name="Oval 479">
              <a:extLst>
                <a:ext uri="{FF2B5EF4-FFF2-40B4-BE49-F238E27FC236}">
                  <a16:creationId xmlns:a16="http://schemas.microsoft.com/office/drawing/2014/main" id="{1D61D32C-BEFF-4BE0-B624-817C32D13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" y="1852"/>
              <a:ext cx="4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2585" name="Oval 480">
              <a:extLst>
                <a:ext uri="{FF2B5EF4-FFF2-40B4-BE49-F238E27FC236}">
                  <a16:creationId xmlns:a16="http://schemas.microsoft.com/office/drawing/2014/main" id="{068C9828-5EEF-4B90-AED8-45C0F8A68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" y="2009"/>
              <a:ext cx="7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C74DABF-D4E8-46D2-A059-5A94A793B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>
              <a:defRPr/>
            </a:pPr>
            <a:r>
              <a:rPr lang="fr-FR" altLang="x-none" sz="8000" b="0"/>
              <a:t>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0F2437-289B-4B22-8DFF-BB739D523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Conducting zone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71B847F6-4B98-4759-B027-64F8CF9A4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9168" y="1201782"/>
            <a:ext cx="4219834" cy="5185954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339302D-03DD-4976-AE08-694997E6B381}"/>
              </a:ext>
            </a:extLst>
          </p:cNvPr>
          <p:cNvCxnSpPr>
            <a:cxnSpLocks/>
          </p:cNvCxnSpPr>
          <p:nvPr/>
        </p:nvCxnSpPr>
        <p:spPr>
          <a:xfrm>
            <a:off x="4528457" y="2217297"/>
            <a:ext cx="23948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5F53937-C7DF-4E69-B6BC-3F351125AF1E}"/>
              </a:ext>
            </a:extLst>
          </p:cNvPr>
          <p:cNvCxnSpPr>
            <a:cxnSpLocks/>
          </p:cNvCxnSpPr>
          <p:nvPr/>
        </p:nvCxnSpPr>
        <p:spPr>
          <a:xfrm>
            <a:off x="4528457" y="2512419"/>
            <a:ext cx="28438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3535A3E-E35F-4E87-801D-C5F76F26E8A2}"/>
              </a:ext>
            </a:extLst>
          </p:cNvPr>
          <p:cNvCxnSpPr>
            <a:cxnSpLocks/>
          </p:cNvCxnSpPr>
          <p:nvPr/>
        </p:nvCxnSpPr>
        <p:spPr>
          <a:xfrm>
            <a:off x="4528457" y="2851085"/>
            <a:ext cx="28438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A8F15DD-0F40-48CE-AB74-7852A92E9015}"/>
              </a:ext>
            </a:extLst>
          </p:cNvPr>
          <p:cNvCxnSpPr>
            <a:cxnSpLocks/>
          </p:cNvCxnSpPr>
          <p:nvPr/>
        </p:nvCxnSpPr>
        <p:spPr>
          <a:xfrm>
            <a:off x="4528457" y="3445933"/>
            <a:ext cx="2970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CEFEC2D-5154-48F6-8434-3E50F71EC570}"/>
              </a:ext>
            </a:extLst>
          </p:cNvPr>
          <p:cNvCxnSpPr>
            <a:cxnSpLocks/>
          </p:cNvCxnSpPr>
          <p:nvPr/>
        </p:nvCxnSpPr>
        <p:spPr>
          <a:xfrm>
            <a:off x="4528457" y="4394200"/>
            <a:ext cx="31423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2570A86-E8CD-4A4C-8C64-9A96E38FDA1E}"/>
              </a:ext>
            </a:extLst>
          </p:cNvPr>
          <p:cNvCxnSpPr>
            <a:cxnSpLocks/>
          </p:cNvCxnSpPr>
          <p:nvPr/>
        </p:nvCxnSpPr>
        <p:spPr>
          <a:xfrm>
            <a:off x="4528457" y="4936066"/>
            <a:ext cx="37916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41D06A31-EB3D-4298-8A70-52868130739C}"/>
              </a:ext>
            </a:extLst>
          </p:cNvPr>
          <p:cNvSpPr txBox="1"/>
          <p:nvPr/>
        </p:nvSpPr>
        <p:spPr>
          <a:xfrm>
            <a:off x="3377180" y="4766789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r">
              <a:defRPr sz="1600"/>
            </a:lvl1pPr>
          </a:lstStyle>
          <a:p>
            <a:r>
              <a:rPr lang="en-US" dirty="0"/>
              <a:t>Bronchiole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A3B15D1-6A42-4D6A-A3F1-FCCD4DED3BA1}"/>
              </a:ext>
            </a:extLst>
          </p:cNvPr>
          <p:cNvSpPr txBox="1"/>
          <p:nvPr/>
        </p:nvSpPr>
        <p:spPr>
          <a:xfrm>
            <a:off x="3478169" y="4224923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r">
              <a:defRPr sz="1600"/>
            </a:lvl1pPr>
          </a:lstStyle>
          <a:p>
            <a:r>
              <a:rPr lang="en-US" dirty="0"/>
              <a:t>Bronchus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A434F8B-46C5-4132-84D3-7D09BBE5E632}"/>
              </a:ext>
            </a:extLst>
          </p:cNvPr>
          <p:cNvSpPr txBox="1"/>
          <p:nvPr/>
        </p:nvSpPr>
        <p:spPr>
          <a:xfrm>
            <a:off x="3599613" y="3276656"/>
            <a:ext cx="928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r">
              <a:defRPr sz="1600"/>
            </a:lvl1pPr>
          </a:lstStyle>
          <a:p>
            <a:r>
              <a:rPr lang="en-US" dirty="0"/>
              <a:t>Trachea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6B78861-7716-4ADD-925A-B00348C5BC41}"/>
              </a:ext>
            </a:extLst>
          </p:cNvPr>
          <p:cNvSpPr txBox="1"/>
          <p:nvPr/>
        </p:nvSpPr>
        <p:spPr>
          <a:xfrm>
            <a:off x="3728238" y="2672847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r">
              <a:defRPr sz="1600"/>
            </a:lvl1pPr>
          </a:lstStyle>
          <a:p>
            <a:r>
              <a:rPr lang="en-US" dirty="0"/>
              <a:t>Larynx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FE9556E-F350-4EA6-A49F-4FA595610AD7}"/>
              </a:ext>
            </a:extLst>
          </p:cNvPr>
          <p:cNvSpPr txBox="1"/>
          <p:nvPr/>
        </p:nvSpPr>
        <p:spPr>
          <a:xfrm>
            <a:off x="3591982" y="2343142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r">
              <a:defRPr sz="1600"/>
            </a:lvl1pPr>
          </a:lstStyle>
          <a:p>
            <a:r>
              <a:rPr lang="en-US" dirty="0"/>
              <a:t>Pharynx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89DA3D2-D374-4728-95F7-5BC6A3B6FEC3}"/>
              </a:ext>
            </a:extLst>
          </p:cNvPr>
          <p:cNvSpPr txBox="1"/>
          <p:nvPr/>
        </p:nvSpPr>
        <p:spPr>
          <a:xfrm>
            <a:off x="3866096" y="2039229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r">
              <a:defRPr sz="1600"/>
            </a:lvl1pPr>
          </a:lstStyle>
          <a:p>
            <a:r>
              <a:rPr lang="en-US" dirty="0"/>
              <a:t>Nose</a:t>
            </a:r>
          </a:p>
        </p:txBody>
      </p:sp>
    </p:spTree>
    <p:extLst>
      <p:ext uri="{BB962C8B-B14F-4D97-AF65-F5344CB8AC3E}">
        <p14:creationId xmlns:p14="http://schemas.microsoft.com/office/powerpoint/2010/main" val="46681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635389D-855C-414C-999C-9FDB43A4E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Nasal cavity</a:t>
            </a:r>
          </a:p>
        </p:txBody>
      </p:sp>
      <p:grpSp>
        <p:nvGrpSpPr>
          <p:cNvPr id="14338" name="Group 3">
            <a:extLst>
              <a:ext uri="{FF2B5EF4-FFF2-40B4-BE49-F238E27FC236}">
                <a16:creationId xmlns:a16="http://schemas.microsoft.com/office/drawing/2014/main" id="{E54F713C-ECEC-42CF-B592-D5AA41FAF80F}"/>
              </a:ext>
            </a:extLst>
          </p:cNvPr>
          <p:cNvGrpSpPr>
            <a:grpSpLocks/>
          </p:cNvGrpSpPr>
          <p:nvPr/>
        </p:nvGrpSpPr>
        <p:grpSpPr bwMode="auto">
          <a:xfrm>
            <a:off x="3719513" y="1465263"/>
            <a:ext cx="4029075" cy="4772025"/>
            <a:chOff x="1383" y="778"/>
            <a:chExt cx="2538" cy="3006"/>
          </a:xfrm>
        </p:grpSpPr>
        <p:grpSp>
          <p:nvGrpSpPr>
            <p:cNvPr id="14339" name="Group 4">
              <a:extLst>
                <a:ext uri="{FF2B5EF4-FFF2-40B4-BE49-F238E27FC236}">
                  <a16:creationId xmlns:a16="http://schemas.microsoft.com/office/drawing/2014/main" id="{7A7240AF-F1D5-4541-B490-3FF6DFCBF3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3" y="778"/>
              <a:ext cx="2538" cy="3006"/>
              <a:chOff x="1383" y="778"/>
              <a:chExt cx="2538" cy="3006"/>
            </a:xfrm>
          </p:grpSpPr>
          <p:sp>
            <p:nvSpPr>
              <p:cNvPr id="14487" name="Freeform 5">
                <a:extLst>
                  <a:ext uri="{FF2B5EF4-FFF2-40B4-BE49-F238E27FC236}">
                    <a16:creationId xmlns:a16="http://schemas.microsoft.com/office/drawing/2014/main" id="{95766FDE-4A6B-44F8-89E2-8C8BCC2D7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3" y="1867"/>
                <a:ext cx="2314" cy="1326"/>
              </a:xfrm>
              <a:custGeom>
                <a:avLst/>
                <a:gdLst>
                  <a:gd name="T0" fmla="*/ 2625 w 1398"/>
                  <a:gd name="T1" fmla="*/ 0 h 801"/>
                  <a:gd name="T2" fmla="*/ 607 w 1398"/>
                  <a:gd name="T3" fmla="*/ 3081 h 801"/>
                  <a:gd name="T4" fmla="*/ 1496 w 1398"/>
                  <a:gd name="T5" fmla="*/ 3081 h 801"/>
                  <a:gd name="T6" fmla="*/ 3087 w 1398"/>
                  <a:gd name="T7" fmla="*/ 3634 h 801"/>
                  <a:gd name="T8" fmla="*/ 5570 w 1398"/>
                  <a:gd name="T9" fmla="*/ 2877 h 801"/>
                  <a:gd name="T10" fmla="*/ 6268 w 1398"/>
                  <a:gd name="T11" fmla="*/ 2563 h 801"/>
                  <a:gd name="T12" fmla="*/ 6339 w 1398"/>
                  <a:gd name="T13" fmla="*/ 2099 h 801"/>
                  <a:gd name="T14" fmla="*/ 5151 w 1398"/>
                  <a:gd name="T15" fmla="*/ 1066 h 801"/>
                  <a:gd name="T16" fmla="*/ 4222 w 1398"/>
                  <a:gd name="T17" fmla="*/ 200 h 801"/>
                  <a:gd name="T18" fmla="*/ 2625 w 1398"/>
                  <a:gd name="T19" fmla="*/ 0 h 8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98" h="801">
                    <a:moveTo>
                      <a:pt x="579" y="0"/>
                    </a:moveTo>
                    <a:cubicBezTo>
                      <a:pt x="579" y="0"/>
                      <a:pt x="0" y="384"/>
                      <a:pt x="134" y="679"/>
                    </a:cubicBezTo>
                    <a:cubicBezTo>
                      <a:pt x="134" y="679"/>
                      <a:pt x="301" y="592"/>
                      <a:pt x="330" y="679"/>
                    </a:cubicBezTo>
                    <a:cubicBezTo>
                      <a:pt x="681" y="801"/>
                      <a:pt x="681" y="801"/>
                      <a:pt x="681" y="801"/>
                    </a:cubicBezTo>
                    <a:cubicBezTo>
                      <a:pt x="1228" y="634"/>
                      <a:pt x="1228" y="634"/>
                      <a:pt x="1228" y="634"/>
                    </a:cubicBezTo>
                    <a:cubicBezTo>
                      <a:pt x="1228" y="634"/>
                      <a:pt x="1240" y="540"/>
                      <a:pt x="1382" y="565"/>
                    </a:cubicBezTo>
                    <a:cubicBezTo>
                      <a:pt x="1398" y="463"/>
                      <a:pt x="1398" y="463"/>
                      <a:pt x="1398" y="463"/>
                    </a:cubicBezTo>
                    <a:cubicBezTo>
                      <a:pt x="1398" y="463"/>
                      <a:pt x="1133" y="325"/>
                      <a:pt x="1136" y="235"/>
                    </a:cubicBezTo>
                    <a:cubicBezTo>
                      <a:pt x="1140" y="144"/>
                      <a:pt x="1175" y="40"/>
                      <a:pt x="931" y="44"/>
                    </a:cubicBezTo>
                    <a:cubicBezTo>
                      <a:pt x="688" y="48"/>
                      <a:pt x="579" y="0"/>
                      <a:pt x="579" y="0"/>
                    </a:cubicBezTo>
                    <a:close/>
                  </a:path>
                </a:pathLst>
              </a:custGeom>
              <a:solidFill>
                <a:srgbClr val="DD9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Freeform 6">
                <a:extLst>
                  <a:ext uri="{FF2B5EF4-FFF2-40B4-BE49-F238E27FC236}">
                    <a16:creationId xmlns:a16="http://schemas.microsoft.com/office/drawing/2014/main" id="{1C84BA9A-4BFD-43AC-9611-075F9B65C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783"/>
                <a:ext cx="2536" cy="2279"/>
              </a:xfrm>
              <a:custGeom>
                <a:avLst/>
                <a:gdLst>
                  <a:gd name="T0" fmla="*/ 2056 w 1532"/>
                  <a:gd name="T1" fmla="*/ 0 h 1377"/>
                  <a:gd name="T2" fmla="*/ 1614 w 1532"/>
                  <a:gd name="T3" fmla="*/ 1903 h 1377"/>
                  <a:gd name="T4" fmla="*/ 1510 w 1532"/>
                  <a:gd name="T5" fmla="*/ 3342 h 1377"/>
                  <a:gd name="T6" fmla="*/ 381 w 1532"/>
                  <a:gd name="T7" fmla="*/ 4922 h 1377"/>
                  <a:gd name="T8" fmla="*/ 285 w 1532"/>
                  <a:gd name="T9" fmla="*/ 6034 h 1377"/>
                  <a:gd name="T10" fmla="*/ 720 w 1532"/>
                  <a:gd name="T11" fmla="*/ 5821 h 1377"/>
                  <a:gd name="T12" fmla="*/ 2137 w 1532"/>
                  <a:gd name="T13" fmla="*/ 3545 h 1377"/>
                  <a:gd name="T14" fmla="*/ 3960 w 1532"/>
                  <a:gd name="T15" fmla="*/ 3424 h 1377"/>
                  <a:gd name="T16" fmla="*/ 5089 w 1532"/>
                  <a:gd name="T17" fmla="*/ 3633 h 1377"/>
                  <a:gd name="T18" fmla="*/ 5565 w 1532"/>
                  <a:gd name="T19" fmla="*/ 4810 h 1377"/>
                  <a:gd name="T20" fmla="*/ 6376 w 1532"/>
                  <a:gd name="T21" fmla="*/ 5531 h 1377"/>
                  <a:gd name="T22" fmla="*/ 6949 w 1532"/>
                  <a:gd name="T23" fmla="*/ 5531 h 1377"/>
                  <a:gd name="T24" fmla="*/ 6949 w 1532"/>
                  <a:gd name="T25" fmla="*/ 5 h 1377"/>
                  <a:gd name="T26" fmla="*/ 2056 w 1532"/>
                  <a:gd name="T27" fmla="*/ 0 h 137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32" h="1377">
                    <a:moveTo>
                      <a:pt x="453" y="0"/>
                    </a:moveTo>
                    <a:cubicBezTo>
                      <a:pt x="453" y="0"/>
                      <a:pt x="349" y="318"/>
                      <a:pt x="356" y="420"/>
                    </a:cubicBezTo>
                    <a:cubicBezTo>
                      <a:pt x="363" y="522"/>
                      <a:pt x="408" y="630"/>
                      <a:pt x="333" y="737"/>
                    </a:cubicBezTo>
                    <a:cubicBezTo>
                      <a:pt x="258" y="844"/>
                      <a:pt x="143" y="1016"/>
                      <a:pt x="84" y="1086"/>
                    </a:cubicBezTo>
                    <a:cubicBezTo>
                      <a:pt x="25" y="1157"/>
                      <a:pt x="0" y="1286"/>
                      <a:pt x="63" y="1331"/>
                    </a:cubicBezTo>
                    <a:cubicBezTo>
                      <a:pt x="127" y="1377"/>
                      <a:pt x="179" y="1354"/>
                      <a:pt x="159" y="1284"/>
                    </a:cubicBezTo>
                    <a:cubicBezTo>
                      <a:pt x="138" y="1213"/>
                      <a:pt x="129" y="1087"/>
                      <a:pt x="471" y="782"/>
                    </a:cubicBezTo>
                    <a:cubicBezTo>
                      <a:pt x="635" y="637"/>
                      <a:pt x="775" y="757"/>
                      <a:pt x="873" y="755"/>
                    </a:cubicBezTo>
                    <a:cubicBezTo>
                      <a:pt x="970" y="753"/>
                      <a:pt x="1100" y="714"/>
                      <a:pt x="1122" y="801"/>
                    </a:cubicBezTo>
                    <a:cubicBezTo>
                      <a:pt x="1145" y="887"/>
                      <a:pt x="1082" y="1011"/>
                      <a:pt x="1227" y="1061"/>
                    </a:cubicBezTo>
                    <a:cubicBezTo>
                      <a:pt x="1372" y="1111"/>
                      <a:pt x="1401" y="1118"/>
                      <a:pt x="1406" y="1220"/>
                    </a:cubicBezTo>
                    <a:cubicBezTo>
                      <a:pt x="1532" y="1220"/>
                      <a:pt x="1532" y="1220"/>
                      <a:pt x="1532" y="1220"/>
                    </a:cubicBezTo>
                    <a:cubicBezTo>
                      <a:pt x="1532" y="1"/>
                      <a:pt x="1532" y="1"/>
                      <a:pt x="1532" y="1"/>
                    </a:cubicBezTo>
                    <a:lnTo>
                      <a:pt x="453" y="0"/>
                    </a:lnTo>
                    <a:close/>
                  </a:path>
                </a:pathLst>
              </a:custGeom>
              <a:solidFill>
                <a:srgbClr val="F2C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Freeform 7">
                <a:extLst>
                  <a:ext uri="{FF2B5EF4-FFF2-40B4-BE49-F238E27FC236}">
                    <a16:creationId xmlns:a16="http://schemas.microsoft.com/office/drawing/2014/main" id="{0ECA4822-7C22-40F0-83D2-A92AB33A4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782"/>
                <a:ext cx="2013" cy="2017"/>
              </a:xfrm>
              <a:custGeom>
                <a:avLst/>
                <a:gdLst>
                  <a:gd name="T0" fmla="*/ 907 w 1216"/>
                  <a:gd name="T1" fmla="*/ 0 h 1219"/>
                  <a:gd name="T2" fmla="*/ 639 w 1216"/>
                  <a:gd name="T3" fmla="*/ 1279 h 1219"/>
                  <a:gd name="T4" fmla="*/ 457 w 1216"/>
                  <a:gd name="T5" fmla="*/ 3190 h 1219"/>
                  <a:gd name="T6" fmla="*/ 99 w 1216"/>
                  <a:gd name="T7" fmla="*/ 3931 h 1219"/>
                  <a:gd name="T8" fmla="*/ 858 w 1216"/>
                  <a:gd name="T9" fmla="*/ 3261 h 1219"/>
                  <a:gd name="T10" fmla="*/ 2078 w 1216"/>
                  <a:gd name="T11" fmla="*/ 3190 h 1219"/>
                  <a:gd name="T12" fmla="*/ 3821 w 1216"/>
                  <a:gd name="T13" fmla="*/ 3784 h 1219"/>
                  <a:gd name="T14" fmla="*/ 4339 w 1216"/>
                  <a:gd name="T15" fmla="*/ 4747 h 1219"/>
                  <a:gd name="T16" fmla="*/ 5039 w 1216"/>
                  <a:gd name="T17" fmla="*/ 5522 h 1219"/>
                  <a:gd name="T18" fmla="*/ 5516 w 1216"/>
                  <a:gd name="T19" fmla="*/ 5522 h 1219"/>
                  <a:gd name="T20" fmla="*/ 5516 w 1216"/>
                  <a:gd name="T21" fmla="*/ 8 h 1219"/>
                  <a:gd name="T22" fmla="*/ 907 w 1216"/>
                  <a:gd name="T23" fmla="*/ 0 h 12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16" h="1219">
                    <a:moveTo>
                      <a:pt x="200" y="0"/>
                    </a:moveTo>
                    <a:cubicBezTo>
                      <a:pt x="200" y="0"/>
                      <a:pt x="174" y="197"/>
                      <a:pt x="141" y="282"/>
                    </a:cubicBezTo>
                    <a:cubicBezTo>
                      <a:pt x="72" y="455"/>
                      <a:pt x="146" y="633"/>
                      <a:pt x="101" y="704"/>
                    </a:cubicBezTo>
                    <a:cubicBezTo>
                      <a:pt x="56" y="774"/>
                      <a:pt x="0" y="846"/>
                      <a:pt x="22" y="868"/>
                    </a:cubicBezTo>
                    <a:cubicBezTo>
                      <a:pt x="43" y="889"/>
                      <a:pt x="146" y="745"/>
                      <a:pt x="189" y="720"/>
                    </a:cubicBezTo>
                    <a:cubicBezTo>
                      <a:pt x="233" y="695"/>
                      <a:pt x="280" y="655"/>
                      <a:pt x="458" y="704"/>
                    </a:cubicBezTo>
                    <a:cubicBezTo>
                      <a:pt x="637" y="752"/>
                      <a:pt x="821" y="633"/>
                      <a:pt x="842" y="835"/>
                    </a:cubicBezTo>
                    <a:cubicBezTo>
                      <a:pt x="864" y="1037"/>
                      <a:pt x="846" y="1014"/>
                      <a:pt x="956" y="1048"/>
                    </a:cubicBezTo>
                    <a:cubicBezTo>
                      <a:pt x="1066" y="1082"/>
                      <a:pt x="1109" y="1115"/>
                      <a:pt x="1111" y="1219"/>
                    </a:cubicBezTo>
                    <a:cubicBezTo>
                      <a:pt x="1216" y="1219"/>
                      <a:pt x="1216" y="1219"/>
                      <a:pt x="1216" y="1219"/>
                    </a:cubicBezTo>
                    <a:cubicBezTo>
                      <a:pt x="1216" y="2"/>
                      <a:pt x="1216" y="2"/>
                      <a:pt x="1216" y="2"/>
                    </a:cubicBez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E5D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Freeform 8">
                <a:extLst>
                  <a:ext uri="{FF2B5EF4-FFF2-40B4-BE49-F238E27FC236}">
                    <a16:creationId xmlns:a16="http://schemas.microsoft.com/office/drawing/2014/main" id="{EA6C4BB2-E792-4159-9969-AAF547C1E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8" y="2183"/>
                <a:ext cx="308" cy="434"/>
              </a:xfrm>
              <a:custGeom>
                <a:avLst/>
                <a:gdLst>
                  <a:gd name="T0" fmla="*/ 762 w 186"/>
                  <a:gd name="T1" fmla="*/ 50 h 262"/>
                  <a:gd name="T2" fmla="*/ 840 w 186"/>
                  <a:gd name="T3" fmla="*/ 146 h 262"/>
                  <a:gd name="T4" fmla="*/ 151 w 186"/>
                  <a:gd name="T5" fmla="*/ 991 h 262"/>
                  <a:gd name="T6" fmla="*/ 91 w 186"/>
                  <a:gd name="T7" fmla="*/ 899 h 262"/>
                  <a:gd name="T8" fmla="*/ 762 w 186"/>
                  <a:gd name="T9" fmla="*/ 50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6" h="262">
                    <a:moveTo>
                      <a:pt x="168" y="11"/>
                    </a:moveTo>
                    <a:cubicBezTo>
                      <a:pt x="168" y="11"/>
                      <a:pt x="186" y="21"/>
                      <a:pt x="185" y="32"/>
                    </a:cubicBezTo>
                    <a:cubicBezTo>
                      <a:pt x="183" y="43"/>
                      <a:pt x="65" y="173"/>
                      <a:pt x="33" y="218"/>
                    </a:cubicBezTo>
                    <a:cubicBezTo>
                      <a:pt x="0" y="262"/>
                      <a:pt x="6" y="215"/>
                      <a:pt x="20" y="198"/>
                    </a:cubicBezTo>
                    <a:cubicBezTo>
                      <a:pt x="34" y="181"/>
                      <a:pt x="158" y="0"/>
                      <a:pt x="168" y="11"/>
                    </a:cubicBezTo>
                    <a:close/>
                  </a:path>
                </a:pathLst>
              </a:custGeom>
              <a:solidFill>
                <a:srgbClr val="CCD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Freeform 9">
                <a:extLst>
                  <a:ext uri="{FF2B5EF4-FFF2-40B4-BE49-F238E27FC236}">
                    <a16:creationId xmlns:a16="http://schemas.microsoft.com/office/drawing/2014/main" id="{0B3991BB-3B82-4B4E-BD92-A7149AE21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6" y="2553"/>
                <a:ext cx="190" cy="413"/>
              </a:xfrm>
              <a:custGeom>
                <a:avLst/>
                <a:gdLst>
                  <a:gd name="T0" fmla="*/ 443 w 115"/>
                  <a:gd name="T1" fmla="*/ 20 h 250"/>
                  <a:gd name="T2" fmla="*/ 491 w 115"/>
                  <a:gd name="T3" fmla="*/ 96 h 250"/>
                  <a:gd name="T4" fmla="*/ 243 w 115"/>
                  <a:gd name="T5" fmla="*/ 745 h 250"/>
                  <a:gd name="T6" fmla="*/ 180 w 115"/>
                  <a:gd name="T7" fmla="*/ 1085 h 250"/>
                  <a:gd name="T8" fmla="*/ 97 w 115"/>
                  <a:gd name="T9" fmla="*/ 595 h 250"/>
                  <a:gd name="T10" fmla="*/ 443 w 115"/>
                  <a:gd name="T11" fmla="*/ 20 h 2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5" h="250">
                    <a:moveTo>
                      <a:pt x="98" y="4"/>
                    </a:moveTo>
                    <a:cubicBezTo>
                      <a:pt x="98" y="4"/>
                      <a:pt x="115" y="6"/>
                      <a:pt x="109" y="21"/>
                    </a:cubicBezTo>
                    <a:cubicBezTo>
                      <a:pt x="103" y="36"/>
                      <a:pt x="51" y="127"/>
                      <a:pt x="54" y="165"/>
                    </a:cubicBezTo>
                    <a:cubicBezTo>
                      <a:pt x="57" y="204"/>
                      <a:pt x="66" y="231"/>
                      <a:pt x="40" y="241"/>
                    </a:cubicBezTo>
                    <a:cubicBezTo>
                      <a:pt x="14" y="250"/>
                      <a:pt x="0" y="178"/>
                      <a:pt x="22" y="132"/>
                    </a:cubicBezTo>
                    <a:cubicBezTo>
                      <a:pt x="43" y="86"/>
                      <a:pt x="85" y="0"/>
                      <a:pt x="98" y="4"/>
                    </a:cubicBezTo>
                    <a:close/>
                  </a:path>
                </a:pathLst>
              </a:custGeom>
              <a:solidFill>
                <a:srgbClr val="CCD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Freeform 10">
                <a:extLst>
                  <a:ext uri="{FF2B5EF4-FFF2-40B4-BE49-F238E27FC236}">
                    <a16:creationId xmlns:a16="http://schemas.microsoft.com/office/drawing/2014/main" id="{D4BC7598-5DCD-47B8-BC4D-25C2FFC08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0" y="1373"/>
                <a:ext cx="364" cy="526"/>
              </a:xfrm>
              <a:custGeom>
                <a:avLst/>
                <a:gdLst>
                  <a:gd name="T0" fmla="*/ 309 w 220"/>
                  <a:gd name="T1" fmla="*/ 8 h 318"/>
                  <a:gd name="T2" fmla="*/ 76 w 220"/>
                  <a:gd name="T3" fmla="*/ 548 h 318"/>
                  <a:gd name="T4" fmla="*/ 217 w 220"/>
                  <a:gd name="T5" fmla="*/ 1389 h 318"/>
                  <a:gd name="T6" fmla="*/ 687 w 220"/>
                  <a:gd name="T7" fmla="*/ 892 h 318"/>
                  <a:gd name="T8" fmla="*/ 309 w 220"/>
                  <a:gd name="T9" fmla="*/ 8 h 3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0" h="318">
                    <a:moveTo>
                      <a:pt x="68" y="2"/>
                    </a:moveTo>
                    <a:cubicBezTo>
                      <a:pt x="48" y="2"/>
                      <a:pt x="18" y="76"/>
                      <a:pt x="17" y="121"/>
                    </a:cubicBezTo>
                    <a:cubicBezTo>
                      <a:pt x="16" y="165"/>
                      <a:pt x="0" y="318"/>
                      <a:pt x="48" y="307"/>
                    </a:cubicBezTo>
                    <a:cubicBezTo>
                      <a:pt x="96" y="296"/>
                      <a:pt x="220" y="266"/>
                      <a:pt x="152" y="197"/>
                    </a:cubicBezTo>
                    <a:cubicBezTo>
                      <a:pt x="62" y="106"/>
                      <a:pt x="114" y="0"/>
                      <a:pt x="68" y="2"/>
                    </a:cubicBezTo>
                    <a:close/>
                  </a:path>
                </a:pathLst>
              </a:custGeom>
              <a:solidFill>
                <a:srgbClr val="D18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Freeform 11">
                <a:extLst>
                  <a:ext uri="{FF2B5EF4-FFF2-40B4-BE49-F238E27FC236}">
                    <a16:creationId xmlns:a16="http://schemas.microsoft.com/office/drawing/2014/main" id="{FAC54295-7848-480E-A6CC-F1C438FBC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" y="1915"/>
                <a:ext cx="574" cy="695"/>
              </a:xfrm>
              <a:custGeom>
                <a:avLst/>
                <a:gdLst>
                  <a:gd name="T0" fmla="*/ 154 w 347"/>
                  <a:gd name="T1" fmla="*/ 230 h 420"/>
                  <a:gd name="T2" fmla="*/ 490 w 347"/>
                  <a:gd name="T3" fmla="*/ 99 h 420"/>
                  <a:gd name="T4" fmla="*/ 921 w 347"/>
                  <a:gd name="T5" fmla="*/ 463 h 420"/>
                  <a:gd name="T6" fmla="*/ 1251 w 347"/>
                  <a:gd name="T7" fmla="*/ 1542 h 420"/>
                  <a:gd name="T8" fmla="*/ 648 w 347"/>
                  <a:gd name="T9" fmla="*/ 1544 h 420"/>
                  <a:gd name="T10" fmla="*/ 104 w 347"/>
                  <a:gd name="T11" fmla="*/ 1011 h 420"/>
                  <a:gd name="T12" fmla="*/ 154 w 347"/>
                  <a:gd name="T13" fmla="*/ 230 h 4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7" h="420">
                    <a:moveTo>
                      <a:pt x="34" y="51"/>
                    </a:moveTo>
                    <a:cubicBezTo>
                      <a:pt x="63" y="28"/>
                      <a:pt x="91" y="40"/>
                      <a:pt x="108" y="22"/>
                    </a:cubicBezTo>
                    <a:cubicBezTo>
                      <a:pt x="124" y="4"/>
                      <a:pt x="151" y="0"/>
                      <a:pt x="204" y="102"/>
                    </a:cubicBezTo>
                    <a:cubicBezTo>
                      <a:pt x="257" y="203"/>
                      <a:pt x="347" y="210"/>
                      <a:pt x="276" y="340"/>
                    </a:cubicBezTo>
                    <a:cubicBezTo>
                      <a:pt x="232" y="420"/>
                      <a:pt x="203" y="365"/>
                      <a:pt x="143" y="341"/>
                    </a:cubicBezTo>
                    <a:cubicBezTo>
                      <a:pt x="83" y="316"/>
                      <a:pt x="23" y="334"/>
                      <a:pt x="23" y="223"/>
                    </a:cubicBezTo>
                    <a:cubicBezTo>
                      <a:pt x="23" y="113"/>
                      <a:pt x="0" y="76"/>
                      <a:pt x="34" y="51"/>
                    </a:cubicBezTo>
                    <a:close/>
                  </a:path>
                </a:pathLst>
              </a:custGeom>
              <a:solidFill>
                <a:srgbClr val="D18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Freeform 12">
                <a:extLst>
                  <a:ext uri="{FF2B5EF4-FFF2-40B4-BE49-F238E27FC236}">
                    <a16:creationId xmlns:a16="http://schemas.microsoft.com/office/drawing/2014/main" id="{11DDBE62-95E5-4E42-B0D3-43D9012C5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2854"/>
                <a:ext cx="1540" cy="870"/>
              </a:xfrm>
              <a:custGeom>
                <a:avLst/>
                <a:gdLst>
                  <a:gd name="T0" fmla="*/ 126 w 930"/>
                  <a:gd name="T1" fmla="*/ 167 h 526"/>
                  <a:gd name="T2" fmla="*/ 159 w 930"/>
                  <a:gd name="T3" fmla="*/ 452 h 526"/>
                  <a:gd name="T4" fmla="*/ 113 w 930"/>
                  <a:gd name="T5" fmla="*/ 1313 h 526"/>
                  <a:gd name="T6" fmla="*/ 242 w 930"/>
                  <a:gd name="T7" fmla="*/ 1882 h 526"/>
                  <a:gd name="T8" fmla="*/ 705 w 930"/>
                  <a:gd name="T9" fmla="*/ 2067 h 526"/>
                  <a:gd name="T10" fmla="*/ 740 w 930"/>
                  <a:gd name="T11" fmla="*/ 1272 h 526"/>
                  <a:gd name="T12" fmla="*/ 845 w 930"/>
                  <a:gd name="T13" fmla="*/ 1814 h 526"/>
                  <a:gd name="T14" fmla="*/ 1363 w 930"/>
                  <a:gd name="T15" fmla="*/ 1737 h 526"/>
                  <a:gd name="T16" fmla="*/ 1576 w 930"/>
                  <a:gd name="T17" fmla="*/ 1632 h 526"/>
                  <a:gd name="T18" fmla="*/ 4223 w 930"/>
                  <a:gd name="T19" fmla="*/ 485 h 526"/>
                  <a:gd name="T20" fmla="*/ 4223 w 930"/>
                  <a:gd name="T21" fmla="*/ 172 h 526"/>
                  <a:gd name="T22" fmla="*/ 2103 w 930"/>
                  <a:gd name="T23" fmla="*/ 448 h 526"/>
                  <a:gd name="T24" fmla="*/ 990 w 930"/>
                  <a:gd name="T25" fmla="*/ 463 h 526"/>
                  <a:gd name="T26" fmla="*/ 417 w 930"/>
                  <a:gd name="T27" fmla="*/ 407 h 526"/>
                  <a:gd name="T28" fmla="*/ 126 w 930"/>
                  <a:gd name="T29" fmla="*/ 167 h 5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30" h="526">
                    <a:moveTo>
                      <a:pt x="28" y="37"/>
                    </a:moveTo>
                    <a:cubicBezTo>
                      <a:pt x="11" y="51"/>
                      <a:pt x="31" y="61"/>
                      <a:pt x="35" y="100"/>
                    </a:cubicBezTo>
                    <a:cubicBezTo>
                      <a:pt x="39" y="139"/>
                      <a:pt x="36" y="254"/>
                      <a:pt x="25" y="290"/>
                    </a:cubicBezTo>
                    <a:cubicBezTo>
                      <a:pt x="15" y="326"/>
                      <a:pt x="0" y="374"/>
                      <a:pt x="53" y="416"/>
                    </a:cubicBezTo>
                    <a:cubicBezTo>
                      <a:pt x="107" y="457"/>
                      <a:pt x="139" y="526"/>
                      <a:pt x="155" y="457"/>
                    </a:cubicBezTo>
                    <a:cubicBezTo>
                      <a:pt x="171" y="389"/>
                      <a:pt x="128" y="279"/>
                      <a:pt x="163" y="281"/>
                    </a:cubicBezTo>
                    <a:cubicBezTo>
                      <a:pt x="198" y="282"/>
                      <a:pt x="137" y="391"/>
                      <a:pt x="186" y="401"/>
                    </a:cubicBezTo>
                    <a:cubicBezTo>
                      <a:pt x="236" y="412"/>
                      <a:pt x="295" y="326"/>
                      <a:pt x="300" y="384"/>
                    </a:cubicBezTo>
                    <a:cubicBezTo>
                      <a:pt x="305" y="441"/>
                      <a:pt x="328" y="395"/>
                      <a:pt x="347" y="361"/>
                    </a:cubicBezTo>
                    <a:cubicBezTo>
                      <a:pt x="366" y="328"/>
                      <a:pt x="559" y="110"/>
                      <a:pt x="930" y="107"/>
                    </a:cubicBezTo>
                    <a:cubicBezTo>
                      <a:pt x="930" y="38"/>
                      <a:pt x="930" y="38"/>
                      <a:pt x="930" y="38"/>
                    </a:cubicBezTo>
                    <a:cubicBezTo>
                      <a:pt x="930" y="38"/>
                      <a:pt x="669" y="0"/>
                      <a:pt x="463" y="99"/>
                    </a:cubicBezTo>
                    <a:cubicBezTo>
                      <a:pt x="314" y="171"/>
                      <a:pt x="319" y="91"/>
                      <a:pt x="218" y="102"/>
                    </a:cubicBezTo>
                    <a:cubicBezTo>
                      <a:pt x="117" y="113"/>
                      <a:pt x="112" y="113"/>
                      <a:pt x="92" y="90"/>
                    </a:cubicBezTo>
                    <a:cubicBezTo>
                      <a:pt x="72" y="67"/>
                      <a:pt x="53" y="17"/>
                      <a:pt x="28" y="37"/>
                    </a:cubicBezTo>
                    <a:close/>
                  </a:path>
                </a:pathLst>
              </a:custGeom>
              <a:solidFill>
                <a:srgbClr val="F2C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Freeform 13">
                <a:extLst>
                  <a:ext uri="{FF2B5EF4-FFF2-40B4-BE49-F238E27FC236}">
                    <a16:creationId xmlns:a16="http://schemas.microsoft.com/office/drawing/2014/main" id="{F3F36A2F-F593-49E4-8527-8D065CE62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6" y="2993"/>
                <a:ext cx="245" cy="688"/>
              </a:xfrm>
              <a:custGeom>
                <a:avLst/>
                <a:gdLst>
                  <a:gd name="T0" fmla="*/ 672 w 148"/>
                  <a:gd name="T1" fmla="*/ 306 h 416"/>
                  <a:gd name="T2" fmla="*/ 672 w 148"/>
                  <a:gd name="T3" fmla="*/ 878 h 416"/>
                  <a:gd name="T4" fmla="*/ 526 w 148"/>
                  <a:gd name="T5" fmla="*/ 777 h 416"/>
                  <a:gd name="T6" fmla="*/ 381 w 148"/>
                  <a:gd name="T7" fmla="*/ 1121 h 416"/>
                  <a:gd name="T8" fmla="*/ 310 w 148"/>
                  <a:gd name="T9" fmla="*/ 1611 h 416"/>
                  <a:gd name="T10" fmla="*/ 8 w 148"/>
                  <a:gd name="T11" fmla="*/ 1050 h 416"/>
                  <a:gd name="T12" fmla="*/ 63 w 148"/>
                  <a:gd name="T13" fmla="*/ 243 h 416"/>
                  <a:gd name="T14" fmla="*/ 255 w 148"/>
                  <a:gd name="T15" fmla="*/ 126 h 416"/>
                  <a:gd name="T16" fmla="*/ 672 w 148"/>
                  <a:gd name="T17" fmla="*/ 306 h 4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8" h="416">
                    <a:moveTo>
                      <a:pt x="148" y="68"/>
                    </a:moveTo>
                    <a:cubicBezTo>
                      <a:pt x="148" y="194"/>
                      <a:pt x="148" y="194"/>
                      <a:pt x="148" y="194"/>
                    </a:cubicBezTo>
                    <a:cubicBezTo>
                      <a:pt x="148" y="194"/>
                      <a:pt x="142" y="172"/>
                      <a:pt x="116" y="172"/>
                    </a:cubicBezTo>
                    <a:cubicBezTo>
                      <a:pt x="90" y="172"/>
                      <a:pt x="80" y="206"/>
                      <a:pt x="84" y="248"/>
                    </a:cubicBezTo>
                    <a:cubicBezTo>
                      <a:pt x="88" y="290"/>
                      <a:pt x="116" y="416"/>
                      <a:pt x="68" y="356"/>
                    </a:cubicBezTo>
                    <a:cubicBezTo>
                      <a:pt x="20" y="296"/>
                      <a:pt x="0" y="298"/>
                      <a:pt x="2" y="232"/>
                    </a:cubicBezTo>
                    <a:cubicBezTo>
                      <a:pt x="4" y="166"/>
                      <a:pt x="20" y="94"/>
                      <a:pt x="14" y="54"/>
                    </a:cubicBezTo>
                    <a:cubicBezTo>
                      <a:pt x="8" y="14"/>
                      <a:pt x="12" y="0"/>
                      <a:pt x="56" y="28"/>
                    </a:cubicBezTo>
                    <a:cubicBezTo>
                      <a:pt x="100" y="56"/>
                      <a:pt x="148" y="36"/>
                      <a:pt x="148" y="68"/>
                    </a:cubicBezTo>
                    <a:close/>
                  </a:path>
                </a:pathLst>
              </a:custGeom>
              <a:solidFill>
                <a:srgbClr val="F8E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Freeform 14">
                <a:extLst>
                  <a:ext uri="{FF2B5EF4-FFF2-40B4-BE49-F238E27FC236}">
                    <a16:creationId xmlns:a16="http://schemas.microsoft.com/office/drawing/2014/main" id="{A4FDA33E-3DEA-4164-B495-57A9E710D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8" y="3057"/>
                <a:ext cx="266" cy="447"/>
              </a:xfrm>
              <a:custGeom>
                <a:avLst/>
                <a:gdLst>
                  <a:gd name="T0" fmla="*/ 117 w 161"/>
                  <a:gd name="T1" fmla="*/ 137 h 270"/>
                  <a:gd name="T2" fmla="*/ 117 w 161"/>
                  <a:gd name="T3" fmla="*/ 699 h 270"/>
                  <a:gd name="T4" fmla="*/ 104 w 161"/>
                  <a:gd name="T5" fmla="*/ 975 h 270"/>
                  <a:gd name="T6" fmla="*/ 175 w 161"/>
                  <a:gd name="T7" fmla="*/ 1149 h 270"/>
                  <a:gd name="T8" fmla="*/ 477 w 161"/>
                  <a:gd name="T9" fmla="*/ 1058 h 270"/>
                  <a:gd name="T10" fmla="*/ 615 w 161"/>
                  <a:gd name="T11" fmla="*/ 824 h 270"/>
                  <a:gd name="T12" fmla="*/ 553 w 161"/>
                  <a:gd name="T13" fmla="*/ 71 h 270"/>
                  <a:gd name="T14" fmla="*/ 117 w 161"/>
                  <a:gd name="T15" fmla="*/ 137 h 2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1" h="270">
                    <a:moveTo>
                      <a:pt x="26" y="30"/>
                    </a:moveTo>
                    <a:cubicBezTo>
                      <a:pt x="26" y="154"/>
                      <a:pt x="26" y="154"/>
                      <a:pt x="26" y="154"/>
                    </a:cubicBezTo>
                    <a:cubicBezTo>
                      <a:pt x="26" y="154"/>
                      <a:pt x="30" y="199"/>
                      <a:pt x="23" y="215"/>
                    </a:cubicBezTo>
                    <a:cubicBezTo>
                      <a:pt x="17" y="232"/>
                      <a:pt x="0" y="270"/>
                      <a:pt x="39" y="253"/>
                    </a:cubicBezTo>
                    <a:cubicBezTo>
                      <a:pt x="73" y="238"/>
                      <a:pt x="91" y="235"/>
                      <a:pt x="106" y="233"/>
                    </a:cubicBezTo>
                    <a:cubicBezTo>
                      <a:pt x="124" y="230"/>
                      <a:pt x="136" y="215"/>
                      <a:pt x="136" y="182"/>
                    </a:cubicBezTo>
                    <a:cubicBezTo>
                      <a:pt x="135" y="148"/>
                      <a:pt x="161" y="32"/>
                      <a:pt x="123" y="16"/>
                    </a:cubicBezTo>
                    <a:cubicBezTo>
                      <a:pt x="85" y="0"/>
                      <a:pt x="26" y="0"/>
                      <a:pt x="26" y="30"/>
                    </a:cubicBezTo>
                    <a:close/>
                  </a:path>
                </a:pathLst>
              </a:custGeom>
              <a:solidFill>
                <a:srgbClr val="E5D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Freeform 15">
                <a:extLst>
                  <a:ext uri="{FF2B5EF4-FFF2-40B4-BE49-F238E27FC236}">
                    <a16:creationId xmlns:a16="http://schemas.microsoft.com/office/drawing/2014/main" id="{B001A418-9855-4A8C-B586-4EB05A4D0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915"/>
                <a:ext cx="816" cy="493"/>
              </a:xfrm>
              <a:custGeom>
                <a:avLst/>
                <a:gdLst>
                  <a:gd name="T0" fmla="*/ 83 w 493"/>
                  <a:gd name="T1" fmla="*/ 753 h 298"/>
                  <a:gd name="T2" fmla="*/ 50 w 493"/>
                  <a:gd name="T3" fmla="*/ 1080 h 298"/>
                  <a:gd name="T4" fmla="*/ 179 w 493"/>
                  <a:gd name="T5" fmla="*/ 1171 h 298"/>
                  <a:gd name="T6" fmla="*/ 1011 w 493"/>
                  <a:gd name="T7" fmla="*/ 607 h 298"/>
                  <a:gd name="T8" fmla="*/ 2208 w 493"/>
                  <a:gd name="T9" fmla="*/ 126 h 298"/>
                  <a:gd name="T10" fmla="*/ 1301 w 493"/>
                  <a:gd name="T11" fmla="*/ 208 h 298"/>
                  <a:gd name="T12" fmla="*/ 553 w 493"/>
                  <a:gd name="T13" fmla="*/ 471 h 298"/>
                  <a:gd name="T14" fmla="*/ 83 w 493"/>
                  <a:gd name="T15" fmla="*/ 753 h 2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93" h="298">
                    <a:moveTo>
                      <a:pt x="18" y="166"/>
                    </a:moveTo>
                    <a:cubicBezTo>
                      <a:pt x="11" y="239"/>
                      <a:pt x="11" y="239"/>
                      <a:pt x="11" y="239"/>
                    </a:cubicBezTo>
                    <a:cubicBezTo>
                      <a:pt x="11" y="239"/>
                      <a:pt x="0" y="298"/>
                      <a:pt x="39" y="259"/>
                    </a:cubicBezTo>
                    <a:cubicBezTo>
                      <a:pt x="78" y="220"/>
                      <a:pt x="157" y="164"/>
                      <a:pt x="223" y="134"/>
                    </a:cubicBezTo>
                    <a:cubicBezTo>
                      <a:pt x="300" y="99"/>
                      <a:pt x="481" y="56"/>
                      <a:pt x="487" y="28"/>
                    </a:cubicBezTo>
                    <a:cubicBezTo>
                      <a:pt x="493" y="0"/>
                      <a:pt x="345" y="32"/>
                      <a:pt x="287" y="46"/>
                    </a:cubicBezTo>
                    <a:cubicBezTo>
                      <a:pt x="229" y="60"/>
                      <a:pt x="158" y="104"/>
                      <a:pt x="122" y="104"/>
                    </a:cubicBezTo>
                    <a:cubicBezTo>
                      <a:pt x="86" y="104"/>
                      <a:pt x="23" y="113"/>
                      <a:pt x="18" y="166"/>
                    </a:cubicBezTo>
                    <a:close/>
                  </a:path>
                </a:pathLst>
              </a:custGeom>
              <a:solidFill>
                <a:srgbClr val="E5D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Freeform 16">
                <a:extLst>
                  <a:ext uri="{FF2B5EF4-FFF2-40B4-BE49-F238E27FC236}">
                    <a16:creationId xmlns:a16="http://schemas.microsoft.com/office/drawing/2014/main" id="{B3C7708C-3A2D-4B69-8C83-94D851A22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3420"/>
                <a:ext cx="223" cy="364"/>
              </a:xfrm>
              <a:custGeom>
                <a:avLst/>
                <a:gdLst>
                  <a:gd name="T0" fmla="*/ 68 w 135"/>
                  <a:gd name="T1" fmla="*/ 217 h 220"/>
                  <a:gd name="T2" fmla="*/ 13 w 135"/>
                  <a:gd name="T3" fmla="*/ 884 h 220"/>
                  <a:gd name="T4" fmla="*/ 145 w 135"/>
                  <a:gd name="T5" fmla="*/ 774 h 220"/>
                  <a:gd name="T6" fmla="*/ 436 w 135"/>
                  <a:gd name="T7" fmla="*/ 422 h 220"/>
                  <a:gd name="T8" fmla="*/ 586 w 135"/>
                  <a:gd name="T9" fmla="*/ 139 h 220"/>
                  <a:gd name="T10" fmla="*/ 68 w 135"/>
                  <a:gd name="T11" fmla="*/ 217 h 2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5" h="220">
                    <a:moveTo>
                      <a:pt x="15" y="48"/>
                    </a:moveTo>
                    <a:cubicBezTo>
                      <a:pt x="15" y="48"/>
                      <a:pt x="0" y="169"/>
                      <a:pt x="3" y="195"/>
                    </a:cubicBezTo>
                    <a:cubicBezTo>
                      <a:pt x="6" y="220"/>
                      <a:pt x="22" y="200"/>
                      <a:pt x="32" y="171"/>
                    </a:cubicBezTo>
                    <a:cubicBezTo>
                      <a:pt x="42" y="142"/>
                      <a:pt x="70" y="108"/>
                      <a:pt x="97" y="93"/>
                    </a:cubicBezTo>
                    <a:cubicBezTo>
                      <a:pt x="124" y="77"/>
                      <a:pt x="135" y="61"/>
                      <a:pt x="130" y="31"/>
                    </a:cubicBezTo>
                    <a:cubicBezTo>
                      <a:pt x="125" y="0"/>
                      <a:pt x="36" y="29"/>
                      <a:pt x="15" y="48"/>
                    </a:cubicBezTo>
                    <a:close/>
                  </a:path>
                </a:pathLst>
              </a:custGeom>
              <a:solidFill>
                <a:srgbClr val="F0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Freeform 17">
                <a:extLst>
                  <a:ext uri="{FF2B5EF4-FFF2-40B4-BE49-F238E27FC236}">
                    <a16:creationId xmlns:a16="http://schemas.microsoft.com/office/drawing/2014/main" id="{CDE2C493-C4C2-4C1D-BF6E-74B1CEB47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785"/>
                <a:ext cx="1619" cy="1145"/>
              </a:xfrm>
              <a:custGeom>
                <a:avLst/>
                <a:gdLst>
                  <a:gd name="T0" fmla="*/ 151 w 978"/>
                  <a:gd name="T1" fmla="*/ 0 h 692"/>
                  <a:gd name="T2" fmla="*/ 68 w 978"/>
                  <a:gd name="T3" fmla="*/ 1681 h 692"/>
                  <a:gd name="T4" fmla="*/ 957 w 978"/>
                  <a:gd name="T5" fmla="*/ 3025 h 692"/>
                  <a:gd name="T6" fmla="*/ 2902 w 978"/>
                  <a:gd name="T7" fmla="*/ 3112 h 692"/>
                  <a:gd name="T8" fmla="*/ 3875 w 978"/>
                  <a:gd name="T9" fmla="*/ 2927 h 692"/>
                  <a:gd name="T10" fmla="*/ 4437 w 978"/>
                  <a:gd name="T11" fmla="*/ 2732 h 692"/>
                  <a:gd name="T12" fmla="*/ 4437 w 978"/>
                  <a:gd name="T13" fmla="*/ 0 h 692"/>
                  <a:gd name="T14" fmla="*/ 151 w 978"/>
                  <a:gd name="T15" fmla="*/ 0 h 6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78" h="692">
                    <a:moveTo>
                      <a:pt x="33" y="0"/>
                    </a:moveTo>
                    <a:cubicBezTo>
                      <a:pt x="33" y="0"/>
                      <a:pt x="0" y="302"/>
                      <a:pt x="15" y="371"/>
                    </a:cubicBezTo>
                    <a:cubicBezTo>
                      <a:pt x="29" y="440"/>
                      <a:pt x="54" y="652"/>
                      <a:pt x="211" y="668"/>
                    </a:cubicBezTo>
                    <a:cubicBezTo>
                      <a:pt x="369" y="685"/>
                      <a:pt x="587" y="681"/>
                      <a:pt x="640" y="687"/>
                    </a:cubicBezTo>
                    <a:cubicBezTo>
                      <a:pt x="694" y="692"/>
                      <a:pt x="804" y="642"/>
                      <a:pt x="854" y="646"/>
                    </a:cubicBezTo>
                    <a:cubicBezTo>
                      <a:pt x="904" y="650"/>
                      <a:pt x="978" y="603"/>
                      <a:pt x="978" y="603"/>
                    </a:cubicBezTo>
                    <a:cubicBezTo>
                      <a:pt x="978" y="0"/>
                      <a:pt x="978" y="0"/>
                      <a:pt x="978" y="0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8631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Freeform 18">
                <a:extLst>
                  <a:ext uri="{FF2B5EF4-FFF2-40B4-BE49-F238E27FC236}">
                    <a16:creationId xmlns:a16="http://schemas.microsoft.com/office/drawing/2014/main" id="{72475687-0C27-4DD8-B8EE-B3C46CEAB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778"/>
                <a:ext cx="1595" cy="1109"/>
              </a:xfrm>
              <a:custGeom>
                <a:avLst/>
                <a:gdLst>
                  <a:gd name="T0" fmla="*/ 179 w 964"/>
                  <a:gd name="T1" fmla="*/ 8 h 670"/>
                  <a:gd name="T2" fmla="*/ 46 w 964"/>
                  <a:gd name="T3" fmla="*/ 1493 h 670"/>
                  <a:gd name="T4" fmla="*/ 313 w 964"/>
                  <a:gd name="T5" fmla="*/ 1915 h 670"/>
                  <a:gd name="T6" fmla="*/ 766 w 964"/>
                  <a:gd name="T7" fmla="*/ 1634 h 670"/>
                  <a:gd name="T8" fmla="*/ 222 w 964"/>
                  <a:gd name="T9" fmla="*/ 2096 h 670"/>
                  <a:gd name="T10" fmla="*/ 566 w 964"/>
                  <a:gd name="T11" fmla="*/ 2458 h 670"/>
                  <a:gd name="T12" fmla="*/ 1067 w 964"/>
                  <a:gd name="T13" fmla="*/ 2526 h 670"/>
                  <a:gd name="T14" fmla="*/ 1272 w 964"/>
                  <a:gd name="T15" fmla="*/ 1877 h 670"/>
                  <a:gd name="T16" fmla="*/ 1233 w 964"/>
                  <a:gd name="T17" fmla="*/ 2635 h 670"/>
                  <a:gd name="T18" fmla="*/ 2224 w 964"/>
                  <a:gd name="T19" fmla="*/ 2663 h 670"/>
                  <a:gd name="T20" fmla="*/ 2247 w 964"/>
                  <a:gd name="T21" fmla="*/ 2036 h 670"/>
                  <a:gd name="T22" fmla="*/ 2292 w 964"/>
                  <a:gd name="T23" fmla="*/ 2705 h 670"/>
                  <a:gd name="T24" fmla="*/ 2852 w 964"/>
                  <a:gd name="T25" fmla="*/ 2769 h 670"/>
                  <a:gd name="T26" fmla="*/ 3355 w 964"/>
                  <a:gd name="T27" fmla="*/ 2576 h 670"/>
                  <a:gd name="T28" fmla="*/ 4366 w 964"/>
                  <a:gd name="T29" fmla="*/ 2006 h 670"/>
                  <a:gd name="T30" fmla="*/ 4366 w 964"/>
                  <a:gd name="T31" fmla="*/ 0 h 670"/>
                  <a:gd name="T32" fmla="*/ 179 w 964"/>
                  <a:gd name="T33" fmla="*/ 8 h 6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4" h="670">
                    <a:moveTo>
                      <a:pt x="39" y="2"/>
                    </a:moveTo>
                    <a:cubicBezTo>
                      <a:pt x="39" y="2"/>
                      <a:pt x="0" y="275"/>
                      <a:pt x="10" y="329"/>
                    </a:cubicBezTo>
                    <a:cubicBezTo>
                      <a:pt x="19" y="383"/>
                      <a:pt x="19" y="435"/>
                      <a:pt x="69" y="422"/>
                    </a:cubicBezTo>
                    <a:cubicBezTo>
                      <a:pt x="119" y="409"/>
                      <a:pt x="155" y="332"/>
                      <a:pt x="169" y="360"/>
                    </a:cubicBezTo>
                    <a:cubicBezTo>
                      <a:pt x="184" y="388"/>
                      <a:pt x="47" y="417"/>
                      <a:pt x="49" y="462"/>
                    </a:cubicBezTo>
                    <a:cubicBezTo>
                      <a:pt x="51" y="516"/>
                      <a:pt x="84" y="535"/>
                      <a:pt x="125" y="542"/>
                    </a:cubicBezTo>
                    <a:cubicBezTo>
                      <a:pt x="166" y="550"/>
                      <a:pt x="204" y="594"/>
                      <a:pt x="236" y="557"/>
                    </a:cubicBezTo>
                    <a:cubicBezTo>
                      <a:pt x="273" y="514"/>
                      <a:pt x="259" y="409"/>
                      <a:pt x="281" y="414"/>
                    </a:cubicBezTo>
                    <a:cubicBezTo>
                      <a:pt x="303" y="420"/>
                      <a:pt x="218" y="553"/>
                      <a:pt x="272" y="581"/>
                    </a:cubicBezTo>
                    <a:cubicBezTo>
                      <a:pt x="325" y="609"/>
                      <a:pt x="480" y="652"/>
                      <a:pt x="491" y="587"/>
                    </a:cubicBezTo>
                    <a:cubicBezTo>
                      <a:pt x="502" y="522"/>
                      <a:pt x="461" y="444"/>
                      <a:pt x="496" y="449"/>
                    </a:cubicBezTo>
                    <a:cubicBezTo>
                      <a:pt x="532" y="455"/>
                      <a:pt x="467" y="457"/>
                      <a:pt x="506" y="596"/>
                    </a:cubicBezTo>
                    <a:cubicBezTo>
                      <a:pt x="526" y="670"/>
                      <a:pt x="589" y="624"/>
                      <a:pt x="630" y="611"/>
                    </a:cubicBezTo>
                    <a:cubicBezTo>
                      <a:pt x="671" y="598"/>
                      <a:pt x="699" y="568"/>
                      <a:pt x="741" y="568"/>
                    </a:cubicBezTo>
                    <a:cubicBezTo>
                      <a:pt x="784" y="568"/>
                      <a:pt x="957" y="565"/>
                      <a:pt x="964" y="442"/>
                    </a:cubicBezTo>
                    <a:cubicBezTo>
                      <a:pt x="964" y="0"/>
                      <a:pt x="964" y="0"/>
                      <a:pt x="964" y="0"/>
                    </a:cubicBezTo>
                    <a:lnTo>
                      <a:pt x="39" y="2"/>
                    </a:lnTo>
                    <a:close/>
                  </a:path>
                </a:pathLst>
              </a:custGeom>
              <a:solidFill>
                <a:srgbClr val="B37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Freeform 19">
                <a:extLst>
                  <a:ext uri="{FF2B5EF4-FFF2-40B4-BE49-F238E27FC236}">
                    <a16:creationId xmlns:a16="http://schemas.microsoft.com/office/drawing/2014/main" id="{3F7C5D09-5286-438B-82DB-A59F93A74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783"/>
                <a:ext cx="1566" cy="1007"/>
              </a:xfrm>
              <a:custGeom>
                <a:avLst/>
                <a:gdLst>
                  <a:gd name="T0" fmla="*/ 290 w 946"/>
                  <a:gd name="T1" fmla="*/ 0 h 608"/>
                  <a:gd name="T2" fmla="*/ 187 w 946"/>
                  <a:gd name="T3" fmla="*/ 1640 h 608"/>
                  <a:gd name="T4" fmla="*/ 866 w 946"/>
                  <a:gd name="T5" fmla="*/ 1446 h 608"/>
                  <a:gd name="T6" fmla="*/ 334 w 946"/>
                  <a:gd name="T7" fmla="*/ 2132 h 608"/>
                  <a:gd name="T8" fmla="*/ 949 w 946"/>
                  <a:gd name="T9" fmla="*/ 2214 h 608"/>
                  <a:gd name="T10" fmla="*/ 1260 w 946"/>
                  <a:gd name="T11" fmla="*/ 1648 h 608"/>
                  <a:gd name="T12" fmla="*/ 1389 w 946"/>
                  <a:gd name="T13" fmla="*/ 2554 h 608"/>
                  <a:gd name="T14" fmla="*/ 2008 w 946"/>
                  <a:gd name="T15" fmla="*/ 2223 h 608"/>
                  <a:gd name="T16" fmla="*/ 2154 w 946"/>
                  <a:gd name="T17" fmla="*/ 1698 h 608"/>
                  <a:gd name="T18" fmla="*/ 2559 w 946"/>
                  <a:gd name="T19" fmla="*/ 2575 h 608"/>
                  <a:gd name="T20" fmla="*/ 3543 w 946"/>
                  <a:gd name="T21" fmla="*/ 2299 h 608"/>
                  <a:gd name="T22" fmla="*/ 4291 w 946"/>
                  <a:gd name="T23" fmla="*/ 1689 h 608"/>
                  <a:gd name="T24" fmla="*/ 4291 w 946"/>
                  <a:gd name="T25" fmla="*/ 5 h 608"/>
                  <a:gd name="T26" fmla="*/ 290 w 946"/>
                  <a:gd name="T27" fmla="*/ 0 h 60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6" h="608">
                    <a:moveTo>
                      <a:pt x="64" y="0"/>
                    </a:moveTo>
                    <a:cubicBezTo>
                      <a:pt x="64" y="0"/>
                      <a:pt x="0" y="315"/>
                      <a:pt x="41" y="361"/>
                    </a:cubicBezTo>
                    <a:cubicBezTo>
                      <a:pt x="82" y="407"/>
                      <a:pt x="148" y="244"/>
                      <a:pt x="191" y="318"/>
                    </a:cubicBezTo>
                    <a:cubicBezTo>
                      <a:pt x="233" y="393"/>
                      <a:pt x="48" y="428"/>
                      <a:pt x="74" y="469"/>
                    </a:cubicBezTo>
                    <a:cubicBezTo>
                      <a:pt x="100" y="510"/>
                      <a:pt x="196" y="563"/>
                      <a:pt x="209" y="487"/>
                    </a:cubicBezTo>
                    <a:cubicBezTo>
                      <a:pt x="222" y="411"/>
                      <a:pt x="216" y="344"/>
                      <a:pt x="278" y="363"/>
                    </a:cubicBezTo>
                    <a:cubicBezTo>
                      <a:pt x="382" y="394"/>
                      <a:pt x="230" y="547"/>
                      <a:pt x="306" y="562"/>
                    </a:cubicBezTo>
                    <a:cubicBezTo>
                      <a:pt x="382" y="576"/>
                      <a:pt x="470" y="608"/>
                      <a:pt x="443" y="489"/>
                    </a:cubicBezTo>
                    <a:cubicBezTo>
                      <a:pt x="428" y="422"/>
                      <a:pt x="423" y="377"/>
                      <a:pt x="475" y="374"/>
                    </a:cubicBezTo>
                    <a:cubicBezTo>
                      <a:pt x="588" y="368"/>
                      <a:pt x="465" y="578"/>
                      <a:pt x="564" y="567"/>
                    </a:cubicBezTo>
                    <a:cubicBezTo>
                      <a:pt x="662" y="556"/>
                      <a:pt x="699" y="498"/>
                      <a:pt x="781" y="506"/>
                    </a:cubicBezTo>
                    <a:cubicBezTo>
                      <a:pt x="863" y="513"/>
                      <a:pt x="941" y="441"/>
                      <a:pt x="946" y="372"/>
                    </a:cubicBezTo>
                    <a:cubicBezTo>
                      <a:pt x="946" y="1"/>
                      <a:pt x="946" y="1"/>
                      <a:pt x="946" y="1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CCA3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Freeform 20">
                <a:extLst>
                  <a:ext uri="{FF2B5EF4-FFF2-40B4-BE49-F238E27FC236}">
                    <a16:creationId xmlns:a16="http://schemas.microsoft.com/office/drawing/2014/main" id="{500FC985-E391-41EF-B83E-9DEE09535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2069"/>
                <a:ext cx="360" cy="336"/>
              </a:xfrm>
              <a:custGeom>
                <a:avLst/>
                <a:gdLst>
                  <a:gd name="T0" fmla="*/ 584 w 217"/>
                  <a:gd name="T1" fmla="*/ 0 h 203"/>
                  <a:gd name="T2" fmla="*/ 881 w 217"/>
                  <a:gd name="T3" fmla="*/ 222 h 203"/>
                  <a:gd name="T4" fmla="*/ 949 w 217"/>
                  <a:gd name="T5" fmla="*/ 644 h 203"/>
                  <a:gd name="T6" fmla="*/ 576 w 217"/>
                  <a:gd name="T7" fmla="*/ 607 h 203"/>
                  <a:gd name="T8" fmla="*/ 338 w 217"/>
                  <a:gd name="T9" fmla="*/ 506 h 203"/>
                  <a:gd name="T10" fmla="*/ 100 w 217"/>
                  <a:gd name="T11" fmla="*/ 498 h 203"/>
                  <a:gd name="T12" fmla="*/ 0 w 217"/>
                  <a:gd name="T13" fmla="*/ 354 h 2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7" h="203">
                    <a:moveTo>
                      <a:pt x="128" y="0"/>
                    </a:moveTo>
                    <a:cubicBezTo>
                      <a:pt x="131" y="0"/>
                      <a:pt x="185" y="38"/>
                      <a:pt x="193" y="49"/>
                    </a:cubicBezTo>
                    <a:cubicBezTo>
                      <a:pt x="211" y="72"/>
                      <a:pt x="204" y="115"/>
                      <a:pt x="208" y="142"/>
                    </a:cubicBezTo>
                    <a:cubicBezTo>
                      <a:pt x="217" y="203"/>
                      <a:pt x="148" y="146"/>
                      <a:pt x="126" y="134"/>
                    </a:cubicBezTo>
                    <a:cubicBezTo>
                      <a:pt x="109" y="125"/>
                      <a:pt x="92" y="116"/>
                      <a:pt x="74" y="112"/>
                    </a:cubicBezTo>
                    <a:cubicBezTo>
                      <a:pt x="60" y="109"/>
                      <a:pt x="34" y="116"/>
                      <a:pt x="22" y="110"/>
                    </a:cubicBezTo>
                    <a:cubicBezTo>
                      <a:pt x="10" y="104"/>
                      <a:pt x="10" y="86"/>
                      <a:pt x="0" y="78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Freeform 21">
                <a:extLst>
                  <a:ext uri="{FF2B5EF4-FFF2-40B4-BE49-F238E27FC236}">
                    <a16:creationId xmlns:a16="http://schemas.microsoft.com/office/drawing/2014/main" id="{E6D21BB6-3F40-4289-8D34-E51ED7980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222"/>
                <a:ext cx="904" cy="340"/>
              </a:xfrm>
              <a:custGeom>
                <a:avLst/>
                <a:gdLst>
                  <a:gd name="T0" fmla="*/ 0 w 546"/>
                  <a:gd name="T1" fmla="*/ 0 h 206"/>
                  <a:gd name="T2" fmla="*/ 154 w 546"/>
                  <a:gd name="T3" fmla="*/ 332 h 206"/>
                  <a:gd name="T4" fmla="*/ 291 w 546"/>
                  <a:gd name="T5" fmla="*/ 616 h 206"/>
                  <a:gd name="T6" fmla="*/ 907 w 546"/>
                  <a:gd name="T7" fmla="*/ 637 h 206"/>
                  <a:gd name="T8" fmla="*/ 2061 w 546"/>
                  <a:gd name="T9" fmla="*/ 829 h 206"/>
                  <a:gd name="T10" fmla="*/ 2369 w 546"/>
                  <a:gd name="T11" fmla="*/ 900 h 206"/>
                  <a:gd name="T12" fmla="*/ 2379 w 546"/>
                  <a:gd name="T13" fmla="*/ 637 h 206"/>
                  <a:gd name="T14" fmla="*/ 2015 w 546"/>
                  <a:gd name="T15" fmla="*/ 277 h 2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46" h="206">
                    <a:moveTo>
                      <a:pt x="0" y="0"/>
                    </a:moveTo>
                    <a:cubicBezTo>
                      <a:pt x="19" y="17"/>
                      <a:pt x="30" y="43"/>
                      <a:pt x="34" y="74"/>
                    </a:cubicBezTo>
                    <a:cubicBezTo>
                      <a:pt x="37" y="100"/>
                      <a:pt x="36" y="124"/>
                      <a:pt x="64" y="137"/>
                    </a:cubicBezTo>
                    <a:cubicBezTo>
                      <a:pt x="103" y="155"/>
                      <a:pt x="157" y="138"/>
                      <a:pt x="200" y="142"/>
                    </a:cubicBezTo>
                    <a:cubicBezTo>
                      <a:pt x="286" y="151"/>
                      <a:pt x="371" y="159"/>
                      <a:pt x="454" y="184"/>
                    </a:cubicBezTo>
                    <a:cubicBezTo>
                      <a:pt x="470" y="189"/>
                      <a:pt x="506" y="206"/>
                      <a:pt x="522" y="200"/>
                    </a:cubicBezTo>
                    <a:cubicBezTo>
                      <a:pt x="546" y="192"/>
                      <a:pt x="532" y="157"/>
                      <a:pt x="524" y="142"/>
                    </a:cubicBezTo>
                    <a:cubicBezTo>
                      <a:pt x="506" y="110"/>
                      <a:pt x="467" y="88"/>
                      <a:pt x="444" y="62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Freeform 22">
                <a:extLst>
                  <a:ext uri="{FF2B5EF4-FFF2-40B4-BE49-F238E27FC236}">
                    <a16:creationId xmlns:a16="http://schemas.microsoft.com/office/drawing/2014/main" id="{D9A23105-EAC7-445F-8247-B21743991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2546"/>
                <a:ext cx="1149" cy="270"/>
              </a:xfrm>
              <a:custGeom>
                <a:avLst/>
                <a:gdLst>
                  <a:gd name="T0" fmla="*/ 2831 w 694"/>
                  <a:gd name="T1" fmla="*/ 0 h 163"/>
                  <a:gd name="T2" fmla="*/ 3005 w 694"/>
                  <a:gd name="T3" fmla="*/ 126 h 163"/>
                  <a:gd name="T4" fmla="*/ 3103 w 694"/>
                  <a:gd name="T5" fmla="*/ 318 h 163"/>
                  <a:gd name="T6" fmla="*/ 3086 w 694"/>
                  <a:gd name="T7" fmla="*/ 547 h 163"/>
                  <a:gd name="T8" fmla="*/ 2776 w 694"/>
                  <a:gd name="T9" fmla="*/ 651 h 163"/>
                  <a:gd name="T10" fmla="*/ 2459 w 694"/>
                  <a:gd name="T11" fmla="*/ 656 h 163"/>
                  <a:gd name="T12" fmla="*/ 2015 w 694"/>
                  <a:gd name="T13" fmla="*/ 699 h 163"/>
                  <a:gd name="T14" fmla="*/ 1079 w 694"/>
                  <a:gd name="T15" fmla="*/ 727 h 163"/>
                  <a:gd name="T16" fmla="*/ 435 w 694"/>
                  <a:gd name="T17" fmla="*/ 644 h 163"/>
                  <a:gd name="T18" fmla="*/ 0 w 694"/>
                  <a:gd name="T19" fmla="*/ 389 h 1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4" h="163">
                    <a:moveTo>
                      <a:pt x="624" y="0"/>
                    </a:moveTo>
                    <a:cubicBezTo>
                      <a:pt x="632" y="18"/>
                      <a:pt x="648" y="19"/>
                      <a:pt x="662" y="28"/>
                    </a:cubicBezTo>
                    <a:cubicBezTo>
                      <a:pt x="678" y="39"/>
                      <a:pt x="681" y="52"/>
                      <a:pt x="684" y="70"/>
                    </a:cubicBezTo>
                    <a:cubicBezTo>
                      <a:pt x="686" y="87"/>
                      <a:pt x="694" y="108"/>
                      <a:pt x="680" y="120"/>
                    </a:cubicBezTo>
                    <a:cubicBezTo>
                      <a:pt x="668" y="131"/>
                      <a:pt x="628" y="139"/>
                      <a:pt x="612" y="143"/>
                    </a:cubicBezTo>
                    <a:cubicBezTo>
                      <a:pt x="588" y="147"/>
                      <a:pt x="566" y="142"/>
                      <a:pt x="542" y="144"/>
                    </a:cubicBezTo>
                    <a:cubicBezTo>
                      <a:pt x="509" y="148"/>
                      <a:pt x="477" y="152"/>
                      <a:pt x="444" y="154"/>
                    </a:cubicBezTo>
                    <a:cubicBezTo>
                      <a:pt x="377" y="157"/>
                      <a:pt x="306" y="163"/>
                      <a:pt x="238" y="160"/>
                    </a:cubicBezTo>
                    <a:cubicBezTo>
                      <a:pt x="193" y="158"/>
                      <a:pt x="137" y="162"/>
                      <a:pt x="96" y="142"/>
                    </a:cubicBezTo>
                    <a:cubicBezTo>
                      <a:pt x="63" y="127"/>
                      <a:pt x="40" y="83"/>
                      <a:pt x="0" y="86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Freeform 23">
                <a:extLst>
                  <a:ext uri="{FF2B5EF4-FFF2-40B4-BE49-F238E27FC236}">
                    <a16:creationId xmlns:a16="http://schemas.microsoft.com/office/drawing/2014/main" id="{9DDCA956-14D7-4B5A-A3B0-033CD7F18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711"/>
                <a:ext cx="192" cy="153"/>
              </a:xfrm>
              <a:custGeom>
                <a:avLst/>
                <a:gdLst>
                  <a:gd name="T0" fmla="*/ 0 w 116"/>
                  <a:gd name="T1" fmla="*/ 0 h 92"/>
                  <a:gd name="T2" fmla="*/ 323 w 116"/>
                  <a:gd name="T3" fmla="*/ 78 h 92"/>
                  <a:gd name="T4" fmla="*/ 506 w 116"/>
                  <a:gd name="T5" fmla="*/ 422 h 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6" h="92">
                    <a:moveTo>
                      <a:pt x="0" y="0"/>
                    </a:moveTo>
                    <a:cubicBezTo>
                      <a:pt x="22" y="37"/>
                      <a:pt x="41" y="7"/>
                      <a:pt x="71" y="17"/>
                    </a:cubicBezTo>
                    <a:cubicBezTo>
                      <a:pt x="94" y="24"/>
                      <a:pt x="116" y="69"/>
                      <a:pt x="112" y="92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Freeform 24">
                <a:extLst>
                  <a:ext uri="{FF2B5EF4-FFF2-40B4-BE49-F238E27FC236}">
                    <a16:creationId xmlns:a16="http://schemas.microsoft.com/office/drawing/2014/main" id="{9EA3A9D1-6B65-446A-B3F5-0F017F29C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" y="1722"/>
                <a:ext cx="1156" cy="192"/>
              </a:xfrm>
              <a:custGeom>
                <a:avLst/>
                <a:gdLst>
                  <a:gd name="T0" fmla="*/ 3165 w 698"/>
                  <a:gd name="T1" fmla="*/ 154 h 116"/>
                  <a:gd name="T2" fmla="*/ 2478 w 698"/>
                  <a:gd name="T3" fmla="*/ 268 h 116"/>
                  <a:gd name="T4" fmla="*/ 1380 w 698"/>
                  <a:gd name="T5" fmla="*/ 348 h 116"/>
                  <a:gd name="T6" fmla="*/ 36 w 698"/>
                  <a:gd name="T7" fmla="*/ 209 h 116"/>
                  <a:gd name="T8" fmla="*/ 310 w 698"/>
                  <a:gd name="T9" fmla="*/ 472 h 116"/>
                  <a:gd name="T10" fmla="*/ 351 w 698"/>
                  <a:gd name="T11" fmla="*/ 480 h 116"/>
                  <a:gd name="T12" fmla="*/ 469 w 698"/>
                  <a:gd name="T13" fmla="*/ 417 h 116"/>
                  <a:gd name="T14" fmla="*/ 573 w 698"/>
                  <a:gd name="T15" fmla="*/ 485 h 116"/>
                  <a:gd name="T16" fmla="*/ 623 w 698"/>
                  <a:gd name="T17" fmla="*/ 490 h 116"/>
                  <a:gd name="T18" fmla="*/ 735 w 698"/>
                  <a:gd name="T19" fmla="*/ 444 h 116"/>
                  <a:gd name="T20" fmla="*/ 836 w 698"/>
                  <a:gd name="T21" fmla="*/ 505 h 116"/>
                  <a:gd name="T22" fmla="*/ 894 w 698"/>
                  <a:gd name="T23" fmla="*/ 505 h 116"/>
                  <a:gd name="T24" fmla="*/ 982 w 698"/>
                  <a:gd name="T25" fmla="*/ 455 h 116"/>
                  <a:gd name="T26" fmla="*/ 1095 w 698"/>
                  <a:gd name="T27" fmla="*/ 513 h 116"/>
                  <a:gd name="T28" fmla="*/ 1144 w 698"/>
                  <a:gd name="T29" fmla="*/ 513 h 116"/>
                  <a:gd name="T30" fmla="*/ 1240 w 698"/>
                  <a:gd name="T31" fmla="*/ 465 h 116"/>
                  <a:gd name="T32" fmla="*/ 1426 w 698"/>
                  <a:gd name="T33" fmla="*/ 526 h 116"/>
                  <a:gd name="T34" fmla="*/ 1476 w 698"/>
                  <a:gd name="T35" fmla="*/ 526 h 116"/>
                  <a:gd name="T36" fmla="*/ 1807 w 698"/>
                  <a:gd name="T37" fmla="*/ 457 h 116"/>
                  <a:gd name="T38" fmla="*/ 3172 w 698"/>
                  <a:gd name="T39" fmla="*/ 202 h 116"/>
                  <a:gd name="T40" fmla="*/ 3165 w 698"/>
                  <a:gd name="T41" fmla="*/ 154 h 1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8" h="116">
                    <a:moveTo>
                      <a:pt x="697" y="34"/>
                    </a:moveTo>
                    <a:cubicBezTo>
                      <a:pt x="697" y="34"/>
                      <a:pt x="596" y="43"/>
                      <a:pt x="545" y="59"/>
                    </a:cubicBezTo>
                    <a:cubicBezTo>
                      <a:pt x="493" y="75"/>
                      <a:pt x="382" y="90"/>
                      <a:pt x="304" y="77"/>
                    </a:cubicBezTo>
                    <a:cubicBezTo>
                      <a:pt x="227" y="64"/>
                      <a:pt x="16" y="0"/>
                      <a:pt x="8" y="46"/>
                    </a:cubicBezTo>
                    <a:cubicBezTo>
                      <a:pt x="0" y="93"/>
                      <a:pt x="64" y="68"/>
                      <a:pt x="68" y="104"/>
                    </a:cubicBezTo>
                    <a:cubicBezTo>
                      <a:pt x="77" y="106"/>
                      <a:pt x="77" y="106"/>
                      <a:pt x="77" y="106"/>
                    </a:cubicBezTo>
                    <a:cubicBezTo>
                      <a:pt x="77" y="106"/>
                      <a:pt x="79" y="91"/>
                      <a:pt x="103" y="92"/>
                    </a:cubicBezTo>
                    <a:cubicBezTo>
                      <a:pt x="128" y="93"/>
                      <a:pt x="126" y="107"/>
                      <a:pt x="126" y="107"/>
                    </a:cubicBezTo>
                    <a:cubicBezTo>
                      <a:pt x="137" y="108"/>
                      <a:pt x="137" y="108"/>
                      <a:pt x="137" y="108"/>
                    </a:cubicBezTo>
                    <a:cubicBezTo>
                      <a:pt x="137" y="108"/>
                      <a:pt x="140" y="99"/>
                      <a:pt x="162" y="98"/>
                    </a:cubicBezTo>
                    <a:cubicBezTo>
                      <a:pt x="185" y="97"/>
                      <a:pt x="184" y="111"/>
                      <a:pt x="184" y="111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7" y="111"/>
                      <a:pt x="199" y="100"/>
                      <a:pt x="216" y="100"/>
                    </a:cubicBezTo>
                    <a:cubicBezTo>
                      <a:pt x="233" y="100"/>
                      <a:pt x="241" y="113"/>
                      <a:pt x="241" y="113"/>
                    </a:cubicBezTo>
                    <a:cubicBezTo>
                      <a:pt x="252" y="113"/>
                      <a:pt x="252" y="113"/>
                      <a:pt x="252" y="113"/>
                    </a:cubicBezTo>
                    <a:cubicBezTo>
                      <a:pt x="252" y="113"/>
                      <a:pt x="250" y="103"/>
                      <a:pt x="273" y="103"/>
                    </a:cubicBezTo>
                    <a:cubicBezTo>
                      <a:pt x="297" y="103"/>
                      <a:pt x="314" y="116"/>
                      <a:pt x="314" y="116"/>
                    </a:cubicBezTo>
                    <a:cubicBezTo>
                      <a:pt x="325" y="116"/>
                      <a:pt x="325" y="116"/>
                      <a:pt x="325" y="116"/>
                    </a:cubicBezTo>
                    <a:cubicBezTo>
                      <a:pt x="325" y="116"/>
                      <a:pt x="337" y="102"/>
                      <a:pt x="398" y="101"/>
                    </a:cubicBezTo>
                    <a:cubicBezTo>
                      <a:pt x="459" y="100"/>
                      <a:pt x="658" y="47"/>
                      <a:pt x="698" y="45"/>
                    </a:cubicBezTo>
                    <a:lnTo>
                      <a:pt x="697" y="34"/>
                    </a:lnTo>
                    <a:close/>
                  </a:path>
                </a:pathLst>
              </a:custGeom>
              <a:solidFill>
                <a:srgbClr val="F6E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Freeform 25">
                <a:extLst>
                  <a:ext uri="{FF2B5EF4-FFF2-40B4-BE49-F238E27FC236}">
                    <a16:creationId xmlns:a16="http://schemas.microsoft.com/office/drawing/2014/main" id="{59FFEF23-736A-41A7-81E9-6B5D82954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" y="2847"/>
                <a:ext cx="324" cy="144"/>
              </a:xfrm>
              <a:custGeom>
                <a:avLst/>
                <a:gdLst>
                  <a:gd name="T0" fmla="*/ 0 w 196"/>
                  <a:gd name="T1" fmla="*/ 394 h 87"/>
                  <a:gd name="T2" fmla="*/ 886 w 196"/>
                  <a:gd name="T3" fmla="*/ 394 h 8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" h="87">
                    <a:moveTo>
                      <a:pt x="0" y="87"/>
                    </a:moveTo>
                    <a:cubicBezTo>
                      <a:pt x="0" y="87"/>
                      <a:pt x="167" y="0"/>
                      <a:pt x="196" y="87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Freeform 26">
                <a:extLst>
                  <a:ext uri="{FF2B5EF4-FFF2-40B4-BE49-F238E27FC236}">
                    <a16:creationId xmlns:a16="http://schemas.microsoft.com/office/drawing/2014/main" id="{8283B44C-0949-4C57-AFF1-45E8157A3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783"/>
                <a:ext cx="2328" cy="2279"/>
              </a:xfrm>
              <a:custGeom>
                <a:avLst/>
                <a:gdLst>
                  <a:gd name="T0" fmla="*/ 2056 w 1406"/>
                  <a:gd name="T1" fmla="*/ 0 h 1377"/>
                  <a:gd name="T2" fmla="*/ 1614 w 1406"/>
                  <a:gd name="T3" fmla="*/ 1903 h 1377"/>
                  <a:gd name="T4" fmla="*/ 1510 w 1406"/>
                  <a:gd name="T5" fmla="*/ 3342 h 1377"/>
                  <a:gd name="T6" fmla="*/ 381 w 1406"/>
                  <a:gd name="T7" fmla="*/ 4922 h 1377"/>
                  <a:gd name="T8" fmla="*/ 285 w 1406"/>
                  <a:gd name="T9" fmla="*/ 6034 h 1377"/>
                  <a:gd name="T10" fmla="*/ 720 w 1406"/>
                  <a:gd name="T11" fmla="*/ 5821 h 1377"/>
                  <a:gd name="T12" fmla="*/ 2138 w 1406"/>
                  <a:gd name="T13" fmla="*/ 3545 h 1377"/>
                  <a:gd name="T14" fmla="*/ 3962 w 1406"/>
                  <a:gd name="T15" fmla="*/ 3424 h 1377"/>
                  <a:gd name="T16" fmla="*/ 5093 w 1406"/>
                  <a:gd name="T17" fmla="*/ 3633 h 1377"/>
                  <a:gd name="T18" fmla="*/ 5572 w 1406"/>
                  <a:gd name="T19" fmla="*/ 4810 h 1377"/>
                  <a:gd name="T20" fmla="*/ 6383 w 1406"/>
                  <a:gd name="T21" fmla="*/ 5531 h 13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06" h="1377">
                    <a:moveTo>
                      <a:pt x="453" y="0"/>
                    </a:moveTo>
                    <a:cubicBezTo>
                      <a:pt x="453" y="0"/>
                      <a:pt x="349" y="318"/>
                      <a:pt x="356" y="420"/>
                    </a:cubicBezTo>
                    <a:cubicBezTo>
                      <a:pt x="363" y="522"/>
                      <a:pt x="408" y="630"/>
                      <a:pt x="333" y="737"/>
                    </a:cubicBezTo>
                    <a:cubicBezTo>
                      <a:pt x="258" y="844"/>
                      <a:pt x="143" y="1016"/>
                      <a:pt x="84" y="1086"/>
                    </a:cubicBezTo>
                    <a:cubicBezTo>
                      <a:pt x="25" y="1157"/>
                      <a:pt x="0" y="1286"/>
                      <a:pt x="63" y="1331"/>
                    </a:cubicBezTo>
                    <a:cubicBezTo>
                      <a:pt x="127" y="1377"/>
                      <a:pt x="179" y="1354"/>
                      <a:pt x="159" y="1284"/>
                    </a:cubicBezTo>
                    <a:cubicBezTo>
                      <a:pt x="138" y="1213"/>
                      <a:pt x="129" y="1087"/>
                      <a:pt x="471" y="782"/>
                    </a:cubicBezTo>
                    <a:cubicBezTo>
                      <a:pt x="635" y="637"/>
                      <a:pt x="775" y="757"/>
                      <a:pt x="873" y="755"/>
                    </a:cubicBezTo>
                    <a:cubicBezTo>
                      <a:pt x="970" y="753"/>
                      <a:pt x="1100" y="714"/>
                      <a:pt x="1122" y="801"/>
                    </a:cubicBezTo>
                    <a:cubicBezTo>
                      <a:pt x="1145" y="887"/>
                      <a:pt x="1082" y="1011"/>
                      <a:pt x="1227" y="1061"/>
                    </a:cubicBezTo>
                    <a:cubicBezTo>
                      <a:pt x="1372" y="1111"/>
                      <a:pt x="1401" y="1118"/>
                      <a:pt x="1406" y="122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Freeform 27">
                <a:extLst>
                  <a:ext uri="{FF2B5EF4-FFF2-40B4-BE49-F238E27FC236}">
                    <a16:creationId xmlns:a16="http://schemas.microsoft.com/office/drawing/2014/main" id="{09632449-591C-4DBB-8DF5-F75295F6A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782"/>
                <a:ext cx="1840" cy="2017"/>
              </a:xfrm>
              <a:custGeom>
                <a:avLst/>
                <a:gdLst>
                  <a:gd name="T0" fmla="*/ 908 w 1111"/>
                  <a:gd name="T1" fmla="*/ 0 h 1219"/>
                  <a:gd name="T2" fmla="*/ 643 w 1111"/>
                  <a:gd name="T3" fmla="*/ 1279 h 1219"/>
                  <a:gd name="T4" fmla="*/ 459 w 1111"/>
                  <a:gd name="T5" fmla="*/ 3190 h 1219"/>
                  <a:gd name="T6" fmla="*/ 99 w 1111"/>
                  <a:gd name="T7" fmla="*/ 3931 h 1219"/>
                  <a:gd name="T8" fmla="*/ 858 w 1111"/>
                  <a:gd name="T9" fmla="*/ 3261 h 1219"/>
                  <a:gd name="T10" fmla="*/ 2082 w 1111"/>
                  <a:gd name="T11" fmla="*/ 3190 h 1219"/>
                  <a:gd name="T12" fmla="*/ 3824 w 1111"/>
                  <a:gd name="T13" fmla="*/ 3784 h 1219"/>
                  <a:gd name="T14" fmla="*/ 4342 w 1111"/>
                  <a:gd name="T15" fmla="*/ 4747 h 1219"/>
                  <a:gd name="T16" fmla="*/ 5046 w 1111"/>
                  <a:gd name="T17" fmla="*/ 5522 h 12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11" h="1219">
                    <a:moveTo>
                      <a:pt x="200" y="0"/>
                    </a:moveTo>
                    <a:cubicBezTo>
                      <a:pt x="200" y="0"/>
                      <a:pt x="174" y="197"/>
                      <a:pt x="141" y="282"/>
                    </a:cubicBezTo>
                    <a:cubicBezTo>
                      <a:pt x="72" y="455"/>
                      <a:pt x="146" y="633"/>
                      <a:pt x="101" y="704"/>
                    </a:cubicBezTo>
                    <a:cubicBezTo>
                      <a:pt x="56" y="774"/>
                      <a:pt x="0" y="846"/>
                      <a:pt x="22" y="868"/>
                    </a:cubicBezTo>
                    <a:cubicBezTo>
                      <a:pt x="43" y="889"/>
                      <a:pt x="146" y="745"/>
                      <a:pt x="189" y="720"/>
                    </a:cubicBezTo>
                    <a:cubicBezTo>
                      <a:pt x="233" y="695"/>
                      <a:pt x="280" y="655"/>
                      <a:pt x="458" y="704"/>
                    </a:cubicBezTo>
                    <a:cubicBezTo>
                      <a:pt x="637" y="752"/>
                      <a:pt x="821" y="633"/>
                      <a:pt x="842" y="835"/>
                    </a:cubicBezTo>
                    <a:cubicBezTo>
                      <a:pt x="864" y="1037"/>
                      <a:pt x="846" y="1014"/>
                      <a:pt x="956" y="1048"/>
                    </a:cubicBezTo>
                    <a:cubicBezTo>
                      <a:pt x="1066" y="1082"/>
                      <a:pt x="1109" y="1115"/>
                      <a:pt x="1111" y="1219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Freeform 28">
                <a:extLst>
                  <a:ext uri="{FF2B5EF4-FFF2-40B4-BE49-F238E27FC236}">
                    <a16:creationId xmlns:a16="http://schemas.microsoft.com/office/drawing/2014/main" id="{1894C087-A187-4350-88F8-8EC919C2B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8" y="2183"/>
                <a:ext cx="308" cy="434"/>
              </a:xfrm>
              <a:custGeom>
                <a:avLst/>
                <a:gdLst>
                  <a:gd name="T0" fmla="*/ 762 w 186"/>
                  <a:gd name="T1" fmla="*/ 50 h 262"/>
                  <a:gd name="T2" fmla="*/ 840 w 186"/>
                  <a:gd name="T3" fmla="*/ 146 h 262"/>
                  <a:gd name="T4" fmla="*/ 151 w 186"/>
                  <a:gd name="T5" fmla="*/ 991 h 262"/>
                  <a:gd name="T6" fmla="*/ 91 w 186"/>
                  <a:gd name="T7" fmla="*/ 899 h 262"/>
                  <a:gd name="T8" fmla="*/ 762 w 186"/>
                  <a:gd name="T9" fmla="*/ 50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6" h="262">
                    <a:moveTo>
                      <a:pt x="168" y="11"/>
                    </a:moveTo>
                    <a:cubicBezTo>
                      <a:pt x="168" y="11"/>
                      <a:pt x="186" y="21"/>
                      <a:pt x="185" y="32"/>
                    </a:cubicBezTo>
                    <a:cubicBezTo>
                      <a:pt x="183" y="43"/>
                      <a:pt x="65" y="173"/>
                      <a:pt x="33" y="218"/>
                    </a:cubicBezTo>
                    <a:cubicBezTo>
                      <a:pt x="0" y="262"/>
                      <a:pt x="6" y="215"/>
                      <a:pt x="20" y="198"/>
                    </a:cubicBezTo>
                    <a:cubicBezTo>
                      <a:pt x="34" y="181"/>
                      <a:pt x="158" y="0"/>
                      <a:pt x="168" y="11"/>
                    </a:cubicBezTo>
                    <a:close/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Freeform 29">
                <a:extLst>
                  <a:ext uri="{FF2B5EF4-FFF2-40B4-BE49-F238E27FC236}">
                    <a16:creationId xmlns:a16="http://schemas.microsoft.com/office/drawing/2014/main" id="{A871E3CB-476F-430D-A098-D8E758147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6" y="2553"/>
                <a:ext cx="190" cy="413"/>
              </a:xfrm>
              <a:custGeom>
                <a:avLst/>
                <a:gdLst>
                  <a:gd name="T0" fmla="*/ 443 w 115"/>
                  <a:gd name="T1" fmla="*/ 20 h 250"/>
                  <a:gd name="T2" fmla="*/ 491 w 115"/>
                  <a:gd name="T3" fmla="*/ 96 h 250"/>
                  <a:gd name="T4" fmla="*/ 243 w 115"/>
                  <a:gd name="T5" fmla="*/ 745 h 250"/>
                  <a:gd name="T6" fmla="*/ 180 w 115"/>
                  <a:gd name="T7" fmla="*/ 1085 h 250"/>
                  <a:gd name="T8" fmla="*/ 97 w 115"/>
                  <a:gd name="T9" fmla="*/ 595 h 250"/>
                  <a:gd name="T10" fmla="*/ 443 w 115"/>
                  <a:gd name="T11" fmla="*/ 20 h 2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5" h="250">
                    <a:moveTo>
                      <a:pt x="98" y="4"/>
                    </a:moveTo>
                    <a:cubicBezTo>
                      <a:pt x="98" y="4"/>
                      <a:pt x="115" y="6"/>
                      <a:pt x="109" y="21"/>
                    </a:cubicBezTo>
                    <a:cubicBezTo>
                      <a:pt x="103" y="36"/>
                      <a:pt x="51" y="127"/>
                      <a:pt x="54" y="165"/>
                    </a:cubicBezTo>
                    <a:cubicBezTo>
                      <a:pt x="57" y="204"/>
                      <a:pt x="66" y="231"/>
                      <a:pt x="40" y="241"/>
                    </a:cubicBezTo>
                    <a:cubicBezTo>
                      <a:pt x="14" y="250"/>
                      <a:pt x="0" y="178"/>
                      <a:pt x="22" y="132"/>
                    </a:cubicBezTo>
                    <a:cubicBezTo>
                      <a:pt x="43" y="86"/>
                      <a:pt x="85" y="0"/>
                      <a:pt x="98" y="4"/>
                    </a:cubicBezTo>
                    <a:close/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Freeform 30">
                <a:extLst>
                  <a:ext uri="{FF2B5EF4-FFF2-40B4-BE49-F238E27FC236}">
                    <a16:creationId xmlns:a16="http://schemas.microsoft.com/office/drawing/2014/main" id="{66C396C2-7910-445E-86BA-86DFB8182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0" y="1373"/>
                <a:ext cx="364" cy="526"/>
              </a:xfrm>
              <a:custGeom>
                <a:avLst/>
                <a:gdLst>
                  <a:gd name="T0" fmla="*/ 309 w 220"/>
                  <a:gd name="T1" fmla="*/ 8 h 318"/>
                  <a:gd name="T2" fmla="*/ 76 w 220"/>
                  <a:gd name="T3" fmla="*/ 548 h 318"/>
                  <a:gd name="T4" fmla="*/ 217 w 220"/>
                  <a:gd name="T5" fmla="*/ 1389 h 318"/>
                  <a:gd name="T6" fmla="*/ 687 w 220"/>
                  <a:gd name="T7" fmla="*/ 892 h 318"/>
                  <a:gd name="T8" fmla="*/ 309 w 220"/>
                  <a:gd name="T9" fmla="*/ 8 h 3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0" h="318">
                    <a:moveTo>
                      <a:pt x="68" y="2"/>
                    </a:moveTo>
                    <a:cubicBezTo>
                      <a:pt x="48" y="2"/>
                      <a:pt x="18" y="76"/>
                      <a:pt x="17" y="121"/>
                    </a:cubicBezTo>
                    <a:cubicBezTo>
                      <a:pt x="16" y="165"/>
                      <a:pt x="0" y="318"/>
                      <a:pt x="48" y="307"/>
                    </a:cubicBezTo>
                    <a:cubicBezTo>
                      <a:pt x="96" y="296"/>
                      <a:pt x="220" y="266"/>
                      <a:pt x="152" y="197"/>
                    </a:cubicBezTo>
                    <a:cubicBezTo>
                      <a:pt x="62" y="106"/>
                      <a:pt x="114" y="0"/>
                      <a:pt x="68" y="2"/>
                    </a:cubicBezTo>
                    <a:close/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Freeform 31">
                <a:extLst>
                  <a:ext uri="{FF2B5EF4-FFF2-40B4-BE49-F238E27FC236}">
                    <a16:creationId xmlns:a16="http://schemas.microsoft.com/office/drawing/2014/main" id="{A33F06C1-06BA-4703-BC62-9E9A8F492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" y="1915"/>
                <a:ext cx="574" cy="695"/>
              </a:xfrm>
              <a:custGeom>
                <a:avLst/>
                <a:gdLst>
                  <a:gd name="T0" fmla="*/ 154 w 347"/>
                  <a:gd name="T1" fmla="*/ 230 h 420"/>
                  <a:gd name="T2" fmla="*/ 490 w 347"/>
                  <a:gd name="T3" fmla="*/ 99 h 420"/>
                  <a:gd name="T4" fmla="*/ 921 w 347"/>
                  <a:gd name="T5" fmla="*/ 463 h 420"/>
                  <a:gd name="T6" fmla="*/ 1251 w 347"/>
                  <a:gd name="T7" fmla="*/ 1542 h 420"/>
                  <a:gd name="T8" fmla="*/ 648 w 347"/>
                  <a:gd name="T9" fmla="*/ 1544 h 420"/>
                  <a:gd name="T10" fmla="*/ 104 w 347"/>
                  <a:gd name="T11" fmla="*/ 1011 h 420"/>
                  <a:gd name="T12" fmla="*/ 154 w 347"/>
                  <a:gd name="T13" fmla="*/ 230 h 4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7" h="420">
                    <a:moveTo>
                      <a:pt x="34" y="51"/>
                    </a:moveTo>
                    <a:cubicBezTo>
                      <a:pt x="63" y="28"/>
                      <a:pt x="91" y="40"/>
                      <a:pt x="108" y="22"/>
                    </a:cubicBezTo>
                    <a:cubicBezTo>
                      <a:pt x="124" y="4"/>
                      <a:pt x="151" y="0"/>
                      <a:pt x="204" y="102"/>
                    </a:cubicBezTo>
                    <a:cubicBezTo>
                      <a:pt x="257" y="203"/>
                      <a:pt x="347" y="210"/>
                      <a:pt x="276" y="340"/>
                    </a:cubicBezTo>
                    <a:cubicBezTo>
                      <a:pt x="232" y="420"/>
                      <a:pt x="203" y="365"/>
                      <a:pt x="143" y="341"/>
                    </a:cubicBezTo>
                    <a:cubicBezTo>
                      <a:pt x="83" y="316"/>
                      <a:pt x="23" y="334"/>
                      <a:pt x="23" y="223"/>
                    </a:cubicBezTo>
                    <a:cubicBezTo>
                      <a:pt x="23" y="113"/>
                      <a:pt x="0" y="76"/>
                      <a:pt x="34" y="51"/>
                    </a:cubicBezTo>
                    <a:close/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4" name="Freeform 32">
                <a:extLst>
                  <a:ext uri="{FF2B5EF4-FFF2-40B4-BE49-F238E27FC236}">
                    <a16:creationId xmlns:a16="http://schemas.microsoft.com/office/drawing/2014/main" id="{C1472E55-B2B6-4CEC-9BE9-B2F61EFDD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031"/>
                <a:ext cx="1040" cy="538"/>
              </a:xfrm>
              <a:custGeom>
                <a:avLst/>
                <a:gdLst>
                  <a:gd name="T0" fmla="*/ 0 w 628"/>
                  <a:gd name="T1" fmla="*/ 1324 h 325"/>
                  <a:gd name="T2" fmla="*/ 205 w 628"/>
                  <a:gd name="T3" fmla="*/ 1150 h 325"/>
                  <a:gd name="T4" fmla="*/ 2852 w 628"/>
                  <a:gd name="T5" fmla="*/ 0 h 3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8" h="325">
                    <a:moveTo>
                      <a:pt x="0" y="292"/>
                    </a:moveTo>
                    <a:cubicBezTo>
                      <a:pt x="8" y="325"/>
                      <a:pt x="28" y="284"/>
                      <a:pt x="45" y="254"/>
                    </a:cubicBezTo>
                    <a:cubicBezTo>
                      <a:pt x="64" y="221"/>
                      <a:pt x="257" y="3"/>
                      <a:pt x="628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Freeform 33">
                <a:extLst>
                  <a:ext uri="{FF2B5EF4-FFF2-40B4-BE49-F238E27FC236}">
                    <a16:creationId xmlns:a16="http://schemas.microsoft.com/office/drawing/2014/main" id="{373E6029-221D-4AAA-8642-6A56EC671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2854"/>
                <a:ext cx="1540" cy="870"/>
              </a:xfrm>
              <a:custGeom>
                <a:avLst/>
                <a:gdLst>
                  <a:gd name="T0" fmla="*/ 4223 w 930"/>
                  <a:gd name="T1" fmla="*/ 172 h 526"/>
                  <a:gd name="T2" fmla="*/ 2103 w 930"/>
                  <a:gd name="T3" fmla="*/ 448 h 526"/>
                  <a:gd name="T4" fmla="*/ 990 w 930"/>
                  <a:gd name="T5" fmla="*/ 463 h 526"/>
                  <a:gd name="T6" fmla="*/ 417 w 930"/>
                  <a:gd name="T7" fmla="*/ 407 h 526"/>
                  <a:gd name="T8" fmla="*/ 126 w 930"/>
                  <a:gd name="T9" fmla="*/ 167 h 526"/>
                  <a:gd name="T10" fmla="*/ 159 w 930"/>
                  <a:gd name="T11" fmla="*/ 452 h 526"/>
                  <a:gd name="T12" fmla="*/ 113 w 930"/>
                  <a:gd name="T13" fmla="*/ 1313 h 526"/>
                  <a:gd name="T14" fmla="*/ 242 w 930"/>
                  <a:gd name="T15" fmla="*/ 1882 h 526"/>
                  <a:gd name="T16" fmla="*/ 705 w 930"/>
                  <a:gd name="T17" fmla="*/ 2074 h 526"/>
                  <a:gd name="T18" fmla="*/ 740 w 930"/>
                  <a:gd name="T19" fmla="*/ 1272 h 526"/>
                  <a:gd name="T20" fmla="*/ 845 w 930"/>
                  <a:gd name="T21" fmla="*/ 1814 h 5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30" h="526">
                    <a:moveTo>
                      <a:pt x="930" y="38"/>
                    </a:moveTo>
                    <a:cubicBezTo>
                      <a:pt x="930" y="38"/>
                      <a:pt x="669" y="0"/>
                      <a:pt x="463" y="99"/>
                    </a:cubicBezTo>
                    <a:cubicBezTo>
                      <a:pt x="314" y="171"/>
                      <a:pt x="319" y="91"/>
                      <a:pt x="218" y="102"/>
                    </a:cubicBezTo>
                    <a:cubicBezTo>
                      <a:pt x="117" y="113"/>
                      <a:pt x="112" y="113"/>
                      <a:pt x="92" y="90"/>
                    </a:cubicBezTo>
                    <a:cubicBezTo>
                      <a:pt x="72" y="67"/>
                      <a:pt x="53" y="17"/>
                      <a:pt x="28" y="37"/>
                    </a:cubicBezTo>
                    <a:cubicBezTo>
                      <a:pt x="11" y="51"/>
                      <a:pt x="31" y="61"/>
                      <a:pt x="35" y="100"/>
                    </a:cubicBezTo>
                    <a:cubicBezTo>
                      <a:pt x="39" y="139"/>
                      <a:pt x="36" y="254"/>
                      <a:pt x="25" y="290"/>
                    </a:cubicBezTo>
                    <a:cubicBezTo>
                      <a:pt x="15" y="326"/>
                      <a:pt x="0" y="374"/>
                      <a:pt x="53" y="416"/>
                    </a:cubicBezTo>
                    <a:cubicBezTo>
                      <a:pt x="107" y="458"/>
                      <a:pt x="139" y="526"/>
                      <a:pt x="155" y="458"/>
                    </a:cubicBezTo>
                    <a:cubicBezTo>
                      <a:pt x="171" y="389"/>
                      <a:pt x="128" y="279"/>
                      <a:pt x="163" y="281"/>
                    </a:cubicBezTo>
                    <a:cubicBezTo>
                      <a:pt x="198" y="282"/>
                      <a:pt x="137" y="391"/>
                      <a:pt x="186" y="401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6" name="Freeform 34">
                <a:extLst>
                  <a:ext uri="{FF2B5EF4-FFF2-40B4-BE49-F238E27FC236}">
                    <a16:creationId xmlns:a16="http://schemas.microsoft.com/office/drawing/2014/main" id="{AD9672CD-8596-492B-A623-5C4110FA8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6" y="2993"/>
                <a:ext cx="245" cy="688"/>
              </a:xfrm>
              <a:custGeom>
                <a:avLst/>
                <a:gdLst>
                  <a:gd name="T0" fmla="*/ 672 w 148"/>
                  <a:gd name="T1" fmla="*/ 306 h 416"/>
                  <a:gd name="T2" fmla="*/ 672 w 148"/>
                  <a:gd name="T3" fmla="*/ 878 h 416"/>
                  <a:gd name="T4" fmla="*/ 526 w 148"/>
                  <a:gd name="T5" fmla="*/ 777 h 416"/>
                  <a:gd name="T6" fmla="*/ 381 w 148"/>
                  <a:gd name="T7" fmla="*/ 1121 h 416"/>
                  <a:gd name="T8" fmla="*/ 310 w 148"/>
                  <a:gd name="T9" fmla="*/ 1611 h 416"/>
                  <a:gd name="T10" fmla="*/ 8 w 148"/>
                  <a:gd name="T11" fmla="*/ 1050 h 416"/>
                  <a:gd name="T12" fmla="*/ 63 w 148"/>
                  <a:gd name="T13" fmla="*/ 243 h 416"/>
                  <a:gd name="T14" fmla="*/ 255 w 148"/>
                  <a:gd name="T15" fmla="*/ 126 h 416"/>
                  <a:gd name="T16" fmla="*/ 672 w 148"/>
                  <a:gd name="T17" fmla="*/ 306 h 4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8" h="416">
                    <a:moveTo>
                      <a:pt x="148" y="68"/>
                    </a:moveTo>
                    <a:cubicBezTo>
                      <a:pt x="148" y="194"/>
                      <a:pt x="148" y="194"/>
                      <a:pt x="148" y="194"/>
                    </a:cubicBezTo>
                    <a:cubicBezTo>
                      <a:pt x="148" y="194"/>
                      <a:pt x="142" y="172"/>
                      <a:pt x="116" y="172"/>
                    </a:cubicBezTo>
                    <a:cubicBezTo>
                      <a:pt x="90" y="172"/>
                      <a:pt x="80" y="206"/>
                      <a:pt x="84" y="248"/>
                    </a:cubicBezTo>
                    <a:cubicBezTo>
                      <a:pt x="88" y="290"/>
                      <a:pt x="116" y="416"/>
                      <a:pt x="68" y="356"/>
                    </a:cubicBezTo>
                    <a:cubicBezTo>
                      <a:pt x="20" y="296"/>
                      <a:pt x="0" y="298"/>
                      <a:pt x="2" y="232"/>
                    </a:cubicBezTo>
                    <a:cubicBezTo>
                      <a:pt x="4" y="166"/>
                      <a:pt x="20" y="94"/>
                      <a:pt x="14" y="54"/>
                    </a:cubicBezTo>
                    <a:cubicBezTo>
                      <a:pt x="8" y="14"/>
                      <a:pt x="12" y="0"/>
                      <a:pt x="56" y="28"/>
                    </a:cubicBezTo>
                    <a:cubicBezTo>
                      <a:pt x="100" y="56"/>
                      <a:pt x="148" y="36"/>
                      <a:pt x="148" y="68"/>
                    </a:cubicBezTo>
                    <a:close/>
                  </a:path>
                </a:pathLst>
              </a:custGeom>
              <a:noFill/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Freeform 35">
                <a:extLst>
                  <a:ext uri="{FF2B5EF4-FFF2-40B4-BE49-F238E27FC236}">
                    <a16:creationId xmlns:a16="http://schemas.microsoft.com/office/drawing/2014/main" id="{2FF5C627-FF32-4B04-BB10-D546353FA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8" y="3057"/>
                <a:ext cx="266" cy="447"/>
              </a:xfrm>
              <a:custGeom>
                <a:avLst/>
                <a:gdLst>
                  <a:gd name="T0" fmla="*/ 117 w 161"/>
                  <a:gd name="T1" fmla="*/ 137 h 270"/>
                  <a:gd name="T2" fmla="*/ 117 w 161"/>
                  <a:gd name="T3" fmla="*/ 699 h 270"/>
                  <a:gd name="T4" fmla="*/ 104 w 161"/>
                  <a:gd name="T5" fmla="*/ 975 h 270"/>
                  <a:gd name="T6" fmla="*/ 175 w 161"/>
                  <a:gd name="T7" fmla="*/ 1149 h 270"/>
                  <a:gd name="T8" fmla="*/ 477 w 161"/>
                  <a:gd name="T9" fmla="*/ 1058 h 270"/>
                  <a:gd name="T10" fmla="*/ 615 w 161"/>
                  <a:gd name="T11" fmla="*/ 824 h 270"/>
                  <a:gd name="T12" fmla="*/ 553 w 161"/>
                  <a:gd name="T13" fmla="*/ 71 h 270"/>
                  <a:gd name="T14" fmla="*/ 117 w 161"/>
                  <a:gd name="T15" fmla="*/ 137 h 2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1" h="270">
                    <a:moveTo>
                      <a:pt x="26" y="30"/>
                    </a:moveTo>
                    <a:cubicBezTo>
                      <a:pt x="26" y="154"/>
                      <a:pt x="26" y="154"/>
                      <a:pt x="26" y="154"/>
                    </a:cubicBezTo>
                    <a:cubicBezTo>
                      <a:pt x="26" y="154"/>
                      <a:pt x="30" y="199"/>
                      <a:pt x="23" y="215"/>
                    </a:cubicBezTo>
                    <a:cubicBezTo>
                      <a:pt x="17" y="232"/>
                      <a:pt x="0" y="270"/>
                      <a:pt x="39" y="253"/>
                    </a:cubicBezTo>
                    <a:cubicBezTo>
                      <a:pt x="73" y="238"/>
                      <a:pt x="91" y="235"/>
                      <a:pt x="106" y="233"/>
                    </a:cubicBezTo>
                    <a:cubicBezTo>
                      <a:pt x="124" y="230"/>
                      <a:pt x="136" y="215"/>
                      <a:pt x="136" y="182"/>
                    </a:cubicBezTo>
                    <a:cubicBezTo>
                      <a:pt x="135" y="148"/>
                      <a:pt x="161" y="32"/>
                      <a:pt x="123" y="16"/>
                    </a:cubicBezTo>
                    <a:cubicBezTo>
                      <a:pt x="85" y="0"/>
                      <a:pt x="26" y="0"/>
                      <a:pt x="26" y="30"/>
                    </a:cubicBezTo>
                    <a:close/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Freeform 36">
                <a:extLst>
                  <a:ext uri="{FF2B5EF4-FFF2-40B4-BE49-F238E27FC236}">
                    <a16:creationId xmlns:a16="http://schemas.microsoft.com/office/drawing/2014/main" id="{770B812D-A93A-4CEA-8CD1-8500BF3C8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915"/>
                <a:ext cx="816" cy="493"/>
              </a:xfrm>
              <a:custGeom>
                <a:avLst/>
                <a:gdLst>
                  <a:gd name="T0" fmla="*/ 83 w 493"/>
                  <a:gd name="T1" fmla="*/ 753 h 298"/>
                  <a:gd name="T2" fmla="*/ 50 w 493"/>
                  <a:gd name="T3" fmla="*/ 1080 h 298"/>
                  <a:gd name="T4" fmla="*/ 179 w 493"/>
                  <a:gd name="T5" fmla="*/ 1171 h 298"/>
                  <a:gd name="T6" fmla="*/ 1011 w 493"/>
                  <a:gd name="T7" fmla="*/ 607 h 298"/>
                  <a:gd name="T8" fmla="*/ 2208 w 493"/>
                  <a:gd name="T9" fmla="*/ 126 h 298"/>
                  <a:gd name="T10" fmla="*/ 1301 w 493"/>
                  <a:gd name="T11" fmla="*/ 208 h 298"/>
                  <a:gd name="T12" fmla="*/ 553 w 493"/>
                  <a:gd name="T13" fmla="*/ 471 h 298"/>
                  <a:gd name="T14" fmla="*/ 83 w 493"/>
                  <a:gd name="T15" fmla="*/ 753 h 2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93" h="298">
                    <a:moveTo>
                      <a:pt x="18" y="166"/>
                    </a:moveTo>
                    <a:cubicBezTo>
                      <a:pt x="11" y="239"/>
                      <a:pt x="11" y="239"/>
                      <a:pt x="11" y="239"/>
                    </a:cubicBezTo>
                    <a:cubicBezTo>
                      <a:pt x="11" y="239"/>
                      <a:pt x="0" y="298"/>
                      <a:pt x="39" y="259"/>
                    </a:cubicBezTo>
                    <a:cubicBezTo>
                      <a:pt x="78" y="220"/>
                      <a:pt x="157" y="164"/>
                      <a:pt x="223" y="134"/>
                    </a:cubicBezTo>
                    <a:cubicBezTo>
                      <a:pt x="300" y="99"/>
                      <a:pt x="481" y="56"/>
                      <a:pt x="487" y="28"/>
                    </a:cubicBezTo>
                    <a:cubicBezTo>
                      <a:pt x="493" y="0"/>
                      <a:pt x="345" y="32"/>
                      <a:pt x="287" y="46"/>
                    </a:cubicBezTo>
                    <a:cubicBezTo>
                      <a:pt x="229" y="60"/>
                      <a:pt x="158" y="104"/>
                      <a:pt x="122" y="104"/>
                    </a:cubicBezTo>
                    <a:cubicBezTo>
                      <a:pt x="86" y="104"/>
                      <a:pt x="23" y="113"/>
                      <a:pt x="18" y="166"/>
                    </a:cubicBezTo>
                    <a:close/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Freeform 37">
                <a:extLst>
                  <a:ext uri="{FF2B5EF4-FFF2-40B4-BE49-F238E27FC236}">
                    <a16:creationId xmlns:a16="http://schemas.microsoft.com/office/drawing/2014/main" id="{BF416355-CADE-47EC-9764-00D859CB4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3420"/>
                <a:ext cx="223" cy="364"/>
              </a:xfrm>
              <a:custGeom>
                <a:avLst/>
                <a:gdLst>
                  <a:gd name="T0" fmla="*/ 68 w 135"/>
                  <a:gd name="T1" fmla="*/ 217 h 220"/>
                  <a:gd name="T2" fmla="*/ 13 w 135"/>
                  <a:gd name="T3" fmla="*/ 884 h 220"/>
                  <a:gd name="T4" fmla="*/ 145 w 135"/>
                  <a:gd name="T5" fmla="*/ 774 h 220"/>
                  <a:gd name="T6" fmla="*/ 436 w 135"/>
                  <a:gd name="T7" fmla="*/ 422 h 220"/>
                  <a:gd name="T8" fmla="*/ 586 w 135"/>
                  <a:gd name="T9" fmla="*/ 139 h 220"/>
                  <a:gd name="T10" fmla="*/ 68 w 135"/>
                  <a:gd name="T11" fmla="*/ 217 h 2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5" h="220">
                    <a:moveTo>
                      <a:pt x="15" y="48"/>
                    </a:moveTo>
                    <a:cubicBezTo>
                      <a:pt x="15" y="48"/>
                      <a:pt x="0" y="169"/>
                      <a:pt x="3" y="195"/>
                    </a:cubicBezTo>
                    <a:cubicBezTo>
                      <a:pt x="6" y="220"/>
                      <a:pt x="22" y="200"/>
                      <a:pt x="32" y="171"/>
                    </a:cubicBezTo>
                    <a:cubicBezTo>
                      <a:pt x="42" y="142"/>
                      <a:pt x="70" y="108"/>
                      <a:pt x="97" y="93"/>
                    </a:cubicBezTo>
                    <a:cubicBezTo>
                      <a:pt x="124" y="77"/>
                      <a:pt x="135" y="61"/>
                      <a:pt x="130" y="31"/>
                    </a:cubicBezTo>
                    <a:cubicBezTo>
                      <a:pt x="125" y="0"/>
                      <a:pt x="36" y="29"/>
                      <a:pt x="15" y="48"/>
                    </a:cubicBezTo>
                    <a:close/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Freeform 38">
                <a:extLst>
                  <a:ext uri="{FF2B5EF4-FFF2-40B4-BE49-F238E27FC236}">
                    <a16:creationId xmlns:a16="http://schemas.microsoft.com/office/drawing/2014/main" id="{5A933188-6343-4102-9F72-F6AC484D4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" y="1722"/>
                <a:ext cx="1156" cy="192"/>
              </a:xfrm>
              <a:custGeom>
                <a:avLst/>
                <a:gdLst>
                  <a:gd name="T0" fmla="*/ 3165 w 698"/>
                  <a:gd name="T1" fmla="*/ 154 h 116"/>
                  <a:gd name="T2" fmla="*/ 2478 w 698"/>
                  <a:gd name="T3" fmla="*/ 268 h 116"/>
                  <a:gd name="T4" fmla="*/ 1380 w 698"/>
                  <a:gd name="T5" fmla="*/ 348 h 116"/>
                  <a:gd name="T6" fmla="*/ 36 w 698"/>
                  <a:gd name="T7" fmla="*/ 209 h 116"/>
                  <a:gd name="T8" fmla="*/ 310 w 698"/>
                  <a:gd name="T9" fmla="*/ 472 h 116"/>
                  <a:gd name="T10" fmla="*/ 351 w 698"/>
                  <a:gd name="T11" fmla="*/ 480 h 116"/>
                  <a:gd name="T12" fmla="*/ 469 w 698"/>
                  <a:gd name="T13" fmla="*/ 417 h 116"/>
                  <a:gd name="T14" fmla="*/ 573 w 698"/>
                  <a:gd name="T15" fmla="*/ 485 h 116"/>
                  <a:gd name="T16" fmla="*/ 623 w 698"/>
                  <a:gd name="T17" fmla="*/ 490 h 116"/>
                  <a:gd name="T18" fmla="*/ 735 w 698"/>
                  <a:gd name="T19" fmla="*/ 444 h 116"/>
                  <a:gd name="T20" fmla="*/ 836 w 698"/>
                  <a:gd name="T21" fmla="*/ 505 h 116"/>
                  <a:gd name="T22" fmla="*/ 894 w 698"/>
                  <a:gd name="T23" fmla="*/ 505 h 116"/>
                  <a:gd name="T24" fmla="*/ 982 w 698"/>
                  <a:gd name="T25" fmla="*/ 455 h 116"/>
                  <a:gd name="T26" fmla="*/ 1095 w 698"/>
                  <a:gd name="T27" fmla="*/ 513 h 116"/>
                  <a:gd name="T28" fmla="*/ 1144 w 698"/>
                  <a:gd name="T29" fmla="*/ 513 h 116"/>
                  <a:gd name="T30" fmla="*/ 1240 w 698"/>
                  <a:gd name="T31" fmla="*/ 465 h 116"/>
                  <a:gd name="T32" fmla="*/ 1426 w 698"/>
                  <a:gd name="T33" fmla="*/ 526 h 116"/>
                  <a:gd name="T34" fmla="*/ 1476 w 698"/>
                  <a:gd name="T35" fmla="*/ 526 h 116"/>
                  <a:gd name="T36" fmla="*/ 1807 w 698"/>
                  <a:gd name="T37" fmla="*/ 457 h 116"/>
                  <a:gd name="T38" fmla="*/ 3172 w 698"/>
                  <a:gd name="T39" fmla="*/ 202 h 1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98" h="116">
                    <a:moveTo>
                      <a:pt x="697" y="34"/>
                    </a:moveTo>
                    <a:cubicBezTo>
                      <a:pt x="697" y="34"/>
                      <a:pt x="596" y="43"/>
                      <a:pt x="545" y="59"/>
                    </a:cubicBezTo>
                    <a:cubicBezTo>
                      <a:pt x="493" y="75"/>
                      <a:pt x="382" y="90"/>
                      <a:pt x="304" y="77"/>
                    </a:cubicBezTo>
                    <a:cubicBezTo>
                      <a:pt x="227" y="64"/>
                      <a:pt x="16" y="0"/>
                      <a:pt x="8" y="46"/>
                    </a:cubicBezTo>
                    <a:cubicBezTo>
                      <a:pt x="0" y="93"/>
                      <a:pt x="64" y="68"/>
                      <a:pt x="68" y="104"/>
                    </a:cubicBezTo>
                    <a:cubicBezTo>
                      <a:pt x="77" y="106"/>
                      <a:pt x="77" y="106"/>
                      <a:pt x="77" y="106"/>
                    </a:cubicBezTo>
                    <a:cubicBezTo>
                      <a:pt x="77" y="106"/>
                      <a:pt x="79" y="91"/>
                      <a:pt x="103" y="92"/>
                    </a:cubicBezTo>
                    <a:cubicBezTo>
                      <a:pt x="128" y="93"/>
                      <a:pt x="126" y="107"/>
                      <a:pt x="126" y="107"/>
                    </a:cubicBezTo>
                    <a:cubicBezTo>
                      <a:pt x="137" y="108"/>
                      <a:pt x="137" y="108"/>
                      <a:pt x="137" y="108"/>
                    </a:cubicBezTo>
                    <a:cubicBezTo>
                      <a:pt x="137" y="108"/>
                      <a:pt x="140" y="99"/>
                      <a:pt x="162" y="98"/>
                    </a:cubicBezTo>
                    <a:cubicBezTo>
                      <a:pt x="185" y="97"/>
                      <a:pt x="184" y="111"/>
                      <a:pt x="184" y="111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7" y="111"/>
                      <a:pt x="199" y="100"/>
                      <a:pt x="216" y="100"/>
                    </a:cubicBezTo>
                    <a:cubicBezTo>
                      <a:pt x="233" y="100"/>
                      <a:pt x="241" y="113"/>
                      <a:pt x="241" y="113"/>
                    </a:cubicBezTo>
                    <a:cubicBezTo>
                      <a:pt x="252" y="113"/>
                      <a:pt x="252" y="113"/>
                      <a:pt x="252" y="113"/>
                    </a:cubicBezTo>
                    <a:cubicBezTo>
                      <a:pt x="252" y="113"/>
                      <a:pt x="250" y="103"/>
                      <a:pt x="273" y="103"/>
                    </a:cubicBezTo>
                    <a:cubicBezTo>
                      <a:pt x="297" y="103"/>
                      <a:pt x="314" y="116"/>
                      <a:pt x="314" y="116"/>
                    </a:cubicBezTo>
                    <a:cubicBezTo>
                      <a:pt x="325" y="116"/>
                      <a:pt x="325" y="116"/>
                      <a:pt x="325" y="116"/>
                    </a:cubicBezTo>
                    <a:cubicBezTo>
                      <a:pt x="325" y="116"/>
                      <a:pt x="337" y="102"/>
                      <a:pt x="398" y="101"/>
                    </a:cubicBezTo>
                    <a:cubicBezTo>
                      <a:pt x="459" y="100"/>
                      <a:pt x="658" y="47"/>
                      <a:pt x="698" y="45"/>
                    </a:cubicBezTo>
                  </a:path>
                </a:pathLst>
              </a:custGeom>
              <a:noFill/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1" name="Freeform 39">
                <a:extLst>
                  <a:ext uri="{FF2B5EF4-FFF2-40B4-BE49-F238E27FC236}">
                    <a16:creationId xmlns:a16="http://schemas.microsoft.com/office/drawing/2014/main" id="{1E371F84-78D6-4652-9F61-18DB1DAFA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785"/>
                <a:ext cx="1619" cy="1145"/>
              </a:xfrm>
              <a:custGeom>
                <a:avLst/>
                <a:gdLst>
                  <a:gd name="T0" fmla="*/ 151 w 978"/>
                  <a:gd name="T1" fmla="*/ 0 h 692"/>
                  <a:gd name="T2" fmla="*/ 68 w 978"/>
                  <a:gd name="T3" fmla="*/ 1681 h 692"/>
                  <a:gd name="T4" fmla="*/ 957 w 978"/>
                  <a:gd name="T5" fmla="*/ 3025 h 692"/>
                  <a:gd name="T6" fmla="*/ 2902 w 978"/>
                  <a:gd name="T7" fmla="*/ 3112 h 692"/>
                  <a:gd name="T8" fmla="*/ 3875 w 978"/>
                  <a:gd name="T9" fmla="*/ 2927 h 692"/>
                  <a:gd name="T10" fmla="*/ 4437 w 978"/>
                  <a:gd name="T11" fmla="*/ 2732 h 6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78" h="692">
                    <a:moveTo>
                      <a:pt x="33" y="0"/>
                    </a:moveTo>
                    <a:cubicBezTo>
                      <a:pt x="33" y="0"/>
                      <a:pt x="0" y="302"/>
                      <a:pt x="15" y="371"/>
                    </a:cubicBezTo>
                    <a:cubicBezTo>
                      <a:pt x="29" y="440"/>
                      <a:pt x="54" y="652"/>
                      <a:pt x="211" y="668"/>
                    </a:cubicBezTo>
                    <a:cubicBezTo>
                      <a:pt x="369" y="685"/>
                      <a:pt x="587" y="681"/>
                      <a:pt x="640" y="687"/>
                    </a:cubicBezTo>
                    <a:cubicBezTo>
                      <a:pt x="694" y="692"/>
                      <a:pt x="804" y="642"/>
                      <a:pt x="854" y="646"/>
                    </a:cubicBezTo>
                    <a:cubicBezTo>
                      <a:pt x="904" y="650"/>
                      <a:pt x="978" y="603"/>
                      <a:pt x="978" y="603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Freeform 40">
                <a:extLst>
                  <a:ext uri="{FF2B5EF4-FFF2-40B4-BE49-F238E27FC236}">
                    <a16:creationId xmlns:a16="http://schemas.microsoft.com/office/drawing/2014/main" id="{AAB4A418-261C-4C6F-A267-67765F106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788"/>
                <a:ext cx="1595" cy="1099"/>
              </a:xfrm>
              <a:custGeom>
                <a:avLst/>
                <a:gdLst>
                  <a:gd name="T0" fmla="*/ 179 w 964"/>
                  <a:gd name="T1" fmla="*/ 0 h 664"/>
                  <a:gd name="T2" fmla="*/ 46 w 964"/>
                  <a:gd name="T3" fmla="*/ 1465 h 664"/>
                  <a:gd name="T4" fmla="*/ 313 w 964"/>
                  <a:gd name="T5" fmla="*/ 1887 h 664"/>
                  <a:gd name="T6" fmla="*/ 766 w 964"/>
                  <a:gd name="T7" fmla="*/ 1605 h 664"/>
                  <a:gd name="T8" fmla="*/ 222 w 964"/>
                  <a:gd name="T9" fmla="*/ 2069 h 664"/>
                  <a:gd name="T10" fmla="*/ 566 w 964"/>
                  <a:gd name="T11" fmla="*/ 2430 h 664"/>
                  <a:gd name="T12" fmla="*/ 1067 w 964"/>
                  <a:gd name="T13" fmla="*/ 2498 h 664"/>
                  <a:gd name="T14" fmla="*/ 1272 w 964"/>
                  <a:gd name="T15" fmla="*/ 1849 h 664"/>
                  <a:gd name="T16" fmla="*/ 1233 w 964"/>
                  <a:gd name="T17" fmla="*/ 2608 h 664"/>
                  <a:gd name="T18" fmla="*/ 2224 w 964"/>
                  <a:gd name="T19" fmla="*/ 2635 h 664"/>
                  <a:gd name="T20" fmla="*/ 2247 w 964"/>
                  <a:gd name="T21" fmla="*/ 2008 h 664"/>
                  <a:gd name="T22" fmla="*/ 2292 w 964"/>
                  <a:gd name="T23" fmla="*/ 2676 h 664"/>
                  <a:gd name="T24" fmla="*/ 2852 w 964"/>
                  <a:gd name="T25" fmla="*/ 2743 h 664"/>
                  <a:gd name="T26" fmla="*/ 3355 w 964"/>
                  <a:gd name="T27" fmla="*/ 2547 h 664"/>
                  <a:gd name="T28" fmla="*/ 4366 w 964"/>
                  <a:gd name="T29" fmla="*/ 1978 h 6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64" h="664">
                    <a:moveTo>
                      <a:pt x="39" y="0"/>
                    </a:moveTo>
                    <a:cubicBezTo>
                      <a:pt x="39" y="0"/>
                      <a:pt x="0" y="269"/>
                      <a:pt x="10" y="323"/>
                    </a:cubicBezTo>
                    <a:cubicBezTo>
                      <a:pt x="19" y="377"/>
                      <a:pt x="19" y="429"/>
                      <a:pt x="69" y="416"/>
                    </a:cubicBezTo>
                    <a:cubicBezTo>
                      <a:pt x="119" y="403"/>
                      <a:pt x="155" y="326"/>
                      <a:pt x="169" y="354"/>
                    </a:cubicBezTo>
                    <a:cubicBezTo>
                      <a:pt x="184" y="382"/>
                      <a:pt x="47" y="411"/>
                      <a:pt x="49" y="456"/>
                    </a:cubicBezTo>
                    <a:cubicBezTo>
                      <a:pt x="51" y="510"/>
                      <a:pt x="84" y="529"/>
                      <a:pt x="125" y="536"/>
                    </a:cubicBezTo>
                    <a:cubicBezTo>
                      <a:pt x="166" y="544"/>
                      <a:pt x="204" y="588"/>
                      <a:pt x="236" y="551"/>
                    </a:cubicBezTo>
                    <a:cubicBezTo>
                      <a:pt x="273" y="508"/>
                      <a:pt x="259" y="403"/>
                      <a:pt x="281" y="408"/>
                    </a:cubicBezTo>
                    <a:cubicBezTo>
                      <a:pt x="303" y="414"/>
                      <a:pt x="218" y="547"/>
                      <a:pt x="272" y="575"/>
                    </a:cubicBezTo>
                    <a:cubicBezTo>
                      <a:pt x="325" y="603"/>
                      <a:pt x="480" y="646"/>
                      <a:pt x="491" y="581"/>
                    </a:cubicBezTo>
                    <a:cubicBezTo>
                      <a:pt x="502" y="516"/>
                      <a:pt x="461" y="438"/>
                      <a:pt x="496" y="443"/>
                    </a:cubicBezTo>
                    <a:cubicBezTo>
                      <a:pt x="532" y="449"/>
                      <a:pt x="467" y="451"/>
                      <a:pt x="506" y="590"/>
                    </a:cubicBezTo>
                    <a:cubicBezTo>
                      <a:pt x="526" y="664"/>
                      <a:pt x="589" y="618"/>
                      <a:pt x="630" y="605"/>
                    </a:cubicBezTo>
                    <a:cubicBezTo>
                      <a:pt x="671" y="592"/>
                      <a:pt x="699" y="562"/>
                      <a:pt x="741" y="562"/>
                    </a:cubicBezTo>
                    <a:cubicBezTo>
                      <a:pt x="784" y="562"/>
                      <a:pt x="957" y="559"/>
                      <a:pt x="964" y="436"/>
                    </a:cubicBezTo>
                  </a:path>
                </a:pathLst>
              </a:custGeom>
              <a:noFill/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Freeform 41">
                <a:extLst>
                  <a:ext uri="{FF2B5EF4-FFF2-40B4-BE49-F238E27FC236}">
                    <a16:creationId xmlns:a16="http://schemas.microsoft.com/office/drawing/2014/main" id="{7BE54257-58D0-45B4-868E-54AF939A8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790"/>
                <a:ext cx="1566" cy="1000"/>
              </a:xfrm>
              <a:custGeom>
                <a:avLst/>
                <a:gdLst>
                  <a:gd name="T0" fmla="*/ 290 w 946"/>
                  <a:gd name="T1" fmla="*/ 0 h 604"/>
                  <a:gd name="T2" fmla="*/ 187 w 946"/>
                  <a:gd name="T3" fmla="*/ 1619 h 604"/>
                  <a:gd name="T4" fmla="*/ 866 w 946"/>
                  <a:gd name="T5" fmla="*/ 1425 h 604"/>
                  <a:gd name="T6" fmla="*/ 334 w 946"/>
                  <a:gd name="T7" fmla="*/ 2111 h 604"/>
                  <a:gd name="T8" fmla="*/ 949 w 946"/>
                  <a:gd name="T9" fmla="*/ 2194 h 604"/>
                  <a:gd name="T10" fmla="*/ 1260 w 946"/>
                  <a:gd name="T11" fmla="*/ 1627 h 604"/>
                  <a:gd name="T12" fmla="*/ 1389 w 946"/>
                  <a:gd name="T13" fmla="*/ 2533 h 604"/>
                  <a:gd name="T14" fmla="*/ 2008 w 946"/>
                  <a:gd name="T15" fmla="*/ 2200 h 604"/>
                  <a:gd name="T16" fmla="*/ 2154 w 946"/>
                  <a:gd name="T17" fmla="*/ 1680 h 604"/>
                  <a:gd name="T18" fmla="*/ 2559 w 946"/>
                  <a:gd name="T19" fmla="*/ 2555 h 604"/>
                  <a:gd name="T20" fmla="*/ 3543 w 946"/>
                  <a:gd name="T21" fmla="*/ 2278 h 604"/>
                  <a:gd name="T22" fmla="*/ 4291 w 946"/>
                  <a:gd name="T23" fmla="*/ 1669 h 6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46" h="604">
                    <a:moveTo>
                      <a:pt x="64" y="0"/>
                    </a:moveTo>
                    <a:cubicBezTo>
                      <a:pt x="64" y="0"/>
                      <a:pt x="0" y="311"/>
                      <a:pt x="41" y="357"/>
                    </a:cubicBezTo>
                    <a:cubicBezTo>
                      <a:pt x="82" y="403"/>
                      <a:pt x="148" y="240"/>
                      <a:pt x="191" y="314"/>
                    </a:cubicBezTo>
                    <a:cubicBezTo>
                      <a:pt x="233" y="389"/>
                      <a:pt x="48" y="424"/>
                      <a:pt x="74" y="465"/>
                    </a:cubicBezTo>
                    <a:cubicBezTo>
                      <a:pt x="100" y="506"/>
                      <a:pt x="196" y="559"/>
                      <a:pt x="209" y="483"/>
                    </a:cubicBezTo>
                    <a:cubicBezTo>
                      <a:pt x="222" y="407"/>
                      <a:pt x="216" y="340"/>
                      <a:pt x="278" y="359"/>
                    </a:cubicBezTo>
                    <a:cubicBezTo>
                      <a:pt x="382" y="390"/>
                      <a:pt x="230" y="543"/>
                      <a:pt x="306" y="558"/>
                    </a:cubicBezTo>
                    <a:cubicBezTo>
                      <a:pt x="382" y="572"/>
                      <a:pt x="470" y="604"/>
                      <a:pt x="443" y="485"/>
                    </a:cubicBezTo>
                    <a:cubicBezTo>
                      <a:pt x="428" y="418"/>
                      <a:pt x="423" y="373"/>
                      <a:pt x="475" y="370"/>
                    </a:cubicBezTo>
                    <a:cubicBezTo>
                      <a:pt x="588" y="364"/>
                      <a:pt x="465" y="574"/>
                      <a:pt x="564" y="563"/>
                    </a:cubicBezTo>
                    <a:cubicBezTo>
                      <a:pt x="662" y="552"/>
                      <a:pt x="699" y="494"/>
                      <a:pt x="781" y="502"/>
                    </a:cubicBezTo>
                    <a:cubicBezTo>
                      <a:pt x="863" y="509"/>
                      <a:pt x="941" y="437"/>
                      <a:pt x="946" y="368"/>
                    </a:cubicBezTo>
                  </a:path>
                </a:pathLst>
              </a:custGeom>
              <a:noFill/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Freeform 42">
                <a:extLst>
                  <a:ext uri="{FF2B5EF4-FFF2-40B4-BE49-F238E27FC236}">
                    <a16:creationId xmlns:a16="http://schemas.microsoft.com/office/drawing/2014/main" id="{4013A377-5D08-4F88-BC1A-9672E246A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" y="1814"/>
                <a:ext cx="101" cy="260"/>
              </a:xfrm>
              <a:custGeom>
                <a:avLst/>
                <a:gdLst>
                  <a:gd name="T0" fmla="*/ 109 w 61"/>
                  <a:gd name="T1" fmla="*/ 0 h 157"/>
                  <a:gd name="T2" fmla="*/ 167 w 61"/>
                  <a:gd name="T3" fmla="*/ 373 h 157"/>
                  <a:gd name="T4" fmla="*/ 137 w 61"/>
                  <a:gd name="T5" fmla="*/ 548 h 157"/>
                  <a:gd name="T6" fmla="*/ 50 w 61"/>
                  <a:gd name="T7" fmla="*/ 623 h 157"/>
                  <a:gd name="T8" fmla="*/ 0 w 61"/>
                  <a:gd name="T9" fmla="*/ 714 h 157"/>
                  <a:gd name="T10" fmla="*/ 109 w 61"/>
                  <a:gd name="T11" fmla="*/ 614 h 157"/>
                  <a:gd name="T12" fmla="*/ 172 w 61"/>
                  <a:gd name="T13" fmla="*/ 497 h 157"/>
                  <a:gd name="T14" fmla="*/ 124 w 61"/>
                  <a:gd name="T15" fmla="*/ 657 h 157"/>
                  <a:gd name="T16" fmla="*/ 172 w 61"/>
                  <a:gd name="T17" fmla="*/ 518 h 157"/>
                  <a:gd name="T18" fmla="*/ 180 w 61"/>
                  <a:gd name="T19" fmla="*/ 614 h 157"/>
                  <a:gd name="T20" fmla="*/ 217 w 61"/>
                  <a:gd name="T21" fmla="*/ 699 h 157"/>
                  <a:gd name="T22" fmla="*/ 192 w 61"/>
                  <a:gd name="T23" fmla="*/ 595 h 157"/>
                  <a:gd name="T24" fmla="*/ 187 w 61"/>
                  <a:gd name="T25" fmla="*/ 527 h 157"/>
                  <a:gd name="T26" fmla="*/ 230 w 61"/>
                  <a:gd name="T27" fmla="*/ 666 h 157"/>
                  <a:gd name="T28" fmla="*/ 209 w 61"/>
                  <a:gd name="T29" fmla="*/ 555 h 157"/>
                  <a:gd name="T30" fmla="*/ 180 w 61"/>
                  <a:gd name="T31" fmla="*/ 485 h 157"/>
                  <a:gd name="T32" fmla="*/ 180 w 61"/>
                  <a:gd name="T33" fmla="*/ 331 h 157"/>
                  <a:gd name="T34" fmla="*/ 205 w 61"/>
                  <a:gd name="T35" fmla="*/ 172 h 157"/>
                  <a:gd name="T36" fmla="*/ 277 w 61"/>
                  <a:gd name="T37" fmla="*/ 33 h 157"/>
                  <a:gd name="T38" fmla="*/ 187 w 61"/>
                  <a:gd name="T39" fmla="*/ 187 h 157"/>
                  <a:gd name="T40" fmla="*/ 187 w 61"/>
                  <a:gd name="T41" fmla="*/ 5 h 157"/>
                  <a:gd name="T42" fmla="*/ 179 w 61"/>
                  <a:gd name="T43" fmla="*/ 172 h 157"/>
                  <a:gd name="T44" fmla="*/ 109 w 61"/>
                  <a:gd name="T45" fmla="*/ 13 h 15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1" h="157">
                    <a:moveTo>
                      <a:pt x="24" y="0"/>
                    </a:moveTo>
                    <a:cubicBezTo>
                      <a:pt x="37" y="26"/>
                      <a:pt x="39" y="53"/>
                      <a:pt x="37" y="82"/>
                    </a:cubicBezTo>
                    <a:cubicBezTo>
                      <a:pt x="35" y="94"/>
                      <a:pt x="38" y="111"/>
                      <a:pt x="30" y="121"/>
                    </a:cubicBezTo>
                    <a:cubicBezTo>
                      <a:pt x="25" y="128"/>
                      <a:pt x="18" y="132"/>
                      <a:pt x="11" y="137"/>
                    </a:cubicBezTo>
                    <a:cubicBezTo>
                      <a:pt x="4" y="143"/>
                      <a:pt x="3" y="149"/>
                      <a:pt x="0" y="157"/>
                    </a:cubicBezTo>
                    <a:cubicBezTo>
                      <a:pt x="4" y="146"/>
                      <a:pt x="16" y="142"/>
                      <a:pt x="24" y="135"/>
                    </a:cubicBezTo>
                    <a:cubicBezTo>
                      <a:pt x="33" y="127"/>
                      <a:pt x="31" y="117"/>
                      <a:pt x="38" y="109"/>
                    </a:cubicBezTo>
                    <a:cubicBezTo>
                      <a:pt x="35" y="122"/>
                      <a:pt x="34" y="134"/>
                      <a:pt x="27" y="145"/>
                    </a:cubicBezTo>
                    <a:cubicBezTo>
                      <a:pt x="35" y="139"/>
                      <a:pt x="36" y="123"/>
                      <a:pt x="38" y="114"/>
                    </a:cubicBezTo>
                    <a:cubicBezTo>
                      <a:pt x="40" y="121"/>
                      <a:pt x="39" y="127"/>
                      <a:pt x="40" y="135"/>
                    </a:cubicBezTo>
                    <a:cubicBezTo>
                      <a:pt x="41" y="142"/>
                      <a:pt x="46" y="147"/>
                      <a:pt x="48" y="154"/>
                    </a:cubicBezTo>
                    <a:cubicBezTo>
                      <a:pt x="46" y="147"/>
                      <a:pt x="42" y="139"/>
                      <a:pt x="42" y="131"/>
                    </a:cubicBezTo>
                    <a:cubicBezTo>
                      <a:pt x="42" y="125"/>
                      <a:pt x="43" y="121"/>
                      <a:pt x="41" y="116"/>
                    </a:cubicBezTo>
                    <a:cubicBezTo>
                      <a:pt x="45" y="125"/>
                      <a:pt x="46" y="139"/>
                      <a:pt x="51" y="147"/>
                    </a:cubicBezTo>
                    <a:cubicBezTo>
                      <a:pt x="50" y="139"/>
                      <a:pt x="49" y="129"/>
                      <a:pt x="46" y="122"/>
                    </a:cubicBezTo>
                    <a:cubicBezTo>
                      <a:pt x="45" y="116"/>
                      <a:pt x="41" y="113"/>
                      <a:pt x="40" y="107"/>
                    </a:cubicBezTo>
                    <a:cubicBezTo>
                      <a:pt x="36" y="96"/>
                      <a:pt x="39" y="84"/>
                      <a:pt x="40" y="73"/>
                    </a:cubicBezTo>
                    <a:cubicBezTo>
                      <a:pt x="42" y="61"/>
                      <a:pt x="41" y="49"/>
                      <a:pt x="45" y="38"/>
                    </a:cubicBezTo>
                    <a:cubicBezTo>
                      <a:pt x="48" y="26"/>
                      <a:pt x="55" y="17"/>
                      <a:pt x="61" y="7"/>
                    </a:cubicBezTo>
                    <a:cubicBezTo>
                      <a:pt x="52" y="15"/>
                      <a:pt x="43" y="28"/>
                      <a:pt x="41" y="41"/>
                    </a:cubicBezTo>
                    <a:cubicBezTo>
                      <a:pt x="37" y="29"/>
                      <a:pt x="44" y="14"/>
                      <a:pt x="41" y="1"/>
                    </a:cubicBezTo>
                    <a:cubicBezTo>
                      <a:pt x="40" y="14"/>
                      <a:pt x="39" y="25"/>
                      <a:pt x="39" y="38"/>
                    </a:cubicBezTo>
                    <a:cubicBezTo>
                      <a:pt x="39" y="24"/>
                      <a:pt x="31" y="12"/>
                      <a:pt x="24" y="3"/>
                    </a:cubicBezTo>
                  </a:path>
                </a:pathLst>
              </a:custGeom>
              <a:solidFill>
                <a:srgbClr val="933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Freeform 43">
                <a:extLst>
                  <a:ext uri="{FF2B5EF4-FFF2-40B4-BE49-F238E27FC236}">
                    <a16:creationId xmlns:a16="http://schemas.microsoft.com/office/drawing/2014/main" id="{DA5FD91F-7BBA-45EE-88B1-6E8309D49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1841"/>
                <a:ext cx="75" cy="237"/>
              </a:xfrm>
              <a:custGeom>
                <a:avLst/>
                <a:gdLst>
                  <a:gd name="T0" fmla="*/ 47 w 45"/>
                  <a:gd name="T1" fmla="*/ 68 h 143"/>
                  <a:gd name="T2" fmla="*/ 62 w 45"/>
                  <a:gd name="T3" fmla="*/ 181 h 143"/>
                  <a:gd name="T4" fmla="*/ 62 w 45"/>
                  <a:gd name="T5" fmla="*/ 355 h 143"/>
                  <a:gd name="T6" fmla="*/ 55 w 45"/>
                  <a:gd name="T7" fmla="*/ 505 h 143"/>
                  <a:gd name="T8" fmla="*/ 0 w 45"/>
                  <a:gd name="T9" fmla="*/ 623 h 143"/>
                  <a:gd name="T10" fmla="*/ 47 w 45"/>
                  <a:gd name="T11" fmla="*/ 552 h 143"/>
                  <a:gd name="T12" fmla="*/ 63 w 45"/>
                  <a:gd name="T13" fmla="*/ 497 h 143"/>
                  <a:gd name="T14" fmla="*/ 47 w 45"/>
                  <a:gd name="T15" fmla="*/ 577 h 143"/>
                  <a:gd name="T16" fmla="*/ 47 w 45"/>
                  <a:gd name="T17" fmla="*/ 651 h 143"/>
                  <a:gd name="T18" fmla="*/ 70 w 45"/>
                  <a:gd name="T19" fmla="*/ 505 h 143"/>
                  <a:gd name="T20" fmla="*/ 92 w 45"/>
                  <a:gd name="T21" fmla="*/ 560 h 143"/>
                  <a:gd name="T22" fmla="*/ 138 w 45"/>
                  <a:gd name="T23" fmla="*/ 615 h 143"/>
                  <a:gd name="T24" fmla="*/ 97 w 45"/>
                  <a:gd name="T25" fmla="*/ 540 h 143"/>
                  <a:gd name="T26" fmla="*/ 78 w 45"/>
                  <a:gd name="T27" fmla="*/ 501 h 143"/>
                  <a:gd name="T28" fmla="*/ 208 w 45"/>
                  <a:gd name="T29" fmla="*/ 577 h 143"/>
                  <a:gd name="T30" fmla="*/ 133 w 45"/>
                  <a:gd name="T31" fmla="*/ 534 h 143"/>
                  <a:gd name="T32" fmla="*/ 88 w 45"/>
                  <a:gd name="T33" fmla="*/ 497 h 143"/>
                  <a:gd name="T34" fmla="*/ 75 w 45"/>
                  <a:gd name="T35" fmla="*/ 380 h 143"/>
                  <a:gd name="T36" fmla="*/ 117 w 45"/>
                  <a:gd name="T37" fmla="*/ 138 h 143"/>
                  <a:gd name="T38" fmla="*/ 133 w 45"/>
                  <a:gd name="T39" fmla="*/ 91 h 143"/>
                  <a:gd name="T40" fmla="*/ 167 w 45"/>
                  <a:gd name="T41" fmla="*/ 41 h 143"/>
                  <a:gd name="T42" fmla="*/ 120 w 45"/>
                  <a:gd name="T43" fmla="*/ 99 h 143"/>
                  <a:gd name="T44" fmla="*/ 97 w 45"/>
                  <a:gd name="T45" fmla="*/ 154 h 143"/>
                  <a:gd name="T46" fmla="*/ 92 w 45"/>
                  <a:gd name="T47" fmla="*/ 85 h 143"/>
                  <a:gd name="T48" fmla="*/ 83 w 45"/>
                  <a:gd name="T49" fmla="*/ 0 h 143"/>
                  <a:gd name="T50" fmla="*/ 92 w 45"/>
                  <a:gd name="T51" fmla="*/ 151 h 143"/>
                  <a:gd name="T52" fmla="*/ 22 w 45"/>
                  <a:gd name="T53" fmla="*/ 28 h 143"/>
                  <a:gd name="T54" fmla="*/ 50 w 45"/>
                  <a:gd name="T55" fmla="*/ 76 h 1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5" h="143">
                    <a:moveTo>
                      <a:pt x="10" y="15"/>
                    </a:moveTo>
                    <a:cubicBezTo>
                      <a:pt x="14" y="22"/>
                      <a:pt x="13" y="32"/>
                      <a:pt x="13" y="40"/>
                    </a:cubicBezTo>
                    <a:cubicBezTo>
                      <a:pt x="13" y="53"/>
                      <a:pt x="13" y="65"/>
                      <a:pt x="13" y="78"/>
                    </a:cubicBezTo>
                    <a:cubicBezTo>
                      <a:pt x="13" y="89"/>
                      <a:pt x="14" y="100"/>
                      <a:pt x="12" y="111"/>
                    </a:cubicBezTo>
                    <a:cubicBezTo>
                      <a:pt x="10" y="120"/>
                      <a:pt x="3" y="129"/>
                      <a:pt x="0" y="137"/>
                    </a:cubicBezTo>
                    <a:cubicBezTo>
                      <a:pt x="3" y="131"/>
                      <a:pt x="8" y="127"/>
                      <a:pt x="10" y="121"/>
                    </a:cubicBezTo>
                    <a:cubicBezTo>
                      <a:pt x="12" y="117"/>
                      <a:pt x="13" y="113"/>
                      <a:pt x="14" y="109"/>
                    </a:cubicBezTo>
                    <a:cubicBezTo>
                      <a:pt x="14" y="116"/>
                      <a:pt x="11" y="121"/>
                      <a:pt x="10" y="127"/>
                    </a:cubicBezTo>
                    <a:cubicBezTo>
                      <a:pt x="9" y="133"/>
                      <a:pt x="10" y="138"/>
                      <a:pt x="10" y="143"/>
                    </a:cubicBezTo>
                    <a:cubicBezTo>
                      <a:pt x="9" y="132"/>
                      <a:pt x="16" y="122"/>
                      <a:pt x="15" y="111"/>
                    </a:cubicBezTo>
                    <a:cubicBezTo>
                      <a:pt x="18" y="115"/>
                      <a:pt x="17" y="119"/>
                      <a:pt x="20" y="123"/>
                    </a:cubicBezTo>
                    <a:cubicBezTo>
                      <a:pt x="23" y="127"/>
                      <a:pt x="29" y="130"/>
                      <a:pt x="30" y="135"/>
                    </a:cubicBezTo>
                    <a:cubicBezTo>
                      <a:pt x="28" y="130"/>
                      <a:pt x="24" y="124"/>
                      <a:pt x="21" y="119"/>
                    </a:cubicBezTo>
                    <a:cubicBezTo>
                      <a:pt x="20" y="116"/>
                      <a:pt x="17" y="114"/>
                      <a:pt x="17" y="110"/>
                    </a:cubicBezTo>
                    <a:cubicBezTo>
                      <a:pt x="22" y="122"/>
                      <a:pt x="35" y="121"/>
                      <a:pt x="45" y="127"/>
                    </a:cubicBezTo>
                    <a:cubicBezTo>
                      <a:pt x="40" y="123"/>
                      <a:pt x="35" y="120"/>
                      <a:pt x="29" y="117"/>
                    </a:cubicBezTo>
                    <a:cubicBezTo>
                      <a:pt x="24" y="115"/>
                      <a:pt x="22" y="113"/>
                      <a:pt x="19" y="109"/>
                    </a:cubicBezTo>
                    <a:cubicBezTo>
                      <a:pt x="14" y="102"/>
                      <a:pt x="16" y="91"/>
                      <a:pt x="16" y="83"/>
                    </a:cubicBezTo>
                    <a:cubicBezTo>
                      <a:pt x="17" y="65"/>
                      <a:pt x="19" y="48"/>
                      <a:pt x="25" y="30"/>
                    </a:cubicBezTo>
                    <a:cubicBezTo>
                      <a:pt x="26" y="27"/>
                      <a:pt x="27" y="23"/>
                      <a:pt x="29" y="20"/>
                    </a:cubicBezTo>
                    <a:cubicBezTo>
                      <a:pt x="31" y="16"/>
                      <a:pt x="35" y="13"/>
                      <a:pt x="36" y="9"/>
                    </a:cubicBezTo>
                    <a:cubicBezTo>
                      <a:pt x="32" y="10"/>
                      <a:pt x="28" y="18"/>
                      <a:pt x="26" y="22"/>
                    </a:cubicBezTo>
                    <a:cubicBezTo>
                      <a:pt x="24" y="26"/>
                      <a:pt x="22" y="30"/>
                      <a:pt x="21" y="34"/>
                    </a:cubicBezTo>
                    <a:cubicBezTo>
                      <a:pt x="20" y="30"/>
                      <a:pt x="20" y="24"/>
                      <a:pt x="20" y="19"/>
                    </a:cubicBezTo>
                    <a:cubicBezTo>
                      <a:pt x="19" y="13"/>
                      <a:pt x="21" y="5"/>
                      <a:pt x="18" y="0"/>
                    </a:cubicBezTo>
                    <a:cubicBezTo>
                      <a:pt x="19" y="11"/>
                      <a:pt x="20" y="22"/>
                      <a:pt x="20" y="33"/>
                    </a:cubicBezTo>
                    <a:cubicBezTo>
                      <a:pt x="14" y="24"/>
                      <a:pt x="16" y="11"/>
                      <a:pt x="5" y="6"/>
                    </a:cubicBezTo>
                    <a:cubicBezTo>
                      <a:pt x="8" y="8"/>
                      <a:pt x="11" y="13"/>
                      <a:pt x="11" y="17"/>
                    </a:cubicBezTo>
                  </a:path>
                </a:pathLst>
              </a:custGeom>
              <a:solidFill>
                <a:srgbClr val="933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Freeform 44">
                <a:extLst>
                  <a:ext uri="{FF2B5EF4-FFF2-40B4-BE49-F238E27FC236}">
                    <a16:creationId xmlns:a16="http://schemas.microsoft.com/office/drawing/2014/main" id="{087F53B3-79CD-49BA-9251-235A83B03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1851"/>
                <a:ext cx="64" cy="218"/>
              </a:xfrm>
              <a:custGeom>
                <a:avLst/>
                <a:gdLst>
                  <a:gd name="T0" fmla="*/ 0 w 39"/>
                  <a:gd name="T1" fmla="*/ 55 h 132"/>
                  <a:gd name="T2" fmla="*/ 41 w 39"/>
                  <a:gd name="T3" fmla="*/ 145 h 132"/>
                  <a:gd name="T4" fmla="*/ 34 w 39"/>
                  <a:gd name="T5" fmla="*/ 297 h 132"/>
                  <a:gd name="T6" fmla="*/ 49 w 39"/>
                  <a:gd name="T7" fmla="*/ 472 h 132"/>
                  <a:gd name="T8" fmla="*/ 26 w 39"/>
                  <a:gd name="T9" fmla="*/ 537 h 132"/>
                  <a:gd name="T10" fmla="*/ 0 w 39"/>
                  <a:gd name="T11" fmla="*/ 595 h 132"/>
                  <a:gd name="T12" fmla="*/ 26 w 39"/>
                  <a:gd name="T13" fmla="*/ 548 h 132"/>
                  <a:gd name="T14" fmla="*/ 43 w 39"/>
                  <a:gd name="T15" fmla="*/ 519 h 132"/>
                  <a:gd name="T16" fmla="*/ 56 w 39"/>
                  <a:gd name="T17" fmla="*/ 451 h 132"/>
                  <a:gd name="T18" fmla="*/ 49 w 39"/>
                  <a:gd name="T19" fmla="*/ 573 h 132"/>
                  <a:gd name="T20" fmla="*/ 67 w 39"/>
                  <a:gd name="T21" fmla="*/ 456 h 132"/>
                  <a:gd name="T22" fmla="*/ 117 w 39"/>
                  <a:gd name="T23" fmla="*/ 537 h 132"/>
                  <a:gd name="T24" fmla="*/ 75 w 39"/>
                  <a:gd name="T25" fmla="*/ 457 h 132"/>
                  <a:gd name="T26" fmla="*/ 172 w 39"/>
                  <a:gd name="T27" fmla="*/ 497 h 132"/>
                  <a:gd name="T28" fmla="*/ 110 w 39"/>
                  <a:gd name="T29" fmla="*/ 469 h 132"/>
                  <a:gd name="T30" fmla="*/ 84 w 39"/>
                  <a:gd name="T31" fmla="*/ 423 h 132"/>
                  <a:gd name="T32" fmla="*/ 56 w 39"/>
                  <a:gd name="T33" fmla="*/ 277 h 132"/>
                  <a:gd name="T34" fmla="*/ 75 w 39"/>
                  <a:gd name="T35" fmla="*/ 150 h 132"/>
                  <a:gd name="T36" fmla="*/ 146 w 39"/>
                  <a:gd name="T37" fmla="*/ 28 h 132"/>
                  <a:gd name="T38" fmla="*/ 151 w 39"/>
                  <a:gd name="T39" fmla="*/ 0 h 132"/>
                  <a:gd name="T40" fmla="*/ 110 w 39"/>
                  <a:gd name="T41" fmla="*/ 83 h 132"/>
                  <a:gd name="T42" fmla="*/ 71 w 39"/>
                  <a:gd name="T43" fmla="*/ 139 h 132"/>
                  <a:gd name="T44" fmla="*/ 80 w 39"/>
                  <a:gd name="T45" fmla="*/ 76 h 132"/>
                  <a:gd name="T46" fmla="*/ 89 w 39"/>
                  <a:gd name="T47" fmla="*/ 5 h 132"/>
                  <a:gd name="T48" fmla="*/ 67 w 39"/>
                  <a:gd name="T49" fmla="*/ 122 h 132"/>
                  <a:gd name="T50" fmla="*/ 62 w 39"/>
                  <a:gd name="T51" fmla="*/ 55 h 132"/>
                  <a:gd name="T52" fmla="*/ 43 w 39"/>
                  <a:gd name="T53" fmla="*/ 8 h 132"/>
                  <a:gd name="T54" fmla="*/ 56 w 39"/>
                  <a:gd name="T55" fmla="*/ 112 h 132"/>
                  <a:gd name="T56" fmla="*/ 5 w 39"/>
                  <a:gd name="T57" fmla="*/ 58 h 1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9" h="132">
                    <a:moveTo>
                      <a:pt x="0" y="12"/>
                    </a:moveTo>
                    <a:cubicBezTo>
                      <a:pt x="6" y="19"/>
                      <a:pt x="8" y="23"/>
                      <a:pt x="9" y="32"/>
                    </a:cubicBezTo>
                    <a:cubicBezTo>
                      <a:pt x="9" y="43"/>
                      <a:pt x="7" y="55"/>
                      <a:pt x="8" y="66"/>
                    </a:cubicBezTo>
                    <a:cubicBezTo>
                      <a:pt x="10" y="78"/>
                      <a:pt x="13" y="92"/>
                      <a:pt x="11" y="105"/>
                    </a:cubicBezTo>
                    <a:cubicBezTo>
                      <a:pt x="10" y="110"/>
                      <a:pt x="8" y="114"/>
                      <a:pt x="6" y="119"/>
                    </a:cubicBezTo>
                    <a:cubicBezTo>
                      <a:pt x="4" y="123"/>
                      <a:pt x="3" y="128"/>
                      <a:pt x="0" y="132"/>
                    </a:cubicBezTo>
                    <a:cubicBezTo>
                      <a:pt x="2" y="129"/>
                      <a:pt x="3" y="126"/>
                      <a:pt x="6" y="122"/>
                    </a:cubicBezTo>
                    <a:cubicBezTo>
                      <a:pt x="8" y="120"/>
                      <a:pt x="9" y="118"/>
                      <a:pt x="10" y="115"/>
                    </a:cubicBezTo>
                    <a:cubicBezTo>
                      <a:pt x="12" y="110"/>
                      <a:pt x="12" y="105"/>
                      <a:pt x="13" y="100"/>
                    </a:cubicBezTo>
                    <a:cubicBezTo>
                      <a:pt x="17" y="107"/>
                      <a:pt x="11" y="119"/>
                      <a:pt x="11" y="127"/>
                    </a:cubicBezTo>
                    <a:cubicBezTo>
                      <a:pt x="12" y="119"/>
                      <a:pt x="18" y="109"/>
                      <a:pt x="15" y="101"/>
                    </a:cubicBezTo>
                    <a:cubicBezTo>
                      <a:pt x="17" y="108"/>
                      <a:pt x="22" y="113"/>
                      <a:pt x="26" y="119"/>
                    </a:cubicBezTo>
                    <a:cubicBezTo>
                      <a:pt x="21" y="115"/>
                      <a:pt x="22" y="106"/>
                      <a:pt x="17" y="102"/>
                    </a:cubicBezTo>
                    <a:cubicBezTo>
                      <a:pt x="21" y="105"/>
                      <a:pt x="34" y="113"/>
                      <a:pt x="39" y="110"/>
                    </a:cubicBezTo>
                    <a:cubicBezTo>
                      <a:pt x="35" y="107"/>
                      <a:pt x="29" y="108"/>
                      <a:pt x="25" y="104"/>
                    </a:cubicBezTo>
                    <a:cubicBezTo>
                      <a:pt x="21" y="101"/>
                      <a:pt x="20" y="99"/>
                      <a:pt x="19" y="94"/>
                    </a:cubicBezTo>
                    <a:cubicBezTo>
                      <a:pt x="17" y="83"/>
                      <a:pt x="14" y="73"/>
                      <a:pt x="13" y="62"/>
                    </a:cubicBezTo>
                    <a:cubicBezTo>
                      <a:pt x="13" y="52"/>
                      <a:pt x="12" y="42"/>
                      <a:pt x="17" y="33"/>
                    </a:cubicBezTo>
                    <a:cubicBezTo>
                      <a:pt x="23" y="25"/>
                      <a:pt x="31" y="16"/>
                      <a:pt x="33" y="6"/>
                    </a:cubicBezTo>
                    <a:cubicBezTo>
                      <a:pt x="34" y="4"/>
                      <a:pt x="34" y="2"/>
                      <a:pt x="34" y="0"/>
                    </a:cubicBezTo>
                    <a:cubicBezTo>
                      <a:pt x="31" y="6"/>
                      <a:pt x="29" y="12"/>
                      <a:pt x="25" y="18"/>
                    </a:cubicBezTo>
                    <a:cubicBezTo>
                      <a:pt x="23" y="22"/>
                      <a:pt x="16" y="27"/>
                      <a:pt x="16" y="31"/>
                    </a:cubicBezTo>
                    <a:cubicBezTo>
                      <a:pt x="16" y="27"/>
                      <a:pt x="18" y="21"/>
                      <a:pt x="18" y="17"/>
                    </a:cubicBezTo>
                    <a:cubicBezTo>
                      <a:pt x="19" y="12"/>
                      <a:pt x="21" y="6"/>
                      <a:pt x="20" y="1"/>
                    </a:cubicBezTo>
                    <a:cubicBezTo>
                      <a:pt x="19" y="9"/>
                      <a:pt x="16" y="19"/>
                      <a:pt x="15" y="27"/>
                    </a:cubicBezTo>
                    <a:cubicBezTo>
                      <a:pt x="15" y="23"/>
                      <a:pt x="14" y="17"/>
                      <a:pt x="14" y="12"/>
                    </a:cubicBezTo>
                    <a:cubicBezTo>
                      <a:pt x="14" y="9"/>
                      <a:pt x="12" y="5"/>
                      <a:pt x="10" y="2"/>
                    </a:cubicBezTo>
                    <a:cubicBezTo>
                      <a:pt x="13" y="9"/>
                      <a:pt x="9" y="19"/>
                      <a:pt x="13" y="25"/>
                    </a:cubicBezTo>
                    <a:cubicBezTo>
                      <a:pt x="11" y="20"/>
                      <a:pt x="7" y="13"/>
                      <a:pt x="1" y="13"/>
                    </a:cubicBezTo>
                  </a:path>
                </a:pathLst>
              </a:custGeom>
              <a:solidFill>
                <a:srgbClr val="933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Freeform 45">
                <a:extLst>
                  <a:ext uri="{FF2B5EF4-FFF2-40B4-BE49-F238E27FC236}">
                    <a16:creationId xmlns:a16="http://schemas.microsoft.com/office/drawing/2014/main" id="{3C3F64E0-3D21-41B5-9566-6D2576B4E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1874"/>
                <a:ext cx="63" cy="197"/>
              </a:xfrm>
              <a:custGeom>
                <a:avLst/>
                <a:gdLst>
                  <a:gd name="T0" fmla="*/ 0 w 38"/>
                  <a:gd name="T1" fmla="*/ 8 h 119"/>
                  <a:gd name="T2" fmla="*/ 63 w 38"/>
                  <a:gd name="T3" fmla="*/ 104 h 119"/>
                  <a:gd name="T4" fmla="*/ 76 w 38"/>
                  <a:gd name="T5" fmla="*/ 271 h 119"/>
                  <a:gd name="T6" fmla="*/ 83 w 38"/>
                  <a:gd name="T7" fmla="*/ 348 h 119"/>
                  <a:gd name="T8" fmla="*/ 83 w 38"/>
                  <a:gd name="T9" fmla="*/ 414 h 119"/>
                  <a:gd name="T10" fmla="*/ 20 w 38"/>
                  <a:gd name="T11" fmla="*/ 540 h 119"/>
                  <a:gd name="T12" fmla="*/ 88 w 38"/>
                  <a:gd name="T13" fmla="*/ 455 h 119"/>
                  <a:gd name="T14" fmla="*/ 99 w 38"/>
                  <a:gd name="T15" fmla="*/ 376 h 119"/>
                  <a:gd name="T16" fmla="*/ 96 w 38"/>
                  <a:gd name="T17" fmla="*/ 507 h 119"/>
                  <a:gd name="T18" fmla="*/ 118 w 38"/>
                  <a:gd name="T19" fmla="*/ 435 h 119"/>
                  <a:gd name="T20" fmla="*/ 113 w 38"/>
                  <a:gd name="T21" fmla="*/ 372 h 119"/>
                  <a:gd name="T22" fmla="*/ 113 w 38"/>
                  <a:gd name="T23" fmla="*/ 363 h 119"/>
                  <a:gd name="T24" fmla="*/ 126 w 38"/>
                  <a:gd name="T25" fmla="*/ 435 h 119"/>
                  <a:gd name="T26" fmla="*/ 159 w 38"/>
                  <a:gd name="T27" fmla="*/ 485 h 119"/>
                  <a:gd name="T28" fmla="*/ 126 w 38"/>
                  <a:gd name="T29" fmla="*/ 368 h 119"/>
                  <a:gd name="T30" fmla="*/ 172 w 38"/>
                  <a:gd name="T31" fmla="*/ 435 h 119"/>
                  <a:gd name="T32" fmla="*/ 141 w 38"/>
                  <a:gd name="T33" fmla="*/ 386 h 119"/>
                  <a:gd name="T34" fmla="*/ 118 w 38"/>
                  <a:gd name="T35" fmla="*/ 354 h 119"/>
                  <a:gd name="T36" fmla="*/ 96 w 38"/>
                  <a:gd name="T37" fmla="*/ 243 h 119"/>
                  <a:gd name="T38" fmla="*/ 91 w 38"/>
                  <a:gd name="T39" fmla="*/ 139 h 119"/>
                  <a:gd name="T40" fmla="*/ 96 w 38"/>
                  <a:gd name="T41" fmla="*/ 83 h 119"/>
                  <a:gd name="T42" fmla="*/ 124 w 38"/>
                  <a:gd name="T43" fmla="*/ 20 h 119"/>
                  <a:gd name="T44" fmla="*/ 133 w 38"/>
                  <a:gd name="T45" fmla="*/ 0 h 119"/>
                  <a:gd name="T46" fmla="*/ 83 w 38"/>
                  <a:gd name="T47" fmla="*/ 96 h 119"/>
                  <a:gd name="T48" fmla="*/ 63 w 38"/>
                  <a:gd name="T49" fmla="*/ 20 h 119"/>
                  <a:gd name="T50" fmla="*/ 75 w 38"/>
                  <a:gd name="T51" fmla="*/ 91 h 119"/>
                  <a:gd name="T52" fmla="*/ 36 w 38"/>
                  <a:gd name="T53" fmla="*/ 36 h 119"/>
                  <a:gd name="T54" fmla="*/ 0 w 38"/>
                  <a:gd name="T55" fmla="*/ 13 h 11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8" h="119">
                    <a:moveTo>
                      <a:pt x="0" y="2"/>
                    </a:moveTo>
                    <a:cubicBezTo>
                      <a:pt x="6" y="8"/>
                      <a:pt x="11" y="15"/>
                      <a:pt x="14" y="23"/>
                    </a:cubicBezTo>
                    <a:cubicBezTo>
                      <a:pt x="19" y="34"/>
                      <a:pt x="17" y="48"/>
                      <a:pt x="17" y="60"/>
                    </a:cubicBezTo>
                    <a:cubicBezTo>
                      <a:pt x="17" y="66"/>
                      <a:pt x="17" y="71"/>
                      <a:pt x="18" y="77"/>
                    </a:cubicBezTo>
                    <a:cubicBezTo>
                      <a:pt x="18" y="82"/>
                      <a:pt x="19" y="86"/>
                      <a:pt x="18" y="91"/>
                    </a:cubicBezTo>
                    <a:cubicBezTo>
                      <a:pt x="16" y="101"/>
                      <a:pt x="3" y="108"/>
                      <a:pt x="4" y="119"/>
                    </a:cubicBezTo>
                    <a:cubicBezTo>
                      <a:pt x="8" y="112"/>
                      <a:pt x="14" y="106"/>
                      <a:pt x="19" y="100"/>
                    </a:cubicBezTo>
                    <a:cubicBezTo>
                      <a:pt x="22" y="96"/>
                      <a:pt x="22" y="88"/>
                      <a:pt x="22" y="83"/>
                    </a:cubicBezTo>
                    <a:cubicBezTo>
                      <a:pt x="26" y="91"/>
                      <a:pt x="24" y="104"/>
                      <a:pt x="21" y="112"/>
                    </a:cubicBezTo>
                    <a:cubicBezTo>
                      <a:pt x="24" y="106"/>
                      <a:pt x="26" y="102"/>
                      <a:pt x="26" y="96"/>
                    </a:cubicBezTo>
                    <a:cubicBezTo>
                      <a:pt x="26" y="91"/>
                      <a:pt x="25" y="86"/>
                      <a:pt x="25" y="82"/>
                    </a:cubicBezTo>
                    <a:cubicBezTo>
                      <a:pt x="25" y="81"/>
                      <a:pt x="25" y="81"/>
                      <a:pt x="25" y="80"/>
                    </a:cubicBezTo>
                    <a:cubicBezTo>
                      <a:pt x="26" y="85"/>
                      <a:pt x="26" y="91"/>
                      <a:pt x="28" y="96"/>
                    </a:cubicBezTo>
                    <a:cubicBezTo>
                      <a:pt x="31" y="100"/>
                      <a:pt x="33" y="102"/>
                      <a:pt x="35" y="107"/>
                    </a:cubicBezTo>
                    <a:cubicBezTo>
                      <a:pt x="33" y="99"/>
                      <a:pt x="28" y="90"/>
                      <a:pt x="28" y="81"/>
                    </a:cubicBezTo>
                    <a:cubicBezTo>
                      <a:pt x="29" y="86"/>
                      <a:pt x="32" y="94"/>
                      <a:pt x="38" y="96"/>
                    </a:cubicBezTo>
                    <a:cubicBezTo>
                      <a:pt x="33" y="93"/>
                      <a:pt x="33" y="89"/>
                      <a:pt x="31" y="85"/>
                    </a:cubicBezTo>
                    <a:cubicBezTo>
                      <a:pt x="30" y="82"/>
                      <a:pt x="27" y="80"/>
                      <a:pt x="26" y="78"/>
                    </a:cubicBezTo>
                    <a:cubicBezTo>
                      <a:pt x="21" y="71"/>
                      <a:pt x="22" y="61"/>
                      <a:pt x="21" y="54"/>
                    </a:cubicBezTo>
                    <a:cubicBezTo>
                      <a:pt x="20" y="46"/>
                      <a:pt x="19" y="38"/>
                      <a:pt x="20" y="31"/>
                    </a:cubicBezTo>
                    <a:cubicBezTo>
                      <a:pt x="21" y="27"/>
                      <a:pt x="21" y="22"/>
                      <a:pt x="21" y="18"/>
                    </a:cubicBezTo>
                    <a:cubicBezTo>
                      <a:pt x="22" y="12"/>
                      <a:pt x="25" y="8"/>
                      <a:pt x="27" y="4"/>
                    </a:cubicBezTo>
                    <a:cubicBezTo>
                      <a:pt x="28" y="2"/>
                      <a:pt x="29" y="1"/>
                      <a:pt x="29" y="0"/>
                    </a:cubicBezTo>
                    <a:cubicBezTo>
                      <a:pt x="23" y="2"/>
                      <a:pt x="19" y="15"/>
                      <a:pt x="18" y="21"/>
                    </a:cubicBezTo>
                    <a:cubicBezTo>
                      <a:pt x="15" y="16"/>
                      <a:pt x="16" y="8"/>
                      <a:pt x="14" y="4"/>
                    </a:cubicBezTo>
                    <a:cubicBezTo>
                      <a:pt x="13" y="8"/>
                      <a:pt x="15" y="15"/>
                      <a:pt x="16" y="20"/>
                    </a:cubicBezTo>
                    <a:cubicBezTo>
                      <a:pt x="13" y="16"/>
                      <a:pt x="12" y="11"/>
                      <a:pt x="8" y="8"/>
                    </a:cubicBezTo>
                    <a:cubicBezTo>
                      <a:pt x="6" y="6"/>
                      <a:pt x="2" y="5"/>
                      <a:pt x="0" y="3"/>
                    </a:cubicBezTo>
                  </a:path>
                </a:pathLst>
              </a:custGeom>
              <a:solidFill>
                <a:srgbClr val="933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Freeform 46">
                <a:extLst>
                  <a:ext uri="{FF2B5EF4-FFF2-40B4-BE49-F238E27FC236}">
                    <a16:creationId xmlns:a16="http://schemas.microsoft.com/office/drawing/2014/main" id="{171EACF6-430A-41DB-8096-600328FEC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7" y="1874"/>
                <a:ext cx="59" cy="187"/>
              </a:xfrm>
              <a:custGeom>
                <a:avLst/>
                <a:gdLst>
                  <a:gd name="T0" fmla="*/ 0 w 36"/>
                  <a:gd name="T1" fmla="*/ 41 h 113"/>
                  <a:gd name="T2" fmla="*/ 67 w 36"/>
                  <a:gd name="T3" fmla="*/ 113 h 113"/>
                  <a:gd name="T4" fmla="*/ 70 w 36"/>
                  <a:gd name="T5" fmla="*/ 268 h 113"/>
                  <a:gd name="T6" fmla="*/ 80 w 36"/>
                  <a:gd name="T7" fmla="*/ 389 h 113"/>
                  <a:gd name="T8" fmla="*/ 41 w 36"/>
                  <a:gd name="T9" fmla="*/ 440 h 113"/>
                  <a:gd name="T10" fmla="*/ 5 w 36"/>
                  <a:gd name="T11" fmla="*/ 506 h 113"/>
                  <a:gd name="T12" fmla="*/ 62 w 36"/>
                  <a:gd name="T13" fmla="*/ 422 h 113"/>
                  <a:gd name="T14" fmla="*/ 92 w 36"/>
                  <a:gd name="T15" fmla="*/ 361 h 113"/>
                  <a:gd name="T16" fmla="*/ 80 w 36"/>
                  <a:gd name="T17" fmla="*/ 422 h 113"/>
                  <a:gd name="T18" fmla="*/ 56 w 36"/>
                  <a:gd name="T19" fmla="*/ 480 h 113"/>
                  <a:gd name="T20" fmla="*/ 105 w 36"/>
                  <a:gd name="T21" fmla="*/ 359 h 113"/>
                  <a:gd name="T22" fmla="*/ 102 w 36"/>
                  <a:gd name="T23" fmla="*/ 448 h 113"/>
                  <a:gd name="T24" fmla="*/ 115 w 36"/>
                  <a:gd name="T25" fmla="*/ 511 h 113"/>
                  <a:gd name="T26" fmla="*/ 118 w 36"/>
                  <a:gd name="T27" fmla="*/ 409 h 113"/>
                  <a:gd name="T28" fmla="*/ 115 w 36"/>
                  <a:gd name="T29" fmla="*/ 359 h 113"/>
                  <a:gd name="T30" fmla="*/ 131 w 36"/>
                  <a:gd name="T31" fmla="*/ 414 h 113"/>
                  <a:gd name="T32" fmla="*/ 159 w 36"/>
                  <a:gd name="T33" fmla="*/ 463 h 113"/>
                  <a:gd name="T34" fmla="*/ 123 w 36"/>
                  <a:gd name="T35" fmla="*/ 361 h 113"/>
                  <a:gd name="T36" fmla="*/ 97 w 36"/>
                  <a:gd name="T37" fmla="*/ 255 h 113"/>
                  <a:gd name="T38" fmla="*/ 102 w 36"/>
                  <a:gd name="T39" fmla="*/ 131 h 113"/>
                  <a:gd name="T40" fmla="*/ 131 w 36"/>
                  <a:gd name="T41" fmla="*/ 83 h 113"/>
                  <a:gd name="T42" fmla="*/ 159 w 36"/>
                  <a:gd name="T43" fmla="*/ 28 h 113"/>
                  <a:gd name="T44" fmla="*/ 97 w 36"/>
                  <a:gd name="T45" fmla="*/ 109 h 113"/>
                  <a:gd name="T46" fmla="*/ 105 w 36"/>
                  <a:gd name="T47" fmla="*/ 0 h 113"/>
                  <a:gd name="T48" fmla="*/ 89 w 36"/>
                  <a:gd name="T49" fmla="*/ 109 h 113"/>
                  <a:gd name="T50" fmla="*/ 62 w 36"/>
                  <a:gd name="T51" fmla="*/ 22 h 113"/>
                  <a:gd name="T52" fmla="*/ 80 w 36"/>
                  <a:gd name="T53" fmla="*/ 104 h 113"/>
                  <a:gd name="T54" fmla="*/ 43 w 36"/>
                  <a:gd name="T55" fmla="*/ 68 h 113"/>
                  <a:gd name="T56" fmla="*/ 8 w 36"/>
                  <a:gd name="T57" fmla="*/ 46 h 11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6" h="113">
                    <a:moveTo>
                      <a:pt x="0" y="9"/>
                    </a:moveTo>
                    <a:cubicBezTo>
                      <a:pt x="6" y="15"/>
                      <a:pt x="12" y="17"/>
                      <a:pt x="15" y="25"/>
                    </a:cubicBezTo>
                    <a:cubicBezTo>
                      <a:pt x="18" y="36"/>
                      <a:pt x="15" y="48"/>
                      <a:pt x="16" y="59"/>
                    </a:cubicBezTo>
                    <a:cubicBezTo>
                      <a:pt x="17" y="67"/>
                      <a:pt x="21" y="79"/>
                      <a:pt x="18" y="86"/>
                    </a:cubicBezTo>
                    <a:cubicBezTo>
                      <a:pt x="16" y="90"/>
                      <a:pt x="12" y="93"/>
                      <a:pt x="9" y="97"/>
                    </a:cubicBezTo>
                    <a:cubicBezTo>
                      <a:pt x="6" y="101"/>
                      <a:pt x="2" y="107"/>
                      <a:pt x="1" y="112"/>
                    </a:cubicBezTo>
                    <a:cubicBezTo>
                      <a:pt x="3" y="105"/>
                      <a:pt x="8" y="98"/>
                      <a:pt x="14" y="93"/>
                    </a:cubicBezTo>
                    <a:cubicBezTo>
                      <a:pt x="18" y="89"/>
                      <a:pt x="21" y="86"/>
                      <a:pt x="21" y="80"/>
                    </a:cubicBezTo>
                    <a:cubicBezTo>
                      <a:pt x="23" y="84"/>
                      <a:pt x="19" y="89"/>
                      <a:pt x="18" y="93"/>
                    </a:cubicBezTo>
                    <a:cubicBezTo>
                      <a:pt x="16" y="97"/>
                      <a:pt x="14" y="102"/>
                      <a:pt x="13" y="106"/>
                    </a:cubicBezTo>
                    <a:cubicBezTo>
                      <a:pt x="15" y="96"/>
                      <a:pt x="23" y="89"/>
                      <a:pt x="24" y="79"/>
                    </a:cubicBezTo>
                    <a:cubicBezTo>
                      <a:pt x="24" y="86"/>
                      <a:pt x="23" y="92"/>
                      <a:pt x="23" y="99"/>
                    </a:cubicBezTo>
                    <a:cubicBezTo>
                      <a:pt x="23" y="104"/>
                      <a:pt x="25" y="108"/>
                      <a:pt x="26" y="113"/>
                    </a:cubicBezTo>
                    <a:cubicBezTo>
                      <a:pt x="24" y="105"/>
                      <a:pt x="27" y="98"/>
                      <a:pt x="27" y="90"/>
                    </a:cubicBezTo>
                    <a:cubicBezTo>
                      <a:pt x="27" y="86"/>
                      <a:pt x="26" y="83"/>
                      <a:pt x="26" y="79"/>
                    </a:cubicBezTo>
                    <a:cubicBezTo>
                      <a:pt x="28" y="83"/>
                      <a:pt x="28" y="87"/>
                      <a:pt x="30" y="91"/>
                    </a:cubicBezTo>
                    <a:cubicBezTo>
                      <a:pt x="32" y="94"/>
                      <a:pt x="35" y="98"/>
                      <a:pt x="36" y="102"/>
                    </a:cubicBezTo>
                    <a:cubicBezTo>
                      <a:pt x="32" y="95"/>
                      <a:pt x="33" y="86"/>
                      <a:pt x="28" y="80"/>
                    </a:cubicBezTo>
                    <a:cubicBezTo>
                      <a:pt x="22" y="73"/>
                      <a:pt x="23" y="66"/>
                      <a:pt x="22" y="56"/>
                    </a:cubicBezTo>
                    <a:cubicBezTo>
                      <a:pt x="22" y="47"/>
                      <a:pt x="19" y="37"/>
                      <a:pt x="23" y="29"/>
                    </a:cubicBezTo>
                    <a:cubicBezTo>
                      <a:pt x="24" y="25"/>
                      <a:pt x="27" y="21"/>
                      <a:pt x="30" y="18"/>
                    </a:cubicBezTo>
                    <a:cubicBezTo>
                      <a:pt x="32" y="14"/>
                      <a:pt x="34" y="8"/>
                      <a:pt x="36" y="6"/>
                    </a:cubicBezTo>
                    <a:cubicBezTo>
                      <a:pt x="32" y="13"/>
                      <a:pt x="26" y="18"/>
                      <a:pt x="22" y="24"/>
                    </a:cubicBezTo>
                    <a:cubicBezTo>
                      <a:pt x="22" y="17"/>
                      <a:pt x="22" y="8"/>
                      <a:pt x="24" y="0"/>
                    </a:cubicBezTo>
                    <a:cubicBezTo>
                      <a:pt x="22" y="8"/>
                      <a:pt x="20" y="16"/>
                      <a:pt x="20" y="24"/>
                    </a:cubicBezTo>
                    <a:cubicBezTo>
                      <a:pt x="18" y="18"/>
                      <a:pt x="19" y="10"/>
                      <a:pt x="14" y="5"/>
                    </a:cubicBezTo>
                    <a:cubicBezTo>
                      <a:pt x="17" y="10"/>
                      <a:pt x="15" y="18"/>
                      <a:pt x="18" y="23"/>
                    </a:cubicBezTo>
                    <a:cubicBezTo>
                      <a:pt x="15" y="20"/>
                      <a:pt x="14" y="16"/>
                      <a:pt x="10" y="15"/>
                    </a:cubicBezTo>
                    <a:cubicBezTo>
                      <a:pt x="7" y="13"/>
                      <a:pt x="4" y="13"/>
                      <a:pt x="2" y="10"/>
                    </a:cubicBezTo>
                  </a:path>
                </a:pathLst>
              </a:custGeom>
              <a:solidFill>
                <a:srgbClr val="933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9" name="Freeform 47">
                <a:extLst>
                  <a:ext uri="{FF2B5EF4-FFF2-40B4-BE49-F238E27FC236}">
                    <a16:creationId xmlns:a16="http://schemas.microsoft.com/office/drawing/2014/main" id="{AC78A82F-3E21-4094-B375-F1D091CF8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" y="1778"/>
                <a:ext cx="106" cy="65"/>
              </a:xfrm>
              <a:custGeom>
                <a:avLst/>
                <a:gdLst>
                  <a:gd name="T0" fmla="*/ 200 w 64"/>
                  <a:gd name="T1" fmla="*/ 42 h 39"/>
                  <a:gd name="T2" fmla="*/ 167 w 64"/>
                  <a:gd name="T3" fmla="*/ 22 h 39"/>
                  <a:gd name="T4" fmla="*/ 126 w 64"/>
                  <a:gd name="T5" fmla="*/ 0 h 39"/>
                  <a:gd name="T6" fmla="*/ 167 w 64"/>
                  <a:gd name="T7" fmla="*/ 28 h 39"/>
                  <a:gd name="T8" fmla="*/ 139 w 64"/>
                  <a:gd name="T9" fmla="*/ 28 h 39"/>
                  <a:gd name="T10" fmla="*/ 68 w 64"/>
                  <a:gd name="T11" fmla="*/ 20 h 39"/>
                  <a:gd name="T12" fmla="*/ 76 w 64"/>
                  <a:gd name="T13" fmla="*/ 22 h 39"/>
                  <a:gd name="T14" fmla="*/ 60 w 64"/>
                  <a:gd name="T15" fmla="*/ 42 h 39"/>
                  <a:gd name="T16" fmla="*/ 83 w 64"/>
                  <a:gd name="T17" fmla="*/ 37 h 39"/>
                  <a:gd name="T18" fmla="*/ 133 w 64"/>
                  <a:gd name="T19" fmla="*/ 37 h 39"/>
                  <a:gd name="T20" fmla="*/ 76 w 64"/>
                  <a:gd name="T21" fmla="*/ 62 h 39"/>
                  <a:gd name="T22" fmla="*/ 36 w 64"/>
                  <a:gd name="T23" fmla="*/ 50 h 39"/>
                  <a:gd name="T24" fmla="*/ 22 w 64"/>
                  <a:gd name="T25" fmla="*/ 55 h 39"/>
                  <a:gd name="T26" fmla="*/ 60 w 64"/>
                  <a:gd name="T27" fmla="*/ 63 h 39"/>
                  <a:gd name="T28" fmla="*/ 22 w 64"/>
                  <a:gd name="T29" fmla="*/ 78 h 39"/>
                  <a:gd name="T30" fmla="*/ 50 w 64"/>
                  <a:gd name="T31" fmla="*/ 78 h 39"/>
                  <a:gd name="T32" fmla="*/ 113 w 64"/>
                  <a:gd name="T33" fmla="*/ 63 h 39"/>
                  <a:gd name="T34" fmla="*/ 83 w 64"/>
                  <a:gd name="T35" fmla="*/ 112 h 39"/>
                  <a:gd name="T36" fmla="*/ 36 w 64"/>
                  <a:gd name="T37" fmla="*/ 125 h 39"/>
                  <a:gd name="T38" fmla="*/ 36 w 64"/>
                  <a:gd name="T39" fmla="*/ 130 h 39"/>
                  <a:gd name="T40" fmla="*/ 83 w 64"/>
                  <a:gd name="T41" fmla="*/ 120 h 39"/>
                  <a:gd name="T42" fmla="*/ 41 w 64"/>
                  <a:gd name="T43" fmla="*/ 162 h 39"/>
                  <a:gd name="T44" fmla="*/ 109 w 64"/>
                  <a:gd name="T45" fmla="*/ 88 h 39"/>
                  <a:gd name="T46" fmla="*/ 133 w 64"/>
                  <a:gd name="T47" fmla="*/ 92 h 39"/>
                  <a:gd name="T48" fmla="*/ 104 w 64"/>
                  <a:gd name="T49" fmla="*/ 125 h 39"/>
                  <a:gd name="T50" fmla="*/ 76 w 64"/>
                  <a:gd name="T51" fmla="*/ 153 h 39"/>
                  <a:gd name="T52" fmla="*/ 91 w 64"/>
                  <a:gd name="T53" fmla="*/ 158 h 39"/>
                  <a:gd name="T54" fmla="*/ 99 w 64"/>
                  <a:gd name="T55" fmla="*/ 158 h 39"/>
                  <a:gd name="T56" fmla="*/ 133 w 64"/>
                  <a:gd name="T57" fmla="*/ 103 h 39"/>
                  <a:gd name="T58" fmla="*/ 133 w 64"/>
                  <a:gd name="T59" fmla="*/ 130 h 39"/>
                  <a:gd name="T60" fmla="*/ 133 w 64"/>
                  <a:gd name="T61" fmla="*/ 138 h 39"/>
                  <a:gd name="T62" fmla="*/ 139 w 64"/>
                  <a:gd name="T63" fmla="*/ 158 h 39"/>
                  <a:gd name="T64" fmla="*/ 137 w 64"/>
                  <a:gd name="T65" fmla="*/ 138 h 39"/>
                  <a:gd name="T66" fmla="*/ 139 w 64"/>
                  <a:gd name="T67" fmla="*/ 92 h 39"/>
                  <a:gd name="T68" fmla="*/ 154 w 64"/>
                  <a:gd name="T69" fmla="*/ 117 h 39"/>
                  <a:gd name="T70" fmla="*/ 167 w 64"/>
                  <a:gd name="T71" fmla="*/ 180 h 39"/>
                  <a:gd name="T72" fmla="*/ 164 w 64"/>
                  <a:gd name="T73" fmla="*/ 167 h 39"/>
                  <a:gd name="T74" fmla="*/ 164 w 64"/>
                  <a:gd name="T75" fmla="*/ 130 h 39"/>
                  <a:gd name="T76" fmla="*/ 167 w 64"/>
                  <a:gd name="T77" fmla="*/ 112 h 39"/>
                  <a:gd name="T78" fmla="*/ 192 w 64"/>
                  <a:gd name="T79" fmla="*/ 158 h 39"/>
                  <a:gd name="T80" fmla="*/ 172 w 64"/>
                  <a:gd name="T81" fmla="*/ 112 h 39"/>
                  <a:gd name="T82" fmla="*/ 205 w 64"/>
                  <a:gd name="T83" fmla="*/ 138 h 39"/>
                  <a:gd name="T84" fmla="*/ 214 w 64"/>
                  <a:gd name="T85" fmla="*/ 175 h 39"/>
                  <a:gd name="T86" fmla="*/ 181 w 64"/>
                  <a:gd name="T87" fmla="*/ 117 h 39"/>
                  <a:gd name="T88" fmla="*/ 209 w 64"/>
                  <a:gd name="T89" fmla="*/ 105 h 39"/>
                  <a:gd name="T90" fmla="*/ 230 w 64"/>
                  <a:gd name="T91" fmla="*/ 130 h 39"/>
                  <a:gd name="T92" fmla="*/ 214 w 64"/>
                  <a:gd name="T93" fmla="*/ 105 h 39"/>
                  <a:gd name="T94" fmla="*/ 230 w 64"/>
                  <a:gd name="T95" fmla="*/ 83 h 39"/>
                  <a:gd name="T96" fmla="*/ 292 w 64"/>
                  <a:gd name="T97" fmla="*/ 75 h 39"/>
                  <a:gd name="T98" fmla="*/ 214 w 64"/>
                  <a:gd name="T99" fmla="*/ 75 h 39"/>
                  <a:gd name="T100" fmla="*/ 255 w 64"/>
                  <a:gd name="T101" fmla="*/ 47 h 3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4" h="39">
                    <a:moveTo>
                      <a:pt x="56" y="9"/>
                    </a:moveTo>
                    <a:cubicBezTo>
                      <a:pt x="50" y="10"/>
                      <a:pt x="46" y="9"/>
                      <a:pt x="44" y="9"/>
                    </a:cubicBezTo>
                    <a:cubicBezTo>
                      <a:pt x="42" y="8"/>
                      <a:pt x="42" y="8"/>
                      <a:pt x="40" y="7"/>
                    </a:cubicBezTo>
                    <a:cubicBezTo>
                      <a:pt x="39" y="6"/>
                      <a:pt x="38" y="5"/>
                      <a:pt x="37" y="5"/>
                    </a:cubicBezTo>
                    <a:cubicBezTo>
                      <a:pt x="36" y="4"/>
                      <a:pt x="34" y="4"/>
                      <a:pt x="33" y="3"/>
                    </a:cubicBezTo>
                    <a:cubicBezTo>
                      <a:pt x="31" y="3"/>
                      <a:pt x="30" y="2"/>
                      <a:pt x="28" y="0"/>
                    </a:cubicBezTo>
                    <a:cubicBezTo>
                      <a:pt x="30" y="2"/>
                      <a:pt x="31" y="4"/>
                      <a:pt x="33" y="5"/>
                    </a:cubicBezTo>
                    <a:cubicBezTo>
                      <a:pt x="34" y="5"/>
                      <a:pt x="36" y="5"/>
                      <a:pt x="37" y="6"/>
                    </a:cubicBezTo>
                    <a:cubicBezTo>
                      <a:pt x="37" y="6"/>
                      <a:pt x="39" y="7"/>
                      <a:pt x="38" y="8"/>
                    </a:cubicBezTo>
                    <a:cubicBezTo>
                      <a:pt x="36" y="9"/>
                      <a:pt x="33" y="7"/>
                      <a:pt x="31" y="6"/>
                    </a:cubicBezTo>
                    <a:cubicBezTo>
                      <a:pt x="28" y="5"/>
                      <a:pt x="25" y="6"/>
                      <a:pt x="22" y="6"/>
                    </a:cubicBezTo>
                    <a:cubicBezTo>
                      <a:pt x="20" y="6"/>
                      <a:pt x="18" y="4"/>
                      <a:pt x="15" y="4"/>
                    </a:cubicBezTo>
                    <a:cubicBezTo>
                      <a:pt x="13" y="5"/>
                      <a:pt x="10" y="7"/>
                      <a:pt x="8" y="5"/>
                    </a:cubicBezTo>
                    <a:cubicBezTo>
                      <a:pt x="11" y="7"/>
                      <a:pt x="14" y="5"/>
                      <a:pt x="17" y="5"/>
                    </a:cubicBezTo>
                    <a:cubicBezTo>
                      <a:pt x="20" y="6"/>
                      <a:pt x="18" y="7"/>
                      <a:pt x="16" y="8"/>
                    </a:cubicBezTo>
                    <a:cubicBezTo>
                      <a:pt x="15" y="8"/>
                      <a:pt x="14" y="8"/>
                      <a:pt x="13" y="9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2" y="10"/>
                      <a:pt x="15" y="9"/>
                      <a:pt x="18" y="8"/>
                    </a:cubicBezTo>
                    <a:cubicBezTo>
                      <a:pt x="20" y="6"/>
                      <a:pt x="23" y="6"/>
                      <a:pt x="25" y="7"/>
                    </a:cubicBezTo>
                    <a:cubicBezTo>
                      <a:pt x="26" y="7"/>
                      <a:pt x="28" y="7"/>
                      <a:pt x="29" y="8"/>
                    </a:cubicBezTo>
                    <a:cubicBezTo>
                      <a:pt x="30" y="10"/>
                      <a:pt x="28" y="10"/>
                      <a:pt x="27" y="11"/>
                    </a:cubicBezTo>
                    <a:cubicBezTo>
                      <a:pt x="24" y="12"/>
                      <a:pt x="20" y="12"/>
                      <a:pt x="17" y="13"/>
                    </a:cubicBezTo>
                    <a:cubicBezTo>
                      <a:pt x="15" y="13"/>
                      <a:pt x="14" y="13"/>
                      <a:pt x="12" y="13"/>
                    </a:cubicBezTo>
                    <a:cubicBezTo>
                      <a:pt x="11" y="13"/>
                      <a:pt x="10" y="12"/>
                      <a:pt x="8" y="11"/>
                    </a:cubicBezTo>
                    <a:cubicBezTo>
                      <a:pt x="5" y="10"/>
                      <a:pt x="4" y="12"/>
                      <a:pt x="1" y="12"/>
                    </a:cubicBezTo>
                    <a:cubicBezTo>
                      <a:pt x="2" y="12"/>
                      <a:pt x="3" y="12"/>
                      <a:pt x="5" y="12"/>
                    </a:cubicBezTo>
                    <a:cubicBezTo>
                      <a:pt x="5" y="11"/>
                      <a:pt x="7" y="11"/>
                      <a:pt x="7" y="12"/>
                    </a:cubicBezTo>
                    <a:cubicBezTo>
                      <a:pt x="9" y="13"/>
                      <a:pt x="11" y="14"/>
                      <a:pt x="13" y="14"/>
                    </a:cubicBezTo>
                    <a:cubicBezTo>
                      <a:pt x="12" y="15"/>
                      <a:pt x="10" y="16"/>
                      <a:pt x="9" y="16"/>
                    </a:cubicBezTo>
                    <a:cubicBezTo>
                      <a:pt x="8" y="17"/>
                      <a:pt x="7" y="17"/>
                      <a:pt x="5" y="17"/>
                    </a:cubicBezTo>
                    <a:cubicBezTo>
                      <a:pt x="3" y="18"/>
                      <a:pt x="1" y="19"/>
                      <a:pt x="0" y="21"/>
                    </a:cubicBezTo>
                    <a:cubicBezTo>
                      <a:pt x="3" y="18"/>
                      <a:pt x="7" y="18"/>
                      <a:pt x="11" y="17"/>
                    </a:cubicBezTo>
                    <a:cubicBezTo>
                      <a:pt x="14" y="16"/>
                      <a:pt x="15" y="14"/>
                      <a:pt x="18" y="14"/>
                    </a:cubicBezTo>
                    <a:cubicBezTo>
                      <a:pt x="20" y="14"/>
                      <a:pt x="23" y="12"/>
                      <a:pt x="25" y="14"/>
                    </a:cubicBezTo>
                    <a:cubicBezTo>
                      <a:pt x="27" y="16"/>
                      <a:pt x="22" y="18"/>
                      <a:pt x="21" y="19"/>
                    </a:cubicBezTo>
                    <a:cubicBezTo>
                      <a:pt x="20" y="21"/>
                      <a:pt x="19" y="22"/>
                      <a:pt x="18" y="24"/>
                    </a:cubicBezTo>
                    <a:cubicBezTo>
                      <a:pt x="17" y="26"/>
                      <a:pt x="16" y="25"/>
                      <a:pt x="14" y="25"/>
                    </a:cubicBezTo>
                    <a:cubicBezTo>
                      <a:pt x="12" y="25"/>
                      <a:pt x="10" y="26"/>
                      <a:pt x="8" y="27"/>
                    </a:cubicBezTo>
                    <a:cubicBezTo>
                      <a:pt x="7" y="28"/>
                      <a:pt x="6" y="30"/>
                      <a:pt x="4" y="30"/>
                    </a:cubicBezTo>
                    <a:cubicBezTo>
                      <a:pt x="5" y="29"/>
                      <a:pt x="7" y="29"/>
                      <a:pt x="8" y="28"/>
                    </a:cubicBezTo>
                    <a:cubicBezTo>
                      <a:pt x="10" y="27"/>
                      <a:pt x="11" y="26"/>
                      <a:pt x="12" y="26"/>
                    </a:cubicBezTo>
                    <a:cubicBezTo>
                      <a:pt x="14" y="26"/>
                      <a:pt x="16" y="26"/>
                      <a:pt x="18" y="26"/>
                    </a:cubicBezTo>
                    <a:cubicBezTo>
                      <a:pt x="17" y="29"/>
                      <a:pt x="14" y="29"/>
                      <a:pt x="12" y="31"/>
                    </a:cubicBezTo>
                    <a:cubicBezTo>
                      <a:pt x="11" y="32"/>
                      <a:pt x="10" y="33"/>
                      <a:pt x="9" y="35"/>
                    </a:cubicBezTo>
                    <a:cubicBezTo>
                      <a:pt x="11" y="32"/>
                      <a:pt x="16" y="31"/>
                      <a:pt x="19" y="28"/>
                    </a:cubicBezTo>
                    <a:cubicBezTo>
                      <a:pt x="21" y="25"/>
                      <a:pt x="21" y="22"/>
                      <a:pt x="24" y="19"/>
                    </a:cubicBezTo>
                    <a:cubicBezTo>
                      <a:pt x="25" y="18"/>
                      <a:pt x="27" y="17"/>
                      <a:pt x="29" y="17"/>
                    </a:cubicBezTo>
                    <a:cubicBezTo>
                      <a:pt x="31" y="17"/>
                      <a:pt x="30" y="18"/>
                      <a:pt x="29" y="20"/>
                    </a:cubicBezTo>
                    <a:cubicBezTo>
                      <a:pt x="28" y="21"/>
                      <a:pt x="27" y="22"/>
                      <a:pt x="26" y="24"/>
                    </a:cubicBezTo>
                    <a:cubicBezTo>
                      <a:pt x="25" y="25"/>
                      <a:pt x="24" y="26"/>
                      <a:pt x="23" y="27"/>
                    </a:cubicBezTo>
                    <a:cubicBezTo>
                      <a:pt x="22" y="28"/>
                      <a:pt x="21" y="29"/>
                      <a:pt x="20" y="30"/>
                    </a:cubicBezTo>
                    <a:cubicBezTo>
                      <a:pt x="19" y="30"/>
                      <a:pt x="18" y="32"/>
                      <a:pt x="17" y="33"/>
                    </a:cubicBezTo>
                    <a:cubicBezTo>
                      <a:pt x="19" y="32"/>
                      <a:pt x="21" y="29"/>
                      <a:pt x="24" y="29"/>
                    </a:cubicBezTo>
                    <a:cubicBezTo>
                      <a:pt x="22" y="31"/>
                      <a:pt x="20" y="32"/>
                      <a:pt x="20" y="34"/>
                    </a:cubicBezTo>
                    <a:cubicBezTo>
                      <a:pt x="19" y="36"/>
                      <a:pt x="19" y="38"/>
                      <a:pt x="19" y="39"/>
                    </a:cubicBezTo>
                    <a:cubicBezTo>
                      <a:pt x="20" y="37"/>
                      <a:pt x="21" y="35"/>
                      <a:pt x="22" y="34"/>
                    </a:cubicBezTo>
                    <a:cubicBezTo>
                      <a:pt x="23" y="32"/>
                      <a:pt x="24" y="31"/>
                      <a:pt x="24" y="30"/>
                    </a:cubicBezTo>
                    <a:cubicBezTo>
                      <a:pt x="25" y="27"/>
                      <a:pt x="26" y="25"/>
                      <a:pt x="29" y="22"/>
                    </a:cubicBezTo>
                    <a:cubicBezTo>
                      <a:pt x="30" y="23"/>
                      <a:pt x="29" y="23"/>
                      <a:pt x="29" y="24"/>
                    </a:cubicBezTo>
                    <a:cubicBezTo>
                      <a:pt x="29" y="26"/>
                      <a:pt x="29" y="27"/>
                      <a:pt x="29" y="28"/>
                    </a:cubicBezTo>
                    <a:cubicBezTo>
                      <a:pt x="28" y="31"/>
                      <a:pt x="26" y="33"/>
                      <a:pt x="26" y="35"/>
                    </a:cubicBezTo>
                    <a:cubicBezTo>
                      <a:pt x="26" y="34"/>
                      <a:pt x="28" y="31"/>
                      <a:pt x="29" y="30"/>
                    </a:cubicBezTo>
                    <a:cubicBezTo>
                      <a:pt x="30" y="31"/>
                      <a:pt x="30" y="31"/>
                      <a:pt x="31" y="32"/>
                    </a:cubicBezTo>
                    <a:cubicBezTo>
                      <a:pt x="31" y="33"/>
                      <a:pt x="31" y="33"/>
                      <a:pt x="31" y="34"/>
                    </a:cubicBezTo>
                    <a:cubicBezTo>
                      <a:pt x="32" y="36"/>
                      <a:pt x="31" y="37"/>
                      <a:pt x="31" y="38"/>
                    </a:cubicBezTo>
                    <a:cubicBezTo>
                      <a:pt x="33" y="36"/>
                      <a:pt x="31" y="32"/>
                      <a:pt x="30" y="30"/>
                    </a:cubicBezTo>
                    <a:cubicBezTo>
                      <a:pt x="30" y="28"/>
                      <a:pt x="30" y="26"/>
                      <a:pt x="30" y="24"/>
                    </a:cubicBezTo>
                    <a:cubicBezTo>
                      <a:pt x="30" y="23"/>
                      <a:pt x="30" y="21"/>
                      <a:pt x="31" y="20"/>
                    </a:cubicBezTo>
                    <a:cubicBezTo>
                      <a:pt x="32" y="18"/>
                      <a:pt x="33" y="19"/>
                      <a:pt x="34" y="20"/>
                    </a:cubicBezTo>
                    <a:cubicBezTo>
                      <a:pt x="35" y="22"/>
                      <a:pt x="35" y="23"/>
                      <a:pt x="34" y="25"/>
                    </a:cubicBezTo>
                    <a:cubicBezTo>
                      <a:pt x="33" y="28"/>
                      <a:pt x="33" y="33"/>
                      <a:pt x="35" y="36"/>
                    </a:cubicBezTo>
                    <a:cubicBezTo>
                      <a:pt x="35" y="37"/>
                      <a:pt x="36" y="38"/>
                      <a:pt x="37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6" y="39"/>
                      <a:pt x="36" y="37"/>
                      <a:pt x="36" y="36"/>
                    </a:cubicBezTo>
                    <a:cubicBezTo>
                      <a:pt x="35" y="35"/>
                      <a:pt x="35" y="34"/>
                      <a:pt x="35" y="32"/>
                    </a:cubicBezTo>
                    <a:cubicBezTo>
                      <a:pt x="35" y="31"/>
                      <a:pt x="35" y="29"/>
                      <a:pt x="36" y="28"/>
                    </a:cubicBezTo>
                    <a:cubicBezTo>
                      <a:pt x="37" y="25"/>
                      <a:pt x="37" y="23"/>
                      <a:pt x="37" y="21"/>
                    </a:cubicBezTo>
                    <a:cubicBezTo>
                      <a:pt x="37" y="21"/>
                      <a:pt x="37" y="23"/>
                      <a:pt x="37" y="24"/>
                    </a:cubicBezTo>
                    <a:cubicBezTo>
                      <a:pt x="38" y="25"/>
                      <a:pt x="38" y="26"/>
                      <a:pt x="38" y="27"/>
                    </a:cubicBezTo>
                    <a:cubicBezTo>
                      <a:pt x="39" y="30"/>
                      <a:pt x="43" y="32"/>
                      <a:pt x="42" y="34"/>
                    </a:cubicBezTo>
                    <a:cubicBezTo>
                      <a:pt x="42" y="32"/>
                      <a:pt x="41" y="30"/>
                      <a:pt x="40" y="28"/>
                    </a:cubicBezTo>
                    <a:cubicBezTo>
                      <a:pt x="39" y="27"/>
                      <a:pt x="38" y="26"/>
                      <a:pt x="38" y="24"/>
                    </a:cubicBezTo>
                    <a:cubicBezTo>
                      <a:pt x="39" y="25"/>
                      <a:pt x="41" y="26"/>
                      <a:pt x="42" y="27"/>
                    </a:cubicBezTo>
                    <a:cubicBezTo>
                      <a:pt x="43" y="28"/>
                      <a:pt x="44" y="28"/>
                      <a:pt x="45" y="30"/>
                    </a:cubicBezTo>
                    <a:cubicBezTo>
                      <a:pt x="46" y="31"/>
                      <a:pt x="46" y="32"/>
                      <a:pt x="47" y="34"/>
                    </a:cubicBezTo>
                    <a:cubicBezTo>
                      <a:pt x="47" y="35"/>
                      <a:pt x="48" y="38"/>
                      <a:pt x="47" y="38"/>
                    </a:cubicBezTo>
                    <a:cubicBezTo>
                      <a:pt x="48" y="34"/>
                      <a:pt x="47" y="30"/>
                      <a:pt x="44" y="27"/>
                    </a:cubicBezTo>
                    <a:cubicBezTo>
                      <a:pt x="43" y="26"/>
                      <a:pt x="41" y="26"/>
                      <a:pt x="40" y="25"/>
                    </a:cubicBezTo>
                    <a:cubicBezTo>
                      <a:pt x="39" y="24"/>
                      <a:pt x="39" y="22"/>
                      <a:pt x="39" y="21"/>
                    </a:cubicBezTo>
                    <a:cubicBezTo>
                      <a:pt x="41" y="17"/>
                      <a:pt x="45" y="22"/>
                      <a:pt x="46" y="23"/>
                    </a:cubicBezTo>
                    <a:cubicBezTo>
                      <a:pt x="47" y="24"/>
                      <a:pt x="48" y="25"/>
                      <a:pt x="49" y="26"/>
                    </a:cubicBezTo>
                    <a:cubicBezTo>
                      <a:pt x="50" y="27"/>
                      <a:pt x="50" y="27"/>
                      <a:pt x="51" y="28"/>
                    </a:cubicBezTo>
                    <a:cubicBezTo>
                      <a:pt x="51" y="28"/>
                      <a:pt x="51" y="29"/>
                      <a:pt x="51" y="29"/>
                    </a:cubicBezTo>
                    <a:cubicBezTo>
                      <a:pt x="51" y="26"/>
                      <a:pt x="48" y="25"/>
                      <a:pt x="47" y="23"/>
                    </a:cubicBezTo>
                    <a:cubicBezTo>
                      <a:pt x="46" y="22"/>
                      <a:pt x="44" y="19"/>
                      <a:pt x="47" y="18"/>
                    </a:cubicBezTo>
                    <a:cubicBezTo>
                      <a:pt x="48" y="17"/>
                      <a:pt x="50" y="18"/>
                      <a:pt x="51" y="18"/>
                    </a:cubicBezTo>
                    <a:cubicBezTo>
                      <a:pt x="53" y="19"/>
                      <a:pt x="54" y="17"/>
                      <a:pt x="56" y="17"/>
                    </a:cubicBezTo>
                    <a:cubicBezTo>
                      <a:pt x="59" y="16"/>
                      <a:pt x="61" y="16"/>
                      <a:pt x="64" y="16"/>
                    </a:cubicBezTo>
                    <a:cubicBezTo>
                      <a:pt x="61" y="16"/>
                      <a:pt x="58" y="16"/>
                      <a:pt x="55" y="16"/>
                    </a:cubicBezTo>
                    <a:cubicBezTo>
                      <a:pt x="53" y="17"/>
                      <a:pt x="49" y="17"/>
                      <a:pt x="47" y="16"/>
                    </a:cubicBezTo>
                    <a:cubicBezTo>
                      <a:pt x="45" y="14"/>
                      <a:pt x="48" y="12"/>
                      <a:pt x="49" y="12"/>
                    </a:cubicBezTo>
                    <a:cubicBezTo>
                      <a:pt x="51" y="11"/>
                      <a:pt x="51" y="11"/>
                      <a:pt x="56" y="10"/>
                    </a:cubicBezTo>
                  </a:path>
                </a:pathLst>
              </a:custGeom>
              <a:solidFill>
                <a:srgbClr val="843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Freeform 48">
                <a:extLst>
                  <a:ext uri="{FF2B5EF4-FFF2-40B4-BE49-F238E27FC236}">
                    <a16:creationId xmlns:a16="http://schemas.microsoft.com/office/drawing/2014/main" id="{E7B99F6E-63B0-4A6D-BA19-D2BA14932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2" y="1806"/>
                <a:ext cx="135" cy="78"/>
              </a:xfrm>
              <a:custGeom>
                <a:avLst/>
                <a:gdLst>
                  <a:gd name="T0" fmla="*/ 203 w 81"/>
                  <a:gd name="T1" fmla="*/ 13 h 47"/>
                  <a:gd name="T2" fmla="*/ 133 w 81"/>
                  <a:gd name="T3" fmla="*/ 20 h 47"/>
                  <a:gd name="T4" fmla="*/ 83 w 81"/>
                  <a:gd name="T5" fmla="*/ 13 h 47"/>
                  <a:gd name="T6" fmla="*/ 62 w 81"/>
                  <a:gd name="T7" fmla="*/ 20 h 47"/>
                  <a:gd name="T8" fmla="*/ 78 w 81"/>
                  <a:gd name="T9" fmla="*/ 33 h 47"/>
                  <a:gd name="T10" fmla="*/ 97 w 81"/>
                  <a:gd name="T11" fmla="*/ 28 h 47"/>
                  <a:gd name="T12" fmla="*/ 112 w 81"/>
                  <a:gd name="T13" fmla="*/ 55 h 47"/>
                  <a:gd name="T14" fmla="*/ 62 w 81"/>
                  <a:gd name="T15" fmla="*/ 55 h 47"/>
                  <a:gd name="T16" fmla="*/ 33 w 81"/>
                  <a:gd name="T17" fmla="*/ 37 h 47"/>
                  <a:gd name="T18" fmla="*/ 20 w 81"/>
                  <a:gd name="T19" fmla="*/ 41 h 47"/>
                  <a:gd name="T20" fmla="*/ 50 w 81"/>
                  <a:gd name="T21" fmla="*/ 55 h 47"/>
                  <a:gd name="T22" fmla="*/ 33 w 81"/>
                  <a:gd name="T23" fmla="*/ 68 h 47"/>
                  <a:gd name="T24" fmla="*/ 55 w 81"/>
                  <a:gd name="T25" fmla="*/ 75 h 47"/>
                  <a:gd name="T26" fmla="*/ 97 w 81"/>
                  <a:gd name="T27" fmla="*/ 63 h 47"/>
                  <a:gd name="T28" fmla="*/ 50 w 81"/>
                  <a:gd name="T29" fmla="*/ 83 h 47"/>
                  <a:gd name="T30" fmla="*/ 20 w 81"/>
                  <a:gd name="T31" fmla="*/ 124 h 47"/>
                  <a:gd name="T32" fmla="*/ 47 w 81"/>
                  <a:gd name="T33" fmla="*/ 126 h 47"/>
                  <a:gd name="T34" fmla="*/ 105 w 81"/>
                  <a:gd name="T35" fmla="*/ 76 h 47"/>
                  <a:gd name="T36" fmla="*/ 70 w 81"/>
                  <a:gd name="T37" fmla="*/ 118 h 47"/>
                  <a:gd name="T38" fmla="*/ 78 w 81"/>
                  <a:gd name="T39" fmla="*/ 113 h 47"/>
                  <a:gd name="T40" fmla="*/ 147 w 81"/>
                  <a:gd name="T41" fmla="*/ 101 h 47"/>
                  <a:gd name="T42" fmla="*/ 97 w 81"/>
                  <a:gd name="T43" fmla="*/ 133 h 47"/>
                  <a:gd name="T44" fmla="*/ 125 w 81"/>
                  <a:gd name="T45" fmla="*/ 126 h 47"/>
                  <a:gd name="T46" fmla="*/ 158 w 81"/>
                  <a:gd name="T47" fmla="*/ 141 h 47"/>
                  <a:gd name="T48" fmla="*/ 167 w 81"/>
                  <a:gd name="T49" fmla="*/ 138 h 47"/>
                  <a:gd name="T50" fmla="*/ 188 w 81"/>
                  <a:gd name="T51" fmla="*/ 141 h 47"/>
                  <a:gd name="T52" fmla="*/ 200 w 81"/>
                  <a:gd name="T53" fmla="*/ 188 h 47"/>
                  <a:gd name="T54" fmla="*/ 213 w 81"/>
                  <a:gd name="T55" fmla="*/ 110 h 47"/>
                  <a:gd name="T56" fmla="*/ 263 w 81"/>
                  <a:gd name="T57" fmla="*/ 166 h 47"/>
                  <a:gd name="T58" fmla="*/ 258 w 81"/>
                  <a:gd name="T59" fmla="*/ 214 h 47"/>
                  <a:gd name="T60" fmla="*/ 255 w 81"/>
                  <a:gd name="T61" fmla="*/ 126 h 47"/>
                  <a:gd name="T62" fmla="*/ 263 w 81"/>
                  <a:gd name="T63" fmla="*/ 91 h 47"/>
                  <a:gd name="T64" fmla="*/ 313 w 81"/>
                  <a:gd name="T65" fmla="*/ 91 h 47"/>
                  <a:gd name="T66" fmla="*/ 370 w 81"/>
                  <a:gd name="T67" fmla="*/ 91 h 47"/>
                  <a:gd name="T68" fmla="*/ 347 w 81"/>
                  <a:gd name="T69" fmla="*/ 91 h 47"/>
                  <a:gd name="T70" fmla="*/ 263 w 81"/>
                  <a:gd name="T71" fmla="*/ 83 h 47"/>
                  <a:gd name="T72" fmla="*/ 270 w 81"/>
                  <a:gd name="T73" fmla="*/ 63 h 47"/>
                  <a:gd name="T74" fmla="*/ 367 w 81"/>
                  <a:gd name="T75" fmla="*/ 55 h 47"/>
                  <a:gd name="T76" fmla="*/ 278 w 81"/>
                  <a:gd name="T77" fmla="*/ 55 h 47"/>
                  <a:gd name="T78" fmla="*/ 242 w 81"/>
                  <a:gd name="T79" fmla="*/ 20 h 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" h="47">
                    <a:moveTo>
                      <a:pt x="52" y="3"/>
                    </a:moveTo>
                    <a:cubicBezTo>
                      <a:pt x="50" y="3"/>
                      <a:pt x="46" y="3"/>
                      <a:pt x="44" y="3"/>
                    </a:cubicBezTo>
                    <a:cubicBezTo>
                      <a:pt x="43" y="4"/>
                      <a:pt x="41" y="5"/>
                      <a:pt x="39" y="5"/>
                    </a:cubicBezTo>
                    <a:cubicBezTo>
                      <a:pt x="35" y="6"/>
                      <a:pt x="32" y="5"/>
                      <a:pt x="29" y="4"/>
                    </a:cubicBezTo>
                    <a:cubicBezTo>
                      <a:pt x="27" y="3"/>
                      <a:pt x="25" y="2"/>
                      <a:pt x="23" y="2"/>
                    </a:cubicBezTo>
                    <a:cubicBezTo>
                      <a:pt x="21" y="2"/>
                      <a:pt x="20" y="2"/>
                      <a:pt x="18" y="3"/>
                    </a:cubicBezTo>
                    <a:cubicBezTo>
                      <a:pt x="15" y="3"/>
                      <a:pt x="11" y="3"/>
                      <a:pt x="9" y="0"/>
                    </a:cubicBezTo>
                    <a:cubicBezTo>
                      <a:pt x="10" y="2"/>
                      <a:pt x="11" y="3"/>
                      <a:pt x="13" y="4"/>
                    </a:cubicBezTo>
                    <a:cubicBezTo>
                      <a:pt x="15" y="5"/>
                      <a:pt x="18" y="4"/>
                      <a:pt x="20" y="5"/>
                    </a:cubicBezTo>
                    <a:cubicBezTo>
                      <a:pt x="18" y="6"/>
                      <a:pt x="18" y="7"/>
                      <a:pt x="17" y="7"/>
                    </a:cubicBezTo>
                    <a:cubicBezTo>
                      <a:pt x="15" y="8"/>
                      <a:pt x="14" y="8"/>
                      <a:pt x="13" y="8"/>
                    </a:cubicBezTo>
                    <a:cubicBezTo>
                      <a:pt x="16" y="9"/>
                      <a:pt x="18" y="7"/>
                      <a:pt x="21" y="6"/>
                    </a:cubicBezTo>
                    <a:cubicBezTo>
                      <a:pt x="24" y="4"/>
                      <a:pt x="30" y="3"/>
                      <a:pt x="32" y="8"/>
                    </a:cubicBezTo>
                    <a:cubicBezTo>
                      <a:pt x="33" y="13"/>
                      <a:pt x="27" y="13"/>
                      <a:pt x="24" y="12"/>
                    </a:cubicBezTo>
                    <a:cubicBezTo>
                      <a:pt x="22" y="12"/>
                      <a:pt x="20" y="12"/>
                      <a:pt x="18" y="12"/>
                    </a:cubicBezTo>
                    <a:cubicBezTo>
                      <a:pt x="17" y="12"/>
                      <a:pt x="15" y="13"/>
                      <a:pt x="13" y="12"/>
                    </a:cubicBezTo>
                    <a:cubicBezTo>
                      <a:pt x="12" y="11"/>
                      <a:pt x="12" y="10"/>
                      <a:pt x="10" y="9"/>
                    </a:cubicBezTo>
                    <a:cubicBezTo>
                      <a:pt x="9" y="9"/>
                      <a:pt x="8" y="8"/>
                      <a:pt x="7" y="8"/>
                    </a:cubicBezTo>
                    <a:cubicBezTo>
                      <a:pt x="5" y="8"/>
                      <a:pt x="2" y="8"/>
                      <a:pt x="0" y="7"/>
                    </a:cubicBezTo>
                    <a:cubicBezTo>
                      <a:pt x="1" y="8"/>
                      <a:pt x="3" y="9"/>
                      <a:pt x="4" y="9"/>
                    </a:cubicBezTo>
                    <a:cubicBezTo>
                      <a:pt x="5" y="9"/>
                      <a:pt x="7" y="10"/>
                      <a:pt x="8" y="10"/>
                    </a:cubicBezTo>
                    <a:cubicBezTo>
                      <a:pt x="9" y="10"/>
                      <a:pt x="10" y="11"/>
                      <a:pt x="11" y="12"/>
                    </a:cubicBezTo>
                    <a:cubicBezTo>
                      <a:pt x="11" y="12"/>
                      <a:pt x="12" y="14"/>
                      <a:pt x="13" y="14"/>
                    </a:cubicBezTo>
                    <a:cubicBezTo>
                      <a:pt x="11" y="14"/>
                      <a:pt x="9" y="15"/>
                      <a:pt x="7" y="15"/>
                    </a:cubicBezTo>
                    <a:cubicBezTo>
                      <a:pt x="6" y="16"/>
                      <a:pt x="4" y="15"/>
                      <a:pt x="2" y="15"/>
                    </a:cubicBezTo>
                    <a:cubicBezTo>
                      <a:pt x="5" y="16"/>
                      <a:pt x="8" y="17"/>
                      <a:pt x="12" y="16"/>
                    </a:cubicBezTo>
                    <a:cubicBezTo>
                      <a:pt x="13" y="16"/>
                      <a:pt x="14" y="15"/>
                      <a:pt x="16" y="15"/>
                    </a:cubicBezTo>
                    <a:cubicBezTo>
                      <a:pt x="17" y="15"/>
                      <a:pt x="20" y="14"/>
                      <a:pt x="21" y="14"/>
                    </a:cubicBezTo>
                    <a:cubicBezTo>
                      <a:pt x="22" y="15"/>
                      <a:pt x="18" y="16"/>
                      <a:pt x="17" y="16"/>
                    </a:cubicBezTo>
                    <a:cubicBezTo>
                      <a:pt x="15" y="17"/>
                      <a:pt x="13" y="17"/>
                      <a:pt x="11" y="18"/>
                    </a:cubicBezTo>
                    <a:cubicBezTo>
                      <a:pt x="8" y="19"/>
                      <a:pt x="7" y="20"/>
                      <a:pt x="6" y="22"/>
                    </a:cubicBezTo>
                    <a:cubicBezTo>
                      <a:pt x="5" y="24"/>
                      <a:pt x="5" y="26"/>
                      <a:pt x="4" y="27"/>
                    </a:cubicBezTo>
                    <a:cubicBezTo>
                      <a:pt x="5" y="24"/>
                      <a:pt x="7" y="20"/>
                      <a:pt x="11" y="20"/>
                    </a:cubicBezTo>
                    <a:cubicBezTo>
                      <a:pt x="11" y="22"/>
                      <a:pt x="9" y="26"/>
                      <a:pt x="10" y="28"/>
                    </a:cubicBezTo>
                    <a:cubicBezTo>
                      <a:pt x="11" y="25"/>
                      <a:pt x="10" y="22"/>
                      <a:pt x="13" y="20"/>
                    </a:cubicBezTo>
                    <a:cubicBezTo>
                      <a:pt x="15" y="18"/>
                      <a:pt x="21" y="17"/>
                      <a:pt x="23" y="17"/>
                    </a:cubicBezTo>
                    <a:cubicBezTo>
                      <a:pt x="21" y="18"/>
                      <a:pt x="19" y="19"/>
                      <a:pt x="18" y="21"/>
                    </a:cubicBezTo>
                    <a:cubicBezTo>
                      <a:pt x="16" y="22"/>
                      <a:pt x="16" y="24"/>
                      <a:pt x="15" y="26"/>
                    </a:cubicBezTo>
                    <a:cubicBezTo>
                      <a:pt x="14" y="28"/>
                      <a:pt x="12" y="31"/>
                      <a:pt x="9" y="32"/>
                    </a:cubicBezTo>
                    <a:cubicBezTo>
                      <a:pt x="13" y="31"/>
                      <a:pt x="15" y="28"/>
                      <a:pt x="17" y="25"/>
                    </a:cubicBezTo>
                    <a:cubicBezTo>
                      <a:pt x="19" y="21"/>
                      <a:pt x="22" y="19"/>
                      <a:pt x="27" y="19"/>
                    </a:cubicBezTo>
                    <a:cubicBezTo>
                      <a:pt x="29" y="19"/>
                      <a:pt x="32" y="20"/>
                      <a:pt x="32" y="22"/>
                    </a:cubicBezTo>
                    <a:cubicBezTo>
                      <a:pt x="33" y="24"/>
                      <a:pt x="30" y="25"/>
                      <a:pt x="29" y="26"/>
                    </a:cubicBezTo>
                    <a:cubicBezTo>
                      <a:pt x="26" y="27"/>
                      <a:pt x="24" y="27"/>
                      <a:pt x="21" y="29"/>
                    </a:cubicBezTo>
                    <a:cubicBezTo>
                      <a:pt x="19" y="30"/>
                      <a:pt x="18" y="31"/>
                      <a:pt x="17" y="33"/>
                    </a:cubicBezTo>
                    <a:cubicBezTo>
                      <a:pt x="19" y="30"/>
                      <a:pt x="23" y="29"/>
                      <a:pt x="27" y="28"/>
                    </a:cubicBezTo>
                    <a:cubicBezTo>
                      <a:pt x="29" y="27"/>
                      <a:pt x="32" y="26"/>
                      <a:pt x="33" y="24"/>
                    </a:cubicBezTo>
                    <a:cubicBezTo>
                      <a:pt x="34" y="26"/>
                      <a:pt x="35" y="28"/>
                      <a:pt x="34" y="31"/>
                    </a:cubicBezTo>
                    <a:cubicBezTo>
                      <a:pt x="34" y="33"/>
                      <a:pt x="33" y="35"/>
                      <a:pt x="33" y="37"/>
                    </a:cubicBezTo>
                    <a:cubicBezTo>
                      <a:pt x="34" y="35"/>
                      <a:pt x="36" y="32"/>
                      <a:pt x="36" y="30"/>
                    </a:cubicBezTo>
                    <a:cubicBezTo>
                      <a:pt x="36" y="28"/>
                      <a:pt x="37" y="23"/>
                      <a:pt x="40" y="24"/>
                    </a:cubicBezTo>
                    <a:cubicBezTo>
                      <a:pt x="42" y="25"/>
                      <a:pt x="41" y="29"/>
                      <a:pt x="41" y="31"/>
                    </a:cubicBezTo>
                    <a:cubicBezTo>
                      <a:pt x="42" y="33"/>
                      <a:pt x="43" y="35"/>
                      <a:pt x="43" y="37"/>
                    </a:cubicBezTo>
                    <a:cubicBezTo>
                      <a:pt x="43" y="38"/>
                      <a:pt x="43" y="39"/>
                      <a:pt x="43" y="41"/>
                    </a:cubicBezTo>
                    <a:cubicBezTo>
                      <a:pt x="46" y="37"/>
                      <a:pt x="42" y="32"/>
                      <a:pt x="43" y="28"/>
                    </a:cubicBezTo>
                    <a:cubicBezTo>
                      <a:pt x="43" y="26"/>
                      <a:pt x="44" y="24"/>
                      <a:pt x="46" y="24"/>
                    </a:cubicBezTo>
                    <a:cubicBezTo>
                      <a:pt x="48" y="23"/>
                      <a:pt x="50" y="24"/>
                      <a:pt x="51" y="26"/>
                    </a:cubicBezTo>
                    <a:cubicBezTo>
                      <a:pt x="53" y="29"/>
                      <a:pt x="56" y="33"/>
                      <a:pt x="57" y="36"/>
                    </a:cubicBezTo>
                    <a:cubicBezTo>
                      <a:pt x="57" y="39"/>
                      <a:pt x="55" y="42"/>
                      <a:pt x="55" y="45"/>
                    </a:cubicBezTo>
                    <a:cubicBezTo>
                      <a:pt x="55" y="46"/>
                      <a:pt x="55" y="46"/>
                      <a:pt x="56" y="47"/>
                    </a:cubicBezTo>
                    <a:cubicBezTo>
                      <a:pt x="55" y="44"/>
                      <a:pt x="57" y="40"/>
                      <a:pt x="58" y="37"/>
                    </a:cubicBezTo>
                    <a:cubicBezTo>
                      <a:pt x="58" y="33"/>
                      <a:pt x="56" y="31"/>
                      <a:pt x="55" y="28"/>
                    </a:cubicBezTo>
                    <a:cubicBezTo>
                      <a:pt x="53" y="26"/>
                      <a:pt x="50" y="21"/>
                      <a:pt x="53" y="19"/>
                    </a:cubicBezTo>
                    <a:cubicBezTo>
                      <a:pt x="54" y="19"/>
                      <a:pt x="55" y="19"/>
                      <a:pt x="57" y="20"/>
                    </a:cubicBezTo>
                    <a:cubicBezTo>
                      <a:pt x="58" y="20"/>
                      <a:pt x="60" y="21"/>
                      <a:pt x="62" y="21"/>
                    </a:cubicBezTo>
                    <a:cubicBezTo>
                      <a:pt x="64" y="21"/>
                      <a:pt x="66" y="20"/>
                      <a:pt x="68" y="20"/>
                    </a:cubicBezTo>
                    <a:cubicBezTo>
                      <a:pt x="70" y="21"/>
                      <a:pt x="72" y="21"/>
                      <a:pt x="75" y="21"/>
                    </a:cubicBezTo>
                    <a:cubicBezTo>
                      <a:pt x="76" y="21"/>
                      <a:pt x="78" y="21"/>
                      <a:pt x="80" y="20"/>
                    </a:cubicBezTo>
                    <a:cubicBezTo>
                      <a:pt x="80" y="19"/>
                      <a:pt x="81" y="18"/>
                      <a:pt x="81" y="17"/>
                    </a:cubicBezTo>
                    <a:cubicBezTo>
                      <a:pt x="80" y="19"/>
                      <a:pt x="78" y="20"/>
                      <a:pt x="75" y="20"/>
                    </a:cubicBezTo>
                    <a:cubicBezTo>
                      <a:pt x="72" y="21"/>
                      <a:pt x="69" y="19"/>
                      <a:pt x="66" y="19"/>
                    </a:cubicBezTo>
                    <a:cubicBezTo>
                      <a:pt x="63" y="18"/>
                      <a:pt x="60" y="18"/>
                      <a:pt x="57" y="18"/>
                    </a:cubicBezTo>
                    <a:cubicBezTo>
                      <a:pt x="55" y="18"/>
                      <a:pt x="53" y="18"/>
                      <a:pt x="53" y="16"/>
                    </a:cubicBezTo>
                    <a:cubicBezTo>
                      <a:pt x="54" y="15"/>
                      <a:pt x="57" y="14"/>
                      <a:pt x="58" y="14"/>
                    </a:cubicBezTo>
                    <a:cubicBezTo>
                      <a:pt x="62" y="13"/>
                      <a:pt x="65" y="11"/>
                      <a:pt x="69" y="11"/>
                    </a:cubicBezTo>
                    <a:cubicBezTo>
                      <a:pt x="71" y="12"/>
                      <a:pt x="76" y="14"/>
                      <a:pt x="79" y="12"/>
                    </a:cubicBezTo>
                    <a:cubicBezTo>
                      <a:pt x="75" y="13"/>
                      <a:pt x="73" y="11"/>
                      <a:pt x="70" y="10"/>
                    </a:cubicBezTo>
                    <a:cubicBezTo>
                      <a:pt x="66" y="10"/>
                      <a:pt x="64" y="10"/>
                      <a:pt x="60" y="12"/>
                    </a:cubicBezTo>
                    <a:cubicBezTo>
                      <a:pt x="58" y="12"/>
                      <a:pt x="54" y="14"/>
                      <a:pt x="52" y="13"/>
                    </a:cubicBezTo>
                    <a:cubicBezTo>
                      <a:pt x="50" y="11"/>
                      <a:pt x="50" y="5"/>
                      <a:pt x="52" y="4"/>
                    </a:cubicBezTo>
                  </a:path>
                </a:pathLst>
              </a:custGeom>
              <a:solidFill>
                <a:srgbClr val="843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Freeform 49">
                <a:extLst>
                  <a:ext uri="{FF2B5EF4-FFF2-40B4-BE49-F238E27FC236}">
                    <a16:creationId xmlns:a16="http://schemas.microsoft.com/office/drawing/2014/main" id="{451E0C8F-0B83-4D35-8D06-1027312D7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1831"/>
                <a:ext cx="74" cy="50"/>
              </a:xfrm>
              <a:custGeom>
                <a:avLst/>
                <a:gdLst>
                  <a:gd name="T0" fmla="*/ 81 w 45"/>
                  <a:gd name="T1" fmla="*/ 20 h 30"/>
                  <a:gd name="T2" fmla="*/ 43 w 45"/>
                  <a:gd name="T3" fmla="*/ 0 h 30"/>
                  <a:gd name="T4" fmla="*/ 81 w 45"/>
                  <a:gd name="T5" fmla="*/ 28 h 30"/>
                  <a:gd name="T6" fmla="*/ 62 w 45"/>
                  <a:gd name="T7" fmla="*/ 33 h 30"/>
                  <a:gd name="T8" fmla="*/ 58 w 45"/>
                  <a:gd name="T9" fmla="*/ 33 h 30"/>
                  <a:gd name="T10" fmla="*/ 49 w 45"/>
                  <a:gd name="T11" fmla="*/ 63 h 30"/>
                  <a:gd name="T12" fmla="*/ 5 w 45"/>
                  <a:gd name="T13" fmla="*/ 103 h 30"/>
                  <a:gd name="T14" fmla="*/ 21 w 45"/>
                  <a:gd name="T15" fmla="*/ 92 h 30"/>
                  <a:gd name="T16" fmla="*/ 8 w 45"/>
                  <a:gd name="T17" fmla="*/ 120 h 30"/>
                  <a:gd name="T18" fmla="*/ 54 w 45"/>
                  <a:gd name="T19" fmla="*/ 70 h 30"/>
                  <a:gd name="T20" fmla="*/ 81 w 45"/>
                  <a:gd name="T21" fmla="*/ 63 h 30"/>
                  <a:gd name="T22" fmla="*/ 35 w 45"/>
                  <a:gd name="T23" fmla="*/ 125 h 30"/>
                  <a:gd name="T24" fmla="*/ 58 w 45"/>
                  <a:gd name="T25" fmla="*/ 92 h 30"/>
                  <a:gd name="T26" fmla="*/ 58 w 45"/>
                  <a:gd name="T27" fmla="*/ 103 h 30"/>
                  <a:gd name="T28" fmla="*/ 81 w 45"/>
                  <a:gd name="T29" fmla="*/ 97 h 30"/>
                  <a:gd name="T30" fmla="*/ 67 w 45"/>
                  <a:gd name="T31" fmla="*/ 120 h 30"/>
                  <a:gd name="T32" fmla="*/ 84 w 45"/>
                  <a:gd name="T33" fmla="*/ 105 h 30"/>
                  <a:gd name="T34" fmla="*/ 84 w 45"/>
                  <a:gd name="T35" fmla="*/ 133 h 30"/>
                  <a:gd name="T36" fmla="*/ 84 w 45"/>
                  <a:gd name="T37" fmla="*/ 97 h 30"/>
                  <a:gd name="T38" fmla="*/ 110 w 45"/>
                  <a:gd name="T39" fmla="*/ 92 h 30"/>
                  <a:gd name="T40" fmla="*/ 97 w 45"/>
                  <a:gd name="T41" fmla="*/ 112 h 30"/>
                  <a:gd name="T42" fmla="*/ 97 w 45"/>
                  <a:gd name="T43" fmla="*/ 120 h 30"/>
                  <a:gd name="T44" fmla="*/ 117 w 45"/>
                  <a:gd name="T45" fmla="*/ 97 h 30"/>
                  <a:gd name="T46" fmla="*/ 117 w 45"/>
                  <a:gd name="T47" fmla="*/ 117 h 30"/>
                  <a:gd name="T48" fmla="*/ 110 w 45"/>
                  <a:gd name="T49" fmla="*/ 133 h 30"/>
                  <a:gd name="T50" fmla="*/ 118 w 45"/>
                  <a:gd name="T51" fmla="*/ 97 h 30"/>
                  <a:gd name="T52" fmla="*/ 146 w 45"/>
                  <a:gd name="T53" fmla="*/ 97 h 30"/>
                  <a:gd name="T54" fmla="*/ 138 w 45"/>
                  <a:gd name="T55" fmla="*/ 130 h 30"/>
                  <a:gd name="T56" fmla="*/ 151 w 45"/>
                  <a:gd name="T57" fmla="*/ 120 h 30"/>
                  <a:gd name="T58" fmla="*/ 160 w 45"/>
                  <a:gd name="T59" fmla="*/ 120 h 30"/>
                  <a:gd name="T60" fmla="*/ 160 w 45"/>
                  <a:gd name="T61" fmla="*/ 112 h 30"/>
                  <a:gd name="T62" fmla="*/ 146 w 45"/>
                  <a:gd name="T63" fmla="*/ 70 h 30"/>
                  <a:gd name="T64" fmla="*/ 151 w 45"/>
                  <a:gd name="T65" fmla="*/ 62 h 30"/>
                  <a:gd name="T66" fmla="*/ 194 w 45"/>
                  <a:gd name="T67" fmla="*/ 78 h 30"/>
                  <a:gd name="T68" fmla="*/ 179 w 45"/>
                  <a:gd name="T69" fmla="*/ 62 h 30"/>
                  <a:gd name="T70" fmla="*/ 138 w 45"/>
                  <a:gd name="T71" fmla="*/ 42 h 30"/>
                  <a:gd name="T72" fmla="*/ 181 w 45"/>
                  <a:gd name="T73" fmla="*/ 33 h 30"/>
                  <a:gd name="T74" fmla="*/ 192 w 45"/>
                  <a:gd name="T75" fmla="*/ 28 h 30"/>
                  <a:gd name="T76" fmla="*/ 151 w 45"/>
                  <a:gd name="T77" fmla="*/ 28 h 30"/>
                  <a:gd name="T78" fmla="*/ 138 w 45"/>
                  <a:gd name="T79" fmla="*/ 5 h 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5" h="30">
                    <a:moveTo>
                      <a:pt x="31" y="1"/>
                    </a:moveTo>
                    <a:cubicBezTo>
                      <a:pt x="29" y="4"/>
                      <a:pt x="22" y="6"/>
                      <a:pt x="18" y="4"/>
                    </a:cubicBezTo>
                    <a:cubicBezTo>
                      <a:pt x="17" y="3"/>
                      <a:pt x="16" y="2"/>
                      <a:pt x="15" y="1"/>
                    </a:cubicBezTo>
                    <a:cubicBezTo>
                      <a:pt x="13" y="1"/>
                      <a:pt x="12" y="1"/>
                      <a:pt x="10" y="0"/>
                    </a:cubicBezTo>
                    <a:cubicBezTo>
                      <a:pt x="12" y="2"/>
                      <a:pt x="14" y="2"/>
                      <a:pt x="16" y="4"/>
                    </a:cubicBezTo>
                    <a:cubicBezTo>
                      <a:pt x="17" y="4"/>
                      <a:pt x="18" y="5"/>
                      <a:pt x="18" y="6"/>
                    </a:cubicBezTo>
                    <a:cubicBezTo>
                      <a:pt x="19" y="6"/>
                      <a:pt x="20" y="7"/>
                      <a:pt x="20" y="8"/>
                    </a:cubicBezTo>
                    <a:cubicBezTo>
                      <a:pt x="18" y="9"/>
                      <a:pt x="16" y="7"/>
                      <a:pt x="14" y="7"/>
                    </a:cubicBezTo>
                    <a:cubicBezTo>
                      <a:pt x="13" y="6"/>
                      <a:pt x="10" y="4"/>
                      <a:pt x="8" y="4"/>
                    </a:cubicBezTo>
                    <a:cubicBezTo>
                      <a:pt x="10" y="5"/>
                      <a:pt x="11" y="6"/>
                      <a:pt x="13" y="7"/>
                    </a:cubicBezTo>
                    <a:cubicBezTo>
                      <a:pt x="14" y="8"/>
                      <a:pt x="16" y="9"/>
                      <a:pt x="15" y="11"/>
                    </a:cubicBezTo>
                    <a:cubicBezTo>
                      <a:pt x="15" y="13"/>
                      <a:pt x="12" y="13"/>
                      <a:pt x="11" y="14"/>
                    </a:cubicBezTo>
                    <a:cubicBezTo>
                      <a:pt x="9" y="16"/>
                      <a:pt x="7" y="17"/>
                      <a:pt x="4" y="19"/>
                    </a:cubicBezTo>
                    <a:cubicBezTo>
                      <a:pt x="3" y="20"/>
                      <a:pt x="2" y="21"/>
                      <a:pt x="1" y="22"/>
                    </a:cubicBezTo>
                    <a:cubicBezTo>
                      <a:pt x="0" y="23"/>
                      <a:pt x="0" y="23"/>
                      <a:pt x="0" y="25"/>
                    </a:cubicBezTo>
                    <a:cubicBezTo>
                      <a:pt x="1" y="23"/>
                      <a:pt x="3" y="21"/>
                      <a:pt x="5" y="20"/>
                    </a:cubicBezTo>
                    <a:cubicBezTo>
                      <a:pt x="4" y="21"/>
                      <a:pt x="4" y="22"/>
                      <a:pt x="3" y="23"/>
                    </a:cubicBezTo>
                    <a:cubicBezTo>
                      <a:pt x="3" y="24"/>
                      <a:pt x="3" y="25"/>
                      <a:pt x="2" y="26"/>
                    </a:cubicBezTo>
                    <a:cubicBezTo>
                      <a:pt x="4" y="24"/>
                      <a:pt x="5" y="21"/>
                      <a:pt x="6" y="19"/>
                    </a:cubicBezTo>
                    <a:cubicBezTo>
                      <a:pt x="7" y="17"/>
                      <a:pt x="10" y="16"/>
                      <a:pt x="12" y="15"/>
                    </a:cubicBezTo>
                    <a:cubicBezTo>
                      <a:pt x="13" y="14"/>
                      <a:pt x="13" y="14"/>
                      <a:pt x="14" y="13"/>
                    </a:cubicBezTo>
                    <a:cubicBezTo>
                      <a:pt x="15" y="13"/>
                      <a:pt x="17" y="13"/>
                      <a:pt x="18" y="14"/>
                    </a:cubicBezTo>
                    <a:cubicBezTo>
                      <a:pt x="21" y="16"/>
                      <a:pt x="15" y="18"/>
                      <a:pt x="14" y="19"/>
                    </a:cubicBezTo>
                    <a:cubicBezTo>
                      <a:pt x="11" y="21"/>
                      <a:pt x="6" y="23"/>
                      <a:pt x="8" y="27"/>
                    </a:cubicBezTo>
                    <a:cubicBezTo>
                      <a:pt x="8" y="26"/>
                      <a:pt x="8" y="24"/>
                      <a:pt x="9" y="23"/>
                    </a:cubicBezTo>
                    <a:cubicBezTo>
                      <a:pt x="10" y="22"/>
                      <a:pt x="12" y="20"/>
                      <a:pt x="13" y="20"/>
                    </a:cubicBezTo>
                    <a:cubicBezTo>
                      <a:pt x="12" y="22"/>
                      <a:pt x="9" y="25"/>
                      <a:pt x="11" y="27"/>
                    </a:cubicBezTo>
                    <a:cubicBezTo>
                      <a:pt x="11" y="25"/>
                      <a:pt x="12" y="23"/>
                      <a:pt x="13" y="22"/>
                    </a:cubicBezTo>
                    <a:cubicBezTo>
                      <a:pt x="14" y="20"/>
                      <a:pt x="15" y="18"/>
                      <a:pt x="17" y="18"/>
                    </a:cubicBezTo>
                    <a:cubicBezTo>
                      <a:pt x="19" y="17"/>
                      <a:pt x="18" y="20"/>
                      <a:pt x="18" y="21"/>
                    </a:cubicBezTo>
                    <a:cubicBezTo>
                      <a:pt x="17" y="22"/>
                      <a:pt x="16" y="22"/>
                      <a:pt x="16" y="23"/>
                    </a:cubicBezTo>
                    <a:cubicBezTo>
                      <a:pt x="15" y="24"/>
                      <a:pt x="15" y="25"/>
                      <a:pt x="15" y="26"/>
                    </a:cubicBezTo>
                    <a:cubicBezTo>
                      <a:pt x="15" y="24"/>
                      <a:pt x="17" y="23"/>
                      <a:pt x="18" y="22"/>
                    </a:cubicBezTo>
                    <a:cubicBezTo>
                      <a:pt x="18" y="22"/>
                      <a:pt x="18" y="23"/>
                      <a:pt x="19" y="23"/>
                    </a:cubicBezTo>
                    <a:cubicBezTo>
                      <a:pt x="19" y="24"/>
                      <a:pt x="19" y="25"/>
                      <a:pt x="19" y="25"/>
                    </a:cubicBezTo>
                    <a:cubicBezTo>
                      <a:pt x="19" y="26"/>
                      <a:pt x="19" y="27"/>
                      <a:pt x="19" y="29"/>
                    </a:cubicBezTo>
                    <a:cubicBezTo>
                      <a:pt x="19" y="27"/>
                      <a:pt x="20" y="26"/>
                      <a:pt x="20" y="25"/>
                    </a:cubicBezTo>
                    <a:cubicBezTo>
                      <a:pt x="20" y="24"/>
                      <a:pt x="19" y="23"/>
                      <a:pt x="19" y="21"/>
                    </a:cubicBezTo>
                    <a:cubicBezTo>
                      <a:pt x="19" y="20"/>
                      <a:pt x="20" y="16"/>
                      <a:pt x="23" y="16"/>
                    </a:cubicBezTo>
                    <a:cubicBezTo>
                      <a:pt x="25" y="16"/>
                      <a:pt x="26" y="19"/>
                      <a:pt x="25" y="20"/>
                    </a:cubicBezTo>
                    <a:cubicBezTo>
                      <a:pt x="24" y="21"/>
                      <a:pt x="23" y="22"/>
                      <a:pt x="23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2" y="26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5"/>
                      <a:pt x="23" y="24"/>
                      <a:pt x="24" y="23"/>
                    </a:cubicBezTo>
                    <a:cubicBezTo>
                      <a:pt x="25" y="22"/>
                      <a:pt x="26" y="22"/>
                      <a:pt x="26" y="21"/>
                    </a:cubicBezTo>
                    <a:cubicBezTo>
                      <a:pt x="26" y="21"/>
                      <a:pt x="26" y="22"/>
                      <a:pt x="26" y="23"/>
                    </a:cubicBezTo>
                    <a:cubicBezTo>
                      <a:pt x="26" y="23"/>
                      <a:pt x="26" y="25"/>
                      <a:pt x="26" y="25"/>
                    </a:cubicBezTo>
                    <a:cubicBezTo>
                      <a:pt x="25" y="26"/>
                      <a:pt x="25" y="27"/>
                      <a:pt x="25" y="27"/>
                    </a:cubicBezTo>
                    <a:cubicBezTo>
                      <a:pt x="25" y="28"/>
                      <a:pt x="25" y="29"/>
                      <a:pt x="25" y="29"/>
                    </a:cubicBezTo>
                    <a:cubicBezTo>
                      <a:pt x="25" y="28"/>
                      <a:pt x="26" y="27"/>
                      <a:pt x="26" y="25"/>
                    </a:cubicBezTo>
                    <a:cubicBezTo>
                      <a:pt x="27" y="24"/>
                      <a:pt x="27" y="23"/>
                      <a:pt x="27" y="21"/>
                    </a:cubicBezTo>
                    <a:cubicBezTo>
                      <a:pt x="27" y="19"/>
                      <a:pt x="26" y="15"/>
                      <a:pt x="29" y="15"/>
                    </a:cubicBezTo>
                    <a:cubicBezTo>
                      <a:pt x="32" y="15"/>
                      <a:pt x="33" y="19"/>
                      <a:pt x="33" y="21"/>
                    </a:cubicBezTo>
                    <a:cubicBezTo>
                      <a:pt x="33" y="22"/>
                      <a:pt x="33" y="23"/>
                      <a:pt x="33" y="24"/>
                    </a:cubicBezTo>
                    <a:cubicBezTo>
                      <a:pt x="33" y="26"/>
                      <a:pt x="32" y="27"/>
                      <a:pt x="31" y="28"/>
                    </a:cubicBezTo>
                    <a:cubicBezTo>
                      <a:pt x="31" y="29"/>
                      <a:pt x="31" y="30"/>
                      <a:pt x="30" y="30"/>
                    </a:cubicBezTo>
                    <a:cubicBezTo>
                      <a:pt x="31" y="29"/>
                      <a:pt x="33" y="28"/>
                      <a:pt x="34" y="26"/>
                    </a:cubicBezTo>
                    <a:cubicBezTo>
                      <a:pt x="34" y="25"/>
                      <a:pt x="34" y="24"/>
                      <a:pt x="34" y="23"/>
                    </a:cubicBezTo>
                    <a:cubicBezTo>
                      <a:pt x="35" y="24"/>
                      <a:pt x="36" y="25"/>
                      <a:pt x="36" y="26"/>
                    </a:cubicBezTo>
                    <a:cubicBezTo>
                      <a:pt x="36" y="27"/>
                      <a:pt x="37" y="27"/>
                      <a:pt x="37" y="28"/>
                    </a:cubicBezTo>
                    <a:cubicBezTo>
                      <a:pt x="37" y="27"/>
                      <a:pt x="37" y="25"/>
                      <a:pt x="36" y="24"/>
                    </a:cubicBezTo>
                    <a:cubicBezTo>
                      <a:pt x="35" y="23"/>
                      <a:pt x="35" y="21"/>
                      <a:pt x="35" y="20"/>
                    </a:cubicBezTo>
                    <a:cubicBezTo>
                      <a:pt x="34" y="18"/>
                      <a:pt x="34" y="17"/>
                      <a:pt x="33" y="15"/>
                    </a:cubicBezTo>
                    <a:cubicBezTo>
                      <a:pt x="33" y="14"/>
                      <a:pt x="31" y="13"/>
                      <a:pt x="31" y="12"/>
                    </a:cubicBezTo>
                    <a:cubicBezTo>
                      <a:pt x="32" y="12"/>
                      <a:pt x="33" y="13"/>
                      <a:pt x="34" y="13"/>
                    </a:cubicBezTo>
                    <a:cubicBezTo>
                      <a:pt x="35" y="13"/>
                      <a:pt x="36" y="13"/>
                      <a:pt x="38" y="13"/>
                    </a:cubicBezTo>
                    <a:cubicBezTo>
                      <a:pt x="40" y="13"/>
                      <a:pt x="43" y="15"/>
                      <a:pt x="44" y="17"/>
                    </a:cubicBezTo>
                    <a:cubicBezTo>
                      <a:pt x="43" y="16"/>
                      <a:pt x="43" y="16"/>
                      <a:pt x="42" y="15"/>
                    </a:cubicBezTo>
                    <a:cubicBezTo>
                      <a:pt x="42" y="14"/>
                      <a:pt x="41" y="14"/>
                      <a:pt x="40" y="13"/>
                    </a:cubicBezTo>
                    <a:cubicBezTo>
                      <a:pt x="38" y="12"/>
                      <a:pt x="37" y="12"/>
                      <a:pt x="35" y="12"/>
                    </a:cubicBezTo>
                    <a:cubicBezTo>
                      <a:pt x="33" y="11"/>
                      <a:pt x="31" y="11"/>
                      <a:pt x="31" y="9"/>
                    </a:cubicBezTo>
                    <a:cubicBezTo>
                      <a:pt x="32" y="7"/>
                      <a:pt x="35" y="7"/>
                      <a:pt x="36" y="8"/>
                    </a:cubicBezTo>
                    <a:cubicBezTo>
                      <a:pt x="38" y="8"/>
                      <a:pt x="39" y="8"/>
                      <a:pt x="41" y="7"/>
                    </a:cubicBezTo>
                    <a:cubicBezTo>
                      <a:pt x="42" y="7"/>
                      <a:pt x="43" y="5"/>
                      <a:pt x="45" y="6"/>
                    </a:cubicBezTo>
                    <a:cubicBezTo>
                      <a:pt x="44" y="5"/>
                      <a:pt x="43" y="5"/>
                      <a:pt x="43" y="6"/>
                    </a:cubicBezTo>
                    <a:cubicBezTo>
                      <a:pt x="42" y="6"/>
                      <a:pt x="41" y="6"/>
                      <a:pt x="40" y="7"/>
                    </a:cubicBezTo>
                    <a:cubicBezTo>
                      <a:pt x="38" y="7"/>
                      <a:pt x="36" y="7"/>
                      <a:pt x="34" y="6"/>
                    </a:cubicBezTo>
                    <a:cubicBezTo>
                      <a:pt x="33" y="6"/>
                      <a:pt x="30" y="7"/>
                      <a:pt x="29" y="5"/>
                    </a:cubicBezTo>
                    <a:cubicBezTo>
                      <a:pt x="28" y="3"/>
                      <a:pt x="30" y="2"/>
                      <a:pt x="31" y="1"/>
                    </a:cubicBezTo>
                  </a:path>
                </a:pathLst>
              </a:custGeom>
              <a:solidFill>
                <a:srgbClr val="843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Freeform 50">
                <a:extLst>
                  <a:ext uri="{FF2B5EF4-FFF2-40B4-BE49-F238E27FC236}">
                    <a16:creationId xmlns:a16="http://schemas.microsoft.com/office/drawing/2014/main" id="{76DE6264-6309-4363-A260-330B05B910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1862"/>
                <a:ext cx="58" cy="40"/>
              </a:xfrm>
              <a:custGeom>
                <a:avLst/>
                <a:gdLst>
                  <a:gd name="T0" fmla="*/ 76 w 35"/>
                  <a:gd name="T1" fmla="*/ 20 h 24"/>
                  <a:gd name="T2" fmla="*/ 55 w 35"/>
                  <a:gd name="T3" fmla="*/ 0 h 24"/>
                  <a:gd name="T4" fmla="*/ 75 w 35"/>
                  <a:gd name="T5" fmla="*/ 22 h 24"/>
                  <a:gd name="T6" fmla="*/ 63 w 35"/>
                  <a:gd name="T7" fmla="*/ 22 h 24"/>
                  <a:gd name="T8" fmla="*/ 60 w 35"/>
                  <a:gd name="T9" fmla="*/ 22 h 24"/>
                  <a:gd name="T10" fmla="*/ 46 w 35"/>
                  <a:gd name="T11" fmla="*/ 42 h 24"/>
                  <a:gd name="T12" fmla="*/ 8 w 35"/>
                  <a:gd name="T13" fmla="*/ 62 h 24"/>
                  <a:gd name="T14" fmla="*/ 20 w 35"/>
                  <a:gd name="T15" fmla="*/ 55 h 24"/>
                  <a:gd name="T16" fmla="*/ 8 w 35"/>
                  <a:gd name="T17" fmla="*/ 75 h 24"/>
                  <a:gd name="T18" fmla="*/ 46 w 35"/>
                  <a:gd name="T19" fmla="*/ 47 h 24"/>
                  <a:gd name="T20" fmla="*/ 68 w 35"/>
                  <a:gd name="T21" fmla="*/ 50 h 24"/>
                  <a:gd name="T22" fmla="*/ 22 w 35"/>
                  <a:gd name="T23" fmla="*/ 83 h 24"/>
                  <a:gd name="T24" fmla="*/ 46 w 35"/>
                  <a:gd name="T25" fmla="*/ 63 h 24"/>
                  <a:gd name="T26" fmla="*/ 46 w 35"/>
                  <a:gd name="T27" fmla="*/ 70 h 24"/>
                  <a:gd name="T28" fmla="*/ 60 w 35"/>
                  <a:gd name="T29" fmla="*/ 75 h 24"/>
                  <a:gd name="T30" fmla="*/ 50 w 35"/>
                  <a:gd name="T31" fmla="*/ 88 h 24"/>
                  <a:gd name="T32" fmla="*/ 63 w 35"/>
                  <a:gd name="T33" fmla="*/ 78 h 24"/>
                  <a:gd name="T34" fmla="*/ 60 w 35"/>
                  <a:gd name="T35" fmla="*/ 97 h 24"/>
                  <a:gd name="T36" fmla="*/ 63 w 35"/>
                  <a:gd name="T37" fmla="*/ 75 h 24"/>
                  <a:gd name="T38" fmla="*/ 83 w 35"/>
                  <a:gd name="T39" fmla="*/ 75 h 24"/>
                  <a:gd name="T40" fmla="*/ 75 w 35"/>
                  <a:gd name="T41" fmla="*/ 88 h 24"/>
                  <a:gd name="T42" fmla="*/ 68 w 35"/>
                  <a:gd name="T43" fmla="*/ 92 h 24"/>
                  <a:gd name="T44" fmla="*/ 85 w 35"/>
                  <a:gd name="T45" fmla="*/ 78 h 24"/>
                  <a:gd name="T46" fmla="*/ 83 w 35"/>
                  <a:gd name="T47" fmla="*/ 92 h 24"/>
                  <a:gd name="T48" fmla="*/ 76 w 35"/>
                  <a:gd name="T49" fmla="*/ 105 h 24"/>
                  <a:gd name="T50" fmla="*/ 91 w 35"/>
                  <a:gd name="T51" fmla="*/ 78 h 24"/>
                  <a:gd name="T52" fmla="*/ 109 w 35"/>
                  <a:gd name="T53" fmla="*/ 83 h 24"/>
                  <a:gd name="T54" fmla="*/ 99 w 35"/>
                  <a:gd name="T55" fmla="*/ 105 h 24"/>
                  <a:gd name="T56" fmla="*/ 109 w 35"/>
                  <a:gd name="T57" fmla="*/ 103 h 24"/>
                  <a:gd name="T58" fmla="*/ 113 w 35"/>
                  <a:gd name="T59" fmla="*/ 103 h 24"/>
                  <a:gd name="T60" fmla="*/ 118 w 35"/>
                  <a:gd name="T61" fmla="*/ 97 h 24"/>
                  <a:gd name="T62" fmla="*/ 113 w 35"/>
                  <a:gd name="T63" fmla="*/ 63 h 24"/>
                  <a:gd name="T64" fmla="*/ 118 w 35"/>
                  <a:gd name="T65" fmla="*/ 62 h 24"/>
                  <a:gd name="T66" fmla="*/ 146 w 35"/>
                  <a:gd name="T67" fmla="*/ 78 h 24"/>
                  <a:gd name="T68" fmla="*/ 138 w 35"/>
                  <a:gd name="T69" fmla="*/ 63 h 24"/>
                  <a:gd name="T70" fmla="*/ 113 w 35"/>
                  <a:gd name="T71" fmla="*/ 42 h 24"/>
                  <a:gd name="T72" fmla="*/ 146 w 35"/>
                  <a:gd name="T73" fmla="*/ 47 h 24"/>
                  <a:gd name="T74" fmla="*/ 151 w 35"/>
                  <a:gd name="T75" fmla="*/ 42 h 24"/>
                  <a:gd name="T76" fmla="*/ 124 w 35"/>
                  <a:gd name="T77" fmla="*/ 37 h 24"/>
                  <a:gd name="T78" fmla="*/ 118 w 35"/>
                  <a:gd name="T79" fmla="*/ 20 h 2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5" h="24">
                    <a:moveTo>
                      <a:pt x="26" y="4"/>
                    </a:moveTo>
                    <a:cubicBezTo>
                      <a:pt x="24" y="6"/>
                      <a:pt x="19" y="6"/>
                      <a:pt x="17" y="4"/>
                    </a:cubicBezTo>
                    <a:cubicBezTo>
                      <a:pt x="16" y="3"/>
                      <a:pt x="16" y="2"/>
                      <a:pt x="15" y="1"/>
                    </a:cubicBezTo>
                    <a:cubicBezTo>
                      <a:pt x="14" y="1"/>
                      <a:pt x="13" y="1"/>
                      <a:pt x="12" y="0"/>
                    </a:cubicBezTo>
                    <a:cubicBezTo>
                      <a:pt x="13" y="1"/>
                      <a:pt x="14" y="2"/>
                      <a:pt x="15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7" y="5"/>
                      <a:pt x="17" y="6"/>
                      <a:pt x="17" y="7"/>
                    </a:cubicBezTo>
                    <a:cubicBezTo>
                      <a:pt x="16" y="7"/>
                      <a:pt x="14" y="6"/>
                      <a:pt x="14" y="5"/>
                    </a:cubicBezTo>
                    <a:cubicBezTo>
                      <a:pt x="12" y="4"/>
                      <a:pt x="11" y="3"/>
                      <a:pt x="9" y="2"/>
                    </a:cubicBezTo>
                    <a:cubicBezTo>
                      <a:pt x="11" y="3"/>
                      <a:pt x="12" y="4"/>
                      <a:pt x="13" y="5"/>
                    </a:cubicBezTo>
                    <a:cubicBezTo>
                      <a:pt x="13" y="5"/>
                      <a:pt x="14" y="7"/>
                      <a:pt x="14" y="8"/>
                    </a:cubicBezTo>
                    <a:cubicBezTo>
                      <a:pt x="13" y="9"/>
                      <a:pt x="11" y="9"/>
                      <a:pt x="10" y="9"/>
                    </a:cubicBezTo>
                    <a:cubicBezTo>
                      <a:pt x="8" y="10"/>
                      <a:pt x="6" y="11"/>
                      <a:pt x="4" y="12"/>
                    </a:cubicBezTo>
                    <a:cubicBezTo>
                      <a:pt x="3" y="12"/>
                      <a:pt x="2" y="13"/>
                      <a:pt x="2" y="13"/>
                    </a:cubicBezTo>
                    <a:cubicBezTo>
                      <a:pt x="1" y="14"/>
                      <a:pt x="1" y="14"/>
                      <a:pt x="0" y="15"/>
                    </a:cubicBezTo>
                    <a:cubicBezTo>
                      <a:pt x="1" y="14"/>
                      <a:pt x="3" y="13"/>
                      <a:pt x="4" y="12"/>
                    </a:cubicBezTo>
                    <a:cubicBezTo>
                      <a:pt x="4" y="13"/>
                      <a:pt x="3" y="14"/>
                      <a:pt x="3" y="14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3" y="15"/>
                      <a:pt x="4" y="13"/>
                      <a:pt x="6" y="12"/>
                    </a:cubicBezTo>
                    <a:cubicBezTo>
                      <a:pt x="7" y="11"/>
                      <a:pt x="9" y="10"/>
                      <a:pt x="10" y="10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0"/>
                      <a:pt x="14" y="10"/>
                      <a:pt x="15" y="11"/>
                    </a:cubicBezTo>
                    <a:cubicBezTo>
                      <a:pt x="16" y="13"/>
                      <a:pt x="12" y="13"/>
                      <a:pt x="11" y="13"/>
                    </a:cubicBezTo>
                    <a:cubicBezTo>
                      <a:pt x="9" y="14"/>
                      <a:pt x="5" y="15"/>
                      <a:pt x="5" y="18"/>
                    </a:cubicBezTo>
                    <a:cubicBezTo>
                      <a:pt x="6" y="17"/>
                      <a:pt x="6" y="16"/>
                      <a:pt x="7" y="15"/>
                    </a:cubicBezTo>
                    <a:cubicBezTo>
                      <a:pt x="8" y="15"/>
                      <a:pt x="9" y="14"/>
                      <a:pt x="10" y="14"/>
                    </a:cubicBezTo>
                    <a:cubicBezTo>
                      <a:pt x="9" y="15"/>
                      <a:pt x="7" y="17"/>
                      <a:pt x="7" y="19"/>
                    </a:cubicBezTo>
                    <a:cubicBezTo>
                      <a:pt x="8" y="18"/>
                      <a:pt x="9" y="16"/>
                      <a:pt x="10" y="15"/>
                    </a:cubicBezTo>
                    <a:cubicBezTo>
                      <a:pt x="11" y="14"/>
                      <a:pt x="12" y="13"/>
                      <a:pt x="13" y="13"/>
                    </a:cubicBezTo>
                    <a:cubicBezTo>
                      <a:pt x="15" y="13"/>
                      <a:pt x="14" y="15"/>
                      <a:pt x="13" y="16"/>
                    </a:cubicBezTo>
                    <a:cubicBezTo>
                      <a:pt x="13" y="16"/>
                      <a:pt x="12" y="16"/>
                      <a:pt x="12" y="17"/>
                    </a:cubicBezTo>
                    <a:cubicBezTo>
                      <a:pt x="11" y="17"/>
                      <a:pt x="11" y="18"/>
                      <a:pt x="11" y="19"/>
                    </a:cubicBezTo>
                    <a:cubicBezTo>
                      <a:pt x="11" y="18"/>
                      <a:pt x="12" y="17"/>
                      <a:pt x="13" y="16"/>
                    </a:cubicBezTo>
                    <a:cubicBezTo>
                      <a:pt x="13" y="17"/>
                      <a:pt x="13" y="17"/>
                      <a:pt x="14" y="17"/>
                    </a:cubicBezTo>
                    <a:cubicBezTo>
                      <a:pt x="14" y="18"/>
                      <a:pt x="14" y="18"/>
                      <a:pt x="13" y="19"/>
                    </a:cubicBezTo>
                    <a:cubicBezTo>
                      <a:pt x="13" y="20"/>
                      <a:pt x="13" y="20"/>
                      <a:pt x="13" y="21"/>
                    </a:cubicBezTo>
                    <a:cubicBezTo>
                      <a:pt x="13" y="20"/>
                      <a:pt x="14" y="20"/>
                      <a:pt x="14" y="19"/>
                    </a:cubicBezTo>
                    <a:cubicBezTo>
                      <a:pt x="14" y="18"/>
                      <a:pt x="14" y="17"/>
                      <a:pt x="14" y="16"/>
                    </a:cubicBezTo>
                    <a:cubicBezTo>
                      <a:pt x="15" y="15"/>
                      <a:pt x="16" y="12"/>
                      <a:pt x="18" y="13"/>
                    </a:cubicBezTo>
                    <a:cubicBezTo>
                      <a:pt x="19" y="13"/>
                      <a:pt x="19" y="15"/>
                      <a:pt x="18" y="16"/>
                    </a:cubicBezTo>
                    <a:cubicBezTo>
                      <a:pt x="18" y="17"/>
                      <a:pt x="17" y="17"/>
                      <a:pt x="16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7" y="18"/>
                      <a:pt x="17" y="18"/>
                    </a:cubicBezTo>
                    <a:cubicBezTo>
                      <a:pt x="18" y="18"/>
                      <a:pt x="19" y="18"/>
                      <a:pt x="19" y="17"/>
                    </a:cubicBezTo>
                    <a:cubicBezTo>
                      <a:pt x="19" y="17"/>
                      <a:pt x="19" y="18"/>
                      <a:pt x="19" y="18"/>
                    </a:cubicBezTo>
                    <a:cubicBezTo>
                      <a:pt x="19" y="19"/>
                      <a:pt x="18" y="19"/>
                      <a:pt x="18" y="20"/>
                    </a:cubicBezTo>
                    <a:cubicBezTo>
                      <a:pt x="18" y="20"/>
                      <a:pt x="17" y="21"/>
                      <a:pt x="17" y="21"/>
                    </a:cubicBezTo>
                    <a:cubicBezTo>
                      <a:pt x="17" y="22"/>
                      <a:pt x="17" y="22"/>
                      <a:pt x="17" y="23"/>
                    </a:cubicBezTo>
                    <a:cubicBezTo>
                      <a:pt x="17" y="22"/>
                      <a:pt x="18" y="21"/>
                      <a:pt x="18" y="20"/>
                    </a:cubicBezTo>
                    <a:cubicBezTo>
                      <a:pt x="19" y="19"/>
                      <a:pt x="20" y="18"/>
                      <a:pt x="20" y="17"/>
                    </a:cubicBezTo>
                    <a:cubicBezTo>
                      <a:pt x="20" y="16"/>
                      <a:pt x="20" y="13"/>
                      <a:pt x="22" y="13"/>
                    </a:cubicBezTo>
                    <a:cubicBezTo>
                      <a:pt x="24" y="14"/>
                      <a:pt x="24" y="17"/>
                      <a:pt x="24" y="18"/>
                    </a:cubicBezTo>
                    <a:cubicBezTo>
                      <a:pt x="24" y="19"/>
                      <a:pt x="24" y="20"/>
                      <a:pt x="24" y="21"/>
                    </a:cubicBezTo>
                    <a:cubicBezTo>
                      <a:pt x="23" y="22"/>
                      <a:pt x="22" y="22"/>
                      <a:pt x="22" y="23"/>
                    </a:cubicBezTo>
                    <a:cubicBezTo>
                      <a:pt x="21" y="23"/>
                      <a:pt x="21" y="24"/>
                      <a:pt x="21" y="24"/>
                    </a:cubicBezTo>
                    <a:cubicBezTo>
                      <a:pt x="22" y="23"/>
                      <a:pt x="23" y="23"/>
                      <a:pt x="24" y="22"/>
                    </a:cubicBezTo>
                    <a:cubicBezTo>
                      <a:pt x="24" y="21"/>
                      <a:pt x="24" y="21"/>
                      <a:pt x="25" y="20"/>
                    </a:cubicBezTo>
                    <a:cubicBezTo>
                      <a:pt x="25" y="20"/>
                      <a:pt x="25" y="22"/>
                      <a:pt x="25" y="22"/>
                    </a:cubicBezTo>
                    <a:cubicBezTo>
                      <a:pt x="25" y="23"/>
                      <a:pt x="26" y="24"/>
                      <a:pt x="26" y="24"/>
                    </a:cubicBezTo>
                    <a:cubicBezTo>
                      <a:pt x="26" y="23"/>
                      <a:pt x="26" y="22"/>
                      <a:pt x="26" y="21"/>
                    </a:cubicBezTo>
                    <a:cubicBezTo>
                      <a:pt x="25" y="20"/>
                      <a:pt x="25" y="19"/>
                      <a:pt x="25" y="18"/>
                    </a:cubicBezTo>
                    <a:cubicBezTo>
                      <a:pt x="25" y="17"/>
                      <a:pt x="25" y="15"/>
                      <a:pt x="25" y="14"/>
                    </a:cubicBezTo>
                    <a:cubicBezTo>
                      <a:pt x="25" y="13"/>
                      <a:pt x="24" y="13"/>
                      <a:pt x="24" y="12"/>
                    </a:cubicBezTo>
                    <a:cubicBezTo>
                      <a:pt x="25" y="12"/>
                      <a:pt x="25" y="13"/>
                      <a:pt x="26" y="13"/>
                    </a:cubicBezTo>
                    <a:cubicBezTo>
                      <a:pt x="27" y="13"/>
                      <a:pt x="28" y="13"/>
                      <a:pt x="29" y="13"/>
                    </a:cubicBezTo>
                    <a:cubicBezTo>
                      <a:pt x="30" y="14"/>
                      <a:pt x="32" y="16"/>
                      <a:pt x="32" y="17"/>
                    </a:cubicBezTo>
                    <a:cubicBezTo>
                      <a:pt x="32" y="17"/>
                      <a:pt x="32" y="16"/>
                      <a:pt x="32" y="16"/>
                    </a:cubicBezTo>
                    <a:cubicBezTo>
                      <a:pt x="31" y="15"/>
                      <a:pt x="31" y="15"/>
                      <a:pt x="30" y="14"/>
                    </a:cubicBezTo>
                    <a:cubicBezTo>
                      <a:pt x="29" y="13"/>
                      <a:pt x="28" y="13"/>
                      <a:pt x="27" y="12"/>
                    </a:cubicBezTo>
                    <a:cubicBezTo>
                      <a:pt x="26" y="12"/>
                      <a:pt x="24" y="11"/>
                      <a:pt x="25" y="9"/>
                    </a:cubicBezTo>
                    <a:cubicBezTo>
                      <a:pt x="26" y="8"/>
                      <a:pt x="28" y="9"/>
                      <a:pt x="29" y="9"/>
                    </a:cubicBezTo>
                    <a:cubicBezTo>
                      <a:pt x="30" y="10"/>
                      <a:pt x="31" y="10"/>
                      <a:pt x="32" y="10"/>
                    </a:cubicBezTo>
                    <a:cubicBezTo>
                      <a:pt x="33" y="10"/>
                      <a:pt x="34" y="9"/>
                      <a:pt x="35" y="9"/>
                    </a:cubicBezTo>
                    <a:cubicBezTo>
                      <a:pt x="35" y="9"/>
                      <a:pt x="34" y="9"/>
                      <a:pt x="33" y="9"/>
                    </a:cubicBezTo>
                    <a:cubicBezTo>
                      <a:pt x="33" y="9"/>
                      <a:pt x="32" y="9"/>
                      <a:pt x="32" y="9"/>
                    </a:cubicBezTo>
                    <a:cubicBezTo>
                      <a:pt x="30" y="9"/>
                      <a:pt x="29" y="9"/>
                      <a:pt x="27" y="8"/>
                    </a:cubicBezTo>
                    <a:cubicBezTo>
                      <a:pt x="26" y="8"/>
                      <a:pt x="25" y="8"/>
                      <a:pt x="24" y="6"/>
                    </a:cubicBezTo>
                    <a:cubicBezTo>
                      <a:pt x="24" y="5"/>
                      <a:pt x="25" y="5"/>
                      <a:pt x="26" y="4"/>
                    </a:cubicBezTo>
                  </a:path>
                </a:pathLst>
              </a:custGeom>
              <a:solidFill>
                <a:srgbClr val="843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Freeform 51">
                <a:extLst>
                  <a:ext uri="{FF2B5EF4-FFF2-40B4-BE49-F238E27FC236}">
                    <a16:creationId xmlns:a16="http://schemas.microsoft.com/office/drawing/2014/main" id="{53F5347A-6325-4081-B885-F926BFB37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8" y="1843"/>
                <a:ext cx="69" cy="46"/>
              </a:xfrm>
              <a:custGeom>
                <a:avLst/>
                <a:gdLst>
                  <a:gd name="T0" fmla="*/ 105 w 42"/>
                  <a:gd name="T1" fmla="*/ 33 h 28"/>
                  <a:gd name="T2" fmla="*/ 76 w 42"/>
                  <a:gd name="T3" fmla="*/ 33 h 28"/>
                  <a:gd name="T4" fmla="*/ 49 w 42"/>
                  <a:gd name="T5" fmla="*/ 0 h 28"/>
                  <a:gd name="T6" fmla="*/ 67 w 42"/>
                  <a:gd name="T7" fmla="*/ 35 h 28"/>
                  <a:gd name="T8" fmla="*/ 35 w 42"/>
                  <a:gd name="T9" fmla="*/ 20 h 28"/>
                  <a:gd name="T10" fmla="*/ 71 w 42"/>
                  <a:gd name="T11" fmla="*/ 41 h 28"/>
                  <a:gd name="T12" fmla="*/ 71 w 42"/>
                  <a:gd name="T13" fmla="*/ 49 h 28"/>
                  <a:gd name="T14" fmla="*/ 35 w 42"/>
                  <a:gd name="T15" fmla="*/ 54 h 28"/>
                  <a:gd name="T16" fmla="*/ 0 w 42"/>
                  <a:gd name="T17" fmla="*/ 62 h 28"/>
                  <a:gd name="T18" fmla="*/ 21 w 42"/>
                  <a:gd name="T19" fmla="*/ 67 h 28"/>
                  <a:gd name="T20" fmla="*/ 35 w 42"/>
                  <a:gd name="T21" fmla="*/ 58 h 28"/>
                  <a:gd name="T22" fmla="*/ 58 w 42"/>
                  <a:gd name="T23" fmla="*/ 62 h 28"/>
                  <a:gd name="T24" fmla="*/ 49 w 42"/>
                  <a:gd name="T25" fmla="*/ 71 h 28"/>
                  <a:gd name="T26" fmla="*/ 33 w 42"/>
                  <a:gd name="T27" fmla="*/ 97 h 28"/>
                  <a:gd name="T28" fmla="*/ 33 w 42"/>
                  <a:gd name="T29" fmla="*/ 97 h 28"/>
                  <a:gd name="T30" fmla="*/ 58 w 42"/>
                  <a:gd name="T31" fmla="*/ 71 h 28"/>
                  <a:gd name="T32" fmla="*/ 62 w 42"/>
                  <a:gd name="T33" fmla="*/ 84 h 28"/>
                  <a:gd name="T34" fmla="*/ 49 w 42"/>
                  <a:gd name="T35" fmla="*/ 110 h 28"/>
                  <a:gd name="T36" fmla="*/ 81 w 42"/>
                  <a:gd name="T37" fmla="*/ 84 h 28"/>
                  <a:gd name="T38" fmla="*/ 84 w 42"/>
                  <a:gd name="T39" fmla="*/ 81 h 28"/>
                  <a:gd name="T40" fmla="*/ 81 w 42"/>
                  <a:gd name="T41" fmla="*/ 102 h 28"/>
                  <a:gd name="T42" fmla="*/ 81 w 42"/>
                  <a:gd name="T43" fmla="*/ 125 h 28"/>
                  <a:gd name="T44" fmla="*/ 97 w 42"/>
                  <a:gd name="T45" fmla="*/ 110 h 28"/>
                  <a:gd name="T46" fmla="*/ 95 w 42"/>
                  <a:gd name="T47" fmla="*/ 89 h 28"/>
                  <a:gd name="T48" fmla="*/ 117 w 42"/>
                  <a:gd name="T49" fmla="*/ 95 h 28"/>
                  <a:gd name="T50" fmla="*/ 118 w 42"/>
                  <a:gd name="T51" fmla="*/ 89 h 28"/>
                  <a:gd name="T52" fmla="*/ 125 w 42"/>
                  <a:gd name="T53" fmla="*/ 102 h 28"/>
                  <a:gd name="T54" fmla="*/ 133 w 42"/>
                  <a:gd name="T55" fmla="*/ 102 h 28"/>
                  <a:gd name="T56" fmla="*/ 130 w 42"/>
                  <a:gd name="T57" fmla="*/ 89 h 28"/>
                  <a:gd name="T58" fmla="*/ 156 w 42"/>
                  <a:gd name="T59" fmla="*/ 117 h 28"/>
                  <a:gd name="T60" fmla="*/ 146 w 42"/>
                  <a:gd name="T61" fmla="*/ 95 h 28"/>
                  <a:gd name="T62" fmla="*/ 110 w 42"/>
                  <a:gd name="T63" fmla="*/ 76 h 28"/>
                  <a:gd name="T64" fmla="*/ 143 w 42"/>
                  <a:gd name="T65" fmla="*/ 81 h 28"/>
                  <a:gd name="T66" fmla="*/ 164 w 42"/>
                  <a:gd name="T67" fmla="*/ 97 h 28"/>
                  <a:gd name="T68" fmla="*/ 156 w 42"/>
                  <a:gd name="T69" fmla="*/ 89 h 28"/>
                  <a:gd name="T70" fmla="*/ 186 w 42"/>
                  <a:gd name="T71" fmla="*/ 84 h 28"/>
                  <a:gd name="T72" fmla="*/ 143 w 42"/>
                  <a:gd name="T73" fmla="*/ 67 h 28"/>
                  <a:gd name="T74" fmla="*/ 133 w 42"/>
                  <a:gd name="T75" fmla="*/ 43 h 28"/>
                  <a:gd name="T76" fmla="*/ 159 w 42"/>
                  <a:gd name="T77" fmla="*/ 62 h 28"/>
                  <a:gd name="T78" fmla="*/ 168 w 42"/>
                  <a:gd name="T79" fmla="*/ 41 h 28"/>
                  <a:gd name="T80" fmla="*/ 133 w 42"/>
                  <a:gd name="T81" fmla="*/ 41 h 28"/>
                  <a:gd name="T82" fmla="*/ 133 w 42"/>
                  <a:gd name="T83" fmla="*/ 21 h 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2" h="28">
                    <a:moveTo>
                      <a:pt x="30" y="5"/>
                    </a:moveTo>
                    <a:cubicBezTo>
                      <a:pt x="29" y="6"/>
                      <a:pt x="25" y="6"/>
                      <a:pt x="24" y="7"/>
                    </a:cubicBezTo>
                    <a:cubicBezTo>
                      <a:pt x="22" y="8"/>
                      <a:pt x="21" y="9"/>
                      <a:pt x="19" y="8"/>
                    </a:cubicBezTo>
                    <a:cubicBezTo>
                      <a:pt x="18" y="8"/>
                      <a:pt x="17" y="7"/>
                      <a:pt x="17" y="7"/>
                    </a:cubicBezTo>
                    <a:cubicBezTo>
                      <a:pt x="16" y="6"/>
                      <a:pt x="15" y="6"/>
                      <a:pt x="14" y="6"/>
                    </a:cubicBezTo>
                    <a:cubicBezTo>
                      <a:pt x="12" y="4"/>
                      <a:pt x="13" y="2"/>
                      <a:pt x="11" y="0"/>
                    </a:cubicBezTo>
                    <a:cubicBezTo>
                      <a:pt x="12" y="1"/>
                      <a:pt x="12" y="3"/>
                      <a:pt x="12" y="5"/>
                    </a:cubicBezTo>
                    <a:cubicBezTo>
                      <a:pt x="12" y="7"/>
                      <a:pt x="13" y="7"/>
                      <a:pt x="15" y="8"/>
                    </a:cubicBezTo>
                    <a:cubicBezTo>
                      <a:pt x="13" y="7"/>
                      <a:pt x="12" y="7"/>
                      <a:pt x="11" y="6"/>
                    </a:cubicBezTo>
                    <a:cubicBezTo>
                      <a:pt x="9" y="6"/>
                      <a:pt x="9" y="5"/>
                      <a:pt x="8" y="4"/>
                    </a:cubicBezTo>
                    <a:cubicBezTo>
                      <a:pt x="8" y="6"/>
                      <a:pt x="10" y="7"/>
                      <a:pt x="11" y="8"/>
                    </a:cubicBezTo>
                    <a:cubicBezTo>
                      <a:pt x="13" y="8"/>
                      <a:pt x="15" y="8"/>
                      <a:pt x="16" y="9"/>
                    </a:cubicBezTo>
                    <a:cubicBezTo>
                      <a:pt x="17" y="9"/>
                      <a:pt x="18" y="9"/>
                      <a:pt x="18" y="10"/>
                    </a:cubicBezTo>
                    <a:cubicBezTo>
                      <a:pt x="18" y="11"/>
                      <a:pt x="16" y="11"/>
                      <a:pt x="16" y="11"/>
                    </a:cubicBezTo>
                    <a:cubicBezTo>
                      <a:pt x="14" y="12"/>
                      <a:pt x="13" y="12"/>
                      <a:pt x="11" y="12"/>
                    </a:cubicBezTo>
                    <a:cubicBezTo>
                      <a:pt x="10" y="12"/>
                      <a:pt x="9" y="13"/>
                      <a:pt x="8" y="12"/>
                    </a:cubicBezTo>
                    <a:cubicBezTo>
                      <a:pt x="7" y="11"/>
                      <a:pt x="5" y="11"/>
                      <a:pt x="3" y="12"/>
                    </a:cubicBezTo>
                    <a:cubicBezTo>
                      <a:pt x="2" y="12"/>
                      <a:pt x="1" y="13"/>
                      <a:pt x="0" y="14"/>
                    </a:cubicBezTo>
                    <a:cubicBezTo>
                      <a:pt x="2" y="13"/>
                      <a:pt x="6" y="10"/>
                      <a:pt x="8" y="13"/>
                    </a:cubicBezTo>
                    <a:cubicBezTo>
                      <a:pt x="7" y="13"/>
                      <a:pt x="6" y="14"/>
                      <a:pt x="5" y="15"/>
                    </a:cubicBezTo>
                    <a:cubicBezTo>
                      <a:pt x="4" y="15"/>
                      <a:pt x="3" y="15"/>
                      <a:pt x="2" y="16"/>
                    </a:cubicBezTo>
                    <a:cubicBezTo>
                      <a:pt x="4" y="16"/>
                      <a:pt x="6" y="14"/>
                      <a:pt x="8" y="13"/>
                    </a:cubicBezTo>
                    <a:cubicBezTo>
                      <a:pt x="9" y="13"/>
                      <a:pt x="10" y="13"/>
                      <a:pt x="11" y="13"/>
                    </a:cubicBezTo>
                    <a:cubicBezTo>
                      <a:pt x="12" y="13"/>
                      <a:pt x="13" y="13"/>
                      <a:pt x="13" y="14"/>
                    </a:cubicBezTo>
                    <a:cubicBezTo>
                      <a:pt x="14" y="14"/>
                      <a:pt x="14" y="15"/>
                      <a:pt x="13" y="16"/>
                    </a:cubicBezTo>
                    <a:cubicBezTo>
                      <a:pt x="12" y="16"/>
                      <a:pt x="12" y="16"/>
                      <a:pt x="11" y="16"/>
                    </a:cubicBezTo>
                    <a:cubicBezTo>
                      <a:pt x="10" y="17"/>
                      <a:pt x="10" y="17"/>
                      <a:pt x="9" y="18"/>
                    </a:cubicBezTo>
                    <a:cubicBezTo>
                      <a:pt x="8" y="19"/>
                      <a:pt x="7" y="20"/>
                      <a:pt x="7" y="22"/>
                    </a:cubicBezTo>
                    <a:cubicBezTo>
                      <a:pt x="7" y="23"/>
                      <a:pt x="6" y="24"/>
                      <a:pt x="6" y="25"/>
                    </a:cubicBezTo>
                    <a:cubicBezTo>
                      <a:pt x="6" y="24"/>
                      <a:pt x="7" y="23"/>
                      <a:pt x="7" y="22"/>
                    </a:cubicBezTo>
                    <a:cubicBezTo>
                      <a:pt x="8" y="20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3" y="16"/>
                    </a:cubicBezTo>
                    <a:cubicBezTo>
                      <a:pt x="14" y="16"/>
                      <a:pt x="15" y="15"/>
                      <a:pt x="15" y="16"/>
                    </a:cubicBezTo>
                    <a:cubicBezTo>
                      <a:pt x="16" y="17"/>
                      <a:pt x="15" y="19"/>
                      <a:pt x="14" y="19"/>
                    </a:cubicBezTo>
                    <a:cubicBezTo>
                      <a:pt x="13" y="20"/>
                      <a:pt x="12" y="21"/>
                      <a:pt x="12" y="22"/>
                    </a:cubicBezTo>
                    <a:cubicBezTo>
                      <a:pt x="11" y="23"/>
                      <a:pt x="11" y="24"/>
                      <a:pt x="11" y="25"/>
                    </a:cubicBezTo>
                    <a:cubicBezTo>
                      <a:pt x="11" y="23"/>
                      <a:pt x="14" y="20"/>
                      <a:pt x="16" y="19"/>
                    </a:cubicBezTo>
                    <a:cubicBezTo>
                      <a:pt x="16" y="19"/>
                      <a:pt x="17" y="19"/>
                      <a:pt x="18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7"/>
                      <a:pt x="19" y="17"/>
                      <a:pt x="19" y="18"/>
                    </a:cubicBezTo>
                    <a:cubicBezTo>
                      <a:pt x="19" y="19"/>
                      <a:pt x="19" y="19"/>
                      <a:pt x="19" y="20"/>
                    </a:cubicBezTo>
                    <a:cubicBezTo>
                      <a:pt x="18" y="21"/>
                      <a:pt x="18" y="22"/>
                      <a:pt x="18" y="23"/>
                    </a:cubicBezTo>
                    <a:cubicBezTo>
                      <a:pt x="17" y="24"/>
                      <a:pt x="17" y="25"/>
                      <a:pt x="18" y="26"/>
                    </a:cubicBezTo>
                    <a:cubicBezTo>
                      <a:pt x="18" y="26"/>
                      <a:pt x="18" y="27"/>
                      <a:pt x="18" y="28"/>
                    </a:cubicBezTo>
                    <a:cubicBezTo>
                      <a:pt x="19" y="26"/>
                      <a:pt x="17" y="23"/>
                      <a:pt x="19" y="21"/>
                    </a:cubicBezTo>
                    <a:cubicBezTo>
                      <a:pt x="21" y="19"/>
                      <a:pt x="22" y="23"/>
                      <a:pt x="22" y="25"/>
                    </a:cubicBezTo>
                    <a:cubicBezTo>
                      <a:pt x="22" y="24"/>
                      <a:pt x="22" y="23"/>
                      <a:pt x="22" y="22"/>
                    </a:cubicBezTo>
                    <a:cubicBezTo>
                      <a:pt x="22" y="22"/>
                      <a:pt x="21" y="21"/>
                      <a:pt x="21" y="20"/>
                    </a:cubicBezTo>
                    <a:cubicBezTo>
                      <a:pt x="21" y="19"/>
                      <a:pt x="22" y="17"/>
                      <a:pt x="24" y="18"/>
                    </a:cubicBezTo>
                    <a:cubicBezTo>
                      <a:pt x="25" y="18"/>
                      <a:pt x="27" y="19"/>
                      <a:pt x="26" y="21"/>
                    </a:cubicBezTo>
                    <a:cubicBezTo>
                      <a:pt x="26" y="22"/>
                      <a:pt x="25" y="23"/>
                      <a:pt x="25" y="25"/>
                    </a:cubicBezTo>
                    <a:cubicBezTo>
                      <a:pt x="25" y="23"/>
                      <a:pt x="27" y="22"/>
                      <a:pt x="27" y="20"/>
                    </a:cubicBezTo>
                    <a:cubicBezTo>
                      <a:pt x="27" y="21"/>
                      <a:pt x="27" y="21"/>
                      <a:pt x="27" y="22"/>
                    </a:cubicBezTo>
                    <a:cubicBezTo>
                      <a:pt x="28" y="22"/>
                      <a:pt x="28" y="22"/>
                      <a:pt x="28" y="23"/>
                    </a:cubicBezTo>
                    <a:cubicBezTo>
                      <a:pt x="29" y="23"/>
                      <a:pt x="30" y="24"/>
                      <a:pt x="30" y="25"/>
                    </a:cubicBezTo>
                    <a:cubicBezTo>
                      <a:pt x="30" y="24"/>
                      <a:pt x="30" y="24"/>
                      <a:pt x="30" y="23"/>
                    </a:cubicBezTo>
                    <a:cubicBezTo>
                      <a:pt x="29" y="23"/>
                      <a:pt x="29" y="23"/>
                      <a:pt x="29" y="22"/>
                    </a:cubicBezTo>
                    <a:cubicBezTo>
                      <a:pt x="28" y="21"/>
                      <a:pt x="27" y="20"/>
                      <a:pt x="29" y="20"/>
                    </a:cubicBezTo>
                    <a:cubicBezTo>
                      <a:pt x="31" y="20"/>
                      <a:pt x="32" y="21"/>
                      <a:pt x="33" y="22"/>
                    </a:cubicBezTo>
                    <a:cubicBezTo>
                      <a:pt x="34" y="23"/>
                      <a:pt x="35" y="25"/>
                      <a:pt x="35" y="26"/>
                    </a:cubicBezTo>
                    <a:cubicBezTo>
                      <a:pt x="35" y="25"/>
                      <a:pt x="35" y="24"/>
                      <a:pt x="35" y="23"/>
                    </a:cubicBezTo>
                    <a:cubicBezTo>
                      <a:pt x="34" y="22"/>
                      <a:pt x="33" y="22"/>
                      <a:pt x="33" y="21"/>
                    </a:cubicBezTo>
                    <a:cubicBezTo>
                      <a:pt x="31" y="20"/>
                      <a:pt x="31" y="20"/>
                      <a:pt x="29" y="20"/>
                    </a:cubicBezTo>
                    <a:cubicBezTo>
                      <a:pt x="28" y="19"/>
                      <a:pt x="26" y="18"/>
                      <a:pt x="25" y="17"/>
                    </a:cubicBezTo>
                    <a:cubicBezTo>
                      <a:pt x="23" y="16"/>
                      <a:pt x="25" y="14"/>
                      <a:pt x="27" y="14"/>
                    </a:cubicBezTo>
                    <a:cubicBezTo>
                      <a:pt x="30" y="14"/>
                      <a:pt x="31" y="15"/>
                      <a:pt x="32" y="18"/>
                    </a:cubicBezTo>
                    <a:cubicBezTo>
                      <a:pt x="33" y="19"/>
                      <a:pt x="34" y="20"/>
                      <a:pt x="35" y="21"/>
                    </a:cubicBezTo>
                    <a:cubicBezTo>
                      <a:pt x="36" y="21"/>
                      <a:pt x="37" y="22"/>
                      <a:pt x="37" y="22"/>
                    </a:cubicBezTo>
                    <a:cubicBezTo>
                      <a:pt x="38" y="22"/>
                      <a:pt x="38" y="22"/>
                      <a:pt x="39" y="22"/>
                    </a:cubicBezTo>
                    <a:cubicBezTo>
                      <a:pt x="37" y="21"/>
                      <a:pt x="36" y="20"/>
                      <a:pt x="35" y="20"/>
                    </a:cubicBezTo>
                    <a:cubicBezTo>
                      <a:pt x="34" y="19"/>
                      <a:pt x="33" y="18"/>
                      <a:pt x="33" y="17"/>
                    </a:cubicBezTo>
                    <a:cubicBezTo>
                      <a:pt x="35" y="17"/>
                      <a:pt x="40" y="17"/>
                      <a:pt x="42" y="19"/>
                    </a:cubicBezTo>
                    <a:cubicBezTo>
                      <a:pt x="41" y="17"/>
                      <a:pt x="38" y="16"/>
                      <a:pt x="37" y="16"/>
                    </a:cubicBezTo>
                    <a:cubicBezTo>
                      <a:pt x="35" y="15"/>
                      <a:pt x="33" y="16"/>
                      <a:pt x="32" y="15"/>
                    </a:cubicBezTo>
                    <a:cubicBezTo>
                      <a:pt x="31" y="15"/>
                      <a:pt x="28" y="13"/>
                      <a:pt x="28" y="12"/>
                    </a:cubicBezTo>
                    <a:cubicBezTo>
                      <a:pt x="28" y="11"/>
                      <a:pt x="30" y="11"/>
                      <a:pt x="30" y="10"/>
                    </a:cubicBezTo>
                    <a:cubicBezTo>
                      <a:pt x="31" y="10"/>
                      <a:pt x="32" y="10"/>
                      <a:pt x="33" y="11"/>
                    </a:cubicBezTo>
                    <a:cubicBezTo>
                      <a:pt x="34" y="11"/>
                      <a:pt x="36" y="12"/>
                      <a:pt x="36" y="14"/>
                    </a:cubicBezTo>
                    <a:cubicBezTo>
                      <a:pt x="37" y="12"/>
                      <a:pt x="34" y="11"/>
                      <a:pt x="33" y="10"/>
                    </a:cubicBezTo>
                    <a:cubicBezTo>
                      <a:pt x="35" y="10"/>
                      <a:pt x="37" y="10"/>
                      <a:pt x="38" y="9"/>
                    </a:cubicBezTo>
                    <a:cubicBezTo>
                      <a:pt x="37" y="8"/>
                      <a:pt x="36" y="9"/>
                      <a:pt x="34" y="9"/>
                    </a:cubicBezTo>
                    <a:cubicBezTo>
                      <a:pt x="33" y="9"/>
                      <a:pt x="32" y="9"/>
                      <a:pt x="30" y="9"/>
                    </a:cubicBezTo>
                    <a:cubicBezTo>
                      <a:pt x="29" y="9"/>
                      <a:pt x="28" y="10"/>
                      <a:pt x="27" y="9"/>
                    </a:cubicBezTo>
                    <a:cubicBezTo>
                      <a:pt x="26" y="6"/>
                      <a:pt x="28" y="6"/>
                      <a:pt x="30" y="5"/>
                    </a:cubicBezTo>
                  </a:path>
                </a:pathLst>
              </a:custGeom>
              <a:solidFill>
                <a:srgbClr val="843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Freeform 52">
                <a:extLst>
                  <a:ext uri="{FF2B5EF4-FFF2-40B4-BE49-F238E27FC236}">
                    <a16:creationId xmlns:a16="http://schemas.microsoft.com/office/drawing/2014/main" id="{FFE23996-3A4D-42E2-8CA7-4D9A9D1BE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1783"/>
                <a:ext cx="1006" cy="98"/>
              </a:xfrm>
              <a:custGeom>
                <a:avLst/>
                <a:gdLst>
                  <a:gd name="T0" fmla="*/ 2755 w 608"/>
                  <a:gd name="T1" fmla="*/ 0 h 59"/>
                  <a:gd name="T2" fmla="*/ 1191 w 608"/>
                  <a:gd name="T3" fmla="*/ 221 h 59"/>
                  <a:gd name="T4" fmla="*/ 347 w 608"/>
                  <a:gd name="T5" fmla="*/ 61 h 59"/>
                  <a:gd name="T6" fmla="*/ 0 w 608"/>
                  <a:gd name="T7" fmla="*/ 37 h 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8" h="59">
                    <a:moveTo>
                      <a:pt x="608" y="0"/>
                    </a:moveTo>
                    <a:cubicBezTo>
                      <a:pt x="343" y="59"/>
                      <a:pt x="313" y="48"/>
                      <a:pt x="263" y="48"/>
                    </a:cubicBezTo>
                    <a:cubicBezTo>
                      <a:pt x="214" y="47"/>
                      <a:pt x="127" y="24"/>
                      <a:pt x="77" y="13"/>
                    </a:cubicBezTo>
                    <a:cubicBezTo>
                      <a:pt x="28" y="2"/>
                      <a:pt x="0" y="8"/>
                      <a:pt x="0" y="8"/>
                    </a:cubicBezTo>
                  </a:path>
                </a:pathLst>
              </a:custGeom>
              <a:noFill/>
              <a:ln w="6350" cap="rnd">
                <a:solidFill>
                  <a:srgbClr val="843F8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Freeform 53">
                <a:extLst>
                  <a:ext uri="{FF2B5EF4-FFF2-40B4-BE49-F238E27FC236}">
                    <a16:creationId xmlns:a16="http://schemas.microsoft.com/office/drawing/2014/main" id="{06AE0C2B-0578-4986-BCA9-0C5994B34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1786"/>
                <a:ext cx="912" cy="86"/>
              </a:xfrm>
              <a:custGeom>
                <a:avLst/>
                <a:gdLst>
                  <a:gd name="T0" fmla="*/ 0 w 551"/>
                  <a:gd name="T1" fmla="*/ 71 h 52"/>
                  <a:gd name="T2" fmla="*/ 180 w 551"/>
                  <a:gd name="T3" fmla="*/ 96 h 52"/>
                  <a:gd name="T4" fmla="*/ 836 w 551"/>
                  <a:gd name="T5" fmla="*/ 213 h 52"/>
                  <a:gd name="T6" fmla="*/ 1660 w 551"/>
                  <a:gd name="T7" fmla="*/ 167 h 52"/>
                  <a:gd name="T8" fmla="*/ 2499 w 551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1" h="52">
                    <a:moveTo>
                      <a:pt x="0" y="16"/>
                    </a:moveTo>
                    <a:cubicBezTo>
                      <a:pt x="0" y="16"/>
                      <a:pt x="6" y="10"/>
                      <a:pt x="40" y="21"/>
                    </a:cubicBezTo>
                    <a:cubicBezTo>
                      <a:pt x="75" y="31"/>
                      <a:pt x="148" y="43"/>
                      <a:pt x="184" y="47"/>
                    </a:cubicBezTo>
                    <a:cubicBezTo>
                      <a:pt x="221" y="52"/>
                      <a:pt x="327" y="45"/>
                      <a:pt x="366" y="37"/>
                    </a:cubicBezTo>
                    <a:cubicBezTo>
                      <a:pt x="404" y="28"/>
                      <a:pt x="540" y="2"/>
                      <a:pt x="551" y="0"/>
                    </a:cubicBezTo>
                  </a:path>
                </a:pathLst>
              </a:custGeom>
              <a:noFill/>
              <a:ln w="6350" cap="rnd">
                <a:solidFill>
                  <a:srgbClr val="843F8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Freeform 54">
                <a:extLst>
                  <a:ext uri="{FF2B5EF4-FFF2-40B4-BE49-F238E27FC236}">
                    <a16:creationId xmlns:a16="http://schemas.microsoft.com/office/drawing/2014/main" id="{27879FF4-0455-4A46-9C39-0F28CD714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0" y="1788"/>
                <a:ext cx="824" cy="103"/>
              </a:xfrm>
              <a:custGeom>
                <a:avLst/>
                <a:gdLst>
                  <a:gd name="T0" fmla="*/ 0 w 498"/>
                  <a:gd name="T1" fmla="*/ 143 h 62"/>
                  <a:gd name="T2" fmla="*/ 83 w 498"/>
                  <a:gd name="T3" fmla="*/ 138 h 62"/>
                  <a:gd name="T4" fmla="*/ 518 w 498"/>
                  <a:gd name="T5" fmla="*/ 216 h 62"/>
                  <a:gd name="T6" fmla="*/ 2255 w 498"/>
                  <a:gd name="T7" fmla="*/ 0 h 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8" h="62">
                    <a:moveTo>
                      <a:pt x="0" y="31"/>
                    </a:moveTo>
                    <a:cubicBezTo>
                      <a:pt x="0" y="31"/>
                      <a:pt x="5" y="26"/>
                      <a:pt x="18" y="30"/>
                    </a:cubicBezTo>
                    <a:cubicBezTo>
                      <a:pt x="32" y="33"/>
                      <a:pt x="100" y="45"/>
                      <a:pt x="114" y="47"/>
                    </a:cubicBezTo>
                    <a:cubicBezTo>
                      <a:pt x="128" y="49"/>
                      <a:pt x="257" y="62"/>
                      <a:pt x="498" y="0"/>
                    </a:cubicBezTo>
                  </a:path>
                </a:pathLst>
              </a:custGeom>
              <a:noFill/>
              <a:ln w="6350" cap="rnd">
                <a:solidFill>
                  <a:srgbClr val="843F8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Freeform 55">
                <a:extLst>
                  <a:ext uri="{FF2B5EF4-FFF2-40B4-BE49-F238E27FC236}">
                    <a16:creationId xmlns:a16="http://schemas.microsoft.com/office/drawing/2014/main" id="{3B546FA3-A9A9-4F55-BE30-F711822E4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1" y="1790"/>
                <a:ext cx="740" cy="89"/>
              </a:xfrm>
              <a:custGeom>
                <a:avLst/>
                <a:gdLst>
                  <a:gd name="T0" fmla="*/ 0 w 447"/>
                  <a:gd name="T1" fmla="*/ 201 h 54"/>
                  <a:gd name="T2" fmla="*/ 96 w 447"/>
                  <a:gd name="T3" fmla="*/ 188 h 54"/>
                  <a:gd name="T4" fmla="*/ 639 w 447"/>
                  <a:gd name="T5" fmla="*/ 227 h 54"/>
                  <a:gd name="T6" fmla="*/ 2028 w 447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7" h="54">
                    <a:moveTo>
                      <a:pt x="0" y="45"/>
                    </a:moveTo>
                    <a:cubicBezTo>
                      <a:pt x="0" y="45"/>
                      <a:pt x="11" y="40"/>
                      <a:pt x="21" y="42"/>
                    </a:cubicBezTo>
                    <a:cubicBezTo>
                      <a:pt x="31" y="44"/>
                      <a:pt x="111" y="54"/>
                      <a:pt x="141" y="51"/>
                    </a:cubicBezTo>
                    <a:cubicBezTo>
                      <a:pt x="141" y="51"/>
                      <a:pt x="372" y="29"/>
                      <a:pt x="447" y="0"/>
                    </a:cubicBezTo>
                  </a:path>
                </a:pathLst>
              </a:custGeom>
              <a:noFill/>
              <a:ln w="6350" cap="rnd">
                <a:solidFill>
                  <a:srgbClr val="843F8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Freeform 56">
                <a:extLst>
                  <a:ext uri="{FF2B5EF4-FFF2-40B4-BE49-F238E27FC236}">
                    <a16:creationId xmlns:a16="http://schemas.microsoft.com/office/drawing/2014/main" id="{2BE9111F-D6A8-47DF-9B25-0CDF719E5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5" y="1780"/>
                <a:ext cx="619" cy="104"/>
              </a:xfrm>
              <a:custGeom>
                <a:avLst/>
                <a:gdLst>
                  <a:gd name="T0" fmla="*/ 0 w 374"/>
                  <a:gd name="T1" fmla="*/ 264 h 63"/>
                  <a:gd name="T2" fmla="*/ 76 w 374"/>
                  <a:gd name="T3" fmla="*/ 269 h 63"/>
                  <a:gd name="T4" fmla="*/ 1695 w 374"/>
                  <a:gd name="T5" fmla="*/ 0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4" h="63">
                    <a:moveTo>
                      <a:pt x="0" y="59"/>
                    </a:moveTo>
                    <a:cubicBezTo>
                      <a:pt x="0" y="59"/>
                      <a:pt x="3" y="58"/>
                      <a:pt x="17" y="60"/>
                    </a:cubicBezTo>
                    <a:cubicBezTo>
                      <a:pt x="32" y="62"/>
                      <a:pt x="163" y="63"/>
                      <a:pt x="374" y="0"/>
                    </a:cubicBezTo>
                  </a:path>
                </a:pathLst>
              </a:custGeom>
              <a:noFill/>
              <a:ln w="6350" cap="rnd">
                <a:solidFill>
                  <a:srgbClr val="843F8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Freeform 57">
                <a:extLst>
                  <a:ext uri="{FF2B5EF4-FFF2-40B4-BE49-F238E27FC236}">
                    <a16:creationId xmlns:a16="http://schemas.microsoft.com/office/drawing/2014/main" id="{0C43EF23-BBD4-4425-A659-6DB3C0677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" y="1922"/>
                <a:ext cx="26" cy="15"/>
              </a:xfrm>
              <a:custGeom>
                <a:avLst/>
                <a:gdLst>
                  <a:gd name="T0" fmla="*/ 54 w 16"/>
                  <a:gd name="T1" fmla="*/ 8 h 9"/>
                  <a:gd name="T2" fmla="*/ 26 w 16"/>
                  <a:gd name="T3" fmla="*/ 42 h 9"/>
                  <a:gd name="T4" fmla="*/ 63 w 16"/>
                  <a:gd name="T5" fmla="*/ 28 h 9"/>
                  <a:gd name="T6" fmla="*/ 47 w 16"/>
                  <a:gd name="T7" fmla="*/ 8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9">
                    <a:moveTo>
                      <a:pt x="12" y="2"/>
                    </a:moveTo>
                    <a:cubicBezTo>
                      <a:pt x="8" y="0"/>
                      <a:pt x="0" y="8"/>
                      <a:pt x="6" y="9"/>
                    </a:cubicBezTo>
                    <a:cubicBezTo>
                      <a:pt x="7" y="9"/>
                      <a:pt x="14" y="7"/>
                      <a:pt x="15" y="6"/>
                    </a:cubicBezTo>
                    <a:cubicBezTo>
                      <a:pt x="16" y="3"/>
                      <a:pt x="13" y="2"/>
                      <a:pt x="11" y="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Freeform 58">
                <a:extLst>
                  <a:ext uri="{FF2B5EF4-FFF2-40B4-BE49-F238E27FC236}">
                    <a16:creationId xmlns:a16="http://schemas.microsoft.com/office/drawing/2014/main" id="{9BFC9DA3-EB7C-4066-A16B-082E9B893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924"/>
                <a:ext cx="36" cy="23"/>
              </a:xfrm>
              <a:custGeom>
                <a:avLst/>
                <a:gdLst>
                  <a:gd name="T0" fmla="*/ 41 w 22"/>
                  <a:gd name="T1" fmla="*/ 8 h 14"/>
                  <a:gd name="T2" fmla="*/ 0 w 22"/>
                  <a:gd name="T3" fmla="*/ 41 h 14"/>
                  <a:gd name="T4" fmla="*/ 56 w 22"/>
                  <a:gd name="T5" fmla="*/ 49 h 14"/>
                  <a:gd name="T6" fmla="*/ 88 w 22"/>
                  <a:gd name="T7" fmla="*/ 33 h 14"/>
                  <a:gd name="T8" fmla="*/ 34 w 22"/>
                  <a:gd name="T9" fmla="*/ 8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4">
                    <a:moveTo>
                      <a:pt x="9" y="2"/>
                    </a:moveTo>
                    <a:cubicBezTo>
                      <a:pt x="6" y="0"/>
                      <a:pt x="0" y="6"/>
                      <a:pt x="0" y="9"/>
                    </a:cubicBezTo>
                    <a:cubicBezTo>
                      <a:pt x="0" y="14"/>
                      <a:pt x="10" y="11"/>
                      <a:pt x="13" y="11"/>
                    </a:cubicBezTo>
                    <a:cubicBezTo>
                      <a:pt x="16" y="12"/>
                      <a:pt x="22" y="11"/>
                      <a:pt x="20" y="7"/>
                    </a:cubicBezTo>
                    <a:cubicBezTo>
                      <a:pt x="18" y="3"/>
                      <a:pt x="11" y="3"/>
                      <a:pt x="8" y="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Freeform 59">
                <a:extLst>
                  <a:ext uri="{FF2B5EF4-FFF2-40B4-BE49-F238E27FC236}">
                    <a16:creationId xmlns:a16="http://schemas.microsoft.com/office/drawing/2014/main" id="{92340D99-CA2F-4E81-91D9-FFDD3723A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940"/>
                <a:ext cx="17" cy="13"/>
              </a:xfrm>
              <a:custGeom>
                <a:avLst/>
                <a:gdLst>
                  <a:gd name="T0" fmla="*/ 44 w 10"/>
                  <a:gd name="T1" fmla="*/ 8 h 8"/>
                  <a:gd name="T2" fmla="*/ 9 w 10"/>
                  <a:gd name="T3" fmla="*/ 34 h 8"/>
                  <a:gd name="T4" fmla="*/ 49 w 10"/>
                  <a:gd name="T5" fmla="*/ 8 h 8"/>
                  <a:gd name="T6" fmla="*/ 41 w 10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9" y="2"/>
                    </a:moveTo>
                    <a:cubicBezTo>
                      <a:pt x="6" y="0"/>
                      <a:pt x="0" y="5"/>
                      <a:pt x="2" y="8"/>
                    </a:cubicBezTo>
                    <a:cubicBezTo>
                      <a:pt x="5" y="8"/>
                      <a:pt x="8" y="5"/>
                      <a:pt x="10" y="2"/>
                    </a:cubicBezTo>
                    <a:cubicBezTo>
                      <a:pt x="9" y="2"/>
                      <a:pt x="8" y="2"/>
                      <a:pt x="8" y="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" name="Freeform 60">
                <a:extLst>
                  <a:ext uri="{FF2B5EF4-FFF2-40B4-BE49-F238E27FC236}">
                    <a16:creationId xmlns:a16="http://schemas.microsoft.com/office/drawing/2014/main" id="{EEF1F02B-BB8F-4BB3-8385-257DA084F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5" y="1952"/>
                <a:ext cx="28" cy="18"/>
              </a:xfrm>
              <a:custGeom>
                <a:avLst/>
                <a:gdLst>
                  <a:gd name="T0" fmla="*/ 0 w 17"/>
                  <a:gd name="T1" fmla="*/ 0 h 11"/>
                  <a:gd name="T2" fmla="*/ 71 w 17"/>
                  <a:gd name="T3" fmla="*/ 18 h 11"/>
                  <a:gd name="T4" fmla="*/ 20 w 17"/>
                  <a:gd name="T5" fmla="*/ 5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1">
                    <a:moveTo>
                      <a:pt x="0" y="0"/>
                    </a:moveTo>
                    <a:cubicBezTo>
                      <a:pt x="2" y="1"/>
                      <a:pt x="15" y="11"/>
                      <a:pt x="16" y="4"/>
                    </a:cubicBezTo>
                    <a:cubicBezTo>
                      <a:pt x="17" y="0"/>
                      <a:pt x="6" y="0"/>
                      <a:pt x="4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" name="Freeform 61">
                <a:extLst>
                  <a:ext uri="{FF2B5EF4-FFF2-40B4-BE49-F238E27FC236}">
                    <a16:creationId xmlns:a16="http://schemas.microsoft.com/office/drawing/2014/main" id="{7B3FEF6D-7E17-4926-8DAE-B47BD7770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1939"/>
                <a:ext cx="43" cy="26"/>
              </a:xfrm>
              <a:custGeom>
                <a:avLst/>
                <a:gdLst>
                  <a:gd name="T0" fmla="*/ 13 w 26"/>
                  <a:gd name="T1" fmla="*/ 21 h 16"/>
                  <a:gd name="T2" fmla="*/ 60 w 26"/>
                  <a:gd name="T3" fmla="*/ 63 h 16"/>
                  <a:gd name="T4" fmla="*/ 112 w 26"/>
                  <a:gd name="T5" fmla="*/ 29 h 16"/>
                  <a:gd name="T6" fmla="*/ 0 w 26"/>
                  <a:gd name="T7" fmla="*/ 18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16">
                    <a:moveTo>
                      <a:pt x="3" y="5"/>
                    </a:moveTo>
                    <a:cubicBezTo>
                      <a:pt x="3" y="8"/>
                      <a:pt x="10" y="13"/>
                      <a:pt x="13" y="15"/>
                    </a:cubicBezTo>
                    <a:cubicBezTo>
                      <a:pt x="17" y="16"/>
                      <a:pt x="26" y="12"/>
                      <a:pt x="25" y="7"/>
                    </a:cubicBezTo>
                    <a:cubicBezTo>
                      <a:pt x="23" y="0"/>
                      <a:pt x="4" y="4"/>
                      <a:pt x="0" y="4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4" name="Freeform 62">
                <a:extLst>
                  <a:ext uri="{FF2B5EF4-FFF2-40B4-BE49-F238E27FC236}">
                    <a16:creationId xmlns:a16="http://schemas.microsoft.com/office/drawing/2014/main" id="{189467CF-591F-448A-AB78-A62CA0AFD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1" y="1929"/>
                <a:ext cx="31" cy="19"/>
              </a:xfrm>
              <a:custGeom>
                <a:avLst/>
                <a:gdLst>
                  <a:gd name="T0" fmla="*/ 0 w 19"/>
                  <a:gd name="T1" fmla="*/ 8 h 12"/>
                  <a:gd name="T2" fmla="*/ 77 w 19"/>
                  <a:gd name="T3" fmla="*/ 25 h 12"/>
                  <a:gd name="T4" fmla="*/ 13 w 19"/>
                  <a:gd name="T5" fmla="*/ 8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2">
                    <a:moveTo>
                      <a:pt x="0" y="2"/>
                    </a:moveTo>
                    <a:cubicBezTo>
                      <a:pt x="2" y="5"/>
                      <a:pt x="16" y="12"/>
                      <a:pt x="18" y="6"/>
                    </a:cubicBezTo>
                    <a:cubicBezTo>
                      <a:pt x="19" y="0"/>
                      <a:pt x="6" y="1"/>
                      <a:pt x="3" y="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" name="Freeform 63">
                <a:extLst>
                  <a:ext uri="{FF2B5EF4-FFF2-40B4-BE49-F238E27FC236}">
                    <a16:creationId xmlns:a16="http://schemas.microsoft.com/office/drawing/2014/main" id="{55AFB6AE-0E7F-4369-BE48-939A50705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1952"/>
                <a:ext cx="35" cy="44"/>
              </a:xfrm>
              <a:custGeom>
                <a:avLst/>
                <a:gdLst>
                  <a:gd name="T0" fmla="*/ 37 w 21"/>
                  <a:gd name="T1" fmla="*/ 0 h 27"/>
                  <a:gd name="T2" fmla="*/ 5 w 21"/>
                  <a:gd name="T3" fmla="*/ 64 h 27"/>
                  <a:gd name="T4" fmla="*/ 75 w 21"/>
                  <a:gd name="T5" fmla="*/ 96 h 27"/>
                  <a:gd name="T6" fmla="*/ 83 w 21"/>
                  <a:gd name="T7" fmla="*/ 34 h 27"/>
                  <a:gd name="T8" fmla="*/ 42 w 21"/>
                  <a:gd name="T9" fmla="*/ 8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7">
                    <a:moveTo>
                      <a:pt x="8" y="0"/>
                    </a:moveTo>
                    <a:cubicBezTo>
                      <a:pt x="4" y="4"/>
                      <a:pt x="0" y="9"/>
                      <a:pt x="1" y="15"/>
                    </a:cubicBezTo>
                    <a:cubicBezTo>
                      <a:pt x="2" y="24"/>
                      <a:pt x="9" y="27"/>
                      <a:pt x="16" y="22"/>
                    </a:cubicBezTo>
                    <a:cubicBezTo>
                      <a:pt x="21" y="18"/>
                      <a:pt x="21" y="13"/>
                      <a:pt x="18" y="8"/>
                    </a:cubicBezTo>
                    <a:cubicBezTo>
                      <a:pt x="16" y="5"/>
                      <a:pt x="13" y="1"/>
                      <a:pt x="9" y="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6" name="Freeform 64">
                <a:extLst>
                  <a:ext uri="{FF2B5EF4-FFF2-40B4-BE49-F238E27FC236}">
                    <a16:creationId xmlns:a16="http://schemas.microsoft.com/office/drawing/2014/main" id="{038C5626-D41E-491D-B88F-7756A9B45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4" y="1927"/>
                <a:ext cx="20" cy="10"/>
              </a:xfrm>
              <a:custGeom>
                <a:avLst/>
                <a:gdLst>
                  <a:gd name="T0" fmla="*/ 0 w 12"/>
                  <a:gd name="T1" fmla="*/ 13 h 6"/>
                  <a:gd name="T2" fmla="*/ 47 w 12"/>
                  <a:gd name="T3" fmla="*/ 20 h 6"/>
                  <a:gd name="T4" fmla="*/ 13 w 12"/>
                  <a:gd name="T5" fmla="*/ 5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0" y="3"/>
                    </a:moveTo>
                    <a:cubicBezTo>
                      <a:pt x="2" y="3"/>
                      <a:pt x="8" y="6"/>
                      <a:pt x="10" y="4"/>
                    </a:cubicBezTo>
                    <a:cubicBezTo>
                      <a:pt x="12" y="0"/>
                      <a:pt x="5" y="1"/>
                      <a:pt x="3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7" name="Freeform 65">
                <a:extLst>
                  <a:ext uri="{FF2B5EF4-FFF2-40B4-BE49-F238E27FC236}">
                    <a16:creationId xmlns:a16="http://schemas.microsoft.com/office/drawing/2014/main" id="{EBD789F5-893E-4B61-90B0-30F18DCF4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950"/>
                <a:ext cx="11" cy="13"/>
              </a:xfrm>
              <a:custGeom>
                <a:avLst/>
                <a:gdLst>
                  <a:gd name="T0" fmla="*/ 8 w 7"/>
                  <a:gd name="T1" fmla="*/ 8 h 8"/>
                  <a:gd name="T2" fmla="*/ 22 w 7"/>
                  <a:gd name="T3" fmla="*/ 26 h 8"/>
                  <a:gd name="T4" fmla="*/ 0 w 7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2" y="2"/>
                    </a:moveTo>
                    <a:cubicBezTo>
                      <a:pt x="0" y="4"/>
                      <a:pt x="4" y="8"/>
                      <a:pt x="6" y="6"/>
                    </a:cubicBezTo>
                    <a:cubicBezTo>
                      <a:pt x="7" y="3"/>
                      <a:pt x="2" y="0"/>
                      <a:pt x="0" y="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" name="Freeform 66">
                <a:extLst>
                  <a:ext uri="{FF2B5EF4-FFF2-40B4-BE49-F238E27FC236}">
                    <a16:creationId xmlns:a16="http://schemas.microsoft.com/office/drawing/2014/main" id="{A251A2BD-BC80-4304-A975-88C8F944E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2" y="1920"/>
                <a:ext cx="33" cy="17"/>
              </a:xfrm>
              <a:custGeom>
                <a:avLst/>
                <a:gdLst>
                  <a:gd name="T0" fmla="*/ 8 w 20"/>
                  <a:gd name="T1" fmla="*/ 26 h 10"/>
                  <a:gd name="T2" fmla="*/ 35 w 20"/>
                  <a:gd name="T3" fmla="*/ 44 h 10"/>
                  <a:gd name="T4" fmla="*/ 71 w 20"/>
                  <a:gd name="T5" fmla="*/ 9 h 10"/>
                  <a:gd name="T6" fmla="*/ 0 w 20"/>
                  <a:gd name="T7" fmla="*/ 2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0">
                    <a:moveTo>
                      <a:pt x="2" y="5"/>
                    </a:moveTo>
                    <a:cubicBezTo>
                      <a:pt x="2" y="4"/>
                      <a:pt x="6" y="8"/>
                      <a:pt x="8" y="9"/>
                    </a:cubicBezTo>
                    <a:cubicBezTo>
                      <a:pt x="11" y="10"/>
                      <a:pt x="20" y="6"/>
                      <a:pt x="16" y="2"/>
                    </a:cubicBezTo>
                    <a:cubicBezTo>
                      <a:pt x="13" y="0"/>
                      <a:pt x="3" y="2"/>
                      <a:pt x="0" y="4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9" name="Freeform 67">
                <a:extLst>
                  <a:ext uri="{FF2B5EF4-FFF2-40B4-BE49-F238E27FC236}">
                    <a16:creationId xmlns:a16="http://schemas.microsoft.com/office/drawing/2014/main" id="{FE486EE5-30BF-41C7-8611-BFFA4A358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" y="1935"/>
                <a:ext cx="16" cy="13"/>
              </a:xfrm>
              <a:custGeom>
                <a:avLst/>
                <a:gdLst>
                  <a:gd name="T0" fmla="*/ 21 w 10"/>
                  <a:gd name="T1" fmla="*/ 8 h 8"/>
                  <a:gd name="T2" fmla="*/ 21 w 10"/>
                  <a:gd name="T3" fmla="*/ 29 h 8"/>
                  <a:gd name="T4" fmla="*/ 16 w 10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2"/>
                    </a:moveTo>
                    <a:cubicBezTo>
                      <a:pt x="2" y="2"/>
                      <a:pt x="0" y="8"/>
                      <a:pt x="5" y="7"/>
                    </a:cubicBezTo>
                    <a:cubicBezTo>
                      <a:pt x="10" y="5"/>
                      <a:pt x="8" y="0"/>
                      <a:pt x="4" y="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0" name="Freeform 68">
                <a:extLst>
                  <a:ext uri="{FF2B5EF4-FFF2-40B4-BE49-F238E27FC236}">
                    <a16:creationId xmlns:a16="http://schemas.microsoft.com/office/drawing/2014/main" id="{6C5C509B-CA06-4622-B51A-7905CEAC2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1940"/>
                <a:ext cx="10" cy="13"/>
              </a:xfrm>
              <a:custGeom>
                <a:avLst/>
                <a:gdLst>
                  <a:gd name="T0" fmla="*/ 28 w 6"/>
                  <a:gd name="T1" fmla="*/ 5 h 8"/>
                  <a:gd name="T2" fmla="*/ 0 w 6"/>
                  <a:gd name="T3" fmla="*/ 26 h 8"/>
                  <a:gd name="T4" fmla="*/ 28 w 6"/>
                  <a:gd name="T5" fmla="*/ 5 h 8"/>
                  <a:gd name="T6" fmla="*/ 22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6" y="1"/>
                    </a:moveTo>
                    <a:cubicBezTo>
                      <a:pt x="4" y="2"/>
                      <a:pt x="1" y="4"/>
                      <a:pt x="0" y="6"/>
                    </a:cubicBezTo>
                    <a:cubicBezTo>
                      <a:pt x="2" y="8"/>
                      <a:pt x="6" y="3"/>
                      <a:pt x="6" y="1"/>
                    </a:cubicBezTo>
                    <a:cubicBezTo>
                      <a:pt x="5" y="1"/>
                      <a:pt x="5" y="0"/>
                      <a:pt x="5" y="0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1" name="Freeform 69">
                <a:extLst>
                  <a:ext uri="{FF2B5EF4-FFF2-40B4-BE49-F238E27FC236}">
                    <a16:creationId xmlns:a16="http://schemas.microsoft.com/office/drawing/2014/main" id="{FC9D29BB-5997-40AC-A65A-7EBADA1F0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" y="1922"/>
                <a:ext cx="36" cy="28"/>
              </a:xfrm>
              <a:custGeom>
                <a:avLst/>
                <a:gdLst>
                  <a:gd name="T0" fmla="*/ 54 w 22"/>
                  <a:gd name="T1" fmla="*/ 5 h 17"/>
                  <a:gd name="T2" fmla="*/ 8 w 22"/>
                  <a:gd name="T3" fmla="*/ 43 h 17"/>
                  <a:gd name="T4" fmla="*/ 70 w 22"/>
                  <a:gd name="T5" fmla="*/ 41 h 17"/>
                  <a:gd name="T6" fmla="*/ 77 w 22"/>
                  <a:gd name="T7" fmla="*/ 13 h 17"/>
                  <a:gd name="T8" fmla="*/ 41 w 22"/>
                  <a:gd name="T9" fmla="*/ 8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12" y="1"/>
                    </a:moveTo>
                    <a:cubicBezTo>
                      <a:pt x="8" y="2"/>
                      <a:pt x="0" y="5"/>
                      <a:pt x="2" y="10"/>
                    </a:cubicBezTo>
                    <a:cubicBezTo>
                      <a:pt x="5" y="17"/>
                      <a:pt x="13" y="11"/>
                      <a:pt x="16" y="9"/>
                    </a:cubicBezTo>
                    <a:cubicBezTo>
                      <a:pt x="19" y="7"/>
                      <a:pt x="22" y="5"/>
                      <a:pt x="18" y="3"/>
                    </a:cubicBezTo>
                    <a:cubicBezTo>
                      <a:pt x="17" y="2"/>
                      <a:pt x="11" y="0"/>
                      <a:pt x="9" y="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2" name="Freeform 70">
                <a:extLst>
                  <a:ext uri="{FF2B5EF4-FFF2-40B4-BE49-F238E27FC236}">
                    <a16:creationId xmlns:a16="http://schemas.microsoft.com/office/drawing/2014/main" id="{C3900C7C-3640-4071-8BCF-1341F335A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" y="1919"/>
                <a:ext cx="22" cy="15"/>
              </a:xfrm>
              <a:custGeom>
                <a:avLst/>
                <a:gdLst>
                  <a:gd name="T0" fmla="*/ 20 w 13"/>
                  <a:gd name="T1" fmla="*/ 8 h 9"/>
                  <a:gd name="T2" fmla="*/ 49 w 13"/>
                  <a:gd name="T3" fmla="*/ 5 h 9"/>
                  <a:gd name="T4" fmla="*/ 41 w 13"/>
                  <a:gd name="T5" fmla="*/ 37 h 9"/>
                  <a:gd name="T6" fmla="*/ 20 w 13"/>
                  <a:gd name="T7" fmla="*/ 5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9">
                    <a:moveTo>
                      <a:pt x="4" y="2"/>
                    </a:moveTo>
                    <a:cubicBezTo>
                      <a:pt x="6" y="2"/>
                      <a:pt x="9" y="0"/>
                      <a:pt x="10" y="1"/>
                    </a:cubicBezTo>
                    <a:cubicBezTo>
                      <a:pt x="13" y="3"/>
                      <a:pt x="10" y="7"/>
                      <a:pt x="8" y="8"/>
                    </a:cubicBezTo>
                    <a:cubicBezTo>
                      <a:pt x="4" y="9"/>
                      <a:pt x="0" y="4"/>
                      <a:pt x="4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3" name="Freeform 71">
                <a:extLst>
                  <a:ext uri="{FF2B5EF4-FFF2-40B4-BE49-F238E27FC236}">
                    <a16:creationId xmlns:a16="http://schemas.microsoft.com/office/drawing/2014/main" id="{88545DAC-5204-4D5B-8904-97F9D2DE6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" y="1920"/>
                <a:ext cx="19" cy="20"/>
              </a:xfrm>
              <a:custGeom>
                <a:avLst/>
                <a:gdLst>
                  <a:gd name="T0" fmla="*/ 28 w 11"/>
                  <a:gd name="T1" fmla="*/ 5 h 12"/>
                  <a:gd name="T2" fmla="*/ 36 w 11"/>
                  <a:gd name="T3" fmla="*/ 42 h 12"/>
                  <a:gd name="T4" fmla="*/ 28 w 11"/>
                  <a:gd name="T5" fmla="*/ 8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2">
                    <a:moveTo>
                      <a:pt x="5" y="1"/>
                    </a:moveTo>
                    <a:cubicBezTo>
                      <a:pt x="0" y="1"/>
                      <a:pt x="2" y="12"/>
                      <a:pt x="7" y="9"/>
                    </a:cubicBezTo>
                    <a:cubicBezTo>
                      <a:pt x="11" y="6"/>
                      <a:pt x="6" y="0"/>
                      <a:pt x="5" y="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4" name="Freeform 72">
                <a:extLst>
                  <a:ext uri="{FF2B5EF4-FFF2-40B4-BE49-F238E27FC236}">
                    <a16:creationId xmlns:a16="http://schemas.microsoft.com/office/drawing/2014/main" id="{8B7F6294-A7BC-446C-85A7-342F1B555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" y="1935"/>
                <a:ext cx="34" cy="18"/>
              </a:xfrm>
              <a:custGeom>
                <a:avLst/>
                <a:gdLst>
                  <a:gd name="T0" fmla="*/ 50 w 21"/>
                  <a:gd name="T1" fmla="*/ 5 h 11"/>
                  <a:gd name="T2" fmla="*/ 26 w 21"/>
                  <a:gd name="T3" fmla="*/ 43 h 11"/>
                  <a:gd name="T4" fmla="*/ 68 w 21"/>
                  <a:gd name="T5" fmla="*/ 34 h 11"/>
                  <a:gd name="T6" fmla="*/ 89 w 21"/>
                  <a:gd name="T7" fmla="*/ 29 h 11"/>
                  <a:gd name="T8" fmla="*/ 60 w 21"/>
                  <a:gd name="T9" fmla="*/ 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1">
                    <a:moveTo>
                      <a:pt x="12" y="1"/>
                    </a:moveTo>
                    <a:cubicBezTo>
                      <a:pt x="10" y="2"/>
                      <a:pt x="0" y="7"/>
                      <a:pt x="6" y="10"/>
                    </a:cubicBezTo>
                    <a:cubicBezTo>
                      <a:pt x="8" y="11"/>
                      <a:pt x="13" y="8"/>
                      <a:pt x="16" y="8"/>
                    </a:cubicBezTo>
                    <a:cubicBezTo>
                      <a:pt x="18" y="8"/>
                      <a:pt x="19" y="8"/>
                      <a:pt x="21" y="7"/>
                    </a:cubicBezTo>
                    <a:cubicBezTo>
                      <a:pt x="20" y="4"/>
                      <a:pt x="17" y="0"/>
                      <a:pt x="14" y="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5" name="Freeform 73">
                <a:extLst>
                  <a:ext uri="{FF2B5EF4-FFF2-40B4-BE49-F238E27FC236}">
                    <a16:creationId xmlns:a16="http://schemas.microsoft.com/office/drawing/2014/main" id="{ADD28FFD-2582-4B31-9EF8-1ABD5F7A4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944"/>
                <a:ext cx="12" cy="9"/>
              </a:xfrm>
              <a:custGeom>
                <a:avLst/>
                <a:gdLst>
                  <a:gd name="T0" fmla="*/ 36 w 7"/>
                  <a:gd name="T1" fmla="*/ 5 h 6"/>
                  <a:gd name="T2" fmla="*/ 5 w 7"/>
                  <a:gd name="T3" fmla="*/ 18 h 6"/>
                  <a:gd name="T4" fmla="*/ 36 w 7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cubicBezTo>
                      <a:pt x="4" y="0"/>
                      <a:pt x="0" y="2"/>
                      <a:pt x="1" y="5"/>
                    </a:cubicBezTo>
                    <a:cubicBezTo>
                      <a:pt x="5" y="6"/>
                      <a:pt x="7" y="4"/>
                      <a:pt x="7" y="0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6" name="Freeform 74">
                <a:extLst>
                  <a:ext uri="{FF2B5EF4-FFF2-40B4-BE49-F238E27FC236}">
                    <a16:creationId xmlns:a16="http://schemas.microsoft.com/office/drawing/2014/main" id="{BCF16DA3-FBC2-4917-898E-AA76CFA93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1917"/>
                <a:ext cx="23" cy="20"/>
              </a:xfrm>
              <a:custGeom>
                <a:avLst/>
                <a:gdLst>
                  <a:gd name="T0" fmla="*/ 41 w 14"/>
                  <a:gd name="T1" fmla="*/ 0 h 12"/>
                  <a:gd name="T2" fmla="*/ 5 w 14"/>
                  <a:gd name="T3" fmla="*/ 47 h 12"/>
                  <a:gd name="T4" fmla="*/ 49 w 14"/>
                  <a:gd name="T5" fmla="*/ 22 h 12"/>
                  <a:gd name="T6" fmla="*/ 35 w 14"/>
                  <a:gd name="T7" fmla="*/ 13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2">
                    <a:moveTo>
                      <a:pt x="9" y="0"/>
                    </a:moveTo>
                    <a:cubicBezTo>
                      <a:pt x="4" y="2"/>
                      <a:pt x="0" y="4"/>
                      <a:pt x="1" y="10"/>
                    </a:cubicBezTo>
                    <a:cubicBezTo>
                      <a:pt x="6" y="11"/>
                      <a:pt x="14" y="12"/>
                      <a:pt x="11" y="5"/>
                    </a:cubicBezTo>
                    <a:cubicBezTo>
                      <a:pt x="9" y="5"/>
                      <a:pt x="9" y="4"/>
                      <a:pt x="8" y="3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7" name="Freeform 75">
                <a:extLst>
                  <a:ext uri="{FF2B5EF4-FFF2-40B4-BE49-F238E27FC236}">
                    <a16:creationId xmlns:a16="http://schemas.microsoft.com/office/drawing/2014/main" id="{E3DDFDC1-DDFA-4183-B5F3-C6BC2EF90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1919"/>
                <a:ext cx="23" cy="20"/>
              </a:xfrm>
              <a:custGeom>
                <a:avLst/>
                <a:gdLst>
                  <a:gd name="T0" fmla="*/ 26 w 14"/>
                  <a:gd name="T1" fmla="*/ 0 h 12"/>
                  <a:gd name="T2" fmla="*/ 8 w 14"/>
                  <a:gd name="T3" fmla="*/ 5 h 12"/>
                  <a:gd name="T4" fmla="*/ 0 w 14"/>
                  <a:gd name="T5" fmla="*/ 33 h 12"/>
                  <a:gd name="T6" fmla="*/ 20 w 14"/>
                  <a:gd name="T7" fmla="*/ 50 h 12"/>
                  <a:gd name="T8" fmla="*/ 49 w 14"/>
                  <a:gd name="T9" fmla="*/ 55 h 12"/>
                  <a:gd name="T10" fmla="*/ 54 w 14"/>
                  <a:gd name="T11" fmla="*/ 13 h 12"/>
                  <a:gd name="T12" fmla="*/ 35 w 14"/>
                  <a:gd name="T13" fmla="*/ 0 h 12"/>
                  <a:gd name="T14" fmla="*/ 21 w 14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2">
                    <a:moveTo>
                      <a:pt x="6" y="0"/>
                    </a:moveTo>
                    <a:cubicBezTo>
                      <a:pt x="5" y="0"/>
                      <a:pt x="3" y="0"/>
                      <a:pt x="2" y="1"/>
                    </a:cubicBezTo>
                    <a:cubicBezTo>
                      <a:pt x="0" y="2"/>
                      <a:pt x="0" y="5"/>
                      <a:pt x="0" y="7"/>
                    </a:cubicBezTo>
                    <a:cubicBezTo>
                      <a:pt x="0" y="9"/>
                      <a:pt x="1" y="10"/>
                      <a:pt x="4" y="11"/>
                    </a:cubicBezTo>
                    <a:cubicBezTo>
                      <a:pt x="6" y="11"/>
                      <a:pt x="9" y="12"/>
                      <a:pt x="11" y="12"/>
                    </a:cubicBezTo>
                    <a:cubicBezTo>
                      <a:pt x="14" y="11"/>
                      <a:pt x="14" y="5"/>
                      <a:pt x="12" y="3"/>
                    </a:cubicBezTo>
                    <a:cubicBezTo>
                      <a:pt x="11" y="2"/>
                      <a:pt x="10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8" name="Freeform 76">
                <a:extLst>
                  <a:ext uri="{FF2B5EF4-FFF2-40B4-BE49-F238E27FC236}">
                    <a16:creationId xmlns:a16="http://schemas.microsoft.com/office/drawing/2014/main" id="{77B92EC5-F16B-47C6-950B-F2E9CC77F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1917"/>
                <a:ext cx="20" cy="20"/>
              </a:xfrm>
              <a:custGeom>
                <a:avLst/>
                <a:gdLst>
                  <a:gd name="T0" fmla="*/ 28 w 12"/>
                  <a:gd name="T1" fmla="*/ 5 h 12"/>
                  <a:gd name="T2" fmla="*/ 5 w 12"/>
                  <a:gd name="T3" fmla="*/ 33 h 12"/>
                  <a:gd name="T4" fmla="*/ 33 w 12"/>
                  <a:gd name="T5" fmla="*/ 42 h 12"/>
                  <a:gd name="T6" fmla="*/ 50 w 12"/>
                  <a:gd name="T7" fmla="*/ 37 h 12"/>
                  <a:gd name="T8" fmla="*/ 55 w 12"/>
                  <a:gd name="T9" fmla="*/ 20 h 12"/>
                  <a:gd name="T10" fmla="*/ 37 w 12"/>
                  <a:gd name="T11" fmla="*/ 5 h 12"/>
                  <a:gd name="T12" fmla="*/ 22 w 12"/>
                  <a:gd name="T13" fmla="*/ 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1"/>
                    </a:moveTo>
                    <a:cubicBezTo>
                      <a:pt x="3" y="0"/>
                      <a:pt x="1" y="5"/>
                      <a:pt x="1" y="7"/>
                    </a:cubicBezTo>
                    <a:cubicBezTo>
                      <a:pt x="0" y="12"/>
                      <a:pt x="4" y="10"/>
                      <a:pt x="7" y="9"/>
                    </a:cubicBezTo>
                    <a:cubicBezTo>
                      <a:pt x="9" y="9"/>
                      <a:pt x="10" y="9"/>
                      <a:pt x="11" y="8"/>
                    </a:cubicBezTo>
                    <a:cubicBezTo>
                      <a:pt x="12" y="7"/>
                      <a:pt x="12" y="5"/>
                      <a:pt x="12" y="4"/>
                    </a:cubicBezTo>
                    <a:cubicBezTo>
                      <a:pt x="11" y="3"/>
                      <a:pt x="9" y="2"/>
                      <a:pt x="8" y="1"/>
                    </a:cubicBezTo>
                    <a:cubicBezTo>
                      <a:pt x="7" y="1"/>
                      <a:pt x="6" y="1"/>
                      <a:pt x="5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9" name="Freeform 77">
                <a:extLst>
                  <a:ext uri="{FF2B5EF4-FFF2-40B4-BE49-F238E27FC236}">
                    <a16:creationId xmlns:a16="http://schemas.microsoft.com/office/drawing/2014/main" id="{B1508353-41D0-478B-B7E9-17AFF4C5D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1922"/>
                <a:ext cx="11" cy="33"/>
              </a:xfrm>
              <a:custGeom>
                <a:avLst/>
                <a:gdLst>
                  <a:gd name="T0" fmla="*/ 8 w 7"/>
                  <a:gd name="T1" fmla="*/ 0 h 20"/>
                  <a:gd name="T2" fmla="*/ 22 w 7"/>
                  <a:gd name="T3" fmla="*/ 54 h 20"/>
                  <a:gd name="T4" fmla="*/ 14 w 7"/>
                  <a:gd name="T5" fmla="*/ 84 h 20"/>
                  <a:gd name="T6" fmla="*/ 5 w 7"/>
                  <a:gd name="T7" fmla="*/ 84 h 20"/>
                  <a:gd name="T8" fmla="*/ 5 w 7"/>
                  <a:gd name="T9" fmla="*/ 58 h 20"/>
                  <a:gd name="T10" fmla="*/ 8 w 7"/>
                  <a:gd name="T11" fmla="*/ 35 h 20"/>
                  <a:gd name="T12" fmla="*/ 13 w 7"/>
                  <a:gd name="T13" fmla="*/ 5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0">
                    <a:moveTo>
                      <a:pt x="2" y="0"/>
                    </a:moveTo>
                    <a:cubicBezTo>
                      <a:pt x="5" y="3"/>
                      <a:pt x="7" y="9"/>
                      <a:pt x="6" y="12"/>
                    </a:cubicBezTo>
                    <a:cubicBezTo>
                      <a:pt x="6" y="14"/>
                      <a:pt x="6" y="18"/>
                      <a:pt x="4" y="19"/>
                    </a:cubicBezTo>
                    <a:cubicBezTo>
                      <a:pt x="3" y="20"/>
                      <a:pt x="2" y="20"/>
                      <a:pt x="1" y="19"/>
                    </a:cubicBezTo>
                    <a:cubicBezTo>
                      <a:pt x="0" y="17"/>
                      <a:pt x="1" y="15"/>
                      <a:pt x="1" y="13"/>
                    </a:cubicBezTo>
                    <a:cubicBezTo>
                      <a:pt x="1" y="11"/>
                      <a:pt x="2" y="10"/>
                      <a:pt x="2" y="8"/>
                    </a:cubicBezTo>
                    <a:cubicBezTo>
                      <a:pt x="3" y="7"/>
                      <a:pt x="3" y="1"/>
                      <a:pt x="3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0" name="Freeform 78">
                <a:extLst>
                  <a:ext uri="{FF2B5EF4-FFF2-40B4-BE49-F238E27FC236}">
                    <a16:creationId xmlns:a16="http://schemas.microsoft.com/office/drawing/2014/main" id="{71CCF264-2392-446A-A55C-E6F533998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1934"/>
                <a:ext cx="18" cy="11"/>
              </a:xfrm>
              <a:custGeom>
                <a:avLst/>
                <a:gdLst>
                  <a:gd name="T0" fmla="*/ 47 w 11"/>
                  <a:gd name="T1" fmla="*/ 5 h 7"/>
                  <a:gd name="T2" fmla="*/ 18 w 11"/>
                  <a:gd name="T3" fmla="*/ 13 h 7"/>
                  <a:gd name="T4" fmla="*/ 13 w 11"/>
                  <a:gd name="T5" fmla="*/ 27 h 7"/>
                  <a:gd name="T6" fmla="*/ 43 w 11"/>
                  <a:gd name="T7" fmla="*/ 20 h 7"/>
                  <a:gd name="T8" fmla="*/ 43 w 11"/>
                  <a:gd name="T9" fmla="*/ 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1" y="1"/>
                    </a:moveTo>
                    <a:cubicBezTo>
                      <a:pt x="10" y="0"/>
                      <a:pt x="5" y="2"/>
                      <a:pt x="4" y="3"/>
                    </a:cubicBezTo>
                    <a:cubicBezTo>
                      <a:pt x="2" y="4"/>
                      <a:pt x="0" y="6"/>
                      <a:pt x="3" y="7"/>
                    </a:cubicBezTo>
                    <a:cubicBezTo>
                      <a:pt x="5" y="7"/>
                      <a:pt x="9" y="7"/>
                      <a:pt x="10" y="5"/>
                    </a:cubicBezTo>
                    <a:cubicBezTo>
                      <a:pt x="11" y="4"/>
                      <a:pt x="11" y="2"/>
                      <a:pt x="10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1" name="Freeform 79">
                <a:extLst>
                  <a:ext uri="{FF2B5EF4-FFF2-40B4-BE49-F238E27FC236}">
                    <a16:creationId xmlns:a16="http://schemas.microsoft.com/office/drawing/2014/main" id="{5CF425D0-8A7C-45F6-AEF6-C855C0167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" y="1948"/>
                <a:ext cx="22" cy="12"/>
              </a:xfrm>
              <a:custGeom>
                <a:avLst/>
                <a:gdLst>
                  <a:gd name="T0" fmla="*/ 5 w 13"/>
                  <a:gd name="T1" fmla="*/ 9 h 7"/>
                  <a:gd name="T2" fmla="*/ 20 w 13"/>
                  <a:gd name="T3" fmla="*/ 5 h 7"/>
                  <a:gd name="T4" fmla="*/ 49 w 13"/>
                  <a:gd name="T5" fmla="*/ 0 h 7"/>
                  <a:gd name="T6" fmla="*/ 54 w 13"/>
                  <a:gd name="T7" fmla="*/ 29 h 7"/>
                  <a:gd name="T8" fmla="*/ 34 w 13"/>
                  <a:gd name="T9" fmla="*/ 29 h 7"/>
                  <a:gd name="T10" fmla="*/ 0 w 13"/>
                  <a:gd name="T11" fmla="*/ 26 h 7"/>
                  <a:gd name="T12" fmla="*/ 5 w 13"/>
                  <a:gd name="T13" fmla="*/ 15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" y="2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3" y="1"/>
                      <a:pt x="12" y="4"/>
                      <a:pt x="11" y="6"/>
                    </a:cubicBezTo>
                    <a:cubicBezTo>
                      <a:pt x="10" y="7"/>
                      <a:pt x="8" y="6"/>
                      <a:pt x="7" y="6"/>
                    </a:cubicBezTo>
                    <a:cubicBezTo>
                      <a:pt x="5" y="6"/>
                      <a:pt x="1" y="6"/>
                      <a:pt x="0" y="5"/>
                    </a:cubicBezTo>
                    <a:cubicBezTo>
                      <a:pt x="0" y="4"/>
                      <a:pt x="1" y="3"/>
                      <a:pt x="1" y="3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2" name="Freeform 80">
                <a:extLst>
                  <a:ext uri="{FF2B5EF4-FFF2-40B4-BE49-F238E27FC236}">
                    <a16:creationId xmlns:a16="http://schemas.microsoft.com/office/drawing/2014/main" id="{210FC70B-7E0C-428B-B5DD-150C39C35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9" y="1939"/>
                <a:ext cx="12" cy="19"/>
              </a:xfrm>
              <a:custGeom>
                <a:avLst/>
                <a:gdLst>
                  <a:gd name="T0" fmla="*/ 26 w 7"/>
                  <a:gd name="T1" fmla="*/ 5 h 12"/>
                  <a:gd name="T2" fmla="*/ 0 w 7"/>
                  <a:gd name="T3" fmla="*/ 27 h 12"/>
                  <a:gd name="T4" fmla="*/ 15 w 7"/>
                  <a:gd name="T5" fmla="*/ 40 h 12"/>
                  <a:gd name="T6" fmla="*/ 36 w 7"/>
                  <a:gd name="T7" fmla="*/ 8 h 12"/>
                  <a:gd name="T8" fmla="*/ 26 w 7"/>
                  <a:gd name="T9" fmla="*/ 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5" y="1"/>
                    </a:moveTo>
                    <a:cubicBezTo>
                      <a:pt x="4" y="0"/>
                      <a:pt x="0" y="6"/>
                      <a:pt x="0" y="7"/>
                    </a:cubicBezTo>
                    <a:cubicBezTo>
                      <a:pt x="0" y="10"/>
                      <a:pt x="1" y="12"/>
                      <a:pt x="3" y="10"/>
                    </a:cubicBezTo>
                    <a:cubicBezTo>
                      <a:pt x="5" y="8"/>
                      <a:pt x="7" y="4"/>
                      <a:pt x="7" y="2"/>
                    </a:cubicBezTo>
                    <a:cubicBezTo>
                      <a:pt x="7" y="0"/>
                      <a:pt x="7" y="0"/>
                      <a:pt x="5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3" name="Freeform 81">
                <a:extLst>
                  <a:ext uri="{FF2B5EF4-FFF2-40B4-BE49-F238E27FC236}">
                    <a16:creationId xmlns:a16="http://schemas.microsoft.com/office/drawing/2014/main" id="{9B8AA017-F237-4933-9900-F7BB513DF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1939"/>
                <a:ext cx="15" cy="23"/>
              </a:xfrm>
              <a:custGeom>
                <a:avLst/>
                <a:gdLst>
                  <a:gd name="T0" fmla="*/ 22 w 9"/>
                  <a:gd name="T1" fmla="*/ 0 h 14"/>
                  <a:gd name="T2" fmla="*/ 8 w 9"/>
                  <a:gd name="T3" fmla="*/ 0 h 14"/>
                  <a:gd name="T4" fmla="*/ 5 w 9"/>
                  <a:gd name="T5" fmla="*/ 21 h 14"/>
                  <a:gd name="T6" fmla="*/ 0 w 9"/>
                  <a:gd name="T7" fmla="*/ 43 h 14"/>
                  <a:gd name="T8" fmla="*/ 20 w 9"/>
                  <a:gd name="T9" fmla="*/ 58 h 14"/>
                  <a:gd name="T10" fmla="*/ 37 w 9"/>
                  <a:gd name="T11" fmla="*/ 54 h 14"/>
                  <a:gd name="T12" fmla="*/ 42 w 9"/>
                  <a:gd name="T13" fmla="*/ 26 h 14"/>
                  <a:gd name="T14" fmla="*/ 33 w 9"/>
                  <a:gd name="T15" fmla="*/ 8 h 14"/>
                  <a:gd name="T16" fmla="*/ 22 w 9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14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0" y="1"/>
                      <a:pt x="1" y="3"/>
                      <a:pt x="1" y="5"/>
                    </a:cubicBezTo>
                    <a:cubicBezTo>
                      <a:pt x="1" y="6"/>
                      <a:pt x="0" y="9"/>
                      <a:pt x="0" y="10"/>
                    </a:cubicBezTo>
                    <a:cubicBezTo>
                      <a:pt x="0" y="11"/>
                      <a:pt x="3" y="13"/>
                      <a:pt x="4" y="13"/>
                    </a:cubicBezTo>
                    <a:cubicBezTo>
                      <a:pt x="5" y="14"/>
                      <a:pt x="7" y="13"/>
                      <a:pt x="8" y="12"/>
                    </a:cubicBezTo>
                    <a:cubicBezTo>
                      <a:pt x="9" y="11"/>
                      <a:pt x="9" y="8"/>
                      <a:pt x="9" y="6"/>
                    </a:cubicBezTo>
                    <a:cubicBezTo>
                      <a:pt x="9" y="4"/>
                      <a:pt x="9" y="3"/>
                      <a:pt x="7" y="2"/>
                    </a:cubicBezTo>
                    <a:cubicBezTo>
                      <a:pt x="7" y="1"/>
                      <a:pt x="5" y="0"/>
                      <a:pt x="5" y="0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4" name="Freeform 82">
                <a:extLst>
                  <a:ext uri="{FF2B5EF4-FFF2-40B4-BE49-F238E27FC236}">
                    <a16:creationId xmlns:a16="http://schemas.microsoft.com/office/drawing/2014/main" id="{EA644630-88E8-44C6-9FA2-856BF8D50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" y="1934"/>
                <a:ext cx="23" cy="23"/>
              </a:xfrm>
              <a:custGeom>
                <a:avLst/>
                <a:gdLst>
                  <a:gd name="T0" fmla="*/ 20 w 14"/>
                  <a:gd name="T1" fmla="*/ 0 h 14"/>
                  <a:gd name="T2" fmla="*/ 8 w 14"/>
                  <a:gd name="T3" fmla="*/ 35 h 14"/>
                  <a:gd name="T4" fmla="*/ 21 w 14"/>
                  <a:gd name="T5" fmla="*/ 62 h 14"/>
                  <a:gd name="T6" fmla="*/ 33 w 14"/>
                  <a:gd name="T7" fmla="*/ 62 h 14"/>
                  <a:gd name="T8" fmla="*/ 49 w 14"/>
                  <a:gd name="T9" fmla="*/ 58 h 14"/>
                  <a:gd name="T10" fmla="*/ 62 w 14"/>
                  <a:gd name="T11" fmla="*/ 43 h 14"/>
                  <a:gd name="T12" fmla="*/ 49 w 14"/>
                  <a:gd name="T13" fmla="*/ 26 h 14"/>
                  <a:gd name="T14" fmla="*/ 26 w 14"/>
                  <a:gd name="T15" fmla="*/ 13 h 14"/>
                  <a:gd name="T16" fmla="*/ 20 w 14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4">
                    <a:moveTo>
                      <a:pt x="4" y="0"/>
                    </a:moveTo>
                    <a:cubicBezTo>
                      <a:pt x="0" y="1"/>
                      <a:pt x="1" y="5"/>
                      <a:pt x="2" y="8"/>
                    </a:cubicBezTo>
                    <a:cubicBezTo>
                      <a:pt x="2" y="10"/>
                      <a:pt x="2" y="13"/>
                      <a:pt x="5" y="14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3"/>
                      <a:pt x="10" y="14"/>
                      <a:pt x="11" y="13"/>
                    </a:cubicBezTo>
                    <a:cubicBezTo>
                      <a:pt x="12" y="13"/>
                      <a:pt x="13" y="11"/>
                      <a:pt x="14" y="10"/>
                    </a:cubicBezTo>
                    <a:cubicBezTo>
                      <a:pt x="14" y="9"/>
                      <a:pt x="12" y="7"/>
                      <a:pt x="11" y="6"/>
                    </a:cubicBezTo>
                    <a:cubicBezTo>
                      <a:pt x="10" y="5"/>
                      <a:pt x="8" y="4"/>
                      <a:pt x="6" y="3"/>
                    </a:cubicBezTo>
                    <a:cubicBezTo>
                      <a:pt x="6" y="3"/>
                      <a:pt x="4" y="2"/>
                      <a:pt x="4" y="0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5" name="Freeform 83">
                <a:extLst>
                  <a:ext uri="{FF2B5EF4-FFF2-40B4-BE49-F238E27FC236}">
                    <a16:creationId xmlns:a16="http://schemas.microsoft.com/office/drawing/2014/main" id="{89635ED2-BADD-46BA-BCEB-566B59472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" y="1915"/>
                <a:ext cx="12" cy="14"/>
              </a:xfrm>
              <a:custGeom>
                <a:avLst/>
                <a:gdLst>
                  <a:gd name="T0" fmla="*/ 9 w 7"/>
                  <a:gd name="T1" fmla="*/ 0 h 8"/>
                  <a:gd name="T2" fmla="*/ 29 w 7"/>
                  <a:gd name="T3" fmla="*/ 28 h 8"/>
                  <a:gd name="T4" fmla="*/ 29 w 7"/>
                  <a:gd name="T5" fmla="*/ 12 h 8"/>
                  <a:gd name="T6" fmla="*/ 15 w 7"/>
                  <a:gd name="T7" fmla="*/ 7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0" y="3"/>
                      <a:pt x="3" y="8"/>
                      <a:pt x="6" y="5"/>
                    </a:cubicBezTo>
                    <a:cubicBezTo>
                      <a:pt x="6" y="4"/>
                      <a:pt x="7" y="2"/>
                      <a:pt x="6" y="2"/>
                    </a:cubicBezTo>
                    <a:cubicBezTo>
                      <a:pt x="5" y="1"/>
                      <a:pt x="3" y="0"/>
                      <a:pt x="3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6" name="Freeform 84">
                <a:extLst>
                  <a:ext uri="{FF2B5EF4-FFF2-40B4-BE49-F238E27FC236}">
                    <a16:creationId xmlns:a16="http://schemas.microsoft.com/office/drawing/2014/main" id="{EA6DC1C4-29F0-42B0-AAF5-CFAFDCAE9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1912"/>
                <a:ext cx="16" cy="23"/>
              </a:xfrm>
              <a:custGeom>
                <a:avLst/>
                <a:gdLst>
                  <a:gd name="T0" fmla="*/ 16 w 10"/>
                  <a:gd name="T1" fmla="*/ 0 h 14"/>
                  <a:gd name="T2" fmla="*/ 29 w 10"/>
                  <a:gd name="T3" fmla="*/ 5 h 14"/>
                  <a:gd name="T4" fmla="*/ 35 w 10"/>
                  <a:gd name="T5" fmla="*/ 20 h 14"/>
                  <a:gd name="T6" fmla="*/ 29 w 10"/>
                  <a:gd name="T7" fmla="*/ 58 h 14"/>
                  <a:gd name="T8" fmla="*/ 5 w 10"/>
                  <a:gd name="T9" fmla="*/ 35 h 14"/>
                  <a:gd name="T10" fmla="*/ 0 w 10"/>
                  <a:gd name="T11" fmla="*/ 20 h 14"/>
                  <a:gd name="T12" fmla="*/ 16 w 10"/>
                  <a:gd name="T13" fmla="*/ 5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4">
                    <a:moveTo>
                      <a:pt x="4" y="0"/>
                    </a:moveTo>
                    <a:cubicBezTo>
                      <a:pt x="4" y="1"/>
                      <a:pt x="6" y="1"/>
                      <a:pt x="7" y="1"/>
                    </a:cubicBezTo>
                    <a:cubicBezTo>
                      <a:pt x="8" y="1"/>
                      <a:pt x="9" y="2"/>
                      <a:pt x="9" y="4"/>
                    </a:cubicBezTo>
                    <a:cubicBezTo>
                      <a:pt x="10" y="6"/>
                      <a:pt x="10" y="12"/>
                      <a:pt x="7" y="13"/>
                    </a:cubicBezTo>
                    <a:cubicBezTo>
                      <a:pt x="4" y="14"/>
                      <a:pt x="2" y="10"/>
                      <a:pt x="1" y="8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3"/>
                      <a:pt x="3" y="2"/>
                      <a:pt x="4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7" name="Freeform 85">
                <a:extLst>
                  <a:ext uri="{FF2B5EF4-FFF2-40B4-BE49-F238E27FC236}">
                    <a16:creationId xmlns:a16="http://schemas.microsoft.com/office/drawing/2014/main" id="{078BC9CB-2303-430B-A9B9-10719D199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1910"/>
                <a:ext cx="20" cy="24"/>
              </a:xfrm>
              <a:custGeom>
                <a:avLst/>
                <a:gdLst>
                  <a:gd name="T0" fmla="*/ 42 w 12"/>
                  <a:gd name="T1" fmla="*/ 5 h 14"/>
                  <a:gd name="T2" fmla="*/ 13 w 12"/>
                  <a:gd name="T3" fmla="*/ 9 h 14"/>
                  <a:gd name="T4" fmla="*/ 8 w 12"/>
                  <a:gd name="T5" fmla="*/ 36 h 14"/>
                  <a:gd name="T6" fmla="*/ 5 w 12"/>
                  <a:gd name="T7" fmla="*/ 62 h 14"/>
                  <a:gd name="T8" fmla="*/ 50 w 12"/>
                  <a:gd name="T9" fmla="*/ 36 h 14"/>
                  <a:gd name="T10" fmla="*/ 50 w 12"/>
                  <a:gd name="T11" fmla="*/ 15 h 14"/>
                  <a:gd name="T12" fmla="*/ 42 w 12"/>
                  <a:gd name="T13" fmla="*/ 5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9" y="1"/>
                    </a:moveTo>
                    <a:cubicBezTo>
                      <a:pt x="8" y="0"/>
                      <a:pt x="4" y="0"/>
                      <a:pt x="3" y="2"/>
                    </a:cubicBezTo>
                    <a:cubicBezTo>
                      <a:pt x="2" y="3"/>
                      <a:pt x="2" y="6"/>
                      <a:pt x="2" y="7"/>
                    </a:cubicBezTo>
                    <a:cubicBezTo>
                      <a:pt x="1" y="9"/>
                      <a:pt x="0" y="11"/>
                      <a:pt x="1" y="12"/>
                    </a:cubicBezTo>
                    <a:cubicBezTo>
                      <a:pt x="5" y="14"/>
                      <a:pt x="10" y="10"/>
                      <a:pt x="11" y="7"/>
                    </a:cubicBezTo>
                    <a:cubicBezTo>
                      <a:pt x="12" y="6"/>
                      <a:pt x="12" y="5"/>
                      <a:pt x="11" y="3"/>
                    </a:cubicBezTo>
                    <a:cubicBezTo>
                      <a:pt x="11" y="2"/>
                      <a:pt x="10" y="2"/>
                      <a:pt x="9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8" name="Freeform 86">
                <a:extLst>
                  <a:ext uri="{FF2B5EF4-FFF2-40B4-BE49-F238E27FC236}">
                    <a16:creationId xmlns:a16="http://schemas.microsoft.com/office/drawing/2014/main" id="{52F18DF9-2CA5-47C6-9A62-08AB0CD83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1912"/>
                <a:ext cx="31" cy="22"/>
              </a:xfrm>
              <a:custGeom>
                <a:avLst/>
                <a:gdLst>
                  <a:gd name="T0" fmla="*/ 21 w 19"/>
                  <a:gd name="T1" fmla="*/ 5 h 13"/>
                  <a:gd name="T2" fmla="*/ 5 w 19"/>
                  <a:gd name="T3" fmla="*/ 14 h 13"/>
                  <a:gd name="T4" fmla="*/ 0 w 19"/>
                  <a:gd name="T5" fmla="*/ 49 h 13"/>
                  <a:gd name="T6" fmla="*/ 29 w 19"/>
                  <a:gd name="T7" fmla="*/ 54 h 13"/>
                  <a:gd name="T8" fmla="*/ 75 w 19"/>
                  <a:gd name="T9" fmla="*/ 63 h 13"/>
                  <a:gd name="T10" fmla="*/ 77 w 19"/>
                  <a:gd name="T11" fmla="*/ 42 h 13"/>
                  <a:gd name="T12" fmla="*/ 62 w 19"/>
                  <a:gd name="T13" fmla="*/ 14 h 13"/>
                  <a:gd name="T14" fmla="*/ 34 w 19"/>
                  <a:gd name="T15" fmla="*/ 0 h 13"/>
                  <a:gd name="T16" fmla="*/ 18 w 19"/>
                  <a:gd name="T17" fmla="*/ 5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3">
                    <a:moveTo>
                      <a:pt x="5" y="1"/>
                    </a:moveTo>
                    <a:cubicBezTo>
                      <a:pt x="3" y="0"/>
                      <a:pt x="2" y="1"/>
                      <a:pt x="1" y="3"/>
                    </a:cubicBezTo>
                    <a:cubicBezTo>
                      <a:pt x="0" y="4"/>
                      <a:pt x="0" y="9"/>
                      <a:pt x="0" y="10"/>
                    </a:cubicBezTo>
                    <a:cubicBezTo>
                      <a:pt x="2" y="12"/>
                      <a:pt x="6" y="11"/>
                      <a:pt x="7" y="11"/>
                    </a:cubicBezTo>
                    <a:cubicBezTo>
                      <a:pt x="11" y="11"/>
                      <a:pt x="13" y="13"/>
                      <a:pt x="17" y="13"/>
                    </a:cubicBezTo>
                    <a:cubicBezTo>
                      <a:pt x="19" y="13"/>
                      <a:pt x="19" y="11"/>
                      <a:pt x="18" y="9"/>
                    </a:cubicBezTo>
                    <a:cubicBezTo>
                      <a:pt x="18" y="6"/>
                      <a:pt x="16" y="4"/>
                      <a:pt x="14" y="3"/>
                    </a:cubicBezTo>
                    <a:cubicBezTo>
                      <a:pt x="12" y="2"/>
                      <a:pt x="10" y="1"/>
                      <a:pt x="8" y="0"/>
                    </a:cubicBezTo>
                    <a:cubicBezTo>
                      <a:pt x="7" y="0"/>
                      <a:pt x="5" y="0"/>
                      <a:pt x="4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9" name="Freeform 87">
                <a:extLst>
                  <a:ext uri="{FF2B5EF4-FFF2-40B4-BE49-F238E27FC236}">
                    <a16:creationId xmlns:a16="http://schemas.microsoft.com/office/drawing/2014/main" id="{D2945961-9B93-446E-8FAC-CC9834EAC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1925"/>
                <a:ext cx="24" cy="37"/>
              </a:xfrm>
              <a:custGeom>
                <a:avLst/>
                <a:gdLst>
                  <a:gd name="T0" fmla="*/ 57 w 14"/>
                  <a:gd name="T1" fmla="*/ 13 h 22"/>
                  <a:gd name="T2" fmla="*/ 29 w 14"/>
                  <a:gd name="T3" fmla="*/ 49 h 22"/>
                  <a:gd name="T4" fmla="*/ 29 w 14"/>
                  <a:gd name="T5" fmla="*/ 99 h 22"/>
                  <a:gd name="T6" fmla="*/ 62 w 14"/>
                  <a:gd name="T7" fmla="*/ 91 h 22"/>
                  <a:gd name="T8" fmla="*/ 70 w 14"/>
                  <a:gd name="T9" fmla="*/ 57 h 22"/>
                  <a:gd name="T10" fmla="*/ 65 w 14"/>
                  <a:gd name="T11" fmla="*/ 34 h 22"/>
                  <a:gd name="T12" fmla="*/ 57 w 14"/>
                  <a:gd name="T13" fmla="*/ 13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2">
                    <a:moveTo>
                      <a:pt x="11" y="3"/>
                    </a:moveTo>
                    <a:cubicBezTo>
                      <a:pt x="8" y="0"/>
                      <a:pt x="6" y="8"/>
                      <a:pt x="6" y="10"/>
                    </a:cubicBezTo>
                    <a:cubicBezTo>
                      <a:pt x="5" y="12"/>
                      <a:pt x="0" y="22"/>
                      <a:pt x="6" y="21"/>
                    </a:cubicBezTo>
                    <a:cubicBezTo>
                      <a:pt x="7" y="21"/>
                      <a:pt x="11" y="20"/>
                      <a:pt x="12" y="19"/>
                    </a:cubicBezTo>
                    <a:cubicBezTo>
                      <a:pt x="14" y="18"/>
                      <a:pt x="14" y="14"/>
                      <a:pt x="14" y="12"/>
                    </a:cubicBezTo>
                    <a:cubicBezTo>
                      <a:pt x="14" y="10"/>
                      <a:pt x="13" y="8"/>
                      <a:pt x="13" y="7"/>
                    </a:cubicBezTo>
                    <a:cubicBezTo>
                      <a:pt x="13" y="5"/>
                      <a:pt x="12" y="4"/>
                      <a:pt x="11" y="3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0" name="Freeform 88">
                <a:extLst>
                  <a:ext uri="{FF2B5EF4-FFF2-40B4-BE49-F238E27FC236}">
                    <a16:creationId xmlns:a16="http://schemas.microsoft.com/office/drawing/2014/main" id="{3E7533EB-69CA-4A3A-AFC6-6911FC714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" y="1940"/>
                <a:ext cx="8" cy="20"/>
              </a:xfrm>
              <a:custGeom>
                <a:avLst/>
                <a:gdLst>
                  <a:gd name="T0" fmla="*/ 8 w 5"/>
                  <a:gd name="T1" fmla="*/ 5 h 12"/>
                  <a:gd name="T2" fmla="*/ 5 w 5"/>
                  <a:gd name="T3" fmla="*/ 0 h 12"/>
                  <a:gd name="T4" fmla="*/ 0 w 5"/>
                  <a:gd name="T5" fmla="*/ 37 h 12"/>
                  <a:gd name="T6" fmla="*/ 13 w 5"/>
                  <a:gd name="T7" fmla="*/ 47 h 12"/>
                  <a:gd name="T8" fmla="*/ 16 w 5"/>
                  <a:gd name="T9" fmla="*/ 13 h 12"/>
                  <a:gd name="T10" fmla="*/ 5 w 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12">
                    <a:moveTo>
                      <a:pt x="2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0" y="2"/>
                      <a:pt x="0" y="6"/>
                      <a:pt x="0" y="8"/>
                    </a:cubicBezTo>
                    <a:cubicBezTo>
                      <a:pt x="0" y="10"/>
                      <a:pt x="1" y="12"/>
                      <a:pt x="3" y="10"/>
                    </a:cubicBezTo>
                    <a:cubicBezTo>
                      <a:pt x="4" y="8"/>
                      <a:pt x="5" y="5"/>
                      <a:pt x="4" y="3"/>
                    </a:cubicBezTo>
                    <a:cubicBezTo>
                      <a:pt x="3" y="2"/>
                      <a:pt x="2" y="1"/>
                      <a:pt x="1" y="0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1" name="Freeform 89">
                <a:extLst>
                  <a:ext uri="{FF2B5EF4-FFF2-40B4-BE49-F238E27FC236}">
                    <a16:creationId xmlns:a16="http://schemas.microsoft.com/office/drawing/2014/main" id="{BE5775E5-29CD-4A03-A42C-F1D0F69BE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1945"/>
                <a:ext cx="26" cy="17"/>
              </a:xfrm>
              <a:custGeom>
                <a:avLst/>
                <a:gdLst>
                  <a:gd name="T0" fmla="*/ 63 w 16"/>
                  <a:gd name="T1" fmla="*/ 0 h 10"/>
                  <a:gd name="T2" fmla="*/ 60 w 16"/>
                  <a:gd name="T3" fmla="*/ 41 h 10"/>
                  <a:gd name="T4" fmla="*/ 18 w 16"/>
                  <a:gd name="T5" fmla="*/ 34 h 10"/>
                  <a:gd name="T6" fmla="*/ 5 w 16"/>
                  <a:gd name="T7" fmla="*/ 34 h 10"/>
                  <a:gd name="T8" fmla="*/ 13 w 16"/>
                  <a:gd name="T9" fmla="*/ 15 h 10"/>
                  <a:gd name="T10" fmla="*/ 34 w 16"/>
                  <a:gd name="T11" fmla="*/ 0 h 10"/>
                  <a:gd name="T12" fmla="*/ 60 w 16"/>
                  <a:gd name="T13" fmla="*/ 9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0">
                    <a:moveTo>
                      <a:pt x="15" y="0"/>
                    </a:moveTo>
                    <a:cubicBezTo>
                      <a:pt x="16" y="2"/>
                      <a:pt x="15" y="6"/>
                      <a:pt x="14" y="8"/>
                    </a:cubicBezTo>
                    <a:cubicBezTo>
                      <a:pt x="12" y="10"/>
                      <a:pt x="7" y="8"/>
                      <a:pt x="4" y="7"/>
                    </a:cubicBezTo>
                    <a:cubicBezTo>
                      <a:pt x="3" y="7"/>
                      <a:pt x="1" y="7"/>
                      <a:pt x="1" y="7"/>
                    </a:cubicBezTo>
                    <a:cubicBezTo>
                      <a:pt x="0" y="6"/>
                      <a:pt x="2" y="4"/>
                      <a:pt x="3" y="3"/>
                    </a:cubicBezTo>
                    <a:cubicBezTo>
                      <a:pt x="4" y="1"/>
                      <a:pt x="6" y="0"/>
                      <a:pt x="8" y="0"/>
                    </a:cubicBezTo>
                    <a:cubicBezTo>
                      <a:pt x="10" y="1"/>
                      <a:pt x="12" y="1"/>
                      <a:pt x="14" y="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2" name="Freeform 90">
                <a:extLst>
                  <a:ext uri="{FF2B5EF4-FFF2-40B4-BE49-F238E27FC236}">
                    <a16:creationId xmlns:a16="http://schemas.microsoft.com/office/drawing/2014/main" id="{522E6B8F-883C-4621-877B-D1548853D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1934"/>
                <a:ext cx="26" cy="10"/>
              </a:xfrm>
              <a:custGeom>
                <a:avLst/>
                <a:gdLst>
                  <a:gd name="T0" fmla="*/ 5 w 16"/>
                  <a:gd name="T1" fmla="*/ 13 h 6"/>
                  <a:gd name="T2" fmla="*/ 13 w 16"/>
                  <a:gd name="T3" fmla="*/ 8 h 6"/>
                  <a:gd name="T4" fmla="*/ 39 w 16"/>
                  <a:gd name="T5" fmla="*/ 5 h 6"/>
                  <a:gd name="T6" fmla="*/ 60 w 16"/>
                  <a:gd name="T7" fmla="*/ 8 h 6"/>
                  <a:gd name="T8" fmla="*/ 68 w 16"/>
                  <a:gd name="T9" fmla="*/ 22 h 6"/>
                  <a:gd name="T10" fmla="*/ 47 w 16"/>
                  <a:gd name="T11" fmla="*/ 22 h 6"/>
                  <a:gd name="T12" fmla="*/ 21 w 16"/>
                  <a:gd name="T13" fmla="*/ 20 h 6"/>
                  <a:gd name="T14" fmla="*/ 8 w 16"/>
                  <a:gd name="T15" fmla="*/ 20 h 6"/>
                  <a:gd name="T16" fmla="*/ 0 w 16"/>
                  <a:gd name="T17" fmla="*/ 13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1" y="3"/>
                    </a:moveTo>
                    <a:cubicBezTo>
                      <a:pt x="1" y="3"/>
                      <a:pt x="2" y="2"/>
                      <a:pt x="3" y="2"/>
                    </a:cubicBezTo>
                    <a:cubicBezTo>
                      <a:pt x="5" y="0"/>
                      <a:pt x="7" y="1"/>
                      <a:pt x="9" y="1"/>
                    </a:cubicBezTo>
                    <a:cubicBezTo>
                      <a:pt x="11" y="1"/>
                      <a:pt x="12" y="0"/>
                      <a:pt x="14" y="2"/>
                    </a:cubicBezTo>
                    <a:cubicBezTo>
                      <a:pt x="14" y="3"/>
                      <a:pt x="16" y="4"/>
                      <a:pt x="16" y="5"/>
                    </a:cubicBezTo>
                    <a:cubicBezTo>
                      <a:pt x="14" y="5"/>
                      <a:pt x="13" y="5"/>
                      <a:pt x="11" y="5"/>
                    </a:cubicBezTo>
                    <a:cubicBezTo>
                      <a:pt x="9" y="6"/>
                      <a:pt x="7" y="5"/>
                      <a:pt x="5" y="4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3" name="Freeform 91">
                <a:extLst>
                  <a:ext uri="{FF2B5EF4-FFF2-40B4-BE49-F238E27FC236}">
                    <a16:creationId xmlns:a16="http://schemas.microsoft.com/office/drawing/2014/main" id="{23F5C971-C1B7-4743-B7FF-02C4510EE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5" y="1930"/>
                <a:ext cx="24" cy="30"/>
              </a:xfrm>
              <a:custGeom>
                <a:avLst/>
                <a:gdLst>
                  <a:gd name="T0" fmla="*/ 70 w 14"/>
                  <a:gd name="T1" fmla="*/ 0 h 18"/>
                  <a:gd name="T2" fmla="*/ 62 w 14"/>
                  <a:gd name="T3" fmla="*/ 22 h 18"/>
                  <a:gd name="T4" fmla="*/ 62 w 14"/>
                  <a:gd name="T5" fmla="*/ 62 h 18"/>
                  <a:gd name="T6" fmla="*/ 21 w 14"/>
                  <a:gd name="T7" fmla="*/ 63 h 18"/>
                  <a:gd name="T8" fmla="*/ 21 w 14"/>
                  <a:gd name="T9" fmla="*/ 33 h 18"/>
                  <a:gd name="T10" fmla="*/ 70 w 14"/>
                  <a:gd name="T11" fmla="*/ 5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8">
                    <a:moveTo>
                      <a:pt x="14" y="0"/>
                    </a:moveTo>
                    <a:cubicBezTo>
                      <a:pt x="13" y="2"/>
                      <a:pt x="13" y="3"/>
                      <a:pt x="12" y="5"/>
                    </a:cubicBezTo>
                    <a:cubicBezTo>
                      <a:pt x="12" y="8"/>
                      <a:pt x="13" y="11"/>
                      <a:pt x="12" y="13"/>
                    </a:cubicBezTo>
                    <a:cubicBezTo>
                      <a:pt x="11" y="18"/>
                      <a:pt x="7" y="16"/>
                      <a:pt x="4" y="14"/>
                    </a:cubicBezTo>
                    <a:cubicBezTo>
                      <a:pt x="0" y="12"/>
                      <a:pt x="2" y="10"/>
                      <a:pt x="4" y="7"/>
                    </a:cubicBezTo>
                    <a:cubicBezTo>
                      <a:pt x="6" y="3"/>
                      <a:pt x="10" y="3"/>
                      <a:pt x="14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4" name="Freeform 92">
                <a:extLst>
                  <a:ext uri="{FF2B5EF4-FFF2-40B4-BE49-F238E27FC236}">
                    <a16:creationId xmlns:a16="http://schemas.microsoft.com/office/drawing/2014/main" id="{BE1464C6-78F8-49E4-A777-4A70DC359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1905"/>
                <a:ext cx="26" cy="24"/>
              </a:xfrm>
              <a:custGeom>
                <a:avLst/>
                <a:gdLst>
                  <a:gd name="T0" fmla="*/ 68 w 16"/>
                  <a:gd name="T1" fmla="*/ 45 h 14"/>
                  <a:gd name="T2" fmla="*/ 47 w 16"/>
                  <a:gd name="T3" fmla="*/ 5 h 14"/>
                  <a:gd name="T4" fmla="*/ 0 w 16"/>
                  <a:gd name="T5" fmla="*/ 26 h 14"/>
                  <a:gd name="T6" fmla="*/ 8 w 16"/>
                  <a:gd name="T7" fmla="*/ 50 h 14"/>
                  <a:gd name="T8" fmla="*/ 29 w 16"/>
                  <a:gd name="T9" fmla="*/ 70 h 14"/>
                  <a:gd name="T10" fmla="*/ 55 w 16"/>
                  <a:gd name="T11" fmla="*/ 62 h 14"/>
                  <a:gd name="T12" fmla="*/ 68 w 16"/>
                  <a:gd name="T13" fmla="*/ 45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4">
                    <a:moveTo>
                      <a:pt x="16" y="9"/>
                    </a:moveTo>
                    <a:cubicBezTo>
                      <a:pt x="16" y="6"/>
                      <a:pt x="14" y="3"/>
                      <a:pt x="11" y="1"/>
                    </a:cubicBezTo>
                    <a:cubicBezTo>
                      <a:pt x="8" y="0"/>
                      <a:pt x="2" y="1"/>
                      <a:pt x="0" y="5"/>
                    </a:cubicBezTo>
                    <a:cubicBezTo>
                      <a:pt x="0" y="6"/>
                      <a:pt x="1" y="9"/>
                      <a:pt x="2" y="10"/>
                    </a:cubicBezTo>
                    <a:cubicBezTo>
                      <a:pt x="3" y="11"/>
                      <a:pt x="5" y="14"/>
                      <a:pt x="7" y="14"/>
                    </a:cubicBezTo>
                    <a:cubicBezTo>
                      <a:pt x="9" y="14"/>
                      <a:pt x="12" y="13"/>
                      <a:pt x="13" y="12"/>
                    </a:cubicBezTo>
                    <a:cubicBezTo>
                      <a:pt x="15" y="11"/>
                      <a:pt x="15" y="10"/>
                      <a:pt x="16" y="9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5" name="Freeform 93">
                <a:extLst>
                  <a:ext uri="{FF2B5EF4-FFF2-40B4-BE49-F238E27FC236}">
                    <a16:creationId xmlns:a16="http://schemas.microsoft.com/office/drawing/2014/main" id="{D327DAC3-444F-4312-86F0-745A02025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4" y="1907"/>
                <a:ext cx="17" cy="18"/>
              </a:xfrm>
              <a:custGeom>
                <a:avLst/>
                <a:gdLst>
                  <a:gd name="T0" fmla="*/ 49 w 10"/>
                  <a:gd name="T1" fmla="*/ 8 h 11"/>
                  <a:gd name="T2" fmla="*/ 29 w 10"/>
                  <a:gd name="T3" fmla="*/ 0 h 11"/>
                  <a:gd name="T4" fmla="*/ 5 w 10"/>
                  <a:gd name="T5" fmla="*/ 18 h 11"/>
                  <a:gd name="T6" fmla="*/ 9 w 10"/>
                  <a:gd name="T7" fmla="*/ 41 h 11"/>
                  <a:gd name="T8" fmla="*/ 41 w 10"/>
                  <a:gd name="T9" fmla="*/ 47 h 11"/>
                  <a:gd name="T10" fmla="*/ 49 w 10"/>
                  <a:gd name="T11" fmla="*/ 18 h 11"/>
                  <a:gd name="T12" fmla="*/ 44 w 10"/>
                  <a:gd name="T13" fmla="*/ 5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10" y="2"/>
                    </a:moveTo>
                    <a:cubicBezTo>
                      <a:pt x="9" y="2"/>
                      <a:pt x="7" y="0"/>
                      <a:pt x="6" y="0"/>
                    </a:cubicBezTo>
                    <a:cubicBezTo>
                      <a:pt x="3" y="0"/>
                      <a:pt x="2" y="2"/>
                      <a:pt x="1" y="4"/>
                    </a:cubicBezTo>
                    <a:cubicBezTo>
                      <a:pt x="0" y="6"/>
                      <a:pt x="0" y="8"/>
                      <a:pt x="2" y="9"/>
                    </a:cubicBezTo>
                    <a:cubicBezTo>
                      <a:pt x="4" y="10"/>
                      <a:pt x="7" y="10"/>
                      <a:pt x="8" y="11"/>
                    </a:cubicBezTo>
                    <a:cubicBezTo>
                      <a:pt x="9" y="9"/>
                      <a:pt x="10" y="6"/>
                      <a:pt x="10" y="4"/>
                    </a:cubicBezTo>
                    <a:cubicBezTo>
                      <a:pt x="10" y="3"/>
                      <a:pt x="10" y="2"/>
                      <a:pt x="9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6" name="Freeform 94">
                <a:extLst>
                  <a:ext uri="{FF2B5EF4-FFF2-40B4-BE49-F238E27FC236}">
                    <a16:creationId xmlns:a16="http://schemas.microsoft.com/office/drawing/2014/main" id="{BC6121EA-2853-4964-8557-5DAD5B519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1925"/>
                <a:ext cx="27" cy="28"/>
              </a:xfrm>
              <a:custGeom>
                <a:avLst/>
                <a:gdLst>
                  <a:gd name="T0" fmla="*/ 62 w 16"/>
                  <a:gd name="T1" fmla="*/ 13 h 17"/>
                  <a:gd name="T2" fmla="*/ 54 w 16"/>
                  <a:gd name="T3" fmla="*/ 5 h 17"/>
                  <a:gd name="T4" fmla="*/ 24 w 16"/>
                  <a:gd name="T5" fmla="*/ 21 h 17"/>
                  <a:gd name="T6" fmla="*/ 14 w 16"/>
                  <a:gd name="T7" fmla="*/ 35 h 17"/>
                  <a:gd name="T8" fmla="*/ 5 w 16"/>
                  <a:gd name="T9" fmla="*/ 49 h 17"/>
                  <a:gd name="T10" fmla="*/ 20 w 16"/>
                  <a:gd name="T11" fmla="*/ 68 h 17"/>
                  <a:gd name="T12" fmla="*/ 54 w 16"/>
                  <a:gd name="T13" fmla="*/ 71 h 17"/>
                  <a:gd name="T14" fmla="*/ 71 w 16"/>
                  <a:gd name="T15" fmla="*/ 54 h 17"/>
                  <a:gd name="T16" fmla="*/ 78 w 16"/>
                  <a:gd name="T17" fmla="*/ 33 h 17"/>
                  <a:gd name="T18" fmla="*/ 62 w 16"/>
                  <a:gd name="T19" fmla="*/ 13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" h="17">
                    <a:moveTo>
                      <a:pt x="13" y="3"/>
                    </a:moveTo>
                    <a:cubicBezTo>
                      <a:pt x="14" y="2"/>
                      <a:pt x="12" y="1"/>
                      <a:pt x="11" y="1"/>
                    </a:cubicBezTo>
                    <a:cubicBezTo>
                      <a:pt x="9" y="0"/>
                      <a:pt x="6" y="3"/>
                      <a:pt x="5" y="5"/>
                    </a:cubicBezTo>
                    <a:cubicBezTo>
                      <a:pt x="4" y="6"/>
                      <a:pt x="4" y="7"/>
                      <a:pt x="3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0" y="14"/>
                      <a:pt x="2" y="14"/>
                      <a:pt x="4" y="15"/>
                    </a:cubicBezTo>
                    <a:cubicBezTo>
                      <a:pt x="6" y="16"/>
                      <a:pt x="9" y="17"/>
                      <a:pt x="11" y="16"/>
                    </a:cubicBezTo>
                    <a:cubicBezTo>
                      <a:pt x="13" y="16"/>
                      <a:pt x="14" y="14"/>
                      <a:pt x="15" y="12"/>
                    </a:cubicBezTo>
                    <a:cubicBezTo>
                      <a:pt x="16" y="10"/>
                      <a:pt x="16" y="9"/>
                      <a:pt x="16" y="7"/>
                    </a:cubicBezTo>
                    <a:cubicBezTo>
                      <a:pt x="15" y="5"/>
                      <a:pt x="14" y="4"/>
                      <a:pt x="13" y="3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7" name="Freeform 95">
                <a:extLst>
                  <a:ext uri="{FF2B5EF4-FFF2-40B4-BE49-F238E27FC236}">
                    <a16:creationId xmlns:a16="http://schemas.microsoft.com/office/drawing/2014/main" id="{84829526-FD07-4E23-8E1A-A7C5523EA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1934"/>
                <a:ext cx="18" cy="21"/>
              </a:xfrm>
              <a:custGeom>
                <a:avLst/>
                <a:gdLst>
                  <a:gd name="T0" fmla="*/ 34 w 11"/>
                  <a:gd name="T1" fmla="*/ 0 h 13"/>
                  <a:gd name="T2" fmla="*/ 18 w 11"/>
                  <a:gd name="T3" fmla="*/ 5 h 13"/>
                  <a:gd name="T4" fmla="*/ 5 w 11"/>
                  <a:gd name="T5" fmla="*/ 39 h 13"/>
                  <a:gd name="T6" fmla="*/ 13 w 11"/>
                  <a:gd name="T7" fmla="*/ 55 h 13"/>
                  <a:gd name="T8" fmla="*/ 41 w 11"/>
                  <a:gd name="T9" fmla="*/ 55 h 13"/>
                  <a:gd name="T10" fmla="*/ 47 w 11"/>
                  <a:gd name="T11" fmla="*/ 26 h 13"/>
                  <a:gd name="T12" fmla="*/ 41 w 11"/>
                  <a:gd name="T13" fmla="*/ 5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3">
                    <a:moveTo>
                      <a:pt x="8" y="0"/>
                    </a:moveTo>
                    <a:cubicBezTo>
                      <a:pt x="7" y="0"/>
                      <a:pt x="6" y="0"/>
                      <a:pt x="4" y="1"/>
                    </a:cubicBezTo>
                    <a:cubicBezTo>
                      <a:pt x="1" y="3"/>
                      <a:pt x="1" y="5"/>
                      <a:pt x="1" y="9"/>
                    </a:cubicBezTo>
                    <a:cubicBezTo>
                      <a:pt x="1" y="11"/>
                      <a:pt x="0" y="12"/>
                      <a:pt x="3" y="13"/>
                    </a:cubicBezTo>
                    <a:cubicBezTo>
                      <a:pt x="5" y="13"/>
                      <a:pt x="7" y="12"/>
                      <a:pt x="9" y="13"/>
                    </a:cubicBezTo>
                    <a:cubicBezTo>
                      <a:pt x="10" y="11"/>
                      <a:pt x="11" y="8"/>
                      <a:pt x="11" y="6"/>
                    </a:cubicBezTo>
                    <a:cubicBezTo>
                      <a:pt x="11" y="5"/>
                      <a:pt x="8" y="2"/>
                      <a:pt x="9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8" name="Freeform 96">
                <a:extLst>
                  <a:ext uri="{FF2B5EF4-FFF2-40B4-BE49-F238E27FC236}">
                    <a16:creationId xmlns:a16="http://schemas.microsoft.com/office/drawing/2014/main" id="{EF3AD195-7BAE-4494-B2E5-0985026E4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" y="1902"/>
                <a:ext cx="15" cy="20"/>
              </a:xfrm>
              <a:custGeom>
                <a:avLst/>
                <a:gdLst>
                  <a:gd name="T0" fmla="*/ 28 w 9"/>
                  <a:gd name="T1" fmla="*/ 5 h 12"/>
                  <a:gd name="T2" fmla="*/ 5 w 9"/>
                  <a:gd name="T3" fmla="*/ 13 h 12"/>
                  <a:gd name="T4" fmla="*/ 5 w 9"/>
                  <a:gd name="T5" fmla="*/ 37 h 12"/>
                  <a:gd name="T6" fmla="*/ 8 w 9"/>
                  <a:gd name="T7" fmla="*/ 50 h 12"/>
                  <a:gd name="T8" fmla="*/ 28 w 9"/>
                  <a:gd name="T9" fmla="*/ 50 h 12"/>
                  <a:gd name="T10" fmla="*/ 42 w 9"/>
                  <a:gd name="T11" fmla="*/ 42 h 12"/>
                  <a:gd name="T12" fmla="*/ 22 w 9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6" y="1"/>
                    </a:moveTo>
                    <a:cubicBezTo>
                      <a:pt x="4" y="1"/>
                      <a:pt x="2" y="2"/>
                      <a:pt x="1" y="3"/>
                    </a:cubicBezTo>
                    <a:cubicBezTo>
                      <a:pt x="0" y="5"/>
                      <a:pt x="0" y="6"/>
                      <a:pt x="1" y="8"/>
                    </a:cubicBezTo>
                    <a:cubicBezTo>
                      <a:pt x="1" y="9"/>
                      <a:pt x="1" y="11"/>
                      <a:pt x="2" y="11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7" y="11"/>
                      <a:pt x="8" y="11"/>
                      <a:pt x="9" y="9"/>
                    </a:cubicBezTo>
                    <a:cubicBezTo>
                      <a:pt x="9" y="8"/>
                      <a:pt x="5" y="1"/>
                      <a:pt x="5" y="0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9" name="Freeform 97">
                <a:extLst>
                  <a:ext uri="{FF2B5EF4-FFF2-40B4-BE49-F238E27FC236}">
                    <a16:creationId xmlns:a16="http://schemas.microsoft.com/office/drawing/2014/main" id="{228ED36D-3374-4E74-974A-CB6DFB09F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1905"/>
                <a:ext cx="9" cy="39"/>
              </a:xfrm>
              <a:custGeom>
                <a:avLst/>
                <a:gdLst>
                  <a:gd name="T0" fmla="*/ 12 w 6"/>
                  <a:gd name="T1" fmla="*/ 0 h 23"/>
                  <a:gd name="T2" fmla="*/ 5 w 6"/>
                  <a:gd name="T3" fmla="*/ 83 h 23"/>
                  <a:gd name="T4" fmla="*/ 8 w 6"/>
                  <a:gd name="T5" fmla="*/ 107 h 23"/>
                  <a:gd name="T6" fmla="*/ 21 w 6"/>
                  <a:gd name="T7" fmla="*/ 92 h 23"/>
                  <a:gd name="T8" fmla="*/ 21 w 6"/>
                  <a:gd name="T9" fmla="*/ 63 h 23"/>
                  <a:gd name="T10" fmla="*/ 18 w 6"/>
                  <a:gd name="T11" fmla="*/ 29 h 23"/>
                  <a:gd name="T12" fmla="*/ 12 w 6"/>
                  <a:gd name="T13" fmla="*/ 5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23">
                    <a:moveTo>
                      <a:pt x="3" y="0"/>
                    </a:moveTo>
                    <a:cubicBezTo>
                      <a:pt x="3" y="6"/>
                      <a:pt x="1" y="12"/>
                      <a:pt x="1" y="17"/>
                    </a:cubicBezTo>
                    <a:cubicBezTo>
                      <a:pt x="1" y="19"/>
                      <a:pt x="0" y="21"/>
                      <a:pt x="2" y="22"/>
                    </a:cubicBezTo>
                    <a:cubicBezTo>
                      <a:pt x="4" y="23"/>
                      <a:pt x="5" y="21"/>
                      <a:pt x="6" y="19"/>
                    </a:cubicBezTo>
                    <a:cubicBezTo>
                      <a:pt x="6" y="17"/>
                      <a:pt x="6" y="15"/>
                      <a:pt x="6" y="13"/>
                    </a:cubicBezTo>
                    <a:cubicBezTo>
                      <a:pt x="5" y="11"/>
                      <a:pt x="5" y="8"/>
                      <a:pt x="5" y="6"/>
                    </a:cubicBezTo>
                    <a:cubicBezTo>
                      <a:pt x="5" y="4"/>
                      <a:pt x="5" y="2"/>
                      <a:pt x="3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0" name="Freeform 98">
                <a:extLst>
                  <a:ext uri="{FF2B5EF4-FFF2-40B4-BE49-F238E27FC236}">
                    <a16:creationId xmlns:a16="http://schemas.microsoft.com/office/drawing/2014/main" id="{42E64E61-C4E2-4CFB-93CD-C1A2F16C7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1927"/>
                <a:ext cx="6" cy="12"/>
              </a:xfrm>
              <a:custGeom>
                <a:avLst/>
                <a:gdLst>
                  <a:gd name="T0" fmla="*/ 8 w 4"/>
                  <a:gd name="T1" fmla="*/ 0 h 7"/>
                  <a:gd name="T2" fmla="*/ 14 w 4"/>
                  <a:gd name="T3" fmla="*/ 9 h 7"/>
                  <a:gd name="T4" fmla="*/ 8 w 4"/>
                  <a:gd name="T5" fmla="*/ 36 h 7"/>
                  <a:gd name="T6" fmla="*/ 5 w 4"/>
                  <a:gd name="T7" fmla="*/ 5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2" y="0"/>
                      <a:pt x="4" y="1"/>
                      <a:pt x="4" y="2"/>
                    </a:cubicBezTo>
                    <a:cubicBezTo>
                      <a:pt x="4" y="3"/>
                      <a:pt x="2" y="7"/>
                      <a:pt x="2" y="7"/>
                    </a:cubicBezTo>
                    <a:cubicBezTo>
                      <a:pt x="0" y="7"/>
                      <a:pt x="0" y="2"/>
                      <a:pt x="1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1" name="Freeform 99">
                <a:extLst>
                  <a:ext uri="{FF2B5EF4-FFF2-40B4-BE49-F238E27FC236}">
                    <a16:creationId xmlns:a16="http://schemas.microsoft.com/office/drawing/2014/main" id="{4ED2EED6-A4F3-408B-89EB-67B63B697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1924"/>
                <a:ext cx="16" cy="24"/>
              </a:xfrm>
              <a:custGeom>
                <a:avLst/>
                <a:gdLst>
                  <a:gd name="T0" fmla="*/ 13 w 10"/>
                  <a:gd name="T1" fmla="*/ 5 h 15"/>
                  <a:gd name="T2" fmla="*/ 29 w 10"/>
                  <a:gd name="T3" fmla="*/ 0 h 15"/>
                  <a:gd name="T4" fmla="*/ 42 w 10"/>
                  <a:gd name="T5" fmla="*/ 26 h 15"/>
                  <a:gd name="T6" fmla="*/ 42 w 10"/>
                  <a:gd name="T7" fmla="*/ 48 h 15"/>
                  <a:gd name="T8" fmla="*/ 35 w 10"/>
                  <a:gd name="T9" fmla="*/ 56 h 15"/>
                  <a:gd name="T10" fmla="*/ 16 w 10"/>
                  <a:gd name="T11" fmla="*/ 54 h 15"/>
                  <a:gd name="T12" fmla="*/ 5 w 10"/>
                  <a:gd name="T13" fmla="*/ 42 h 15"/>
                  <a:gd name="T14" fmla="*/ 8 w 10"/>
                  <a:gd name="T15" fmla="*/ 26 h 15"/>
                  <a:gd name="T16" fmla="*/ 16 w 10"/>
                  <a:gd name="T17" fmla="*/ 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15">
                    <a:moveTo>
                      <a:pt x="3" y="1"/>
                    </a:moveTo>
                    <a:cubicBezTo>
                      <a:pt x="5" y="1"/>
                      <a:pt x="6" y="0"/>
                      <a:pt x="7" y="0"/>
                    </a:cubicBezTo>
                    <a:cubicBezTo>
                      <a:pt x="10" y="1"/>
                      <a:pt x="10" y="3"/>
                      <a:pt x="10" y="6"/>
                    </a:cubicBezTo>
                    <a:cubicBezTo>
                      <a:pt x="10" y="8"/>
                      <a:pt x="10" y="10"/>
                      <a:pt x="10" y="12"/>
                    </a:cubicBezTo>
                    <a:cubicBezTo>
                      <a:pt x="10" y="13"/>
                      <a:pt x="10" y="13"/>
                      <a:pt x="9" y="14"/>
                    </a:cubicBezTo>
                    <a:cubicBezTo>
                      <a:pt x="7" y="15"/>
                      <a:pt x="5" y="13"/>
                      <a:pt x="4" y="13"/>
                    </a:cubicBezTo>
                    <a:cubicBezTo>
                      <a:pt x="3" y="12"/>
                      <a:pt x="1" y="11"/>
                      <a:pt x="1" y="10"/>
                    </a:cubicBezTo>
                    <a:cubicBezTo>
                      <a:pt x="0" y="8"/>
                      <a:pt x="1" y="7"/>
                      <a:pt x="2" y="6"/>
                    </a:cubicBezTo>
                    <a:cubicBezTo>
                      <a:pt x="2" y="4"/>
                      <a:pt x="3" y="3"/>
                      <a:pt x="4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2" name="Freeform 100">
                <a:extLst>
                  <a:ext uri="{FF2B5EF4-FFF2-40B4-BE49-F238E27FC236}">
                    <a16:creationId xmlns:a16="http://schemas.microsoft.com/office/drawing/2014/main" id="{AC83BC1E-8862-4C73-B159-5DDC33FCC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" y="1900"/>
                <a:ext cx="16" cy="20"/>
              </a:xfrm>
              <a:custGeom>
                <a:avLst/>
                <a:gdLst>
                  <a:gd name="T0" fmla="*/ 5 w 10"/>
                  <a:gd name="T1" fmla="*/ 5 h 12"/>
                  <a:gd name="T2" fmla="*/ 34 w 10"/>
                  <a:gd name="T3" fmla="*/ 8 h 12"/>
                  <a:gd name="T4" fmla="*/ 42 w 10"/>
                  <a:gd name="T5" fmla="*/ 50 h 12"/>
                  <a:gd name="T6" fmla="*/ 0 w 10"/>
                  <a:gd name="T7" fmla="*/ 20 h 12"/>
                  <a:gd name="T8" fmla="*/ 8 w 10"/>
                  <a:gd name="T9" fmla="*/ 8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1" y="1"/>
                    </a:moveTo>
                    <a:cubicBezTo>
                      <a:pt x="3" y="1"/>
                      <a:pt x="7" y="0"/>
                      <a:pt x="8" y="2"/>
                    </a:cubicBezTo>
                    <a:cubicBezTo>
                      <a:pt x="10" y="3"/>
                      <a:pt x="10" y="9"/>
                      <a:pt x="10" y="11"/>
                    </a:cubicBezTo>
                    <a:cubicBezTo>
                      <a:pt x="5" y="12"/>
                      <a:pt x="3" y="7"/>
                      <a:pt x="0" y="4"/>
                    </a:cubicBezTo>
                    <a:cubicBezTo>
                      <a:pt x="0" y="3"/>
                      <a:pt x="1" y="2"/>
                      <a:pt x="2" y="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3" name="Freeform 101">
                <a:extLst>
                  <a:ext uri="{FF2B5EF4-FFF2-40B4-BE49-F238E27FC236}">
                    <a16:creationId xmlns:a16="http://schemas.microsoft.com/office/drawing/2014/main" id="{368E3341-972E-4372-B3D0-56493784C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" y="1922"/>
                <a:ext cx="16" cy="23"/>
              </a:xfrm>
              <a:custGeom>
                <a:avLst/>
                <a:gdLst>
                  <a:gd name="T0" fmla="*/ 34 w 10"/>
                  <a:gd name="T1" fmla="*/ 20 h 14"/>
                  <a:gd name="T2" fmla="*/ 5 w 10"/>
                  <a:gd name="T3" fmla="*/ 5 h 14"/>
                  <a:gd name="T4" fmla="*/ 0 w 10"/>
                  <a:gd name="T5" fmla="*/ 33 h 14"/>
                  <a:gd name="T6" fmla="*/ 29 w 10"/>
                  <a:gd name="T7" fmla="*/ 20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4">
                    <a:moveTo>
                      <a:pt x="8" y="4"/>
                    </a:moveTo>
                    <a:cubicBezTo>
                      <a:pt x="6" y="4"/>
                      <a:pt x="3" y="0"/>
                      <a:pt x="1" y="1"/>
                    </a:cubicBezTo>
                    <a:cubicBezTo>
                      <a:pt x="0" y="2"/>
                      <a:pt x="0" y="6"/>
                      <a:pt x="0" y="7"/>
                    </a:cubicBezTo>
                    <a:cubicBezTo>
                      <a:pt x="4" y="14"/>
                      <a:pt x="10" y="8"/>
                      <a:pt x="7" y="4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4" name="Freeform 102">
                <a:extLst>
                  <a:ext uri="{FF2B5EF4-FFF2-40B4-BE49-F238E27FC236}">
                    <a16:creationId xmlns:a16="http://schemas.microsoft.com/office/drawing/2014/main" id="{51D5A426-3F63-4ED9-BCC9-464016CC8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" y="1905"/>
                <a:ext cx="21" cy="19"/>
              </a:xfrm>
              <a:custGeom>
                <a:avLst/>
                <a:gdLst>
                  <a:gd name="T0" fmla="*/ 34 w 13"/>
                  <a:gd name="T1" fmla="*/ 5 h 11"/>
                  <a:gd name="T2" fmla="*/ 29 w 13"/>
                  <a:gd name="T3" fmla="*/ 57 h 11"/>
                  <a:gd name="T4" fmla="*/ 29 w 13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1">
                    <a:moveTo>
                      <a:pt x="8" y="1"/>
                    </a:moveTo>
                    <a:cubicBezTo>
                      <a:pt x="12" y="4"/>
                      <a:pt x="13" y="11"/>
                      <a:pt x="7" y="11"/>
                    </a:cubicBezTo>
                    <a:cubicBezTo>
                      <a:pt x="0" y="11"/>
                      <a:pt x="1" y="1"/>
                      <a:pt x="7" y="0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5" name="Freeform 103">
                <a:extLst>
                  <a:ext uri="{FF2B5EF4-FFF2-40B4-BE49-F238E27FC236}">
                    <a16:creationId xmlns:a16="http://schemas.microsoft.com/office/drawing/2014/main" id="{B97EB266-81FE-438D-9B72-056D0337E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1896"/>
                <a:ext cx="21" cy="16"/>
              </a:xfrm>
              <a:custGeom>
                <a:avLst/>
                <a:gdLst>
                  <a:gd name="T0" fmla="*/ 8 w 13"/>
                  <a:gd name="T1" fmla="*/ 5 h 10"/>
                  <a:gd name="T2" fmla="*/ 8 w 13"/>
                  <a:gd name="T3" fmla="*/ 0 h 10"/>
                  <a:gd name="T4" fmla="*/ 50 w 13"/>
                  <a:gd name="T5" fmla="*/ 8 h 10"/>
                  <a:gd name="T6" fmla="*/ 39 w 13"/>
                  <a:gd name="T7" fmla="*/ 34 h 10"/>
                  <a:gd name="T8" fmla="*/ 5 w 13"/>
                  <a:gd name="T9" fmla="*/ 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2" y="1"/>
                    </a:moveTo>
                    <a:cubicBezTo>
                      <a:pt x="2" y="1"/>
                      <a:pt x="1" y="1"/>
                      <a:pt x="2" y="0"/>
                    </a:cubicBezTo>
                    <a:cubicBezTo>
                      <a:pt x="5" y="1"/>
                      <a:pt x="11" y="0"/>
                      <a:pt x="12" y="2"/>
                    </a:cubicBezTo>
                    <a:cubicBezTo>
                      <a:pt x="13" y="5"/>
                      <a:pt x="11" y="7"/>
                      <a:pt x="9" y="8"/>
                    </a:cubicBezTo>
                    <a:cubicBezTo>
                      <a:pt x="5" y="10"/>
                      <a:pt x="0" y="6"/>
                      <a:pt x="1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6" name="Freeform 104">
                <a:extLst>
                  <a:ext uri="{FF2B5EF4-FFF2-40B4-BE49-F238E27FC236}">
                    <a16:creationId xmlns:a16="http://schemas.microsoft.com/office/drawing/2014/main" id="{7A6024C2-D015-4C0E-806B-9F72FC6D0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" y="1917"/>
                <a:ext cx="23" cy="12"/>
              </a:xfrm>
              <a:custGeom>
                <a:avLst/>
                <a:gdLst>
                  <a:gd name="T0" fmla="*/ 5 w 14"/>
                  <a:gd name="T1" fmla="*/ 5 h 7"/>
                  <a:gd name="T2" fmla="*/ 41 w 14"/>
                  <a:gd name="T3" fmla="*/ 26 h 7"/>
                  <a:gd name="T4" fmla="*/ 0 w 14"/>
                  <a:gd name="T5" fmla="*/ 9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7">
                    <a:moveTo>
                      <a:pt x="1" y="1"/>
                    </a:moveTo>
                    <a:cubicBezTo>
                      <a:pt x="2" y="1"/>
                      <a:pt x="14" y="0"/>
                      <a:pt x="9" y="5"/>
                    </a:cubicBezTo>
                    <a:cubicBezTo>
                      <a:pt x="8" y="7"/>
                      <a:pt x="1" y="4"/>
                      <a:pt x="0" y="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7" name="Freeform 105">
                <a:extLst>
                  <a:ext uri="{FF2B5EF4-FFF2-40B4-BE49-F238E27FC236}">
                    <a16:creationId xmlns:a16="http://schemas.microsoft.com/office/drawing/2014/main" id="{4E198767-F793-437E-AAF4-8849F2317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1894"/>
                <a:ext cx="25" cy="30"/>
              </a:xfrm>
              <a:custGeom>
                <a:avLst/>
                <a:gdLst>
                  <a:gd name="T0" fmla="*/ 55 w 15"/>
                  <a:gd name="T1" fmla="*/ 0 h 18"/>
                  <a:gd name="T2" fmla="*/ 50 w 15"/>
                  <a:gd name="T3" fmla="*/ 0 h 18"/>
                  <a:gd name="T4" fmla="*/ 22 w 15"/>
                  <a:gd name="T5" fmla="*/ 55 h 18"/>
                  <a:gd name="T6" fmla="*/ 5 w 15"/>
                  <a:gd name="T7" fmla="*/ 28 h 18"/>
                  <a:gd name="T8" fmla="*/ 42 w 15"/>
                  <a:gd name="T9" fmla="*/ 5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12" y="0"/>
                    </a:moveTo>
                    <a:cubicBezTo>
                      <a:pt x="12" y="0"/>
                      <a:pt x="11" y="0"/>
                      <a:pt x="11" y="0"/>
                    </a:cubicBezTo>
                    <a:cubicBezTo>
                      <a:pt x="13" y="7"/>
                      <a:pt x="15" y="18"/>
                      <a:pt x="5" y="12"/>
                    </a:cubicBezTo>
                    <a:cubicBezTo>
                      <a:pt x="1" y="10"/>
                      <a:pt x="0" y="10"/>
                      <a:pt x="1" y="6"/>
                    </a:cubicBezTo>
                    <a:cubicBezTo>
                      <a:pt x="3" y="2"/>
                      <a:pt x="6" y="1"/>
                      <a:pt x="9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8" name="Freeform 106">
                <a:extLst>
                  <a:ext uri="{FF2B5EF4-FFF2-40B4-BE49-F238E27FC236}">
                    <a16:creationId xmlns:a16="http://schemas.microsoft.com/office/drawing/2014/main" id="{22FC9EA2-E2E3-4A57-8E1F-426B2FB87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2" y="1874"/>
                <a:ext cx="38" cy="23"/>
              </a:xfrm>
              <a:custGeom>
                <a:avLst/>
                <a:gdLst>
                  <a:gd name="T0" fmla="*/ 68 w 23"/>
                  <a:gd name="T1" fmla="*/ 62 h 14"/>
                  <a:gd name="T2" fmla="*/ 84 w 23"/>
                  <a:gd name="T3" fmla="*/ 35 h 14"/>
                  <a:gd name="T4" fmla="*/ 50 w 23"/>
                  <a:gd name="T5" fmla="*/ 21 h 14"/>
                  <a:gd name="T6" fmla="*/ 58 w 23"/>
                  <a:gd name="T7" fmla="*/ 58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14">
                    <a:moveTo>
                      <a:pt x="15" y="14"/>
                    </a:moveTo>
                    <a:cubicBezTo>
                      <a:pt x="18" y="13"/>
                      <a:pt x="23" y="12"/>
                      <a:pt x="19" y="8"/>
                    </a:cubicBezTo>
                    <a:cubicBezTo>
                      <a:pt x="18" y="6"/>
                      <a:pt x="13" y="6"/>
                      <a:pt x="11" y="5"/>
                    </a:cubicBezTo>
                    <a:cubicBezTo>
                      <a:pt x="0" y="0"/>
                      <a:pt x="8" y="13"/>
                      <a:pt x="13" y="13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9" name="Freeform 107">
                <a:extLst>
                  <a:ext uri="{FF2B5EF4-FFF2-40B4-BE49-F238E27FC236}">
                    <a16:creationId xmlns:a16="http://schemas.microsoft.com/office/drawing/2014/main" id="{ED9AC148-0785-47DB-B628-0C7FFAF4A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4" y="1904"/>
                <a:ext cx="26" cy="11"/>
              </a:xfrm>
              <a:custGeom>
                <a:avLst/>
                <a:gdLst>
                  <a:gd name="T0" fmla="*/ 8 w 16"/>
                  <a:gd name="T1" fmla="*/ 0 h 7"/>
                  <a:gd name="T2" fmla="*/ 68 w 16"/>
                  <a:gd name="T3" fmla="*/ 27 h 7"/>
                  <a:gd name="T4" fmla="*/ 0 w 16"/>
                  <a:gd name="T5" fmla="*/ 8 h 7"/>
                  <a:gd name="T6" fmla="*/ 0 w 16"/>
                  <a:gd name="T7" fmla="*/ 5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7">
                    <a:moveTo>
                      <a:pt x="2" y="0"/>
                    </a:moveTo>
                    <a:cubicBezTo>
                      <a:pt x="6" y="1"/>
                      <a:pt x="15" y="1"/>
                      <a:pt x="16" y="7"/>
                    </a:cubicBezTo>
                    <a:cubicBezTo>
                      <a:pt x="10" y="7"/>
                      <a:pt x="4" y="6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0" name="Freeform 108">
                <a:extLst>
                  <a:ext uri="{FF2B5EF4-FFF2-40B4-BE49-F238E27FC236}">
                    <a16:creationId xmlns:a16="http://schemas.microsoft.com/office/drawing/2014/main" id="{D703EF04-D351-4103-B194-EA9187EE7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1866"/>
                <a:ext cx="27" cy="33"/>
              </a:xfrm>
              <a:custGeom>
                <a:avLst/>
                <a:gdLst>
                  <a:gd name="T0" fmla="*/ 49 w 16"/>
                  <a:gd name="T1" fmla="*/ 13 h 20"/>
                  <a:gd name="T2" fmla="*/ 34 w 16"/>
                  <a:gd name="T3" fmla="*/ 76 h 20"/>
                  <a:gd name="T4" fmla="*/ 8 w 16"/>
                  <a:gd name="T5" fmla="*/ 20 h 20"/>
                  <a:gd name="T6" fmla="*/ 49 w 16"/>
                  <a:gd name="T7" fmla="*/ 13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20">
                    <a:moveTo>
                      <a:pt x="10" y="3"/>
                    </a:moveTo>
                    <a:cubicBezTo>
                      <a:pt x="16" y="4"/>
                      <a:pt x="16" y="20"/>
                      <a:pt x="7" y="17"/>
                    </a:cubicBezTo>
                    <a:cubicBezTo>
                      <a:pt x="3" y="16"/>
                      <a:pt x="0" y="8"/>
                      <a:pt x="2" y="4"/>
                    </a:cubicBezTo>
                    <a:cubicBezTo>
                      <a:pt x="3" y="0"/>
                      <a:pt x="6" y="3"/>
                      <a:pt x="10" y="3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1" name="Freeform 109">
                <a:extLst>
                  <a:ext uri="{FF2B5EF4-FFF2-40B4-BE49-F238E27FC236}">
                    <a16:creationId xmlns:a16="http://schemas.microsoft.com/office/drawing/2014/main" id="{22D0FEC6-9799-49C1-88EB-EB480F9DD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9" y="1877"/>
                <a:ext cx="30" cy="28"/>
              </a:xfrm>
              <a:custGeom>
                <a:avLst/>
                <a:gdLst>
                  <a:gd name="T0" fmla="*/ 0 w 18"/>
                  <a:gd name="T1" fmla="*/ 63 h 17"/>
                  <a:gd name="T2" fmla="*/ 83 w 18"/>
                  <a:gd name="T3" fmla="*/ 76 h 17"/>
                  <a:gd name="T4" fmla="*/ 63 w 18"/>
                  <a:gd name="T5" fmla="*/ 54 h 17"/>
                  <a:gd name="T6" fmla="*/ 47 w 18"/>
                  <a:gd name="T7" fmla="*/ 26 h 17"/>
                  <a:gd name="T8" fmla="*/ 5 w 18"/>
                  <a:gd name="T9" fmla="*/ 5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4"/>
                    </a:moveTo>
                    <a:cubicBezTo>
                      <a:pt x="6" y="15"/>
                      <a:pt x="12" y="17"/>
                      <a:pt x="18" y="17"/>
                    </a:cubicBezTo>
                    <a:cubicBezTo>
                      <a:pt x="18" y="14"/>
                      <a:pt x="16" y="14"/>
                      <a:pt x="14" y="12"/>
                    </a:cubicBezTo>
                    <a:cubicBezTo>
                      <a:pt x="12" y="10"/>
                      <a:pt x="12" y="7"/>
                      <a:pt x="10" y="6"/>
                    </a:cubicBezTo>
                    <a:cubicBezTo>
                      <a:pt x="4" y="0"/>
                      <a:pt x="3" y="9"/>
                      <a:pt x="1" y="1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2" name="Freeform 110">
                <a:extLst>
                  <a:ext uri="{FF2B5EF4-FFF2-40B4-BE49-F238E27FC236}">
                    <a16:creationId xmlns:a16="http://schemas.microsoft.com/office/drawing/2014/main" id="{352FE6EB-AD5B-4BB2-BAFD-CED8D34A8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1846"/>
                <a:ext cx="38" cy="38"/>
              </a:xfrm>
              <a:custGeom>
                <a:avLst/>
                <a:gdLst>
                  <a:gd name="T0" fmla="*/ 50 w 23"/>
                  <a:gd name="T1" fmla="*/ 97 h 23"/>
                  <a:gd name="T2" fmla="*/ 50 w 23"/>
                  <a:gd name="T3" fmla="*/ 104 h 23"/>
                  <a:gd name="T4" fmla="*/ 76 w 23"/>
                  <a:gd name="T5" fmla="*/ 76 h 23"/>
                  <a:gd name="T6" fmla="*/ 97 w 23"/>
                  <a:gd name="T7" fmla="*/ 83 h 23"/>
                  <a:gd name="T8" fmla="*/ 96 w 23"/>
                  <a:gd name="T9" fmla="*/ 33 h 23"/>
                  <a:gd name="T10" fmla="*/ 35 w 23"/>
                  <a:gd name="T11" fmla="*/ 0 h 23"/>
                  <a:gd name="T12" fmla="*/ 46 w 23"/>
                  <a:gd name="T13" fmla="*/ 104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23">
                    <a:moveTo>
                      <a:pt x="11" y="22"/>
                    </a:moveTo>
                    <a:cubicBezTo>
                      <a:pt x="11" y="22"/>
                      <a:pt x="11" y="22"/>
                      <a:pt x="11" y="23"/>
                    </a:cubicBezTo>
                    <a:cubicBezTo>
                      <a:pt x="13" y="22"/>
                      <a:pt x="14" y="18"/>
                      <a:pt x="17" y="17"/>
                    </a:cubicBezTo>
                    <a:cubicBezTo>
                      <a:pt x="18" y="16"/>
                      <a:pt x="20" y="18"/>
                      <a:pt x="22" y="18"/>
                    </a:cubicBezTo>
                    <a:cubicBezTo>
                      <a:pt x="22" y="14"/>
                      <a:pt x="23" y="11"/>
                      <a:pt x="21" y="7"/>
                    </a:cubicBezTo>
                    <a:cubicBezTo>
                      <a:pt x="19" y="5"/>
                      <a:pt x="11" y="0"/>
                      <a:pt x="8" y="0"/>
                    </a:cubicBezTo>
                    <a:cubicBezTo>
                      <a:pt x="0" y="0"/>
                      <a:pt x="7" y="19"/>
                      <a:pt x="10" y="23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3" name="Freeform 111">
                <a:extLst>
                  <a:ext uri="{FF2B5EF4-FFF2-40B4-BE49-F238E27FC236}">
                    <a16:creationId xmlns:a16="http://schemas.microsoft.com/office/drawing/2014/main" id="{4E32E584-F839-4D7E-A2D7-15CAF616A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" y="1876"/>
                <a:ext cx="37" cy="26"/>
              </a:xfrm>
              <a:custGeom>
                <a:avLst/>
                <a:gdLst>
                  <a:gd name="T0" fmla="*/ 67 w 22"/>
                  <a:gd name="T1" fmla="*/ 0 h 16"/>
                  <a:gd name="T2" fmla="*/ 99 w 22"/>
                  <a:gd name="T3" fmla="*/ 60 h 16"/>
                  <a:gd name="T4" fmla="*/ 8 w 22"/>
                  <a:gd name="T5" fmla="*/ 60 h 16"/>
                  <a:gd name="T6" fmla="*/ 62 w 22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7" y="2"/>
                      <a:pt x="22" y="10"/>
                      <a:pt x="21" y="14"/>
                    </a:cubicBezTo>
                    <a:cubicBezTo>
                      <a:pt x="16" y="15"/>
                      <a:pt x="7" y="16"/>
                      <a:pt x="2" y="14"/>
                    </a:cubicBezTo>
                    <a:cubicBezTo>
                      <a:pt x="0" y="9"/>
                      <a:pt x="8" y="0"/>
                      <a:pt x="13" y="0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4" name="Freeform 112">
                <a:extLst>
                  <a:ext uri="{FF2B5EF4-FFF2-40B4-BE49-F238E27FC236}">
                    <a16:creationId xmlns:a16="http://schemas.microsoft.com/office/drawing/2014/main" id="{8E15B85A-3D83-4325-B597-7CBA17A7F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" y="1849"/>
                <a:ext cx="30" cy="27"/>
              </a:xfrm>
              <a:custGeom>
                <a:avLst/>
                <a:gdLst>
                  <a:gd name="T0" fmla="*/ 28 w 18"/>
                  <a:gd name="T1" fmla="*/ 69 h 16"/>
                  <a:gd name="T2" fmla="*/ 75 w 18"/>
                  <a:gd name="T3" fmla="*/ 42 h 16"/>
                  <a:gd name="T4" fmla="*/ 50 w 18"/>
                  <a:gd name="T5" fmla="*/ 5 h 16"/>
                  <a:gd name="T6" fmla="*/ 5 w 18"/>
                  <a:gd name="T7" fmla="*/ 29 h 16"/>
                  <a:gd name="T8" fmla="*/ 33 w 18"/>
                  <a:gd name="T9" fmla="*/ 62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6" y="14"/>
                    </a:moveTo>
                    <a:cubicBezTo>
                      <a:pt x="8" y="12"/>
                      <a:pt x="14" y="12"/>
                      <a:pt x="16" y="9"/>
                    </a:cubicBezTo>
                    <a:cubicBezTo>
                      <a:pt x="18" y="6"/>
                      <a:pt x="13" y="2"/>
                      <a:pt x="11" y="1"/>
                    </a:cubicBezTo>
                    <a:cubicBezTo>
                      <a:pt x="7" y="0"/>
                      <a:pt x="3" y="3"/>
                      <a:pt x="1" y="6"/>
                    </a:cubicBezTo>
                    <a:cubicBezTo>
                      <a:pt x="0" y="10"/>
                      <a:pt x="3" y="16"/>
                      <a:pt x="7" y="13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5" name="Freeform 113">
                <a:extLst>
                  <a:ext uri="{FF2B5EF4-FFF2-40B4-BE49-F238E27FC236}">
                    <a16:creationId xmlns:a16="http://schemas.microsoft.com/office/drawing/2014/main" id="{F3F71935-5858-4A81-865E-84EEAE1F1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7" y="1824"/>
                <a:ext cx="12" cy="19"/>
              </a:xfrm>
              <a:custGeom>
                <a:avLst/>
                <a:gdLst>
                  <a:gd name="T0" fmla="*/ 0 w 7"/>
                  <a:gd name="T1" fmla="*/ 21 h 11"/>
                  <a:gd name="T2" fmla="*/ 21 w 7"/>
                  <a:gd name="T3" fmla="*/ 57 h 11"/>
                  <a:gd name="T4" fmla="*/ 36 w 7"/>
                  <a:gd name="T5" fmla="*/ 36 h 11"/>
                  <a:gd name="T6" fmla="*/ 0 w 7"/>
                  <a:gd name="T7" fmla="*/ 28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1">
                    <a:moveTo>
                      <a:pt x="0" y="4"/>
                    </a:moveTo>
                    <a:cubicBezTo>
                      <a:pt x="1" y="6"/>
                      <a:pt x="1" y="10"/>
                      <a:pt x="4" y="11"/>
                    </a:cubicBezTo>
                    <a:cubicBezTo>
                      <a:pt x="6" y="11"/>
                      <a:pt x="7" y="9"/>
                      <a:pt x="7" y="7"/>
                    </a:cubicBezTo>
                    <a:cubicBezTo>
                      <a:pt x="7" y="4"/>
                      <a:pt x="0" y="0"/>
                      <a:pt x="0" y="5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6" name="Freeform 114">
                <a:extLst>
                  <a:ext uri="{FF2B5EF4-FFF2-40B4-BE49-F238E27FC236}">
                    <a16:creationId xmlns:a16="http://schemas.microsoft.com/office/drawing/2014/main" id="{566E7CCA-A171-4B82-8E68-EB0D74C94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1796"/>
                <a:ext cx="45" cy="60"/>
              </a:xfrm>
              <a:custGeom>
                <a:avLst/>
                <a:gdLst>
                  <a:gd name="T0" fmla="*/ 50 w 27"/>
                  <a:gd name="T1" fmla="*/ 5 h 36"/>
                  <a:gd name="T2" fmla="*/ 105 w 27"/>
                  <a:gd name="T3" fmla="*/ 55 h 36"/>
                  <a:gd name="T4" fmla="*/ 125 w 27"/>
                  <a:gd name="T5" fmla="*/ 103 h 36"/>
                  <a:gd name="T6" fmla="*/ 78 w 27"/>
                  <a:gd name="T7" fmla="*/ 158 h 36"/>
                  <a:gd name="T8" fmla="*/ 20 w 27"/>
                  <a:gd name="T9" fmla="*/ 97 h 36"/>
                  <a:gd name="T10" fmla="*/ 37 w 27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36">
                    <a:moveTo>
                      <a:pt x="11" y="1"/>
                    </a:moveTo>
                    <a:cubicBezTo>
                      <a:pt x="16" y="4"/>
                      <a:pt x="21" y="7"/>
                      <a:pt x="23" y="12"/>
                    </a:cubicBezTo>
                    <a:cubicBezTo>
                      <a:pt x="24" y="14"/>
                      <a:pt x="27" y="21"/>
                      <a:pt x="27" y="22"/>
                    </a:cubicBezTo>
                    <a:cubicBezTo>
                      <a:pt x="26" y="24"/>
                      <a:pt x="19" y="34"/>
                      <a:pt x="17" y="34"/>
                    </a:cubicBezTo>
                    <a:cubicBezTo>
                      <a:pt x="13" y="36"/>
                      <a:pt x="6" y="24"/>
                      <a:pt x="4" y="21"/>
                    </a:cubicBezTo>
                    <a:cubicBezTo>
                      <a:pt x="0" y="14"/>
                      <a:pt x="2" y="5"/>
                      <a:pt x="8" y="0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7" name="Freeform 115">
                <a:extLst>
                  <a:ext uri="{FF2B5EF4-FFF2-40B4-BE49-F238E27FC236}">
                    <a16:creationId xmlns:a16="http://schemas.microsoft.com/office/drawing/2014/main" id="{74171B32-59CB-46BA-9261-C97D78B1D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1857"/>
                <a:ext cx="36" cy="32"/>
              </a:xfrm>
              <a:custGeom>
                <a:avLst/>
                <a:gdLst>
                  <a:gd name="T0" fmla="*/ 29 w 22"/>
                  <a:gd name="T1" fmla="*/ 8 h 19"/>
                  <a:gd name="T2" fmla="*/ 70 w 22"/>
                  <a:gd name="T3" fmla="*/ 20 h 19"/>
                  <a:gd name="T4" fmla="*/ 77 w 22"/>
                  <a:gd name="T5" fmla="*/ 49 h 19"/>
                  <a:gd name="T6" fmla="*/ 97 w 22"/>
                  <a:gd name="T7" fmla="*/ 67 h 19"/>
                  <a:gd name="T8" fmla="*/ 26 w 22"/>
                  <a:gd name="T9" fmla="*/ 2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7" y="2"/>
                    </a:moveTo>
                    <a:cubicBezTo>
                      <a:pt x="8" y="0"/>
                      <a:pt x="14" y="2"/>
                      <a:pt x="16" y="4"/>
                    </a:cubicBezTo>
                    <a:cubicBezTo>
                      <a:pt x="17" y="5"/>
                      <a:pt x="17" y="9"/>
                      <a:pt x="18" y="10"/>
                    </a:cubicBezTo>
                    <a:cubicBezTo>
                      <a:pt x="19" y="11"/>
                      <a:pt x="22" y="13"/>
                      <a:pt x="22" y="14"/>
                    </a:cubicBezTo>
                    <a:cubicBezTo>
                      <a:pt x="21" y="19"/>
                      <a:pt x="0" y="12"/>
                      <a:pt x="6" y="4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8" name="Freeform 116">
                <a:extLst>
                  <a:ext uri="{FF2B5EF4-FFF2-40B4-BE49-F238E27FC236}">
                    <a16:creationId xmlns:a16="http://schemas.microsoft.com/office/drawing/2014/main" id="{07C667F5-E3F3-43E4-9C19-4DECDEFC8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9" y="1887"/>
                <a:ext cx="15" cy="10"/>
              </a:xfrm>
              <a:custGeom>
                <a:avLst/>
                <a:gdLst>
                  <a:gd name="T0" fmla="*/ 0 w 9"/>
                  <a:gd name="T1" fmla="*/ 8 h 6"/>
                  <a:gd name="T2" fmla="*/ 37 w 9"/>
                  <a:gd name="T3" fmla="*/ 28 h 6"/>
                  <a:gd name="T4" fmla="*/ 0 w 9"/>
                  <a:gd name="T5" fmla="*/ 22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2"/>
                    </a:moveTo>
                    <a:cubicBezTo>
                      <a:pt x="3" y="2"/>
                      <a:pt x="9" y="0"/>
                      <a:pt x="8" y="6"/>
                    </a:cubicBezTo>
                    <a:cubicBezTo>
                      <a:pt x="5" y="6"/>
                      <a:pt x="2" y="6"/>
                      <a:pt x="0" y="5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9" name="Freeform 117">
                <a:extLst>
                  <a:ext uri="{FF2B5EF4-FFF2-40B4-BE49-F238E27FC236}">
                    <a16:creationId xmlns:a16="http://schemas.microsoft.com/office/drawing/2014/main" id="{4EF0639D-6D54-431D-BD9E-F0B354687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1856"/>
                <a:ext cx="58" cy="43"/>
              </a:xfrm>
              <a:custGeom>
                <a:avLst/>
                <a:gdLst>
                  <a:gd name="T0" fmla="*/ 154 w 35"/>
                  <a:gd name="T1" fmla="*/ 20 h 26"/>
                  <a:gd name="T2" fmla="*/ 151 w 35"/>
                  <a:gd name="T3" fmla="*/ 96 h 26"/>
                  <a:gd name="T4" fmla="*/ 124 w 35"/>
                  <a:gd name="T5" fmla="*/ 117 h 26"/>
                  <a:gd name="T6" fmla="*/ 68 w 35"/>
                  <a:gd name="T7" fmla="*/ 109 h 26"/>
                  <a:gd name="T8" fmla="*/ 159 w 35"/>
                  <a:gd name="T9" fmla="*/ 2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26">
                    <a:moveTo>
                      <a:pt x="34" y="4"/>
                    </a:moveTo>
                    <a:cubicBezTo>
                      <a:pt x="33" y="9"/>
                      <a:pt x="35" y="16"/>
                      <a:pt x="33" y="21"/>
                    </a:cubicBezTo>
                    <a:cubicBezTo>
                      <a:pt x="32" y="25"/>
                      <a:pt x="32" y="26"/>
                      <a:pt x="27" y="26"/>
                    </a:cubicBezTo>
                    <a:cubicBezTo>
                      <a:pt x="24" y="25"/>
                      <a:pt x="19" y="25"/>
                      <a:pt x="15" y="24"/>
                    </a:cubicBezTo>
                    <a:cubicBezTo>
                      <a:pt x="0" y="20"/>
                      <a:pt x="25" y="0"/>
                      <a:pt x="35" y="4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0" name="Freeform 118">
                <a:extLst>
                  <a:ext uri="{FF2B5EF4-FFF2-40B4-BE49-F238E27FC236}">
                    <a16:creationId xmlns:a16="http://schemas.microsoft.com/office/drawing/2014/main" id="{3AD0BD5D-C4F3-4381-92B7-8858A0622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" y="1828"/>
                <a:ext cx="23" cy="26"/>
              </a:xfrm>
              <a:custGeom>
                <a:avLst/>
                <a:gdLst>
                  <a:gd name="T0" fmla="*/ 20 w 14"/>
                  <a:gd name="T1" fmla="*/ 60 h 16"/>
                  <a:gd name="T2" fmla="*/ 49 w 14"/>
                  <a:gd name="T3" fmla="*/ 60 h 16"/>
                  <a:gd name="T4" fmla="*/ 41 w 14"/>
                  <a:gd name="T5" fmla="*/ 21 h 16"/>
                  <a:gd name="T6" fmla="*/ 13 w 14"/>
                  <a:gd name="T7" fmla="*/ 13 h 16"/>
                  <a:gd name="T8" fmla="*/ 8 w 14"/>
                  <a:gd name="T9" fmla="*/ 47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4" y="14"/>
                    </a:moveTo>
                    <a:cubicBezTo>
                      <a:pt x="5" y="11"/>
                      <a:pt x="9" y="16"/>
                      <a:pt x="11" y="14"/>
                    </a:cubicBezTo>
                    <a:cubicBezTo>
                      <a:pt x="14" y="12"/>
                      <a:pt x="10" y="6"/>
                      <a:pt x="9" y="5"/>
                    </a:cubicBezTo>
                    <a:cubicBezTo>
                      <a:pt x="7" y="2"/>
                      <a:pt x="7" y="0"/>
                      <a:pt x="3" y="3"/>
                    </a:cubicBezTo>
                    <a:cubicBezTo>
                      <a:pt x="1" y="5"/>
                      <a:pt x="0" y="9"/>
                      <a:pt x="2" y="1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1" name="Freeform 119">
                <a:extLst>
                  <a:ext uri="{FF2B5EF4-FFF2-40B4-BE49-F238E27FC236}">
                    <a16:creationId xmlns:a16="http://schemas.microsoft.com/office/drawing/2014/main" id="{EA90F382-917B-4542-86B3-C07C84F72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5" y="1778"/>
                <a:ext cx="26" cy="41"/>
              </a:xfrm>
              <a:custGeom>
                <a:avLst/>
                <a:gdLst>
                  <a:gd name="T0" fmla="*/ 0 w 16"/>
                  <a:gd name="T1" fmla="*/ 56 h 25"/>
                  <a:gd name="T2" fmla="*/ 26 w 16"/>
                  <a:gd name="T3" fmla="*/ 110 h 25"/>
                  <a:gd name="T4" fmla="*/ 60 w 16"/>
                  <a:gd name="T5" fmla="*/ 54 h 25"/>
                  <a:gd name="T6" fmla="*/ 5 w 16"/>
                  <a:gd name="T7" fmla="*/ 56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25">
                    <a:moveTo>
                      <a:pt x="0" y="13"/>
                    </a:moveTo>
                    <a:cubicBezTo>
                      <a:pt x="2" y="16"/>
                      <a:pt x="3" y="25"/>
                      <a:pt x="6" y="25"/>
                    </a:cubicBezTo>
                    <a:cubicBezTo>
                      <a:pt x="9" y="25"/>
                      <a:pt x="13" y="14"/>
                      <a:pt x="14" y="12"/>
                    </a:cubicBezTo>
                    <a:cubicBezTo>
                      <a:pt x="16" y="0"/>
                      <a:pt x="2" y="4"/>
                      <a:pt x="1" y="13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2" name="Freeform 120">
                <a:extLst>
                  <a:ext uri="{FF2B5EF4-FFF2-40B4-BE49-F238E27FC236}">
                    <a16:creationId xmlns:a16="http://schemas.microsoft.com/office/drawing/2014/main" id="{C7FB1E5A-786C-4F8A-80EE-6B0541BA1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" y="1750"/>
                <a:ext cx="16" cy="26"/>
              </a:xfrm>
              <a:custGeom>
                <a:avLst/>
                <a:gdLst>
                  <a:gd name="T0" fmla="*/ 13 w 10"/>
                  <a:gd name="T1" fmla="*/ 13 h 16"/>
                  <a:gd name="T2" fmla="*/ 5 w 10"/>
                  <a:gd name="T3" fmla="*/ 55 h 16"/>
                  <a:gd name="T4" fmla="*/ 34 w 10"/>
                  <a:gd name="T5" fmla="*/ 42 h 16"/>
                  <a:gd name="T6" fmla="*/ 13 w 10"/>
                  <a:gd name="T7" fmla="*/ 13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6">
                    <a:moveTo>
                      <a:pt x="3" y="3"/>
                    </a:moveTo>
                    <a:cubicBezTo>
                      <a:pt x="3" y="5"/>
                      <a:pt x="0" y="12"/>
                      <a:pt x="1" y="13"/>
                    </a:cubicBezTo>
                    <a:cubicBezTo>
                      <a:pt x="3" y="16"/>
                      <a:pt x="6" y="12"/>
                      <a:pt x="8" y="10"/>
                    </a:cubicBezTo>
                    <a:cubicBezTo>
                      <a:pt x="10" y="7"/>
                      <a:pt x="9" y="0"/>
                      <a:pt x="3" y="3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3" name="Freeform 121">
                <a:extLst>
                  <a:ext uri="{FF2B5EF4-FFF2-40B4-BE49-F238E27FC236}">
                    <a16:creationId xmlns:a16="http://schemas.microsoft.com/office/drawing/2014/main" id="{AAABB58B-A49C-4197-A58F-F277B4206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" y="1771"/>
                <a:ext cx="5" cy="14"/>
              </a:xfrm>
              <a:custGeom>
                <a:avLst/>
                <a:gdLst>
                  <a:gd name="T0" fmla="*/ 5 w 3"/>
                  <a:gd name="T1" fmla="*/ 0 h 8"/>
                  <a:gd name="T2" fmla="*/ 5 w 3"/>
                  <a:gd name="T3" fmla="*/ 44 h 8"/>
                  <a:gd name="T4" fmla="*/ 0 w 3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1" y="0"/>
                    </a:moveTo>
                    <a:cubicBezTo>
                      <a:pt x="0" y="2"/>
                      <a:pt x="0" y="6"/>
                      <a:pt x="1" y="8"/>
                    </a:cubicBezTo>
                    <a:cubicBezTo>
                      <a:pt x="3" y="6"/>
                      <a:pt x="3" y="1"/>
                      <a:pt x="0" y="0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4" name="Freeform 122">
                <a:extLst>
                  <a:ext uri="{FF2B5EF4-FFF2-40B4-BE49-F238E27FC236}">
                    <a16:creationId xmlns:a16="http://schemas.microsoft.com/office/drawing/2014/main" id="{4AE147A9-AD02-4F2A-BEF0-ED8768B9B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1808"/>
                <a:ext cx="26" cy="28"/>
              </a:xfrm>
              <a:custGeom>
                <a:avLst/>
                <a:gdLst>
                  <a:gd name="T0" fmla="*/ 68 w 16"/>
                  <a:gd name="T1" fmla="*/ 0 h 17"/>
                  <a:gd name="T2" fmla="*/ 26 w 16"/>
                  <a:gd name="T3" fmla="*/ 63 h 17"/>
                  <a:gd name="T4" fmla="*/ 60 w 16"/>
                  <a:gd name="T5" fmla="*/ 8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7">
                    <a:moveTo>
                      <a:pt x="16" y="0"/>
                    </a:moveTo>
                    <a:cubicBezTo>
                      <a:pt x="16" y="2"/>
                      <a:pt x="0" y="10"/>
                      <a:pt x="6" y="14"/>
                    </a:cubicBezTo>
                    <a:cubicBezTo>
                      <a:pt x="10" y="17"/>
                      <a:pt x="15" y="5"/>
                      <a:pt x="14" y="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5" name="Freeform 123">
                <a:extLst>
                  <a:ext uri="{FF2B5EF4-FFF2-40B4-BE49-F238E27FC236}">
                    <a16:creationId xmlns:a16="http://schemas.microsoft.com/office/drawing/2014/main" id="{01A9616E-5D8A-4971-BC44-6F3778784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1826"/>
                <a:ext cx="38" cy="46"/>
              </a:xfrm>
              <a:custGeom>
                <a:avLst/>
                <a:gdLst>
                  <a:gd name="T0" fmla="*/ 91 w 23"/>
                  <a:gd name="T1" fmla="*/ 0 h 28"/>
                  <a:gd name="T2" fmla="*/ 20 w 23"/>
                  <a:gd name="T3" fmla="*/ 81 h 28"/>
                  <a:gd name="T4" fmla="*/ 58 w 23"/>
                  <a:gd name="T5" fmla="*/ 95 h 28"/>
                  <a:gd name="T6" fmla="*/ 84 w 23"/>
                  <a:gd name="T7" fmla="*/ 49 h 28"/>
                  <a:gd name="T8" fmla="*/ 91 w 23"/>
                  <a:gd name="T9" fmla="*/ 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8">
                    <a:moveTo>
                      <a:pt x="20" y="0"/>
                    </a:moveTo>
                    <a:cubicBezTo>
                      <a:pt x="14" y="4"/>
                      <a:pt x="7" y="11"/>
                      <a:pt x="4" y="18"/>
                    </a:cubicBezTo>
                    <a:cubicBezTo>
                      <a:pt x="0" y="28"/>
                      <a:pt x="7" y="25"/>
                      <a:pt x="13" y="21"/>
                    </a:cubicBezTo>
                    <a:cubicBezTo>
                      <a:pt x="18" y="18"/>
                      <a:pt x="16" y="17"/>
                      <a:pt x="19" y="11"/>
                    </a:cubicBezTo>
                    <a:cubicBezTo>
                      <a:pt x="20" y="8"/>
                      <a:pt x="23" y="6"/>
                      <a:pt x="20" y="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6" name="Freeform 124">
                <a:extLst>
                  <a:ext uri="{FF2B5EF4-FFF2-40B4-BE49-F238E27FC236}">
                    <a16:creationId xmlns:a16="http://schemas.microsoft.com/office/drawing/2014/main" id="{E254013D-22F7-4FB9-A8B5-954A9F072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1876"/>
                <a:ext cx="35" cy="23"/>
              </a:xfrm>
              <a:custGeom>
                <a:avLst/>
                <a:gdLst>
                  <a:gd name="T0" fmla="*/ 75 w 21"/>
                  <a:gd name="T1" fmla="*/ 0 h 14"/>
                  <a:gd name="T2" fmla="*/ 88 w 21"/>
                  <a:gd name="T3" fmla="*/ 41 h 14"/>
                  <a:gd name="T4" fmla="*/ 62 w 21"/>
                  <a:gd name="T5" fmla="*/ 54 h 14"/>
                  <a:gd name="T6" fmla="*/ 28 w 21"/>
                  <a:gd name="T7" fmla="*/ 62 h 14"/>
                  <a:gd name="T8" fmla="*/ 8 w 21"/>
                  <a:gd name="T9" fmla="*/ 41 h 14"/>
                  <a:gd name="T10" fmla="*/ 63 w 21"/>
                  <a:gd name="T11" fmla="*/ 13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14">
                    <a:moveTo>
                      <a:pt x="16" y="0"/>
                    </a:moveTo>
                    <a:cubicBezTo>
                      <a:pt x="18" y="3"/>
                      <a:pt x="21" y="6"/>
                      <a:pt x="19" y="9"/>
                    </a:cubicBezTo>
                    <a:cubicBezTo>
                      <a:pt x="19" y="9"/>
                      <a:pt x="14" y="11"/>
                      <a:pt x="13" y="12"/>
                    </a:cubicBezTo>
                    <a:cubicBezTo>
                      <a:pt x="10" y="13"/>
                      <a:pt x="9" y="14"/>
                      <a:pt x="6" y="14"/>
                    </a:cubicBezTo>
                    <a:cubicBezTo>
                      <a:pt x="2" y="14"/>
                      <a:pt x="0" y="14"/>
                      <a:pt x="2" y="9"/>
                    </a:cubicBezTo>
                    <a:cubicBezTo>
                      <a:pt x="4" y="2"/>
                      <a:pt x="11" y="7"/>
                      <a:pt x="14" y="3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7" name="Freeform 125">
                <a:extLst>
                  <a:ext uri="{FF2B5EF4-FFF2-40B4-BE49-F238E27FC236}">
                    <a16:creationId xmlns:a16="http://schemas.microsoft.com/office/drawing/2014/main" id="{B90837E0-1C42-4431-9543-2F8CB0B09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2" y="1889"/>
                <a:ext cx="20" cy="16"/>
              </a:xfrm>
              <a:custGeom>
                <a:avLst/>
                <a:gdLst>
                  <a:gd name="T0" fmla="*/ 20 w 12"/>
                  <a:gd name="T1" fmla="*/ 0 h 10"/>
                  <a:gd name="T2" fmla="*/ 5 w 12"/>
                  <a:gd name="T3" fmla="*/ 42 h 10"/>
                  <a:gd name="T4" fmla="*/ 20 w 12"/>
                  <a:gd name="T5" fmla="*/ 5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4" y="0"/>
                    </a:moveTo>
                    <a:cubicBezTo>
                      <a:pt x="2" y="0"/>
                      <a:pt x="0" y="7"/>
                      <a:pt x="1" y="10"/>
                    </a:cubicBezTo>
                    <a:cubicBezTo>
                      <a:pt x="5" y="10"/>
                      <a:pt x="12" y="0"/>
                      <a:pt x="4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8" name="Freeform 126">
                <a:extLst>
                  <a:ext uri="{FF2B5EF4-FFF2-40B4-BE49-F238E27FC236}">
                    <a16:creationId xmlns:a16="http://schemas.microsoft.com/office/drawing/2014/main" id="{E612F45D-C210-43C4-B043-9DE1E289E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1838"/>
                <a:ext cx="46" cy="36"/>
              </a:xfrm>
              <a:custGeom>
                <a:avLst/>
                <a:gdLst>
                  <a:gd name="T0" fmla="*/ 125 w 28"/>
                  <a:gd name="T1" fmla="*/ 18 h 22"/>
                  <a:gd name="T2" fmla="*/ 89 w 28"/>
                  <a:gd name="T3" fmla="*/ 77 h 22"/>
                  <a:gd name="T4" fmla="*/ 26 w 28"/>
                  <a:gd name="T5" fmla="*/ 75 h 22"/>
                  <a:gd name="T6" fmla="*/ 110 w 28"/>
                  <a:gd name="T7" fmla="*/ 13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22">
                    <a:moveTo>
                      <a:pt x="28" y="4"/>
                    </a:moveTo>
                    <a:cubicBezTo>
                      <a:pt x="25" y="9"/>
                      <a:pt x="25" y="14"/>
                      <a:pt x="20" y="18"/>
                    </a:cubicBezTo>
                    <a:cubicBezTo>
                      <a:pt x="16" y="21"/>
                      <a:pt x="11" y="22"/>
                      <a:pt x="6" y="17"/>
                    </a:cubicBezTo>
                    <a:cubicBezTo>
                      <a:pt x="0" y="9"/>
                      <a:pt x="18" y="0"/>
                      <a:pt x="25" y="3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9" name="Freeform 127">
                <a:extLst>
                  <a:ext uri="{FF2B5EF4-FFF2-40B4-BE49-F238E27FC236}">
                    <a16:creationId xmlns:a16="http://schemas.microsoft.com/office/drawing/2014/main" id="{0AB7F319-E9CC-47CE-9807-074F13161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1857"/>
                <a:ext cx="23" cy="25"/>
              </a:xfrm>
              <a:custGeom>
                <a:avLst/>
                <a:gdLst>
                  <a:gd name="T0" fmla="*/ 43 w 14"/>
                  <a:gd name="T1" fmla="*/ 13 h 15"/>
                  <a:gd name="T2" fmla="*/ 0 w 14"/>
                  <a:gd name="T3" fmla="*/ 55 h 15"/>
                  <a:gd name="T4" fmla="*/ 35 w 14"/>
                  <a:gd name="T5" fmla="*/ 2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5">
                    <a:moveTo>
                      <a:pt x="10" y="3"/>
                    </a:moveTo>
                    <a:cubicBezTo>
                      <a:pt x="3" y="0"/>
                      <a:pt x="1" y="7"/>
                      <a:pt x="0" y="12"/>
                    </a:cubicBezTo>
                    <a:cubicBezTo>
                      <a:pt x="7" y="15"/>
                      <a:pt x="14" y="5"/>
                      <a:pt x="8" y="4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0" name="Freeform 128">
                <a:extLst>
                  <a:ext uri="{FF2B5EF4-FFF2-40B4-BE49-F238E27FC236}">
                    <a16:creationId xmlns:a16="http://schemas.microsoft.com/office/drawing/2014/main" id="{D7FFA22B-1182-44D5-B341-9AFDCCB21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1889"/>
                <a:ext cx="13" cy="31"/>
              </a:xfrm>
              <a:custGeom>
                <a:avLst/>
                <a:gdLst>
                  <a:gd name="T0" fmla="*/ 0 w 8"/>
                  <a:gd name="T1" fmla="*/ 0 h 19"/>
                  <a:gd name="T2" fmla="*/ 26 w 8"/>
                  <a:gd name="T3" fmla="*/ 13 h 19"/>
                  <a:gd name="T4" fmla="*/ 29 w 8"/>
                  <a:gd name="T5" fmla="*/ 54 h 19"/>
                  <a:gd name="T6" fmla="*/ 5 w 8"/>
                  <a:gd name="T7" fmla="*/ 13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9">
                    <a:moveTo>
                      <a:pt x="0" y="0"/>
                    </a:moveTo>
                    <a:cubicBezTo>
                      <a:pt x="2" y="1"/>
                      <a:pt x="5" y="2"/>
                      <a:pt x="6" y="3"/>
                    </a:cubicBezTo>
                    <a:cubicBezTo>
                      <a:pt x="7" y="4"/>
                      <a:pt x="8" y="11"/>
                      <a:pt x="7" y="12"/>
                    </a:cubicBezTo>
                    <a:cubicBezTo>
                      <a:pt x="2" y="19"/>
                      <a:pt x="0" y="7"/>
                      <a:pt x="1" y="3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1" name="Freeform 129">
                <a:extLst>
                  <a:ext uri="{FF2B5EF4-FFF2-40B4-BE49-F238E27FC236}">
                    <a16:creationId xmlns:a16="http://schemas.microsoft.com/office/drawing/2014/main" id="{C2CBE3AD-265C-43DF-AB54-A6458A550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" y="1892"/>
                <a:ext cx="30" cy="30"/>
              </a:xfrm>
              <a:custGeom>
                <a:avLst/>
                <a:gdLst>
                  <a:gd name="T0" fmla="*/ 47 w 18"/>
                  <a:gd name="T1" fmla="*/ 5 h 18"/>
                  <a:gd name="T2" fmla="*/ 8 w 18"/>
                  <a:gd name="T3" fmla="*/ 62 h 18"/>
                  <a:gd name="T4" fmla="*/ 50 w 18"/>
                  <a:gd name="T5" fmla="*/ 75 h 18"/>
                  <a:gd name="T6" fmla="*/ 83 w 18"/>
                  <a:gd name="T7" fmla="*/ 47 h 18"/>
                  <a:gd name="T8" fmla="*/ 62 w 18"/>
                  <a:gd name="T9" fmla="*/ 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0" y="1"/>
                    </a:moveTo>
                    <a:cubicBezTo>
                      <a:pt x="4" y="0"/>
                      <a:pt x="0" y="8"/>
                      <a:pt x="2" y="13"/>
                    </a:cubicBezTo>
                    <a:cubicBezTo>
                      <a:pt x="4" y="18"/>
                      <a:pt x="7" y="17"/>
                      <a:pt x="11" y="16"/>
                    </a:cubicBezTo>
                    <a:cubicBezTo>
                      <a:pt x="15" y="15"/>
                      <a:pt x="18" y="15"/>
                      <a:pt x="18" y="10"/>
                    </a:cubicBezTo>
                    <a:cubicBezTo>
                      <a:pt x="18" y="7"/>
                      <a:pt x="16" y="2"/>
                      <a:pt x="13" y="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2" name="Freeform 130">
                <a:extLst>
                  <a:ext uri="{FF2B5EF4-FFF2-40B4-BE49-F238E27FC236}">
                    <a16:creationId xmlns:a16="http://schemas.microsoft.com/office/drawing/2014/main" id="{4F611897-7C67-4017-A1CC-46750582F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4" y="1874"/>
                <a:ext cx="12" cy="12"/>
              </a:xfrm>
              <a:custGeom>
                <a:avLst/>
                <a:gdLst>
                  <a:gd name="T0" fmla="*/ 5 w 7"/>
                  <a:gd name="T1" fmla="*/ 15 h 7"/>
                  <a:gd name="T2" fmla="*/ 29 w 7"/>
                  <a:gd name="T3" fmla="*/ 21 h 7"/>
                  <a:gd name="T4" fmla="*/ 5 w 7"/>
                  <a:gd name="T5" fmla="*/ 5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1" y="3"/>
                    </a:moveTo>
                    <a:cubicBezTo>
                      <a:pt x="0" y="6"/>
                      <a:pt x="5" y="7"/>
                      <a:pt x="6" y="4"/>
                    </a:cubicBezTo>
                    <a:cubicBezTo>
                      <a:pt x="7" y="1"/>
                      <a:pt x="3" y="0"/>
                      <a:pt x="1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3" name="Freeform 131">
                <a:extLst>
                  <a:ext uri="{FF2B5EF4-FFF2-40B4-BE49-F238E27FC236}">
                    <a16:creationId xmlns:a16="http://schemas.microsoft.com/office/drawing/2014/main" id="{6ABC1261-D2F0-408C-BC58-A64C15BEC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" y="1884"/>
                <a:ext cx="33" cy="25"/>
              </a:xfrm>
              <a:custGeom>
                <a:avLst/>
                <a:gdLst>
                  <a:gd name="T0" fmla="*/ 89 w 20"/>
                  <a:gd name="T1" fmla="*/ 5 h 15"/>
                  <a:gd name="T2" fmla="*/ 50 w 20"/>
                  <a:gd name="T3" fmla="*/ 70 h 15"/>
                  <a:gd name="T4" fmla="*/ 0 w 20"/>
                  <a:gd name="T5" fmla="*/ 47 h 15"/>
                  <a:gd name="T6" fmla="*/ 63 w 20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5">
                    <a:moveTo>
                      <a:pt x="20" y="1"/>
                    </a:moveTo>
                    <a:cubicBezTo>
                      <a:pt x="15" y="3"/>
                      <a:pt x="17" y="13"/>
                      <a:pt x="11" y="15"/>
                    </a:cubicBezTo>
                    <a:cubicBezTo>
                      <a:pt x="9" y="15"/>
                      <a:pt x="1" y="12"/>
                      <a:pt x="0" y="10"/>
                    </a:cubicBezTo>
                    <a:cubicBezTo>
                      <a:pt x="2" y="6"/>
                      <a:pt x="10" y="0"/>
                      <a:pt x="14" y="0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4" name="Freeform 132">
                <a:extLst>
                  <a:ext uri="{FF2B5EF4-FFF2-40B4-BE49-F238E27FC236}">
                    <a16:creationId xmlns:a16="http://schemas.microsoft.com/office/drawing/2014/main" id="{28AED034-BC89-4D99-AA20-745BA1A03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" y="1917"/>
                <a:ext cx="30" cy="31"/>
              </a:xfrm>
              <a:custGeom>
                <a:avLst/>
                <a:gdLst>
                  <a:gd name="T0" fmla="*/ 62 w 18"/>
                  <a:gd name="T1" fmla="*/ 5 h 19"/>
                  <a:gd name="T2" fmla="*/ 5 w 18"/>
                  <a:gd name="T3" fmla="*/ 55 h 19"/>
                  <a:gd name="T4" fmla="*/ 75 w 18"/>
                  <a:gd name="T5" fmla="*/ 83 h 19"/>
                  <a:gd name="T6" fmla="*/ 62 w 18"/>
                  <a:gd name="T7" fmla="*/ 8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19">
                    <a:moveTo>
                      <a:pt x="13" y="1"/>
                    </a:moveTo>
                    <a:cubicBezTo>
                      <a:pt x="8" y="0"/>
                      <a:pt x="0" y="8"/>
                      <a:pt x="1" y="13"/>
                    </a:cubicBezTo>
                    <a:cubicBezTo>
                      <a:pt x="2" y="18"/>
                      <a:pt x="12" y="18"/>
                      <a:pt x="16" y="19"/>
                    </a:cubicBezTo>
                    <a:cubicBezTo>
                      <a:pt x="18" y="13"/>
                      <a:pt x="16" y="7"/>
                      <a:pt x="13" y="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5" name="Freeform 133">
                <a:extLst>
                  <a:ext uri="{FF2B5EF4-FFF2-40B4-BE49-F238E27FC236}">
                    <a16:creationId xmlns:a16="http://schemas.microsoft.com/office/drawing/2014/main" id="{612BC968-9860-4471-BABD-F48AE4010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" y="1905"/>
                <a:ext cx="18" cy="22"/>
              </a:xfrm>
              <a:custGeom>
                <a:avLst/>
                <a:gdLst>
                  <a:gd name="T0" fmla="*/ 0 w 11"/>
                  <a:gd name="T1" fmla="*/ 54 h 13"/>
                  <a:gd name="T2" fmla="*/ 47 w 11"/>
                  <a:gd name="T3" fmla="*/ 42 h 13"/>
                  <a:gd name="T4" fmla="*/ 0 w 11"/>
                  <a:gd name="T5" fmla="*/ 54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3">
                    <a:moveTo>
                      <a:pt x="0" y="11"/>
                    </a:moveTo>
                    <a:cubicBezTo>
                      <a:pt x="1" y="10"/>
                      <a:pt x="11" y="0"/>
                      <a:pt x="11" y="9"/>
                    </a:cubicBezTo>
                    <a:cubicBezTo>
                      <a:pt x="10" y="13"/>
                      <a:pt x="3" y="11"/>
                      <a:pt x="0" y="1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6" name="Freeform 134">
                <a:extLst>
                  <a:ext uri="{FF2B5EF4-FFF2-40B4-BE49-F238E27FC236}">
                    <a16:creationId xmlns:a16="http://schemas.microsoft.com/office/drawing/2014/main" id="{03106BB1-07F7-4089-9060-81FD6D6E3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7" y="1891"/>
                <a:ext cx="18" cy="18"/>
              </a:xfrm>
              <a:custGeom>
                <a:avLst/>
                <a:gdLst>
                  <a:gd name="T0" fmla="*/ 21 w 11"/>
                  <a:gd name="T1" fmla="*/ 8 h 11"/>
                  <a:gd name="T2" fmla="*/ 18 w 11"/>
                  <a:gd name="T3" fmla="*/ 5 h 11"/>
                  <a:gd name="T4" fmla="*/ 29 w 11"/>
                  <a:gd name="T5" fmla="*/ 41 h 11"/>
                  <a:gd name="T6" fmla="*/ 34 w 11"/>
                  <a:gd name="T7" fmla="*/ 0 h 11"/>
                  <a:gd name="T8" fmla="*/ 21 w 11"/>
                  <a:gd name="T9" fmla="*/ 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5" y="2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2" y="4"/>
                      <a:pt x="0" y="11"/>
                      <a:pt x="7" y="9"/>
                    </a:cubicBezTo>
                    <a:cubicBezTo>
                      <a:pt x="11" y="7"/>
                      <a:pt x="9" y="3"/>
                      <a:pt x="8" y="0"/>
                    </a:cubicBezTo>
                    <a:cubicBezTo>
                      <a:pt x="7" y="0"/>
                      <a:pt x="5" y="1"/>
                      <a:pt x="5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7" name="Freeform 135">
                <a:extLst>
                  <a:ext uri="{FF2B5EF4-FFF2-40B4-BE49-F238E27FC236}">
                    <a16:creationId xmlns:a16="http://schemas.microsoft.com/office/drawing/2014/main" id="{EFFB83BC-187B-483C-A39F-598208626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1912"/>
                <a:ext cx="44" cy="53"/>
              </a:xfrm>
              <a:custGeom>
                <a:avLst/>
                <a:gdLst>
                  <a:gd name="T0" fmla="*/ 54 w 27"/>
                  <a:gd name="T1" fmla="*/ 0 h 32"/>
                  <a:gd name="T2" fmla="*/ 117 w 27"/>
                  <a:gd name="T3" fmla="*/ 55 h 32"/>
                  <a:gd name="T4" fmla="*/ 64 w 27"/>
                  <a:gd name="T5" fmla="*/ 124 h 32"/>
                  <a:gd name="T6" fmla="*/ 47 w 27"/>
                  <a:gd name="T7" fmla="*/ 20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32">
                    <a:moveTo>
                      <a:pt x="12" y="0"/>
                    </a:moveTo>
                    <a:cubicBezTo>
                      <a:pt x="16" y="5"/>
                      <a:pt x="25" y="5"/>
                      <a:pt x="27" y="12"/>
                    </a:cubicBezTo>
                    <a:cubicBezTo>
                      <a:pt x="27" y="17"/>
                      <a:pt x="20" y="26"/>
                      <a:pt x="15" y="27"/>
                    </a:cubicBezTo>
                    <a:cubicBezTo>
                      <a:pt x="0" y="32"/>
                      <a:pt x="4" y="3"/>
                      <a:pt x="11" y="4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8" name="Freeform 136">
                <a:extLst>
                  <a:ext uri="{FF2B5EF4-FFF2-40B4-BE49-F238E27FC236}">
                    <a16:creationId xmlns:a16="http://schemas.microsoft.com/office/drawing/2014/main" id="{863BB841-95C5-4DE6-8632-6D80EADF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934"/>
                <a:ext cx="46" cy="51"/>
              </a:xfrm>
              <a:custGeom>
                <a:avLst/>
                <a:gdLst>
                  <a:gd name="T0" fmla="*/ 125 w 28"/>
                  <a:gd name="T1" fmla="*/ 67 h 31"/>
                  <a:gd name="T2" fmla="*/ 35 w 28"/>
                  <a:gd name="T3" fmla="*/ 20 h 31"/>
                  <a:gd name="T4" fmla="*/ 21 w 28"/>
                  <a:gd name="T5" fmla="*/ 97 h 31"/>
                  <a:gd name="T6" fmla="*/ 95 w 28"/>
                  <a:gd name="T7" fmla="*/ 117 h 31"/>
                  <a:gd name="T8" fmla="*/ 95 w 28"/>
                  <a:gd name="T9" fmla="*/ 4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28" y="15"/>
                    </a:moveTo>
                    <a:cubicBezTo>
                      <a:pt x="26" y="8"/>
                      <a:pt x="15" y="0"/>
                      <a:pt x="8" y="4"/>
                    </a:cubicBezTo>
                    <a:cubicBezTo>
                      <a:pt x="1" y="8"/>
                      <a:pt x="0" y="16"/>
                      <a:pt x="5" y="22"/>
                    </a:cubicBezTo>
                    <a:cubicBezTo>
                      <a:pt x="10" y="29"/>
                      <a:pt x="15" y="31"/>
                      <a:pt x="21" y="26"/>
                    </a:cubicBezTo>
                    <a:cubicBezTo>
                      <a:pt x="28" y="20"/>
                      <a:pt x="25" y="18"/>
                      <a:pt x="21" y="1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9" name="Freeform 137">
                <a:extLst>
                  <a:ext uri="{FF2B5EF4-FFF2-40B4-BE49-F238E27FC236}">
                    <a16:creationId xmlns:a16="http://schemas.microsoft.com/office/drawing/2014/main" id="{78D7D6A8-D3F8-49CF-9F30-43EF004B7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3" y="1972"/>
                <a:ext cx="62" cy="76"/>
              </a:xfrm>
              <a:custGeom>
                <a:avLst/>
                <a:gdLst>
                  <a:gd name="T0" fmla="*/ 132 w 37"/>
                  <a:gd name="T1" fmla="*/ 58 h 46"/>
                  <a:gd name="T2" fmla="*/ 84 w 37"/>
                  <a:gd name="T3" fmla="*/ 131 h 46"/>
                  <a:gd name="T4" fmla="*/ 132 w 37"/>
                  <a:gd name="T5" fmla="*/ 83 h 46"/>
                  <a:gd name="T6" fmla="*/ 166 w 37"/>
                  <a:gd name="T7" fmla="*/ 68 h 46"/>
                  <a:gd name="T8" fmla="*/ 132 w 37"/>
                  <a:gd name="T9" fmla="*/ 35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46">
                    <a:moveTo>
                      <a:pt x="28" y="13"/>
                    </a:moveTo>
                    <a:cubicBezTo>
                      <a:pt x="13" y="0"/>
                      <a:pt x="0" y="46"/>
                      <a:pt x="18" y="29"/>
                    </a:cubicBezTo>
                    <a:cubicBezTo>
                      <a:pt x="22" y="25"/>
                      <a:pt x="24" y="21"/>
                      <a:pt x="28" y="18"/>
                    </a:cubicBezTo>
                    <a:cubicBezTo>
                      <a:pt x="31" y="17"/>
                      <a:pt x="34" y="17"/>
                      <a:pt x="35" y="15"/>
                    </a:cubicBezTo>
                    <a:cubicBezTo>
                      <a:pt x="37" y="10"/>
                      <a:pt x="32" y="7"/>
                      <a:pt x="28" y="8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0" name="Freeform 138">
                <a:extLst>
                  <a:ext uri="{FF2B5EF4-FFF2-40B4-BE49-F238E27FC236}">
                    <a16:creationId xmlns:a16="http://schemas.microsoft.com/office/drawing/2014/main" id="{03F7963E-57BC-42A9-A045-30C48D088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5" y="1990"/>
                <a:ext cx="43" cy="73"/>
              </a:xfrm>
              <a:custGeom>
                <a:avLst/>
                <a:gdLst>
                  <a:gd name="T0" fmla="*/ 76 w 26"/>
                  <a:gd name="T1" fmla="*/ 0 h 44"/>
                  <a:gd name="T2" fmla="*/ 112 w 26"/>
                  <a:gd name="T3" fmla="*/ 50 h 44"/>
                  <a:gd name="T4" fmla="*/ 76 w 26"/>
                  <a:gd name="T5" fmla="*/ 105 h 44"/>
                  <a:gd name="T6" fmla="*/ 50 w 26"/>
                  <a:gd name="T7" fmla="*/ 166 h 44"/>
                  <a:gd name="T8" fmla="*/ 5 w 26"/>
                  <a:gd name="T9" fmla="*/ 124 h 44"/>
                  <a:gd name="T10" fmla="*/ 83 w 26"/>
                  <a:gd name="T11" fmla="*/ 2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44">
                    <a:moveTo>
                      <a:pt x="17" y="0"/>
                    </a:moveTo>
                    <a:cubicBezTo>
                      <a:pt x="19" y="2"/>
                      <a:pt x="26" y="6"/>
                      <a:pt x="25" y="11"/>
                    </a:cubicBezTo>
                    <a:cubicBezTo>
                      <a:pt x="25" y="16"/>
                      <a:pt x="19" y="20"/>
                      <a:pt x="17" y="23"/>
                    </a:cubicBezTo>
                    <a:cubicBezTo>
                      <a:pt x="14" y="27"/>
                      <a:pt x="14" y="33"/>
                      <a:pt x="11" y="36"/>
                    </a:cubicBezTo>
                    <a:cubicBezTo>
                      <a:pt x="3" y="44"/>
                      <a:pt x="0" y="33"/>
                      <a:pt x="1" y="27"/>
                    </a:cubicBezTo>
                    <a:cubicBezTo>
                      <a:pt x="1" y="15"/>
                      <a:pt x="6" y="3"/>
                      <a:pt x="18" y="4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1" name="Freeform 139">
                <a:extLst>
                  <a:ext uri="{FF2B5EF4-FFF2-40B4-BE49-F238E27FC236}">
                    <a16:creationId xmlns:a16="http://schemas.microsoft.com/office/drawing/2014/main" id="{C681383F-FED6-4718-BB49-E19673BAF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2" y="2064"/>
                <a:ext cx="68" cy="71"/>
              </a:xfrm>
              <a:custGeom>
                <a:avLst/>
                <a:gdLst>
                  <a:gd name="T0" fmla="*/ 126 w 41"/>
                  <a:gd name="T1" fmla="*/ 33 h 43"/>
                  <a:gd name="T2" fmla="*/ 75 w 41"/>
                  <a:gd name="T3" fmla="*/ 21 h 43"/>
                  <a:gd name="T4" fmla="*/ 41 w 41"/>
                  <a:gd name="T5" fmla="*/ 180 h 43"/>
                  <a:gd name="T6" fmla="*/ 109 w 41"/>
                  <a:gd name="T7" fmla="*/ 159 h 43"/>
                  <a:gd name="T8" fmla="*/ 159 w 41"/>
                  <a:gd name="T9" fmla="*/ 117 h 43"/>
                  <a:gd name="T10" fmla="*/ 133 w 41"/>
                  <a:gd name="T11" fmla="*/ 1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" h="43">
                    <a:moveTo>
                      <a:pt x="28" y="7"/>
                    </a:moveTo>
                    <a:cubicBezTo>
                      <a:pt x="27" y="0"/>
                      <a:pt x="20" y="0"/>
                      <a:pt x="16" y="5"/>
                    </a:cubicBezTo>
                    <a:cubicBezTo>
                      <a:pt x="11" y="10"/>
                      <a:pt x="0" y="35"/>
                      <a:pt x="9" y="40"/>
                    </a:cubicBezTo>
                    <a:cubicBezTo>
                      <a:pt x="15" y="43"/>
                      <a:pt x="20" y="38"/>
                      <a:pt x="24" y="35"/>
                    </a:cubicBezTo>
                    <a:cubicBezTo>
                      <a:pt x="26" y="32"/>
                      <a:pt x="33" y="29"/>
                      <a:pt x="35" y="26"/>
                    </a:cubicBezTo>
                    <a:cubicBezTo>
                      <a:pt x="41" y="16"/>
                      <a:pt x="32" y="11"/>
                      <a:pt x="29" y="3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2" name="Freeform 140">
                <a:extLst>
                  <a:ext uri="{FF2B5EF4-FFF2-40B4-BE49-F238E27FC236}">
                    <a16:creationId xmlns:a16="http://schemas.microsoft.com/office/drawing/2014/main" id="{C3DCDEBA-3197-4551-88AA-35375CC23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" y="2043"/>
                <a:ext cx="43" cy="31"/>
              </a:xfrm>
              <a:custGeom>
                <a:avLst/>
                <a:gdLst>
                  <a:gd name="T0" fmla="*/ 83 w 26"/>
                  <a:gd name="T1" fmla="*/ 0 h 19"/>
                  <a:gd name="T2" fmla="*/ 50 w 26"/>
                  <a:gd name="T3" fmla="*/ 83 h 19"/>
                  <a:gd name="T4" fmla="*/ 91 w 26"/>
                  <a:gd name="T5" fmla="*/ 8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19">
                    <a:moveTo>
                      <a:pt x="18" y="0"/>
                    </a:moveTo>
                    <a:cubicBezTo>
                      <a:pt x="13" y="1"/>
                      <a:pt x="0" y="19"/>
                      <a:pt x="11" y="19"/>
                    </a:cubicBezTo>
                    <a:cubicBezTo>
                      <a:pt x="17" y="19"/>
                      <a:pt x="26" y="6"/>
                      <a:pt x="20" y="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3" name="Freeform 141">
                <a:extLst>
                  <a:ext uri="{FF2B5EF4-FFF2-40B4-BE49-F238E27FC236}">
                    <a16:creationId xmlns:a16="http://schemas.microsoft.com/office/drawing/2014/main" id="{7B479D0B-DE8B-40A7-8D38-57E4AD4F6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6" y="2137"/>
                <a:ext cx="33" cy="40"/>
              </a:xfrm>
              <a:custGeom>
                <a:avLst/>
                <a:gdLst>
                  <a:gd name="T0" fmla="*/ 63 w 20"/>
                  <a:gd name="T1" fmla="*/ 0 h 24"/>
                  <a:gd name="T2" fmla="*/ 35 w 20"/>
                  <a:gd name="T3" fmla="*/ 112 h 24"/>
                  <a:gd name="T4" fmla="*/ 89 w 20"/>
                  <a:gd name="T5" fmla="*/ 47 h 24"/>
                  <a:gd name="T6" fmla="*/ 71 w 20"/>
                  <a:gd name="T7" fmla="*/ 5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24">
                    <a:moveTo>
                      <a:pt x="14" y="0"/>
                    </a:moveTo>
                    <a:cubicBezTo>
                      <a:pt x="9" y="3"/>
                      <a:pt x="0" y="23"/>
                      <a:pt x="8" y="24"/>
                    </a:cubicBezTo>
                    <a:cubicBezTo>
                      <a:pt x="13" y="24"/>
                      <a:pt x="19" y="13"/>
                      <a:pt x="20" y="10"/>
                    </a:cubicBezTo>
                    <a:cubicBezTo>
                      <a:pt x="20" y="6"/>
                      <a:pt x="18" y="4"/>
                      <a:pt x="16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4" name="Freeform 142">
                <a:extLst>
                  <a:ext uri="{FF2B5EF4-FFF2-40B4-BE49-F238E27FC236}">
                    <a16:creationId xmlns:a16="http://schemas.microsoft.com/office/drawing/2014/main" id="{07FE9D14-38C9-42A3-BF63-6A4E0F0C7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" y="1866"/>
                <a:ext cx="38" cy="54"/>
              </a:xfrm>
              <a:custGeom>
                <a:avLst/>
                <a:gdLst>
                  <a:gd name="T0" fmla="*/ 35 w 23"/>
                  <a:gd name="T1" fmla="*/ 144 h 33"/>
                  <a:gd name="T2" fmla="*/ 104 w 23"/>
                  <a:gd name="T3" fmla="*/ 70 h 33"/>
                  <a:gd name="T4" fmla="*/ 71 w 23"/>
                  <a:gd name="T5" fmla="*/ 21 h 33"/>
                  <a:gd name="T6" fmla="*/ 41 w 23"/>
                  <a:gd name="T7" fmla="*/ 8 h 33"/>
                  <a:gd name="T8" fmla="*/ 5 w 23"/>
                  <a:gd name="T9" fmla="*/ 83 h 33"/>
                  <a:gd name="T10" fmla="*/ 35 w 23"/>
                  <a:gd name="T11" fmla="*/ 115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33">
                    <a:moveTo>
                      <a:pt x="8" y="33"/>
                    </a:moveTo>
                    <a:cubicBezTo>
                      <a:pt x="9" y="26"/>
                      <a:pt x="17" y="21"/>
                      <a:pt x="23" y="16"/>
                    </a:cubicBezTo>
                    <a:cubicBezTo>
                      <a:pt x="21" y="13"/>
                      <a:pt x="18" y="8"/>
                      <a:pt x="16" y="5"/>
                    </a:cubicBezTo>
                    <a:cubicBezTo>
                      <a:pt x="12" y="0"/>
                      <a:pt x="13" y="0"/>
                      <a:pt x="9" y="2"/>
                    </a:cubicBezTo>
                    <a:cubicBezTo>
                      <a:pt x="5" y="5"/>
                      <a:pt x="1" y="15"/>
                      <a:pt x="1" y="19"/>
                    </a:cubicBezTo>
                    <a:cubicBezTo>
                      <a:pt x="0" y="23"/>
                      <a:pt x="3" y="33"/>
                      <a:pt x="8" y="26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5" name="Freeform 143">
                <a:extLst>
                  <a:ext uri="{FF2B5EF4-FFF2-40B4-BE49-F238E27FC236}">
                    <a16:creationId xmlns:a16="http://schemas.microsoft.com/office/drawing/2014/main" id="{EEA7136F-CE43-47C6-84A5-59C47699D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5" y="1795"/>
                <a:ext cx="25" cy="46"/>
              </a:xfrm>
              <a:custGeom>
                <a:avLst/>
                <a:gdLst>
                  <a:gd name="T0" fmla="*/ 22 w 15"/>
                  <a:gd name="T1" fmla="*/ 13 h 28"/>
                  <a:gd name="T2" fmla="*/ 20 w 15"/>
                  <a:gd name="T3" fmla="*/ 13 h 28"/>
                  <a:gd name="T4" fmla="*/ 8 w 15"/>
                  <a:gd name="T5" fmla="*/ 102 h 28"/>
                  <a:gd name="T6" fmla="*/ 50 w 15"/>
                  <a:gd name="T7" fmla="*/ 97 h 28"/>
                  <a:gd name="T8" fmla="*/ 28 w 15"/>
                  <a:gd name="T9" fmla="*/ 0 h 28"/>
                  <a:gd name="T10" fmla="*/ 20 w 15"/>
                  <a:gd name="T11" fmla="*/ 2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28">
                    <a:moveTo>
                      <a:pt x="5" y="3"/>
                    </a:moveTo>
                    <a:cubicBezTo>
                      <a:pt x="5" y="3"/>
                      <a:pt x="5" y="1"/>
                      <a:pt x="4" y="3"/>
                    </a:cubicBezTo>
                    <a:cubicBezTo>
                      <a:pt x="3" y="7"/>
                      <a:pt x="0" y="18"/>
                      <a:pt x="2" y="23"/>
                    </a:cubicBezTo>
                    <a:cubicBezTo>
                      <a:pt x="6" y="28"/>
                      <a:pt x="9" y="25"/>
                      <a:pt x="11" y="22"/>
                    </a:cubicBezTo>
                    <a:cubicBezTo>
                      <a:pt x="15" y="15"/>
                      <a:pt x="12" y="4"/>
                      <a:pt x="6" y="0"/>
                    </a:cubicBezTo>
                    <a:cubicBezTo>
                      <a:pt x="5" y="1"/>
                      <a:pt x="4" y="2"/>
                      <a:pt x="4" y="4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6" name="Freeform 144">
                <a:extLst>
                  <a:ext uri="{FF2B5EF4-FFF2-40B4-BE49-F238E27FC236}">
                    <a16:creationId xmlns:a16="http://schemas.microsoft.com/office/drawing/2014/main" id="{CD479060-C91E-42AF-9FB7-18F0E81C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" y="1704"/>
                <a:ext cx="21" cy="59"/>
              </a:xfrm>
              <a:custGeom>
                <a:avLst/>
                <a:gdLst>
                  <a:gd name="T0" fmla="*/ 16 w 13"/>
                  <a:gd name="T1" fmla="*/ 30 h 36"/>
                  <a:gd name="T2" fmla="*/ 34 w 13"/>
                  <a:gd name="T3" fmla="*/ 159 h 36"/>
                  <a:gd name="T4" fmla="*/ 47 w 13"/>
                  <a:gd name="T5" fmla="*/ 43 h 36"/>
                  <a:gd name="T6" fmla="*/ 13 w 13"/>
                  <a:gd name="T7" fmla="*/ 54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4" y="7"/>
                    </a:moveTo>
                    <a:cubicBezTo>
                      <a:pt x="3" y="16"/>
                      <a:pt x="0" y="29"/>
                      <a:pt x="8" y="36"/>
                    </a:cubicBezTo>
                    <a:cubicBezTo>
                      <a:pt x="13" y="33"/>
                      <a:pt x="11" y="16"/>
                      <a:pt x="11" y="10"/>
                    </a:cubicBezTo>
                    <a:cubicBezTo>
                      <a:pt x="9" y="0"/>
                      <a:pt x="3" y="4"/>
                      <a:pt x="3" y="1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7" name="Freeform 145">
                <a:extLst>
                  <a:ext uri="{FF2B5EF4-FFF2-40B4-BE49-F238E27FC236}">
                    <a16:creationId xmlns:a16="http://schemas.microsoft.com/office/drawing/2014/main" id="{A03119D6-200A-4B20-B503-1F036AA94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" y="1651"/>
                <a:ext cx="17" cy="24"/>
              </a:xfrm>
              <a:custGeom>
                <a:avLst/>
                <a:gdLst>
                  <a:gd name="T0" fmla="*/ 0 w 10"/>
                  <a:gd name="T1" fmla="*/ 13 h 15"/>
                  <a:gd name="T2" fmla="*/ 49 w 10"/>
                  <a:gd name="T3" fmla="*/ 29 h 15"/>
                  <a:gd name="T4" fmla="*/ 5 w 10"/>
                  <a:gd name="T5" fmla="*/ 13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5">
                    <a:moveTo>
                      <a:pt x="0" y="3"/>
                    </a:moveTo>
                    <a:cubicBezTo>
                      <a:pt x="2" y="6"/>
                      <a:pt x="9" y="15"/>
                      <a:pt x="10" y="7"/>
                    </a:cubicBezTo>
                    <a:cubicBezTo>
                      <a:pt x="10" y="2"/>
                      <a:pt x="4" y="0"/>
                      <a:pt x="1" y="3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8" name="Freeform 146">
                <a:extLst>
                  <a:ext uri="{FF2B5EF4-FFF2-40B4-BE49-F238E27FC236}">
                    <a16:creationId xmlns:a16="http://schemas.microsoft.com/office/drawing/2014/main" id="{FC137808-8A5C-4D86-8256-A2F35708D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" y="1574"/>
                <a:ext cx="33" cy="43"/>
              </a:xfrm>
              <a:custGeom>
                <a:avLst/>
                <a:gdLst>
                  <a:gd name="T0" fmla="*/ 13 w 20"/>
                  <a:gd name="T1" fmla="*/ 63 h 26"/>
                  <a:gd name="T2" fmla="*/ 5 w 20"/>
                  <a:gd name="T3" fmla="*/ 60 h 26"/>
                  <a:gd name="T4" fmla="*/ 68 w 20"/>
                  <a:gd name="T5" fmla="*/ 60 h 26"/>
                  <a:gd name="T6" fmla="*/ 0 w 20"/>
                  <a:gd name="T7" fmla="*/ 50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26">
                    <a:moveTo>
                      <a:pt x="3" y="14"/>
                    </a:moveTo>
                    <a:cubicBezTo>
                      <a:pt x="3" y="13"/>
                      <a:pt x="2" y="13"/>
                      <a:pt x="1" y="13"/>
                    </a:cubicBezTo>
                    <a:cubicBezTo>
                      <a:pt x="5" y="20"/>
                      <a:pt x="20" y="26"/>
                      <a:pt x="15" y="13"/>
                    </a:cubicBezTo>
                    <a:cubicBezTo>
                      <a:pt x="12" y="6"/>
                      <a:pt x="0" y="0"/>
                      <a:pt x="0" y="1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9" name="Freeform 147">
                <a:extLst>
                  <a:ext uri="{FF2B5EF4-FFF2-40B4-BE49-F238E27FC236}">
                    <a16:creationId xmlns:a16="http://schemas.microsoft.com/office/drawing/2014/main" id="{56179EAB-822F-4DE0-86D6-35A56A73E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3" y="1513"/>
                <a:ext cx="42" cy="45"/>
              </a:xfrm>
              <a:custGeom>
                <a:avLst/>
                <a:gdLst>
                  <a:gd name="T0" fmla="*/ 42 w 25"/>
                  <a:gd name="T1" fmla="*/ 8 h 27"/>
                  <a:gd name="T2" fmla="*/ 57 w 25"/>
                  <a:gd name="T3" fmla="*/ 112 h 27"/>
                  <a:gd name="T4" fmla="*/ 42 w 25"/>
                  <a:gd name="T5" fmla="*/ 0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" h="27">
                    <a:moveTo>
                      <a:pt x="9" y="2"/>
                    </a:moveTo>
                    <a:cubicBezTo>
                      <a:pt x="0" y="2"/>
                      <a:pt x="1" y="27"/>
                      <a:pt x="12" y="24"/>
                    </a:cubicBezTo>
                    <a:cubicBezTo>
                      <a:pt x="25" y="20"/>
                      <a:pt x="15" y="4"/>
                      <a:pt x="9" y="0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0" name="Freeform 148">
                <a:extLst>
                  <a:ext uri="{FF2B5EF4-FFF2-40B4-BE49-F238E27FC236}">
                    <a16:creationId xmlns:a16="http://schemas.microsoft.com/office/drawing/2014/main" id="{2920CF78-1FCC-4BAA-827B-0CC2B2D8E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467"/>
                <a:ext cx="24" cy="51"/>
              </a:xfrm>
              <a:custGeom>
                <a:avLst/>
                <a:gdLst>
                  <a:gd name="T0" fmla="*/ 61 w 15"/>
                  <a:gd name="T1" fmla="*/ 0 h 31"/>
                  <a:gd name="T2" fmla="*/ 34 w 15"/>
                  <a:gd name="T3" fmla="*/ 138 h 31"/>
                  <a:gd name="T4" fmla="*/ 5 w 15"/>
                  <a:gd name="T5" fmla="*/ 71 h 31"/>
                  <a:gd name="T6" fmla="*/ 48 w 15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31">
                    <a:moveTo>
                      <a:pt x="15" y="0"/>
                    </a:moveTo>
                    <a:cubicBezTo>
                      <a:pt x="15" y="10"/>
                      <a:pt x="13" y="23"/>
                      <a:pt x="8" y="31"/>
                    </a:cubicBezTo>
                    <a:cubicBezTo>
                      <a:pt x="3" y="28"/>
                      <a:pt x="0" y="23"/>
                      <a:pt x="1" y="16"/>
                    </a:cubicBezTo>
                    <a:cubicBezTo>
                      <a:pt x="1" y="7"/>
                      <a:pt x="5" y="4"/>
                      <a:pt x="12" y="0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1" name="Freeform 149">
                <a:extLst>
                  <a:ext uri="{FF2B5EF4-FFF2-40B4-BE49-F238E27FC236}">
                    <a16:creationId xmlns:a16="http://schemas.microsoft.com/office/drawing/2014/main" id="{12026BD7-A02F-4819-9F98-114489D96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1389"/>
                <a:ext cx="41" cy="73"/>
              </a:xfrm>
              <a:custGeom>
                <a:avLst/>
                <a:gdLst>
                  <a:gd name="T0" fmla="*/ 43 w 25"/>
                  <a:gd name="T1" fmla="*/ 28 h 44"/>
                  <a:gd name="T2" fmla="*/ 21 w 25"/>
                  <a:gd name="T3" fmla="*/ 179 h 44"/>
                  <a:gd name="T4" fmla="*/ 80 w 25"/>
                  <a:gd name="T5" fmla="*/ 174 h 44"/>
                  <a:gd name="T6" fmla="*/ 97 w 25"/>
                  <a:gd name="T7" fmla="*/ 96 h 44"/>
                  <a:gd name="T8" fmla="*/ 105 w 25"/>
                  <a:gd name="T9" fmla="*/ 46 h 44"/>
                  <a:gd name="T10" fmla="*/ 34 w 25"/>
                  <a:gd name="T11" fmla="*/ 37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44">
                    <a:moveTo>
                      <a:pt x="10" y="6"/>
                    </a:moveTo>
                    <a:cubicBezTo>
                      <a:pt x="11" y="15"/>
                      <a:pt x="0" y="29"/>
                      <a:pt x="5" y="39"/>
                    </a:cubicBezTo>
                    <a:cubicBezTo>
                      <a:pt x="8" y="44"/>
                      <a:pt x="15" y="43"/>
                      <a:pt x="18" y="38"/>
                    </a:cubicBezTo>
                    <a:cubicBezTo>
                      <a:pt x="21" y="34"/>
                      <a:pt x="21" y="26"/>
                      <a:pt x="22" y="21"/>
                    </a:cubicBezTo>
                    <a:cubicBezTo>
                      <a:pt x="22" y="18"/>
                      <a:pt x="25" y="13"/>
                      <a:pt x="24" y="10"/>
                    </a:cubicBezTo>
                    <a:cubicBezTo>
                      <a:pt x="22" y="0"/>
                      <a:pt x="13" y="7"/>
                      <a:pt x="8" y="8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2" name="Freeform 150">
                <a:extLst>
                  <a:ext uri="{FF2B5EF4-FFF2-40B4-BE49-F238E27FC236}">
                    <a16:creationId xmlns:a16="http://schemas.microsoft.com/office/drawing/2014/main" id="{AADE43E0-3096-47BF-994E-AB729A5E1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5" y="1301"/>
                <a:ext cx="83" cy="118"/>
              </a:xfrm>
              <a:custGeom>
                <a:avLst/>
                <a:gdLst>
                  <a:gd name="T0" fmla="*/ 8 w 50"/>
                  <a:gd name="T1" fmla="*/ 96 h 71"/>
                  <a:gd name="T2" fmla="*/ 50 w 50"/>
                  <a:gd name="T3" fmla="*/ 193 h 71"/>
                  <a:gd name="T4" fmla="*/ 76 w 50"/>
                  <a:gd name="T5" fmla="*/ 326 h 71"/>
                  <a:gd name="T6" fmla="*/ 159 w 50"/>
                  <a:gd name="T7" fmla="*/ 193 h 71"/>
                  <a:gd name="T8" fmla="*/ 208 w 50"/>
                  <a:gd name="T9" fmla="*/ 63 h 71"/>
                  <a:gd name="T10" fmla="*/ 76 w 50"/>
                  <a:gd name="T11" fmla="*/ 0 h 71"/>
                  <a:gd name="T12" fmla="*/ 5 w 50"/>
                  <a:gd name="T13" fmla="*/ 130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71">
                    <a:moveTo>
                      <a:pt x="2" y="21"/>
                    </a:moveTo>
                    <a:cubicBezTo>
                      <a:pt x="7" y="28"/>
                      <a:pt x="11" y="33"/>
                      <a:pt x="11" y="42"/>
                    </a:cubicBezTo>
                    <a:cubicBezTo>
                      <a:pt x="11" y="52"/>
                      <a:pt x="12" y="62"/>
                      <a:pt x="17" y="71"/>
                    </a:cubicBezTo>
                    <a:cubicBezTo>
                      <a:pt x="25" y="65"/>
                      <a:pt x="29" y="50"/>
                      <a:pt x="35" y="42"/>
                    </a:cubicBezTo>
                    <a:cubicBezTo>
                      <a:pt x="41" y="34"/>
                      <a:pt x="50" y="25"/>
                      <a:pt x="45" y="14"/>
                    </a:cubicBezTo>
                    <a:cubicBezTo>
                      <a:pt x="41" y="6"/>
                      <a:pt x="25" y="0"/>
                      <a:pt x="17" y="0"/>
                    </a:cubicBezTo>
                    <a:cubicBezTo>
                      <a:pt x="2" y="0"/>
                      <a:pt x="0" y="16"/>
                      <a:pt x="1" y="28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3" name="Freeform 151">
                <a:extLst>
                  <a:ext uri="{FF2B5EF4-FFF2-40B4-BE49-F238E27FC236}">
                    <a16:creationId xmlns:a16="http://schemas.microsoft.com/office/drawing/2014/main" id="{3F9CD66B-8F3F-427F-A463-9EC2D477F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1220"/>
                <a:ext cx="42" cy="70"/>
              </a:xfrm>
              <a:custGeom>
                <a:avLst/>
                <a:gdLst>
                  <a:gd name="T0" fmla="*/ 22 w 25"/>
                  <a:gd name="T1" fmla="*/ 42 h 42"/>
                  <a:gd name="T2" fmla="*/ 22 w 25"/>
                  <a:gd name="T3" fmla="*/ 158 h 42"/>
                  <a:gd name="T4" fmla="*/ 99 w 25"/>
                  <a:gd name="T5" fmla="*/ 105 h 42"/>
                  <a:gd name="T6" fmla="*/ 91 w 25"/>
                  <a:gd name="T7" fmla="*/ 50 h 42"/>
                  <a:gd name="T8" fmla="*/ 37 w 25"/>
                  <a:gd name="T9" fmla="*/ 37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42">
                    <a:moveTo>
                      <a:pt x="5" y="9"/>
                    </a:moveTo>
                    <a:cubicBezTo>
                      <a:pt x="5" y="14"/>
                      <a:pt x="0" y="30"/>
                      <a:pt x="5" y="34"/>
                    </a:cubicBezTo>
                    <a:cubicBezTo>
                      <a:pt x="11" y="42"/>
                      <a:pt x="18" y="28"/>
                      <a:pt x="21" y="23"/>
                    </a:cubicBezTo>
                    <a:cubicBezTo>
                      <a:pt x="25" y="17"/>
                      <a:pt x="23" y="17"/>
                      <a:pt x="19" y="11"/>
                    </a:cubicBezTo>
                    <a:cubicBezTo>
                      <a:pt x="16" y="8"/>
                      <a:pt x="11" y="0"/>
                      <a:pt x="8" y="8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4" name="Freeform 152">
                <a:extLst>
                  <a:ext uri="{FF2B5EF4-FFF2-40B4-BE49-F238E27FC236}">
                    <a16:creationId xmlns:a16="http://schemas.microsoft.com/office/drawing/2014/main" id="{02CBFB36-DF00-47EA-966C-06E6F69D5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" y="1288"/>
                <a:ext cx="43" cy="56"/>
              </a:xfrm>
              <a:custGeom>
                <a:avLst/>
                <a:gdLst>
                  <a:gd name="T0" fmla="*/ 36 w 26"/>
                  <a:gd name="T1" fmla="*/ 21 h 34"/>
                  <a:gd name="T2" fmla="*/ 36 w 26"/>
                  <a:gd name="T3" fmla="*/ 147 h 34"/>
                  <a:gd name="T4" fmla="*/ 28 w 26"/>
                  <a:gd name="T5" fmla="*/ 8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34">
                    <a:moveTo>
                      <a:pt x="8" y="5"/>
                    </a:moveTo>
                    <a:cubicBezTo>
                      <a:pt x="1" y="2"/>
                      <a:pt x="0" y="33"/>
                      <a:pt x="8" y="33"/>
                    </a:cubicBezTo>
                    <a:cubicBezTo>
                      <a:pt x="20" y="34"/>
                      <a:pt x="26" y="0"/>
                      <a:pt x="6" y="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5" name="Freeform 153">
                <a:extLst>
                  <a:ext uri="{FF2B5EF4-FFF2-40B4-BE49-F238E27FC236}">
                    <a16:creationId xmlns:a16="http://schemas.microsoft.com/office/drawing/2014/main" id="{277B8393-6BB3-41A7-9362-CCC7235BB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1159"/>
                <a:ext cx="64" cy="114"/>
              </a:xfrm>
              <a:custGeom>
                <a:avLst/>
                <a:gdLst>
                  <a:gd name="T0" fmla="*/ 43 w 39"/>
                  <a:gd name="T1" fmla="*/ 97 h 69"/>
                  <a:gd name="T2" fmla="*/ 49 w 39"/>
                  <a:gd name="T3" fmla="*/ 292 h 69"/>
                  <a:gd name="T4" fmla="*/ 151 w 39"/>
                  <a:gd name="T5" fmla="*/ 188 h 69"/>
                  <a:gd name="T6" fmla="*/ 154 w 39"/>
                  <a:gd name="T7" fmla="*/ 46 h 69"/>
                  <a:gd name="T8" fmla="*/ 43 w 39"/>
                  <a:gd name="T9" fmla="*/ 97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69">
                    <a:moveTo>
                      <a:pt x="10" y="22"/>
                    </a:moveTo>
                    <a:cubicBezTo>
                      <a:pt x="6" y="29"/>
                      <a:pt x="0" y="61"/>
                      <a:pt x="11" y="65"/>
                    </a:cubicBezTo>
                    <a:cubicBezTo>
                      <a:pt x="22" y="69"/>
                      <a:pt x="32" y="50"/>
                      <a:pt x="34" y="42"/>
                    </a:cubicBezTo>
                    <a:cubicBezTo>
                      <a:pt x="36" y="36"/>
                      <a:pt x="39" y="16"/>
                      <a:pt x="35" y="10"/>
                    </a:cubicBezTo>
                    <a:cubicBezTo>
                      <a:pt x="29" y="0"/>
                      <a:pt x="15" y="17"/>
                      <a:pt x="10" y="2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6" name="Freeform 154">
                <a:extLst>
                  <a:ext uri="{FF2B5EF4-FFF2-40B4-BE49-F238E27FC236}">
                    <a16:creationId xmlns:a16="http://schemas.microsoft.com/office/drawing/2014/main" id="{723F55E6-3169-429C-9F15-0926F5FCC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" y="1141"/>
                <a:ext cx="40" cy="46"/>
              </a:xfrm>
              <a:custGeom>
                <a:avLst/>
                <a:gdLst>
                  <a:gd name="T0" fmla="*/ 78 w 24"/>
                  <a:gd name="T1" fmla="*/ 0 h 28"/>
                  <a:gd name="T2" fmla="*/ 47 w 24"/>
                  <a:gd name="T3" fmla="*/ 110 h 28"/>
                  <a:gd name="T4" fmla="*/ 75 w 24"/>
                  <a:gd name="T5" fmla="*/ 20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28">
                    <a:moveTo>
                      <a:pt x="17" y="0"/>
                    </a:moveTo>
                    <a:cubicBezTo>
                      <a:pt x="13" y="4"/>
                      <a:pt x="0" y="23"/>
                      <a:pt x="10" y="25"/>
                    </a:cubicBezTo>
                    <a:cubicBezTo>
                      <a:pt x="22" y="28"/>
                      <a:pt x="24" y="9"/>
                      <a:pt x="16" y="4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7" name="Freeform 155">
                <a:extLst>
                  <a:ext uri="{FF2B5EF4-FFF2-40B4-BE49-F238E27FC236}">
                    <a16:creationId xmlns:a16="http://schemas.microsoft.com/office/drawing/2014/main" id="{F003FE0D-A25A-42DF-BD02-27783B6D9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" y="1325"/>
                <a:ext cx="28" cy="56"/>
              </a:xfrm>
              <a:custGeom>
                <a:avLst/>
                <a:gdLst>
                  <a:gd name="T0" fmla="*/ 43 w 17"/>
                  <a:gd name="T1" fmla="*/ 0 h 34"/>
                  <a:gd name="T2" fmla="*/ 26 w 17"/>
                  <a:gd name="T3" fmla="*/ 138 h 34"/>
                  <a:gd name="T4" fmla="*/ 71 w 17"/>
                  <a:gd name="T5" fmla="*/ 97 h 34"/>
                  <a:gd name="T6" fmla="*/ 41 w 17"/>
                  <a:gd name="T7" fmla="*/ 5 h 34"/>
                  <a:gd name="T8" fmla="*/ 35 w 17"/>
                  <a:gd name="T9" fmla="*/ 2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4">
                    <a:moveTo>
                      <a:pt x="10" y="0"/>
                    </a:moveTo>
                    <a:cubicBezTo>
                      <a:pt x="5" y="4"/>
                      <a:pt x="0" y="27"/>
                      <a:pt x="6" y="31"/>
                    </a:cubicBezTo>
                    <a:cubicBezTo>
                      <a:pt x="11" y="34"/>
                      <a:pt x="15" y="27"/>
                      <a:pt x="16" y="22"/>
                    </a:cubicBezTo>
                    <a:cubicBezTo>
                      <a:pt x="17" y="16"/>
                      <a:pt x="13" y="6"/>
                      <a:pt x="9" y="1"/>
                    </a:cubicBezTo>
                    <a:cubicBezTo>
                      <a:pt x="8" y="2"/>
                      <a:pt x="8" y="3"/>
                      <a:pt x="8" y="4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8" name="Freeform 156">
                <a:extLst>
                  <a:ext uri="{FF2B5EF4-FFF2-40B4-BE49-F238E27FC236}">
                    <a16:creationId xmlns:a16="http://schemas.microsoft.com/office/drawing/2014/main" id="{6F1E6055-EC15-49E8-B2FB-C43549E29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1432"/>
                <a:ext cx="30" cy="45"/>
              </a:xfrm>
              <a:custGeom>
                <a:avLst/>
                <a:gdLst>
                  <a:gd name="T0" fmla="*/ 33 w 18"/>
                  <a:gd name="T1" fmla="*/ 8 h 27"/>
                  <a:gd name="T2" fmla="*/ 37 w 18"/>
                  <a:gd name="T3" fmla="*/ 105 h 27"/>
                  <a:gd name="T4" fmla="*/ 78 w 18"/>
                  <a:gd name="T5" fmla="*/ 33 h 27"/>
                  <a:gd name="T6" fmla="*/ 37 w 18"/>
                  <a:gd name="T7" fmla="*/ 5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27">
                    <a:moveTo>
                      <a:pt x="7" y="2"/>
                    </a:moveTo>
                    <a:cubicBezTo>
                      <a:pt x="0" y="2"/>
                      <a:pt x="0" y="27"/>
                      <a:pt x="8" y="23"/>
                    </a:cubicBezTo>
                    <a:cubicBezTo>
                      <a:pt x="11" y="21"/>
                      <a:pt x="18" y="10"/>
                      <a:pt x="17" y="7"/>
                    </a:cubicBezTo>
                    <a:cubicBezTo>
                      <a:pt x="16" y="4"/>
                      <a:pt x="10" y="0"/>
                      <a:pt x="8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9" name="Freeform 157">
                <a:extLst>
                  <a:ext uri="{FF2B5EF4-FFF2-40B4-BE49-F238E27FC236}">
                    <a16:creationId xmlns:a16="http://schemas.microsoft.com/office/drawing/2014/main" id="{921EEC00-A123-4254-ADA8-1D9886DFC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1487"/>
                <a:ext cx="22" cy="51"/>
              </a:xfrm>
              <a:custGeom>
                <a:avLst/>
                <a:gdLst>
                  <a:gd name="T0" fmla="*/ 49 w 13"/>
                  <a:gd name="T1" fmla="*/ 5 h 31"/>
                  <a:gd name="T2" fmla="*/ 24 w 13"/>
                  <a:gd name="T3" fmla="*/ 118 h 31"/>
                  <a:gd name="T4" fmla="*/ 41 w 13"/>
                  <a:gd name="T5" fmla="*/ 8 h 31"/>
                  <a:gd name="T6" fmla="*/ 34 w 13"/>
                  <a:gd name="T7" fmla="*/ 13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1">
                    <a:moveTo>
                      <a:pt x="10" y="1"/>
                    </a:moveTo>
                    <a:cubicBezTo>
                      <a:pt x="3" y="0"/>
                      <a:pt x="0" y="24"/>
                      <a:pt x="5" y="27"/>
                    </a:cubicBezTo>
                    <a:cubicBezTo>
                      <a:pt x="13" y="31"/>
                      <a:pt x="13" y="6"/>
                      <a:pt x="8" y="2"/>
                    </a:cubicBezTo>
                    <a:cubicBezTo>
                      <a:pt x="7" y="2"/>
                      <a:pt x="7" y="2"/>
                      <a:pt x="7" y="3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0" name="Freeform 158">
                <a:extLst>
                  <a:ext uri="{FF2B5EF4-FFF2-40B4-BE49-F238E27FC236}">
                    <a16:creationId xmlns:a16="http://schemas.microsoft.com/office/drawing/2014/main" id="{3E247D11-54CB-4C34-8EF2-F969AA809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" y="1550"/>
                <a:ext cx="29" cy="46"/>
              </a:xfrm>
              <a:custGeom>
                <a:avLst/>
                <a:gdLst>
                  <a:gd name="T0" fmla="*/ 0 w 18"/>
                  <a:gd name="T1" fmla="*/ 62 h 28"/>
                  <a:gd name="T2" fmla="*/ 60 w 18"/>
                  <a:gd name="T3" fmla="*/ 89 h 28"/>
                  <a:gd name="T4" fmla="*/ 13 w 18"/>
                  <a:gd name="T5" fmla="*/ 35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28">
                    <a:moveTo>
                      <a:pt x="0" y="14"/>
                    </a:moveTo>
                    <a:cubicBezTo>
                      <a:pt x="0" y="17"/>
                      <a:pt x="10" y="28"/>
                      <a:pt x="14" y="20"/>
                    </a:cubicBezTo>
                    <a:cubicBezTo>
                      <a:pt x="18" y="13"/>
                      <a:pt x="6" y="0"/>
                      <a:pt x="3" y="8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1" name="Freeform 159">
                <a:extLst>
                  <a:ext uri="{FF2B5EF4-FFF2-40B4-BE49-F238E27FC236}">
                    <a16:creationId xmlns:a16="http://schemas.microsoft.com/office/drawing/2014/main" id="{F6CCBA22-005C-4BE2-87A1-9C75B9322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1621"/>
                <a:ext cx="20" cy="15"/>
              </a:xfrm>
              <a:custGeom>
                <a:avLst/>
                <a:gdLst>
                  <a:gd name="T0" fmla="*/ 13 w 12"/>
                  <a:gd name="T1" fmla="*/ 0 h 9"/>
                  <a:gd name="T2" fmla="*/ 33 w 12"/>
                  <a:gd name="T3" fmla="*/ 42 h 9"/>
                  <a:gd name="T4" fmla="*/ 20 w 12"/>
                  <a:gd name="T5" fmla="*/ 0 h 9"/>
                  <a:gd name="T6" fmla="*/ 13 w 12"/>
                  <a:gd name="T7" fmla="*/ 2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3" y="0"/>
                    </a:moveTo>
                    <a:cubicBezTo>
                      <a:pt x="0" y="2"/>
                      <a:pt x="4" y="9"/>
                      <a:pt x="7" y="9"/>
                    </a:cubicBezTo>
                    <a:cubicBezTo>
                      <a:pt x="12" y="9"/>
                      <a:pt x="7" y="1"/>
                      <a:pt x="4" y="0"/>
                    </a:cubicBezTo>
                    <a:cubicBezTo>
                      <a:pt x="3" y="1"/>
                      <a:pt x="3" y="2"/>
                      <a:pt x="3" y="4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2" name="Freeform 160">
                <a:extLst>
                  <a:ext uri="{FF2B5EF4-FFF2-40B4-BE49-F238E27FC236}">
                    <a16:creationId xmlns:a16="http://schemas.microsoft.com/office/drawing/2014/main" id="{12BD5F06-450F-4F7C-A89E-96EBED170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2" y="1662"/>
                <a:ext cx="6" cy="10"/>
              </a:xfrm>
              <a:custGeom>
                <a:avLst/>
                <a:gdLst>
                  <a:gd name="T0" fmla="*/ 8 w 4"/>
                  <a:gd name="T1" fmla="*/ 20 h 6"/>
                  <a:gd name="T2" fmla="*/ 14 w 4"/>
                  <a:gd name="T3" fmla="*/ 28 h 6"/>
                  <a:gd name="T4" fmla="*/ 0 w 4"/>
                  <a:gd name="T5" fmla="*/ 0 h 6"/>
                  <a:gd name="T6" fmla="*/ 0 w 4"/>
                  <a:gd name="T7" fmla="*/ 13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2" y="4"/>
                    </a:moveTo>
                    <a:cubicBezTo>
                      <a:pt x="3" y="5"/>
                      <a:pt x="3" y="6"/>
                      <a:pt x="4" y="6"/>
                    </a:cubicBezTo>
                    <a:cubicBezTo>
                      <a:pt x="3" y="4"/>
                      <a:pt x="2" y="2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3" name="Freeform 161">
                <a:extLst>
                  <a:ext uri="{FF2B5EF4-FFF2-40B4-BE49-F238E27FC236}">
                    <a16:creationId xmlns:a16="http://schemas.microsoft.com/office/drawing/2014/main" id="{5E24238E-2ACC-4FC2-9BBA-9B2DCC8F2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3" y="1045"/>
                <a:ext cx="61" cy="116"/>
              </a:xfrm>
              <a:custGeom>
                <a:avLst/>
                <a:gdLst>
                  <a:gd name="T0" fmla="*/ 43 w 37"/>
                  <a:gd name="T1" fmla="*/ 154 h 70"/>
                  <a:gd name="T2" fmla="*/ 41 w 37"/>
                  <a:gd name="T3" fmla="*/ 146 h 70"/>
                  <a:gd name="T4" fmla="*/ 35 w 37"/>
                  <a:gd name="T5" fmla="*/ 305 h 70"/>
                  <a:gd name="T6" fmla="*/ 71 w 37"/>
                  <a:gd name="T7" fmla="*/ 305 h 70"/>
                  <a:gd name="T8" fmla="*/ 97 w 37"/>
                  <a:gd name="T9" fmla="*/ 283 h 70"/>
                  <a:gd name="T10" fmla="*/ 143 w 37"/>
                  <a:gd name="T11" fmla="*/ 272 h 70"/>
                  <a:gd name="T12" fmla="*/ 138 w 37"/>
                  <a:gd name="T13" fmla="*/ 192 h 70"/>
                  <a:gd name="T14" fmla="*/ 130 w 37"/>
                  <a:gd name="T15" fmla="*/ 83 h 70"/>
                  <a:gd name="T16" fmla="*/ 20 w 37"/>
                  <a:gd name="T17" fmla="*/ 146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70">
                    <a:moveTo>
                      <a:pt x="10" y="34"/>
                    </a:moveTo>
                    <a:cubicBezTo>
                      <a:pt x="10" y="33"/>
                      <a:pt x="9" y="32"/>
                      <a:pt x="9" y="32"/>
                    </a:cubicBezTo>
                    <a:cubicBezTo>
                      <a:pt x="3" y="39"/>
                      <a:pt x="0" y="60"/>
                      <a:pt x="8" y="67"/>
                    </a:cubicBezTo>
                    <a:cubicBezTo>
                      <a:pt x="11" y="70"/>
                      <a:pt x="12" y="68"/>
                      <a:pt x="16" y="67"/>
                    </a:cubicBezTo>
                    <a:cubicBezTo>
                      <a:pt x="18" y="66"/>
                      <a:pt x="20" y="63"/>
                      <a:pt x="22" y="62"/>
                    </a:cubicBezTo>
                    <a:cubicBezTo>
                      <a:pt x="25" y="61"/>
                      <a:pt x="30" y="62"/>
                      <a:pt x="32" y="60"/>
                    </a:cubicBezTo>
                    <a:cubicBezTo>
                      <a:pt x="37" y="54"/>
                      <a:pt x="32" y="47"/>
                      <a:pt x="31" y="42"/>
                    </a:cubicBezTo>
                    <a:cubicBezTo>
                      <a:pt x="29" y="34"/>
                      <a:pt x="31" y="26"/>
                      <a:pt x="29" y="18"/>
                    </a:cubicBezTo>
                    <a:cubicBezTo>
                      <a:pt x="25" y="0"/>
                      <a:pt x="7" y="25"/>
                      <a:pt x="4" y="3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" name="Freeform 162">
                <a:extLst>
                  <a:ext uri="{FF2B5EF4-FFF2-40B4-BE49-F238E27FC236}">
                    <a16:creationId xmlns:a16="http://schemas.microsoft.com/office/drawing/2014/main" id="{16E5131A-87E2-4232-BFC0-466E87FD2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972"/>
                <a:ext cx="53" cy="84"/>
              </a:xfrm>
              <a:custGeom>
                <a:avLst/>
                <a:gdLst>
                  <a:gd name="T0" fmla="*/ 5 w 32"/>
                  <a:gd name="T1" fmla="*/ 188 h 51"/>
                  <a:gd name="T2" fmla="*/ 124 w 32"/>
                  <a:gd name="T3" fmla="*/ 214 h 51"/>
                  <a:gd name="T4" fmla="*/ 109 w 32"/>
                  <a:gd name="T5" fmla="*/ 96 h 51"/>
                  <a:gd name="T6" fmla="*/ 99 w 32"/>
                  <a:gd name="T7" fmla="*/ 5 h 51"/>
                  <a:gd name="T8" fmla="*/ 28 w 32"/>
                  <a:gd name="T9" fmla="*/ 63 h 51"/>
                  <a:gd name="T10" fmla="*/ 8 w 32"/>
                  <a:gd name="T11" fmla="*/ 158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51">
                    <a:moveTo>
                      <a:pt x="1" y="42"/>
                    </a:moveTo>
                    <a:cubicBezTo>
                      <a:pt x="5" y="39"/>
                      <a:pt x="22" y="51"/>
                      <a:pt x="27" y="48"/>
                    </a:cubicBezTo>
                    <a:cubicBezTo>
                      <a:pt x="32" y="44"/>
                      <a:pt x="23" y="28"/>
                      <a:pt x="24" y="21"/>
                    </a:cubicBezTo>
                    <a:cubicBezTo>
                      <a:pt x="25" y="15"/>
                      <a:pt x="32" y="1"/>
                      <a:pt x="22" y="1"/>
                    </a:cubicBezTo>
                    <a:cubicBezTo>
                      <a:pt x="16" y="0"/>
                      <a:pt x="9" y="10"/>
                      <a:pt x="6" y="14"/>
                    </a:cubicBezTo>
                    <a:cubicBezTo>
                      <a:pt x="3" y="20"/>
                      <a:pt x="0" y="28"/>
                      <a:pt x="2" y="35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" name="Freeform 163">
                <a:extLst>
                  <a:ext uri="{FF2B5EF4-FFF2-40B4-BE49-F238E27FC236}">
                    <a16:creationId xmlns:a16="http://schemas.microsoft.com/office/drawing/2014/main" id="{F7E4D06C-F451-4475-A0BD-6BEDB454F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1070"/>
                <a:ext cx="29" cy="76"/>
              </a:xfrm>
              <a:custGeom>
                <a:avLst/>
                <a:gdLst>
                  <a:gd name="T0" fmla="*/ 29 w 18"/>
                  <a:gd name="T1" fmla="*/ 0 h 46"/>
                  <a:gd name="T2" fmla="*/ 13 w 18"/>
                  <a:gd name="T3" fmla="*/ 84 h 46"/>
                  <a:gd name="T4" fmla="*/ 29 w 18"/>
                  <a:gd name="T5" fmla="*/ 208 h 46"/>
                  <a:gd name="T6" fmla="*/ 60 w 18"/>
                  <a:gd name="T7" fmla="*/ 58 h 46"/>
                  <a:gd name="T8" fmla="*/ 13 w 18"/>
                  <a:gd name="T9" fmla="*/ 33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46">
                    <a:moveTo>
                      <a:pt x="7" y="0"/>
                    </a:moveTo>
                    <a:cubicBezTo>
                      <a:pt x="0" y="1"/>
                      <a:pt x="3" y="14"/>
                      <a:pt x="3" y="19"/>
                    </a:cubicBezTo>
                    <a:cubicBezTo>
                      <a:pt x="4" y="26"/>
                      <a:pt x="4" y="41"/>
                      <a:pt x="7" y="46"/>
                    </a:cubicBezTo>
                    <a:cubicBezTo>
                      <a:pt x="12" y="37"/>
                      <a:pt x="18" y="23"/>
                      <a:pt x="14" y="13"/>
                    </a:cubicBezTo>
                    <a:cubicBezTo>
                      <a:pt x="13" y="10"/>
                      <a:pt x="6" y="0"/>
                      <a:pt x="3" y="7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" name="Freeform 164">
                <a:extLst>
                  <a:ext uri="{FF2B5EF4-FFF2-40B4-BE49-F238E27FC236}">
                    <a16:creationId xmlns:a16="http://schemas.microsoft.com/office/drawing/2014/main" id="{2E3B7B50-DA93-4BBD-AAD2-5EF1D7CAF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7" y="1209"/>
                <a:ext cx="5" cy="26"/>
              </a:xfrm>
              <a:custGeom>
                <a:avLst/>
                <a:gdLst>
                  <a:gd name="T0" fmla="*/ 13 w 3"/>
                  <a:gd name="T1" fmla="*/ 5 h 16"/>
                  <a:gd name="T2" fmla="*/ 8 w 3"/>
                  <a:gd name="T3" fmla="*/ 68 h 16"/>
                  <a:gd name="T4" fmla="*/ 13 w 3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6">
                    <a:moveTo>
                      <a:pt x="3" y="1"/>
                    </a:moveTo>
                    <a:cubicBezTo>
                      <a:pt x="0" y="2"/>
                      <a:pt x="1" y="13"/>
                      <a:pt x="2" y="16"/>
                    </a:cubicBezTo>
                    <a:cubicBezTo>
                      <a:pt x="3" y="11"/>
                      <a:pt x="3" y="2"/>
                      <a:pt x="3" y="0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7" name="Freeform 165">
                <a:extLst>
                  <a:ext uri="{FF2B5EF4-FFF2-40B4-BE49-F238E27FC236}">
                    <a16:creationId xmlns:a16="http://schemas.microsoft.com/office/drawing/2014/main" id="{67C1588B-E5B2-4C7A-B921-F864C661E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902"/>
                <a:ext cx="53" cy="68"/>
              </a:xfrm>
              <a:custGeom>
                <a:avLst/>
                <a:gdLst>
                  <a:gd name="T0" fmla="*/ 0 w 32"/>
                  <a:gd name="T1" fmla="*/ 75 h 41"/>
                  <a:gd name="T2" fmla="*/ 84 w 32"/>
                  <a:gd name="T3" fmla="*/ 168 h 41"/>
                  <a:gd name="T4" fmla="*/ 113 w 32"/>
                  <a:gd name="T5" fmla="*/ 60 h 41"/>
                  <a:gd name="T6" fmla="*/ 84 w 32"/>
                  <a:gd name="T7" fmla="*/ 8 h 41"/>
                  <a:gd name="T8" fmla="*/ 0 w 32"/>
                  <a:gd name="T9" fmla="*/ 55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41">
                    <a:moveTo>
                      <a:pt x="0" y="16"/>
                    </a:moveTo>
                    <a:cubicBezTo>
                      <a:pt x="7" y="21"/>
                      <a:pt x="10" y="34"/>
                      <a:pt x="19" y="37"/>
                    </a:cubicBezTo>
                    <a:cubicBezTo>
                      <a:pt x="32" y="41"/>
                      <a:pt x="28" y="19"/>
                      <a:pt x="25" y="13"/>
                    </a:cubicBezTo>
                    <a:cubicBezTo>
                      <a:pt x="24" y="9"/>
                      <a:pt x="23" y="4"/>
                      <a:pt x="19" y="2"/>
                    </a:cubicBezTo>
                    <a:cubicBezTo>
                      <a:pt x="12" y="0"/>
                      <a:pt x="1" y="13"/>
                      <a:pt x="0" y="1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8" name="Freeform 166">
                <a:extLst>
                  <a:ext uri="{FF2B5EF4-FFF2-40B4-BE49-F238E27FC236}">
                    <a16:creationId xmlns:a16="http://schemas.microsoft.com/office/drawing/2014/main" id="{BBB8310F-46DE-4EA5-ABA3-98E92601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833"/>
                <a:ext cx="38" cy="61"/>
              </a:xfrm>
              <a:custGeom>
                <a:avLst/>
                <a:gdLst>
                  <a:gd name="T0" fmla="*/ 55 w 23"/>
                  <a:gd name="T1" fmla="*/ 13 h 37"/>
                  <a:gd name="T2" fmla="*/ 46 w 23"/>
                  <a:gd name="T3" fmla="*/ 5 h 37"/>
                  <a:gd name="T4" fmla="*/ 13 w 23"/>
                  <a:gd name="T5" fmla="*/ 130 h 37"/>
                  <a:gd name="T6" fmla="*/ 71 w 23"/>
                  <a:gd name="T7" fmla="*/ 104 h 37"/>
                  <a:gd name="T8" fmla="*/ 84 w 23"/>
                  <a:gd name="T9" fmla="*/ 43 h 37"/>
                  <a:gd name="T10" fmla="*/ 50 w 23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37">
                    <a:moveTo>
                      <a:pt x="12" y="3"/>
                    </a:moveTo>
                    <a:cubicBezTo>
                      <a:pt x="11" y="2"/>
                      <a:pt x="11" y="2"/>
                      <a:pt x="10" y="1"/>
                    </a:cubicBezTo>
                    <a:cubicBezTo>
                      <a:pt x="7" y="6"/>
                      <a:pt x="0" y="24"/>
                      <a:pt x="3" y="29"/>
                    </a:cubicBezTo>
                    <a:cubicBezTo>
                      <a:pt x="6" y="37"/>
                      <a:pt x="13" y="26"/>
                      <a:pt x="16" y="23"/>
                    </a:cubicBezTo>
                    <a:cubicBezTo>
                      <a:pt x="22" y="17"/>
                      <a:pt x="23" y="17"/>
                      <a:pt x="19" y="10"/>
                    </a:cubicBezTo>
                    <a:cubicBezTo>
                      <a:pt x="18" y="6"/>
                      <a:pt x="16" y="0"/>
                      <a:pt x="11" y="0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9" name="Freeform 167">
                <a:extLst>
                  <a:ext uri="{FF2B5EF4-FFF2-40B4-BE49-F238E27FC236}">
                    <a16:creationId xmlns:a16="http://schemas.microsoft.com/office/drawing/2014/main" id="{D79FBAFC-CF8A-41D3-84EB-1B4F7BF25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833"/>
                <a:ext cx="34" cy="68"/>
              </a:xfrm>
              <a:custGeom>
                <a:avLst/>
                <a:gdLst>
                  <a:gd name="T0" fmla="*/ 54 w 20"/>
                  <a:gd name="T1" fmla="*/ 22 h 41"/>
                  <a:gd name="T2" fmla="*/ 54 w 20"/>
                  <a:gd name="T3" fmla="*/ 13 h 41"/>
                  <a:gd name="T4" fmla="*/ 9 w 20"/>
                  <a:gd name="T5" fmla="*/ 113 h 41"/>
                  <a:gd name="T6" fmla="*/ 63 w 20"/>
                  <a:gd name="T7" fmla="*/ 133 h 41"/>
                  <a:gd name="T8" fmla="*/ 29 w 20"/>
                  <a:gd name="T9" fmla="*/ 13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11" y="5"/>
                    </a:moveTo>
                    <a:cubicBezTo>
                      <a:pt x="12" y="4"/>
                      <a:pt x="11" y="4"/>
                      <a:pt x="11" y="3"/>
                    </a:cubicBezTo>
                    <a:cubicBezTo>
                      <a:pt x="6" y="9"/>
                      <a:pt x="4" y="18"/>
                      <a:pt x="2" y="25"/>
                    </a:cubicBezTo>
                    <a:cubicBezTo>
                      <a:pt x="0" y="37"/>
                      <a:pt x="8" y="41"/>
                      <a:pt x="13" y="29"/>
                    </a:cubicBezTo>
                    <a:cubicBezTo>
                      <a:pt x="16" y="23"/>
                      <a:pt x="20" y="0"/>
                      <a:pt x="6" y="3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0" name="Freeform 168">
                <a:extLst>
                  <a:ext uri="{FF2B5EF4-FFF2-40B4-BE49-F238E27FC236}">
                    <a16:creationId xmlns:a16="http://schemas.microsoft.com/office/drawing/2014/main" id="{AF1929D3-9FDE-4351-8518-46725E95B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" y="790"/>
                <a:ext cx="49" cy="35"/>
              </a:xfrm>
              <a:custGeom>
                <a:avLst/>
                <a:gdLst>
                  <a:gd name="T0" fmla="*/ 8 w 30"/>
                  <a:gd name="T1" fmla="*/ 50 h 21"/>
                  <a:gd name="T2" fmla="*/ 105 w 30"/>
                  <a:gd name="T3" fmla="*/ 55 h 21"/>
                  <a:gd name="T4" fmla="*/ 13 w 30"/>
                  <a:gd name="T5" fmla="*/ 47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21">
                    <a:moveTo>
                      <a:pt x="2" y="11"/>
                    </a:moveTo>
                    <a:cubicBezTo>
                      <a:pt x="0" y="17"/>
                      <a:pt x="21" y="21"/>
                      <a:pt x="24" y="12"/>
                    </a:cubicBezTo>
                    <a:cubicBezTo>
                      <a:pt x="30" y="0"/>
                      <a:pt x="7" y="11"/>
                      <a:pt x="3" y="10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1" name="Freeform 169">
                <a:extLst>
                  <a:ext uri="{FF2B5EF4-FFF2-40B4-BE49-F238E27FC236}">
                    <a16:creationId xmlns:a16="http://schemas.microsoft.com/office/drawing/2014/main" id="{B193B90A-8B29-41A1-9628-21CEEA736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" y="1940"/>
                <a:ext cx="38" cy="35"/>
              </a:xfrm>
              <a:custGeom>
                <a:avLst/>
                <a:gdLst>
                  <a:gd name="T0" fmla="*/ 5 w 23"/>
                  <a:gd name="T1" fmla="*/ 20 h 21"/>
                  <a:gd name="T2" fmla="*/ 76 w 23"/>
                  <a:gd name="T3" fmla="*/ 55 h 21"/>
                  <a:gd name="T4" fmla="*/ 0 w 23"/>
                  <a:gd name="T5" fmla="*/ 22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21">
                    <a:moveTo>
                      <a:pt x="1" y="4"/>
                    </a:moveTo>
                    <a:cubicBezTo>
                      <a:pt x="7" y="0"/>
                      <a:pt x="23" y="2"/>
                      <a:pt x="17" y="12"/>
                    </a:cubicBezTo>
                    <a:cubicBezTo>
                      <a:pt x="12" y="21"/>
                      <a:pt x="1" y="11"/>
                      <a:pt x="0" y="5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2" name="Freeform 170">
                <a:extLst>
                  <a:ext uri="{FF2B5EF4-FFF2-40B4-BE49-F238E27FC236}">
                    <a16:creationId xmlns:a16="http://schemas.microsoft.com/office/drawing/2014/main" id="{6D62146E-8D6D-471A-BD92-A2FA47B63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" y="1925"/>
                <a:ext cx="53" cy="40"/>
              </a:xfrm>
              <a:custGeom>
                <a:avLst/>
                <a:gdLst>
                  <a:gd name="T0" fmla="*/ 20 w 32"/>
                  <a:gd name="T1" fmla="*/ 42 h 24"/>
                  <a:gd name="T2" fmla="*/ 33 w 32"/>
                  <a:gd name="T3" fmla="*/ 112 h 24"/>
                  <a:gd name="T4" fmla="*/ 109 w 32"/>
                  <a:gd name="T5" fmla="*/ 75 h 24"/>
                  <a:gd name="T6" fmla="*/ 118 w 32"/>
                  <a:gd name="T7" fmla="*/ 28 h 24"/>
                  <a:gd name="T8" fmla="*/ 20 w 32"/>
                  <a:gd name="T9" fmla="*/ 6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4" y="9"/>
                    </a:moveTo>
                    <a:cubicBezTo>
                      <a:pt x="2" y="14"/>
                      <a:pt x="0" y="23"/>
                      <a:pt x="7" y="24"/>
                    </a:cubicBezTo>
                    <a:cubicBezTo>
                      <a:pt x="6" y="24"/>
                      <a:pt x="24" y="16"/>
                      <a:pt x="24" y="16"/>
                    </a:cubicBezTo>
                    <a:cubicBezTo>
                      <a:pt x="27" y="14"/>
                      <a:pt x="32" y="11"/>
                      <a:pt x="26" y="6"/>
                    </a:cubicBezTo>
                    <a:cubicBezTo>
                      <a:pt x="18" y="0"/>
                      <a:pt x="9" y="15"/>
                      <a:pt x="4" y="14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" name="Freeform 171">
                <a:extLst>
                  <a:ext uri="{FF2B5EF4-FFF2-40B4-BE49-F238E27FC236}">
                    <a16:creationId xmlns:a16="http://schemas.microsoft.com/office/drawing/2014/main" id="{6EC3EF22-BA48-48D8-99E7-1C45B8653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" y="1945"/>
                <a:ext cx="73" cy="75"/>
              </a:xfrm>
              <a:custGeom>
                <a:avLst/>
                <a:gdLst>
                  <a:gd name="T0" fmla="*/ 124 w 44"/>
                  <a:gd name="T1" fmla="*/ 5 h 45"/>
                  <a:gd name="T2" fmla="*/ 187 w 44"/>
                  <a:gd name="T3" fmla="*/ 153 h 45"/>
                  <a:gd name="T4" fmla="*/ 68 w 44"/>
                  <a:gd name="T5" fmla="*/ 180 h 45"/>
                  <a:gd name="T6" fmla="*/ 110 w 44"/>
                  <a:gd name="T7" fmla="*/ 13 h 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45">
                    <a:moveTo>
                      <a:pt x="27" y="1"/>
                    </a:moveTo>
                    <a:cubicBezTo>
                      <a:pt x="32" y="7"/>
                      <a:pt x="44" y="24"/>
                      <a:pt x="41" y="33"/>
                    </a:cubicBezTo>
                    <a:cubicBezTo>
                      <a:pt x="37" y="45"/>
                      <a:pt x="24" y="44"/>
                      <a:pt x="15" y="39"/>
                    </a:cubicBezTo>
                    <a:cubicBezTo>
                      <a:pt x="0" y="31"/>
                      <a:pt x="10" y="0"/>
                      <a:pt x="24" y="3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4" name="Freeform 172">
                <a:extLst>
                  <a:ext uri="{FF2B5EF4-FFF2-40B4-BE49-F238E27FC236}">
                    <a16:creationId xmlns:a16="http://schemas.microsoft.com/office/drawing/2014/main" id="{2DA1E009-00BE-4016-83CC-9E68A731D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5" y="1980"/>
                <a:ext cx="38" cy="58"/>
              </a:xfrm>
              <a:custGeom>
                <a:avLst/>
                <a:gdLst>
                  <a:gd name="T0" fmla="*/ 83 w 23"/>
                  <a:gd name="T1" fmla="*/ 5 h 35"/>
                  <a:gd name="T2" fmla="*/ 28 w 23"/>
                  <a:gd name="T3" fmla="*/ 28 h 35"/>
                  <a:gd name="T4" fmla="*/ 13 w 23"/>
                  <a:gd name="T5" fmla="*/ 91 h 35"/>
                  <a:gd name="T6" fmla="*/ 5 w 23"/>
                  <a:gd name="T7" fmla="*/ 146 h 35"/>
                  <a:gd name="T8" fmla="*/ 84 w 23"/>
                  <a:gd name="T9" fmla="*/ 68 h 35"/>
                  <a:gd name="T10" fmla="*/ 97 w 23"/>
                  <a:gd name="T11" fmla="*/ 33 h 35"/>
                  <a:gd name="T12" fmla="*/ 71 w 23"/>
                  <a:gd name="T13" fmla="*/ 8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35">
                    <a:moveTo>
                      <a:pt x="18" y="1"/>
                    </a:moveTo>
                    <a:cubicBezTo>
                      <a:pt x="13" y="1"/>
                      <a:pt x="7" y="0"/>
                      <a:pt x="6" y="6"/>
                    </a:cubicBezTo>
                    <a:cubicBezTo>
                      <a:pt x="5" y="11"/>
                      <a:pt x="4" y="16"/>
                      <a:pt x="3" y="20"/>
                    </a:cubicBezTo>
                    <a:cubicBezTo>
                      <a:pt x="2" y="22"/>
                      <a:pt x="0" y="31"/>
                      <a:pt x="1" y="32"/>
                    </a:cubicBezTo>
                    <a:cubicBezTo>
                      <a:pt x="6" y="35"/>
                      <a:pt x="17" y="18"/>
                      <a:pt x="19" y="15"/>
                    </a:cubicBezTo>
                    <a:cubicBezTo>
                      <a:pt x="21" y="12"/>
                      <a:pt x="23" y="11"/>
                      <a:pt x="22" y="7"/>
                    </a:cubicBezTo>
                    <a:cubicBezTo>
                      <a:pt x="21" y="5"/>
                      <a:pt x="18" y="2"/>
                      <a:pt x="16" y="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5" name="Freeform 173">
                <a:extLst>
                  <a:ext uri="{FF2B5EF4-FFF2-40B4-BE49-F238E27FC236}">
                    <a16:creationId xmlns:a16="http://schemas.microsoft.com/office/drawing/2014/main" id="{79D1D6CB-8BBB-4386-8A89-D153D9A27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0" y="2035"/>
                <a:ext cx="38" cy="44"/>
              </a:xfrm>
              <a:custGeom>
                <a:avLst/>
                <a:gdLst>
                  <a:gd name="T0" fmla="*/ 0 w 23"/>
                  <a:gd name="T1" fmla="*/ 5 h 27"/>
                  <a:gd name="T2" fmla="*/ 68 w 23"/>
                  <a:gd name="T3" fmla="*/ 21 h 27"/>
                  <a:gd name="T4" fmla="*/ 71 w 23"/>
                  <a:gd name="T5" fmla="*/ 96 h 27"/>
                  <a:gd name="T6" fmla="*/ 0 w 23"/>
                  <a:gd name="T7" fmla="*/ 13 h 27"/>
                  <a:gd name="T8" fmla="*/ 5 w 23"/>
                  <a:gd name="T9" fmla="*/ 1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0" y="1"/>
                    </a:moveTo>
                    <a:cubicBezTo>
                      <a:pt x="2" y="0"/>
                      <a:pt x="12" y="3"/>
                      <a:pt x="15" y="5"/>
                    </a:cubicBezTo>
                    <a:cubicBezTo>
                      <a:pt x="21" y="8"/>
                      <a:pt x="23" y="17"/>
                      <a:pt x="16" y="22"/>
                    </a:cubicBezTo>
                    <a:cubicBezTo>
                      <a:pt x="8" y="27"/>
                      <a:pt x="1" y="8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6" name="Freeform 174">
                <a:extLst>
                  <a:ext uri="{FF2B5EF4-FFF2-40B4-BE49-F238E27FC236}">
                    <a16:creationId xmlns:a16="http://schemas.microsoft.com/office/drawing/2014/main" id="{4981B765-D7BD-49A1-A534-1F61E3219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2049"/>
                <a:ext cx="37" cy="55"/>
              </a:xfrm>
              <a:custGeom>
                <a:avLst/>
                <a:gdLst>
                  <a:gd name="T0" fmla="*/ 71 w 22"/>
                  <a:gd name="T1" fmla="*/ 20 h 33"/>
                  <a:gd name="T2" fmla="*/ 54 w 22"/>
                  <a:gd name="T3" fmla="*/ 147 h 33"/>
                  <a:gd name="T4" fmla="*/ 104 w 22"/>
                  <a:gd name="T5" fmla="*/ 83 h 33"/>
                  <a:gd name="T6" fmla="*/ 71 w 22"/>
                  <a:gd name="T7" fmla="*/ 8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33">
                    <a:moveTo>
                      <a:pt x="15" y="4"/>
                    </a:moveTo>
                    <a:cubicBezTo>
                      <a:pt x="11" y="0"/>
                      <a:pt x="0" y="33"/>
                      <a:pt x="11" y="32"/>
                    </a:cubicBezTo>
                    <a:cubicBezTo>
                      <a:pt x="14" y="32"/>
                      <a:pt x="21" y="21"/>
                      <a:pt x="22" y="18"/>
                    </a:cubicBezTo>
                    <a:cubicBezTo>
                      <a:pt x="22" y="14"/>
                      <a:pt x="18" y="4"/>
                      <a:pt x="15" y="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7" name="Freeform 175">
                <a:extLst>
                  <a:ext uri="{FF2B5EF4-FFF2-40B4-BE49-F238E27FC236}">
                    <a16:creationId xmlns:a16="http://schemas.microsoft.com/office/drawing/2014/main" id="{F9817F96-91C1-46C3-9EA5-18D864A39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0" y="2106"/>
                <a:ext cx="55" cy="61"/>
              </a:xfrm>
              <a:custGeom>
                <a:avLst/>
                <a:gdLst>
                  <a:gd name="T0" fmla="*/ 5 w 33"/>
                  <a:gd name="T1" fmla="*/ 0 h 37"/>
                  <a:gd name="T2" fmla="*/ 8 w 33"/>
                  <a:gd name="T3" fmla="*/ 35 h 37"/>
                  <a:gd name="T4" fmla="*/ 33 w 33"/>
                  <a:gd name="T5" fmla="*/ 125 h 37"/>
                  <a:gd name="T6" fmla="*/ 133 w 33"/>
                  <a:gd name="T7" fmla="*/ 143 h 37"/>
                  <a:gd name="T8" fmla="*/ 97 w 33"/>
                  <a:gd name="T9" fmla="*/ 58 h 37"/>
                  <a:gd name="T10" fmla="*/ 13 w 33"/>
                  <a:gd name="T11" fmla="*/ 21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" h="37">
                    <a:moveTo>
                      <a:pt x="1" y="0"/>
                    </a:moveTo>
                    <a:cubicBezTo>
                      <a:pt x="0" y="1"/>
                      <a:pt x="2" y="6"/>
                      <a:pt x="2" y="8"/>
                    </a:cubicBezTo>
                    <a:cubicBezTo>
                      <a:pt x="3" y="14"/>
                      <a:pt x="2" y="23"/>
                      <a:pt x="7" y="28"/>
                    </a:cubicBezTo>
                    <a:cubicBezTo>
                      <a:pt x="10" y="31"/>
                      <a:pt x="25" y="37"/>
                      <a:pt x="29" y="32"/>
                    </a:cubicBezTo>
                    <a:cubicBezTo>
                      <a:pt x="33" y="27"/>
                      <a:pt x="25" y="15"/>
                      <a:pt x="21" y="13"/>
                    </a:cubicBezTo>
                    <a:cubicBezTo>
                      <a:pt x="15" y="10"/>
                      <a:pt x="10" y="1"/>
                      <a:pt x="3" y="5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8" name="Freeform 176">
                <a:extLst>
                  <a:ext uri="{FF2B5EF4-FFF2-40B4-BE49-F238E27FC236}">
                    <a16:creationId xmlns:a16="http://schemas.microsoft.com/office/drawing/2014/main" id="{45350785-80B3-4A09-9AEE-9D7E5C927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2179"/>
                <a:ext cx="26" cy="44"/>
              </a:xfrm>
              <a:custGeom>
                <a:avLst/>
                <a:gdLst>
                  <a:gd name="T0" fmla="*/ 29 w 16"/>
                  <a:gd name="T1" fmla="*/ 18 h 27"/>
                  <a:gd name="T2" fmla="*/ 8 w 16"/>
                  <a:gd name="T3" fmla="*/ 29 h 27"/>
                  <a:gd name="T4" fmla="*/ 34 w 16"/>
                  <a:gd name="T5" fmla="*/ 111 h 27"/>
                  <a:gd name="T6" fmla="*/ 68 w 16"/>
                  <a:gd name="T7" fmla="*/ 75 h 27"/>
                  <a:gd name="T8" fmla="*/ 39 w 16"/>
                  <a:gd name="T9" fmla="*/ 8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7">
                    <a:moveTo>
                      <a:pt x="7" y="4"/>
                    </a:moveTo>
                    <a:cubicBezTo>
                      <a:pt x="6" y="0"/>
                      <a:pt x="3" y="5"/>
                      <a:pt x="2" y="7"/>
                    </a:cubicBezTo>
                    <a:cubicBezTo>
                      <a:pt x="0" y="12"/>
                      <a:pt x="0" y="26"/>
                      <a:pt x="8" y="26"/>
                    </a:cubicBezTo>
                    <a:cubicBezTo>
                      <a:pt x="12" y="27"/>
                      <a:pt x="16" y="21"/>
                      <a:pt x="16" y="17"/>
                    </a:cubicBezTo>
                    <a:cubicBezTo>
                      <a:pt x="15" y="12"/>
                      <a:pt x="12" y="5"/>
                      <a:pt x="9" y="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9" name="Freeform 177">
                <a:extLst>
                  <a:ext uri="{FF2B5EF4-FFF2-40B4-BE49-F238E27FC236}">
                    <a16:creationId xmlns:a16="http://schemas.microsoft.com/office/drawing/2014/main" id="{06E84A0E-7A1F-4C69-953A-C013A51BB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0" y="2243"/>
                <a:ext cx="38" cy="58"/>
              </a:xfrm>
              <a:custGeom>
                <a:avLst/>
                <a:gdLst>
                  <a:gd name="T0" fmla="*/ 5 w 23"/>
                  <a:gd name="T1" fmla="*/ 8 h 35"/>
                  <a:gd name="T2" fmla="*/ 41 w 23"/>
                  <a:gd name="T3" fmla="*/ 5 h 35"/>
                  <a:gd name="T4" fmla="*/ 91 w 23"/>
                  <a:gd name="T5" fmla="*/ 20 h 35"/>
                  <a:gd name="T6" fmla="*/ 91 w 23"/>
                  <a:gd name="T7" fmla="*/ 85 h 35"/>
                  <a:gd name="T8" fmla="*/ 97 w 23"/>
                  <a:gd name="T9" fmla="*/ 138 h 35"/>
                  <a:gd name="T10" fmla="*/ 21 w 23"/>
                  <a:gd name="T11" fmla="*/ 109 h 35"/>
                  <a:gd name="T12" fmla="*/ 0 w 23"/>
                  <a:gd name="T13" fmla="*/ 83 h 35"/>
                  <a:gd name="T14" fmla="*/ 20 w 23"/>
                  <a:gd name="T15" fmla="*/ 13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35">
                    <a:moveTo>
                      <a:pt x="1" y="2"/>
                    </a:moveTo>
                    <a:cubicBezTo>
                      <a:pt x="3" y="1"/>
                      <a:pt x="6" y="1"/>
                      <a:pt x="9" y="1"/>
                    </a:cubicBezTo>
                    <a:cubicBezTo>
                      <a:pt x="13" y="1"/>
                      <a:pt x="18" y="0"/>
                      <a:pt x="20" y="4"/>
                    </a:cubicBezTo>
                    <a:cubicBezTo>
                      <a:pt x="22" y="8"/>
                      <a:pt x="20" y="14"/>
                      <a:pt x="20" y="19"/>
                    </a:cubicBezTo>
                    <a:cubicBezTo>
                      <a:pt x="20" y="21"/>
                      <a:pt x="23" y="28"/>
                      <a:pt x="22" y="30"/>
                    </a:cubicBezTo>
                    <a:cubicBezTo>
                      <a:pt x="21" y="35"/>
                      <a:pt x="7" y="25"/>
                      <a:pt x="5" y="24"/>
                    </a:cubicBezTo>
                    <a:cubicBezTo>
                      <a:pt x="2" y="22"/>
                      <a:pt x="0" y="21"/>
                      <a:pt x="0" y="18"/>
                    </a:cubicBezTo>
                    <a:cubicBezTo>
                      <a:pt x="0" y="13"/>
                      <a:pt x="3" y="8"/>
                      <a:pt x="4" y="3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0" name="Freeform 178">
                <a:extLst>
                  <a:ext uri="{FF2B5EF4-FFF2-40B4-BE49-F238E27FC236}">
                    <a16:creationId xmlns:a16="http://schemas.microsoft.com/office/drawing/2014/main" id="{3B6A0B46-4D77-40EE-87C8-A6F01708F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2299"/>
                <a:ext cx="46" cy="60"/>
              </a:xfrm>
              <a:custGeom>
                <a:avLst/>
                <a:gdLst>
                  <a:gd name="T0" fmla="*/ 118 w 28"/>
                  <a:gd name="T1" fmla="*/ 47 h 36"/>
                  <a:gd name="T2" fmla="*/ 84 w 28"/>
                  <a:gd name="T3" fmla="*/ 33 h 36"/>
                  <a:gd name="T4" fmla="*/ 33 w 28"/>
                  <a:gd name="T5" fmla="*/ 13 h 36"/>
                  <a:gd name="T6" fmla="*/ 35 w 28"/>
                  <a:gd name="T7" fmla="*/ 120 h 36"/>
                  <a:gd name="T8" fmla="*/ 54 w 28"/>
                  <a:gd name="T9" fmla="*/ 162 h 36"/>
                  <a:gd name="T10" fmla="*/ 95 w 28"/>
                  <a:gd name="T11" fmla="*/ 130 h 36"/>
                  <a:gd name="T12" fmla="*/ 118 w 28"/>
                  <a:gd name="T13" fmla="*/ 97 h 36"/>
                  <a:gd name="T14" fmla="*/ 110 w 28"/>
                  <a:gd name="T15" fmla="*/ 28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36">
                    <a:moveTo>
                      <a:pt x="27" y="10"/>
                    </a:moveTo>
                    <a:cubicBezTo>
                      <a:pt x="25" y="9"/>
                      <a:pt x="22" y="8"/>
                      <a:pt x="19" y="7"/>
                    </a:cubicBezTo>
                    <a:cubicBezTo>
                      <a:pt x="15" y="6"/>
                      <a:pt x="11" y="0"/>
                      <a:pt x="7" y="3"/>
                    </a:cubicBezTo>
                    <a:cubicBezTo>
                      <a:pt x="0" y="8"/>
                      <a:pt x="6" y="20"/>
                      <a:pt x="8" y="26"/>
                    </a:cubicBezTo>
                    <a:cubicBezTo>
                      <a:pt x="9" y="28"/>
                      <a:pt x="10" y="34"/>
                      <a:pt x="12" y="35"/>
                    </a:cubicBezTo>
                    <a:cubicBezTo>
                      <a:pt x="15" y="36"/>
                      <a:pt x="20" y="30"/>
                      <a:pt x="21" y="28"/>
                    </a:cubicBezTo>
                    <a:cubicBezTo>
                      <a:pt x="24" y="26"/>
                      <a:pt x="26" y="24"/>
                      <a:pt x="27" y="21"/>
                    </a:cubicBezTo>
                    <a:cubicBezTo>
                      <a:pt x="28" y="16"/>
                      <a:pt x="24" y="11"/>
                      <a:pt x="25" y="6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1" name="Freeform 179">
                <a:extLst>
                  <a:ext uri="{FF2B5EF4-FFF2-40B4-BE49-F238E27FC236}">
                    <a16:creationId xmlns:a16="http://schemas.microsoft.com/office/drawing/2014/main" id="{565B348E-4B09-4868-BDF0-5329E7FE0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0" y="2379"/>
                <a:ext cx="36" cy="51"/>
              </a:xfrm>
              <a:custGeom>
                <a:avLst/>
                <a:gdLst>
                  <a:gd name="T0" fmla="*/ 67 w 22"/>
                  <a:gd name="T1" fmla="*/ 13 h 31"/>
                  <a:gd name="T2" fmla="*/ 8 w 22"/>
                  <a:gd name="T3" fmla="*/ 58 h 31"/>
                  <a:gd name="T4" fmla="*/ 26 w 22"/>
                  <a:gd name="T5" fmla="*/ 133 h 31"/>
                  <a:gd name="T6" fmla="*/ 83 w 22"/>
                  <a:gd name="T7" fmla="*/ 71 h 31"/>
                  <a:gd name="T8" fmla="*/ 56 w 22"/>
                  <a:gd name="T9" fmla="*/ 2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31">
                    <a:moveTo>
                      <a:pt x="15" y="3"/>
                    </a:moveTo>
                    <a:cubicBezTo>
                      <a:pt x="15" y="0"/>
                      <a:pt x="3" y="9"/>
                      <a:pt x="2" y="13"/>
                    </a:cubicBezTo>
                    <a:cubicBezTo>
                      <a:pt x="1" y="17"/>
                      <a:pt x="0" y="30"/>
                      <a:pt x="6" y="30"/>
                    </a:cubicBezTo>
                    <a:cubicBezTo>
                      <a:pt x="12" y="31"/>
                      <a:pt x="17" y="20"/>
                      <a:pt x="19" y="16"/>
                    </a:cubicBezTo>
                    <a:cubicBezTo>
                      <a:pt x="22" y="9"/>
                      <a:pt x="19" y="9"/>
                      <a:pt x="13" y="4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2" name="Freeform 180">
                <a:extLst>
                  <a:ext uri="{FF2B5EF4-FFF2-40B4-BE49-F238E27FC236}">
                    <a16:creationId xmlns:a16="http://schemas.microsoft.com/office/drawing/2014/main" id="{C0315FB8-02A3-4C72-A9CC-FE2019FD3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1" y="2405"/>
                <a:ext cx="40" cy="53"/>
              </a:xfrm>
              <a:custGeom>
                <a:avLst/>
                <a:gdLst>
                  <a:gd name="T0" fmla="*/ 22 w 24"/>
                  <a:gd name="T1" fmla="*/ 0 h 32"/>
                  <a:gd name="T2" fmla="*/ 0 w 24"/>
                  <a:gd name="T3" fmla="*/ 99 h 32"/>
                  <a:gd name="T4" fmla="*/ 75 w 24"/>
                  <a:gd name="T5" fmla="*/ 118 h 32"/>
                  <a:gd name="T6" fmla="*/ 103 w 24"/>
                  <a:gd name="T7" fmla="*/ 83 h 32"/>
                  <a:gd name="T8" fmla="*/ 28 w 24"/>
                  <a:gd name="T9" fmla="*/ 5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2">
                    <a:moveTo>
                      <a:pt x="5" y="0"/>
                    </a:moveTo>
                    <a:cubicBezTo>
                      <a:pt x="3" y="2"/>
                      <a:pt x="0" y="17"/>
                      <a:pt x="0" y="22"/>
                    </a:cubicBezTo>
                    <a:cubicBezTo>
                      <a:pt x="1" y="32"/>
                      <a:pt x="8" y="28"/>
                      <a:pt x="16" y="26"/>
                    </a:cubicBezTo>
                    <a:cubicBezTo>
                      <a:pt x="22" y="24"/>
                      <a:pt x="24" y="25"/>
                      <a:pt x="22" y="18"/>
                    </a:cubicBezTo>
                    <a:cubicBezTo>
                      <a:pt x="20" y="11"/>
                      <a:pt x="12" y="5"/>
                      <a:pt x="6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3" name="Freeform 181">
                <a:extLst>
                  <a:ext uri="{FF2B5EF4-FFF2-40B4-BE49-F238E27FC236}">
                    <a16:creationId xmlns:a16="http://schemas.microsoft.com/office/drawing/2014/main" id="{C3563C05-D5F4-45B5-A551-5BE6F80DB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" y="2453"/>
                <a:ext cx="60" cy="33"/>
              </a:xfrm>
              <a:custGeom>
                <a:avLst/>
                <a:gdLst>
                  <a:gd name="T0" fmla="*/ 105 w 36"/>
                  <a:gd name="T1" fmla="*/ 13 h 20"/>
                  <a:gd name="T2" fmla="*/ 37 w 36"/>
                  <a:gd name="T3" fmla="*/ 68 h 20"/>
                  <a:gd name="T4" fmla="*/ 117 w 36"/>
                  <a:gd name="T5" fmla="*/ 76 h 20"/>
                  <a:gd name="T6" fmla="*/ 167 w 36"/>
                  <a:gd name="T7" fmla="*/ 83 h 20"/>
                  <a:gd name="T8" fmla="*/ 120 w 36"/>
                  <a:gd name="T9" fmla="*/ 2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20">
                    <a:moveTo>
                      <a:pt x="23" y="3"/>
                    </a:moveTo>
                    <a:cubicBezTo>
                      <a:pt x="17" y="0"/>
                      <a:pt x="0" y="7"/>
                      <a:pt x="8" y="15"/>
                    </a:cubicBezTo>
                    <a:cubicBezTo>
                      <a:pt x="12" y="20"/>
                      <a:pt x="19" y="16"/>
                      <a:pt x="25" y="17"/>
                    </a:cubicBezTo>
                    <a:cubicBezTo>
                      <a:pt x="29" y="17"/>
                      <a:pt x="32" y="18"/>
                      <a:pt x="36" y="18"/>
                    </a:cubicBezTo>
                    <a:cubicBezTo>
                      <a:pt x="34" y="12"/>
                      <a:pt x="31" y="6"/>
                      <a:pt x="26" y="5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4" name="Freeform 182">
                <a:extLst>
                  <a:ext uri="{FF2B5EF4-FFF2-40B4-BE49-F238E27FC236}">
                    <a16:creationId xmlns:a16="http://schemas.microsoft.com/office/drawing/2014/main" id="{0A60A4D8-68AE-4778-BF02-DAE7D750A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7" y="2460"/>
                <a:ext cx="55" cy="30"/>
              </a:xfrm>
              <a:custGeom>
                <a:avLst/>
                <a:gdLst>
                  <a:gd name="T0" fmla="*/ 20 w 33"/>
                  <a:gd name="T1" fmla="*/ 5 h 18"/>
                  <a:gd name="T2" fmla="*/ 8 w 33"/>
                  <a:gd name="T3" fmla="*/ 0 h 18"/>
                  <a:gd name="T4" fmla="*/ 112 w 33"/>
                  <a:gd name="T5" fmla="*/ 70 h 18"/>
                  <a:gd name="T6" fmla="*/ 0 w 33"/>
                  <a:gd name="T7" fmla="*/ 2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18">
                    <a:moveTo>
                      <a:pt x="4" y="1"/>
                    </a:moveTo>
                    <a:cubicBezTo>
                      <a:pt x="3" y="1"/>
                      <a:pt x="3" y="0"/>
                      <a:pt x="2" y="0"/>
                    </a:cubicBezTo>
                    <a:cubicBezTo>
                      <a:pt x="4" y="1"/>
                      <a:pt x="33" y="6"/>
                      <a:pt x="24" y="15"/>
                    </a:cubicBezTo>
                    <a:cubicBezTo>
                      <a:pt x="21" y="18"/>
                      <a:pt x="0" y="7"/>
                      <a:pt x="0" y="4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5" name="Freeform 183">
                <a:extLst>
                  <a:ext uri="{FF2B5EF4-FFF2-40B4-BE49-F238E27FC236}">
                    <a16:creationId xmlns:a16="http://schemas.microsoft.com/office/drawing/2014/main" id="{E67A7BC1-18E6-4BA4-806A-E6EEBFD8F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2491"/>
                <a:ext cx="52" cy="33"/>
              </a:xfrm>
              <a:custGeom>
                <a:avLst/>
                <a:gdLst>
                  <a:gd name="T0" fmla="*/ 75 w 31"/>
                  <a:gd name="T1" fmla="*/ 0 h 20"/>
                  <a:gd name="T2" fmla="*/ 13 w 31"/>
                  <a:gd name="T3" fmla="*/ 54 h 20"/>
                  <a:gd name="T4" fmla="*/ 141 w 31"/>
                  <a:gd name="T5" fmla="*/ 89 h 20"/>
                  <a:gd name="T6" fmla="*/ 70 w 31"/>
                  <a:gd name="T7" fmla="*/ 5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20">
                    <a:moveTo>
                      <a:pt x="16" y="0"/>
                    </a:moveTo>
                    <a:cubicBezTo>
                      <a:pt x="11" y="1"/>
                      <a:pt x="0" y="6"/>
                      <a:pt x="3" y="12"/>
                    </a:cubicBezTo>
                    <a:cubicBezTo>
                      <a:pt x="6" y="19"/>
                      <a:pt x="24" y="18"/>
                      <a:pt x="30" y="20"/>
                    </a:cubicBezTo>
                    <a:cubicBezTo>
                      <a:pt x="31" y="10"/>
                      <a:pt x="26" y="1"/>
                      <a:pt x="15" y="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6" name="Freeform 184">
                <a:extLst>
                  <a:ext uri="{FF2B5EF4-FFF2-40B4-BE49-F238E27FC236}">
                    <a16:creationId xmlns:a16="http://schemas.microsoft.com/office/drawing/2014/main" id="{91C735D4-4ED3-4480-B1E2-FC1A44326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2483"/>
                <a:ext cx="23" cy="32"/>
              </a:xfrm>
              <a:custGeom>
                <a:avLst/>
                <a:gdLst>
                  <a:gd name="T0" fmla="*/ 0 w 14"/>
                  <a:gd name="T1" fmla="*/ 22 h 19"/>
                  <a:gd name="T2" fmla="*/ 49 w 14"/>
                  <a:gd name="T3" fmla="*/ 62 h 19"/>
                  <a:gd name="T4" fmla="*/ 0 w 14"/>
                  <a:gd name="T5" fmla="*/ 22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9">
                    <a:moveTo>
                      <a:pt x="0" y="5"/>
                    </a:moveTo>
                    <a:cubicBezTo>
                      <a:pt x="0" y="9"/>
                      <a:pt x="8" y="19"/>
                      <a:pt x="11" y="13"/>
                    </a:cubicBezTo>
                    <a:cubicBezTo>
                      <a:pt x="14" y="9"/>
                      <a:pt x="2" y="0"/>
                      <a:pt x="0" y="5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7" name="Freeform 185">
                <a:extLst>
                  <a:ext uri="{FF2B5EF4-FFF2-40B4-BE49-F238E27FC236}">
                    <a16:creationId xmlns:a16="http://schemas.microsoft.com/office/drawing/2014/main" id="{228B3178-3222-4113-9C5B-FE2978695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2521"/>
                <a:ext cx="38" cy="28"/>
              </a:xfrm>
              <a:custGeom>
                <a:avLst/>
                <a:gdLst>
                  <a:gd name="T0" fmla="*/ 0 w 23"/>
                  <a:gd name="T1" fmla="*/ 26 h 17"/>
                  <a:gd name="T2" fmla="*/ 91 w 23"/>
                  <a:gd name="T3" fmla="*/ 43 h 17"/>
                  <a:gd name="T4" fmla="*/ 8 w 23"/>
                  <a:gd name="T5" fmla="*/ 2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17">
                    <a:moveTo>
                      <a:pt x="0" y="6"/>
                    </a:moveTo>
                    <a:cubicBezTo>
                      <a:pt x="2" y="9"/>
                      <a:pt x="17" y="17"/>
                      <a:pt x="20" y="10"/>
                    </a:cubicBezTo>
                    <a:cubicBezTo>
                      <a:pt x="23" y="2"/>
                      <a:pt x="6" y="0"/>
                      <a:pt x="2" y="5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8" name="Freeform 186">
                <a:extLst>
                  <a:ext uri="{FF2B5EF4-FFF2-40B4-BE49-F238E27FC236}">
                    <a16:creationId xmlns:a16="http://schemas.microsoft.com/office/drawing/2014/main" id="{B5911CAC-4A57-46D9-A56C-DCA75AC86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" y="2518"/>
                <a:ext cx="56" cy="63"/>
              </a:xfrm>
              <a:custGeom>
                <a:avLst/>
                <a:gdLst>
                  <a:gd name="T0" fmla="*/ 0 w 34"/>
                  <a:gd name="T1" fmla="*/ 0 h 38"/>
                  <a:gd name="T2" fmla="*/ 104 w 34"/>
                  <a:gd name="T3" fmla="*/ 133 h 38"/>
                  <a:gd name="T4" fmla="*/ 8 w 34"/>
                  <a:gd name="T5" fmla="*/ 33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38">
                    <a:moveTo>
                      <a:pt x="0" y="0"/>
                    </a:moveTo>
                    <a:cubicBezTo>
                      <a:pt x="4" y="6"/>
                      <a:pt x="34" y="18"/>
                      <a:pt x="23" y="29"/>
                    </a:cubicBezTo>
                    <a:cubicBezTo>
                      <a:pt x="13" y="38"/>
                      <a:pt x="4" y="12"/>
                      <a:pt x="2" y="7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9" name="Freeform 187">
                <a:extLst>
                  <a:ext uri="{FF2B5EF4-FFF2-40B4-BE49-F238E27FC236}">
                    <a16:creationId xmlns:a16="http://schemas.microsoft.com/office/drawing/2014/main" id="{F29838D2-1F3D-4C2E-B6E0-F28AB70A4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1" y="2566"/>
                <a:ext cx="73" cy="81"/>
              </a:xfrm>
              <a:custGeom>
                <a:avLst/>
                <a:gdLst>
                  <a:gd name="T0" fmla="*/ 0 w 44"/>
                  <a:gd name="T1" fmla="*/ 55 h 49"/>
                  <a:gd name="T2" fmla="*/ 91 w 44"/>
                  <a:gd name="T3" fmla="*/ 21 h 49"/>
                  <a:gd name="T4" fmla="*/ 187 w 44"/>
                  <a:gd name="T5" fmla="*/ 154 h 49"/>
                  <a:gd name="T6" fmla="*/ 13 w 44"/>
                  <a:gd name="T7" fmla="*/ 58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49">
                    <a:moveTo>
                      <a:pt x="0" y="12"/>
                    </a:moveTo>
                    <a:cubicBezTo>
                      <a:pt x="6" y="4"/>
                      <a:pt x="10" y="0"/>
                      <a:pt x="20" y="5"/>
                    </a:cubicBezTo>
                    <a:cubicBezTo>
                      <a:pt x="26" y="9"/>
                      <a:pt x="44" y="26"/>
                      <a:pt x="41" y="34"/>
                    </a:cubicBezTo>
                    <a:cubicBezTo>
                      <a:pt x="34" y="49"/>
                      <a:pt x="10" y="17"/>
                      <a:pt x="3" y="13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0" name="Freeform 188">
                <a:extLst>
                  <a:ext uri="{FF2B5EF4-FFF2-40B4-BE49-F238E27FC236}">
                    <a16:creationId xmlns:a16="http://schemas.microsoft.com/office/drawing/2014/main" id="{B54F0FC6-42E7-4ACC-B1E4-BE70267E5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" y="2554"/>
                <a:ext cx="44" cy="23"/>
              </a:xfrm>
              <a:custGeom>
                <a:avLst/>
                <a:gdLst>
                  <a:gd name="T0" fmla="*/ 0 w 27"/>
                  <a:gd name="T1" fmla="*/ 43 h 14"/>
                  <a:gd name="T2" fmla="*/ 54 w 27"/>
                  <a:gd name="T3" fmla="*/ 62 h 14"/>
                  <a:gd name="T4" fmla="*/ 111 w 27"/>
                  <a:gd name="T5" fmla="*/ 26 h 14"/>
                  <a:gd name="T6" fmla="*/ 0 w 27"/>
                  <a:gd name="T7" fmla="*/ 41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14">
                    <a:moveTo>
                      <a:pt x="0" y="10"/>
                    </a:moveTo>
                    <a:cubicBezTo>
                      <a:pt x="3" y="12"/>
                      <a:pt x="8" y="14"/>
                      <a:pt x="12" y="14"/>
                    </a:cubicBezTo>
                    <a:cubicBezTo>
                      <a:pt x="15" y="14"/>
                      <a:pt x="27" y="10"/>
                      <a:pt x="26" y="6"/>
                    </a:cubicBezTo>
                    <a:cubicBezTo>
                      <a:pt x="24" y="0"/>
                      <a:pt x="3" y="7"/>
                      <a:pt x="0" y="9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1" name="Freeform 189">
                <a:extLst>
                  <a:ext uri="{FF2B5EF4-FFF2-40B4-BE49-F238E27FC236}">
                    <a16:creationId xmlns:a16="http://schemas.microsoft.com/office/drawing/2014/main" id="{7A952DF4-9FA2-429E-B8A3-7F0D6B2AA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589"/>
                <a:ext cx="91" cy="89"/>
              </a:xfrm>
              <a:custGeom>
                <a:avLst/>
                <a:gdLst>
                  <a:gd name="T0" fmla="*/ 28 w 55"/>
                  <a:gd name="T1" fmla="*/ 33 h 54"/>
                  <a:gd name="T2" fmla="*/ 20 w 55"/>
                  <a:gd name="T3" fmla="*/ 26 h 54"/>
                  <a:gd name="T4" fmla="*/ 83 w 55"/>
                  <a:gd name="T5" fmla="*/ 234 h 54"/>
                  <a:gd name="T6" fmla="*/ 167 w 55"/>
                  <a:gd name="T7" fmla="*/ 201 h 54"/>
                  <a:gd name="T8" fmla="*/ 235 w 55"/>
                  <a:gd name="T9" fmla="*/ 134 h 54"/>
                  <a:gd name="T10" fmla="*/ 96 w 55"/>
                  <a:gd name="T11" fmla="*/ 13 h 54"/>
                  <a:gd name="T12" fmla="*/ 20 w 55"/>
                  <a:gd name="T13" fmla="*/ 49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54">
                    <a:moveTo>
                      <a:pt x="6" y="7"/>
                    </a:moveTo>
                    <a:cubicBezTo>
                      <a:pt x="5" y="6"/>
                      <a:pt x="4" y="6"/>
                      <a:pt x="4" y="6"/>
                    </a:cubicBezTo>
                    <a:cubicBezTo>
                      <a:pt x="12" y="18"/>
                      <a:pt x="0" y="47"/>
                      <a:pt x="18" y="52"/>
                    </a:cubicBezTo>
                    <a:cubicBezTo>
                      <a:pt x="25" y="54"/>
                      <a:pt x="32" y="50"/>
                      <a:pt x="37" y="45"/>
                    </a:cubicBezTo>
                    <a:cubicBezTo>
                      <a:pt x="42" y="41"/>
                      <a:pt x="51" y="36"/>
                      <a:pt x="52" y="30"/>
                    </a:cubicBezTo>
                    <a:cubicBezTo>
                      <a:pt x="55" y="14"/>
                      <a:pt x="32" y="7"/>
                      <a:pt x="21" y="3"/>
                    </a:cubicBezTo>
                    <a:cubicBezTo>
                      <a:pt x="15" y="0"/>
                      <a:pt x="2" y="0"/>
                      <a:pt x="4" y="11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2" name="Freeform 190">
                <a:extLst>
                  <a:ext uri="{FF2B5EF4-FFF2-40B4-BE49-F238E27FC236}">
                    <a16:creationId xmlns:a16="http://schemas.microsoft.com/office/drawing/2014/main" id="{2CF06500-9BE8-4554-88C8-D0845FF20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2670"/>
                <a:ext cx="28" cy="43"/>
              </a:xfrm>
              <a:custGeom>
                <a:avLst/>
                <a:gdLst>
                  <a:gd name="T0" fmla="*/ 8 w 17"/>
                  <a:gd name="T1" fmla="*/ 0 h 26"/>
                  <a:gd name="T2" fmla="*/ 43 w 17"/>
                  <a:gd name="T3" fmla="*/ 109 h 26"/>
                  <a:gd name="T4" fmla="*/ 21 w 17"/>
                  <a:gd name="T5" fmla="*/ 20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6">
                    <a:moveTo>
                      <a:pt x="2" y="0"/>
                    </a:moveTo>
                    <a:cubicBezTo>
                      <a:pt x="9" y="3"/>
                      <a:pt x="0" y="22"/>
                      <a:pt x="10" y="24"/>
                    </a:cubicBezTo>
                    <a:cubicBezTo>
                      <a:pt x="17" y="26"/>
                      <a:pt x="14" y="5"/>
                      <a:pt x="5" y="4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3" name="Freeform 191">
                <a:extLst>
                  <a:ext uri="{FF2B5EF4-FFF2-40B4-BE49-F238E27FC236}">
                    <a16:creationId xmlns:a16="http://schemas.microsoft.com/office/drawing/2014/main" id="{5BEF6A24-D7A2-4B4C-BA70-CFBC4E09B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723"/>
                <a:ext cx="28" cy="46"/>
              </a:xfrm>
              <a:custGeom>
                <a:avLst/>
                <a:gdLst>
                  <a:gd name="T0" fmla="*/ 71 w 17"/>
                  <a:gd name="T1" fmla="*/ 0 h 28"/>
                  <a:gd name="T2" fmla="*/ 43 w 17"/>
                  <a:gd name="T3" fmla="*/ 105 h 28"/>
                  <a:gd name="T4" fmla="*/ 63 w 17"/>
                  <a:gd name="T5" fmla="*/ 8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8">
                    <a:moveTo>
                      <a:pt x="16" y="0"/>
                    </a:moveTo>
                    <a:cubicBezTo>
                      <a:pt x="15" y="5"/>
                      <a:pt x="0" y="19"/>
                      <a:pt x="10" y="24"/>
                    </a:cubicBezTo>
                    <a:cubicBezTo>
                      <a:pt x="17" y="28"/>
                      <a:pt x="17" y="6"/>
                      <a:pt x="14" y="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4" name="Freeform 192">
                <a:extLst>
                  <a:ext uri="{FF2B5EF4-FFF2-40B4-BE49-F238E27FC236}">
                    <a16:creationId xmlns:a16="http://schemas.microsoft.com/office/drawing/2014/main" id="{962D9275-C136-410C-BCA7-A9B64A3C1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2592"/>
                <a:ext cx="28" cy="45"/>
              </a:xfrm>
              <a:custGeom>
                <a:avLst/>
                <a:gdLst>
                  <a:gd name="T0" fmla="*/ 8 w 17"/>
                  <a:gd name="T1" fmla="*/ 13 h 27"/>
                  <a:gd name="T2" fmla="*/ 5 w 17"/>
                  <a:gd name="T3" fmla="*/ 117 h 27"/>
                  <a:gd name="T4" fmla="*/ 76 w 17"/>
                  <a:gd name="T5" fmla="*/ 78 h 27"/>
                  <a:gd name="T6" fmla="*/ 63 w 17"/>
                  <a:gd name="T7" fmla="*/ 13 h 27"/>
                  <a:gd name="T8" fmla="*/ 13 w 17"/>
                  <a:gd name="T9" fmla="*/ 3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2" y="3"/>
                    </a:moveTo>
                    <a:cubicBezTo>
                      <a:pt x="4" y="11"/>
                      <a:pt x="0" y="18"/>
                      <a:pt x="1" y="25"/>
                    </a:cubicBezTo>
                    <a:cubicBezTo>
                      <a:pt x="9" y="27"/>
                      <a:pt x="16" y="24"/>
                      <a:pt x="17" y="17"/>
                    </a:cubicBezTo>
                    <a:cubicBezTo>
                      <a:pt x="17" y="14"/>
                      <a:pt x="16" y="6"/>
                      <a:pt x="14" y="3"/>
                    </a:cubicBezTo>
                    <a:cubicBezTo>
                      <a:pt x="9" y="0"/>
                      <a:pt x="7" y="3"/>
                      <a:pt x="3" y="7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5" name="Freeform 193">
                <a:extLst>
                  <a:ext uri="{FF2B5EF4-FFF2-40B4-BE49-F238E27FC236}">
                    <a16:creationId xmlns:a16="http://schemas.microsoft.com/office/drawing/2014/main" id="{9D975FCB-C9EC-4332-A9D1-895477E63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2" y="2548"/>
                <a:ext cx="50" cy="41"/>
              </a:xfrm>
              <a:custGeom>
                <a:avLst/>
                <a:gdLst>
                  <a:gd name="T0" fmla="*/ 8 w 30"/>
                  <a:gd name="T1" fmla="*/ 67 h 25"/>
                  <a:gd name="T2" fmla="*/ 0 w 30"/>
                  <a:gd name="T3" fmla="*/ 71 h 25"/>
                  <a:gd name="T4" fmla="*/ 112 w 30"/>
                  <a:gd name="T5" fmla="*/ 102 h 25"/>
                  <a:gd name="T6" fmla="*/ 133 w 30"/>
                  <a:gd name="T7" fmla="*/ 26 h 25"/>
                  <a:gd name="T8" fmla="*/ 78 w 30"/>
                  <a:gd name="T9" fmla="*/ 0 h 25"/>
                  <a:gd name="T10" fmla="*/ 0 w 30"/>
                  <a:gd name="T11" fmla="*/ 62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" h="25">
                    <a:moveTo>
                      <a:pt x="2" y="15"/>
                    </a:moveTo>
                    <a:cubicBezTo>
                      <a:pt x="1" y="15"/>
                      <a:pt x="0" y="16"/>
                      <a:pt x="0" y="16"/>
                    </a:cubicBezTo>
                    <a:cubicBezTo>
                      <a:pt x="6" y="17"/>
                      <a:pt x="19" y="25"/>
                      <a:pt x="24" y="23"/>
                    </a:cubicBezTo>
                    <a:cubicBezTo>
                      <a:pt x="27" y="22"/>
                      <a:pt x="30" y="9"/>
                      <a:pt x="29" y="6"/>
                    </a:cubicBezTo>
                    <a:cubicBezTo>
                      <a:pt x="28" y="3"/>
                      <a:pt x="21" y="0"/>
                      <a:pt x="17" y="0"/>
                    </a:cubicBezTo>
                    <a:cubicBezTo>
                      <a:pt x="10" y="0"/>
                      <a:pt x="4" y="8"/>
                      <a:pt x="0" y="14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6" name="Freeform 194">
                <a:extLst>
                  <a:ext uri="{FF2B5EF4-FFF2-40B4-BE49-F238E27FC236}">
                    <a16:creationId xmlns:a16="http://schemas.microsoft.com/office/drawing/2014/main" id="{CA4F6D79-4B92-4E33-B5DF-E65440D12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9" y="2495"/>
                <a:ext cx="24" cy="44"/>
              </a:xfrm>
              <a:custGeom>
                <a:avLst/>
                <a:gdLst>
                  <a:gd name="T0" fmla="*/ 5 w 15"/>
                  <a:gd name="T1" fmla="*/ 104 h 27"/>
                  <a:gd name="T2" fmla="*/ 56 w 15"/>
                  <a:gd name="T3" fmla="*/ 54 h 27"/>
                  <a:gd name="T4" fmla="*/ 0 w 15"/>
                  <a:gd name="T5" fmla="*/ 98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7">
                    <a:moveTo>
                      <a:pt x="1" y="24"/>
                    </a:moveTo>
                    <a:cubicBezTo>
                      <a:pt x="6" y="27"/>
                      <a:pt x="14" y="17"/>
                      <a:pt x="14" y="12"/>
                    </a:cubicBezTo>
                    <a:cubicBezTo>
                      <a:pt x="15" y="0"/>
                      <a:pt x="2" y="17"/>
                      <a:pt x="0" y="23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7" name="Freeform 195">
                <a:extLst>
                  <a:ext uri="{FF2B5EF4-FFF2-40B4-BE49-F238E27FC236}">
                    <a16:creationId xmlns:a16="http://schemas.microsoft.com/office/drawing/2014/main" id="{8D893339-BE77-4D62-B52B-9C8B68C0E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8" y="2452"/>
                <a:ext cx="62" cy="58"/>
              </a:xfrm>
              <a:custGeom>
                <a:avLst/>
                <a:gdLst>
                  <a:gd name="T0" fmla="*/ 22 w 37"/>
                  <a:gd name="T1" fmla="*/ 91 h 35"/>
                  <a:gd name="T2" fmla="*/ 20 w 37"/>
                  <a:gd name="T3" fmla="*/ 83 h 35"/>
                  <a:gd name="T4" fmla="*/ 117 w 37"/>
                  <a:gd name="T5" fmla="*/ 159 h 35"/>
                  <a:gd name="T6" fmla="*/ 126 w 37"/>
                  <a:gd name="T7" fmla="*/ 20 h 35"/>
                  <a:gd name="T8" fmla="*/ 0 w 37"/>
                  <a:gd name="T9" fmla="*/ 83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35">
                    <a:moveTo>
                      <a:pt x="5" y="20"/>
                    </a:moveTo>
                    <a:cubicBezTo>
                      <a:pt x="5" y="19"/>
                      <a:pt x="4" y="19"/>
                      <a:pt x="4" y="18"/>
                    </a:cubicBezTo>
                    <a:cubicBezTo>
                      <a:pt x="10" y="23"/>
                      <a:pt x="17" y="35"/>
                      <a:pt x="25" y="35"/>
                    </a:cubicBezTo>
                    <a:cubicBezTo>
                      <a:pt x="27" y="28"/>
                      <a:pt x="37" y="9"/>
                      <a:pt x="27" y="4"/>
                    </a:cubicBezTo>
                    <a:cubicBezTo>
                      <a:pt x="17" y="0"/>
                      <a:pt x="3" y="10"/>
                      <a:pt x="0" y="18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8" name="Freeform 196">
                <a:extLst>
                  <a:ext uri="{FF2B5EF4-FFF2-40B4-BE49-F238E27FC236}">
                    <a16:creationId xmlns:a16="http://schemas.microsoft.com/office/drawing/2014/main" id="{60F1791B-D1BE-43D2-A9F5-05338B4CF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2518"/>
                <a:ext cx="28" cy="30"/>
              </a:xfrm>
              <a:custGeom>
                <a:avLst/>
                <a:gdLst>
                  <a:gd name="T0" fmla="*/ 5 w 17"/>
                  <a:gd name="T1" fmla="*/ 0 h 18"/>
                  <a:gd name="T2" fmla="*/ 41 w 17"/>
                  <a:gd name="T3" fmla="*/ 78 h 18"/>
                  <a:gd name="T4" fmla="*/ 13 w 17"/>
                  <a:gd name="T5" fmla="*/ 8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8">
                    <a:moveTo>
                      <a:pt x="1" y="0"/>
                    </a:moveTo>
                    <a:cubicBezTo>
                      <a:pt x="0" y="3"/>
                      <a:pt x="3" y="18"/>
                      <a:pt x="9" y="17"/>
                    </a:cubicBezTo>
                    <a:cubicBezTo>
                      <a:pt x="17" y="16"/>
                      <a:pt x="8" y="3"/>
                      <a:pt x="3" y="2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9" name="Freeform 197">
                <a:extLst>
                  <a:ext uri="{FF2B5EF4-FFF2-40B4-BE49-F238E27FC236}">
                    <a16:creationId xmlns:a16="http://schemas.microsoft.com/office/drawing/2014/main" id="{53645C05-6B3A-4DAB-BCEF-7BD7B03CD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" y="2481"/>
                <a:ext cx="28" cy="52"/>
              </a:xfrm>
              <a:custGeom>
                <a:avLst/>
                <a:gdLst>
                  <a:gd name="T0" fmla="*/ 0 w 17"/>
                  <a:gd name="T1" fmla="*/ 109 h 31"/>
                  <a:gd name="T2" fmla="*/ 63 w 17"/>
                  <a:gd name="T3" fmla="*/ 37 h 31"/>
                  <a:gd name="T4" fmla="*/ 0 w 17"/>
                  <a:gd name="T5" fmla="*/ 109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31">
                    <a:moveTo>
                      <a:pt x="0" y="23"/>
                    </a:moveTo>
                    <a:cubicBezTo>
                      <a:pt x="4" y="31"/>
                      <a:pt x="17" y="13"/>
                      <a:pt x="14" y="8"/>
                    </a:cubicBezTo>
                    <a:cubicBezTo>
                      <a:pt x="8" y="0"/>
                      <a:pt x="2" y="20"/>
                      <a:pt x="0" y="23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0" name="Freeform 198">
                <a:extLst>
                  <a:ext uri="{FF2B5EF4-FFF2-40B4-BE49-F238E27FC236}">
                    <a16:creationId xmlns:a16="http://schemas.microsoft.com/office/drawing/2014/main" id="{A39E6F9F-B32F-411D-B1DA-67E87CD34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407"/>
                <a:ext cx="40" cy="55"/>
              </a:xfrm>
              <a:custGeom>
                <a:avLst/>
                <a:gdLst>
                  <a:gd name="T0" fmla="*/ 0 w 24"/>
                  <a:gd name="T1" fmla="*/ 42 h 33"/>
                  <a:gd name="T2" fmla="*/ 63 w 24"/>
                  <a:gd name="T3" fmla="*/ 145 h 33"/>
                  <a:gd name="T4" fmla="*/ 105 w 24"/>
                  <a:gd name="T5" fmla="*/ 83 h 33"/>
                  <a:gd name="T6" fmla="*/ 63 w 24"/>
                  <a:gd name="T7" fmla="*/ 8 h 33"/>
                  <a:gd name="T8" fmla="*/ 0 w 24"/>
                  <a:gd name="T9" fmla="*/ 42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3">
                    <a:moveTo>
                      <a:pt x="0" y="9"/>
                    </a:moveTo>
                    <a:cubicBezTo>
                      <a:pt x="5" y="14"/>
                      <a:pt x="8" y="30"/>
                      <a:pt x="14" y="31"/>
                    </a:cubicBezTo>
                    <a:cubicBezTo>
                      <a:pt x="20" y="33"/>
                      <a:pt x="23" y="23"/>
                      <a:pt x="23" y="18"/>
                    </a:cubicBezTo>
                    <a:cubicBezTo>
                      <a:pt x="24" y="10"/>
                      <a:pt x="21" y="4"/>
                      <a:pt x="14" y="2"/>
                    </a:cubicBezTo>
                    <a:cubicBezTo>
                      <a:pt x="6" y="0"/>
                      <a:pt x="5" y="4"/>
                      <a:pt x="0" y="9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1" name="Freeform 199">
                <a:extLst>
                  <a:ext uri="{FF2B5EF4-FFF2-40B4-BE49-F238E27FC236}">
                    <a16:creationId xmlns:a16="http://schemas.microsoft.com/office/drawing/2014/main" id="{5DDFF023-FC28-4481-9F17-846B97603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356"/>
                <a:ext cx="24" cy="26"/>
              </a:xfrm>
              <a:custGeom>
                <a:avLst/>
                <a:gdLst>
                  <a:gd name="T0" fmla="*/ 9 w 14"/>
                  <a:gd name="T1" fmla="*/ 26 h 16"/>
                  <a:gd name="T2" fmla="*/ 5 w 14"/>
                  <a:gd name="T3" fmla="*/ 63 h 16"/>
                  <a:gd name="T4" fmla="*/ 57 w 14"/>
                  <a:gd name="T5" fmla="*/ 18 h 16"/>
                  <a:gd name="T6" fmla="*/ 5 w 14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6">
                    <a:moveTo>
                      <a:pt x="2" y="6"/>
                    </a:moveTo>
                    <a:cubicBezTo>
                      <a:pt x="0" y="5"/>
                      <a:pt x="1" y="12"/>
                      <a:pt x="1" y="15"/>
                    </a:cubicBezTo>
                    <a:cubicBezTo>
                      <a:pt x="5" y="16"/>
                      <a:pt x="14" y="8"/>
                      <a:pt x="11" y="4"/>
                    </a:cubicBezTo>
                    <a:cubicBezTo>
                      <a:pt x="9" y="1"/>
                      <a:pt x="3" y="1"/>
                      <a:pt x="1" y="0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2" name="Freeform 200">
                <a:extLst>
                  <a:ext uri="{FF2B5EF4-FFF2-40B4-BE49-F238E27FC236}">
                    <a16:creationId xmlns:a16="http://schemas.microsoft.com/office/drawing/2014/main" id="{51A90800-9FBF-4D50-9A0D-CD586590A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5" y="2309"/>
                <a:ext cx="23" cy="63"/>
              </a:xfrm>
              <a:custGeom>
                <a:avLst/>
                <a:gdLst>
                  <a:gd name="T0" fmla="*/ 0 w 14"/>
                  <a:gd name="T1" fmla="*/ 22 h 38"/>
                  <a:gd name="T2" fmla="*/ 21 w 14"/>
                  <a:gd name="T3" fmla="*/ 154 h 38"/>
                  <a:gd name="T4" fmla="*/ 58 w 14"/>
                  <a:gd name="T5" fmla="*/ 104 h 38"/>
                  <a:gd name="T6" fmla="*/ 8 w 14"/>
                  <a:gd name="T7" fmla="*/ 36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38">
                    <a:moveTo>
                      <a:pt x="0" y="5"/>
                    </a:moveTo>
                    <a:cubicBezTo>
                      <a:pt x="0" y="11"/>
                      <a:pt x="0" y="30"/>
                      <a:pt x="5" y="34"/>
                    </a:cubicBezTo>
                    <a:cubicBezTo>
                      <a:pt x="11" y="38"/>
                      <a:pt x="12" y="29"/>
                      <a:pt x="13" y="23"/>
                    </a:cubicBezTo>
                    <a:cubicBezTo>
                      <a:pt x="14" y="19"/>
                      <a:pt x="9" y="0"/>
                      <a:pt x="2" y="8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3" name="Freeform 201">
                <a:extLst>
                  <a:ext uri="{FF2B5EF4-FFF2-40B4-BE49-F238E27FC236}">
                    <a16:creationId xmlns:a16="http://schemas.microsoft.com/office/drawing/2014/main" id="{E13FADCD-453C-4FE0-B88F-29EF67AE3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2180"/>
                <a:ext cx="59" cy="121"/>
              </a:xfrm>
              <a:custGeom>
                <a:avLst/>
                <a:gdLst>
                  <a:gd name="T0" fmla="*/ 18 w 36"/>
                  <a:gd name="T1" fmla="*/ 192 h 73"/>
                  <a:gd name="T2" fmla="*/ 0 w 36"/>
                  <a:gd name="T3" fmla="*/ 187 h 73"/>
                  <a:gd name="T4" fmla="*/ 26 w 36"/>
                  <a:gd name="T5" fmla="*/ 255 h 73"/>
                  <a:gd name="T6" fmla="*/ 56 w 36"/>
                  <a:gd name="T7" fmla="*/ 333 h 73"/>
                  <a:gd name="T8" fmla="*/ 159 w 36"/>
                  <a:gd name="T9" fmla="*/ 250 h 73"/>
                  <a:gd name="T10" fmla="*/ 110 w 36"/>
                  <a:gd name="T11" fmla="*/ 126 h 73"/>
                  <a:gd name="T12" fmla="*/ 89 w 36"/>
                  <a:gd name="T13" fmla="*/ 0 h 73"/>
                  <a:gd name="T14" fmla="*/ 8 w 36"/>
                  <a:gd name="T15" fmla="*/ 154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" h="73">
                    <a:moveTo>
                      <a:pt x="4" y="42"/>
                    </a:moveTo>
                    <a:cubicBezTo>
                      <a:pt x="2" y="41"/>
                      <a:pt x="1" y="41"/>
                      <a:pt x="0" y="41"/>
                    </a:cubicBezTo>
                    <a:cubicBezTo>
                      <a:pt x="1" y="46"/>
                      <a:pt x="4" y="51"/>
                      <a:pt x="6" y="56"/>
                    </a:cubicBezTo>
                    <a:cubicBezTo>
                      <a:pt x="9" y="61"/>
                      <a:pt x="9" y="69"/>
                      <a:pt x="13" y="73"/>
                    </a:cubicBezTo>
                    <a:cubicBezTo>
                      <a:pt x="21" y="68"/>
                      <a:pt x="24" y="55"/>
                      <a:pt x="36" y="55"/>
                    </a:cubicBezTo>
                    <a:cubicBezTo>
                      <a:pt x="31" y="46"/>
                      <a:pt x="26" y="38"/>
                      <a:pt x="25" y="28"/>
                    </a:cubicBezTo>
                    <a:cubicBezTo>
                      <a:pt x="24" y="19"/>
                      <a:pt x="26" y="8"/>
                      <a:pt x="20" y="0"/>
                    </a:cubicBezTo>
                    <a:cubicBezTo>
                      <a:pt x="12" y="4"/>
                      <a:pt x="1" y="25"/>
                      <a:pt x="2" y="34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4" name="Freeform 202">
                <a:extLst>
                  <a:ext uri="{FF2B5EF4-FFF2-40B4-BE49-F238E27FC236}">
                    <a16:creationId xmlns:a16="http://schemas.microsoft.com/office/drawing/2014/main" id="{E1974E04-46F8-4C44-B6A3-6197A6D66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9" y="2182"/>
                <a:ext cx="26" cy="36"/>
              </a:xfrm>
              <a:custGeom>
                <a:avLst/>
                <a:gdLst>
                  <a:gd name="T0" fmla="*/ 0 w 16"/>
                  <a:gd name="T1" fmla="*/ 26 h 22"/>
                  <a:gd name="T2" fmla="*/ 47 w 16"/>
                  <a:gd name="T3" fmla="*/ 97 h 22"/>
                  <a:gd name="T4" fmla="*/ 60 w 16"/>
                  <a:gd name="T5" fmla="*/ 26 h 22"/>
                  <a:gd name="T6" fmla="*/ 34 w 16"/>
                  <a:gd name="T7" fmla="*/ 13 h 22"/>
                  <a:gd name="T8" fmla="*/ 18 w 16"/>
                  <a:gd name="T9" fmla="*/ 2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2">
                    <a:moveTo>
                      <a:pt x="0" y="6"/>
                    </a:moveTo>
                    <a:cubicBezTo>
                      <a:pt x="3" y="9"/>
                      <a:pt x="8" y="22"/>
                      <a:pt x="11" y="22"/>
                    </a:cubicBezTo>
                    <a:cubicBezTo>
                      <a:pt x="16" y="22"/>
                      <a:pt x="16" y="9"/>
                      <a:pt x="14" y="6"/>
                    </a:cubicBezTo>
                    <a:cubicBezTo>
                      <a:pt x="14" y="6"/>
                      <a:pt x="8" y="3"/>
                      <a:pt x="8" y="3"/>
                    </a:cubicBezTo>
                    <a:cubicBezTo>
                      <a:pt x="6" y="3"/>
                      <a:pt x="5" y="0"/>
                      <a:pt x="4" y="5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5" name="Freeform 203">
                <a:extLst>
                  <a:ext uri="{FF2B5EF4-FFF2-40B4-BE49-F238E27FC236}">
                    <a16:creationId xmlns:a16="http://schemas.microsoft.com/office/drawing/2014/main" id="{E87C6348-8974-44E0-A631-272C1ED50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6" y="2140"/>
                <a:ext cx="20" cy="58"/>
              </a:xfrm>
              <a:custGeom>
                <a:avLst/>
                <a:gdLst>
                  <a:gd name="T0" fmla="*/ 33 w 12"/>
                  <a:gd name="T1" fmla="*/ 0 h 35"/>
                  <a:gd name="T2" fmla="*/ 33 w 12"/>
                  <a:gd name="T3" fmla="*/ 133 h 35"/>
                  <a:gd name="T4" fmla="*/ 20 w 12"/>
                  <a:gd name="T5" fmla="*/ 0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35">
                    <a:moveTo>
                      <a:pt x="7" y="0"/>
                    </a:moveTo>
                    <a:cubicBezTo>
                      <a:pt x="0" y="3"/>
                      <a:pt x="1" y="35"/>
                      <a:pt x="7" y="29"/>
                    </a:cubicBezTo>
                    <a:cubicBezTo>
                      <a:pt x="12" y="25"/>
                      <a:pt x="12" y="1"/>
                      <a:pt x="4" y="0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6" name="Freeform 204">
                <a:extLst>
                  <a:ext uri="{FF2B5EF4-FFF2-40B4-BE49-F238E27FC236}">
                    <a16:creationId xmlns:a16="http://schemas.microsoft.com/office/drawing/2014/main" id="{1E94A198-7BDD-42A9-9BD5-6D8677982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" y="2084"/>
                <a:ext cx="50" cy="96"/>
              </a:xfrm>
              <a:custGeom>
                <a:avLst/>
                <a:gdLst>
                  <a:gd name="T0" fmla="*/ 20 w 30"/>
                  <a:gd name="T1" fmla="*/ 250 h 58"/>
                  <a:gd name="T2" fmla="*/ 117 w 30"/>
                  <a:gd name="T3" fmla="*/ 187 h 58"/>
                  <a:gd name="T4" fmla="*/ 105 w 30"/>
                  <a:gd name="T5" fmla="*/ 60 h 58"/>
                  <a:gd name="T6" fmla="*/ 28 w 30"/>
                  <a:gd name="T7" fmla="*/ 104 h 58"/>
                  <a:gd name="T8" fmla="*/ 20 w 30"/>
                  <a:gd name="T9" fmla="*/ 25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58">
                    <a:moveTo>
                      <a:pt x="4" y="55"/>
                    </a:moveTo>
                    <a:cubicBezTo>
                      <a:pt x="11" y="58"/>
                      <a:pt x="22" y="47"/>
                      <a:pt x="25" y="41"/>
                    </a:cubicBezTo>
                    <a:cubicBezTo>
                      <a:pt x="30" y="33"/>
                      <a:pt x="27" y="22"/>
                      <a:pt x="23" y="13"/>
                    </a:cubicBezTo>
                    <a:cubicBezTo>
                      <a:pt x="18" y="0"/>
                      <a:pt x="10" y="15"/>
                      <a:pt x="6" y="23"/>
                    </a:cubicBezTo>
                    <a:cubicBezTo>
                      <a:pt x="0" y="34"/>
                      <a:pt x="0" y="44"/>
                      <a:pt x="4" y="55"/>
                    </a:cubicBezTo>
                  </a:path>
                </a:pathLst>
              </a:custGeom>
              <a:solidFill>
                <a:srgbClr val="A57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40" name="Freeform 205">
              <a:extLst>
                <a:ext uri="{FF2B5EF4-FFF2-40B4-BE49-F238E27FC236}">
                  <a16:creationId xmlns:a16="http://schemas.microsoft.com/office/drawing/2014/main" id="{79FA03E0-43B2-420B-B8B5-1676F3268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" y="2078"/>
              <a:ext cx="25" cy="43"/>
            </a:xfrm>
            <a:custGeom>
              <a:avLst/>
              <a:gdLst>
                <a:gd name="T0" fmla="*/ 42 w 15"/>
                <a:gd name="T1" fmla="*/ 8 h 26"/>
                <a:gd name="T2" fmla="*/ 0 w 15"/>
                <a:gd name="T3" fmla="*/ 99 h 26"/>
                <a:gd name="T4" fmla="*/ 42 w 15"/>
                <a:gd name="T5" fmla="*/ 104 h 26"/>
                <a:gd name="T6" fmla="*/ 28 w 15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6">
                  <a:moveTo>
                    <a:pt x="9" y="2"/>
                  </a:moveTo>
                  <a:cubicBezTo>
                    <a:pt x="4" y="2"/>
                    <a:pt x="0" y="18"/>
                    <a:pt x="0" y="22"/>
                  </a:cubicBezTo>
                  <a:cubicBezTo>
                    <a:pt x="4" y="24"/>
                    <a:pt x="6" y="26"/>
                    <a:pt x="9" y="23"/>
                  </a:cubicBezTo>
                  <a:cubicBezTo>
                    <a:pt x="15" y="17"/>
                    <a:pt x="8" y="5"/>
                    <a:pt x="6" y="0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1" name="Freeform 206">
              <a:extLst>
                <a:ext uri="{FF2B5EF4-FFF2-40B4-BE49-F238E27FC236}">
                  <a16:creationId xmlns:a16="http://schemas.microsoft.com/office/drawing/2014/main" id="{2C1A2C1B-0146-4C44-8C45-A7FF13894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2028"/>
              <a:ext cx="40" cy="55"/>
            </a:xfrm>
            <a:custGeom>
              <a:avLst/>
              <a:gdLst>
                <a:gd name="T0" fmla="*/ 5 w 24"/>
                <a:gd name="T1" fmla="*/ 83 h 33"/>
                <a:gd name="T2" fmla="*/ 0 w 24"/>
                <a:gd name="T3" fmla="*/ 78 h 33"/>
                <a:gd name="T4" fmla="*/ 105 w 24"/>
                <a:gd name="T5" fmla="*/ 62 h 33"/>
                <a:gd name="T6" fmla="*/ 88 w 24"/>
                <a:gd name="T7" fmla="*/ 20 h 33"/>
                <a:gd name="T8" fmla="*/ 8 w 24"/>
                <a:gd name="T9" fmla="*/ 75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33">
                  <a:moveTo>
                    <a:pt x="1" y="18"/>
                  </a:moveTo>
                  <a:cubicBezTo>
                    <a:pt x="0" y="17"/>
                    <a:pt x="0" y="16"/>
                    <a:pt x="0" y="17"/>
                  </a:cubicBezTo>
                  <a:cubicBezTo>
                    <a:pt x="9" y="33"/>
                    <a:pt x="22" y="30"/>
                    <a:pt x="23" y="13"/>
                  </a:cubicBezTo>
                  <a:cubicBezTo>
                    <a:pt x="24" y="8"/>
                    <a:pt x="23" y="6"/>
                    <a:pt x="19" y="4"/>
                  </a:cubicBezTo>
                  <a:cubicBezTo>
                    <a:pt x="11" y="0"/>
                    <a:pt x="5" y="10"/>
                    <a:pt x="2" y="16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2" name="Freeform 207">
              <a:extLst>
                <a:ext uri="{FF2B5EF4-FFF2-40B4-BE49-F238E27FC236}">
                  <a16:creationId xmlns:a16="http://schemas.microsoft.com/office/drawing/2014/main" id="{162A2805-1B16-4FE3-9EAE-145A2A71A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" y="2084"/>
              <a:ext cx="43" cy="85"/>
            </a:xfrm>
            <a:custGeom>
              <a:avLst/>
              <a:gdLst>
                <a:gd name="T0" fmla="*/ 84 w 26"/>
                <a:gd name="T1" fmla="*/ 13 h 51"/>
                <a:gd name="T2" fmla="*/ 112 w 26"/>
                <a:gd name="T3" fmla="*/ 130 h 51"/>
                <a:gd name="T4" fmla="*/ 41 w 26"/>
                <a:gd name="T5" fmla="*/ 195 h 51"/>
                <a:gd name="T6" fmla="*/ 8 w 26"/>
                <a:gd name="T7" fmla="*/ 103 h 51"/>
                <a:gd name="T8" fmla="*/ 46 w 26"/>
                <a:gd name="T9" fmla="*/ 8 h 51"/>
                <a:gd name="T10" fmla="*/ 91 w 26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51">
                  <a:moveTo>
                    <a:pt x="19" y="3"/>
                  </a:moveTo>
                  <a:cubicBezTo>
                    <a:pt x="23" y="5"/>
                    <a:pt x="24" y="23"/>
                    <a:pt x="25" y="28"/>
                  </a:cubicBezTo>
                  <a:cubicBezTo>
                    <a:pt x="26" y="38"/>
                    <a:pt x="19" y="51"/>
                    <a:pt x="9" y="42"/>
                  </a:cubicBezTo>
                  <a:cubicBezTo>
                    <a:pt x="2" y="37"/>
                    <a:pt x="0" y="30"/>
                    <a:pt x="2" y="22"/>
                  </a:cubicBezTo>
                  <a:cubicBezTo>
                    <a:pt x="3" y="18"/>
                    <a:pt x="6" y="5"/>
                    <a:pt x="10" y="2"/>
                  </a:cubicBezTo>
                  <a:cubicBezTo>
                    <a:pt x="14" y="0"/>
                    <a:pt x="16" y="2"/>
                    <a:pt x="20" y="0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Freeform 208">
              <a:extLst>
                <a:ext uri="{FF2B5EF4-FFF2-40B4-BE49-F238E27FC236}">
                  <a16:creationId xmlns:a16="http://schemas.microsoft.com/office/drawing/2014/main" id="{27EED36B-3394-4D62-962C-80D68F3F1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2068"/>
              <a:ext cx="28" cy="49"/>
            </a:xfrm>
            <a:custGeom>
              <a:avLst/>
              <a:gdLst>
                <a:gd name="T0" fmla="*/ 0 w 17"/>
                <a:gd name="T1" fmla="*/ 54 h 30"/>
                <a:gd name="T2" fmla="*/ 58 w 17"/>
                <a:gd name="T3" fmla="*/ 131 h 30"/>
                <a:gd name="T4" fmla="*/ 5 w 17"/>
                <a:gd name="T5" fmla="*/ 42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30">
                  <a:moveTo>
                    <a:pt x="0" y="12"/>
                  </a:moveTo>
                  <a:cubicBezTo>
                    <a:pt x="5" y="17"/>
                    <a:pt x="7" y="26"/>
                    <a:pt x="13" y="30"/>
                  </a:cubicBezTo>
                  <a:cubicBezTo>
                    <a:pt x="17" y="21"/>
                    <a:pt x="16" y="0"/>
                    <a:pt x="1" y="10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Freeform 209">
              <a:extLst>
                <a:ext uri="{FF2B5EF4-FFF2-40B4-BE49-F238E27FC236}">
                  <a16:creationId xmlns:a16="http://schemas.microsoft.com/office/drawing/2014/main" id="{3D8E6767-94A6-437A-B5E8-6488CD6A0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2025"/>
              <a:ext cx="51" cy="53"/>
            </a:xfrm>
            <a:custGeom>
              <a:avLst/>
              <a:gdLst>
                <a:gd name="T0" fmla="*/ 20 w 31"/>
                <a:gd name="T1" fmla="*/ 36 h 32"/>
                <a:gd name="T2" fmla="*/ 138 w 31"/>
                <a:gd name="T3" fmla="*/ 50 h 32"/>
                <a:gd name="T4" fmla="*/ 41 w 31"/>
                <a:gd name="T5" fmla="*/ 28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32">
                  <a:moveTo>
                    <a:pt x="4" y="8"/>
                  </a:moveTo>
                  <a:cubicBezTo>
                    <a:pt x="0" y="16"/>
                    <a:pt x="31" y="32"/>
                    <a:pt x="31" y="11"/>
                  </a:cubicBezTo>
                  <a:cubicBezTo>
                    <a:pt x="31" y="0"/>
                    <a:pt x="15" y="2"/>
                    <a:pt x="9" y="6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Freeform 210">
              <a:extLst>
                <a:ext uri="{FF2B5EF4-FFF2-40B4-BE49-F238E27FC236}">
                  <a16:creationId xmlns:a16="http://schemas.microsoft.com/office/drawing/2014/main" id="{EC9DC12B-B905-4339-A59D-4E9C99589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" y="1982"/>
              <a:ext cx="81" cy="71"/>
            </a:xfrm>
            <a:custGeom>
              <a:avLst/>
              <a:gdLst>
                <a:gd name="T0" fmla="*/ 20 w 49"/>
                <a:gd name="T1" fmla="*/ 41 h 43"/>
                <a:gd name="T2" fmla="*/ 50 w 49"/>
                <a:gd name="T3" fmla="*/ 104 h 43"/>
                <a:gd name="T4" fmla="*/ 109 w 49"/>
                <a:gd name="T5" fmla="*/ 193 h 43"/>
                <a:gd name="T6" fmla="*/ 154 w 49"/>
                <a:gd name="T7" fmla="*/ 35 h 43"/>
                <a:gd name="T8" fmla="*/ 13 w 49"/>
                <a:gd name="T9" fmla="*/ 28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43">
                  <a:moveTo>
                    <a:pt x="4" y="9"/>
                  </a:moveTo>
                  <a:cubicBezTo>
                    <a:pt x="0" y="5"/>
                    <a:pt x="10" y="20"/>
                    <a:pt x="11" y="23"/>
                  </a:cubicBezTo>
                  <a:cubicBezTo>
                    <a:pt x="15" y="29"/>
                    <a:pt x="18" y="38"/>
                    <a:pt x="24" y="43"/>
                  </a:cubicBezTo>
                  <a:cubicBezTo>
                    <a:pt x="32" y="33"/>
                    <a:pt x="49" y="20"/>
                    <a:pt x="34" y="8"/>
                  </a:cubicBezTo>
                  <a:cubicBezTo>
                    <a:pt x="27" y="2"/>
                    <a:pt x="8" y="0"/>
                    <a:pt x="3" y="6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Freeform 211">
              <a:extLst>
                <a:ext uri="{FF2B5EF4-FFF2-40B4-BE49-F238E27FC236}">
                  <a16:creationId xmlns:a16="http://schemas.microsoft.com/office/drawing/2014/main" id="{C7333F3B-820C-497E-9B21-6B2548D51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1861"/>
              <a:ext cx="78" cy="63"/>
            </a:xfrm>
            <a:custGeom>
              <a:avLst/>
              <a:gdLst>
                <a:gd name="T0" fmla="*/ 20 w 47"/>
                <a:gd name="T1" fmla="*/ 172 h 38"/>
                <a:gd name="T2" fmla="*/ 168 w 47"/>
                <a:gd name="T3" fmla="*/ 83 h 38"/>
                <a:gd name="T4" fmla="*/ 0 w 47"/>
                <a:gd name="T5" fmla="*/ 151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38">
                  <a:moveTo>
                    <a:pt x="4" y="38"/>
                  </a:moveTo>
                  <a:cubicBezTo>
                    <a:pt x="3" y="29"/>
                    <a:pt x="47" y="37"/>
                    <a:pt x="37" y="18"/>
                  </a:cubicBezTo>
                  <a:cubicBezTo>
                    <a:pt x="28" y="0"/>
                    <a:pt x="4" y="25"/>
                    <a:pt x="0" y="33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Freeform 212">
              <a:extLst>
                <a:ext uri="{FF2B5EF4-FFF2-40B4-BE49-F238E27FC236}">
                  <a16:creationId xmlns:a16="http://schemas.microsoft.com/office/drawing/2014/main" id="{53E99408-9F69-410C-BA38-67F4B9180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" y="1889"/>
              <a:ext cx="43" cy="53"/>
            </a:xfrm>
            <a:custGeom>
              <a:avLst/>
              <a:gdLst>
                <a:gd name="T0" fmla="*/ 117 w 26"/>
                <a:gd name="T1" fmla="*/ 0 h 32"/>
                <a:gd name="T2" fmla="*/ 33 w 26"/>
                <a:gd name="T3" fmla="*/ 113 h 32"/>
                <a:gd name="T4" fmla="*/ 13 w 26"/>
                <a:gd name="T5" fmla="*/ 22 h 32"/>
                <a:gd name="T6" fmla="*/ 84 w 26"/>
                <a:gd name="T7" fmla="*/ 5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2">
                  <a:moveTo>
                    <a:pt x="26" y="0"/>
                  </a:moveTo>
                  <a:cubicBezTo>
                    <a:pt x="21" y="7"/>
                    <a:pt x="18" y="32"/>
                    <a:pt x="7" y="25"/>
                  </a:cubicBezTo>
                  <a:cubicBezTo>
                    <a:pt x="3" y="23"/>
                    <a:pt x="0" y="9"/>
                    <a:pt x="3" y="5"/>
                  </a:cubicBezTo>
                  <a:cubicBezTo>
                    <a:pt x="5" y="2"/>
                    <a:pt x="15" y="2"/>
                    <a:pt x="19" y="1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Freeform 213">
              <a:extLst>
                <a:ext uri="{FF2B5EF4-FFF2-40B4-BE49-F238E27FC236}">
                  <a16:creationId xmlns:a16="http://schemas.microsoft.com/office/drawing/2014/main" id="{87B77BEE-FC93-411D-9BA5-36815D937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1953"/>
              <a:ext cx="40" cy="24"/>
            </a:xfrm>
            <a:custGeom>
              <a:avLst/>
              <a:gdLst>
                <a:gd name="T0" fmla="*/ 0 w 24"/>
                <a:gd name="T1" fmla="*/ 9 h 14"/>
                <a:gd name="T2" fmla="*/ 88 w 24"/>
                <a:gd name="T3" fmla="*/ 45 h 14"/>
                <a:gd name="T4" fmla="*/ 13 w 24"/>
                <a:gd name="T5" fmla="*/ 9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4">
                  <a:moveTo>
                    <a:pt x="0" y="2"/>
                  </a:moveTo>
                  <a:cubicBezTo>
                    <a:pt x="2" y="6"/>
                    <a:pt x="15" y="14"/>
                    <a:pt x="19" y="9"/>
                  </a:cubicBezTo>
                  <a:cubicBezTo>
                    <a:pt x="24" y="2"/>
                    <a:pt x="7" y="0"/>
                    <a:pt x="3" y="2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Freeform 214">
              <a:extLst>
                <a:ext uri="{FF2B5EF4-FFF2-40B4-BE49-F238E27FC236}">
                  <a16:creationId xmlns:a16="http://schemas.microsoft.com/office/drawing/2014/main" id="{CC0D413E-CCB1-4B1C-9825-39F696FA6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" y="1882"/>
              <a:ext cx="60" cy="68"/>
            </a:xfrm>
            <a:custGeom>
              <a:avLst/>
              <a:gdLst>
                <a:gd name="T0" fmla="*/ 0 w 36"/>
                <a:gd name="T1" fmla="*/ 76 h 41"/>
                <a:gd name="T2" fmla="*/ 120 w 36"/>
                <a:gd name="T3" fmla="*/ 187 h 41"/>
                <a:gd name="T4" fmla="*/ 153 w 36"/>
                <a:gd name="T5" fmla="*/ 55 h 41"/>
                <a:gd name="T6" fmla="*/ 13 w 36"/>
                <a:gd name="T7" fmla="*/ 83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41">
                  <a:moveTo>
                    <a:pt x="0" y="17"/>
                  </a:moveTo>
                  <a:cubicBezTo>
                    <a:pt x="10" y="24"/>
                    <a:pt x="17" y="35"/>
                    <a:pt x="26" y="41"/>
                  </a:cubicBezTo>
                  <a:cubicBezTo>
                    <a:pt x="27" y="35"/>
                    <a:pt x="36" y="17"/>
                    <a:pt x="33" y="12"/>
                  </a:cubicBezTo>
                  <a:cubicBezTo>
                    <a:pt x="27" y="0"/>
                    <a:pt x="8" y="12"/>
                    <a:pt x="3" y="18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215">
              <a:extLst>
                <a:ext uri="{FF2B5EF4-FFF2-40B4-BE49-F238E27FC236}">
                  <a16:creationId xmlns:a16="http://schemas.microsoft.com/office/drawing/2014/main" id="{15E62328-3AE3-4890-B321-028783522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1927"/>
              <a:ext cx="26" cy="21"/>
            </a:xfrm>
            <a:custGeom>
              <a:avLst/>
              <a:gdLst>
                <a:gd name="T0" fmla="*/ 0 w 16"/>
                <a:gd name="T1" fmla="*/ 8 h 13"/>
                <a:gd name="T2" fmla="*/ 68 w 16"/>
                <a:gd name="T3" fmla="*/ 8 h 13"/>
                <a:gd name="T4" fmla="*/ 18 w 16"/>
                <a:gd name="T5" fmla="*/ 13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3">
                  <a:moveTo>
                    <a:pt x="0" y="2"/>
                  </a:moveTo>
                  <a:cubicBezTo>
                    <a:pt x="3" y="10"/>
                    <a:pt x="16" y="13"/>
                    <a:pt x="16" y="2"/>
                  </a:cubicBezTo>
                  <a:cubicBezTo>
                    <a:pt x="12" y="0"/>
                    <a:pt x="6" y="2"/>
                    <a:pt x="4" y="3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216">
              <a:extLst>
                <a:ext uri="{FF2B5EF4-FFF2-40B4-BE49-F238E27FC236}">
                  <a16:creationId xmlns:a16="http://schemas.microsoft.com/office/drawing/2014/main" id="{FFFF969E-3EA4-4EDC-9436-500AD2308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1905"/>
              <a:ext cx="11" cy="15"/>
            </a:xfrm>
            <a:custGeom>
              <a:avLst/>
              <a:gdLst>
                <a:gd name="T0" fmla="*/ 0 w 7"/>
                <a:gd name="T1" fmla="*/ 33 h 9"/>
                <a:gd name="T2" fmla="*/ 22 w 7"/>
                <a:gd name="T3" fmla="*/ 37 h 9"/>
                <a:gd name="T4" fmla="*/ 22 w 7"/>
                <a:gd name="T5" fmla="*/ 8 h 9"/>
                <a:gd name="T6" fmla="*/ 0 w 7"/>
                <a:gd name="T7" fmla="*/ 33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9">
                  <a:moveTo>
                    <a:pt x="0" y="7"/>
                  </a:moveTo>
                  <a:cubicBezTo>
                    <a:pt x="2" y="8"/>
                    <a:pt x="3" y="9"/>
                    <a:pt x="6" y="8"/>
                  </a:cubicBezTo>
                  <a:cubicBezTo>
                    <a:pt x="6" y="6"/>
                    <a:pt x="7" y="4"/>
                    <a:pt x="6" y="2"/>
                  </a:cubicBezTo>
                  <a:cubicBezTo>
                    <a:pt x="1" y="0"/>
                    <a:pt x="1" y="3"/>
                    <a:pt x="0" y="7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217">
              <a:extLst>
                <a:ext uri="{FF2B5EF4-FFF2-40B4-BE49-F238E27FC236}">
                  <a16:creationId xmlns:a16="http://schemas.microsoft.com/office/drawing/2014/main" id="{B7BE1610-9E1B-4A52-85FD-9DEB45646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" y="3117"/>
              <a:ext cx="97" cy="112"/>
            </a:xfrm>
            <a:custGeom>
              <a:avLst/>
              <a:gdLst>
                <a:gd name="T0" fmla="*/ 102 w 59"/>
                <a:gd name="T1" fmla="*/ 35 h 68"/>
                <a:gd name="T2" fmla="*/ 26 w 59"/>
                <a:gd name="T3" fmla="*/ 209 h 68"/>
                <a:gd name="T4" fmla="*/ 71 w 59"/>
                <a:gd name="T5" fmla="*/ 298 h 68"/>
                <a:gd name="T6" fmla="*/ 181 w 59"/>
                <a:gd name="T7" fmla="*/ 268 h 68"/>
                <a:gd name="T8" fmla="*/ 173 w 59"/>
                <a:gd name="T9" fmla="*/ 84 h 68"/>
                <a:gd name="T10" fmla="*/ 89 w 59"/>
                <a:gd name="T11" fmla="*/ 41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68">
                  <a:moveTo>
                    <a:pt x="23" y="8"/>
                  </a:moveTo>
                  <a:cubicBezTo>
                    <a:pt x="0" y="0"/>
                    <a:pt x="5" y="34"/>
                    <a:pt x="6" y="47"/>
                  </a:cubicBezTo>
                  <a:cubicBezTo>
                    <a:pt x="6" y="55"/>
                    <a:pt x="6" y="67"/>
                    <a:pt x="16" y="67"/>
                  </a:cubicBezTo>
                  <a:cubicBezTo>
                    <a:pt x="22" y="68"/>
                    <a:pt x="35" y="62"/>
                    <a:pt x="41" y="60"/>
                  </a:cubicBezTo>
                  <a:cubicBezTo>
                    <a:pt x="59" y="53"/>
                    <a:pt x="46" y="30"/>
                    <a:pt x="39" y="19"/>
                  </a:cubicBezTo>
                  <a:cubicBezTo>
                    <a:pt x="36" y="14"/>
                    <a:pt x="28" y="5"/>
                    <a:pt x="20" y="9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218">
              <a:extLst>
                <a:ext uri="{FF2B5EF4-FFF2-40B4-BE49-F238E27FC236}">
                  <a16:creationId xmlns:a16="http://schemas.microsoft.com/office/drawing/2014/main" id="{EDB13711-1C20-4D2D-B683-8B57EA4A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" y="3097"/>
              <a:ext cx="41" cy="61"/>
            </a:xfrm>
            <a:custGeom>
              <a:avLst/>
              <a:gdLst>
                <a:gd name="T0" fmla="*/ 8 w 25"/>
                <a:gd name="T1" fmla="*/ 21 h 37"/>
                <a:gd name="T2" fmla="*/ 105 w 25"/>
                <a:gd name="T3" fmla="*/ 71 h 37"/>
                <a:gd name="T4" fmla="*/ 0 w 25"/>
                <a:gd name="T5" fmla="*/ 13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37">
                  <a:moveTo>
                    <a:pt x="2" y="5"/>
                  </a:moveTo>
                  <a:cubicBezTo>
                    <a:pt x="2" y="11"/>
                    <a:pt x="23" y="37"/>
                    <a:pt x="24" y="16"/>
                  </a:cubicBezTo>
                  <a:cubicBezTo>
                    <a:pt x="25" y="0"/>
                    <a:pt x="5" y="10"/>
                    <a:pt x="0" y="3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219">
              <a:extLst>
                <a:ext uri="{FF2B5EF4-FFF2-40B4-BE49-F238E27FC236}">
                  <a16:creationId xmlns:a16="http://schemas.microsoft.com/office/drawing/2014/main" id="{EB4569C8-4479-45AE-A0C9-E9BA5146E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3110"/>
              <a:ext cx="75" cy="86"/>
            </a:xfrm>
            <a:custGeom>
              <a:avLst/>
              <a:gdLst>
                <a:gd name="T0" fmla="*/ 78 w 45"/>
                <a:gd name="T1" fmla="*/ 8 h 52"/>
                <a:gd name="T2" fmla="*/ 22 w 45"/>
                <a:gd name="T3" fmla="*/ 164 h 52"/>
                <a:gd name="T4" fmla="*/ 130 w 45"/>
                <a:gd name="T5" fmla="*/ 208 h 52"/>
                <a:gd name="T6" fmla="*/ 78 w 45"/>
                <a:gd name="T7" fmla="*/ 8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52">
                  <a:moveTo>
                    <a:pt x="17" y="2"/>
                  </a:moveTo>
                  <a:cubicBezTo>
                    <a:pt x="10" y="11"/>
                    <a:pt x="0" y="25"/>
                    <a:pt x="5" y="36"/>
                  </a:cubicBezTo>
                  <a:cubicBezTo>
                    <a:pt x="10" y="45"/>
                    <a:pt x="17" y="52"/>
                    <a:pt x="28" y="46"/>
                  </a:cubicBezTo>
                  <a:cubicBezTo>
                    <a:pt x="45" y="36"/>
                    <a:pt x="39" y="0"/>
                    <a:pt x="17" y="2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220">
              <a:extLst>
                <a:ext uri="{FF2B5EF4-FFF2-40B4-BE49-F238E27FC236}">
                  <a16:creationId xmlns:a16="http://schemas.microsoft.com/office/drawing/2014/main" id="{1E3036A3-9B7B-4C97-8E30-44FF258D6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2" y="3196"/>
              <a:ext cx="49" cy="98"/>
            </a:xfrm>
            <a:custGeom>
              <a:avLst/>
              <a:gdLst>
                <a:gd name="T0" fmla="*/ 54 w 30"/>
                <a:gd name="T1" fmla="*/ 37 h 59"/>
                <a:gd name="T2" fmla="*/ 126 w 30"/>
                <a:gd name="T3" fmla="*/ 75 h 59"/>
                <a:gd name="T4" fmla="*/ 113 w 30"/>
                <a:gd name="T5" fmla="*/ 168 h 59"/>
                <a:gd name="T6" fmla="*/ 101 w 30"/>
                <a:gd name="T7" fmla="*/ 251 h 59"/>
                <a:gd name="T8" fmla="*/ 8 w 30"/>
                <a:gd name="T9" fmla="*/ 154 h 59"/>
                <a:gd name="T10" fmla="*/ 42 w 30"/>
                <a:gd name="T11" fmla="*/ 42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59">
                  <a:moveTo>
                    <a:pt x="12" y="8"/>
                  </a:moveTo>
                  <a:cubicBezTo>
                    <a:pt x="14" y="11"/>
                    <a:pt x="28" y="0"/>
                    <a:pt x="29" y="16"/>
                  </a:cubicBezTo>
                  <a:cubicBezTo>
                    <a:pt x="30" y="23"/>
                    <a:pt x="27" y="30"/>
                    <a:pt x="26" y="37"/>
                  </a:cubicBezTo>
                  <a:cubicBezTo>
                    <a:pt x="26" y="40"/>
                    <a:pt x="27" y="52"/>
                    <a:pt x="23" y="55"/>
                  </a:cubicBezTo>
                  <a:cubicBezTo>
                    <a:pt x="17" y="59"/>
                    <a:pt x="4" y="40"/>
                    <a:pt x="2" y="34"/>
                  </a:cubicBezTo>
                  <a:cubicBezTo>
                    <a:pt x="0" y="24"/>
                    <a:pt x="5" y="17"/>
                    <a:pt x="10" y="9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221">
              <a:extLst>
                <a:ext uri="{FF2B5EF4-FFF2-40B4-BE49-F238E27FC236}">
                  <a16:creationId xmlns:a16="http://schemas.microsoft.com/office/drawing/2014/main" id="{3B4BE33F-F498-42F9-B31D-5E8C1C2B1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3225"/>
              <a:ext cx="64" cy="69"/>
            </a:xfrm>
            <a:custGeom>
              <a:avLst/>
              <a:gdLst>
                <a:gd name="T0" fmla="*/ 151 w 39"/>
                <a:gd name="T1" fmla="*/ 5 h 42"/>
                <a:gd name="T2" fmla="*/ 26 w 39"/>
                <a:gd name="T3" fmla="*/ 54 h 42"/>
                <a:gd name="T4" fmla="*/ 21 w 39"/>
                <a:gd name="T5" fmla="*/ 156 h 42"/>
                <a:gd name="T6" fmla="*/ 151 w 39"/>
                <a:gd name="T7" fmla="*/ 125 h 42"/>
                <a:gd name="T8" fmla="*/ 154 w 39"/>
                <a:gd name="T9" fmla="*/ 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2">
                  <a:moveTo>
                    <a:pt x="34" y="1"/>
                  </a:moveTo>
                  <a:cubicBezTo>
                    <a:pt x="33" y="0"/>
                    <a:pt x="11" y="8"/>
                    <a:pt x="6" y="12"/>
                  </a:cubicBezTo>
                  <a:cubicBezTo>
                    <a:pt x="0" y="18"/>
                    <a:pt x="0" y="29"/>
                    <a:pt x="5" y="35"/>
                  </a:cubicBezTo>
                  <a:cubicBezTo>
                    <a:pt x="11" y="42"/>
                    <a:pt x="29" y="34"/>
                    <a:pt x="34" y="28"/>
                  </a:cubicBezTo>
                  <a:cubicBezTo>
                    <a:pt x="39" y="22"/>
                    <a:pt x="37" y="9"/>
                    <a:pt x="35" y="2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222">
              <a:extLst>
                <a:ext uri="{FF2B5EF4-FFF2-40B4-BE49-F238E27FC236}">
                  <a16:creationId xmlns:a16="http://schemas.microsoft.com/office/drawing/2014/main" id="{0D20F589-AD31-4947-AECA-14776CAF9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" y="3304"/>
              <a:ext cx="55" cy="106"/>
            </a:xfrm>
            <a:custGeom>
              <a:avLst/>
              <a:gdLst>
                <a:gd name="T0" fmla="*/ 63 w 33"/>
                <a:gd name="T1" fmla="*/ 0 h 64"/>
                <a:gd name="T2" fmla="*/ 125 w 33"/>
                <a:gd name="T3" fmla="*/ 151 h 64"/>
                <a:gd name="T4" fmla="*/ 50 w 33"/>
                <a:gd name="T5" fmla="*/ 292 h 64"/>
                <a:gd name="T6" fmla="*/ 13 w 33"/>
                <a:gd name="T7" fmla="*/ 146 h 64"/>
                <a:gd name="T8" fmla="*/ 83 w 33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64">
                  <a:moveTo>
                    <a:pt x="14" y="0"/>
                  </a:moveTo>
                  <a:cubicBezTo>
                    <a:pt x="28" y="8"/>
                    <a:pt x="33" y="19"/>
                    <a:pt x="27" y="33"/>
                  </a:cubicBezTo>
                  <a:cubicBezTo>
                    <a:pt x="25" y="38"/>
                    <a:pt x="18" y="64"/>
                    <a:pt x="11" y="64"/>
                  </a:cubicBezTo>
                  <a:cubicBezTo>
                    <a:pt x="0" y="64"/>
                    <a:pt x="3" y="37"/>
                    <a:pt x="3" y="32"/>
                  </a:cubicBezTo>
                  <a:cubicBezTo>
                    <a:pt x="4" y="20"/>
                    <a:pt x="7" y="7"/>
                    <a:pt x="18" y="0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223">
              <a:extLst>
                <a:ext uri="{FF2B5EF4-FFF2-40B4-BE49-F238E27FC236}">
                  <a16:creationId xmlns:a16="http://schemas.microsoft.com/office/drawing/2014/main" id="{5A41BAEE-6356-414D-AE77-4EE0FF166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3279"/>
              <a:ext cx="65" cy="76"/>
            </a:xfrm>
            <a:custGeom>
              <a:avLst/>
              <a:gdLst>
                <a:gd name="T0" fmla="*/ 88 w 39"/>
                <a:gd name="T1" fmla="*/ 20 h 46"/>
                <a:gd name="T2" fmla="*/ 0 w 39"/>
                <a:gd name="T3" fmla="*/ 112 h 46"/>
                <a:gd name="T4" fmla="*/ 75 w 39"/>
                <a:gd name="T5" fmla="*/ 180 h 46"/>
                <a:gd name="T6" fmla="*/ 180 w 39"/>
                <a:gd name="T7" fmla="*/ 84 h 46"/>
                <a:gd name="T8" fmla="*/ 97 w 39"/>
                <a:gd name="T9" fmla="*/ 2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6">
                  <a:moveTo>
                    <a:pt x="19" y="4"/>
                  </a:moveTo>
                  <a:cubicBezTo>
                    <a:pt x="11" y="1"/>
                    <a:pt x="1" y="18"/>
                    <a:pt x="0" y="25"/>
                  </a:cubicBezTo>
                  <a:cubicBezTo>
                    <a:pt x="0" y="36"/>
                    <a:pt x="6" y="46"/>
                    <a:pt x="16" y="40"/>
                  </a:cubicBezTo>
                  <a:cubicBezTo>
                    <a:pt x="22" y="36"/>
                    <a:pt x="38" y="27"/>
                    <a:pt x="39" y="19"/>
                  </a:cubicBezTo>
                  <a:cubicBezTo>
                    <a:pt x="39" y="12"/>
                    <a:pt x="29" y="0"/>
                    <a:pt x="21" y="4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Freeform 224">
              <a:extLst>
                <a:ext uri="{FF2B5EF4-FFF2-40B4-BE49-F238E27FC236}">
                  <a16:creationId xmlns:a16="http://schemas.microsoft.com/office/drawing/2014/main" id="{ADBC0DF9-D505-4DCE-80C3-53A803F5A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" y="3365"/>
              <a:ext cx="62" cy="86"/>
            </a:xfrm>
            <a:custGeom>
              <a:avLst/>
              <a:gdLst>
                <a:gd name="T0" fmla="*/ 141 w 37"/>
                <a:gd name="T1" fmla="*/ 8 h 52"/>
                <a:gd name="T2" fmla="*/ 132 w 37"/>
                <a:gd name="T3" fmla="*/ 0 h 52"/>
                <a:gd name="T4" fmla="*/ 112 w 37"/>
                <a:gd name="T5" fmla="*/ 164 h 52"/>
                <a:gd name="T6" fmla="*/ 169 w 37"/>
                <a:gd name="T7" fmla="*/ 68 h 52"/>
                <a:gd name="T8" fmla="*/ 132 w 37"/>
                <a:gd name="T9" fmla="*/ 2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52">
                  <a:moveTo>
                    <a:pt x="30" y="2"/>
                  </a:moveTo>
                  <a:cubicBezTo>
                    <a:pt x="30" y="1"/>
                    <a:pt x="29" y="0"/>
                    <a:pt x="28" y="0"/>
                  </a:cubicBezTo>
                  <a:cubicBezTo>
                    <a:pt x="21" y="7"/>
                    <a:pt x="0" y="52"/>
                    <a:pt x="24" y="36"/>
                  </a:cubicBezTo>
                  <a:cubicBezTo>
                    <a:pt x="31" y="31"/>
                    <a:pt x="37" y="24"/>
                    <a:pt x="36" y="15"/>
                  </a:cubicBezTo>
                  <a:cubicBezTo>
                    <a:pt x="35" y="8"/>
                    <a:pt x="31" y="10"/>
                    <a:pt x="28" y="5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225">
              <a:extLst>
                <a:ext uri="{FF2B5EF4-FFF2-40B4-BE49-F238E27FC236}">
                  <a16:creationId xmlns:a16="http://schemas.microsoft.com/office/drawing/2014/main" id="{6D6A28BA-995B-42A3-A4DE-57FC146EB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" y="3344"/>
              <a:ext cx="61" cy="61"/>
            </a:xfrm>
            <a:custGeom>
              <a:avLst/>
              <a:gdLst>
                <a:gd name="T0" fmla="*/ 130 w 37"/>
                <a:gd name="T1" fmla="*/ 8 h 37"/>
                <a:gd name="T2" fmla="*/ 89 w 37"/>
                <a:gd name="T3" fmla="*/ 158 h 37"/>
                <a:gd name="T4" fmla="*/ 134 w 37"/>
                <a:gd name="T5" fmla="*/ 0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37">
                  <a:moveTo>
                    <a:pt x="29" y="2"/>
                  </a:moveTo>
                  <a:cubicBezTo>
                    <a:pt x="21" y="6"/>
                    <a:pt x="0" y="37"/>
                    <a:pt x="20" y="35"/>
                  </a:cubicBezTo>
                  <a:cubicBezTo>
                    <a:pt x="34" y="35"/>
                    <a:pt x="37" y="9"/>
                    <a:pt x="30" y="0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226">
              <a:extLst>
                <a:ext uri="{FF2B5EF4-FFF2-40B4-BE49-F238E27FC236}">
                  <a16:creationId xmlns:a16="http://schemas.microsoft.com/office/drawing/2014/main" id="{91247A4D-E62C-48CF-946A-8893BD062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3117"/>
              <a:ext cx="93" cy="79"/>
            </a:xfrm>
            <a:custGeom>
              <a:avLst/>
              <a:gdLst>
                <a:gd name="T0" fmla="*/ 208 w 56"/>
                <a:gd name="T1" fmla="*/ 8 h 48"/>
                <a:gd name="T2" fmla="*/ 208 w 56"/>
                <a:gd name="T3" fmla="*/ 20 h 48"/>
                <a:gd name="T4" fmla="*/ 75 w 56"/>
                <a:gd name="T5" fmla="*/ 95 h 48"/>
                <a:gd name="T6" fmla="*/ 61 w 56"/>
                <a:gd name="T7" fmla="*/ 201 h 48"/>
                <a:gd name="T8" fmla="*/ 141 w 56"/>
                <a:gd name="T9" fmla="*/ 133 h 48"/>
                <a:gd name="T10" fmla="*/ 201 w 56"/>
                <a:gd name="T11" fmla="*/ 89 h 48"/>
                <a:gd name="T12" fmla="*/ 151 w 56"/>
                <a:gd name="T13" fmla="*/ 35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48">
                  <a:moveTo>
                    <a:pt x="45" y="2"/>
                  </a:moveTo>
                  <a:cubicBezTo>
                    <a:pt x="45" y="3"/>
                    <a:pt x="45" y="3"/>
                    <a:pt x="45" y="4"/>
                  </a:cubicBezTo>
                  <a:cubicBezTo>
                    <a:pt x="33" y="5"/>
                    <a:pt x="22" y="12"/>
                    <a:pt x="16" y="21"/>
                  </a:cubicBezTo>
                  <a:cubicBezTo>
                    <a:pt x="12" y="26"/>
                    <a:pt x="0" y="48"/>
                    <a:pt x="13" y="45"/>
                  </a:cubicBezTo>
                  <a:cubicBezTo>
                    <a:pt x="20" y="43"/>
                    <a:pt x="26" y="34"/>
                    <a:pt x="31" y="30"/>
                  </a:cubicBezTo>
                  <a:cubicBezTo>
                    <a:pt x="35" y="26"/>
                    <a:pt x="41" y="24"/>
                    <a:pt x="44" y="20"/>
                  </a:cubicBezTo>
                  <a:cubicBezTo>
                    <a:pt x="56" y="9"/>
                    <a:pt x="46" y="0"/>
                    <a:pt x="33" y="8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227">
              <a:extLst>
                <a:ext uri="{FF2B5EF4-FFF2-40B4-BE49-F238E27FC236}">
                  <a16:creationId xmlns:a16="http://schemas.microsoft.com/office/drawing/2014/main" id="{1ADC85BF-DC5B-4D5C-8146-BF86BCAF5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3205"/>
              <a:ext cx="35" cy="76"/>
            </a:xfrm>
            <a:custGeom>
              <a:avLst/>
              <a:gdLst>
                <a:gd name="T0" fmla="*/ 22 w 21"/>
                <a:gd name="T1" fmla="*/ 20 h 46"/>
                <a:gd name="T2" fmla="*/ 13 w 21"/>
                <a:gd name="T3" fmla="*/ 122 h 46"/>
                <a:gd name="T4" fmla="*/ 37 w 21"/>
                <a:gd name="T5" fmla="*/ 175 h 46"/>
                <a:gd name="T6" fmla="*/ 28 w 21"/>
                <a:gd name="T7" fmla="*/ 20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46">
                  <a:moveTo>
                    <a:pt x="5" y="4"/>
                  </a:moveTo>
                  <a:cubicBezTo>
                    <a:pt x="6" y="12"/>
                    <a:pt x="4" y="19"/>
                    <a:pt x="3" y="27"/>
                  </a:cubicBezTo>
                  <a:cubicBezTo>
                    <a:pt x="2" y="33"/>
                    <a:pt x="0" y="46"/>
                    <a:pt x="8" y="39"/>
                  </a:cubicBezTo>
                  <a:cubicBezTo>
                    <a:pt x="14" y="34"/>
                    <a:pt x="21" y="0"/>
                    <a:pt x="6" y="4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228">
              <a:extLst>
                <a:ext uri="{FF2B5EF4-FFF2-40B4-BE49-F238E27FC236}">
                  <a16:creationId xmlns:a16="http://schemas.microsoft.com/office/drawing/2014/main" id="{6DD1D30F-7B7F-4A90-902F-C535FA035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3282"/>
              <a:ext cx="35" cy="39"/>
            </a:xfrm>
            <a:custGeom>
              <a:avLst/>
              <a:gdLst>
                <a:gd name="T0" fmla="*/ 55 w 21"/>
                <a:gd name="T1" fmla="*/ 14 h 23"/>
                <a:gd name="T2" fmla="*/ 42 w 21"/>
                <a:gd name="T3" fmla="*/ 103 h 23"/>
                <a:gd name="T4" fmla="*/ 92 w 21"/>
                <a:gd name="T5" fmla="*/ 20 h 23"/>
                <a:gd name="T6" fmla="*/ 42 w 21"/>
                <a:gd name="T7" fmla="*/ 29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3">
                  <a:moveTo>
                    <a:pt x="12" y="3"/>
                  </a:moveTo>
                  <a:cubicBezTo>
                    <a:pt x="7" y="6"/>
                    <a:pt x="0" y="23"/>
                    <a:pt x="9" y="21"/>
                  </a:cubicBezTo>
                  <a:cubicBezTo>
                    <a:pt x="13" y="20"/>
                    <a:pt x="21" y="7"/>
                    <a:pt x="20" y="4"/>
                  </a:cubicBezTo>
                  <a:cubicBezTo>
                    <a:pt x="17" y="0"/>
                    <a:pt x="11" y="3"/>
                    <a:pt x="9" y="6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229">
              <a:extLst>
                <a:ext uri="{FF2B5EF4-FFF2-40B4-BE49-F238E27FC236}">
                  <a16:creationId xmlns:a16="http://schemas.microsoft.com/office/drawing/2014/main" id="{2D711F70-DC3C-4F6C-9823-F2066A98D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" y="3147"/>
              <a:ext cx="96" cy="130"/>
            </a:xfrm>
            <a:custGeom>
              <a:avLst/>
              <a:gdLst>
                <a:gd name="T0" fmla="*/ 131 w 58"/>
                <a:gd name="T1" fmla="*/ 13 h 79"/>
                <a:gd name="T2" fmla="*/ 71 w 58"/>
                <a:gd name="T3" fmla="*/ 67 h 79"/>
                <a:gd name="T4" fmla="*/ 33 w 58"/>
                <a:gd name="T5" fmla="*/ 194 h 79"/>
                <a:gd name="T6" fmla="*/ 20 w 58"/>
                <a:gd name="T7" fmla="*/ 318 h 79"/>
                <a:gd name="T8" fmla="*/ 104 w 58"/>
                <a:gd name="T9" fmla="*/ 276 h 79"/>
                <a:gd name="T10" fmla="*/ 214 w 58"/>
                <a:gd name="T11" fmla="*/ 165 h 79"/>
                <a:gd name="T12" fmla="*/ 250 w 58"/>
                <a:gd name="T13" fmla="*/ 81 h 79"/>
                <a:gd name="T14" fmla="*/ 200 w 58"/>
                <a:gd name="T15" fmla="*/ 20 h 79"/>
                <a:gd name="T16" fmla="*/ 109 w 58"/>
                <a:gd name="T17" fmla="*/ 43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" h="79">
                  <a:moveTo>
                    <a:pt x="29" y="3"/>
                  </a:moveTo>
                  <a:cubicBezTo>
                    <a:pt x="27" y="8"/>
                    <a:pt x="19" y="11"/>
                    <a:pt x="16" y="15"/>
                  </a:cubicBezTo>
                  <a:cubicBezTo>
                    <a:pt x="8" y="24"/>
                    <a:pt x="8" y="33"/>
                    <a:pt x="7" y="44"/>
                  </a:cubicBezTo>
                  <a:cubicBezTo>
                    <a:pt x="7" y="51"/>
                    <a:pt x="0" y="65"/>
                    <a:pt x="4" y="71"/>
                  </a:cubicBezTo>
                  <a:cubicBezTo>
                    <a:pt x="10" y="79"/>
                    <a:pt x="19" y="67"/>
                    <a:pt x="23" y="62"/>
                  </a:cubicBezTo>
                  <a:cubicBezTo>
                    <a:pt x="30" y="53"/>
                    <a:pt x="39" y="46"/>
                    <a:pt x="47" y="37"/>
                  </a:cubicBezTo>
                  <a:cubicBezTo>
                    <a:pt x="51" y="32"/>
                    <a:pt x="58" y="25"/>
                    <a:pt x="55" y="18"/>
                  </a:cubicBezTo>
                  <a:cubicBezTo>
                    <a:pt x="55" y="15"/>
                    <a:pt x="46" y="6"/>
                    <a:pt x="44" y="4"/>
                  </a:cubicBezTo>
                  <a:cubicBezTo>
                    <a:pt x="38" y="0"/>
                    <a:pt x="31" y="6"/>
                    <a:pt x="24" y="10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Freeform 230">
              <a:extLst>
                <a:ext uri="{FF2B5EF4-FFF2-40B4-BE49-F238E27FC236}">
                  <a16:creationId xmlns:a16="http://schemas.microsoft.com/office/drawing/2014/main" id="{61F7EA56-1C40-400B-BBEA-3425680B6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107"/>
              <a:ext cx="58" cy="33"/>
            </a:xfrm>
            <a:custGeom>
              <a:avLst/>
              <a:gdLst>
                <a:gd name="T0" fmla="*/ 5 w 35"/>
                <a:gd name="T1" fmla="*/ 33 h 20"/>
                <a:gd name="T2" fmla="*/ 91 w 35"/>
                <a:gd name="T3" fmla="*/ 5 h 20"/>
                <a:gd name="T4" fmla="*/ 151 w 35"/>
                <a:gd name="T5" fmla="*/ 54 h 20"/>
                <a:gd name="T6" fmla="*/ 55 w 35"/>
                <a:gd name="T7" fmla="*/ 83 h 20"/>
                <a:gd name="T8" fmla="*/ 0 w 35"/>
                <a:gd name="T9" fmla="*/ 6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0">
                  <a:moveTo>
                    <a:pt x="1" y="7"/>
                  </a:moveTo>
                  <a:cubicBezTo>
                    <a:pt x="7" y="5"/>
                    <a:pt x="14" y="0"/>
                    <a:pt x="20" y="1"/>
                  </a:cubicBezTo>
                  <a:cubicBezTo>
                    <a:pt x="25" y="1"/>
                    <a:pt x="35" y="7"/>
                    <a:pt x="33" y="12"/>
                  </a:cubicBezTo>
                  <a:cubicBezTo>
                    <a:pt x="30" y="18"/>
                    <a:pt x="17" y="20"/>
                    <a:pt x="12" y="18"/>
                  </a:cubicBezTo>
                  <a:cubicBezTo>
                    <a:pt x="7" y="16"/>
                    <a:pt x="4" y="11"/>
                    <a:pt x="0" y="14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231">
              <a:extLst>
                <a:ext uri="{FF2B5EF4-FFF2-40B4-BE49-F238E27FC236}">
                  <a16:creationId xmlns:a16="http://schemas.microsoft.com/office/drawing/2014/main" id="{C5EFC55C-DF64-4425-B9E7-DDD6BDB79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" y="3117"/>
              <a:ext cx="81" cy="88"/>
            </a:xfrm>
            <a:custGeom>
              <a:avLst/>
              <a:gdLst>
                <a:gd name="T0" fmla="*/ 122 w 49"/>
                <a:gd name="T1" fmla="*/ 5 h 53"/>
                <a:gd name="T2" fmla="*/ 33 w 49"/>
                <a:gd name="T3" fmla="*/ 146 h 53"/>
                <a:gd name="T4" fmla="*/ 8 w 49"/>
                <a:gd name="T5" fmla="*/ 222 h 53"/>
                <a:gd name="T6" fmla="*/ 76 w 49"/>
                <a:gd name="T7" fmla="*/ 183 h 53"/>
                <a:gd name="T8" fmla="*/ 208 w 49"/>
                <a:gd name="T9" fmla="*/ 75 h 53"/>
                <a:gd name="T10" fmla="*/ 104 w 49"/>
                <a:gd name="T11" fmla="*/ 28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53">
                  <a:moveTo>
                    <a:pt x="27" y="1"/>
                  </a:moveTo>
                  <a:cubicBezTo>
                    <a:pt x="18" y="10"/>
                    <a:pt x="11" y="19"/>
                    <a:pt x="7" y="32"/>
                  </a:cubicBezTo>
                  <a:cubicBezTo>
                    <a:pt x="6" y="35"/>
                    <a:pt x="0" y="46"/>
                    <a:pt x="2" y="49"/>
                  </a:cubicBezTo>
                  <a:cubicBezTo>
                    <a:pt x="5" y="53"/>
                    <a:pt x="14" y="43"/>
                    <a:pt x="17" y="40"/>
                  </a:cubicBezTo>
                  <a:cubicBezTo>
                    <a:pt x="24" y="34"/>
                    <a:pt x="44" y="26"/>
                    <a:pt x="46" y="16"/>
                  </a:cubicBezTo>
                  <a:cubicBezTo>
                    <a:pt x="49" y="0"/>
                    <a:pt x="28" y="11"/>
                    <a:pt x="23" y="6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Freeform 232">
              <a:extLst>
                <a:ext uri="{FF2B5EF4-FFF2-40B4-BE49-F238E27FC236}">
                  <a16:creationId xmlns:a16="http://schemas.microsoft.com/office/drawing/2014/main" id="{8202F62C-E0F0-4D60-B621-AC0418294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3036"/>
              <a:ext cx="128" cy="83"/>
            </a:xfrm>
            <a:custGeom>
              <a:avLst/>
              <a:gdLst>
                <a:gd name="T0" fmla="*/ 13 w 77"/>
                <a:gd name="T1" fmla="*/ 174 h 50"/>
                <a:gd name="T2" fmla="*/ 62 w 77"/>
                <a:gd name="T3" fmla="*/ 214 h 50"/>
                <a:gd name="T4" fmla="*/ 175 w 77"/>
                <a:gd name="T5" fmla="*/ 179 h 50"/>
                <a:gd name="T6" fmla="*/ 276 w 77"/>
                <a:gd name="T7" fmla="*/ 83 h 50"/>
                <a:gd name="T8" fmla="*/ 354 w 77"/>
                <a:gd name="T9" fmla="*/ 8 h 50"/>
                <a:gd name="T10" fmla="*/ 146 w 77"/>
                <a:gd name="T11" fmla="*/ 116 h 50"/>
                <a:gd name="T12" fmla="*/ 62 w 77"/>
                <a:gd name="T13" fmla="*/ 154 h 50"/>
                <a:gd name="T14" fmla="*/ 22 w 77"/>
                <a:gd name="T15" fmla="*/ 183 h 50"/>
                <a:gd name="T16" fmla="*/ 8 w 77"/>
                <a:gd name="T17" fmla="*/ 193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50">
                  <a:moveTo>
                    <a:pt x="3" y="38"/>
                  </a:moveTo>
                  <a:cubicBezTo>
                    <a:pt x="2" y="43"/>
                    <a:pt x="8" y="45"/>
                    <a:pt x="13" y="47"/>
                  </a:cubicBezTo>
                  <a:cubicBezTo>
                    <a:pt x="23" y="50"/>
                    <a:pt x="30" y="46"/>
                    <a:pt x="38" y="39"/>
                  </a:cubicBezTo>
                  <a:cubicBezTo>
                    <a:pt x="46" y="33"/>
                    <a:pt x="52" y="25"/>
                    <a:pt x="60" y="18"/>
                  </a:cubicBezTo>
                  <a:cubicBezTo>
                    <a:pt x="65" y="13"/>
                    <a:pt x="76" y="10"/>
                    <a:pt x="77" y="2"/>
                  </a:cubicBezTo>
                  <a:cubicBezTo>
                    <a:pt x="61" y="0"/>
                    <a:pt x="45" y="18"/>
                    <a:pt x="32" y="25"/>
                  </a:cubicBezTo>
                  <a:cubicBezTo>
                    <a:pt x="26" y="29"/>
                    <a:pt x="19" y="30"/>
                    <a:pt x="13" y="34"/>
                  </a:cubicBezTo>
                  <a:cubicBezTo>
                    <a:pt x="10" y="36"/>
                    <a:pt x="8" y="38"/>
                    <a:pt x="5" y="40"/>
                  </a:cubicBezTo>
                  <a:cubicBezTo>
                    <a:pt x="3" y="42"/>
                    <a:pt x="0" y="42"/>
                    <a:pt x="2" y="42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Freeform 233">
              <a:extLst>
                <a:ext uri="{FF2B5EF4-FFF2-40B4-BE49-F238E27FC236}">
                  <a16:creationId xmlns:a16="http://schemas.microsoft.com/office/drawing/2014/main" id="{53DC0C1D-9C2F-45C9-9E40-08154134E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3054"/>
              <a:ext cx="124" cy="88"/>
            </a:xfrm>
            <a:custGeom>
              <a:avLst/>
              <a:gdLst>
                <a:gd name="T0" fmla="*/ 8 w 75"/>
                <a:gd name="T1" fmla="*/ 221 h 53"/>
                <a:gd name="T2" fmla="*/ 193 w 75"/>
                <a:gd name="T3" fmla="*/ 96 h 53"/>
                <a:gd name="T4" fmla="*/ 331 w 75"/>
                <a:gd name="T5" fmla="*/ 75 h 53"/>
                <a:gd name="T6" fmla="*/ 172 w 75"/>
                <a:gd name="T7" fmla="*/ 188 h 53"/>
                <a:gd name="T8" fmla="*/ 0 w 75"/>
                <a:gd name="T9" fmla="*/ 23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53">
                  <a:moveTo>
                    <a:pt x="2" y="48"/>
                  </a:moveTo>
                  <a:cubicBezTo>
                    <a:pt x="15" y="48"/>
                    <a:pt x="32" y="29"/>
                    <a:pt x="43" y="21"/>
                  </a:cubicBezTo>
                  <a:cubicBezTo>
                    <a:pt x="47" y="17"/>
                    <a:pt x="75" y="0"/>
                    <a:pt x="73" y="16"/>
                  </a:cubicBezTo>
                  <a:cubicBezTo>
                    <a:pt x="71" y="28"/>
                    <a:pt x="47" y="36"/>
                    <a:pt x="38" y="41"/>
                  </a:cubicBezTo>
                  <a:cubicBezTo>
                    <a:pt x="28" y="46"/>
                    <a:pt x="12" y="53"/>
                    <a:pt x="0" y="52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234">
              <a:extLst>
                <a:ext uri="{FF2B5EF4-FFF2-40B4-BE49-F238E27FC236}">
                  <a16:creationId xmlns:a16="http://schemas.microsoft.com/office/drawing/2014/main" id="{0AF91061-B24D-4E9D-953A-F4F0D587F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3031"/>
              <a:ext cx="53" cy="36"/>
            </a:xfrm>
            <a:custGeom>
              <a:avLst/>
              <a:gdLst>
                <a:gd name="T0" fmla="*/ 33 w 32"/>
                <a:gd name="T1" fmla="*/ 5 h 22"/>
                <a:gd name="T2" fmla="*/ 5 w 32"/>
                <a:gd name="T3" fmla="*/ 56 h 22"/>
                <a:gd name="T4" fmla="*/ 109 w 32"/>
                <a:gd name="T5" fmla="*/ 83 h 22"/>
                <a:gd name="T6" fmla="*/ 133 w 32"/>
                <a:gd name="T7" fmla="*/ 34 h 22"/>
                <a:gd name="T8" fmla="*/ 36 w 32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2">
                  <a:moveTo>
                    <a:pt x="7" y="1"/>
                  </a:moveTo>
                  <a:cubicBezTo>
                    <a:pt x="6" y="1"/>
                    <a:pt x="0" y="9"/>
                    <a:pt x="1" y="13"/>
                  </a:cubicBezTo>
                  <a:cubicBezTo>
                    <a:pt x="3" y="22"/>
                    <a:pt x="17" y="21"/>
                    <a:pt x="24" y="19"/>
                  </a:cubicBezTo>
                  <a:cubicBezTo>
                    <a:pt x="28" y="17"/>
                    <a:pt x="32" y="15"/>
                    <a:pt x="29" y="8"/>
                  </a:cubicBezTo>
                  <a:cubicBezTo>
                    <a:pt x="26" y="0"/>
                    <a:pt x="15" y="1"/>
                    <a:pt x="8" y="1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235">
              <a:extLst>
                <a:ext uri="{FF2B5EF4-FFF2-40B4-BE49-F238E27FC236}">
                  <a16:creationId xmlns:a16="http://schemas.microsoft.com/office/drawing/2014/main" id="{C526A9EE-946A-4233-8AD3-60161A66E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3001"/>
              <a:ext cx="100" cy="88"/>
            </a:xfrm>
            <a:custGeom>
              <a:avLst/>
              <a:gdLst>
                <a:gd name="T0" fmla="*/ 47 w 60"/>
                <a:gd name="T1" fmla="*/ 46 h 53"/>
                <a:gd name="T2" fmla="*/ 42 w 60"/>
                <a:gd name="T3" fmla="*/ 46 h 53"/>
                <a:gd name="T4" fmla="*/ 42 w 60"/>
                <a:gd name="T5" fmla="*/ 141 h 53"/>
                <a:gd name="T6" fmla="*/ 13 w 60"/>
                <a:gd name="T7" fmla="*/ 208 h 53"/>
                <a:gd name="T8" fmla="*/ 188 w 60"/>
                <a:gd name="T9" fmla="*/ 133 h 53"/>
                <a:gd name="T10" fmla="*/ 250 w 60"/>
                <a:gd name="T11" fmla="*/ 50 h 53"/>
                <a:gd name="T12" fmla="*/ 70 w 60"/>
                <a:gd name="T13" fmla="*/ 33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53">
                  <a:moveTo>
                    <a:pt x="10" y="10"/>
                  </a:moveTo>
                  <a:cubicBezTo>
                    <a:pt x="10" y="10"/>
                    <a:pt x="8" y="9"/>
                    <a:pt x="9" y="10"/>
                  </a:cubicBezTo>
                  <a:cubicBezTo>
                    <a:pt x="12" y="17"/>
                    <a:pt x="12" y="24"/>
                    <a:pt x="9" y="31"/>
                  </a:cubicBezTo>
                  <a:cubicBezTo>
                    <a:pt x="7" y="35"/>
                    <a:pt x="0" y="42"/>
                    <a:pt x="3" y="45"/>
                  </a:cubicBezTo>
                  <a:cubicBezTo>
                    <a:pt x="9" y="53"/>
                    <a:pt x="35" y="31"/>
                    <a:pt x="41" y="29"/>
                  </a:cubicBezTo>
                  <a:cubicBezTo>
                    <a:pt x="48" y="25"/>
                    <a:pt x="60" y="20"/>
                    <a:pt x="54" y="11"/>
                  </a:cubicBezTo>
                  <a:cubicBezTo>
                    <a:pt x="47" y="0"/>
                    <a:pt x="25" y="4"/>
                    <a:pt x="15" y="7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Freeform 236">
              <a:extLst>
                <a:ext uri="{FF2B5EF4-FFF2-40B4-BE49-F238E27FC236}">
                  <a16:creationId xmlns:a16="http://schemas.microsoft.com/office/drawing/2014/main" id="{2995BE03-0CF6-43F0-9CDB-CB9551B05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2973"/>
              <a:ext cx="53" cy="46"/>
            </a:xfrm>
            <a:custGeom>
              <a:avLst/>
              <a:gdLst>
                <a:gd name="T0" fmla="*/ 8 w 32"/>
                <a:gd name="T1" fmla="*/ 76 h 28"/>
                <a:gd name="T2" fmla="*/ 137 w 32"/>
                <a:gd name="T3" fmla="*/ 54 h 28"/>
                <a:gd name="T4" fmla="*/ 0 w 32"/>
                <a:gd name="T5" fmla="*/ 58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28">
                  <a:moveTo>
                    <a:pt x="2" y="17"/>
                  </a:moveTo>
                  <a:cubicBezTo>
                    <a:pt x="3" y="28"/>
                    <a:pt x="30" y="20"/>
                    <a:pt x="30" y="12"/>
                  </a:cubicBezTo>
                  <a:cubicBezTo>
                    <a:pt x="32" y="0"/>
                    <a:pt x="5" y="10"/>
                    <a:pt x="0" y="13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Freeform 237">
              <a:extLst>
                <a:ext uri="{FF2B5EF4-FFF2-40B4-BE49-F238E27FC236}">
                  <a16:creationId xmlns:a16="http://schemas.microsoft.com/office/drawing/2014/main" id="{3D14FD1A-C9EF-4B9D-B8EF-54B8966CA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" y="3003"/>
              <a:ext cx="53" cy="44"/>
            </a:xfrm>
            <a:custGeom>
              <a:avLst/>
              <a:gdLst>
                <a:gd name="T0" fmla="*/ 13 w 32"/>
                <a:gd name="T1" fmla="*/ 96 h 27"/>
                <a:gd name="T2" fmla="*/ 8 w 32"/>
                <a:gd name="T3" fmla="*/ 90 h 27"/>
                <a:gd name="T4" fmla="*/ 137 w 32"/>
                <a:gd name="T5" fmla="*/ 55 h 27"/>
                <a:gd name="T6" fmla="*/ 0 w 32"/>
                <a:gd name="T7" fmla="*/ 111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27">
                  <a:moveTo>
                    <a:pt x="3" y="22"/>
                  </a:moveTo>
                  <a:cubicBezTo>
                    <a:pt x="1" y="22"/>
                    <a:pt x="1" y="22"/>
                    <a:pt x="2" y="21"/>
                  </a:cubicBezTo>
                  <a:cubicBezTo>
                    <a:pt x="4" y="20"/>
                    <a:pt x="32" y="0"/>
                    <a:pt x="30" y="13"/>
                  </a:cubicBezTo>
                  <a:cubicBezTo>
                    <a:pt x="28" y="20"/>
                    <a:pt x="5" y="27"/>
                    <a:pt x="0" y="26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Freeform 238">
              <a:extLst>
                <a:ext uri="{FF2B5EF4-FFF2-40B4-BE49-F238E27FC236}">
                  <a16:creationId xmlns:a16="http://schemas.microsoft.com/office/drawing/2014/main" id="{41180530-09F1-4570-A945-1B2188A49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" y="2980"/>
              <a:ext cx="58" cy="61"/>
            </a:xfrm>
            <a:custGeom>
              <a:avLst/>
              <a:gdLst>
                <a:gd name="T0" fmla="*/ 83 w 35"/>
                <a:gd name="T1" fmla="*/ 0 h 37"/>
                <a:gd name="T2" fmla="*/ 104 w 35"/>
                <a:gd name="T3" fmla="*/ 112 h 37"/>
                <a:gd name="T4" fmla="*/ 138 w 35"/>
                <a:gd name="T5" fmla="*/ 41 h 37"/>
                <a:gd name="T6" fmla="*/ 63 w 35"/>
                <a:gd name="T7" fmla="*/ 8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7">
                  <a:moveTo>
                    <a:pt x="18" y="0"/>
                  </a:moveTo>
                  <a:cubicBezTo>
                    <a:pt x="15" y="8"/>
                    <a:pt x="0" y="37"/>
                    <a:pt x="23" y="25"/>
                  </a:cubicBezTo>
                  <a:cubicBezTo>
                    <a:pt x="28" y="22"/>
                    <a:pt x="35" y="15"/>
                    <a:pt x="30" y="9"/>
                  </a:cubicBezTo>
                  <a:cubicBezTo>
                    <a:pt x="26" y="4"/>
                    <a:pt x="18" y="6"/>
                    <a:pt x="14" y="2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Freeform 239">
              <a:extLst>
                <a:ext uri="{FF2B5EF4-FFF2-40B4-BE49-F238E27FC236}">
                  <a16:creationId xmlns:a16="http://schemas.microsoft.com/office/drawing/2014/main" id="{655DC190-777F-4886-BCEC-84F19AF23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2961"/>
              <a:ext cx="60" cy="47"/>
            </a:xfrm>
            <a:custGeom>
              <a:avLst/>
              <a:gdLst>
                <a:gd name="T0" fmla="*/ 63 w 36"/>
                <a:gd name="T1" fmla="*/ 13 h 28"/>
                <a:gd name="T2" fmla="*/ 13 w 36"/>
                <a:gd name="T3" fmla="*/ 22 h 28"/>
                <a:gd name="T4" fmla="*/ 20 w 36"/>
                <a:gd name="T5" fmla="*/ 57 h 28"/>
                <a:gd name="T6" fmla="*/ 55 w 36"/>
                <a:gd name="T7" fmla="*/ 128 h 28"/>
                <a:gd name="T8" fmla="*/ 158 w 36"/>
                <a:gd name="T9" fmla="*/ 57 h 28"/>
                <a:gd name="T10" fmla="*/ 75 w 36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28">
                  <a:moveTo>
                    <a:pt x="14" y="3"/>
                  </a:moveTo>
                  <a:cubicBezTo>
                    <a:pt x="11" y="2"/>
                    <a:pt x="6" y="2"/>
                    <a:pt x="3" y="5"/>
                  </a:cubicBezTo>
                  <a:cubicBezTo>
                    <a:pt x="0" y="8"/>
                    <a:pt x="2" y="7"/>
                    <a:pt x="4" y="12"/>
                  </a:cubicBezTo>
                  <a:cubicBezTo>
                    <a:pt x="5" y="19"/>
                    <a:pt x="3" y="28"/>
                    <a:pt x="12" y="27"/>
                  </a:cubicBezTo>
                  <a:cubicBezTo>
                    <a:pt x="17" y="26"/>
                    <a:pt x="32" y="18"/>
                    <a:pt x="34" y="12"/>
                  </a:cubicBezTo>
                  <a:cubicBezTo>
                    <a:pt x="36" y="3"/>
                    <a:pt x="22" y="0"/>
                    <a:pt x="16" y="0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Freeform 240">
              <a:extLst>
                <a:ext uri="{FF2B5EF4-FFF2-40B4-BE49-F238E27FC236}">
                  <a16:creationId xmlns:a16="http://schemas.microsoft.com/office/drawing/2014/main" id="{32ABCBAB-FE04-4EC1-9339-900D7D0D4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" y="2953"/>
              <a:ext cx="33" cy="23"/>
            </a:xfrm>
            <a:custGeom>
              <a:avLst/>
              <a:gdLst>
                <a:gd name="T0" fmla="*/ 0 w 20"/>
                <a:gd name="T1" fmla="*/ 58 h 14"/>
                <a:gd name="T2" fmla="*/ 83 w 20"/>
                <a:gd name="T3" fmla="*/ 33 h 14"/>
                <a:gd name="T4" fmla="*/ 0 w 20"/>
                <a:gd name="T5" fmla="*/ 33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4">
                  <a:moveTo>
                    <a:pt x="0" y="13"/>
                  </a:moveTo>
                  <a:cubicBezTo>
                    <a:pt x="4" y="14"/>
                    <a:pt x="17" y="13"/>
                    <a:pt x="18" y="7"/>
                  </a:cubicBezTo>
                  <a:cubicBezTo>
                    <a:pt x="20" y="0"/>
                    <a:pt x="3" y="5"/>
                    <a:pt x="0" y="7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Freeform 241">
              <a:extLst>
                <a:ext uri="{FF2B5EF4-FFF2-40B4-BE49-F238E27FC236}">
                  <a16:creationId xmlns:a16="http://schemas.microsoft.com/office/drawing/2014/main" id="{2FBFF1B4-9112-42ED-96C1-16234E43D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2202"/>
              <a:ext cx="313" cy="182"/>
            </a:xfrm>
            <a:custGeom>
              <a:avLst/>
              <a:gdLst>
                <a:gd name="T0" fmla="*/ 0 w 189"/>
                <a:gd name="T1" fmla="*/ 0 h 110"/>
                <a:gd name="T2" fmla="*/ 60 w 189"/>
                <a:gd name="T3" fmla="*/ 71 h 110"/>
                <a:gd name="T4" fmla="*/ 104 w 189"/>
                <a:gd name="T5" fmla="*/ 159 h 110"/>
                <a:gd name="T6" fmla="*/ 318 w 189"/>
                <a:gd name="T7" fmla="*/ 187 h 110"/>
                <a:gd name="T8" fmla="*/ 518 w 189"/>
                <a:gd name="T9" fmla="*/ 230 h 110"/>
                <a:gd name="T10" fmla="*/ 727 w 189"/>
                <a:gd name="T11" fmla="*/ 344 h 110"/>
                <a:gd name="T12" fmla="*/ 858 w 189"/>
                <a:gd name="T13" fmla="*/ 498 h 110"/>
                <a:gd name="T14" fmla="*/ 714 w 189"/>
                <a:gd name="T15" fmla="*/ 415 h 110"/>
                <a:gd name="T16" fmla="*/ 561 w 189"/>
                <a:gd name="T17" fmla="*/ 321 h 110"/>
                <a:gd name="T18" fmla="*/ 250 w 189"/>
                <a:gd name="T19" fmla="*/ 217 h 110"/>
                <a:gd name="T20" fmla="*/ 63 w 189"/>
                <a:gd name="T21" fmla="*/ 167 h 110"/>
                <a:gd name="T22" fmla="*/ 33 w 189"/>
                <a:gd name="T23" fmla="*/ 84 h 110"/>
                <a:gd name="T24" fmla="*/ 5 w 189"/>
                <a:gd name="T25" fmla="*/ 0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9" h="110">
                  <a:moveTo>
                    <a:pt x="0" y="0"/>
                  </a:moveTo>
                  <a:cubicBezTo>
                    <a:pt x="5" y="4"/>
                    <a:pt x="10" y="10"/>
                    <a:pt x="13" y="16"/>
                  </a:cubicBezTo>
                  <a:cubicBezTo>
                    <a:pt x="16" y="23"/>
                    <a:pt x="16" y="31"/>
                    <a:pt x="23" y="35"/>
                  </a:cubicBezTo>
                  <a:cubicBezTo>
                    <a:pt x="35" y="42"/>
                    <a:pt x="56" y="40"/>
                    <a:pt x="70" y="41"/>
                  </a:cubicBezTo>
                  <a:cubicBezTo>
                    <a:pt x="86" y="43"/>
                    <a:pt x="99" y="44"/>
                    <a:pt x="114" y="51"/>
                  </a:cubicBezTo>
                  <a:cubicBezTo>
                    <a:pt x="129" y="57"/>
                    <a:pt x="148" y="63"/>
                    <a:pt x="160" y="76"/>
                  </a:cubicBezTo>
                  <a:cubicBezTo>
                    <a:pt x="169" y="86"/>
                    <a:pt x="183" y="99"/>
                    <a:pt x="189" y="110"/>
                  </a:cubicBezTo>
                  <a:cubicBezTo>
                    <a:pt x="179" y="110"/>
                    <a:pt x="165" y="97"/>
                    <a:pt x="157" y="92"/>
                  </a:cubicBezTo>
                  <a:cubicBezTo>
                    <a:pt x="146" y="85"/>
                    <a:pt x="135" y="77"/>
                    <a:pt x="124" y="71"/>
                  </a:cubicBezTo>
                  <a:cubicBezTo>
                    <a:pt x="104" y="60"/>
                    <a:pt x="78" y="50"/>
                    <a:pt x="55" y="48"/>
                  </a:cubicBezTo>
                  <a:cubicBezTo>
                    <a:pt x="40" y="47"/>
                    <a:pt x="25" y="47"/>
                    <a:pt x="14" y="37"/>
                  </a:cubicBezTo>
                  <a:cubicBezTo>
                    <a:pt x="7" y="31"/>
                    <a:pt x="7" y="28"/>
                    <a:pt x="7" y="19"/>
                  </a:cubicBezTo>
                  <a:cubicBezTo>
                    <a:pt x="6" y="11"/>
                    <a:pt x="4" y="7"/>
                    <a:pt x="1" y="0"/>
                  </a:cubicBezTo>
                </a:path>
              </a:pathLst>
            </a:custGeom>
            <a:solidFill>
              <a:srgbClr val="CF8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Freeform 242">
              <a:extLst>
                <a:ext uri="{FF2B5EF4-FFF2-40B4-BE49-F238E27FC236}">
                  <a16:creationId xmlns:a16="http://schemas.microsoft.com/office/drawing/2014/main" id="{BE01A68D-95D5-4E05-A937-F0FD739BB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" y="2304"/>
              <a:ext cx="368" cy="192"/>
            </a:xfrm>
            <a:custGeom>
              <a:avLst/>
              <a:gdLst>
                <a:gd name="T0" fmla="*/ 20 w 222"/>
                <a:gd name="T1" fmla="*/ 0 h 116"/>
                <a:gd name="T2" fmla="*/ 55 w 222"/>
                <a:gd name="T3" fmla="*/ 243 h 116"/>
                <a:gd name="T4" fmla="*/ 234 w 222"/>
                <a:gd name="T5" fmla="*/ 444 h 116"/>
                <a:gd name="T6" fmla="*/ 431 w 222"/>
                <a:gd name="T7" fmla="*/ 485 h 116"/>
                <a:gd name="T8" fmla="*/ 582 w 222"/>
                <a:gd name="T9" fmla="*/ 472 h 116"/>
                <a:gd name="T10" fmla="*/ 756 w 222"/>
                <a:gd name="T11" fmla="*/ 477 h 116"/>
                <a:gd name="T12" fmla="*/ 1011 w 222"/>
                <a:gd name="T13" fmla="*/ 513 h 116"/>
                <a:gd name="T14" fmla="*/ 839 w 222"/>
                <a:gd name="T15" fmla="*/ 490 h 116"/>
                <a:gd name="T16" fmla="*/ 630 w 222"/>
                <a:gd name="T17" fmla="*/ 518 h 116"/>
                <a:gd name="T18" fmla="*/ 272 w 222"/>
                <a:gd name="T19" fmla="*/ 513 h 116"/>
                <a:gd name="T20" fmla="*/ 13 w 222"/>
                <a:gd name="T21" fmla="*/ 263 h 116"/>
                <a:gd name="T22" fmla="*/ 13 w 222"/>
                <a:gd name="T23" fmla="*/ 8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116">
                  <a:moveTo>
                    <a:pt x="4" y="0"/>
                  </a:moveTo>
                  <a:cubicBezTo>
                    <a:pt x="6" y="17"/>
                    <a:pt x="7" y="37"/>
                    <a:pt x="12" y="54"/>
                  </a:cubicBezTo>
                  <a:cubicBezTo>
                    <a:pt x="19" y="77"/>
                    <a:pt x="30" y="89"/>
                    <a:pt x="51" y="98"/>
                  </a:cubicBezTo>
                  <a:cubicBezTo>
                    <a:pt x="65" y="104"/>
                    <a:pt x="79" y="107"/>
                    <a:pt x="95" y="107"/>
                  </a:cubicBezTo>
                  <a:cubicBezTo>
                    <a:pt x="106" y="107"/>
                    <a:pt x="117" y="104"/>
                    <a:pt x="128" y="104"/>
                  </a:cubicBezTo>
                  <a:cubicBezTo>
                    <a:pt x="140" y="103"/>
                    <a:pt x="153" y="105"/>
                    <a:pt x="166" y="105"/>
                  </a:cubicBezTo>
                  <a:cubicBezTo>
                    <a:pt x="184" y="106"/>
                    <a:pt x="207" y="103"/>
                    <a:pt x="222" y="113"/>
                  </a:cubicBezTo>
                  <a:cubicBezTo>
                    <a:pt x="209" y="111"/>
                    <a:pt x="197" y="107"/>
                    <a:pt x="184" y="108"/>
                  </a:cubicBezTo>
                  <a:cubicBezTo>
                    <a:pt x="168" y="109"/>
                    <a:pt x="153" y="112"/>
                    <a:pt x="138" y="114"/>
                  </a:cubicBezTo>
                  <a:cubicBezTo>
                    <a:pt x="112" y="116"/>
                    <a:pt x="85" y="115"/>
                    <a:pt x="60" y="113"/>
                  </a:cubicBezTo>
                  <a:cubicBezTo>
                    <a:pt x="32" y="112"/>
                    <a:pt x="6" y="85"/>
                    <a:pt x="3" y="58"/>
                  </a:cubicBezTo>
                  <a:cubicBezTo>
                    <a:pt x="0" y="39"/>
                    <a:pt x="7" y="21"/>
                    <a:pt x="3" y="2"/>
                  </a:cubicBezTo>
                </a:path>
              </a:pathLst>
            </a:custGeom>
            <a:solidFill>
              <a:srgbClr val="CF8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Freeform 243">
              <a:extLst>
                <a:ext uri="{FF2B5EF4-FFF2-40B4-BE49-F238E27FC236}">
                  <a16:creationId xmlns:a16="http://schemas.microsoft.com/office/drawing/2014/main" id="{47B6A257-3127-4FC8-945E-E18BB7982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" y="2200"/>
              <a:ext cx="38" cy="48"/>
            </a:xfrm>
            <a:custGeom>
              <a:avLst/>
              <a:gdLst>
                <a:gd name="T0" fmla="*/ 104 w 23"/>
                <a:gd name="T1" fmla="*/ 131 h 29"/>
                <a:gd name="T2" fmla="*/ 76 w 23"/>
                <a:gd name="T3" fmla="*/ 22 h 29"/>
                <a:gd name="T4" fmla="*/ 8 w 23"/>
                <a:gd name="T5" fmla="*/ 36 h 29"/>
                <a:gd name="T6" fmla="*/ 68 w 23"/>
                <a:gd name="T7" fmla="*/ 99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9">
                  <a:moveTo>
                    <a:pt x="23" y="29"/>
                  </a:moveTo>
                  <a:cubicBezTo>
                    <a:pt x="19" y="24"/>
                    <a:pt x="1" y="4"/>
                    <a:pt x="17" y="5"/>
                  </a:cubicBezTo>
                  <a:cubicBezTo>
                    <a:pt x="12" y="5"/>
                    <a:pt x="3" y="0"/>
                    <a:pt x="2" y="8"/>
                  </a:cubicBezTo>
                  <a:cubicBezTo>
                    <a:pt x="0" y="14"/>
                    <a:pt x="12" y="20"/>
                    <a:pt x="15" y="22"/>
                  </a:cubicBezTo>
                </a:path>
              </a:pathLst>
            </a:custGeom>
            <a:solidFill>
              <a:srgbClr val="CF8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Freeform 244">
              <a:extLst>
                <a:ext uri="{FF2B5EF4-FFF2-40B4-BE49-F238E27FC236}">
                  <a16:creationId xmlns:a16="http://schemas.microsoft.com/office/drawing/2014/main" id="{A5C1C5AF-C00A-42DB-9A6C-82A4B8E9B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8" y="2183"/>
              <a:ext cx="23" cy="19"/>
            </a:xfrm>
            <a:custGeom>
              <a:avLst/>
              <a:gdLst>
                <a:gd name="T0" fmla="*/ 8 w 14"/>
                <a:gd name="T1" fmla="*/ 28 h 11"/>
                <a:gd name="T2" fmla="*/ 62 w 14"/>
                <a:gd name="T3" fmla="*/ 57 h 11"/>
                <a:gd name="T4" fmla="*/ 35 w 14"/>
                <a:gd name="T5" fmla="*/ 0 h 11"/>
                <a:gd name="T6" fmla="*/ 0 w 14"/>
                <a:gd name="T7" fmla="*/ 9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1">
                  <a:moveTo>
                    <a:pt x="2" y="5"/>
                  </a:moveTo>
                  <a:cubicBezTo>
                    <a:pt x="5" y="0"/>
                    <a:pt x="12" y="8"/>
                    <a:pt x="14" y="11"/>
                  </a:cubicBezTo>
                  <a:cubicBezTo>
                    <a:pt x="12" y="8"/>
                    <a:pt x="12" y="2"/>
                    <a:pt x="8" y="0"/>
                  </a:cubicBezTo>
                  <a:cubicBezTo>
                    <a:pt x="6" y="0"/>
                    <a:pt x="1" y="0"/>
                    <a:pt x="0" y="2"/>
                  </a:cubicBezTo>
                </a:path>
              </a:pathLst>
            </a:custGeom>
            <a:solidFill>
              <a:srgbClr val="CF8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Freeform 245">
              <a:extLst>
                <a:ext uri="{FF2B5EF4-FFF2-40B4-BE49-F238E27FC236}">
                  <a16:creationId xmlns:a16="http://schemas.microsoft.com/office/drawing/2014/main" id="{3EF74A24-15F9-4527-9063-5A10E4A48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033"/>
              <a:ext cx="119" cy="215"/>
            </a:xfrm>
            <a:custGeom>
              <a:avLst/>
              <a:gdLst>
                <a:gd name="T0" fmla="*/ 5 w 72"/>
                <a:gd name="T1" fmla="*/ 104 h 130"/>
                <a:gd name="T2" fmla="*/ 213 w 72"/>
                <a:gd name="T3" fmla="*/ 263 h 130"/>
                <a:gd name="T4" fmla="*/ 319 w 72"/>
                <a:gd name="T5" fmla="*/ 485 h 130"/>
                <a:gd name="T6" fmla="*/ 319 w 72"/>
                <a:gd name="T7" fmla="*/ 589 h 130"/>
                <a:gd name="T8" fmla="*/ 279 w 72"/>
                <a:gd name="T9" fmla="*/ 208 h 130"/>
                <a:gd name="T10" fmla="*/ 188 w 72"/>
                <a:gd name="T11" fmla="*/ 63 h 130"/>
                <a:gd name="T12" fmla="*/ 117 w 72"/>
                <a:gd name="T13" fmla="*/ 22 h 130"/>
                <a:gd name="T14" fmla="*/ 55 w 72"/>
                <a:gd name="T15" fmla="*/ 5 h 130"/>
                <a:gd name="T16" fmla="*/ 55 w 72"/>
                <a:gd name="T17" fmla="*/ 63 h 130"/>
                <a:gd name="T18" fmla="*/ 8 w 72"/>
                <a:gd name="T19" fmla="*/ 109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" h="130">
                  <a:moveTo>
                    <a:pt x="1" y="23"/>
                  </a:moveTo>
                  <a:cubicBezTo>
                    <a:pt x="16" y="35"/>
                    <a:pt x="33" y="45"/>
                    <a:pt x="47" y="58"/>
                  </a:cubicBezTo>
                  <a:cubicBezTo>
                    <a:pt x="63" y="71"/>
                    <a:pt x="67" y="87"/>
                    <a:pt x="71" y="107"/>
                  </a:cubicBezTo>
                  <a:cubicBezTo>
                    <a:pt x="72" y="114"/>
                    <a:pt x="71" y="123"/>
                    <a:pt x="71" y="130"/>
                  </a:cubicBezTo>
                  <a:cubicBezTo>
                    <a:pt x="71" y="102"/>
                    <a:pt x="71" y="73"/>
                    <a:pt x="62" y="46"/>
                  </a:cubicBezTo>
                  <a:cubicBezTo>
                    <a:pt x="58" y="35"/>
                    <a:pt x="52" y="21"/>
                    <a:pt x="42" y="14"/>
                  </a:cubicBezTo>
                  <a:cubicBezTo>
                    <a:pt x="37" y="10"/>
                    <a:pt x="32" y="6"/>
                    <a:pt x="26" y="5"/>
                  </a:cubicBezTo>
                  <a:cubicBezTo>
                    <a:pt x="23" y="4"/>
                    <a:pt x="15" y="0"/>
                    <a:pt x="12" y="1"/>
                  </a:cubicBezTo>
                  <a:cubicBezTo>
                    <a:pt x="7" y="3"/>
                    <a:pt x="14" y="10"/>
                    <a:pt x="12" y="14"/>
                  </a:cubicBezTo>
                  <a:cubicBezTo>
                    <a:pt x="11" y="19"/>
                    <a:pt x="0" y="19"/>
                    <a:pt x="2" y="24"/>
                  </a:cubicBezTo>
                </a:path>
              </a:pathLst>
            </a:custGeom>
            <a:solidFill>
              <a:srgbClr val="CF8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Freeform 246">
              <a:extLst>
                <a:ext uri="{FF2B5EF4-FFF2-40B4-BE49-F238E27FC236}">
                  <a16:creationId xmlns:a16="http://schemas.microsoft.com/office/drawing/2014/main" id="{91E7D000-AE2F-44B6-BA38-E11606965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" y="2341"/>
              <a:ext cx="90" cy="79"/>
            </a:xfrm>
            <a:custGeom>
              <a:avLst/>
              <a:gdLst>
                <a:gd name="T0" fmla="*/ 0 w 54"/>
                <a:gd name="T1" fmla="*/ 0 h 48"/>
                <a:gd name="T2" fmla="*/ 130 w 54"/>
                <a:gd name="T3" fmla="*/ 117 h 48"/>
                <a:gd name="T4" fmla="*/ 250 w 54"/>
                <a:gd name="T5" fmla="*/ 214 h 48"/>
                <a:gd name="T6" fmla="*/ 200 w 54"/>
                <a:gd name="T7" fmla="*/ 95 h 48"/>
                <a:gd name="T8" fmla="*/ 188 w 54"/>
                <a:gd name="T9" fmla="*/ 5 h 48"/>
                <a:gd name="T10" fmla="*/ 103 w 54"/>
                <a:gd name="T11" fmla="*/ 43 h 48"/>
                <a:gd name="T12" fmla="*/ 20 w 54"/>
                <a:gd name="T13" fmla="*/ 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48">
                  <a:moveTo>
                    <a:pt x="0" y="0"/>
                  </a:moveTo>
                  <a:cubicBezTo>
                    <a:pt x="11" y="5"/>
                    <a:pt x="19" y="18"/>
                    <a:pt x="28" y="26"/>
                  </a:cubicBezTo>
                  <a:cubicBezTo>
                    <a:pt x="37" y="34"/>
                    <a:pt x="45" y="41"/>
                    <a:pt x="54" y="48"/>
                  </a:cubicBezTo>
                  <a:cubicBezTo>
                    <a:pt x="54" y="40"/>
                    <a:pt x="46" y="30"/>
                    <a:pt x="43" y="21"/>
                  </a:cubicBezTo>
                  <a:cubicBezTo>
                    <a:pt x="42" y="15"/>
                    <a:pt x="41" y="8"/>
                    <a:pt x="41" y="1"/>
                  </a:cubicBezTo>
                  <a:cubicBezTo>
                    <a:pt x="35" y="7"/>
                    <a:pt x="31" y="11"/>
                    <a:pt x="22" y="10"/>
                  </a:cubicBezTo>
                  <a:cubicBezTo>
                    <a:pt x="15" y="9"/>
                    <a:pt x="10" y="6"/>
                    <a:pt x="4" y="2"/>
                  </a:cubicBezTo>
                </a:path>
              </a:pathLst>
            </a:custGeom>
            <a:solidFill>
              <a:srgbClr val="CF8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Freeform 247">
              <a:extLst>
                <a:ext uri="{FF2B5EF4-FFF2-40B4-BE49-F238E27FC236}">
                  <a16:creationId xmlns:a16="http://schemas.microsoft.com/office/drawing/2014/main" id="{5F32F58A-B700-4A01-8C79-27DEB8489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" y="2478"/>
              <a:ext cx="102" cy="210"/>
            </a:xfrm>
            <a:custGeom>
              <a:avLst/>
              <a:gdLst>
                <a:gd name="T0" fmla="*/ 5 w 62"/>
                <a:gd name="T1" fmla="*/ 0 h 127"/>
                <a:gd name="T2" fmla="*/ 20 w 62"/>
                <a:gd name="T3" fmla="*/ 104 h 127"/>
                <a:gd name="T4" fmla="*/ 8 w 62"/>
                <a:gd name="T5" fmla="*/ 202 h 127"/>
                <a:gd name="T6" fmla="*/ 181 w 62"/>
                <a:gd name="T7" fmla="*/ 331 h 127"/>
                <a:gd name="T8" fmla="*/ 263 w 62"/>
                <a:gd name="T9" fmla="*/ 574 h 127"/>
                <a:gd name="T10" fmla="*/ 255 w 62"/>
                <a:gd name="T11" fmla="*/ 359 h 127"/>
                <a:gd name="T12" fmla="*/ 125 w 62"/>
                <a:gd name="T13" fmla="*/ 213 h 127"/>
                <a:gd name="T14" fmla="*/ 76 w 62"/>
                <a:gd name="T15" fmla="*/ 76 h 127"/>
                <a:gd name="T16" fmla="*/ 0 w 62"/>
                <a:gd name="T17" fmla="*/ 0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127">
                  <a:moveTo>
                    <a:pt x="1" y="0"/>
                  </a:moveTo>
                  <a:cubicBezTo>
                    <a:pt x="1" y="7"/>
                    <a:pt x="4" y="15"/>
                    <a:pt x="4" y="23"/>
                  </a:cubicBezTo>
                  <a:cubicBezTo>
                    <a:pt x="5" y="31"/>
                    <a:pt x="1" y="38"/>
                    <a:pt x="2" y="45"/>
                  </a:cubicBezTo>
                  <a:cubicBezTo>
                    <a:pt x="15" y="54"/>
                    <a:pt x="29" y="62"/>
                    <a:pt x="41" y="73"/>
                  </a:cubicBezTo>
                  <a:cubicBezTo>
                    <a:pt x="57" y="87"/>
                    <a:pt x="55" y="108"/>
                    <a:pt x="59" y="127"/>
                  </a:cubicBezTo>
                  <a:cubicBezTo>
                    <a:pt x="60" y="113"/>
                    <a:pt x="62" y="92"/>
                    <a:pt x="57" y="79"/>
                  </a:cubicBezTo>
                  <a:cubicBezTo>
                    <a:pt x="51" y="65"/>
                    <a:pt x="36" y="59"/>
                    <a:pt x="28" y="47"/>
                  </a:cubicBezTo>
                  <a:cubicBezTo>
                    <a:pt x="21" y="38"/>
                    <a:pt x="22" y="27"/>
                    <a:pt x="17" y="17"/>
                  </a:cubicBezTo>
                  <a:cubicBezTo>
                    <a:pt x="13" y="10"/>
                    <a:pt x="4" y="7"/>
                    <a:pt x="0" y="0"/>
                  </a:cubicBezTo>
                </a:path>
              </a:pathLst>
            </a:custGeom>
            <a:solidFill>
              <a:srgbClr val="CF8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Freeform 248">
              <a:extLst>
                <a:ext uri="{FF2B5EF4-FFF2-40B4-BE49-F238E27FC236}">
                  <a16:creationId xmlns:a16="http://schemas.microsoft.com/office/drawing/2014/main" id="{26AF7580-3ECD-4DB7-A125-AE0EE24DA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2483"/>
              <a:ext cx="379" cy="247"/>
            </a:xfrm>
            <a:custGeom>
              <a:avLst/>
              <a:gdLst>
                <a:gd name="T0" fmla="*/ 0 w 229"/>
                <a:gd name="T1" fmla="*/ 0 h 149"/>
                <a:gd name="T2" fmla="*/ 200 w 229"/>
                <a:gd name="T3" fmla="*/ 126 h 149"/>
                <a:gd name="T4" fmla="*/ 334 w 229"/>
                <a:gd name="T5" fmla="*/ 187 h 149"/>
                <a:gd name="T6" fmla="*/ 493 w 229"/>
                <a:gd name="T7" fmla="*/ 255 h 149"/>
                <a:gd name="T8" fmla="*/ 766 w 229"/>
                <a:gd name="T9" fmla="*/ 355 h 149"/>
                <a:gd name="T10" fmla="*/ 983 w 229"/>
                <a:gd name="T11" fmla="*/ 527 h 149"/>
                <a:gd name="T12" fmla="*/ 1024 w 229"/>
                <a:gd name="T13" fmla="*/ 678 h 149"/>
                <a:gd name="T14" fmla="*/ 727 w 229"/>
                <a:gd name="T15" fmla="*/ 393 h 149"/>
                <a:gd name="T16" fmla="*/ 381 w 229"/>
                <a:gd name="T17" fmla="*/ 277 h 149"/>
                <a:gd name="T18" fmla="*/ 255 w 229"/>
                <a:gd name="T19" fmla="*/ 222 h 149"/>
                <a:gd name="T20" fmla="*/ 146 w 229"/>
                <a:gd name="T21" fmla="*/ 187 h 149"/>
                <a:gd name="T22" fmla="*/ 8 w 229"/>
                <a:gd name="T23" fmla="*/ 50 h 1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9" h="149">
                  <a:moveTo>
                    <a:pt x="0" y="0"/>
                  </a:moveTo>
                  <a:cubicBezTo>
                    <a:pt x="10" y="13"/>
                    <a:pt x="30" y="21"/>
                    <a:pt x="44" y="28"/>
                  </a:cubicBezTo>
                  <a:cubicBezTo>
                    <a:pt x="54" y="33"/>
                    <a:pt x="64" y="36"/>
                    <a:pt x="74" y="41"/>
                  </a:cubicBezTo>
                  <a:cubicBezTo>
                    <a:pt x="86" y="46"/>
                    <a:pt x="96" y="53"/>
                    <a:pt x="109" y="56"/>
                  </a:cubicBezTo>
                  <a:cubicBezTo>
                    <a:pt x="131" y="60"/>
                    <a:pt x="149" y="71"/>
                    <a:pt x="169" y="78"/>
                  </a:cubicBezTo>
                  <a:cubicBezTo>
                    <a:pt x="188" y="85"/>
                    <a:pt x="206" y="100"/>
                    <a:pt x="217" y="116"/>
                  </a:cubicBezTo>
                  <a:cubicBezTo>
                    <a:pt x="222" y="123"/>
                    <a:pt x="229" y="140"/>
                    <a:pt x="226" y="149"/>
                  </a:cubicBezTo>
                  <a:cubicBezTo>
                    <a:pt x="209" y="121"/>
                    <a:pt x="188" y="101"/>
                    <a:pt x="160" y="86"/>
                  </a:cubicBezTo>
                  <a:cubicBezTo>
                    <a:pt x="135" y="73"/>
                    <a:pt x="110" y="69"/>
                    <a:pt x="84" y="61"/>
                  </a:cubicBezTo>
                  <a:cubicBezTo>
                    <a:pt x="74" y="58"/>
                    <a:pt x="65" y="53"/>
                    <a:pt x="56" y="49"/>
                  </a:cubicBezTo>
                  <a:cubicBezTo>
                    <a:pt x="48" y="46"/>
                    <a:pt x="39" y="44"/>
                    <a:pt x="32" y="41"/>
                  </a:cubicBezTo>
                  <a:cubicBezTo>
                    <a:pt x="18" y="35"/>
                    <a:pt x="9" y="24"/>
                    <a:pt x="2" y="11"/>
                  </a:cubicBezTo>
                </a:path>
              </a:pathLst>
            </a:custGeom>
            <a:solidFill>
              <a:srgbClr val="CF8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Freeform 249">
              <a:extLst>
                <a:ext uri="{FF2B5EF4-FFF2-40B4-BE49-F238E27FC236}">
                  <a16:creationId xmlns:a16="http://schemas.microsoft.com/office/drawing/2014/main" id="{8814F7AF-74BC-4A3D-AFC6-DEB62EA7B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1925"/>
              <a:ext cx="995" cy="1045"/>
            </a:xfrm>
            <a:custGeom>
              <a:avLst/>
              <a:gdLst>
                <a:gd name="T0" fmla="*/ 2727 w 601"/>
                <a:gd name="T1" fmla="*/ 187 h 631"/>
                <a:gd name="T2" fmla="*/ 1815 w 601"/>
                <a:gd name="T3" fmla="*/ 268 h 631"/>
                <a:gd name="T4" fmla="*/ 214 w 601"/>
                <a:gd name="T5" fmla="*/ 2054 h 631"/>
                <a:gd name="T6" fmla="*/ 159 w 601"/>
                <a:gd name="T7" fmla="*/ 2867 h 631"/>
                <a:gd name="T8" fmla="*/ 255 w 601"/>
                <a:gd name="T9" fmla="*/ 2797 h 631"/>
                <a:gd name="T10" fmla="*/ 255 w 601"/>
                <a:gd name="T11" fmla="*/ 2595 h 631"/>
                <a:gd name="T12" fmla="*/ 507 w 601"/>
                <a:gd name="T13" fmla="*/ 1698 h 631"/>
                <a:gd name="T14" fmla="*/ 2727 w 601"/>
                <a:gd name="T15" fmla="*/ 187 h 6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1" h="631">
                  <a:moveTo>
                    <a:pt x="601" y="41"/>
                  </a:moveTo>
                  <a:cubicBezTo>
                    <a:pt x="601" y="41"/>
                    <a:pt x="501" y="0"/>
                    <a:pt x="400" y="59"/>
                  </a:cubicBezTo>
                  <a:cubicBezTo>
                    <a:pt x="300" y="119"/>
                    <a:pt x="93" y="338"/>
                    <a:pt x="47" y="452"/>
                  </a:cubicBezTo>
                  <a:cubicBezTo>
                    <a:pt x="0" y="565"/>
                    <a:pt x="48" y="590"/>
                    <a:pt x="35" y="631"/>
                  </a:cubicBezTo>
                  <a:cubicBezTo>
                    <a:pt x="56" y="616"/>
                    <a:pt x="56" y="616"/>
                    <a:pt x="56" y="616"/>
                  </a:cubicBezTo>
                  <a:cubicBezTo>
                    <a:pt x="56" y="616"/>
                    <a:pt x="69" y="599"/>
                    <a:pt x="56" y="571"/>
                  </a:cubicBezTo>
                  <a:cubicBezTo>
                    <a:pt x="43" y="543"/>
                    <a:pt x="58" y="435"/>
                    <a:pt x="112" y="374"/>
                  </a:cubicBezTo>
                  <a:cubicBezTo>
                    <a:pt x="166" y="312"/>
                    <a:pt x="339" y="15"/>
                    <a:pt x="601" y="41"/>
                  </a:cubicBezTo>
                  <a:close/>
                </a:path>
              </a:pathLst>
            </a:custGeom>
            <a:solidFill>
              <a:srgbClr val="CF8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Freeform 250">
              <a:extLst>
                <a:ext uri="{FF2B5EF4-FFF2-40B4-BE49-F238E27FC236}">
                  <a16:creationId xmlns:a16="http://schemas.microsoft.com/office/drawing/2014/main" id="{21AD9B20-4387-407F-901E-276CE5985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2688"/>
              <a:ext cx="220" cy="242"/>
            </a:xfrm>
            <a:custGeom>
              <a:avLst/>
              <a:gdLst>
                <a:gd name="T0" fmla="*/ 109 w 133"/>
                <a:gd name="T1" fmla="*/ 104 h 146"/>
                <a:gd name="T2" fmla="*/ 463 w 133"/>
                <a:gd name="T3" fmla="*/ 187 h 146"/>
                <a:gd name="T4" fmla="*/ 589 w 133"/>
                <a:gd name="T5" fmla="*/ 525 h 146"/>
                <a:gd name="T6" fmla="*/ 296 w 133"/>
                <a:gd name="T7" fmla="*/ 525 h 146"/>
                <a:gd name="T8" fmla="*/ 55 w 133"/>
                <a:gd name="T9" fmla="*/ 542 h 146"/>
                <a:gd name="T10" fmla="*/ 0 w 133"/>
                <a:gd name="T11" fmla="*/ 237 h 146"/>
                <a:gd name="T12" fmla="*/ 117 w 133"/>
                <a:gd name="T13" fmla="*/ 138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" h="146">
                  <a:moveTo>
                    <a:pt x="24" y="23"/>
                  </a:moveTo>
                  <a:cubicBezTo>
                    <a:pt x="38" y="54"/>
                    <a:pt x="81" y="32"/>
                    <a:pt x="102" y="41"/>
                  </a:cubicBezTo>
                  <a:cubicBezTo>
                    <a:pt x="128" y="52"/>
                    <a:pt x="133" y="91"/>
                    <a:pt x="130" y="115"/>
                  </a:cubicBezTo>
                  <a:cubicBezTo>
                    <a:pt x="110" y="127"/>
                    <a:pt x="87" y="112"/>
                    <a:pt x="65" y="115"/>
                  </a:cubicBezTo>
                  <a:cubicBezTo>
                    <a:pt x="44" y="119"/>
                    <a:pt x="26" y="146"/>
                    <a:pt x="12" y="119"/>
                  </a:cubicBezTo>
                  <a:cubicBezTo>
                    <a:pt x="3" y="103"/>
                    <a:pt x="0" y="71"/>
                    <a:pt x="0" y="52"/>
                  </a:cubicBezTo>
                  <a:cubicBezTo>
                    <a:pt x="0" y="39"/>
                    <a:pt x="16" y="0"/>
                    <a:pt x="26" y="30"/>
                  </a:cubicBezTo>
                </a:path>
              </a:pathLst>
            </a:custGeom>
            <a:solidFill>
              <a:srgbClr val="CF8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Freeform 251">
              <a:extLst>
                <a:ext uri="{FF2B5EF4-FFF2-40B4-BE49-F238E27FC236}">
                  <a16:creationId xmlns:a16="http://schemas.microsoft.com/office/drawing/2014/main" id="{68903710-01EE-4CDB-A2A4-F48579CEC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667"/>
              <a:ext cx="207" cy="167"/>
            </a:xfrm>
            <a:custGeom>
              <a:avLst/>
              <a:gdLst>
                <a:gd name="T0" fmla="*/ 13 w 125"/>
                <a:gd name="T1" fmla="*/ 84 h 101"/>
                <a:gd name="T2" fmla="*/ 172 w 125"/>
                <a:gd name="T3" fmla="*/ 117 h 101"/>
                <a:gd name="T4" fmla="*/ 338 w 125"/>
                <a:gd name="T5" fmla="*/ 175 h 101"/>
                <a:gd name="T6" fmla="*/ 444 w 125"/>
                <a:gd name="T7" fmla="*/ 289 h 101"/>
                <a:gd name="T8" fmla="*/ 518 w 125"/>
                <a:gd name="T9" fmla="*/ 456 h 101"/>
                <a:gd name="T10" fmla="*/ 346 w 125"/>
                <a:gd name="T11" fmla="*/ 96 h 101"/>
                <a:gd name="T12" fmla="*/ 22 w 125"/>
                <a:gd name="T13" fmla="*/ 99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101">
                  <a:moveTo>
                    <a:pt x="3" y="19"/>
                  </a:moveTo>
                  <a:cubicBezTo>
                    <a:pt x="11" y="32"/>
                    <a:pt x="26" y="25"/>
                    <a:pt x="38" y="26"/>
                  </a:cubicBezTo>
                  <a:cubicBezTo>
                    <a:pt x="52" y="28"/>
                    <a:pt x="62" y="31"/>
                    <a:pt x="74" y="39"/>
                  </a:cubicBezTo>
                  <a:cubicBezTo>
                    <a:pt x="85" y="46"/>
                    <a:pt x="92" y="53"/>
                    <a:pt x="98" y="64"/>
                  </a:cubicBezTo>
                  <a:cubicBezTo>
                    <a:pt x="103" y="74"/>
                    <a:pt x="103" y="95"/>
                    <a:pt x="114" y="101"/>
                  </a:cubicBezTo>
                  <a:cubicBezTo>
                    <a:pt x="125" y="75"/>
                    <a:pt x="97" y="33"/>
                    <a:pt x="76" y="21"/>
                  </a:cubicBezTo>
                  <a:cubicBezTo>
                    <a:pt x="65" y="15"/>
                    <a:pt x="0" y="0"/>
                    <a:pt x="5" y="22"/>
                  </a:cubicBezTo>
                </a:path>
              </a:pathLst>
            </a:custGeom>
            <a:solidFill>
              <a:srgbClr val="E8B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252">
              <a:extLst>
                <a:ext uri="{FF2B5EF4-FFF2-40B4-BE49-F238E27FC236}">
                  <a16:creationId xmlns:a16="http://schemas.microsoft.com/office/drawing/2014/main" id="{E97C5473-CB81-4DA2-83F1-A6FF15725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114"/>
              <a:ext cx="308" cy="230"/>
            </a:xfrm>
            <a:custGeom>
              <a:avLst/>
              <a:gdLst>
                <a:gd name="T0" fmla="*/ 0 w 186"/>
                <a:gd name="T1" fmla="*/ 271 h 139"/>
                <a:gd name="T2" fmla="*/ 164 w 186"/>
                <a:gd name="T3" fmla="*/ 344 h 139"/>
                <a:gd name="T4" fmla="*/ 376 w 186"/>
                <a:gd name="T5" fmla="*/ 376 h 139"/>
                <a:gd name="T6" fmla="*/ 681 w 186"/>
                <a:gd name="T7" fmla="*/ 574 h 139"/>
                <a:gd name="T8" fmla="*/ 816 w 186"/>
                <a:gd name="T9" fmla="*/ 611 h 139"/>
                <a:gd name="T10" fmla="*/ 840 w 186"/>
                <a:gd name="T11" fmla="*/ 534 h 139"/>
                <a:gd name="T12" fmla="*/ 808 w 186"/>
                <a:gd name="T13" fmla="*/ 400 h 139"/>
                <a:gd name="T14" fmla="*/ 773 w 186"/>
                <a:gd name="T15" fmla="*/ 137 h 139"/>
                <a:gd name="T16" fmla="*/ 652 w 186"/>
                <a:gd name="T17" fmla="*/ 91 h 139"/>
                <a:gd name="T18" fmla="*/ 677 w 186"/>
                <a:gd name="T19" fmla="*/ 230 h 139"/>
                <a:gd name="T20" fmla="*/ 699 w 186"/>
                <a:gd name="T21" fmla="*/ 389 h 139"/>
                <a:gd name="T22" fmla="*/ 546 w 186"/>
                <a:gd name="T23" fmla="*/ 389 h 139"/>
                <a:gd name="T24" fmla="*/ 296 w 186"/>
                <a:gd name="T25" fmla="*/ 276 h 139"/>
                <a:gd name="T26" fmla="*/ 83 w 186"/>
                <a:gd name="T27" fmla="*/ 290 h 139"/>
                <a:gd name="T28" fmla="*/ 5 w 186"/>
                <a:gd name="T29" fmla="*/ 276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6" h="139">
                  <a:moveTo>
                    <a:pt x="0" y="60"/>
                  </a:moveTo>
                  <a:cubicBezTo>
                    <a:pt x="6" y="75"/>
                    <a:pt x="22" y="75"/>
                    <a:pt x="36" y="76"/>
                  </a:cubicBezTo>
                  <a:cubicBezTo>
                    <a:pt x="52" y="76"/>
                    <a:pt x="67" y="79"/>
                    <a:pt x="83" y="83"/>
                  </a:cubicBezTo>
                  <a:cubicBezTo>
                    <a:pt x="108" y="90"/>
                    <a:pt x="128" y="113"/>
                    <a:pt x="150" y="127"/>
                  </a:cubicBezTo>
                  <a:cubicBezTo>
                    <a:pt x="157" y="131"/>
                    <a:pt x="172" y="139"/>
                    <a:pt x="180" y="135"/>
                  </a:cubicBezTo>
                  <a:cubicBezTo>
                    <a:pt x="184" y="132"/>
                    <a:pt x="186" y="123"/>
                    <a:pt x="185" y="118"/>
                  </a:cubicBezTo>
                  <a:cubicBezTo>
                    <a:pt x="184" y="108"/>
                    <a:pt x="179" y="98"/>
                    <a:pt x="178" y="88"/>
                  </a:cubicBezTo>
                  <a:cubicBezTo>
                    <a:pt x="175" y="68"/>
                    <a:pt x="180" y="48"/>
                    <a:pt x="170" y="30"/>
                  </a:cubicBezTo>
                  <a:cubicBezTo>
                    <a:pt x="165" y="23"/>
                    <a:pt x="148" y="0"/>
                    <a:pt x="144" y="20"/>
                  </a:cubicBezTo>
                  <a:cubicBezTo>
                    <a:pt x="142" y="29"/>
                    <a:pt x="147" y="41"/>
                    <a:pt x="149" y="51"/>
                  </a:cubicBezTo>
                  <a:cubicBezTo>
                    <a:pt x="151" y="63"/>
                    <a:pt x="155" y="74"/>
                    <a:pt x="154" y="86"/>
                  </a:cubicBezTo>
                  <a:cubicBezTo>
                    <a:pt x="152" y="111"/>
                    <a:pt x="132" y="93"/>
                    <a:pt x="120" y="86"/>
                  </a:cubicBezTo>
                  <a:cubicBezTo>
                    <a:pt x="102" y="75"/>
                    <a:pt x="87" y="62"/>
                    <a:pt x="65" y="61"/>
                  </a:cubicBezTo>
                  <a:cubicBezTo>
                    <a:pt x="49" y="60"/>
                    <a:pt x="34" y="62"/>
                    <a:pt x="18" y="64"/>
                  </a:cubicBezTo>
                  <a:cubicBezTo>
                    <a:pt x="13" y="65"/>
                    <a:pt x="3" y="66"/>
                    <a:pt x="1" y="61"/>
                  </a:cubicBezTo>
                </a:path>
              </a:pathLst>
            </a:custGeom>
            <a:solidFill>
              <a:srgbClr val="E8B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Freeform 253">
              <a:extLst>
                <a:ext uri="{FF2B5EF4-FFF2-40B4-BE49-F238E27FC236}">
                  <a16:creationId xmlns:a16="http://schemas.microsoft.com/office/drawing/2014/main" id="{95435873-0E57-4AB0-B34A-9FC6926DA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2399"/>
              <a:ext cx="174" cy="140"/>
            </a:xfrm>
            <a:custGeom>
              <a:avLst/>
              <a:gdLst>
                <a:gd name="T0" fmla="*/ 292 w 105"/>
                <a:gd name="T1" fmla="*/ 26 h 85"/>
                <a:gd name="T2" fmla="*/ 459 w 105"/>
                <a:gd name="T3" fmla="*/ 260 h 85"/>
                <a:gd name="T4" fmla="*/ 444 w 105"/>
                <a:gd name="T5" fmla="*/ 352 h 85"/>
                <a:gd name="T6" fmla="*/ 373 w 105"/>
                <a:gd name="T7" fmla="*/ 374 h 85"/>
                <a:gd name="T8" fmla="*/ 159 w 105"/>
                <a:gd name="T9" fmla="*/ 303 h 85"/>
                <a:gd name="T10" fmla="*/ 20 w 105"/>
                <a:gd name="T11" fmla="*/ 222 h 85"/>
                <a:gd name="T12" fmla="*/ 154 w 105"/>
                <a:gd name="T13" fmla="*/ 201 h 85"/>
                <a:gd name="T14" fmla="*/ 250 w 105"/>
                <a:gd name="T15" fmla="*/ 133 h 85"/>
                <a:gd name="T16" fmla="*/ 255 w 105"/>
                <a:gd name="T17" fmla="*/ 35 h 85"/>
                <a:gd name="T18" fmla="*/ 285 w 105"/>
                <a:gd name="T19" fmla="*/ 21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5" h="85">
                  <a:moveTo>
                    <a:pt x="64" y="6"/>
                  </a:moveTo>
                  <a:cubicBezTo>
                    <a:pt x="81" y="18"/>
                    <a:pt x="95" y="37"/>
                    <a:pt x="101" y="58"/>
                  </a:cubicBezTo>
                  <a:cubicBezTo>
                    <a:pt x="104" y="66"/>
                    <a:pt x="105" y="73"/>
                    <a:pt x="98" y="79"/>
                  </a:cubicBezTo>
                  <a:cubicBezTo>
                    <a:pt x="93" y="84"/>
                    <a:pt x="89" y="85"/>
                    <a:pt x="82" y="84"/>
                  </a:cubicBezTo>
                  <a:cubicBezTo>
                    <a:pt x="67" y="81"/>
                    <a:pt x="50" y="73"/>
                    <a:pt x="35" y="68"/>
                  </a:cubicBezTo>
                  <a:cubicBezTo>
                    <a:pt x="28" y="65"/>
                    <a:pt x="0" y="64"/>
                    <a:pt x="4" y="50"/>
                  </a:cubicBezTo>
                  <a:cubicBezTo>
                    <a:pt x="7" y="42"/>
                    <a:pt x="28" y="44"/>
                    <a:pt x="34" y="45"/>
                  </a:cubicBezTo>
                  <a:cubicBezTo>
                    <a:pt x="45" y="46"/>
                    <a:pt x="53" y="41"/>
                    <a:pt x="55" y="30"/>
                  </a:cubicBezTo>
                  <a:cubicBezTo>
                    <a:pt x="57" y="23"/>
                    <a:pt x="56" y="15"/>
                    <a:pt x="56" y="8"/>
                  </a:cubicBezTo>
                  <a:cubicBezTo>
                    <a:pt x="56" y="0"/>
                    <a:pt x="58" y="0"/>
                    <a:pt x="63" y="5"/>
                  </a:cubicBezTo>
                </a:path>
              </a:pathLst>
            </a:custGeom>
            <a:solidFill>
              <a:srgbClr val="E8B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254">
              <a:extLst>
                <a:ext uri="{FF2B5EF4-FFF2-40B4-BE49-F238E27FC236}">
                  <a16:creationId xmlns:a16="http://schemas.microsoft.com/office/drawing/2014/main" id="{7FB67816-6987-489D-8FC5-2C0161821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" y="2243"/>
              <a:ext cx="341" cy="212"/>
            </a:xfrm>
            <a:custGeom>
              <a:avLst/>
              <a:gdLst>
                <a:gd name="T0" fmla="*/ 0 w 206"/>
                <a:gd name="T1" fmla="*/ 0 h 128"/>
                <a:gd name="T2" fmla="*/ 159 w 206"/>
                <a:gd name="T3" fmla="*/ 477 h 128"/>
                <a:gd name="T4" fmla="*/ 435 w 206"/>
                <a:gd name="T5" fmla="*/ 555 h 128"/>
                <a:gd name="T6" fmla="*/ 781 w 206"/>
                <a:gd name="T7" fmla="*/ 548 h 128"/>
                <a:gd name="T8" fmla="*/ 934 w 206"/>
                <a:gd name="T9" fmla="*/ 581 h 128"/>
                <a:gd name="T10" fmla="*/ 657 w 206"/>
                <a:gd name="T11" fmla="*/ 505 h 128"/>
                <a:gd name="T12" fmla="*/ 283 w 206"/>
                <a:gd name="T13" fmla="*/ 422 h 128"/>
                <a:gd name="T14" fmla="*/ 5 w 206"/>
                <a:gd name="T15" fmla="*/ 8 h 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6" h="128">
                  <a:moveTo>
                    <a:pt x="0" y="0"/>
                  </a:moveTo>
                  <a:cubicBezTo>
                    <a:pt x="23" y="31"/>
                    <a:pt x="8" y="78"/>
                    <a:pt x="35" y="105"/>
                  </a:cubicBezTo>
                  <a:cubicBezTo>
                    <a:pt x="49" y="118"/>
                    <a:pt x="77" y="120"/>
                    <a:pt x="96" y="122"/>
                  </a:cubicBezTo>
                  <a:cubicBezTo>
                    <a:pt x="121" y="124"/>
                    <a:pt x="147" y="120"/>
                    <a:pt x="172" y="121"/>
                  </a:cubicBezTo>
                  <a:cubicBezTo>
                    <a:pt x="184" y="122"/>
                    <a:pt x="195" y="124"/>
                    <a:pt x="206" y="128"/>
                  </a:cubicBezTo>
                  <a:cubicBezTo>
                    <a:pt x="194" y="117"/>
                    <a:pt x="163" y="114"/>
                    <a:pt x="145" y="111"/>
                  </a:cubicBezTo>
                  <a:cubicBezTo>
                    <a:pt x="119" y="108"/>
                    <a:pt x="86" y="103"/>
                    <a:pt x="62" y="93"/>
                  </a:cubicBezTo>
                  <a:cubicBezTo>
                    <a:pt x="23" y="76"/>
                    <a:pt x="30" y="24"/>
                    <a:pt x="1" y="2"/>
                  </a:cubicBezTo>
                </a:path>
              </a:pathLst>
            </a:custGeom>
            <a:solidFill>
              <a:srgbClr val="E8B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Freeform 255">
              <a:extLst>
                <a:ext uri="{FF2B5EF4-FFF2-40B4-BE49-F238E27FC236}">
                  <a16:creationId xmlns:a16="http://schemas.microsoft.com/office/drawing/2014/main" id="{20C5AB75-2B59-454D-88C9-210775CC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" y="2562"/>
              <a:ext cx="116" cy="216"/>
            </a:xfrm>
            <a:custGeom>
              <a:avLst/>
              <a:gdLst>
                <a:gd name="T0" fmla="*/ 68 w 70"/>
                <a:gd name="T1" fmla="*/ 28 h 130"/>
                <a:gd name="T2" fmla="*/ 244 w 70"/>
                <a:gd name="T3" fmla="*/ 151 h 130"/>
                <a:gd name="T4" fmla="*/ 313 w 70"/>
                <a:gd name="T5" fmla="*/ 404 h 130"/>
                <a:gd name="T6" fmla="*/ 126 w 70"/>
                <a:gd name="T7" fmla="*/ 508 h 130"/>
                <a:gd name="T8" fmla="*/ 164 w 70"/>
                <a:gd name="T9" fmla="*/ 452 h 130"/>
                <a:gd name="T10" fmla="*/ 187 w 70"/>
                <a:gd name="T11" fmla="*/ 376 h 130"/>
                <a:gd name="T12" fmla="*/ 154 w 70"/>
                <a:gd name="T13" fmla="*/ 188 h 130"/>
                <a:gd name="T14" fmla="*/ 20 w 70"/>
                <a:gd name="T15" fmla="*/ 5 h 130"/>
                <a:gd name="T16" fmla="*/ 68 w 70"/>
                <a:gd name="T17" fmla="*/ 28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0" h="130">
                  <a:moveTo>
                    <a:pt x="15" y="6"/>
                  </a:moveTo>
                  <a:cubicBezTo>
                    <a:pt x="22" y="20"/>
                    <a:pt x="44" y="19"/>
                    <a:pt x="54" y="33"/>
                  </a:cubicBezTo>
                  <a:cubicBezTo>
                    <a:pt x="63" y="44"/>
                    <a:pt x="70" y="73"/>
                    <a:pt x="69" y="88"/>
                  </a:cubicBezTo>
                  <a:cubicBezTo>
                    <a:pt x="68" y="102"/>
                    <a:pt x="28" y="130"/>
                    <a:pt x="28" y="111"/>
                  </a:cubicBezTo>
                  <a:cubicBezTo>
                    <a:pt x="27" y="107"/>
                    <a:pt x="34" y="102"/>
                    <a:pt x="36" y="99"/>
                  </a:cubicBezTo>
                  <a:cubicBezTo>
                    <a:pt x="39" y="93"/>
                    <a:pt x="40" y="88"/>
                    <a:pt x="41" y="82"/>
                  </a:cubicBezTo>
                  <a:cubicBezTo>
                    <a:pt x="44" y="67"/>
                    <a:pt x="40" y="54"/>
                    <a:pt x="34" y="41"/>
                  </a:cubicBezTo>
                  <a:cubicBezTo>
                    <a:pt x="27" y="29"/>
                    <a:pt x="0" y="14"/>
                    <a:pt x="4" y="1"/>
                  </a:cubicBezTo>
                  <a:cubicBezTo>
                    <a:pt x="9" y="0"/>
                    <a:pt x="13" y="2"/>
                    <a:pt x="15" y="6"/>
                  </a:cubicBezTo>
                </a:path>
              </a:pathLst>
            </a:custGeom>
            <a:solidFill>
              <a:srgbClr val="E8B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Freeform 256">
              <a:extLst>
                <a:ext uri="{FF2B5EF4-FFF2-40B4-BE49-F238E27FC236}">
                  <a16:creationId xmlns:a16="http://schemas.microsoft.com/office/drawing/2014/main" id="{93DFBBC2-3E87-4601-AA37-1DA148FB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2629"/>
              <a:ext cx="533" cy="173"/>
            </a:xfrm>
            <a:custGeom>
              <a:avLst/>
              <a:gdLst>
                <a:gd name="T0" fmla="*/ 0 w 322"/>
                <a:gd name="T1" fmla="*/ 117 h 105"/>
                <a:gd name="T2" fmla="*/ 598 w 322"/>
                <a:gd name="T3" fmla="*/ 402 h 105"/>
                <a:gd name="T4" fmla="*/ 1011 w 322"/>
                <a:gd name="T5" fmla="*/ 456 h 105"/>
                <a:gd name="T6" fmla="*/ 1460 w 322"/>
                <a:gd name="T7" fmla="*/ 456 h 105"/>
                <a:gd name="T8" fmla="*/ 975 w 322"/>
                <a:gd name="T9" fmla="*/ 427 h 105"/>
                <a:gd name="T10" fmla="*/ 589 w 322"/>
                <a:gd name="T11" fmla="*/ 344 h 105"/>
                <a:gd name="T12" fmla="*/ 0 w 322"/>
                <a:gd name="T13" fmla="*/ 89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2" h="105">
                  <a:moveTo>
                    <a:pt x="0" y="26"/>
                  </a:moveTo>
                  <a:cubicBezTo>
                    <a:pt x="36" y="0"/>
                    <a:pt x="101" y="80"/>
                    <a:pt x="132" y="90"/>
                  </a:cubicBezTo>
                  <a:cubicBezTo>
                    <a:pt x="162" y="100"/>
                    <a:pt x="191" y="102"/>
                    <a:pt x="223" y="102"/>
                  </a:cubicBezTo>
                  <a:cubicBezTo>
                    <a:pt x="256" y="102"/>
                    <a:pt x="290" y="105"/>
                    <a:pt x="322" y="102"/>
                  </a:cubicBezTo>
                  <a:cubicBezTo>
                    <a:pt x="288" y="105"/>
                    <a:pt x="250" y="96"/>
                    <a:pt x="215" y="95"/>
                  </a:cubicBezTo>
                  <a:cubicBezTo>
                    <a:pt x="186" y="93"/>
                    <a:pt x="156" y="91"/>
                    <a:pt x="130" y="77"/>
                  </a:cubicBezTo>
                  <a:cubicBezTo>
                    <a:pt x="92" y="55"/>
                    <a:pt x="44" y="15"/>
                    <a:pt x="0" y="20"/>
                  </a:cubicBezTo>
                </a:path>
              </a:pathLst>
            </a:custGeom>
            <a:solidFill>
              <a:srgbClr val="E8B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Freeform 257">
              <a:extLst>
                <a:ext uri="{FF2B5EF4-FFF2-40B4-BE49-F238E27FC236}">
                  <a16:creationId xmlns:a16="http://schemas.microsoft.com/office/drawing/2014/main" id="{8BA97977-496D-4A05-BE83-A6D7D8EC8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2690"/>
              <a:ext cx="621" cy="184"/>
            </a:xfrm>
            <a:custGeom>
              <a:avLst/>
              <a:gdLst>
                <a:gd name="T0" fmla="*/ 0 w 375"/>
                <a:gd name="T1" fmla="*/ 55 h 111"/>
                <a:gd name="T2" fmla="*/ 339 w 375"/>
                <a:gd name="T3" fmla="*/ 234 h 111"/>
                <a:gd name="T4" fmla="*/ 732 w 375"/>
                <a:gd name="T5" fmla="*/ 388 h 111"/>
                <a:gd name="T6" fmla="*/ 1240 w 375"/>
                <a:gd name="T7" fmla="*/ 406 h 111"/>
                <a:gd name="T8" fmla="*/ 1702 w 375"/>
                <a:gd name="T9" fmla="*/ 393 h 111"/>
                <a:gd name="T10" fmla="*/ 1220 w 375"/>
                <a:gd name="T11" fmla="*/ 431 h 111"/>
                <a:gd name="T12" fmla="*/ 686 w 375"/>
                <a:gd name="T13" fmla="*/ 486 h 111"/>
                <a:gd name="T14" fmla="*/ 268 w 375"/>
                <a:gd name="T15" fmla="*/ 333 h 111"/>
                <a:gd name="T16" fmla="*/ 0 w 375"/>
                <a:gd name="T17" fmla="*/ 83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5" h="111">
                  <a:moveTo>
                    <a:pt x="0" y="12"/>
                  </a:moveTo>
                  <a:cubicBezTo>
                    <a:pt x="29" y="0"/>
                    <a:pt x="56" y="34"/>
                    <a:pt x="75" y="51"/>
                  </a:cubicBezTo>
                  <a:cubicBezTo>
                    <a:pt x="100" y="73"/>
                    <a:pt x="129" y="81"/>
                    <a:pt x="161" y="85"/>
                  </a:cubicBezTo>
                  <a:cubicBezTo>
                    <a:pt x="197" y="90"/>
                    <a:pt x="236" y="87"/>
                    <a:pt x="273" y="89"/>
                  </a:cubicBezTo>
                  <a:cubicBezTo>
                    <a:pt x="297" y="90"/>
                    <a:pt x="354" y="99"/>
                    <a:pt x="375" y="86"/>
                  </a:cubicBezTo>
                  <a:cubicBezTo>
                    <a:pt x="341" y="90"/>
                    <a:pt x="304" y="90"/>
                    <a:pt x="269" y="95"/>
                  </a:cubicBezTo>
                  <a:cubicBezTo>
                    <a:pt x="228" y="101"/>
                    <a:pt x="193" y="111"/>
                    <a:pt x="151" y="107"/>
                  </a:cubicBezTo>
                  <a:cubicBezTo>
                    <a:pt x="112" y="103"/>
                    <a:pt x="86" y="103"/>
                    <a:pt x="59" y="73"/>
                  </a:cubicBezTo>
                  <a:cubicBezTo>
                    <a:pt x="40" y="53"/>
                    <a:pt x="23" y="33"/>
                    <a:pt x="0" y="18"/>
                  </a:cubicBezTo>
                </a:path>
              </a:pathLst>
            </a:custGeom>
            <a:solidFill>
              <a:srgbClr val="CF8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Freeform 258">
              <a:extLst>
                <a:ext uri="{FF2B5EF4-FFF2-40B4-BE49-F238E27FC236}">
                  <a16:creationId xmlns:a16="http://schemas.microsoft.com/office/drawing/2014/main" id="{AA84F7D5-8E38-4412-8E45-65AB41816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2761"/>
              <a:ext cx="389" cy="65"/>
            </a:xfrm>
            <a:custGeom>
              <a:avLst/>
              <a:gdLst>
                <a:gd name="T0" fmla="*/ 1066 w 235"/>
                <a:gd name="T1" fmla="*/ 0 h 39"/>
                <a:gd name="T2" fmla="*/ 852 w 235"/>
                <a:gd name="T3" fmla="*/ 138 h 39"/>
                <a:gd name="T4" fmla="*/ 485 w 235"/>
                <a:gd name="T5" fmla="*/ 172 h 39"/>
                <a:gd name="T6" fmla="*/ 179 w 235"/>
                <a:gd name="T7" fmla="*/ 147 h 39"/>
                <a:gd name="T8" fmla="*/ 0 w 235"/>
                <a:gd name="T9" fmla="*/ 147 h 39"/>
                <a:gd name="T10" fmla="*/ 137 w 235"/>
                <a:gd name="T11" fmla="*/ 125 h 39"/>
                <a:gd name="T12" fmla="*/ 268 w 235"/>
                <a:gd name="T13" fmla="*/ 112 h 39"/>
                <a:gd name="T14" fmla="*/ 540 w 235"/>
                <a:gd name="T15" fmla="*/ 83 h 39"/>
                <a:gd name="T16" fmla="*/ 836 w 235"/>
                <a:gd name="T17" fmla="*/ 75 h 39"/>
                <a:gd name="T18" fmla="*/ 1046 w 235"/>
                <a:gd name="T19" fmla="*/ 8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5" h="39">
                  <a:moveTo>
                    <a:pt x="235" y="0"/>
                  </a:moveTo>
                  <a:cubicBezTo>
                    <a:pt x="228" y="17"/>
                    <a:pt x="205" y="26"/>
                    <a:pt x="188" y="30"/>
                  </a:cubicBezTo>
                  <a:cubicBezTo>
                    <a:pt x="161" y="36"/>
                    <a:pt x="135" y="39"/>
                    <a:pt x="107" y="37"/>
                  </a:cubicBezTo>
                  <a:cubicBezTo>
                    <a:pt x="84" y="36"/>
                    <a:pt x="62" y="33"/>
                    <a:pt x="39" y="32"/>
                  </a:cubicBezTo>
                  <a:cubicBezTo>
                    <a:pt x="26" y="32"/>
                    <a:pt x="13" y="33"/>
                    <a:pt x="0" y="32"/>
                  </a:cubicBezTo>
                  <a:cubicBezTo>
                    <a:pt x="10" y="32"/>
                    <a:pt x="20" y="28"/>
                    <a:pt x="30" y="27"/>
                  </a:cubicBezTo>
                  <a:cubicBezTo>
                    <a:pt x="40" y="26"/>
                    <a:pt x="49" y="25"/>
                    <a:pt x="59" y="24"/>
                  </a:cubicBezTo>
                  <a:cubicBezTo>
                    <a:pt x="79" y="22"/>
                    <a:pt x="99" y="19"/>
                    <a:pt x="119" y="18"/>
                  </a:cubicBezTo>
                  <a:cubicBezTo>
                    <a:pt x="141" y="16"/>
                    <a:pt x="162" y="19"/>
                    <a:pt x="184" y="16"/>
                  </a:cubicBezTo>
                  <a:cubicBezTo>
                    <a:pt x="198" y="13"/>
                    <a:pt x="220" y="9"/>
                    <a:pt x="231" y="2"/>
                  </a:cubicBezTo>
                </a:path>
              </a:pathLst>
            </a:custGeom>
            <a:solidFill>
              <a:srgbClr val="CF8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259">
              <a:extLst>
                <a:ext uri="{FF2B5EF4-FFF2-40B4-BE49-F238E27FC236}">
                  <a16:creationId xmlns:a16="http://schemas.microsoft.com/office/drawing/2014/main" id="{C0C0B6C7-7EC9-4EBB-B7D4-596295B14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227"/>
              <a:ext cx="53" cy="120"/>
            </a:xfrm>
            <a:custGeom>
              <a:avLst/>
              <a:gdLst>
                <a:gd name="T0" fmla="*/ 0 w 32"/>
                <a:gd name="T1" fmla="*/ 240 h 73"/>
                <a:gd name="T2" fmla="*/ 139 w 32"/>
                <a:gd name="T3" fmla="*/ 240 h 73"/>
                <a:gd name="T4" fmla="*/ 118 w 32"/>
                <a:gd name="T5" fmla="*/ 133 h 73"/>
                <a:gd name="T6" fmla="*/ 99 w 32"/>
                <a:gd name="T7" fmla="*/ 0 h 73"/>
                <a:gd name="T8" fmla="*/ 118 w 32"/>
                <a:gd name="T9" fmla="*/ 205 h 73"/>
                <a:gd name="T10" fmla="*/ 8 w 32"/>
                <a:gd name="T11" fmla="*/ 24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73">
                  <a:moveTo>
                    <a:pt x="0" y="54"/>
                  </a:moveTo>
                  <a:cubicBezTo>
                    <a:pt x="9" y="60"/>
                    <a:pt x="29" y="73"/>
                    <a:pt x="31" y="54"/>
                  </a:cubicBezTo>
                  <a:cubicBezTo>
                    <a:pt x="32" y="46"/>
                    <a:pt x="28" y="38"/>
                    <a:pt x="26" y="30"/>
                  </a:cubicBezTo>
                  <a:cubicBezTo>
                    <a:pt x="23" y="20"/>
                    <a:pt x="25" y="10"/>
                    <a:pt x="22" y="0"/>
                  </a:cubicBezTo>
                  <a:cubicBezTo>
                    <a:pt x="22" y="16"/>
                    <a:pt x="24" y="30"/>
                    <a:pt x="26" y="46"/>
                  </a:cubicBezTo>
                  <a:cubicBezTo>
                    <a:pt x="28" y="62"/>
                    <a:pt x="13" y="64"/>
                    <a:pt x="2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Freeform 260">
              <a:extLst>
                <a:ext uri="{FF2B5EF4-FFF2-40B4-BE49-F238E27FC236}">
                  <a16:creationId xmlns:a16="http://schemas.microsoft.com/office/drawing/2014/main" id="{8F12813F-5C72-4811-A809-38CBCAF2D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2442"/>
              <a:ext cx="56" cy="101"/>
            </a:xfrm>
            <a:custGeom>
              <a:avLst/>
              <a:gdLst>
                <a:gd name="T0" fmla="*/ 0 w 34"/>
                <a:gd name="T1" fmla="*/ 242 h 61"/>
                <a:gd name="T2" fmla="*/ 143 w 34"/>
                <a:gd name="T3" fmla="*/ 192 h 61"/>
                <a:gd name="T4" fmla="*/ 54 w 34"/>
                <a:gd name="T5" fmla="*/ 0 h 61"/>
                <a:gd name="T6" fmla="*/ 119 w 34"/>
                <a:gd name="T7" fmla="*/ 195 h 61"/>
                <a:gd name="T8" fmla="*/ 35 w 34"/>
                <a:gd name="T9" fmla="*/ 242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61">
                  <a:moveTo>
                    <a:pt x="0" y="53"/>
                  </a:moveTo>
                  <a:cubicBezTo>
                    <a:pt x="14" y="60"/>
                    <a:pt x="31" y="61"/>
                    <a:pt x="32" y="42"/>
                  </a:cubicBezTo>
                  <a:cubicBezTo>
                    <a:pt x="34" y="25"/>
                    <a:pt x="19" y="15"/>
                    <a:pt x="12" y="0"/>
                  </a:cubicBezTo>
                  <a:cubicBezTo>
                    <a:pt x="16" y="15"/>
                    <a:pt x="27" y="28"/>
                    <a:pt x="27" y="43"/>
                  </a:cubicBezTo>
                  <a:cubicBezTo>
                    <a:pt x="26" y="55"/>
                    <a:pt x="17" y="54"/>
                    <a:pt x="8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Freeform 261">
              <a:extLst>
                <a:ext uri="{FF2B5EF4-FFF2-40B4-BE49-F238E27FC236}">
                  <a16:creationId xmlns:a16="http://schemas.microsoft.com/office/drawing/2014/main" id="{8E059428-A168-44DD-A42F-83A05F4CE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2609"/>
              <a:ext cx="43" cy="141"/>
            </a:xfrm>
            <a:custGeom>
              <a:avLst/>
              <a:gdLst>
                <a:gd name="T0" fmla="*/ 20 w 26"/>
                <a:gd name="T1" fmla="*/ 0 h 85"/>
                <a:gd name="T2" fmla="*/ 112 w 26"/>
                <a:gd name="T3" fmla="*/ 247 h 85"/>
                <a:gd name="T4" fmla="*/ 96 w 26"/>
                <a:gd name="T5" fmla="*/ 338 h 85"/>
                <a:gd name="T6" fmla="*/ 0 w 26"/>
                <a:gd name="T7" fmla="*/ 388 h 85"/>
                <a:gd name="T8" fmla="*/ 84 w 26"/>
                <a:gd name="T9" fmla="*/ 279 h 85"/>
                <a:gd name="T10" fmla="*/ 96 w 26"/>
                <a:gd name="T11" fmla="*/ 168 h 85"/>
                <a:gd name="T12" fmla="*/ 68 w 26"/>
                <a:gd name="T13" fmla="*/ 75 h 85"/>
                <a:gd name="T14" fmla="*/ 33 w 26"/>
                <a:gd name="T15" fmla="*/ 8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85">
                  <a:moveTo>
                    <a:pt x="4" y="0"/>
                  </a:moveTo>
                  <a:cubicBezTo>
                    <a:pt x="23" y="4"/>
                    <a:pt x="23" y="39"/>
                    <a:pt x="25" y="54"/>
                  </a:cubicBezTo>
                  <a:cubicBezTo>
                    <a:pt x="26" y="61"/>
                    <a:pt x="26" y="68"/>
                    <a:pt x="21" y="74"/>
                  </a:cubicBezTo>
                  <a:cubicBezTo>
                    <a:pt x="17" y="78"/>
                    <a:pt x="7" y="85"/>
                    <a:pt x="0" y="85"/>
                  </a:cubicBezTo>
                  <a:cubicBezTo>
                    <a:pt x="8" y="81"/>
                    <a:pt x="16" y="69"/>
                    <a:pt x="19" y="61"/>
                  </a:cubicBezTo>
                  <a:cubicBezTo>
                    <a:pt x="21" y="54"/>
                    <a:pt x="22" y="45"/>
                    <a:pt x="21" y="37"/>
                  </a:cubicBezTo>
                  <a:cubicBezTo>
                    <a:pt x="20" y="30"/>
                    <a:pt x="17" y="23"/>
                    <a:pt x="15" y="16"/>
                  </a:cubicBezTo>
                  <a:cubicBezTo>
                    <a:pt x="13" y="9"/>
                    <a:pt x="12" y="7"/>
                    <a:pt x="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Freeform 262">
              <a:extLst>
                <a:ext uri="{FF2B5EF4-FFF2-40B4-BE49-F238E27FC236}">
                  <a16:creationId xmlns:a16="http://schemas.microsoft.com/office/drawing/2014/main" id="{847934FB-78C0-4144-A67C-389F846FF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341"/>
              <a:ext cx="123" cy="106"/>
            </a:xfrm>
            <a:custGeom>
              <a:avLst/>
              <a:gdLst>
                <a:gd name="T0" fmla="*/ 5 w 74"/>
                <a:gd name="T1" fmla="*/ 0 h 64"/>
                <a:gd name="T2" fmla="*/ 28 w 74"/>
                <a:gd name="T3" fmla="*/ 124 h 64"/>
                <a:gd name="T4" fmla="*/ 78 w 74"/>
                <a:gd name="T5" fmla="*/ 227 h 64"/>
                <a:gd name="T6" fmla="*/ 339 w 74"/>
                <a:gd name="T7" fmla="*/ 272 h 64"/>
                <a:gd name="T8" fmla="*/ 91 w 74"/>
                <a:gd name="T9" fmla="*/ 200 h 64"/>
                <a:gd name="T10" fmla="*/ 28 w 74"/>
                <a:gd name="T11" fmla="*/ 99 h 64"/>
                <a:gd name="T12" fmla="*/ 8 w 74"/>
                <a:gd name="T13" fmla="*/ 36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64">
                  <a:moveTo>
                    <a:pt x="1" y="0"/>
                  </a:moveTo>
                  <a:cubicBezTo>
                    <a:pt x="0" y="7"/>
                    <a:pt x="4" y="19"/>
                    <a:pt x="6" y="27"/>
                  </a:cubicBezTo>
                  <a:cubicBezTo>
                    <a:pt x="8" y="34"/>
                    <a:pt x="12" y="44"/>
                    <a:pt x="17" y="50"/>
                  </a:cubicBezTo>
                  <a:cubicBezTo>
                    <a:pt x="30" y="64"/>
                    <a:pt x="57" y="61"/>
                    <a:pt x="74" y="60"/>
                  </a:cubicBezTo>
                  <a:cubicBezTo>
                    <a:pt x="58" y="57"/>
                    <a:pt x="30" y="59"/>
                    <a:pt x="20" y="44"/>
                  </a:cubicBezTo>
                  <a:cubicBezTo>
                    <a:pt x="15" y="37"/>
                    <a:pt x="10" y="29"/>
                    <a:pt x="6" y="22"/>
                  </a:cubicBezTo>
                  <a:cubicBezTo>
                    <a:pt x="4" y="18"/>
                    <a:pt x="3" y="10"/>
                    <a:pt x="2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Freeform 263">
              <a:extLst>
                <a:ext uri="{FF2B5EF4-FFF2-40B4-BE49-F238E27FC236}">
                  <a16:creationId xmlns:a16="http://schemas.microsoft.com/office/drawing/2014/main" id="{C0F64A13-E03A-427C-9BA9-D0F7DBFC1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2197"/>
              <a:ext cx="30" cy="28"/>
            </a:xfrm>
            <a:custGeom>
              <a:avLst/>
              <a:gdLst>
                <a:gd name="T0" fmla="*/ 28 w 18"/>
                <a:gd name="T1" fmla="*/ 76 h 17"/>
                <a:gd name="T2" fmla="*/ 83 w 18"/>
                <a:gd name="T3" fmla="*/ 35 h 17"/>
                <a:gd name="T4" fmla="*/ 33 w 18"/>
                <a:gd name="T5" fmla="*/ 5 h 17"/>
                <a:gd name="T6" fmla="*/ 28 w 18"/>
                <a:gd name="T7" fmla="*/ 58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7">
                  <a:moveTo>
                    <a:pt x="6" y="17"/>
                  </a:moveTo>
                  <a:cubicBezTo>
                    <a:pt x="0" y="8"/>
                    <a:pt x="10" y="2"/>
                    <a:pt x="18" y="8"/>
                  </a:cubicBezTo>
                  <a:cubicBezTo>
                    <a:pt x="15" y="6"/>
                    <a:pt x="12" y="0"/>
                    <a:pt x="7" y="1"/>
                  </a:cubicBezTo>
                  <a:cubicBezTo>
                    <a:pt x="2" y="2"/>
                    <a:pt x="3" y="9"/>
                    <a:pt x="6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Freeform 264">
              <a:extLst>
                <a:ext uri="{FF2B5EF4-FFF2-40B4-BE49-F238E27FC236}">
                  <a16:creationId xmlns:a16="http://schemas.microsoft.com/office/drawing/2014/main" id="{3EC7F1E8-ABDB-45B4-B2EC-EDB018F64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170"/>
              <a:ext cx="28" cy="32"/>
            </a:xfrm>
            <a:custGeom>
              <a:avLst/>
              <a:gdLst>
                <a:gd name="T0" fmla="*/ 33 w 17"/>
                <a:gd name="T1" fmla="*/ 91 h 19"/>
                <a:gd name="T2" fmla="*/ 76 w 17"/>
                <a:gd name="T3" fmla="*/ 29 h 19"/>
                <a:gd name="T4" fmla="*/ 26 w 17"/>
                <a:gd name="T5" fmla="*/ 83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9">
                  <a:moveTo>
                    <a:pt x="7" y="19"/>
                  </a:moveTo>
                  <a:cubicBezTo>
                    <a:pt x="7" y="14"/>
                    <a:pt x="9" y="0"/>
                    <a:pt x="17" y="6"/>
                  </a:cubicBezTo>
                  <a:cubicBezTo>
                    <a:pt x="8" y="2"/>
                    <a:pt x="0" y="6"/>
                    <a:pt x="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Freeform 265">
              <a:extLst>
                <a:ext uri="{FF2B5EF4-FFF2-40B4-BE49-F238E27FC236}">
                  <a16:creationId xmlns:a16="http://schemas.microsoft.com/office/drawing/2014/main" id="{866B598D-4643-4251-A2C3-30C52BFA1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" y="2663"/>
              <a:ext cx="30" cy="39"/>
            </a:xfrm>
            <a:custGeom>
              <a:avLst/>
              <a:gdLst>
                <a:gd name="T0" fmla="*/ 83 w 18"/>
                <a:gd name="T1" fmla="*/ 107 h 23"/>
                <a:gd name="T2" fmla="*/ 83 w 18"/>
                <a:gd name="T3" fmla="*/ 24 h 23"/>
                <a:gd name="T4" fmla="*/ 78 w 18"/>
                <a:gd name="T5" fmla="*/ 98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3">
                  <a:moveTo>
                    <a:pt x="18" y="22"/>
                  </a:moveTo>
                  <a:cubicBezTo>
                    <a:pt x="7" y="23"/>
                    <a:pt x="10" y="8"/>
                    <a:pt x="18" y="5"/>
                  </a:cubicBezTo>
                  <a:cubicBezTo>
                    <a:pt x="2" y="0"/>
                    <a:pt x="0" y="18"/>
                    <a:pt x="17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Freeform 266">
              <a:extLst>
                <a:ext uri="{FF2B5EF4-FFF2-40B4-BE49-F238E27FC236}">
                  <a16:creationId xmlns:a16="http://schemas.microsoft.com/office/drawing/2014/main" id="{3C0CE485-CD3C-4ACE-A116-60D456300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1957"/>
              <a:ext cx="430" cy="346"/>
            </a:xfrm>
            <a:custGeom>
              <a:avLst/>
              <a:gdLst>
                <a:gd name="T0" fmla="*/ 13 w 260"/>
                <a:gd name="T1" fmla="*/ 313 h 209"/>
                <a:gd name="T2" fmla="*/ 276 w 260"/>
                <a:gd name="T3" fmla="*/ 84 h 209"/>
                <a:gd name="T4" fmla="*/ 443 w 260"/>
                <a:gd name="T5" fmla="*/ 13 h 209"/>
                <a:gd name="T6" fmla="*/ 566 w 260"/>
                <a:gd name="T7" fmla="*/ 96 h 209"/>
                <a:gd name="T8" fmla="*/ 804 w 260"/>
                <a:gd name="T9" fmla="*/ 450 h 209"/>
                <a:gd name="T10" fmla="*/ 1054 w 260"/>
                <a:gd name="T11" fmla="*/ 748 h 209"/>
                <a:gd name="T12" fmla="*/ 1135 w 260"/>
                <a:gd name="T13" fmla="*/ 912 h 209"/>
                <a:gd name="T14" fmla="*/ 936 w 260"/>
                <a:gd name="T15" fmla="*/ 783 h 209"/>
                <a:gd name="T16" fmla="*/ 714 w 260"/>
                <a:gd name="T17" fmla="*/ 518 h 209"/>
                <a:gd name="T18" fmla="*/ 552 w 260"/>
                <a:gd name="T19" fmla="*/ 305 h 209"/>
                <a:gd name="T20" fmla="*/ 227 w 260"/>
                <a:gd name="T21" fmla="*/ 204 h 209"/>
                <a:gd name="T22" fmla="*/ 33 w 260"/>
                <a:gd name="T23" fmla="*/ 318 h 2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0" h="209">
                  <a:moveTo>
                    <a:pt x="3" y="69"/>
                  </a:moveTo>
                  <a:cubicBezTo>
                    <a:pt x="0" y="40"/>
                    <a:pt x="40" y="28"/>
                    <a:pt x="61" y="19"/>
                  </a:cubicBezTo>
                  <a:cubicBezTo>
                    <a:pt x="72" y="15"/>
                    <a:pt x="87" y="5"/>
                    <a:pt x="98" y="3"/>
                  </a:cubicBezTo>
                  <a:cubicBezTo>
                    <a:pt x="111" y="0"/>
                    <a:pt x="118" y="12"/>
                    <a:pt x="125" y="21"/>
                  </a:cubicBezTo>
                  <a:cubicBezTo>
                    <a:pt x="145" y="46"/>
                    <a:pt x="161" y="71"/>
                    <a:pt x="178" y="99"/>
                  </a:cubicBezTo>
                  <a:cubicBezTo>
                    <a:pt x="194" y="124"/>
                    <a:pt x="215" y="142"/>
                    <a:pt x="233" y="165"/>
                  </a:cubicBezTo>
                  <a:cubicBezTo>
                    <a:pt x="239" y="171"/>
                    <a:pt x="260" y="193"/>
                    <a:pt x="251" y="201"/>
                  </a:cubicBezTo>
                  <a:cubicBezTo>
                    <a:pt x="240" y="209"/>
                    <a:pt x="213" y="179"/>
                    <a:pt x="207" y="173"/>
                  </a:cubicBezTo>
                  <a:cubicBezTo>
                    <a:pt x="188" y="154"/>
                    <a:pt x="172" y="137"/>
                    <a:pt x="158" y="114"/>
                  </a:cubicBezTo>
                  <a:cubicBezTo>
                    <a:pt x="147" y="96"/>
                    <a:pt x="136" y="82"/>
                    <a:pt x="122" y="67"/>
                  </a:cubicBezTo>
                  <a:cubicBezTo>
                    <a:pt x="101" y="46"/>
                    <a:pt x="79" y="42"/>
                    <a:pt x="50" y="45"/>
                  </a:cubicBezTo>
                  <a:cubicBezTo>
                    <a:pt x="28" y="48"/>
                    <a:pt x="21" y="54"/>
                    <a:pt x="7" y="70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Freeform 267">
              <a:extLst>
                <a:ext uri="{FF2B5EF4-FFF2-40B4-BE49-F238E27FC236}">
                  <a16:creationId xmlns:a16="http://schemas.microsoft.com/office/drawing/2014/main" id="{6CF6D652-9D47-4492-8A98-D6709A2DD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406"/>
              <a:ext cx="131" cy="235"/>
            </a:xfrm>
            <a:custGeom>
              <a:avLst/>
              <a:gdLst>
                <a:gd name="T0" fmla="*/ 0 w 79"/>
                <a:gd name="T1" fmla="*/ 644 h 142"/>
                <a:gd name="T2" fmla="*/ 181 w 79"/>
                <a:gd name="T3" fmla="*/ 0 h 142"/>
                <a:gd name="T4" fmla="*/ 255 w 79"/>
                <a:gd name="T5" fmla="*/ 298 h 142"/>
                <a:gd name="T6" fmla="*/ 355 w 79"/>
                <a:gd name="T7" fmla="*/ 607 h 142"/>
                <a:gd name="T8" fmla="*/ 192 w 79"/>
                <a:gd name="T9" fmla="*/ 389 h 142"/>
                <a:gd name="T10" fmla="*/ 8 w 79"/>
                <a:gd name="T11" fmla="*/ 616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9" h="142">
                  <a:moveTo>
                    <a:pt x="0" y="142"/>
                  </a:moveTo>
                  <a:cubicBezTo>
                    <a:pt x="0" y="92"/>
                    <a:pt x="15" y="41"/>
                    <a:pt x="40" y="0"/>
                  </a:cubicBezTo>
                  <a:cubicBezTo>
                    <a:pt x="56" y="6"/>
                    <a:pt x="51" y="50"/>
                    <a:pt x="56" y="66"/>
                  </a:cubicBezTo>
                  <a:cubicBezTo>
                    <a:pt x="62" y="85"/>
                    <a:pt x="79" y="114"/>
                    <a:pt x="78" y="134"/>
                  </a:cubicBezTo>
                  <a:cubicBezTo>
                    <a:pt x="61" y="123"/>
                    <a:pt x="51" y="103"/>
                    <a:pt x="42" y="86"/>
                  </a:cubicBezTo>
                  <a:cubicBezTo>
                    <a:pt x="18" y="83"/>
                    <a:pt x="25" y="133"/>
                    <a:pt x="2" y="136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Freeform 268">
              <a:extLst>
                <a:ext uri="{FF2B5EF4-FFF2-40B4-BE49-F238E27FC236}">
                  <a16:creationId xmlns:a16="http://schemas.microsoft.com/office/drawing/2014/main" id="{7BEB83F4-9B2F-4D07-B3D2-B18A6F5D7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2195"/>
              <a:ext cx="266" cy="305"/>
            </a:xfrm>
            <a:custGeom>
              <a:avLst/>
              <a:gdLst>
                <a:gd name="T0" fmla="*/ 8 w 161"/>
                <a:gd name="T1" fmla="*/ 0 h 184"/>
                <a:gd name="T2" fmla="*/ 41 w 161"/>
                <a:gd name="T3" fmla="*/ 310 h 184"/>
                <a:gd name="T4" fmla="*/ 109 w 161"/>
                <a:gd name="T5" fmla="*/ 569 h 184"/>
                <a:gd name="T6" fmla="*/ 352 w 161"/>
                <a:gd name="T7" fmla="*/ 685 h 184"/>
                <a:gd name="T8" fmla="*/ 663 w 161"/>
                <a:gd name="T9" fmla="*/ 802 h 184"/>
                <a:gd name="T10" fmla="*/ 725 w 161"/>
                <a:gd name="T11" fmla="*/ 839 h 184"/>
                <a:gd name="T12" fmla="*/ 582 w 161"/>
                <a:gd name="T13" fmla="*/ 753 h 184"/>
                <a:gd name="T14" fmla="*/ 448 w 161"/>
                <a:gd name="T15" fmla="*/ 678 h 184"/>
                <a:gd name="T16" fmla="*/ 200 w 161"/>
                <a:gd name="T17" fmla="*/ 580 h 184"/>
                <a:gd name="T18" fmla="*/ 68 w 161"/>
                <a:gd name="T19" fmla="*/ 381 h 184"/>
                <a:gd name="T20" fmla="*/ 21 w 161"/>
                <a:gd name="T21" fmla="*/ 91 h 184"/>
                <a:gd name="T22" fmla="*/ 0 w 161"/>
                <a:gd name="T23" fmla="*/ 13 h 1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1" h="184">
                  <a:moveTo>
                    <a:pt x="2" y="0"/>
                  </a:moveTo>
                  <a:cubicBezTo>
                    <a:pt x="4" y="23"/>
                    <a:pt x="9" y="44"/>
                    <a:pt x="9" y="68"/>
                  </a:cubicBezTo>
                  <a:cubicBezTo>
                    <a:pt x="9" y="91"/>
                    <a:pt x="8" y="108"/>
                    <a:pt x="24" y="125"/>
                  </a:cubicBezTo>
                  <a:cubicBezTo>
                    <a:pt x="40" y="141"/>
                    <a:pt x="58" y="143"/>
                    <a:pt x="78" y="150"/>
                  </a:cubicBezTo>
                  <a:cubicBezTo>
                    <a:pt x="101" y="157"/>
                    <a:pt x="125" y="164"/>
                    <a:pt x="147" y="176"/>
                  </a:cubicBezTo>
                  <a:cubicBezTo>
                    <a:pt x="151" y="179"/>
                    <a:pt x="156" y="182"/>
                    <a:pt x="161" y="184"/>
                  </a:cubicBezTo>
                  <a:cubicBezTo>
                    <a:pt x="150" y="182"/>
                    <a:pt x="139" y="171"/>
                    <a:pt x="129" y="165"/>
                  </a:cubicBezTo>
                  <a:cubicBezTo>
                    <a:pt x="119" y="160"/>
                    <a:pt x="109" y="153"/>
                    <a:pt x="99" y="149"/>
                  </a:cubicBezTo>
                  <a:cubicBezTo>
                    <a:pt x="80" y="142"/>
                    <a:pt x="62" y="136"/>
                    <a:pt x="44" y="127"/>
                  </a:cubicBezTo>
                  <a:cubicBezTo>
                    <a:pt x="24" y="117"/>
                    <a:pt x="18" y="107"/>
                    <a:pt x="15" y="84"/>
                  </a:cubicBezTo>
                  <a:cubicBezTo>
                    <a:pt x="12" y="63"/>
                    <a:pt x="10" y="41"/>
                    <a:pt x="5" y="20"/>
                  </a:cubicBezTo>
                  <a:cubicBezTo>
                    <a:pt x="4" y="14"/>
                    <a:pt x="3" y="9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Freeform 269">
              <a:extLst>
                <a:ext uri="{FF2B5EF4-FFF2-40B4-BE49-F238E27FC236}">
                  <a16:creationId xmlns:a16="http://schemas.microsoft.com/office/drawing/2014/main" id="{53D99C75-9C8B-4404-B5EC-5E0850242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1747"/>
              <a:ext cx="167" cy="124"/>
            </a:xfrm>
            <a:custGeom>
              <a:avLst/>
              <a:gdLst>
                <a:gd name="T0" fmla="*/ 5 w 101"/>
                <a:gd name="T1" fmla="*/ 0 h 75"/>
                <a:gd name="T2" fmla="*/ 126 w 101"/>
                <a:gd name="T3" fmla="*/ 326 h 75"/>
                <a:gd name="T4" fmla="*/ 293 w 101"/>
                <a:gd name="T5" fmla="*/ 293 h 75"/>
                <a:gd name="T6" fmla="*/ 456 w 101"/>
                <a:gd name="T7" fmla="*/ 240 h 75"/>
                <a:gd name="T8" fmla="*/ 139 w 101"/>
                <a:gd name="T9" fmla="*/ 293 h 75"/>
                <a:gd name="T10" fmla="*/ 5 w 101"/>
                <a:gd name="T11" fmla="*/ 35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" h="75">
                  <a:moveTo>
                    <a:pt x="1" y="0"/>
                  </a:moveTo>
                  <a:cubicBezTo>
                    <a:pt x="0" y="23"/>
                    <a:pt x="1" y="65"/>
                    <a:pt x="28" y="72"/>
                  </a:cubicBezTo>
                  <a:cubicBezTo>
                    <a:pt x="40" y="75"/>
                    <a:pt x="54" y="69"/>
                    <a:pt x="65" y="65"/>
                  </a:cubicBezTo>
                  <a:cubicBezTo>
                    <a:pt x="77" y="62"/>
                    <a:pt x="91" y="60"/>
                    <a:pt x="101" y="53"/>
                  </a:cubicBezTo>
                  <a:cubicBezTo>
                    <a:pt x="77" y="54"/>
                    <a:pt x="54" y="68"/>
                    <a:pt x="31" y="65"/>
                  </a:cubicBezTo>
                  <a:cubicBezTo>
                    <a:pt x="3" y="62"/>
                    <a:pt x="11" y="26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Freeform 270">
              <a:extLst>
                <a:ext uri="{FF2B5EF4-FFF2-40B4-BE49-F238E27FC236}">
                  <a16:creationId xmlns:a16="http://schemas.microsoft.com/office/drawing/2014/main" id="{DB23C4C0-CAF5-4485-9EF8-25E6DBFF0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2015"/>
              <a:ext cx="101" cy="442"/>
            </a:xfrm>
            <a:custGeom>
              <a:avLst/>
              <a:gdLst>
                <a:gd name="T0" fmla="*/ 0 w 61"/>
                <a:gd name="T1" fmla="*/ 0 h 267"/>
                <a:gd name="T2" fmla="*/ 139 w 61"/>
                <a:gd name="T3" fmla="*/ 435 h 267"/>
                <a:gd name="T4" fmla="*/ 277 w 61"/>
                <a:gd name="T5" fmla="*/ 1212 h 267"/>
                <a:gd name="T6" fmla="*/ 172 w 61"/>
                <a:gd name="T7" fmla="*/ 740 h 267"/>
                <a:gd name="T8" fmla="*/ 0 w 61"/>
                <a:gd name="T9" fmla="*/ 0 h 2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267">
                  <a:moveTo>
                    <a:pt x="0" y="0"/>
                  </a:moveTo>
                  <a:cubicBezTo>
                    <a:pt x="0" y="0"/>
                    <a:pt x="25" y="29"/>
                    <a:pt x="31" y="96"/>
                  </a:cubicBezTo>
                  <a:cubicBezTo>
                    <a:pt x="36" y="163"/>
                    <a:pt x="38" y="250"/>
                    <a:pt x="61" y="267"/>
                  </a:cubicBezTo>
                  <a:cubicBezTo>
                    <a:pt x="61" y="267"/>
                    <a:pt x="44" y="248"/>
                    <a:pt x="38" y="163"/>
                  </a:cubicBezTo>
                  <a:cubicBezTo>
                    <a:pt x="33" y="79"/>
                    <a:pt x="30" y="3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Freeform 271">
              <a:extLst>
                <a:ext uri="{FF2B5EF4-FFF2-40B4-BE49-F238E27FC236}">
                  <a16:creationId xmlns:a16="http://schemas.microsoft.com/office/drawing/2014/main" id="{4D748338-FA72-4972-A968-E78686915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1814"/>
              <a:ext cx="362" cy="91"/>
            </a:xfrm>
            <a:custGeom>
              <a:avLst/>
              <a:gdLst>
                <a:gd name="T0" fmla="*/ 0 w 219"/>
                <a:gd name="T1" fmla="*/ 250 h 55"/>
                <a:gd name="T2" fmla="*/ 541 w 219"/>
                <a:gd name="T3" fmla="*/ 139 h 55"/>
                <a:gd name="T4" fmla="*/ 988 w 219"/>
                <a:gd name="T5" fmla="*/ 0 h 55"/>
                <a:gd name="T6" fmla="*/ 552 w 219"/>
                <a:gd name="T7" fmla="*/ 159 h 55"/>
                <a:gd name="T8" fmla="*/ 0 w 219"/>
                <a:gd name="T9" fmla="*/ 25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55">
                  <a:moveTo>
                    <a:pt x="0" y="55"/>
                  </a:moveTo>
                  <a:cubicBezTo>
                    <a:pt x="0" y="55"/>
                    <a:pt x="95" y="26"/>
                    <a:pt x="120" y="31"/>
                  </a:cubicBezTo>
                  <a:cubicBezTo>
                    <a:pt x="145" y="36"/>
                    <a:pt x="213" y="5"/>
                    <a:pt x="219" y="0"/>
                  </a:cubicBezTo>
                  <a:cubicBezTo>
                    <a:pt x="219" y="0"/>
                    <a:pt x="171" y="35"/>
                    <a:pt x="122" y="35"/>
                  </a:cubicBezTo>
                  <a:cubicBezTo>
                    <a:pt x="73" y="35"/>
                    <a:pt x="5" y="50"/>
                    <a:pt x="0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Freeform 272">
              <a:extLst>
                <a:ext uri="{FF2B5EF4-FFF2-40B4-BE49-F238E27FC236}">
                  <a16:creationId xmlns:a16="http://schemas.microsoft.com/office/drawing/2014/main" id="{5EE414AB-497B-4BCD-8F37-059DC4850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" y="2040"/>
              <a:ext cx="111" cy="188"/>
            </a:xfrm>
            <a:custGeom>
              <a:avLst/>
              <a:gdLst>
                <a:gd name="T0" fmla="*/ 268 w 67"/>
                <a:gd name="T1" fmla="*/ 0 h 114"/>
                <a:gd name="T2" fmla="*/ 63 w 67"/>
                <a:gd name="T3" fmla="*/ 454 h 114"/>
                <a:gd name="T4" fmla="*/ 305 w 67"/>
                <a:gd name="T5" fmla="*/ 297 h 114"/>
                <a:gd name="T6" fmla="*/ 84 w 67"/>
                <a:gd name="T7" fmla="*/ 430 h 114"/>
                <a:gd name="T8" fmla="*/ 268 w 67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114">
                  <a:moveTo>
                    <a:pt x="59" y="0"/>
                  </a:moveTo>
                  <a:cubicBezTo>
                    <a:pt x="59" y="0"/>
                    <a:pt x="0" y="84"/>
                    <a:pt x="14" y="101"/>
                  </a:cubicBezTo>
                  <a:cubicBezTo>
                    <a:pt x="24" y="114"/>
                    <a:pt x="67" y="66"/>
                    <a:pt x="67" y="66"/>
                  </a:cubicBezTo>
                  <a:cubicBezTo>
                    <a:pt x="67" y="66"/>
                    <a:pt x="24" y="103"/>
                    <a:pt x="19" y="96"/>
                  </a:cubicBezTo>
                  <a:cubicBezTo>
                    <a:pt x="13" y="89"/>
                    <a:pt x="37" y="24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Freeform 273">
              <a:extLst>
                <a:ext uri="{FF2B5EF4-FFF2-40B4-BE49-F238E27FC236}">
                  <a16:creationId xmlns:a16="http://schemas.microsoft.com/office/drawing/2014/main" id="{A309CB6A-3C8C-470C-9BDF-E7E5B14EF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" y="1384"/>
              <a:ext cx="83" cy="363"/>
            </a:xfrm>
            <a:custGeom>
              <a:avLst/>
              <a:gdLst>
                <a:gd name="T0" fmla="*/ 229 w 50"/>
                <a:gd name="T1" fmla="*/ 0 h 219"/>
                <a:gd name="T2" fmla="*/ 33 w 50"/>
                <a:gd name="T3" fmla="*/ 998 h 219"/>
                <a:gd name="T4" fmla="*/ 229 w 50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219">
                  <a:moveTo>
                    <a:pt x="50" y="0"/>
                  </a:moveTo>
                  <a:cubicBezTo>
                    <a:pt x="50" y="0"/>
                    <a:pt x="0" y="63"/>
                    <a:pt x="7" y="219"/>
                  </a:cubicBezTo>
                  <a:cubicBezTo>
                    <a:pt x="7" y="219"/>
                    <a:pt x="0" y="43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Freeform 274">
              <a:extLst>
                <a:ext uri="{FF2B5EF4-FFF2-40B4-BE49-F238E27FC236}">
                  <a16:creationId xmlns:a16="http://schemas.microsoft.com/office/drawing/2014/main" id="{AFEE3330-AE17-4D30-AB7F-20B2A55CF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818"/>
              <a:ext cx="63" cy="543"/>
            </a:xfrm>
            <a:custGeom>
              <a:avLst/>
              <a:gdLst>
                <a:gd name="T0" fmla="*/ 172 w 38"/>
                <a:gd name="T1" fmla="*/ 0 h 328"/>
                <a:gd name="T2" fmla="*/ 75 w 38"/>
                <a:gd name="T3" fmla="*/ 1488 h 328"/>
                <a:gd name="T4" fmla="*/ 172 w 38"/>
                <a:gd name="T5" fmla="*/ 0 h 3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328">
                  <a:moveTo>
                    <a:pt x="38" y="0"/>
                  </a:moveTo>
                  <a:cubicBezTo>
                    <a:pt x="38" y="0"/>
                    <a:pt x="14" y="250"/>
                    <a:pt x="16" y="328"/>
                  </a:cubicBezTo>
                  <a:cubicBezTo>
                    <a:pt x="16" y="328"/>
                    <a:pt x="0" y="238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Freeform 275">
              <a:extLst>
                <a:ext uri="{FF2B5EF4-FFF2-40B4-BE49-F238E27FC236}">
                  <a16:creationId xmlns:a16="http://schemas.microsoft.com/office/drawing/2014/main" id="{91D12437-260A-4941-906E-E96835C46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" y="2541"/>
              <a:ext cx="201" cy="235"/>
            </a:xfrm>
            <a:custGeom>
              <a:avLst/>
              <a:gdLst>
                <a:gd name="T0" fmla="*/ 0 w 121"/>
                <a:gd name="T1" fmla="*/ 0 h 142"/>
                <a:gd name="T2" fmla="*/ 463 w 121"/>
                <a:gd name="T3" fmla="*/ 644 h 142"/>
                <a:gd name="T4" fmla="*/ 0 w 121"/>
                <a:gd name="T5" fmla="*/ 0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" h="142">
                  <a:moveTo>
                    <a:pt x="0" y="0"/>
                  </a:moveTo>
                  <a:cubicBezTo>
                    <a:pt x="0" y="0"/>
                    <a:pt x="105" y="33"/>
                    <a:pt x="101" y="142"/>
                  </a:cubicBezTo>
                  <a:cubicBezTo>
                    <a:pt x="101" y="142"/>
                    <a:pt x="121" y="4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Freeform 276">
              <a:extLst>
                <a:ext uri="{FF2B5EF4-FFF2-40B4-BE49-F238E27FC236}">
                  <a16:creationId xmlns:a16="http://schemas.microsoft.com/office/drawing/2014/main" id="{5BF6B9BA-18AA-428D-88E7-0FE499D00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3046"/>
              <a:ext cx="15" cy="16"/>
            </a:xfrm>
            <a:custGeom>
              <a:avLst/>
              <a:gdLst>
                <a:gd name="T0" fmla="*/ 5 w 9"/>
                <a:gd name="T1" fmla="*/ 5 h 10"/>
                <a:gd name="T2" fmla="*/ 37 w 9"/>
                <a:gd name="T3" fmla="*/ 42 h 10"/>
                <a:gd name="T4" fmla="*/ 42 w 9"/>
                <a:gd name="T5" fmla="*/ 5 h 10"/>
                <a:gd name="T6" fmla="*/ 20 w 9"/>
                <a:gd name="T7" fmla="*/ 8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0">
                  <a:moveTo>
                    <a:pt x="1" y="1"/>
                  </a:moveTo>
                  <a:cubicBezTo>
                    <a:pt x="0" y="6"/>
                    <a:pt x="3" y="9"/>
                    <a:pt x="8" y="10"/>
                  </a:cubicBezTo>
                  <a:cubicBezTo>
                    <a:pt x="9" y="7"/>
                    <a:pt x="9" y="4"/>
                    <a:pt x="9" y="1"/>
                  </a:cubicBezTo>
                  <a:cubicBezTo>
                    <a:pt x="6" y="0"/>
                    <a:pt x="6" y="1"/>
                    <a:pt x="4" y="2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Freeform 277">
              <a:extLst>
                <a:ext uri="{FF2B5EF4-FFF2-40B4-BE49-F238E27FC236}">
                  <a16:creationId xmlns:a16="http://schemas.microsoft.com/office/drawing/2014/main" id="{FC141FFA-810B-435D-9C40-98DF4EB8C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" y="3066"/>
              <a:ext cx="12" cy="13"/>
            </a:xfrm>
            <a:custGeom>
              <a:avLst/>
              <a:gdLst>
                <a:gd name="T0" fmla="*/ 5 w 7"/>
                <a:gd name="T1" fmla="*/ 13 h 8"/>
                <a:gd name="T2" fmla="*/ 29 w 7"/>
                <a:gd name="T3" fmla="*/ 34 h 8"/>
                <a:gd name="T4" fmla="*/ 0 w 7"/>
                <a:gd name="T5" fmla="*/ 21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1" y="3"/>
                  </a:moveTo>
                  <a:cubicBezTo>
                    <a:pt x="3" y="5"/>
                    <a:pt x="3" y="7"/>
                    <a:pt x="6" y="8"/>
                  </a:cubicBezTo>
                  <a:cubicBezTo>
                    <a:pt x="7" y="1"/>
                    <a:pt x="3" y="0"/>
                    <a:pt x="0" y="5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Freeform 278">
              <a:extLst>
                <a:ext uri="{FF2B5EF4-FFF2-40B4-BE49-F238E27FC236}">
                  <a16:creationId xmlns:a16="http://schemas.microsoft.com/office/drawing/2014/main" id="{99ABAD62-2611-493D-A813-AB982CE12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3089"/>
              <a:ext cx="12" cy="18"/>
            </a:xfrm>
            <a:custGeom>
              <a:avLst/>
              <a:gdLst>
                <a:gd name="T0" fmla="*/ 29 w 7"/>
                <a:gd name="T1" fmla="*/ 41 h 11"/>
                <a:gd name="T2" fmla="*/ 9 w 7"/>
                <a:gd name="T3" fmla="*/ 47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1">
                  <a:moveTo>
                    <a:pt x="6" y="9"/>
                  </a:moveTo>
                  <a:cubicBezTo>
                    <a:pt x="7" y="0"/>
                    <a:pt x="0" y="4"/>
                    <a:pt x="2" y="11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Freeform 279">
              <a:extLst>
                <a:ext uri="{FF2B5EF4-FFF2-40B4-BE49-F238E27FC236}">
                  <a16:creationId xmlns:a16="http://schemas.microsoft.com/office/drawing/2014/main" id="{6E8949CD-E5C1-49D1-A2C9-7F1991DF0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" y="3102"/>
              <a:ext cx="8" cy="17"/>
            </a:xfrm>
            <a:custGeom>
              <a:avLst/>
              <a:gdLst>
                <a:gd name="T0" fmla="*/ 5 w 5"/>
                <a:gd name="T1" fmla="*/ 34 h 10"/>
                <a:gd name="T2" fmla="*/ 21 w 5"/>
                <a:gd name="T3" fmla="*/ 34 h 10"/>
                <a:gd name="T4" fmla="*/ 16 w 5"/>
                <a:gd name="T5" fmla="*/ 5 h 10"/>
                <a:gd name="T6" fmla="*/ 0 w 5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0">
                  <a:moveTo>
                    <a:pt x="1" y="7"/>
                  </a:moveTo>
                  <a:cubicBezTo>
                    <a:pt x="3" y="7"/>
                    <a:pt x="3" y="10"/>
                    <a:pt x="5" y="7"/>
                  </a:cubicBezTo>
                  <a:cubicBezTo>
                    <a:pt x="5" y="4"/>
                    <a:pt x="5" y="3"/>
                    <a:pt x="4" y="1"/>
                  </a:cubicBezTo>
                  <a:cubicBezTo>
                    <a:pt x="1" y="0"/>
                    <a:pt x="2" y="2"/>
                    <a:pt x="0" y="2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Freeform 280">
              <a:extLst>
                <a:ext uri="{FF2B5EF4-FFF2-40B4-BE49-F238E27FC236}">
                  <a16:creationId xmlns:a16="http://schemas.microsoft.com/office/drawing/2014/main" id="{5F403100-8C5D-4DBC-81C6-7772981D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3163"/>
              <a:ext cx="27" cy="23"/>
            </a:xfrm>
            <a:custGeom>
              <a:avLst/>
              <a:gdLst>
                <a:gd name="T0" fmla="*/ 29 w 16"/>
                <a:gd name="T1" fmla="*/ 49 h 14"/>
                <a:gd name="T2" fmla="*/ 42 w 16"/>
                <a:gd name="T3" fmla="*/ 62 h 14"/>
                <a:gd name="T4" fmla="*/ 0 w 16"/>
                <a:gd name="T5" fmla="*/ 26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4">
                  <a:moveTo>
                    <a:pt x="6" y="11"/>
                  </a:moveTo>
                  <a:cubicBezTo>
                    <a:pt x="7" y="12"/>
                    <a:pt x="8" y="13"/>
                    <a:pt x="9" y="14"/>
                  </a:cubicBezTo>
                  <a:cubicBezTo>
                    <a:pt x="16" y="8"/>
                    <a:pt x="7" y="0"/>
                    <a:pt x="0" y="6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Freeform 281">
              <a:extLst>
                <a:ext uri="{FF2B5EF4-FFF2-40B4-BE49-F238E27FC236}">
                  <a16:creationId xmlns:a16="http://schemas.microsoft.com/office/drawing/2014/main" id="{97C75E8C-AAA8-4DB4-B122-977F12612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9" y="3138"/>
              <a:ext cx="11" cy="12"/>
            </a:xfrm>
            <a:custGeom>
              <a:avLst/>
              <a:gdLst>
                <a:gd name="T0" fmla="*/ 0 w 7"/>
                <a:gd name="T1" fmla="*/ 36 h 7"/>
                <a:gd name="T2" fmla="*/ 27 w 7"/>
                <a:gd name="T3" fmla="*/ 29 h 7"/>
                <a:gd name="T4" fmla="*/ 8 w 7"/>
                <a:gd name="T5" fmla="*/ 26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2" y="7"/>
                    <a:pt x="4" y="5"/>
                    <a:pt x="7" y="6"/>
                  </a:cubicBezTo>
                  <a:cubicBezTo>
                    <a:pt x="5" y="0"/>
                    <a:pt x="4" y="4"/>
                    <a:pt x="2" y="5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Freeform 282">
              <a:extLst>
                <a:ext uri="{FF2B5EF4-FFF2-40B4-BE49-F238E27FC236}">
                  <a16:creationId xmlns:a16="http://schemas.microsoft.com/office/drawing/2014/main" id="{48223028-19DF-44B3-A02E-C7C326052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3147"/>
              <a:ext cx="8" cy="8"/>
            </a:xfrm>
            <a:custGeom>
              <a:avLst/>
              <a:gdLst>
                <a:gd name="T0" fmla="*/ 13 w 5"/>
                <a:gd name="T1" fmla="*/ 21 h 5"/>
                <a:gd name="T2" fmla="*/ 5 w 5"/>
                <a:gd name="T3" fmla="*/ 0 h 5"/>
                <a:gd name="T4" fmla="*/ 5 w 5"/>
                <a:gd name="T5" fmla="*/ 13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3" y="2"/>
                    <a:pt x="5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Freeform 283">
              <a:extLst>
                <a:ext uri="{FF2B5EF4-FFF2-40B4-BE49-F238E27FC236}">
                  <a16:creationId xmlns:a16="http://schemas.microsoft.com/office/drawing/2014/main" id="{10855949-CCDE-488D-8D56-A400A7FB1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" y="3148"/>
              <a:ext cx="13" cy="17"/>
            </a:xfrm>
            <a:custGeom>
              <a:avLst/>
              <a:gdLst>
                <a:gd name="T0" fmla="*/ 0 w 8"/>
                <a:gd name="T1" fmla="*/ 44 h 10"/>
                <a:gd name="T2" fmla="*/ 21 w 8"/>
                <a:gd name="T3" fmla="*/ 49 h 10"/>
                <a:gd name="T4" fmla="*/ 5 w 8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0">
                  <a:moveTo>
                    <a:pt x="0" y="9"/>
                  </a:moveTo>
                  <a:cubicBezTo>
                    <a:pt x="2" y="9"/>
                    <a:pt x="3" y="10"/>
                    <a:pt x="5" y="10"/>
                  </a:cubicBezTo>
                  <a:cubicBezTo>
                    <a:pt x="8" y="5"/>
                    <a:pt x="5" y="0"/>
                    <a:pt x="1" y="0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Freeform 284">
              <a:extLst>
                <a:ext uri="{FF2B5EF4-FFF2-40B4-BE49-F238E27FC236}">
                  <a16:creationId xmlns:a16="http://schemas.microsoft.com/office/drawing/2014/main" id="{BF17C037-EB22-4045-A865-E44EBB0B0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3084"/>
              <a:ext cx="3" cy="5"/>
            </a:xfrm>
            <a:custGeom>
              <a:avLst/>
              <a:gdLst>
                <a:gd name="T0" fmla="*/ 0 w 2"/>
                <a:gd name="T1" fmla="*/ 0 h 3"/>
                <a:gd name="T2" fmla="*/ 8 w 2"/>
                <a:gd name="T3" fmla="*/ 1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2"/>
                    <a:pt x="0" y="1"/>
                    <a:pt x="2" y="3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Freeform 285">
              <a:extLst>
                <a:ext uri="{FF2B5EF4-FFF2-40B4-BE49-F238E27FC236}">
                  <a16:creationId xmlns:a16="http://schemas.microsoft.com/office/drawing/2014/main" id="{256FF4EB-5EC3-4999-B5BD-0831DC82F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" y="3226"/>
              <a:ext cx="18" cy="10"/>
            </a:xfrm>
            <a:custGeom>
              <a:avLst/>
              <a:gdLst>
                <a:gd name="T0" fmla="*/ 41 w 11"/>
                <a:gd name="T1" fmla="*/ 22 h 6"/>
                <a:gd name="T2" fmla="*/ 47 w 11"/>
                <a:gd name="T3" fmla="*/ 28 h 6"/>
                <a:gd name="T4" fmla="*/ 0 w 11"/>
                <a:gd name="T5" fmla="*/ 22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6">
                  <a:moveTo>
                    <a:pt x="9" y="5"/>
                  </a:moveTo>
                  <a:cubicBezTo>
                    <a:pt x="6" y="5"/>
                    <a:pt x="10" y="6"/>
                    <a:pt x="11" y="6"/>
                  </a:cubicBezTo>
                  <a:cubicBezTo>
                    <a:pt x="10" y="1"/>
                    <a:pt x="3" y="0"/>
                    <a:pt x="0" y="5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Freeform 286">
              <a:extLst>
                <a:ext uri="{FF2B5EF4-FFF2-40B4-BE49-F238E27FC236}">
                  <a16:creationId xmlns:a16="http://schemas.microsoft.com/office/drawing/2014/main" id="{44D260B0-C664-4AE9-9410-59DAEAD48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" y="3201"/>
              <a:ext cx="17" cy="22"/>
            </a:xfrm>
            <a:custGeom>
              <a:avLst/>
              <a:gdLst>
                <a:gd name="T0" fmla="*/ 49 w 10"/>
                <a:gd name="T1" fmla="*/ 63 h 13"/>
                <a:gd name="T2" fmla="*/ 0 w 10"/>
                <a:gd name="T3" fmla="*/ 41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cubicBezTo>
                    <a:pt x="10" y="6"/>
                    <a:pt x="3" y="0"/>
                    <a:pt x="0" y="8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Freeform 287">
              <a:extLst>
                <a:ext uri="{FF2B5EF4-FFF2-40B4-BE49-F238E27FC236}">
                  <a16:creationId xmlns:a16="http://schemas.microsoft.com/office/drawing/2014/main" id="{5638FA65-4F54-41B2-8832-6B886D124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3273"/>
              <a:ext cx="7" cy="6"/>
            </a:xfrm>
            <a:custGeom>
              <a:avLst/>
              <a:gdLst>
                <a:gd name="T0" fmla="*/ 21 w 4"/>
                <a:gd name="T1" fmla="*/ 0 h 4"/>
                <a:gd name="T2" fmla="*/ 7 w 4"/>
                <a:gd name="T3" fmla="*/ 14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0" y="1"/>
                    <a:pt x="1" y="4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3" name="Freeform 288">
              <a:extLst>
                <a:ext uri="{FF2B5EF4-FFF2-40B4-BE49-F238E27FC236}">
                  <a16:creationId xmlns:a16="http://schemas.microsoft.com/office/drawing/2014/main" id="{83571C37-80D4-4637-82B2-4252BDC99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3291"/>
              <a:ext cx="8" cy="11"/>
            </a:xfrm>
            <a:custGeom>
              <a:avLst/>
              <a:gdLst>
                <a:gd name="T0" fmla="*/ 8 w 5"/>
                <a:gd name="T1" fmla="*/ 27 h 7"/>
                <a:gd name="T2" fmla="*/ 0 w 5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5" y="4"/>
                    <a:pt x="5" y="2"/>
                    <a:pt x="0" y="0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4" name="Freeform 289">
              <a:extLst>
                <a:ext uri="{FF2B5EF4-FFF2-40B4-BE49-F238E27FC236}">
                  <a16:creationId xmlns:a16="http://schemas.microsoft.com/office/drawing/2014/main" id="{DCCE1C84-2225-448F-B6F8-4CEC98A53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3229"/>
              <a:ext cx="5" cy="2"/>
            </a:xfrm>
            <a:custGeom>
              <a:avLst/>
              <a:gdLst>
                <a:gd name="T0" fmla="*/ 0 w 3"/>
                <a:gd name="T1" fmla="*/ 0 h 1"/>
                <a:gd name="T2" fmla="*/ 13 w 3"/>
                <a:gd name="T3" fmla="*/ 8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1"/>
                    <a:pt x="1" y="1"/>
                    <a:pt x="3" y="1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5" name="Freeform 290">
              <a:extLst>
                <a:ext uri="{FF2B5EF4-FFF2-40B4-BE49-F238E27FC236}">
                  <a16:creationId xmlns:a16="http://schemas.microsoft.com/office/drawing/2014/main" id="{AA631B35-0F6C-4CA5-8C80-31420067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" y="3163"/>
              <a:ext cx="9" cy="1"/>
            </a:xfrm>
            <a:custGeom>
              <a:avLst/>
              <a:gdLst>
                <a:gd name="T0" fmla="*/ 0 w 5"/>
                <a:gd name="T1" fmla="*/ 0 h 1"/>
                <a:gd name="T2" fmla="*/ 29 w 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0"/>
                    <a:pt x="3" y="0"/>
                    <a:pt x="5" y="0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6" name="Freeform 291">
              <a:extLst>
                <a:ext uri="{FF2B5EF4-FFF2-40B4-BE49-F238E27FC236}">
                  <a16:creationId xmlns:a16="http://schemas.microsoft.com/office/drawing/2014/main" id="{20A4BD3F-EEAF-40D1-A24E-81BC3EC3A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0" y="3092"/>
              <a:ext cx="5" cy="7"/>
            </a:xfrm>
            <a:custGeom>
              <a:avLst/>
              <a:gdLst>
                <a:gd name="T0" fmla="*/ 13 w 3"/>
                <a:gd name="T1" fmla="*/ 16 h 4"/>
                <a:gd name="T2" fmla="*/ 0 w 3"/>
                <a:gd name="T3" fmla="*/ 0 h 4"/>
                <a:gd name="T4" fmla="*/ 0 w 3"/>
                <a:gd name="T5" fmla="*/ 21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2" y="2"/>
                    <a:pt x="2" y="0"/>
                    <a:pt x="0" y="0"/>
                  </a:cubicBezTo>
                  <a:cubicBezTo>
                    <a:pt x="0" y="2"/>
                    <a:pt x="0" y="3"/>
                    <a:pt x="0" y="4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7" name="Freeform 292">
              <a:extLst>
                <a:ext uri="{FF2B5EF4-FFF2-40B4-BE49-F238E27FC236}">
                  <a16:creationId xmlns:a16="http://schemas.microsoft.com/office/drawing/2014/main" id="{7A63B5B0-17D1-4762-97D7-D9BF537CD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3120"/>
              <a:ext cx="3" cy="4"/>
            </a:xfrm>
            <a:custGeom>
              <a:avLst/>
              <a:gdLst>
                <a:gd name="T0" fmla="*/ 0 w 2"/>
                <a:gd name="T1" fmla="*/ 0 h 2"/>
                <a:gd name="T2" fmla="*/ 8 w 2"/>
                <a:gd name="T3" fmla="*/ 16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2"/>
                    <a:pt x="2" y="2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8" name="Freeform 293">
              <a:extLst>
                <a:ext uri="{FF2B5EF4-FFF2-40B4-BE49-F238E27FC236}">
                  <a16:creationId xmlns:a16="http://schemas.microsoft.com/office/drawing/2014/main" id="{60DB9F73-3111-42B8-AD03-7E32A941D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" y="3299"/>
              <a:ext cx="8" cy="10"/>
            </a:xfrm>
            <a:custGeom>
              <a:avLst/>
              <a:gdLst>
                <a:gd name="T0" fmla="*/ 13 w 5"/>
                <a:gd name="T1" fmla="*/ 0 h 6"/>
                <a:gd name="T2" fmla="*/ 5 w 5"/>
                <a:gd name="T3" fmla="*/ 22 h 6"/>
                <a:gd name="T4" fmla="*/ 21 w 5"/>
                <a:gd name="T5" fmla="*/ 28 h 6"/>
                <a:gd name="T6" fmla="*/ 5 w 5"/>
                <a:gd name="T7" fmla="*/ 0 h 6"/>
                <a:gd name="T8" fmla="*/ 0 w 5"/>
                <a:gd name="T9" fmla="*/ 2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2" y="2"/>
                    <a:pt x="1" y="3"/>
                    <a:pt x="1" y="5"/>
                  </a:cubicBezTo>
                  <a:cubicBezTo>
                    <a:pt x="2" y="5"/>
                    <a:pt x="3" y="6"/>
                    <a:pt x="5" y="6"/>
                  </a:cubicBezTo>
                  <a:cubicBezTo>
                    <a:pt x="4" y="2"/>
                    <a:pt x="4" y="2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9" name="Freeform 294">
              <a:extLst>
                <a:ext uri="{FF2B5EF4-FFF2-40B4-BE49-F238E27FC236}">
                  <a16:creationId xmlns:a16="http://schemas.microsoft.com/office/drawing/2014/main" id="{3667CEBC-890C-4E7C-BE40-5E8E7C85E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3458"/>
              <a:ext cx="13" cy="16"/>
            </a:xfrm>
            <a:custGeom>
              <a:avLst/>
              <a:gdLst>
                <a:gd name="T0" fmla="*/ 0 w 8"/>
                <a:gd name="T1" fmla="*/ 8 h 10"/>
                <a:gd name="T2" fmla="*/ 21 w 8"/>
                <a:gd name="T3" fmla="*/ 42 h 10"/>
                <a:gd name="T4" fmla="*/ 21 w 8"/>
                <a:gd name="T5" fmla="*/ 0 h 10"/>
                <a:gd name="T6" fmla="*/ 8 w 8"/>
                <a:gd name="T7" fmla="*/ 21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0">
                  <a:moveTo>
                    <a:pt x="0" y="2"/>
                  </a:moveTo>
                  <a:cubicBezTo>
                    <a:pt x="0" y="6"/>
                    <a:pt x="0" y="9"/>
                    <a:pt x="5" y="10"/>
                  </a:cubicBezTo>
                  <a:cubicBezTo>
                    <a:pt x="8" y="6"/>
                    <a:pt x="8" y="4"/>
                    <a:pt x="5" y="0"/>
                  </a:cubicBezTo>
                  <a:cubicBezTo>
                    <a:pt x="1" y="1"/>
                    <a:pt x="2" y="2"/>
                    <a:pt x="2" y="5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0" name="Freeform 295">
              <a:extLst>
                <a:ext uri="{FF2B5EF4-FFF2-40B4-BE49-F238E27FC236}">
                  <a16:creationId xmlns:a16="http://schemas.microsoft.com/office/drawing/2014/main" id="{E9A6F68B-5FAA-465B-96E3-90621CFC4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3426"/>
              <a:ext cx="13" cy="15"/>
            </a:xfrm>
            <a:custGeom>
              <a:avLst/>
              <a:gdLst>
                <a:gd name="T0" fmla="*/ 13 w 8"/>
                <a:gd name="T1" fmla="*/ 28 h 9"/>
                <a:gd name="T2" fmla="*/ 0 w 8"/>
                <a:gd name="T3" fmla="*/ 20 h 9"/>
                <a:gd name="T4" fmla="*/ 34 w 8"/>
                <a:gd name="T5" fmla="*/ 42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3" y="6"/>
                  </a:moveTo>
                  <a:cubicBezTo>
                    <a:pt x="1" y="6"/>
                    <a:pt x="0" y="5"/>
                    <a:pt x="0" y="4"/>
                  </a:cubicBezTo>
                  <a:cubicBezTo>
                    <a:pt x="4" y="0"/>
                    <a:pt x="7" y="3"/>
                    <a:pt x="8" y="9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1" name="Freeform 296">
              <a:extLst>
                <a:ext uri="{FF2B5EF4-FFF2-40B4-BE49-F238E27FC236}">
                  <a16:creationId xmlns:a16="http://schemas.microsoft.com/office/drawing/2014/main" id="{19EA25A7-EBAD-4F1C-AA0F-F257D20AA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" y="3484"/>
              <a:ext cx="16" cy="27"/>
            </a:xfrm>
            <a:custGeom>
              <a:avLst/>
              <a:gdLst>
                <a:gd name="T0" fmla="*/ 13 w 10"/>
                <a:gd name="T1" fmla="*/ 78 h 16"/>
                <a:gd name="T2" fmla="*/ 0 w 10"/>
                <a:gd name="T3" fmla="*/ 2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6">
                  <a:moveTo>
                    <a:pt x="3" y="16"/>
                  </a:moveTo>
                  <a:cubicBezTo>
                    <a:pt x="10" y="13"/>
                    <a:pt x="6" y="0"/>
                    <a:pt x="0" y="6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2" name="Freeform 297">
              <a:extLst>
                <a:ext uri="{FF2B5EF4-FFF2-40B4-BE49-F238E27FC236}">
                  <a16:creationId xmlns:a16="http://schemas.microsoft.com/office/drawing/2014/main" id="{6C904533-C4F8-4BCF-896A-297D0CAC5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3514"/>
              <a:ext cx="12" cy="28"/>
            </a:xfrm>
            <a:custGeom>
              <a:avLst/>
              <a:gdLst>
                <a:gd name="T0" fmla="*/ 15 w 7"/>
                <a:gd name="T1" fmla="*/ 68 h 17"/>
                <a:gd name="T2" fmla="*/ 29 w 7"/>
                <a:gd name="T3" fmla="*/ 68 h 17"/>
                <a:gd name="T4" fmla="*/ 0 w 7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7">
                  <a:moveTo>
                    <a:pt x="3" y="15"/>
                  </a:moveTo>
                  <a:cubicBezTo>
                    <a:pt x="4" y="15"/>
                    <a:pt x="4" y="17"/>
                    <a:pt x="6" y="15"/>
                  </a:cubicBezTo>
                  <a:cubicBezTo>
                    <a:pt x="7" y="9"/>
                    <a:pt x="5" y="2"/>
                    <a:pt x="0" y="0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3" name="Freeform 298">
              <a:extLst>
                <a:ext uri="{FF2B5EF4-FFF2-40B4-BE49-F238E27FC236}">
                  <a16:creationId xmlns:a16="http://schemas.microsoft.com/office/drawing/2014/main" id="{CB620C82-5DFD-4409-BE3D-57984B05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3425"/>
              <a:ext cx="10" cy="10"/>
            </a:xfrm>
            <a:custGeom>
              <a:avLst/>
              <a:gdLst>
                <a:gd name="T0" fmla="*/ 5 w 6"/>
                <a:gd name="T1" fmla="*/ 20 h 6"/>
                <a:gd name="T2" fmla="*/ 20 w 6"/>
                <a:gd name="T3" fmla="*/ 28 h 6"/>
                <a:gd name="T4" fmla="*/ 0 w 6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3" y="4"/>
                    <a:pt x="2" y="6"/>
                    <a:pt x="4" y="6"/>
                  </a:cubicBezTo>
                  <a:cubicBezTo>
                    <a:pt x="6" y="1"/>
                    <a:pt x="3" y="2"/>
                    <a:pt x="0" y="0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4" name="Freeform 299">
              <a:extLst>
                <a:ext uri="{FF2B5EF4-FFF2-40B4-BE49-F238E27FC236}">
                  <a16:creationId xmlns:a16="http://schemas.microsoft.com/office/drawing/2014/main" id="{9D5A84DD-89CB-4E5E-99C8-A221E7431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" y="3392"/>
              <a:ext cx="13" cy="8"/>
            </a:xfrm>
            <a:custGeom>
              <a:avLst/>
              <a:gdLst>
                <a:gd name="T0" fmla="*/ 29 w 8"/>
                <a:gd name="T1" fmla="*/ 13 h 5"/>
                <a:gd name="T2" fmla="*/ 18 w 8"/>
                <a:gd name="T3" fmla="*/ 21 h 5"/>
                <a:gd name="T4" fmla="*/ 34 w 8"/>
                <a:gd name="T5" fmla="*/ 21 h 5"/>
                <a:gd name="T6" fmla="*/ 13 w 8"/>
                <a:gd name="T7" fmla="*/ 0 h 5"/>
                <a:gd name="T8" fmla="*/ 0 w 8"/>
                <a:gd name="T9" fmla="*/ 1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5">
                  <a:moveTo>
                    <a:pt x="7" y="3"/>
                  </a:moveTo>
                  <a:cubicBezTo>
                    <a:pt x="5" y="3"/>
                    <a:pt x="4" y="4"/>
                    <a:pt x="4" y="5"/>
                  </a:cubicBezTo>
                  <a:cubicBezTo>
                    <a:pt x="5" y="5"/>
                    <a:pt x="7" y="5"/>
                    <a:pt x="8" y="5"/>
                  </a:cubicBezTo>
                  <a:cubicBezTo>
                    <a:pt x="7" y="3"/>
                    <a:pt x="4" y="2"/>
                    <a:pt x="3" y="0"/>
                  </a:cubicBezTo>
                  <a:cubicBezTo>
                    <a:pt x="1" y="1"/>
                    <a:pt x="1" y="2"/>
                    <a:pt x="0" y="4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5" name="Freeform 300">
              <a:extLst>
                <a:ext uri="{FF2B5EF4-FFF2-40B4-BE49-F238E27FC236}">
                  <a16:creationId xmlns:a16="http://schemas.microsoft.com/office/drawing/2014/main" id="{4F68B88F-B8AD-4D7D-8AC7-313F8BD63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3355"/>
              <a:ext cx="6" cy="9"/>
            </a:xfrm>
            <a:custGeom>
              <a:avLst/>
              <a:gdLst>
                <a:gd name="T0" fmla="*/ 0 w 4"/>
                <a:gd name="T1" fmla="*/ 29 h 5"/>
                <a:gd name="T2" fmla="*/ 12 w 4"/>
                <a:gd name="T3" fmla="*/ 23 h 5"/>
                <a:gd name="T4" fmla="*/ 5 w 4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1" y="5"/>
                    <a:pt x="2" y="5"/>
                    <a:pt x="3" y="4"/>
                  </a:cubicBezTo>
                  <a:cubicBezTo>
                    <a:pt x="4" y="2"/>
                    <a:pt x="3" y="1"/>
                    <a:pt x="1" y="0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6" name="Freeform 301">
              <a:extLst>
                <a:ext uri="{FF2B5EF4-FFF2-40B4-BE49-F238E27FC236}">
                  <a16:creationId xmlns:a16="http://schemas.microsoft.com/office/drawing/2014/main" id="{EEA000F6-4D33-4925-A659-C655F2123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4" y="3357"/>
              <a:ext cx="6" cy="7"/>
            </a:xfrm>
            <a:custGeom>
              <a:avLst/>
              <a:gdLst>
                <a:gd name="T0" fmla="*/ 14 w 4"/>
                <a:gd name="T1" fmla="*/ 0 h 4"/>
                <a:gd name="T2" fmla="*/ 0 w 4"/>
                <a:gd name="T3" fmla="*/ 12 h 4"/>
                <a:gd name="T4" fmla="*/ 5 w 4"/>
                <a:gd name="T5" fmla="*/ 12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1"/>
                    <a:pt x="1" y="0"/>
                    <a:pt x="0" y="2"/>
                  </a:cubicBezTo>
                  <a:cubicBezTo>
                    <a:pt x="1" y="4"/>
                    <a:pt x="0" y="3"/>
                    <a:pt x="1" y="2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7" name="Freeform 302">
              <a:extLst>
                <a:ext uri="{FF2B5EF4-FFF2-40B4-BE49-F238E27FC236}">
                  <a16:creationId xmlns:a16="http://schemas.microsoft.com/office/drawing/2014/main" id="{BF9635FF-76A2-4A69-AA8D-9E7570BA0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0" y="3225"/>
              <a:ext cx="8" cy="18"/>
            </a:xfrm>
            <a:custGeom>
              <a:avLst/>
              <a:gdLst>
                <a:gd name="T0" fmla="*/ 5 w 5"/>
                <a:gd name="T1" fmla="*/ 13 h 11"/>
                <a:gd name="T2" fmla="*/ 13 w 5"/>
                <a:gd name="T3" fmla="*/ 5 h 11"/>
                <a:gd name="T4" fmla="*/ 21 w 5"/>
                <a:gd name="T5" fmla="*/ 43 h 11"/>
                <a:gd name="T6" fmla="*/ 0 w 5"/>
                <a:gd name="T7" fmla="*/ 34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1">
                  <a:moveTo>
                    <a:pt x="1" y="3"/>
                  </a:moveTo>
                  <a:cubicBezTo>
                    <a:pt x="2" y="2"/>
                    <a:pt x="1" y="0"/>
                    <a:pt x="3" y="1"/>
                  </a:cubicBezTo>
                  <a:cubicBezTo>
                    <a:pt x="5" y="4"/>
                    <a:pt x="5" y="7"/>
                    <a:pt x="5" y="10"/>
                  </a:cubicBezTo>
                  <a:cubicBezTo>
                    <a:pt x="1" y="11"/>
                    <a:pt x="1" y="9"/>
                    <a:pt x="0" y="8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8" name="Freeform 303">
              <a:extLst>
                <a:ext uri="{FF2B5EF4-FFF2-40B4-BE49-F238E27FC236}">
                  <a16:creationId xmlns:a16="http://schemas.microsoft.com/office/drawing/2014/main" id="{701D76A8-D293-4AB3-A1E1-5364120EE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3249"/>
              <a:ext cx="6" cy="12"/>
            </a:xfrm>
            <a:custGeom>
              <a:avLst/>
              <a:gdLst>
                <a:gd name="T0" fmla="*/ 0 w 4"/>
                <a:gd name="T1" fmla="*/ 21 h 7"/>
                <a:gd name="T2" fmla="*/ 14 w 4"/>
                <a:gd name="T3" fmla="*/ 5 h 7"/>
                <a:gd name="T4" fmla="*/ 14 w 4"/>
                <a:gd name="T5" fmla="*/ 26 h 7"/>
                <a:gd name="T6" fmla="*/ 12 w 4"/>
                <a:gd name="T7" fmla="*/ 21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7">
                  <a:moveTo>
                    <a:pt x="0" y="4"/>
                  </a:moveTo>
                  <a:cubicBezTo>
                    <a:pt x="1" y="3"/>
                    <a:pt x="1" y="0"/>
                    <a:pt x="4" y="1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7"/>
                    <a:pt x="3" y="3"/>
                    <a:pt x="3" y="4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9" name="Freeform 304">
              <a:extLst>
                <a:ext uri="{FF2B5EF4-FFF2-40B4-BE49-F238E27FC236}">
                  <a16:creationId xmlns:a16="http://schemas.microsoft.com/office/drawing/2014/main" id="{7D1BCC0E-1290-4828-A952-71F66A868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3173"/>
              <a:ext cx="6" cy="8"/>
            </a:xfrm>
            <a:custGeom>
              <a:avLst/>
              <a:gdLst>
                <a:gd name="T0" fmla="*/ 8 w 4"/>
                <a:gd name="T1" fmla="*/ 16 h 5"/>
                <a:gd name="T2" fmla="*/ 12 w 4"/>
                <a:gd name="T3" fmla="*/ 0 h 5"/>
                <a:gd name="T4" fmla="*/ 14 w 4"/>
                <a:gd name="T5" fmla="*/ 21 h 5"/>
                <a:gd name="T6" fmla="*/ 0 w 4"/>
                <a:gd name="T7" fmla="*/ 16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5">
                  <a:moveTo>
                    <a:pt x="2" y="4"/>
                  </a:moveTo>
                  <a:cubicBezTo>
                    <a:pt x="3" y="2"/>
                    <a:pt x="0" y="1"/>
                    <a:pt x="3" y="0"/>
                  </a:cubicBezTo>
                  <a:cubicBezTo>
                    <a:pt x="4" y="2"/>
                    <a:pt x="4" y="2"/>
                    <a:pt x="4" y="5"/>
                  </a:cubicBezTo>
                  <a:cubicBezTo>
                    <a:pt x="2" y="5"/>
                    <a:pt x="1" y="4"/>
                    <a:pt x="0" y="4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" name="Freeform 305">
              <a:extLst>
                <a:ext uri="{FF2B5EF4-FFF2-40B4-BE49-F238E27FC236}">
                  <a16:creationId xmlns:a16="http://schemas.microsoft.com/office/drawing/2014/main" id="{65E8EAB1-B8BE-4362-A9E6-0BE3EB810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3228"/>
              <a:ext cx="10" cy="11"/>
            </a:xfrm>
            <a:custGeom>
              <a:avLst/>
              <a:gdLst>
                <a:gd name="T0" fmla="*/ 5 w 6"/>
                <a:gd name="T1" fmla="*/ 27 h 7"/>
                <a:gd name="T2" fmla="*/ 28 w 6"/>
                <a:gd name="T3" fmla="*/ 14 h 7"/>
                <a:gd name="T4" fmla="*/ 0 w 6"/>
                <a:gd name="T5" fmla="*/ 8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7">
                  <a:moveTo>
                    <a:pt x="1" y="7"/>
                  </a:moveTo>
                  <a:cubicBezTo>
                    <a:pt x="2" y="6"/>
                    <a:pt x="4" y="5"/>
                    <a:pt x="6" y="4"/>
                  </a:cubicBezTo>
                  <a:cubicBezTo>
                    <a:pt x="5" y="0"/>
                    <a:pt x="3" y="2"/>
                    <a:pt x="0" y="2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1" name="Freeform 306">
              <a:extLst>
                <a:ext uri="{FF2B5EF4-FFF2-40B4-BE49-F238E27FC236}">
                  <a16:creationId xmlns:a16="http://schemas.microsoft.com/office/drawing/2014/main" id="{2BA56F09-4D63-4FD5-91C5-CF404599D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3196"/>
              <a:ext cx="10" cy="12"/>
            </a:xfrm>
            <a:custGeom>
              <a:avLst/>
              <a:gdLst>
                <a:gd name="T0" fmla="*/ 8 w 6"/>
                <a:gd name="T1" fmla="*/ 15 h 7"/>
                <a:gd name="T2" fmla="*/ 28 w 6"/>
                <a:gd name="T3" fmla="*/ 29 h 7"/>
                <a:gd name="T4" fmla="*/ 0 w 6"/>
                <a:gd name="T5" fmla="*/ 15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7">
                  <a:moveTo>
                    <a:pt x="2" y="3"/>
                  </a:moveTo>
                  <a:cubicBezTo>
                    <a:pt x="4" y="4"/>
                    <a:pt x="3" y="7"/>
                    <a:pt x="6" y="6"/>
                  </a:cubicBezTo>
                  <a:cubicBezTo>
                    <a:pt x="6" y="0"/>
                    <a:pt x="3" y="3"/>
                    <a:pt x="0" y="3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2" name="Freeform 307">
              <a:extLst>
                <a:ext uri="{FF2B5EF4-FFF2-40B4-BE49-F238E27FC236}">
                  <a16:creationId xmlns:a16="http://schemas.microsoft.com/office/drawing/2014/main" id="{0DE58225-00AB-4C7E-B8EF-92A883380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3130"/>
              <a:ext cx="13" cy="13"/>
            </a:xfrm>
            <a:custGeom>
              <a:avLst/>
              <a:gdLst>
                <a:gd name="T0" fmla="*/ 13 w 8"/>
                <a:gd name="T1" fmla="*/ 21 h 8"/>
                <a:gd name="T2" fmla="*/ 26 w 8"/>
                <a:gd name="T3" fmla="*/ 34 h 8"/>
                <a:gd name="T4" fmla="*/ 18 w 8"/>
                <a:gd name="T5" fmla="*/ 0 h 8"/>
                <a:gd name="T6" fmla="*/ 0 w 8"/>
                <a:gd name="T7" fmla="*/ 2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3" y="5"/>
                  </a:moveTo>
                  <a:cubicBezTo>
                    <a:pt x="4" y="6"/>
                    <a:pt x="3" y="8"/>
                    <a:pt x="6" y="8"/>
                  </a:cubicBezTo>
                  <a:cubicBezTo>
                    <a:pt x="8" y="4"/>
                    <a:pt x="7" y="3"/>
                    <a:pt x="4" y="0"/>
                  </a:cubicBezTo>
                  <a:cubicBezTo>
                    <a:pt x="1" y="1"/>
                    <a:pt x="1" y="3"/>
                    <a:pt x="0" y="6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3" name="Freeform 308">
              <a:extLst>
                <a:ext uri="{FF2B5EF4-FFF2-40B4-BE49-F238E27FC236}">
                  <a16:creationId xmlns:a16="http://schemas.microsoft.com/office/drawing/2014/main" id="{14650EC7-C235-43DB-A0E6-CB7A346A2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3095"/>
              <a:ext cx="8" cy="17"/>
            </a:xfrm>
            <a:custGeom>
              <a:avLst/>
              <a:gdLst>
                <a:gd name="T0" fmla="*/ 0 w 5"/>
                <a:gd name="T1" fmla="*/ 49 h 10"/>
                <a:gd name="T2" fmla="*/ 13 w 5"/>
                <a:gd name="T3" fmla="*/ 0 h 10"/>
                <a:gd name="T4" fmla="*/ 0 w 5"/>
                <a:gd name="T5" fmla="*/ 9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cubicBezTo>
                    <a:pt x="4" y="7"/>
                    <a:pt x="5" y="4"/>
                    <a:pt x="3" y="0"/>
                  </a:cubicBezTo>
                  <a:cubicBezTo>
                    <a:pt x="1" y="0"/>
                    <a:pt x="1" y="1"/>
                    <a:pt x="0" y="2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4" name="Freeform 309">
              <a:extLst>
                <a:ext uri="{FF2B5EF4-FFF2-40B4-BE49-F238E27FC236}">
                  <a16:creationId xmlns:a16="http://schemas.microsoft.com/office/drawing/2014/main" id="{A63D68A2-9FBD-4FCD-929B-12D21C4E3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3234"/>
              <a:ext cx="9" cy="10"/>
            </a:xfrm>
            <a:custGeom>
              <a:avLst/>
              <a:gdLst>
                <a:gd name="T0" fmla="*/ 8 w 6"/>
                <a:gd name="T1" fmla="*/ 8 h 6"/>
                <a:gd name="T2" fmla="*/ 18 w 6"/>
                <a:gd name="T3" fmla="*/ 28 h 6"/>
                <a:gd name="T4" fmla="*/ 8 w 6"/>
                <a:gd name="T5" fmla="*/ 0 h 6"/>
                <a:gd name="T6" fmla="*/ 0 w 6"/>
                <a:gd name="T7" fmla="*/ 22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2" y="2"/>
                  </a:moveTo>
                  <a:cubicBezTo>
                    <a:pt x="3" y="4"/>
                    <a:pt x="2" y="6"/>
                    <a:pt x="5" y="6"/>
                  </a:cubicBezTo>
                  <a:cubicBezTo>
                    <a:pt x="5" y="1"/>
                    <a:pt x="6" y="4"/>
                    <a:pt x="2" y="0"/>
                  </a:cubicBezTo>
                  <a:cubicBezTo>
                    <a:pt x="2" y="2"/>
                    <a:pt x="1" y="4"/>
                    <a:pt x="0" y="5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5" name="Freeform 310">
              <a:extLst>
                <a:ext uri="{FF2B5EF4-FFF2-40B4-BE49-F238E27FC236}">
                  <a16:creationId xmlns:a16="http://schemas.microsoft.com/office/drawing/2014/main" id="{0A2A616E-17C6-44EF-A3C3-96EDAF7F1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3256"/>
              <a:ext cx="7" cy="10"/>
            </a:xfrm>
            <a:custGeom>
              <a:avLst/>
              <a:gdLst>
                <a:gd name="T0" fmla="*/ 0 w 4"/>
                <a:gd name="T1" fmla="*/ 20 h 6"/>
                <a:gd name="T2" fmla="*/ 7 w 4"/>
                <a:gd name="T3" fmla="*/ 28 h 6"/>
                <a:gd name="T4" fmla="*/ 0 w 4"/>
                <a:gd name="T5" fmla="*/ 0 h 6"/>
                <a:gd name="T6" fmla="*/ 0 w 4"/>
                <a:gd name="T7" fmla="*/ 2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4" y="1"/>
                    <a:pt x="4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6" name="Freeform 311">
              <a:extLst>
                <a:ext uri="{FF2B5EF4-FFF2-40B4-BE49-F238E27FC236}">
                  <a16:creationId xmlns:a16="http://schemas.microsoft.com/office/drawing/2014/main" id="{DCD590FB-909A-4CCB-A2DC-7CCB209D4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" y="3239"/>
              <a:ext cx="15" cy="9"/>
            </a:xfrm>
            <a:custGeom>
              <a:avLst/>
              <a:gdLst>
                <a:gd name="T0" fmla="*/ 28 w 9"/>
                <a:gd name="T1" fmla="*/ 29 h 5"/>
                <a:gd name="T2" fmla="*/ 37 w 9"/>
                <a:gd name="T3" fmla="*/ 7 h 5"/>
                <a:gd name="T4" fmla="*/ 0 w 9"/>
                <a:gd name="T5" fmla="*/ 23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5">
                  <a:moveTo>
                    <a:pt x="6" y="5"/>
                  </a:moveTo>
                  <a:cubicBezTo>
                    <a:pt x="7" y="4"/>
                    <a:pt x="9" y="5"/>
                    <a:pt x="8" y="1"/>
                  </a:cubicBezTo>
                  <a:cubicBezTo>
                    <a:pt x="5" y="0"/>
                    <a:pt x="2" y="2"/>
                    <a:pt x="0" y="4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7" name="Freeform 312">
              <a:extLst>
                <a:ext uri="{FF2B5EF4-FFF2-40B4-BE49-F238E27FC236}">
                  <a16:creationId xmlns:a16="http://schemas.microsoft.com/office/drawing/2014/main" id="{432DA244-44CF-4137-AFC3-330BAC79C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" y="3383"/>
              <a:ext cx="10" cy="10"/>
            </a:xfrm>
            <a:custGeom>
              <a:avLst/>
              <a:gdLst>
                <a:gd name="T0" fmla="*/ 0 w 6"/>
                <a:gd name="T1" fmla="*/ 13 h 6"/>
                <a:gd name="T2" fmla="*/ 28 w 6"/>
                <a:gd name="T3" fmla="*/ 22 h 6"/>
                <a:gd name="T4" fmla="*/ 8 w 6"/>
                <a:gd name="T5" fmla="*/ 0 h 6"/>
                <a:gd name="T6" fmla="*/ 0 w 6"/>
                <a:gd name="T7" fmla="*/ 2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3" y="4"/>
                    <a:pt x="3" y="6"/>
                    <a:pt x="6" y="5"/>
                  </a:cubicBezTo>
                  <a:cubicBezTo>
                    <a:pt x="5" y="1"/>
                    <a:pt x="5" y="2"/>
                    <a:pt x="2" y="0"/>
                  </a:cubicBezTo>
                  <a:cubicBezTo>
                    <a:pt x="0" y="1"/>
                    <a:pt x="1" y="2"/>
                    <a:pt x="0" y="4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8" name="Freeform 313">
              <a:extLst>
                <a:ext uri="{FF2B5EF4-FFF2-40B4-BE49-F238E27FC236}">
                  <a16:creationId xmlns:a16="http://schemas.microsoft.com/office/drawing/2014/main" id="{73669CCC-84A4-4454-B151-BED2C36F6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3443"/>
              <a:ext cx="15" cy="18"/>
            </a:xfrm>
            <a:custGeom>
              <a:avLst/>
              <a:gdLst>
                <a:gd name="T0" fmla="*/ 0 w 9"/>
                <a:gd name="T1" fmla="*/ 13 h 11"/>
                <a:gd name="T2" fmla="*/ 42 w 9"/>
                <a:gd name="T3" fmla="*/ 13 h 11"/>
                <a:gd name="T4" fmla="*/ 8 w 9"/>
                <a:gd name="T5" fmla="*/ 18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1">
                  <a:moveTo>
                    <a:pt x="0" y="3"/>
                  </a:moveTo>
                  <a:cubicBezTo>
                    <a:pt x="3" y="9"/>
                    <a:pt x="8" y="11"/>
                    <a:pt x="9" y="3"/>
                  </a:cubicBezTo>
                  <a:cubicBezTo>
                    <a:pt x="6" y="0"/>
                    <a:pt x="4" y="2"/>
                    <a:pt x="2" y="4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9" name="Freeform 314">
              <a:extLst>
                <a:ext uri="{FF2B5EF4-FFF2-40B4-BE49-F238E27FC236}">
                  <a16:creationId xmlns:a16="http://schemas.microsoft.com/office/drawing/2014/main" id="{B3C14E81-C26D-4A4B-A91C-33505DF32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" y="3481"/>
              <a:ext cx="15" cy="12"/>
            </a:xfrm>
            <a:custGeom>
              <a:avLst/>
              <a:gdLst>
                <a:gd name="T0" fmla="*/ 22 w 9"/>
                <a:gd name="T1" fmla="*/ 26 h 7"/>
                <a:gd name="T2" fmla="*/ 28 w 9"/>
                <a:gd name="T3" fmla="*/ 36 h 7"/>
                <a:gd name="T4" fmla="*/ 0 w 9"/>
                <a:gd name="T5" fmla="*/ 9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7">
                  <a:moveTo>
                    <a:pt x="5" y="5"/>
                  </a:moveTo>
                  <a:cubicBezTo>
                    <a:pt x="4" y="6"/>
                    <a:pt x="5" y="7"/>
                    <a:pt x="6" y="7"/>
                  </a:cubicBezTo>
                  <a:cubicBezTo>
                    <a:pt x="9" y="2"/>
                    <a:pt x="4" y="0"/>
                    <a:pt x="0" y="2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0" name="Freeform 315">
              <a:extLst>
                <a:ext uri="{FF2B5EF4-FFF2-40B4-BE49-F238E27FC236}">
                  <a16:creationId xmlns:a16="http://schemas.microsoft.com/office/drawing/2014/main" id="{2C58378F-2506-4AE8-9CB5-1674E6D13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1" y="3395"/>
              <a:ext cx="23" cy="25"/>
            </a:xfrm>
            <a:custGeom>
              <a:avLst/>
              <a:gdLst>
                <a:gd name="T0" fmla="*/ 13 w 14"/>
                <a:gd name="T1" fmla="*/ 62 h 15"/>
                <a:gd name="T2" fmla="*/ 21 w 14"/>
                <a:gd name="T3" fmla="*/ 70 h 15"/>
                <a:gd name="T4" fmla="*/ 0 w 14"/>
                <a:gd name="T5" fmla="*/ 62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5">
                  <a:moveTo>
                    <a:pt x="3" y="13"/>
                  </a:moveTo>
                  <a:cubicBezTo>
                    <a:pt x="4" y="13"/>
                    <a:pt x="4" y="15"/>
                    <a:pt x="5" y="15"/>
                  </a:cubicBezTo>
                  <a:cubicBezTo>
                    <a:pt x="14" y="9"/>
                    <a:pt x="2" y="0"/>
                    <a:pt x="0" y="13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1" name="Freeform 316">
              <a:extLst>
                <a:ext uri="{FF2B5EF4-FFF2-40B4-BE49-F238E27FC236}">
                  <a16:creationId xmlns:a16="http://schemas.microsoft.com/office/drawing/2014/main" id="{60BC9C51-00B7-4437-B2E9-56CDEC44A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" y="3354"/>
              <a:ext cx="7" cy="6"/>
            </a:xfrm>
            <a:custGeom>
              <a:avLst/>
              <a:gdLst>
                <a:gd name="T0" fmla="*/ 0 w 4"/>
                <a:gd name="T1" fmla="*/ 8 h 4"/>
                <a:gd name="T2" fmla="*/ 16 w 4"/>
                <a:gd name="T3" fmla="*/ 5 h 4"/>
                <a:gd name="T4" fmla="*/ 21 w 4"/>
                <a:gd name="T5" fmla="*/ 14 h 4"/>
                <a:gd name="T6" fmla="*/ 0 w 4"/>
                <a:gd name="T7" fmla="*/ 8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2"/>
                    <a:pt x="1" y="0"/>
                    <a:pt x="3" y="1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2" y="3"/>
                    <a:pt x="1" y="3"/>
                    <a:pt x="0" y="2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2" name="Freeform 317">
              <a:extLst>
                <a:ext uri="{FF2B5EF4-FFF2-40B4-BE49-F238E27FC236}">
                  <a16:creationId xmlns:a16="http://schemas.microsoft.com/office/drawing/2014/main" id="{5546548F-2485-4031-84A3-EC0E48391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405"/>
              <a:ext cx="6" cy="13"/>
            </a:xfrm>
            <a:custGeom>
              <a:avLst/>
              <a:gdLst>
                <a:gd name="T0" fmla="*/ 0 w 4"/>
                <a:gd name="T1" fmla="*/ 26 h 8"/>
                <a:gd name="T2" fmla="*/ 14 w 4"/>
                <a:gd name="T3" fmla="*/ 34 h 8"/>
                <a:gd name="T4" fmla="*/ 12 w 4"/>
                <a:gd name="T5" fmla="*/ 0 h 8"/>
                <a:gd name="T6" fmla="*/ 5 w 4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8">
                  <a:moveTo>
                    <a:pt x="0" y="6"/>
                  </a:moveTo>
                  <a:cubicBezTo>
                    <a:pt x="1" y="7"/>
                    <a:pt x="2" y="7"/>
                    <a:pt x="4" y="8"/>
                  </a:cubicBezTo>
                  <a:cubicBezTo>
                    <a:pt x="4" y="4"/>
                    <a:pt x="4" y="2"/>
                    <a:pt x="3" y="0"/>
                  </a:cubicBezTo>
                  <a:cubicBezTo>
                    <a:pt x="0" y="0"/>
                    <a:pt x="3" y="1"/>
                    <a:pt x="1" y="2"/>
                  </a:cubicBezTo>
                </a:path>
              </a:pathLst>
            </a:custGeom>
            <a:solidFill>
              <a:srgbClr val="F3B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3" name="Freeform 318">
              <a:extLst>
                <a:ext uri="{FF2B5EF4-FFF2-40B4-BE49-F238E27FC236}">
                  <a16:creationId xmlns:a16="http://schemas.microsoft.com/office/drawing/2014/main" id="{70CB6502-E565-438F-943D-92880CE49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2276"/>
              <a:ext cx="266" cy="232"/>
            </a:xfrm>
            <a:custGeom>
              <a:avLst/>
              <a:gdLst>
                <a:gd name="T0" fmla="*/ 55 w 161"/>
                <a:gd name="T1" fmla="*/ 418 h 140"/>
                <a:gd name="T2" fmla="*/ 256 w 161"/>
                <a:gd name="T3" fmla="*/ 492 h 140"/>
                <a:gd name="T4" fmla="*/ 410 w 161"/>
                <a:gd name="T5" fmla="*/ 568 h 140"/>
                <a:gd name="T6" fmla="*/ 573 w 161"/>
                <a:gd name="T7" fmla="*/ 588 h 140"/>
                <a:gd name="T8" fmla="*/ 691 w 161"/>
                <a:gd name="T9" fmla="*/ 368 h 140"/>
                <a:gd name="T10" fmla="*/ 644 w 161"/>
                <a:gd name="T11" fmla="*/ 141 h 140"/>
                <a:gd name="T12" fmla="*/ 519 w 161"/>
                <a:gd name="T13" fmla="*/ 83 h 140"/>
                <a:gd name="T14" fmla="*/ 406 w 161"/>
                <a:gd name="T15" fmla="*/ 8 h 140"/>
                <a:gd name="T16" fmla="*/ 202 w 161"/>
                <a:gd name="T17" fmla="*/ 164 h 140"/>
                <a:gd name="T18" fmla="*/ 68 w 161"/>
                <a:gd name="T19" fmla="*/ 272 h 140"/>
                <a:gd name="T20" fmla="*/ 63 w 161"/>
                <a:gd name="T21" fmla="*/ 418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1" h="140">
                  <a:moveTo>
                    <a:pt x="12" y="92"/>
                  </a:moveTo>
                  <a:cubicBezTo>
                    <a:pt x="26" y="91"/>
                    <a:pt x="44" y="104"/>
                    <a:pt x="57" y="108"/>
                  </a:cubicBezTo>
                  <a:cubicBezTo>
                    <a:pt x="70" y="112"/>
                    <a:pt x="79" y="119"/>
                    <a:pt x="91" y="125"/>
                  </a:cubicBezTo>
                  <a:cubicBezTo>
                    <a:pt x="104" y="132"/>
                    <a:pt x="115" y="140"/>
                    <a:pt x="127" y="129"/>
                  </a:cubicBezTo>
                  <a:cubicBezTo>
                    <a:pt x="138" y="119"/>
                    <a:pt x="148" y="96"/>
                    <a:pt x="153" y="81"/>
                  </a:cubicBezTo>
                  <a:cubicBezTo>
                    <a:pt x="161" y="62"/>
                    <a:pt x="160" y="44"/>
                    <a:pt x="143" y="31"/>
                  </a:cubicBezTo>
                  <a:cubicBezTo>
                    <a:pt x="135" y="24"/>
                    <a:pt x="124" y="24"/>
                    <a:pt x="115" y="18"/>
                  </a:cubicBezTo>
                  <a:cubicBezTo>
                    <a:pt x="106" y="12"/>
                    <a:pt x="102" y="3"/>
                    <a:pt x="90" y="2"/>
                  </a:cubicBezTo>
                  <a:cubicBezTo>
                    <a:pt x="70" y="0"/>
                    <a:pt x="54" y="21"/>
                    <a:pt x="45" y="36"/>
                  </a:cubicBezTo>
                  <a:cubicBezTo>
                    <a:pt x="36" y="50"/>
                    <a:pt x="27" y="51"/>
                    <a:pt x="15" y="60"/>
                  </a:cubicBezTo>
                  <a:cubicBezTo>
                    <a:pt x="5" y="67"/>
                    <a:pt x="0" y="85"/>
                    <a:pt x="14" y="92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4" name="Freeform 319">
              <a:extLst>
                <a:ext uri="{FF2B5EF4-FFF2-40B4-BE49-F238E27FC236}">
                  <a16:creationId xmlns:a16="http://schemas.microsoft.com/office/drawing/2014/main" id="{25EFCD87-A9D2-45D2-8155-6655A9CC4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" y="1656"/>
              <a:ext cx="168" cy="192"/>
            </a:xfrm>
            <a:custGeom>
              <a:avLst/>
              <a:gdLst>
                <a:gd name="T0" fmla="*/ 50 w 101"/>
                <a:gd name="T1" fmla="*/ 0 h 116"/>
                <a:gd name="T2" fmla="*/ 50 w 101"/>
                <a:gd name="T3" fmla="*/ 326 h 116"/>
                <a:gd name="T4" fmla="*/ 103 w 101"/>
                <a:gd name="T5" fmla="*/ 493 h 116"/>
                <a:gd name="T6" fmla="*/ 279 w 101"/>
                <a:gd name="T7" fmla="*/ 430 h 116"/>
                <a:gd name="T8" fmla="*/ 446 w 101"/>
                <a:gd name="T9" fmla="*/ 361 h 116"/>
                <a:gd name="T10" fmla="*/ 318 w 101"/>
                <a:gd name="T11" fmla="*/ 235 h 116"/>
                <a:gd name="T12" fmla="*/ 70 w 101"/>
                <a:gd name="T13" fmla="*/ 8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" h="116">
                  <a:moveTo>
                    <a:pt x="11" y="0"/>
                  </a:moveTo>
                  <a:cubicBezTo>
                    <a:pt x="0" y="21"/>
                    <a:pt x="5" y="49"/>
                    <a:pt x="11" y="72"/>
                  </a:cubicBezTo>
                  <a:cubicBezTo>
                    <a:pt x="13" y="80"/>
                    <a:pt x="16" y="104"/>
                    <a:pt x="22" y="109"/>
                  </a:cubicBezTo>
                  <a:cubicBezTo>
                    <a:pt x="34" y="116"/>
                    <a:pt x="50" y="99"/>
                    <a:pt x="61" y="95"/>
                  </a:cubicBezTo>
                  <a:cubicBezTo>
                    <a:pt x="71" y="92"/>
                    <a:pt x="93" y="93"/>
                    <a:pt x="97" y="80"/>
                  </a:cubicBezTo>
                  <a:cubicBezTo>
                    <a:pt x="101" y="63"/>
                    <a:pt x="79" y="58"/>
                    <a:pt x="69" y="52"/>
                  </a:cubicBezTo>
                  <a:cubicBezTo>
                    <a:pt x="53" y="41"/>
                    <a:pt x="37" y="0"/>
                    <a:pt x="15" y="2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5" name="Freeform 320">
              <a:extLst>
                <a:ext uri="{FF2B5EF4-FFF2-40B4-BE49-F238E27FC236}">
                  <a16:creationId xmlns:a16="http://schemas.microsoft.com/office/drawing/2014/main" id="{7ED27AE1-E911-48BD-BC79-0ABF4AE93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2044"/>
              <a:ext cx="735" cy="821"/>
            </a:xfrm>
            <a:custGeom>
              <a:avLst/>
              <a:gdLst>
                <a:gd name="T0" fmla="*/ 836 w 444"/>
                <a:gd name="T1" fmla="*/ 831 h 496"/>
                <a:gd name="T2" fmla="*/ 381 w 444"/>
                <a:gd name="T3" fmla="*/ 1647 h 496"/>
                <a:gd name="T4" fmla="*/ 816 w 444"/>
                <a:gd name="T5" fmla="*/ 1882 h 496"/>
                <a:gd name="T6" fmla="*/ 1179 w 444"/>
                <a:gd name="T7" fmla="*/ 2190 h 496"/>
                <a:gd name="T8" fmla="*/ 1129 w 444"/>
                <a:gd name="T9" fmla="*/ 1702 h 496"/>
                <a:gd name="T10" fmla="*/ 1543 w 444"/>
                <a:gd name="T11" fmla="*/ 1447 h 496"/>
                <a:gd name="T12" fmla="*/ 1991 w 444"/>
                <a:gd name="T13" fmla="*/ 1481 h 496"/>
                <a:gd name="T14" fmla="*/ 1856 w 444"/>
                <a:gd name="T15" fmla="*/ 1212 h 496"/>
                <a:gd name="T16" fmla="*/ 1738 w 444"/>
                <a:gd name="T17" fmla="*/ 844 h 496"/>
                <a:gd name="T18" fmla="*/ 1778 w 444"/>
                <a:gd name="T19" fmla="*/ 540 h 496"/>
                <a:gd name="T20" fmla="*/ 1905 w 444"/>
                <a:gd name="T21" fmla="*/ 281 h 496"/>
                <a:gd name="T22" fmla="*/ 1521 w 444"/>
                <a:gd name="T23" fmla="*/ 214 h 496"/>
                <a:gd name="T24" fmla="*/ 1066 w 444"/>
                <a:gd name="T25" fmla="*/ 535 h 496"/>
                <a:gd name="T26" fmla="*/ 816 w 444"/>
                <a:gd name="T27" fmla="*/ 831 h 4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4" h="496">
                  <a:moveTo>
                    <a:pt x="184" y="183"/>
                  </a:moveTo>
                  <a:cubicBezTo>
                    <a:pt x="143" y="210"/>
                    <a:pt x="0" y="330"/>
                    <a:pt x="84" y="363"/>
                  </a:cubicBezTo>
                  <a:cubicBezTo>
                    <a:pt x="124" y="379"/>
                    <a:pt x="150" y="374"/>
                    <a:pt x="180" y="415"/>
                  </a:cubicBezTo>
                  <a:cubicBezTo>
                    <a:pt x="194" y="434"/>
                    <a:pt x="225" y="496"/>
                    <a:pt x="260" y="483"/>
                  </a:cubicBezTo>
                  <a:cubicBezTo>
                    <a:pt x="283" y="475"/>
                    <a:pt x="241" y="405"/>
                    <a:pt x="249" y="375"/>
                  </a:cubicBezTo>
                  <a:cubicBezTo>
                    <a:pt x="259" y="337"/>
                    <a:pt x="302" y="312"/>
                    <a:pt x="340" y="319"/>
                  </a:cubicBezTo>
                  <a:cubicBezTo>
                    <a:pt x="366" y="323"/>
                    <a:pt x="426" y="380"/>
                    <a:pt x="439" y="327"/>
                  </a:cubicBezTo>
                  <a:cubicBezTo>
                    <a:pt x="444" y="308"/>
                    <a:pt x="418" y="285"/>
                    <a:pt x="409" y="267"/>
                  </a:cubicBezTo>
                  <a:cubicBezTo>
                    <a:pt x="397" y="243"/>
                    <a:pt x="387" y="212"/>
                    <a:pt x="383" y="186"/>
                  </a:cubicBezTo>
                  <a:cubicBezTo>
                    <a:pt x="379" y="158"/>
                    <a:pt x="382" y="143"/>
                    <a:pt x="392" y="119"/>
                  </a:cubicBezTo>
                  <a:cubicBezTo>
                    <a:pt x="400" y="101"/>
                    <a:pt x="421" y="82"/>
                    <a:pt x="420" y="62"/>
                  </a:cubicBezTo>
                  <a:cubicBezTo>
                    <a:pt x="417" y="0"/>
                    <a:pt x="364" y="26"/>
                    <a:pt x="335" y="47"/>
                  </a:cubicBezTo>
                  <a:cubicBezTo>
                    <a:pt x="301" y="72"/>
                    <a:pt x="266" y="91"/>
                    <a:pt x="235" y="118"/>
                  </a:cubicBezTo>
                  <a:cubicBezTo>
                    <a:pt x="213" y="137"/>
                    <a:pt x="198" y="165"/>
                    <a:pt x="180" y="183"/>
                  </a:cubicBezTo>
                </a:path>
              </a:pathLst>
            </a:custGeom>
            <a:solidFill>
              <a:srgbClr val="E0A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6" name="Freeform 321">
              <a:extLst>
                <a:ext uri="{FF2B5EF4-FFF2-40B4-BE49-F238E27FC236}">
                  <a16:creationId xmlns:a16="http://schemas.microsoft.com/office/drawing/2014/main" id="{32589B30-8F78-41C2-BF4A-11EF8D368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" y="2591"/>
              <a:ext cx="331" cy="261"/>
            </a:xfrm>
            <a:custGeom>
              <a:avLst/>
              <a:gdLst>
                <a:gd name="T0" fmla="*/ 118 w 200"/>
                <a:gd name="T1" fmla="*/ 41 h 158"/>
                <a:gd name="T2" fmla="*/ 137 w 200"/>
                <a:gd name="T3" fmla="*/ 401 h 158"/>
                <a:gd name="T4" fmla="*/ 104 w 200"/>
                <a:gd name="T5" fmla="*/ 686 h 158"/>
                <a:gd name="T6" fmla="*/ 227 w 200"/>
                <a:gd name="T7" fmla="*/ 654 h 158"/>
                <a:gd name="T8" fmla="*/ 386 w 200"/>
                <a:gd name="T9" fmla="*/ 568 h 158"/>
                <a:gd name="T10" fmla="*/ 728 w 200"/>
                <a:gd name="T11" fmla="*/ 486 h 158"/>
                <a:gd name="T12" fmla="*/ 159 w 200"/>
                <a:gd name="T13" fmla="*/ 28 h 158"/>
                <a:gd name="T14" fmla="*/ 109 w 200"/>
                <a:gd name="T15" fmla="*/ 50 h 1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0" h="158">
                  <a:moveTo>
                    <a:pt x="26" y="9"/>
                  </a:moveTo>
                  <a:cubicBezTo>
                    <a:pt x="38" y="30"/>
                    <a:pt x="38" y="67"/>
                    <a:pt x="30" y="89"/>
                  </a:cubicBezTo>
                  <a:cubicBezTo>
                    <a:pt x="24" y="105"/>
                    <a:pt x="0" y="139"/>
                    <a:pt x="23" y="152"/>
                  </a:cubicBezTo>
                  <a:cubicBezTo>
                    <a:pt x="33" y="158"/>
                    <a:pt x="42" y="150"/>
                    <a:pt x="50" y="145"/>
                  </a:cubicBezTo>
                  <a:cubicBezTo>
                    <a:pt x="61" y="137"/>
                    <a:pt x="71" y="129"/>
                    <a:pt x="85" y="126"/>
                  </a:cubicBezTo>
                  <a:cubicBezTo>
                    <a:pt x="107" y="120"/>
                    <a:pt x="143" y="125"/>
                    <a:pt x="161" y="108"/>
                  </a:cubicBezTo>
                  <a:cubicBezTo>
                    <a:pt x="200" y="71"/>
                    <a:pt x="61" y="13"/>
                    <a:pt x="35" y="6"/>
                  </a:cubicBezTo>
                  <a:cubicBezTo>
                    <a:pt x="29" y="4"/>
                    <a:pt x="22" y="0"/>
                    <a:pt x="24" y="11"/>
                  </a:cubicBezTo>
                </a:path>
              </a:pathLst>
            </a:custGeom>
            <a:solidFill>
              <a:srgbClr val="E0A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7" name="Freeform 322">
              <a:extLst>
                <a:ext uri="{FF2B5EF4-FFF2-40B4-BE49-F238E27FC236}">
                  <a16:creationId xmlns:a16="http://schemas.microsoft.com/office/drawing/2014/main" id="{01341326-B3CF-4499-ABC6-38441B70F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2359"/>
              <a:ext cx="433" cy="129"/>
            </a:xfrm>
            <a:custGeom>
              <a:avLst/>
              <a:gdLst>
                <a:gd name="T0" fmla="*/ 0 w 262"/>
                <a:gd name="T1" fmla="*/ 96 h 78"/>
                <a:gd name="T2" fmla="*/ 162 w 262"/>
                <a:gd name="T3" fmla="*/ 131 h 78"/>
                <a:gd name="T4" fmla="*/ 344 w 262"/>
                <a:gd name="T5" fmla="*/ 189 h 78"/>
                <a:gd name="T6" fmla="*/ 669 w 262"/>
                <a:gd name="T7" fmla="*/ 255 h 78"/>
                <a:gd name="T8" fmla="*/ 983 w 262"/>
                <a:gd name="T9" fmla="*/ 306 h 78"/>
                <a:gd name="T10" fmla="*/ 1175 w 262"/>
                <a:gd name="T11" fmla="*/ 352 h 78"/>
                <a:gd name="T12" fmla="*/ 1008 w 262"/>
                <a:gd name="T13" fmla="*/ 256 h 78"/>
                <a:gd name="T14" fmla="*/ 573 w 262"/>
                <a:gd name="T15" fmla="*/ 180 h 78"/>
                <a:gd name="T16" fmla="*/ 230 w 262"/>
                <a:gd name="T17" fmla="*/ 68 h 78"/>
                <a:gd name="T18" fmla="*/ 13 w 262"/>
                <a:gd name="T19" fmla="*/ 63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2" h="78">
                  <a:moveTo>
                    <a:pt x="0" y="21"/>
                  </a:moveTo>
                  <a:cubicBezTo>
                    <a:pt x="10" y="28"/>
                    <a:pt x="24" y="27"/>
                    <a:pt x="36" y="29"/>
                  </a:cubicBezTo>
                  <a:cubicBezTo>
                    <a:pt x="50" y="32"/>
                    <a:pt x="63" y="38"/>
                    <a:pt x="76" y="42"/>
                  </a:cubicBezTo>
                  <a:cubicBezTo>
                    <a:pt x="100" y="50"/>
                    <a:pt x="122" y="53"/>
                    <a:pt x="148" y="56"/>
                  </a:cubicBezTo>
                  <a:cubicBezTo>
                    <a:pt x="171" y="58"/>
                    <a:pt x="195" y="63"/>
                    <a:pt x="218" y="68"/>
                  </a:cubicBezTo>
                  <a:cubicBezTo>
                    <a:pt x="232" y="71"/>
                    <a:pt x="246" y="78"/>
                    <a:pt x="260" y="78"/>
                  </a:cubicBezTo>
                  <a:cubicBezTo>
                    <a:pt x="262" y="66"/>
                    <a:pt x="231" y="60"/>
                    <a:pt x="223" y="57"/>
                  </a:cubicBezTo>
                  <a:cubicBezTo>
                    <a:pt x="192" y="43"/>
                    <a:pt x="160" y="44"/>
                    <a:pt x="127" y="40"/>
                  </a:cubicBezTo>
                  <a:cubicBezTo>
                    <a:pt x="99" y="36"/>
                    <a:pt x="77" y="22"/>
                    <a:pt x="51" y="15"/>
                  </a:cubicBezTo>
                  <a:cubicBezTo>
                    <a:pt x="41" y="13"/>
                    <a:pt x="7" y="0"/>
                    <a:pt x="3" y="14"/>
                  </a:cubicBezTo>
                </a:path>
              </a:pathLst>
            </a:custGeom>
            <a:solidFill>
              <a:srgbClr val="E0A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8" name="Freeform 323">
              <a:extLst>
                <a:ext uri="{FF2B5EF4-FFF2-40B4-BE49-F238E27FC236}">
                  <a16:creationId xmlns:a16="http://schemas.microsoft.com/office/drawing/2014/main" id="{A7C45C7C-60AF-4188-92F5-5FB391B77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2665"/>
              <a:ext cx="788" cy="121"/>
            </a:xfrm>
            <a:custGeom>
              <a:avLst/>
              <a:gdLst>
                <a:gd name="T0" fmla="*/ 96 w 476"/>
                <a:gd name="T1" fmla="*/ 192 h 73"/>
                <a:gd name="T2" fmla="*/ 649 w 476"/>
                <a:gd name="T3" fmla="*/ 285 h 73"/>
                <a:gd name="T4" fmla="*/ 1058 w 476"/>
                <a:gd name="T5" fmla="*/ 325 h 73"/>
                <a:gd name="T6" fmla="*/ 1420 w 476"/>
                <a:gd name="T7" fmla="*/ 297 h 73"/>
                <a:gd name="T8" fmla="*/ 1738 w 476"/>
                <a:gd name="T9" fmla="*/ 264 h 73"/>
                <a:gd name="T10" fmla="*/ 2048 w 476"/>
                <a:gd name="T11" fmla="*/ 259 h 73"/>
                <a:gd name="T12" fmla="*/ 2141 w 476"/>
                <a:gd name="T13" fmla="*/ 242 h 73"/>
                <a:gd name="T14" fmla="*/ 2033 w 476"/>
                <a:gd name="T15" fmla="*/ 141 h 73"/>
                <a:gd name="T16" fmla="*/ 1785 w 476"/>
                <a:gd name="T17" fmla="*/ 159 h 73"/>
                <a:gd name="T18" fmla="*/ 1467 w 476"/>
                <a:gd name="T19" fmla="*/ 179 h 73"/>
                <a:gd name="T20" fmla="*/ 836 w 476"/>
                <a:gd name="T21" fmla="*/ 196 h 73"/>
                <a:gd name="T22" fmla="*/ 200 w 476"/>
                <a:gd name="T23" fmla="*/ 55 h 73"/>
                <a:gd name="T24" fmla="*/ 55 w 476"/>
                <a:gd name="T25" fmla="*/ 13 h 73"/>
                <a:gd name="T26" fmla="*/ 28 w 476"/>
                <a:gd name="T27" fmla="*/ 85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76" h="73">
                  <a:moveTo>
                    <a:pt x="21" y="42"/>
                  </a:moveTo>
                  <a:cubicBezTo>
                    <a:pt x="60" y="65"/>
                    <a:pt x="100" y="61"/>
                    <a:pt x="143" y="63"/>
                  </a:cubicBezTo>
                  <a:cubicBezTo>
                    <a:pt x="173" y="64"/>
                    <a:pt x="203" y="69"/>
                    <a:pt x="233" y="71"/>
                  </a:cubicBezTo>
                  <a:cubicBezTo>
                    <a:pt x="260" y="73"/>
                    <a:pt x="286" y="68"/>
                    <a:pt x="313" y="65"/>
                  </a:cubicBezTo>
                  <a:cubicBezTo>
                    <a:pt x="336" y="62"/>
                    <a:pt x="360" y="61"/>
                    <a:pt x="383" y="58"/>
                  </a:cubicBezTo>
                  <a:cubicBezTo>
                    <a:pt x="405" y="55"/>
                    <a:pt x="429" y="55"/>
                    <a:pt x="451" y="57"/>
                  </a:cubicBezTo>
                  <a:cubicBezTo>
                    <a:pt x="458" y="57"/>
                    <a:pt x="470" y="61"/>
                    <a:pt x="472" y="53"/>
                  </a:cubicBezTo>
                  <a:cubicBezTo>
                    <a:pt x="476" y="42"/>
                    <a:pt x="455" y="32"/>
                    <a:pt x="448" y="31"/>
                  </a:cubicBezTo>
                  <a:cubicBezTo>
                    <a:pt x="430" y="26"/>
                    <a:pt x="411" y="32"/>
                    <a:pt x="393" y="35"/>
                  </a:cubicBezTo>
                  <a:cubicBezTo>
                    <a:pt x="370" y="38"/>
                    <a:pt x="346" y="37"/>
                    <a:pt x="323" y="39"/>
                  </a:cubicBezTo>
                  <a:cubicBezTo>
                    <a:pt x="277" y="44"/>
                    <a:pt x="229" y="46"/>
                    <a:pt x="184" y="43"/>
                  </a:cubicBezTo>
                  <a:cubicBezTo>
                    <a:pt x="138" y="39"/>
                    <a:pt x="86" y="33"/>
                    <a:pt x="44" y="12"/>
                  </a:cubicBezTo>
                  <a:cubicBezTo>
                    <a:pt x="36" y="8"/>
                    <a:pt x="22" y="0"/>
                    <a:pt x="12" y="3"/>
                  </a:cubicBezTo>
                  <a:cubicBezTo>
                    <a:pt x="5" y="5"/>
                    <a:pt x="0" y="13"/>
                    <a:pt x="6" y="19"/>
                  </a:cubicBezTo>
                </a:path>
              </a:pathLst>
            </a:custGeom>
            <a:solidFill>
              <a:srgbClr val="E0A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9" name="Freeform 324">
              <a:extLst>
                <a:ext uri="{FF2B5EF4-FFF2-40B4-BE49-F238E27FC236}">
                  <a16:creationId xmlns:a16="http://schemas.microsoft.com/office/drawing/2014/main" id="{0BC05E28-72B5-4A3E-9324-D9FF7EA5C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821"/>
              <a:ext cx="1391" cy="739"/>
            </a:xfrm>
            <a:custGeom>
              <a:avLst/>
              <a:gdLst>
                <a:gd name="T0" fmla="*/ 594 w 840"/>
                <a:gd name="T1" fmla="*/ 46 h 446"/>
                <a:gd name="T2" fmla="*/ 250 w 840"/>
                <a:gd name="T3" fmla="*/ 91 h 446"/>
                <a:gd name="T4" fmla="*/ 126 w 840"/>
                <a:gd name="T5" fmla="*/ 597 h 446"/>
                <a:gd name="T6" fmla="*/ 96 w 840"/>
                <a:gd name="T7" fmla="*/ 828 h 446"/>
                <a:gd name="T8" fmla="*/ 187 w 840"/>
                <a:gd name="T9" fmla="*/ 1011 h 446"/>
                <a:gd name="T10" fmla="*/ 548 w 840"/>
                <a:gd name="T11" fmla="*/ 560 h 446"/>
                <a:gd name="T12" fmla="*/ 719 w 840"/>
                <a:gd name="T13" fmla="*/ 605 h 446"/>
                <a:gd name="T14" fmla="*/ 586 w 840"/>
                <a:gd name="T15" fmla="*/ 832 h 446"/>
                <a:gd name="T16" fmla="*/ 639 w 840"/>
                <a:gd name="T17" fmla="*/ 1011 h 446"/>
                <a:gd name="T18" fmla="*/ 984 w 840"/>
                <a:gd name="T19" fmla="*/ 797 h 446"/>
                <a:gd name="T20" fmla="*/ 831 w 840"/>
                <a:gd name="T21" fmla="*/ 1095 h 446"/>
                <a:gd name="T22" fmla="*/ 748 w 840"/>
                <a:gd name="T23" fmla="*/ 1412 h 446"/>
                <a:gd name="T24" fmla="*/ 1158 w 840"/>
                <a:gd name="T25" fmla="*/ 1027 h 446"/>
                <a:gd name="T26" fmla="*/ 1267 w 840"/>
                <a:gd name="T27" fmla="*/ 1279 h 446"/>
                <a:gd name="T28" fmla="*/ 1303 w 840"/>
                <a:gd name="T29" fmla="*/ 1746 h 446"/>
                <a:gd name="T30" fmla="*/ 1475 w 840"/>
                <a:gd name="T31" fmla="*/ 1483 h 446"/>
                <a:gd name="T32" fmla="*/ 1522 w 840"/>
                <a:gd name="T33" fmla="*/ 1027 h 446"/>
                <a:gd name="T34" fmla="*/ 1788 w 840"/>
                <a:gd name="T35" fmla="*/ 1157 h 446"/>
                <a:gd name="T36" fmla="*/ 1822 w 840"/>
                <a:gd name="T37" fmla="*/ 936 h 446"/>
                <a:gd name="T38" fmla="*/ 1994 w 840"/>
                <a:gd name="T39" fmla="*/ 832 h 446"/>
                <a:gd name="T40" fmla="*/ 2174 w 840"/>
                <a:gd name="T41" fmla="*/ 1357 h 446"/>
                <a:gd name="T42" fmla="*/ 2529 w 840"/>
                <a:gd name="T43" fmla="*/ 1892 h 446"/>
                <a:gd name="T44" fmla="*/ 2597 w 840"/>
                <a:gd name="T45" fmla="*/ 1002 h 446"/>
                <a:gd name="T46" fmla="*/ 2843 w 840"/>
                <a:gd name="T47" fmla="*/ 893 h 446"/>
                <a:gd name="T48" fmla="*/ 3080 w 840"/>
                <a:gd name="T49" fmla="*/ 1324 h 446"/>
                <a:gd name="T50" fmla="*/ 3400 w 840"/>
                <a:gd name="T51" fmla="*/ 1546 h 446"/>
                <a:gd name="T52" fmla="*/ 3433 w 840"/>
                <a:gd name="T53" fmla="*/ 1157 h 446"/>
                <a:gd name="T54" fmla="*/ 3199 w 840"/>
                <a:gd name="T55" fmla="*/ 741 h 446"/>
                <a:gd name="T56" fmla="*/ 3214 w 840"/>
                <a:gd name="T57" fmla="*/ 484 h 446"/>
                <a:gd name="T58" fmla="*/ 3704 w 840"/>
                <a:gd name="T59" fmla="*/ 686 h 446"/>
                <a:gd name="T60" fmla="*/ 3583 w 840"/>
                <a:gd name="T61" fmla="*/ 192 h 446"/>
                <a:gd name="T62" fmla="*/ 2858 w 840"/>
                <a:gd name="T63" fmla="*/ 244 h 446"/>
                <a:gd name="T64" fmla="*/ 1918 w 840"/>
                <a:gd name="T65" fmla="*/ 597 h 446"/>
                <a:gd name="T66" fmla="*/ 1510 w 840"/>
                <a:gd name="T67" fmla="*/ 472 h 446"/>
                <a:gd name="T68" fmla="*/ 1358 w 840"/>
                <a:gd name="T69" fmla="*/ 154 h 446"/>
                <a:gd name="T70" fmla="*/ 1071 w 840"/>
                <a:gd name="T71" fmla="*/ 154 h 446"/>
                <a:gd name="T72" fmla="*/ 777 w 840"/>
                <a:gd name="T73" fmla="*/ 181 h 446"/>
                <a:gd name="T74" fmla="*/ 594 w 840"/>
                <a:gd name="T75" fmla="*/ 76 h 4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40" h="446">
                  <a:moveTo>
                    <a:pt x="131" y="10"/>
                  </a:moveTo>
                  <a:cubicBezTo>
                    <a:pt x="104" y="11"/>
                    <a:pt x="81" y="4"/>
                    <a:pt x="55" y="20"/>
                  </a:cubicBezTo>
                  <a:cubicBezTo>
                    <a:pt x="20" y="43"/>
                    <a:pt x="10" y="94"/>
                    <a:pt x="28" y="131"/>
                  </a:cubicBezTo>
                  <a:cubicBezTo>
                    <a:pt x="45" y="165"/>
                    <a:pt x="46" y="151"/>
                    <a:pt x="21" y="182"/>
                  </a:cubicBezTo>
                  <a:cubicBezTo>
                    <a:pt x="0" y="209"/>
                    <a:pt x="1" y="254"/>
                    <a:pt x="41" y="222"/>
                  </a:cubicBezTo>
                  <a:cubicBezTo>
                    <a:pt x="71" y="197"/>
                    <a:pt x="83" y="139"/>
                    <a:pt x="121" y="123"/>
                  </a:cubicBezTo>
                  <a:cubicBezTo>
                    <a:pt x="134" y="118"/>
                    <a:pt x="152" y="118"/>
                    <a:pt x="158" y="133"/>
                  </a:cubicBezTo>
                  <a:cubicBezTo>
                    <a:pt x="165" y="151"/>
                    <a:pt x="138" y="171"/>
                    <a:pt x="129" y="183"/>
                  </a:cubicBezTo>
                  <a:cubicBezTo>
                    <a:pt x="117" y="200"/>
                    <a:pt x="105" y="246"/>
                    <a:pt x="141" y="222"/>
                  </a:cubicBezTo>
                  <a:cubicBezTo>
                    <a:pt x="164" y="207"/>
                    <a:pt x="178" y="149"/>
                    <a:pt x="217" y="175"/>
                  </a:cubicBezTo>
                  <a:cubicBezTo>
                    <a:pt x="256" y="200"/>
                    <a:pt x="201" y="228"/>
                    <a:pt x="183" y="241"/>
                  </a:cubicBezTo>
                  <a:cubicBezTo>
                    <a:pt x="168" y="253"/>
                    <a:pt x="118" y="306"/>
                    <a:pt x="165" y="310"/>
                  </a:cubicBezTo>
                  <a:cubicBezTo>
                    <a:pt x="202" y="313"/>
                    <a:pt x="219" y="238"/>
                    <a:pt x="255" y="226"/>
                  </a:cubicBezTo>
                  <a:cubicBezTo>
                    <a:pt x="307" y="210"/>
                    <a:pt x="288" y="256"/>
                    <a:pt x="279" y="281"/>
                  </a:cubicBezTo>
                  <a:cubicBezTo>
                    <a:pt x="268" y="310"/>
                    <a:pt x="263" y="359"/>
                    <a:pt x="287" y="384"/>
                  </a:cubicBezTo>
                  <a:cubicBezTo>
                    <a:pt x="322" y="421"/>
                    <a:pt x="329" y="351"/>
                    <a:pt x="325" y="326"/>
                  </a:cubicBezTo>
                  <a:cubicBezTo>
                    <a:pt x="323" y="309"/>
                    <a:pt x="297" y="225"/>
                    <a:pt x="335" y="226"/>
                  </a:cubicBezTo>
                  <a:cubicBezTo>
                    <a:pt x="355" y="227"/>
                    <a:pt x="369" y="288"/>
                    <a:pt x="394" y="254"/>
                  </a:cubicBezTo>
                  <a:cubicBezTo>
                    <a:pt x="401" y="245"/>
                    <a:pt x="395" y="219"/>
                    <a:pt x="401" y="206"/>
                  </a:cubicBezTo>
                  <a:cubicBezTo>
                    <a:pt x="409" y="190"/>
                    <a:pt x="420" y="180"/>
                    <a:pt x="439" y="183"/>
                  </a:cubicBezTo>
                  <a:cubicBezTo>
                    <a:pt x="497" y="191"/>
                    <a:pt x="481" y="260"/>
                    <a:pt x="479" y="298"/>
                  </a:cubicBezTo>
                  <a:cubicBezTo>
                    <a:pt x="477" y="339"/>
                    <a:pt x="489" y="446"/>
                    <a:pt x="557" y="416"/>
                  </a:cubicBezTo>
                  <a:cubicBezTo>
                    <a:pt x="628" y="385"/>
                    <a:pt x="551" y="270"/>
                    <a:pt x="572" y="220"/>
                  </a:cubicBezTo>
                  <a:cubicBezTo>
                    <a:pt x="582" y="198"/>
                    <a:pt x="604" y="186"/>
                    <a:pt x="626" y="196"/>
                  </a:cubicBezTo>
                  <a:cubicBezTo>
                    <a:pt x="659" y="210"/>
                    <a:pt x="663" y="264"/>
                    <a:pt x="678" y="291"/>
                  </a:cubicBezTo>
                  <a:cubicBezTo>
                    <a:pt x="690" y="312"/>
                    <a:pt x="719" y="348"/>
                    <a:pt x="749" y="340"/>
                  </a:cubicBezTo>
                  <a:cubicBezTo>
                    <a:pt x="785" y="330"/>
                    <a:pt x="764" y="277"/>
                    <a:pt x="756" y="254"/>
                  </a:cubicBezTo>
                  <a:cubicBezTo>
                    <a:pt x="744" y="219"/>
                    <a:pt x="726" y="192"/>
                    <a:pt x="705" y="163"/>
                  </a:cubicBezTo>
                  <a:cubicBezTo>
                    <a:pt x="688" y="140"/>
                    <a:pt x="679" y="123"/>
                    <a:pt x="708" y="106"/>
                  </a:cubicBezTo>
                  <a:cubicBezTo>
                    <a:pt x="761" y="76"/>
                    <a:pt x="777" y="137"/>
                    <a:pt x="816" y="151"/>
                  </a:cubicBezTo>
                  <a:cubicBezTo>
                    <a:pt x="840" y="121"/>
                    <a:pt x="815" y="61"/>
                    <a:pt x="789" y="42"/>
                  </a:cubicBezTo>
                  <a:cubicBezTo>
                    <a:pt x="741" y="6"/>
                    <a:pt x="676" y="31"/>
                    <a:pt x="629" y="54"/>
                  </a:cubicBezTo>
                  <a:cubicBezTo>
                    <a:pt x="560" y="87"/>
                    <a:pt x="501" y="129"/>
                    <a:pt x="422" y="131"/>
                  </a:cubicBezTo>
                  <a:cubicBezTo>
                    <a:pt x="390" y="132"/>
                    <a:pt x="357" y="128"/>
                    <a:pt x="333" y="104"/>
                  </a:cubicBezTo>
                  <a:cubicBezTo>
                    <a:pt x="313" y="83"/>
                    <a:pt x="312" y="57"/>
                    <a:pt x="299" y="34"/>
                  </a:cubicBezTo>
                  <a:cubicBezTo>
                    <a:pt x="282" y="5"/>
                    <a:pt x="266" y="17"/>
                    <a:pt x="236" y="34"/>
                  </a:cubicBezTo>
                  <a:cubicBezTo>
                    <a:pt x="207" y="50"/>
                    <a:pt x="195" y="68"/>
                    <a:pt x="171" y="40"/>
                  </a:cubicBezTo>
                  <a:cubicBezTo>
                    <a:pt x="159" y="26"/>
                    <a:pt x="154" y="0"/>
                    <a:pt x="131" y="17"/>
                  </a:cubicBezTo>
                </a:path>
              </a:pathLst>
            </a:custGeom>
            <a:solidFill>
              <a:srgbClr val="D2A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0" name="Freeform 325">
              <a:extLst>
                <a:ext uri="{FF2B5EF4-FFF2-40B4-BE49-F238E27FC236}">
                  <a16:creationId xmlns:a16="http://schemas.microsoft.com/office/drawing/2014/main" id="{FAA35EFF-96A4-46A5-BC83-E1741A8EF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" y="810"/>
              <a:ext cx="164" cy="1110"/>
            </a:xfrm>
            <a:custGeom>
              <a:avLst/>
              <a:gdLst>
                <a:gd name="T0" fmla="*/ 451 w 99"/>
                <a:gd name="T1" fmla="*/ 0 h 671"/>
                <a:gd name="T2" fmla="*/ 13 w 99"/>
                <a:gd name="T3" fmla="*/ 1757 h 671"/>
                <a:gd name="T4" fmla="*/ 22 w 99"/>
                <a:gd name="T5" fmla="*/ 3037 h 671"/>
                <a:gd name="T6" fmla="*/ 91 w 99"/>
                <a:gd name="T7" fmla="*/ 2104 h 671"/>
                <a:gd name="T8" fmla="*/ 451 w 99"/>
                <a:gd name="T9" fmla="*/ 0 h 6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671">
                  <a:moveTo>
                    <a:pt x="99" y="0"/>
                  </a:moveTo>
                  <a:cubicBezTo>
                    <a:pt x="99" y="0"/>
                    <a:pt x="0" y="303"/>
                    <a:pt x="3" y="388"/>
                  </a:cubicBezTo>
                  <a:cubicBezTo>
                    <a:pt x="7" y="473"/>
                    <a:pt x="43" y="607"/>
                    <a:pt x="5" y="671"/>
                  </a:cubicBezTo>
                  <a:cubicBezTo>
                    <a:pt x="5" y="671"/>
                    <a:pt x="39" y="616"/>
                    <a:pt x="20" y="465"/>
                  </a:cubicBezTo>
                  <a:cubicBezTo>
                    <a:pt x="1" y="314"/>
                    <a:pt x="20" y="299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1" name="Freeform 326">
              <a:extLst>
                <a:ext uri="{FF2B5EF4-FFF2-40B4-BE49-F238E27FC236}">
                  <a16:creationId xmlns:a16="http://schemas.microsoft.com/office/drawing/2014/main" id="{38880FF0-CB70-4379-9E81-367532DDF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" y="2642"/>
              <a:ext cx="228" cy="394"/>
            </a:xfrm>
            <a:custGeom>
              <a:avLst/>
              <a:gdLst>
                <a:gd name="T0" fmla="*/ 256 w 138"/>
                <a:gd name="T1" fmla="*/ 0 h 238"/>
                <a:gd name="T2" fmla="*/ 159 w 138"/>
                <a:gd name="T3" fmla="*/ 781 h 238"/>
                <a:gd name="T4" fmla="*/ 623 w 138"/>
                <a:gd name="T5" fmla="*/ 935 h 238"/>
                <a:gd name="T6" fmla="*/ 306 w 138"/>
                <a:gd name="T7" fmla="*/ 907 h 238"/>
                <a:gd name="T8" fmla="*/ 256 w 138"/>
                <a:gd name="T9" fmla="*/ 0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238">
                  <a:moveTo>
                    <a:pt x="57" y="0"/>
                  </a:moveTo>
                  <a:cubicBezTo>
                    <a:pt x="57" y="0"/>
                    <a:pt x="0" y="117"/>
                    <a:pt x="35" y="172"/>
                  </a:cubicBezTo>
                  <a:cubicBezTo>
                    <a:pt x="69" y="226"/>
                    <a:pt x="125" y="238"/>
                    <a:pt x="138" y="206"/>
                  </a:cubicBezTo>
                  <a:cubicBezTo>
                    <a:pt x="138" y="206"/>
                    <a:pt x="104" y="232"/>
                    <a:pt x="68" y="200"/>
                  </a:cubicBezTo>
                  <a:cubicBezTo>
                    <a:pt x="32" y="168"/>
                    <a:pt x="12" y="117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2" name="Freeform 327">
              <a:extLst>
                <a:ext uri="{FF2B5EF4-FFF2-40B4-BE49-F238E27FC236}">
                  <a16:creationId xmlns:a16="http://schemas.microsoft.com/office/drawing/2014/main" id="{7D283645-409B-495C-B753-227D5F55F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" y="2779"/>
              <a:ext cx="56" cy="169"/>
            </a:xfrm>
            <a:custGeom>
              <a:avLst/>
              <a:gdLst>
                <a:gd name="T0" fmla="*/ 41 w 34"/>
                <a:gd name="T1" fmla="*/ 0 h 102"/>
                <a:gd name="T2" fmla="*/ 0 w 34"/>
                <a:gd name="T3" fmla="*/ 235 h 102"/>
                <a:gd name="T4" fmla="*/ 54 w 34"/>
                <a:gd name="T5" fmla="*/ 414 h 102"/>
                <a:gd name="T6" fmla="*/ 49 w 34"/>
                <a:gd name="T7" fmla="*/ 250 h 102"/>
                <a:gd name="T8" fmla="*/ 49 w 34"/>
                <a:gd name="T9" fmla="*/ 33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02">
                  <a:moveTo>
                    <a:pt x="9" y="0"/>
                  </a:moveTo>
                  <a:cubicBezTo>
                    <a:pt x="1" y="14"/>
                    <a:pt x="0" y="36"/>
                    <a:pt x="0" y="52"/>
                  </a:cubicBezTo>
                  <a:cubicBezTo>
                    <a:pt x="1" y="62"/>
                    <a:pt x="0" y="84"/>
                    <a:pt x="12" y="91"/>
                  </a:cubicBezTo>
                  <a:cubicBezTo>
                    <a:pt x="34" y="102"/>
                    <a:pt x="11" y="59"/>
                    <a:pt x="11" y="55"/>
                  </a:cubicBezTo>
                  <a:cubicBezTo>
                    <a:pt x="9" y="40"/>
                    <a:pt x="18" y="20"/>
                    <a:pt x="11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3" name="Freeform 328">
              <a:extLst>
                <a:ext uri="{FF2B5EF4-FFF2-40B4-BE49-F238E27FC236}">
                  <a16:creationId xmlns:a16="http://schemas.microsoft.com/office/drawing/2014/main" id="{063684FE-F403-4E60-9206-3589F14E8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" y="2505"/>
              <a:ext cx="33" cy="39"/>
            </a:xfrm>
            <a:custGeom>
              <a:avLst/>
              <a:gdLst>
                <a:gd name="T0" fmla="*/ 58 w 20"/>
                <a:gd name="T1" fmla="*/ 13 h 24"/>
                <a:gd name="T2" fmla="*/ 21 w 20"/>
                <a:gd name="T3" fmla="*/ 102 h 24"/>
                <a:gd name="T4" fmla="*/ 83 w 20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4">
                  <a:moveTo>
                    <a:pt x="13" y="3"/>
                  </a:moveTo>
                  <a:cubicBezTo>
                    <a:pt x="7" y="6"/>
                    <a:pt x="0" y="17"/>
                    <a:pt x="5" y="24"/>
                  </a:cubicBezTo>
                  <a:cubicBezTo>
                    <a:pt x="9" y="20"/>
                    <a:pt x="20" y="5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4" name="Freeform 329">
              <a:extLst>
                <a:ext uri="{FF2B5EF4-FFF2-40B4-BE49-F238E27FC236}">
                  <a16:creationId xmlns:a16="http://schemas.microsoft.com/office/drawing/2014/main" id="{09314A36-72D8-417C-8F67-DE6BE9CC7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2212"/>
              <a:ext cx="30" cy="39"/>
            </a:xfrm>
            <a:custGeom>
              <a:avLst/>
              <a:gdLst>
                <a:gd name="T0" fmla="*/ 83 w 18"/>
                <a:gd name="T1" fmla="*/ 60 h 24"/>
                <a:gd name="T2" fmla="*/ 50 w 18"/>
                <a:gd name="T3" fmla="*/ 0 h 24"/>
                <a:gd name="T4" fmla="*/ 0 w 18"/>
                <a:gd name="T5" fmla="*/ 102 h 24"/>
                <a:gd name="T6" fmla="*/ 62 w 18"/>
                <a:gd name="T7" fmla="*/ 6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24">
                  <a:moveTo>
                    <a:pt x="18" y="14"/>
                  </a:moveTo>
                  <a:cubicBezTo>
                    <a:pt x="17" y="10"/>
                    <a:pt x="14" y="4"/>
                    <a:pt x="11" y="0"/>
                  </a:cubicBezTo>
                  <a:cubicBezTo>
                    <a:pt x="7" y="4"/>
                    <a:pt x="0" y="19"/>
                    <a:pt x="0" y="24"/>
                  </a:cubicBezTo>
                  <a:cubicBezTo>
                    <a:pt x="5" y="23"/>
                    <a:pt x="9" y="18"/>
                    <a:pt x="13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5" name="Freeform 330">
              <a:extLst>
                <a:ext uri="{FF2B5EF4-FFF2-40B4-BE49-F238E27FC236}">
                  <a16:creationId xmlns:a16="http://schemas.microsoft.com/office/drawing/2014/main" id="{0DAF2F3C-E6A7-4252-BFD4-9DF14F077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1950"/>
              <a:ext cx="28" cy="48"/>
            </a:xfrm>
            <a:custGeom>
              <a:avLst/>
              <a:gdLst>
                <a:gd name="T0" fmla="*/ 13 w 17"/>
                <a:gd name="T1" fmla="*/ 5 h 29"/>
                <a:gd name="T2" fmla="*/ 76 w 17"/>
                <a:gd name="T3" fmla="*/ 71 h 29"/>
                <a:gd name="T4" fmla="*/ 0 w 17"/>
                <a:gd name="T5" fmla="*/ 91 h 29"/>
                <a:gd name="T6" fmla="*/ 54 w 17"/>
                <a:gd name="T7" fmla="*/ 83 h 29"/>
                <a:gd name="T8" fmla="*/ 21 w 17"/>
                <a:gd name="T9" fmla="*/ 13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9">
                  <a:moveTo>
                    <a:pt x="3" y="1"/>
                  </a:moveTo>
                  <a:cubicBezTo>
                    <a:pt x="11" y="0"/>
                    <a:pt x="17" y="6"/>
                    <a:pt x="17" y="16"/>
                  </a:cubicBezTo>
                  <a:cubicBezTo>
                    <a:pt x="17" y="27"/>
                    <a:pt x="7" y="29"/>
                    <a:pt x="0" y="20"/>
                  </a:cubicBezTo>
                  <a:cubicBezTo>
                    <a:pt x="3" y="17"/>
                    <a:pt x="8" y="19"/>
                    <a:pt x="12" y="18"/>
                  </a:cubicBezTo>
                  <a:cubicBezTo>
                    <a:pt x="13" y="12"/>
                    <a:pt x="7" y="8"/>
                    <a:pt x="5" y="3"/>
                  </a:cubicBezTo>
                </a:path>
              </a:pathLst>
            </a:custGeom>
            <a:solidFill>
              <a:srgbClr val="F9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6" name="Freeform 331">
              <a:extLst>
                <a:ext uri="{FF2B5EF4-FFF2-40B4-BE49-F238E27FC236}">
                  <a16:creationId xmlns:a16="http://schemas.microsoft.com/office/drawing/2014/main" id="{F6FD6804-D5CB-4D9F-A444-2B6EED0C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" y="1968"/>
              <a:ext cx="16" cy="37"/>
            </a:xfrm>
            <a:custGeom>
              <a:avLst/>
              <a:gdLst>
                <a:gd name="T0" fmla="*/ 34 w 10"/>
                <a:gd name="T1" fmla="*/ 0 h 22"/>
                <a:gd name="T2" fmla="*/ 0 w 10"/>
                <a:gd name="T3" fmla="*/ 5 h 22"/>
                <a:gd name="T4" fmla="*/ 13 w 10"/>
                <a:gd name="T5" fmla="*/ 104 h 22"/>
                <a:gd name="T6" fmla="*/ 26 w 10"/>
                <a:gd name="T7" fmla="*/ 104 h 22"/>
                <a:gd name="T8" fmla="*/ 34 w 10"/>
                <a:gd name="T9" fmla="*/ 8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2">
                  <a:moveTo>
                    <a:pt x="8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8"/>
                    <a:pt x="2" y="15"/>
                    <a:pt x="3" y="22"/>
                  </a:cubicBezTo>
                  <a:cubicBezTo>
                    <a:pt x="4" y="22"/>
                    <a:pt x="5" y="22"/>
                    <a:pt x="6" y="22"/>
                  </a:cubicBezTo>
                  <a:cubicBezTo>
                    <a:pt x="10" y="14"/>
                    <a:pt x="0" y="6"/>
                    <a:pt x="8" y="2"/>
                  </a:cubicBezTo>
                </a:path>
              </a:pathLst>
            </a:custGeom>
            <a:solidFill>
              <a:srgbClr val="F9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7" name="Freeform 332">
              <a:extLst>
                <a:ext uri="{FF2B5EF4-FFF2-40B4-BE49-F238E27FC236}">
                  <a16:creationId xmlns:a16="http://schemas.microsoft.com/office/drawing/2014/main" id="{37EE4975-5093-4270-B673-5FDDE0629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967"/>
              <a:ext cx="21" cy="46"/>
            </a:xfrm>
            <a:custGeom>
              <a:avLst/>
              <a:gdLst>
                <a:gd name="T0" fmla="*/ 5 w 13"/>
                <a:gd name="T1" fmla="*/ 21 h 28"/>
                <a:gd name="T2" fmla="*/ 39 w 13"/>
                <a:gd name="T3" fmla="*/ 117 h 28"/>
                <a:gd name="T4" fmla="*/ 16 w 13"/>
                <a:gd name="T5" fmla="*/ 125 h 28"/>
                <a:gd name="T6" fmla="*/ 0 w 13"/>
                <a:gd name="T7" fmla="*/ 35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8">
                  <a:moveTo>
                    <a:pt x="1" y="5"/>
                  </a:moveTo>
                  <a:cubicBezTo>
                    <a:pt x="13" y="0"/>
                    <a:pt x="7" y="20"/>
                    <a:pt x="9" y="26"/>
                  </a:cubicBezTo>
                  <a:cubicBezTo>
                    <a:pt x="8" y="27"/>
                    <a:pt x="6" y="28"/>
                    <a:pt x="4" y="28"/>
                  </a:cubicBezTo>
                  <a:cubicBezTo>
                    <a:pt x="1" y="22"/>
                    <a:pt x="5" y="11"/>
                    <a:pt x="0" y="8"/>
                  </a:cubicBezTo>
                </a:path>
              </a:pathLst>
            </a:custGeom>
            <a:solidFill>
              <a:srgbClr val="F9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8" name="Freeform 333">
              <a:extLst>
                <a:ext uri="{FF2B5EF4-FFF2-40B4-BE49-F238E27FC236}">
                  <a16:creationId xmlns:a16="http://schemas.microsoft.com/office/drawing/2014/main" id="{CE5643E1-997A-4D48-9AD7-FB0280C8B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1965"/>
              <a:ext cx="20" cy="43"/>
            </a:xfrm>
            <a:custGeom>
              <a:avLst/>
              <a:gdLst>
                <a:gd name="T0" fmla="*/ 55 w 12"/>
                <a:gd name="T1" fmla="*/ 50 h 26"/>
                <a:gd name="T2" fmla="*/ 13 w 12"/>
                <a:gd name="T3" fmla="*/ 112 h 26"/>
                <a:gd name="T4" fmla="*/ 55 w 12"/>
                <a:gd name="T5" fmla="*/ 104 h 26"/>
                <a:gd name="T6" fmla="*/ 42 w 12"/>
                <a:gd name="T7" fmla="*/ 5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6">
                  <a:moveTo>
                    <a:pt x="12" y="11"/>
                  </a:moveTo>
                  <a:cubicBezTo>
                    <a:pt x="0" y="0"/>
                    <a:pt x="3" y="19"/>
                    <a:pt x="3" y="25"/>
                  </a:cubicBezTo>
                  <a:cubicBezTo>
                    <a:pt x="6" y="26"/>
                    <a:pt x="10" y="25"/>
                    <a:pt x="12" y="23"/>
                  </a:cubicBezTo>
                  <a:cubicBezTo>
                    <a:pt x="8" y="21"/>
                    <a:pt x="4" y="14"/>
                    <a:pt x="9" y="11"/>
                  </a:cubicBezTo>
                </a:path>
              </a:pathLst>
            </a:custGeom>
            <a:solidFill>
              <a:srgbClr val="F9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9" name="Freeform 334">
              <a:extLst>
                <a:ext uri="{FF2B5EF4-FFF2-40B4-BE49-F238E27FC236}">
                  <a16:creationId xmlns:a16="http://schemas.microsoft.com/office/drawing/2014/main" id="{213093F5-DDB2-4069-88CD-92AC25910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1982"/>
              <a:ext cx="30" cy="49"/>
            </a:xfrm>
            <a:custGeom>
              <a:avLst/>
              <a:gdLst>
                <a:gd name="T0" fmla="*/ 22 w 18"/>
                <a:gd name="T1" fmla="*/ 0 h 30"/>
                <a:gd name="T2" fmla="*/ 0 w 18"/>
                <a:gd name="T3" fmla="*/ 109 h 30"/>
                <a:gd name="T4" fmla="*/ 22 w 18"/>
                <a:gd name="T5" fmla="*/ 18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30">
                  <a:moveTo>
                    <a:pt x="5" y="0"/>
                  </a:moveTo>
                  <a:cubicBezTo>
                    <a:pt x="18" y="2"/>
                    <a:pt x="18" y="30"/>
                    <a:pt x="0" y="25"/>
                  </a:cubicBezTo>
                  <a:cubicBezTo>
                    <a:pt x="4" y="16"/>
                    <a:pt x="13" y="15"/>
                    <a:pt x="5" y="4"/>
                  </a:cubicBezTo>
                </a:path>
              </a:pathLst>
            </a:custGeom>
            <a:solidFill>
              <a:srgbClr val="F9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0" name="Freeform 335">
              <a:extLst>
                <a:ext uri="{FF2B5EF4-FFF2-40B4-BE49-F238E27FC236}">
                  <a16:creationId xmlns:a16="http://schemas.microsoft.com/office/drawing/2014/main" id="{17E5E75D-B508-4BDE-B615-DFF37F0E2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" y="1977"/>
              <a:ext cx="23" cy="39"/>
            </a:xfrm>
            <a:custGeom>
              <a:avLst/>
              <a:gdLst>
                <a:gd name="T0" fmla="*/ 8 w 14"/>
                <a:gd name="T1" fmla="*/ 0 h 24"/>
                <a:gd name="T2" fmla="*/ 43 w 14"/>
                <a:gd name="T3" fmla="*/ 75 h 24"/>
                <a:gd name="T4" fmla="*/ 8 w 14"/>
                <a:gd name="T5" fmla="*/ 8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4">
                  <a:moveTo>
                    <a:pt x="2" y="0"/>
                  </a:moveTo>
                  <a:cubicBezTo>
                    <a:pt x="0" y="3"/>
                    <a:pt x="4" y="24"/>
                    <a:pt x="10" y="17"/>
                  </a:cubicBezTo>
                  <a:cubicBezTo>
                    <a:pt x="14" y="11"/>
                    <a:pt x="2" y="7"/>
                    <a:pt x="2" y="2"/>
                  </a:cubicBezTo>
                </a:path>
              </a:pathLst>
            </a:custGeom>
            <a:solidFill>
              <a:srgbClr val="F9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1" name="Freeform 336">
              <a:extLst>
                <a:ext uri="{FF2B5EF4-FFF2-40B4-BE49-F238E27FC236}">
                  <a16:creationId xmlns:a16="http://schemas.microsoft.com/office/drawing/2014/main" id="{4F7D4EDA-7A2A-41CC-93BA-ECB0DD1A0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1975"/>
              <a:ext cx="17" cy="45"/>
            </a:xfrm>
            <a:custGeom>
              <a:avLst/>
              <a:gdLst>
                <a:gd name="T0" fmla="*/ 0 w 10"/>
                <a:gd name="T1" fmla="*/ 0 h 27"/>
                <a:gd name="T2" fmla="*/ 44 w 10"/>
                <a:gd name="T3" fmla="*/ 62 h 27"/>
                <a:gd name="T4" fmla="*/ 5 w 10"/>
                <a:gd name="T5" fmla="*/ 105 h 27"/>
                <a:gd name="T6" fmla="*/ 20 w 10"/>
                <a:gd name="T7" fmla="*/ 62 h 27"/>
                <a:gd name="T8" fmla="*/ 0 w 10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7">
                  <a:moveTo>
                    <a:pt x="0" y="0"/>
                  </a:moveTo>
                  <a:cubicBezTo>
                    <a:pt x="7" y="2"/>
                    <a:pt x="8" y="6"/>
                    <a:pt x="9" y="13"/>
                  </a:cubicBezTo>
                  <a:cubicBezTo>
                    <a:pt x="10" y="20"/>
                    <a:pt x="10" y="27"/>
                    <a:pt x="1" y="23"/>
                  </a:cubicBezTo>
                  <a:cubicBezTo>
                    <a:pt x="1" y="19"/>
                    <a:pt x="5" y="17"/>
                    <a:pt x="4" y="13"/>
                  </a:cubicBezTo>
                  <a:cubicBezTo>
                    <a:pt x="4" y="9"/>
                    <a:pt x="1" y="4"/>
                    <a:pt x="0" y="0"/>
                  </a:cubicBezTo>
                </a:path>
              </a:pathLst>
            </a:custGeom>
            <a:solidFill>
              <a:srgbClr val="F9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2" name="Freeform 337">
              <a:extLst>
                <a:ext uri="{FF2B5EF4-FFF2-40B4-BE49-F238E27FC236}">
                  <a16:creationId xmlns:a16="http://schemas.microsoft.com/office/drawing/2014/main" id="{07E4FA22-3AAB-4C5C-9E29-661667594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1970"/>
              <a:ext cx="33" cy="38"/>
            </a:xfrm>
            <a:custGeom>
              <a:avLst/>
              <a:gdLst>
                <a:gd name="T0" fmla="*/ 20 w 20"/>
                <a:gd name="T1" fmla="*/ 0 h 23"/>
                <a:gd name="T2" fmla="*/ 33 w 20"/>
                <a:gd name="T3" fmla="*/ 76 h 23"/>
                <a:gd name="T4" fmla="*/ 89 w 20"/>
                <a:gd name="T5" fmla="*/ 104 h 23"/>
                <a:gd name="T6" fmla="*/ 20 w 20"/>
                <a:gd name="T7" fmla="*/ 5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3">
                  <a:moveTo>
                    <a:pt x="4" y="0"/>
                  </a:moveTo>
                  <a:cubicBezTo>
                    <a:pt x="0" y="1"/>
                    <a:pt x="5" y="14"/>
                    <a:pt x="7" y="17"/>
                  </a:cubicBezTo>
                  <a:cubicBezTo>
                    <a:pt x="11" y="21"/>
                    <a:pt x="16" y="19"/>
                    <a:pt x="20" y="23"/>
                  </a:cubicBezTo>
                  <a:cubicBezTo>
                    <a:pt x="11" y="18"/>
                    <a:pt x="9" y="9"/>
                    <a:pt x="4" y="1"/>
                  </a:cubicBezTo>
                </a:path>
              </a:pathLst>
            </a:custGeom>
            <a:solidFill>
              <a:srgbClr val="F9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3" name="Freeform 338">
              <a:extLst>
                <a:ext uri="{FF2B5EF4-FFF2-40B4-BE49-F238E27FC236}">
                  <a16:creationId xmlns:a16="http://schemas.microsoft.com/office/drawing/2014/main" id="{195ADA08-49C7-4B80-9DAA-6391AFDCC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" y="1967"/>
              <a:ext cx="20" cy="46"/>
            </a:xfrm>
            <a:custGeom>
              <a:avLst/>
              <a:gdLst>
                <a:gd name="T0" fmla="*/ 0 w 12"/>
                <a:gd name="T1" fmla="*/ 8 h 28"/>
                <a:gd name="T2" fmla="*/ 37 w 12"/>
                <a:gd name="T3" fmla="*/ 117 h 28"/>
                <a:gd name="T4" fmla="*/ 22 w 12"/>
                <a:gd name="T5" fmla="*/ 76 h 28"/>
                <a:gd name="T6" fmla="*/ 8 w 12"/>
                <a:gd name="T7" fmla="*/ 13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8">
                  <a:moveTo>
                    <a:pt x="0" y="2"/>
                  </a:moveTo>
                  <a:cubicBezTo>
                    <a:pt x="8" y="0"/>
                    <a:pt x="12" y="24"/>
                    <a:pt x="8" y="26"/>
                  </a:cubicBezTo>
                  <a:cubicBezTo>
                    <a:pt x="3" y="28"/>
                    <a:pt x="5" y="19"/>
                    <a:pt x="5" y="17"/>
                  </a:cubicBezTo>
                  <a:cubicBezTo>
                    <a:pt x="6" y="12"/>
                    <a:pt x="4" y="7"/>
                    <a:pt x="2" y="3"/>
                  </a:cubicBezTo>
                </a:path>
              </a:pathLst>
            </a:custGeom>
            <a:solidFill>
              <a:srgbClr val="F9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4" name="Freeform 339">
              <a:extLst>
                <a:ext uri="{FF2B5EF4-FFF2-40B4-BE49-F238E27FC236}">
                  <a16:creationId xmlns:a16="http://schemas.microsoft.com/office/drawing/2014/main" id="{1F46A562-3B2D-4D39-B79F-E637841F4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1970"/>
              <a:ext cx="19" cy="43"/>
            </a:xfrm>
            <a:custGeom>
              <a:avLst/>
              <a:gdLst>
                <a:gd name="T0" fmla="*/ 8 w 12"/>
                <a:gd name="T1" fmla="*/ 0 h 26"/>
                <a:gd name="T2" fmla="*/ 8 w 12"/>
                <a:gd name="T3" fmla="*/ 71 h 26"/>
                <a:gd name="T4" fmla="*/ 48 w 12"/>
                <a:gd name="T5" fmla="*/ 117 h 26"/>
                <a:gd name="T6" fmla="*/ 13 w 12"/>
                <a:gd name="T7" fmla="*/ 22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6">
                  <a:moveTo>
                    <a:pt x="2" y="0"/>
                  </a:moveTo>
                  <a:cubicBezTo>
                    <a:pt x="2" y="5"/>
                    <a:pt x="0" y="12"/>
                    <a:pt x="2" y="16"/>
                  </a:cubicBezTo>
                  <a:cubicBezTo>
                    <a:pt x="4" y="20"/>
                    <a:pt x="9" y="23"/>
                    <a:pt x="12" y="26"/>
                  </a:cubicBezTo>
                  <a:cubicBezTo>
                    <a:pt x="8" y="21"/>
                    <a:pt x="4" y="11"/>
                    <a:pt x="3" y="5"/>
                  </a:cubicBezTo>
                </a:path>
              </a:pathLst>
            </a:custGeom>
            <a:solidFill>
              <a:srgbClr val="F9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5" name="Freeform 340">
              <a:extLst>
                <a:ext uri="{FF2B5EF4-FFF2-40B4-BE49-F238E27FC236}">
                  <a16:creationId xmlns:a16="http://schemas.microsoft.com/office/drawing/2014/main" id="{6AC072EE-28A4-482D-9B8B-6BD2B11BC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1909"/>
              <a:ext cx="498" cy="152"/>
            </a:xfrm>
            <a:custGeom>
              <a:avLst/>
              <a:gdLst>
                <a:gd name="T0" fmla="*/ 0 w 301"/>
                <a:gd name="T1" fmla="*/ 415 h 92"/>
                <a:gd name="T2" fmla="*/ 635 w 301"/>
                <a:gd name="T3" fmla="*/ 35 h 92"/>
                <a:gd name="T4" fmla="*/ 1363 w 301"/>
                <a:gd name="T5" fmla="*/ 112 h 92"/>
                <a:gd name="T6" fmla="*/ 622 w 301"/>
                <a:gd name="T7" fmla="*/ 71 h 92"/>
                <a:gd name="T8" fmla="*/ 0 w 301"/>
                <a:gd name="T9" fmla="*/ 415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92">
                  <a:moveTo>
                    <a:pt x="0" y="92"/>
                  </a:moveTo>
                  <a:cubicBezTo>
                    <a:pt x="0" y="92"/>
                    <a:pt x="63" y="17"/>
                    <a:pt x="140" y="8"/>
                  </a:cubicBezTo>
                  <a:cubicBezTo>
                    <a:pt x="218" y="0"/>
                    <a:pt x="301" y="25"/>
                    <a:pt x="301" y="25"/>
                  </a:cubicBezTo>
                  <a:cubicBezTo>
                    <a:pt x="301" y="25"/>
                    <a:pt x="209" y="2"/>
                    <a:pt x="137" y="16"/>
                  </a:cubicBezTo>
                  <a:cubicBezTo>
                    <a:pt x="66" y="29"/>
                    <a:pt x="0" y="92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6" name="Freeform 341">
              <a:extLst>
                <a:ext uri="{FF2B5EF4-FFF2-40B4-BE49-F238E27FC236}">
                  <a16:creationId xmlns:a16="http://schemas.microsoft.com/office/drawing/2014/main" id="{19A8F534-F3A2-4340-82FA-CABA30984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2284"/>
              <a:ext cx="273" cy="282"/>
            </a:xfrm>
            <a:custGeom>
              <a:avLst/>
              <a:gdLst>
                <a:gd name="T0" fmla="*/ 41 w 165"/>
                <a:gd name="T1" fmla="*/ 0 h 170"/>
                <a:gd name="T2" fmla="*/ 276 w 165"/>
                <a:gd name="T3" fmla="*/ 576 h 170"/>
                <a:gd name="T4" fmla="*/ 748 w 165"/>
                <a:gd name="T5" fmla="*/ 776 h 170"/>
                <a:gd name="T6" fmla="*/ 200 w 165"/>
                <a:gd name="T7" fmla="*/ 471 h 170"/>
                <a:gd name="T8" fmla="*/ 41 w 165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" h="170">
                  <a:moveTo>
                    <a:pt x="9" y="0"/>
                  </a:moveTo>
                  <a:cubicBezTo>
                    <a:pt x="9" y="0"/>
                    <a:pt x="0" y="87"/>
                    <a:pt x="61" y="126"/>
                  </a:cubicBezTo>
                  <a:cubicBezTo>
                    <a:pt x="123" y="165"/>
                    <a:pt x="165" y="170"/>
                    <a:pt x="165" y="170"/>
                  </a:cubicBezTo>
                  <a:cubicBezTo>
                    <a:pt x="165" y="170"/>
                    <a:pt x="61" y="134"/>
                    <a:pt x="44" y="103"/>
                  </a:cubicBezTo>
                  <a:cubicBezTo>
                    <a:pt x="28" y="72"/>
                    <a:pt x="10" y="6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7" name="Freeform 342">
              <a:extLst>
                <a:ext uri="{FF2B5EF4-FFF2-40B4-BE49-F238E27FC236}">
                  <a16:creationId xmlns:a16="http://schemas.microsoft.com/office/drawing/2014/main" id="{53B56D67-3013-46A5-B698-4221C5C8B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013"/>
              <a:ext cx="70" cy="199"/>
            </a:xfrm>
            <a:custGeom>
              <a:avLst/>
              <a:gdLst>
                <a:gd name="T0" fmla="*/ 0 w 42"/>
                <a:gd name="T1" fmla="*/ 0 h 120"/>
                <a:gd name="T2" fmla="*/ 195 w 42"/>
                <a:gd name="T3" fmla="*/ 547 h 120"/>
                <a:gd name="T4" fmla="*/ 0 w 42"/>
                <a:gd name="T5" fmla="*/ 0 h 1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120">
                  <a:moveTo>
                    <a:pt x="0" y="0"/>
                  </a:moveTo>
                  <a:cubicBezTo>
                    <a:pt x="0" y="0"/>
                    <a:pt x="32" y="15"/>
                    <a:pt x="42" y="120"/>
                  </a:cubicBezTo>
                  <a:cubicBezTo>
                    <a:pt x="42" y="120"/>
                    <a:pt x="26" y="2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8" name="Freeform 343">
              <a:extLst>
                <a:ext uri="{FF2B5EF4-FFF2-40B4-BE49-F238E27FC236}">
                  <a16:creationId xmlns:a16="http://schemas.microsoft.com/office/drawing/2014/main" id="{FB799366-3DB5-41D6-BB9B-1B81C555F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3023"/>
              <a:ext cx="873" cy="380"/>
            </a:xfrm>
            <a:custGeom>
              <a:avLst/>
              <a:gdLst>
                <a:gd name="T0" fmla="*/ 2395 w 527"/>
                <a:gd name="T1" fmla="*/ 0 h 230"/>
                <a:gd name="T2" fmla="*/ 0 w 527"/>
                <a:gd name="T3" fmla="*/ 1038 h 230"/>
                <a:gd name="T4" fmla="*/ 2395 w 527"/>
                <a:gd name="T5" fmla="*/ 0 h 2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7" h="230">
                  <a:moveTo>
                    <a:pt x="527" y="0"/>
                  </a:moveTo>
                  <a:cubicBezTo>
                    <a:pt x="527" y="0"/>
                    <a:pt x="166" y="26"/>
                    <a:pt x="0" y="230"/>
                  </a:cubicBezTo>
                  <a:cubicBezTo>
                    <a:pt x="0" y="230"/>
                    <a:pt x="132" y="29"/>
                    <a:pt x="5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9" name="Freeform 344">
              <a:extLst>
                <a:ext uri="{FF2B5EF4-FFF2-40B4-BE49-F238E27FC236}">
                  <a16:creationId xmlns:a16="http://schemas.microsoft.com/office/drawing/2014/main" id="{FB167F12-1796-4FF3-989C-C5C1816C5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" y="2912"/>
              <a:ext cx="52" cy="48"/>
            </a:xfrm>
            <a:custGeom>
              <a:avLst/>
              <a:gdLst>
                <a:gd name="T0" fmla="*/ 20 w 31"/>
                <a:gd name="T1" fmla="*/ 109 h 29"/>
                <a:gd name="T2" fmla="*/ 20 w 31"/>
                <a:gd name="T3" fmla="*/ 28 h 29"/>
                <a:gd name="T4" fmla="*/ 146 w 31"/>
                <a:gd name="T5" fmla="*/ 131 h 29"/>
                <a:gd name="T6" fmla="*/ 13 w 31"/>
                <a:gd name="T7" fmla="*/ 118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9">
                  <a:moveTo>
                    <a:pt x="4" y="24"/>
                  </a:moveTo>
                  <a:cubicBezTo>
                    <a:pt x="1" y="18"/>
                    <a:pt x="0" y="12"/>
                    <a:pt x="4" y="6"/>
                  </a:cubicBezTo>
                  <a:cubicBezTo>
                    <a:pt x="17" y="1"/>
                    <a:pt x="27" y="19"/>
                    <a:pt x="31" y="29"/>
                  </a:cubicBezTo>
                  <a:cubicBezTo>
                    <a:pt x="21" y="20"/>
                    <a:pt x="2" y="0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0" name="Freeform 345">
              <a:extLst>
                <a:ext uri="{FF2B5EF4-FFF2-40B4-BE49-F238E27FC236}">
                  <a16:creationId xmlns:a16="http://schemas.microsoft.com/office/drawing/2014/main" id="{D42AE877-DF7C-44A0-BEA6-FF546E0E9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" y="3047"/>
              <a:ext cx="124" cy="30"/>
            </a:xfrm>
            <a:custGeom>
              <a:avLst/>
              <a:gdLst>
                <a:gd name="T0" fmla="*/ 8 w 75"/>
                <a:gd name="T1" fmla="*/ 33 h 18"/>
                <a:gd name="T2" fmla="*/ 99 w 75"/>
                <a:gd name="T3" fmla="*/ 47 h 18"/>
                <a:gd name="T4" fmla="*/ 167 w 75"/>
                <a:gd name="T5" fmla="*/ 83 h 18"/>
                <a:gd name="T6" fmla="*/ 248 w 75"/>
                <a:gd name="T7" fmla="*/ 42 h 18"/>
                <a:gd name="T8" fmla="*/ 339 w 75"/>
                <a:gd name="T9" fmla="*/ 33 h 18"/>
                <a:gd name="T10" fmla="*/ 180 w 75"/>
                <a:gd name="T11" fmla="*/ 55 h 18"/>
                <a:gd name="T12" fmla="*/ 91 w 75"/>
                <a:gd name="T13" fmla="*/ 28 h 18"/>
                <a:gd name="T14" fmla="*/ 0 w 75"/>
                <a:gd name="T15" fmla="*/ 42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18">
                  <a:moveTo>
                    <a:pt x="2" y="7"/>
                  </a:moveTo>
                  <a:cubicBezTo>
                    <a:pt x="9" y="7"/>
                    <a:pt x="15" y="7"/>
                    <a:pt x="22" y="10"/>
                  </a:cubicBezTo>
                  <a:cubicBezTo>
                    <a:pt x="27" y="12"/>
                    <a:pt x="31" y="18"/>
                    <a:pt x="37" y="18"/>
                  </a:cubicBezTo>
                  <a:cubicBezTo>
                    <a:pt x="42" y="18"/>
                    <a:pt x="51" y="11"/>
                    <a:pt x="55" y="9"/>
                  </a:cubicBezTo>
                  <a:cubicBezTo>
                    <a:pt x="62" y="6"/>
                    <a:pt x="67" y="4"/>
                    <a:pt x="75" y="7"/>
                  </a:cubicBezTo>
                  <a:cubicBezTo>
                    <a:pt x="64" y="0"/>
                    <a:pt x="48" y="5"/>
                    <a:pt x="40" y="12"/>
                  </a:cubicBezTo>
                  <a:cubicBezTo>
                    <a:pt x="31" y="14"/>
                    <a:pt x="28" y="7"/>
                    <a:pt x="20" y="6"/>
                  </a:cubicBezTo>
                  <a:cubicBezTo>
                    <a:pt x="13" y="4"/>
                    <a:pt x="7" y="8"/>
                    <a:pt x="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1" name="Freeform 346">
              <a:extLst>
                <a:ext uri="{FF2B5EF4-FFF2-40B4-BE49-F238E27FC236}">
                  <a16:creationId xmlns:a16="http://schemas.microsoft.com/office/drawing/2014/main" id="{6E686F10-4A4C-4427-A699-FFC9A7354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3109"/>
              <a:ext cx="65" cy="130"/>
            </a:xfrm>
            <a:custGeom>
              <a:avLst/>
              <a:gdLst>
                <a:gd name="T0" fmla="*/ 180 w 39"/>
                <a:gd name="T1" fmla="*/ 0 h 79"/>
                <a:gd name="T2" fmla="*/ 70 w 39"/>
                <a:gd name="T3" fmla="*/ 151 h 79"/>
                <a:gd name="T4" fmla="*/ 22 w 39"/>
                <a:gd name="T5" fmla="*/ 352 h 79"/>
                <a:gd name="T6" fmla="*/ 55 w 39"/>
                <a:gd name="T7" fmla="*/ 118 h 79"/>
                <a:gd name="T8" fmla="*/ 180 w 39"/>
                <a:gd name="T9" fmla="*/ 5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79">
                  <a:moveTo>
                    <a:pt x="39" y="0"/>
                  </a:moveTo>
                  <a:cubicBezTo>
                    <a:pt x="31" y="11"/>
                    <a:pt x="21" y="20"/>
                    <a:pt x="15" y="34"/>
                  </a:cubicBezTo>
                  <a:cubicBezTo>
                    <a:pt x="10" y="48"/>
                    <a:pt x="9" y="64"/>
                    <a:pt x="5" y="79"/>
                  </a:cubicBezTo>
                  <a:cubicBezTo>
                    <a:pt x="0" y="63"/>
                    <a:pt x="5" y="41"/>
                    <a:pt x="12" y="27"/>
                  </a:cubicBezTo>
                  <a:cubicBezTo>
                    <a:pt x="17" y="17"/>
                    <a:pt x="27" y="1"/>
                    <a:pt x="3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2" name="Freeform 347">
              <a:extLst>
                <a:ext uri="{FF2B5EF4-FFF2-40B4-BE49-F238E27FC236}">
                  <a16:creationId xmlns:a16="http://schemas.microsoft.com/office/drawing/2014/main" id="{68709381-96BA-4809-B3EB-22DEC9788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3370"/>
              <a:ext cx="68" cy="159"/>
            </a:xfrm>
            <a:custGeom>
              <a:avLst/>
              <a:gdLst>
                <a:gd name="T0" fmla="*/ 55 w 41"/>
                <a:gd name="T1" fmla="*/ 0 h 96"/>
                <a:gd name="T2" fmla="*/ 187 w 41"/>
                <a:gd name="T3" fmla="*/ 436 h 96"/>
                <a:gd name="T4" fmla="*/ 63 w 41"/>
                <a:gd name="T5" fmla="*/ 2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96">
                  <a:moveTo>
                    <a:pt x="12" y="0"/>
                  </a:moveTo>
                  <a:cubicBezTo>
                    <a:pt x="0" y="35"/>
                    <a:pt x="12" y="74"/>
                    <a:pt x="41" y="96"/>
                  </a:cubicBezTo>
                  <a:cubicBezTo>
                    <a:pt x="22" y="74"/>
                    <a:pt x="4" y="36"/>
                    <a:pt x="14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3" name="Freeform 348">
              <a:extLst>
                <a:ext uri="{FF2B5EF4-FFF2-40B4-BE49-F238E27FC236}">
                  <a16:creationId xmlns:a16="http://schemas.microsoft.com/office/drawing/2014/main" id="{23DF0E51-A2CA-4004-B794-62F27DCC5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0" y="1942"/>
              <a:ext cx="96" cy="76"/>
            </a:xfrm>
            <a:custGeom>
              <a:avLst/>
              <a:gdLst>
                <a:gd name="T0" fmla="*/ 137 w 58"/>
                <a:gd name="T1" fmla="*/ 8 h 46"/>
                <a:gd name="T2" fmla="*/ 28 w 58"/>
                <a:gd name="T3" fmla="*/ 50 h 46"/>
                <a:gd name="T4" fmla="*/ 113 w 58"/>
                <a:gd name="T5" fmla="*/ 145 h 46"/>
                <a:gd name="T6" fmla="*/ 122 w 58"/>
                <a:gd name="T7" fmla="*/ 8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46">
                  <a:moveTo>
                    <a:pt x="30" y="2"/>
                  </a:moveTo>
                  <a:cubicBezTo>
                    <a:pt x="22" y="0"/>
                    <a:pt x="9" y="2"/>
                    <a:pt x="6" y="11"/>
                  </a:cubicBezTo>
                  <a:cubicBezTo>
                    <a:pt x="0" y="26"/>
                    <a:pt x="16" y="28"/>
                    <a:pt x="25" y="32"/>
                  </a:cubicBezTo>
                  <a:cubicBezTo>
                    <a:pt x="58" y="46"/>
                    <a:pt x="43" y="13"/>
                    <a:pt x="27" y="2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4" name="Freeform 349">
              <a:extLst>
                <a:ext uri="{FF2B5EF4-FFF2-40B4-BE49-F238E27FC236}">
                  <a16:creationId xmlns:a16="http://schemas.microsoft.com/office/drawing/2014/main" id="{BA4D05BF-AAB6-46FF-85BE-2AD716428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" y="2548"/>
              <a:ext cx="23" cy="28"/>
            </a:xfrm>
            <a:custGeom>
              <a:avLst/>
              <a:gdLst>
                <a:gd name="T0" fmla="*/ 13 w 14"/>
                <a:gd name="T1" fmla="*/ 13 h 17"/>
                <a:gd name="T2" fmla="*/ 0 w 14"/>
                <a:gd name="T3" fmla="*/ 54 h 17"/>
                <a:gd name="T4" fmla="*/ 58 w 14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7">
                  <a:moveTo>
                    <a:pt x="3" y="3"/>
                  </a:moveTo>
                  <a:cubicBezTo>
                    <a:pt x="2" y="6"/>
                    <a:pt x="1" y="10"/>
                    <a:pt x="0" y="12"/>
                  </a:cubicBezTo>
                  <a:cubicBezTo>
                    <a:pt x="10" y="17"/>
                    <a:pt x="14" y="9"/>
                    <a:pt x="13" y="0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5" name="Freeform 350">
              <a:extLst>
                <a:ext uri="{FF2B5EF4-FFF2-40B4-BE49-F238E27FC236}">
                  <a16:creationId xmlns:a16="http://schemas.microsoft.com/office/drawing/2014/main" id="{EEDC47C0-506C-4E18-937A-277F2B221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2675"/>
              <a:ext cx="27" cy="30"/>
            </a:xfrm>
            <a:custGeom>
              <a:avLst/>
              <a:gdLst>
                <a:gd name="T0" fmla="*/ 29 w 16"/>
                <a:gd name="T1" fmla="*/ 0 h 18"/>
                <a:gd name="T2" fmla="*/ 0 w 16"/>
                <a:gd name="T3" fmla="*/ 70 h 18"/>
                <a:gd name="T4" fmla="*/ 49 w 16"/>
                <a:gd name="T5" fmla="*/ 8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8">
                  <a:moveTo>
                    <a:pt x="6" y="0"/>
                  </a:moveTo>
                  <a:cubicBezTo>
                    <a:pt x="4" y="5"/>
                    <a:pt x="1" y="10"/>
                    <a:pt x="0" y="15"/>
                  </a:cubicBezTo>
                  <a:cubicBezTo>
                    <a:pt x="9" y="18"/>
                    <a:pt x="16" y="11"/>
                    <a:pt x="10" y="2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6" name="Freeform 351">
              <a:extLst>
                <a:ext uri="{FF2B5EF4-FFF2-40B4-BE49-F238E27FC236}">
                  <a16:creationId xmlns:a16="http://schemas.microsoft.com/office/drawing/2014/main" id="{F230B4AB-03F2-4600-9116-5200EB742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" y="2675"/>
              <a:ext cx="13" cy="18"/>
            </a:xfrm>
            <a:custGeom>
              <a:avLst/>
              <a:gdLst>
                <a:gd name="T0" fmla="*/ 8 w 8"/>
                <a:gd name="T1" fmla="*/ 0 h 11"/>
                <a:gd name="T2" fmla="*/ 5 w 8"/>
                <a:gd name="T3" fmla="*/ 47 h 11"/>
                <a:gd name="T4" fmla="*/ 21 w 8"/>
                <a:gd name="T5" fmla="*/ 8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1">
                  <a:moveTo>
                    <a:pt x="2" y="0"/>
                  </a:moveTo>
                  <a:cubicBezTo>
                    <a:pt x="1" y="3"/>
                    <a:pt x="0" y="7"/>
                    <a:pt x="1" y="11"/>
                  </a:cubicBezTo>
                  <a:cubicBezTo>
                    <a:pt x="8" y="10"/>
                    <a:pt x="7" y="3"/>
                    <a:pt x="5" y="2"/>
                  </a:cubicBezTo>
                </a:path>
              </a:pathLst>
            </a:custGeom>
            <a:solidFill>
              <a:srgbClr val="A57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02A1837-4056-40C3-8E2B-B801C5EB1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 dirty="0" err="1"/>
              <a:t>Swallowing</a:t>
            </a:r>
            <a:r>
              <a:rPr lang="fr-FR" altLang="x-none" sz="5067" dirty="0"/>
              <a:t> system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743BCDBE-616B-484F-8C52-97CA1E6CF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9339" y="1291365"/>
            <a:ext cx="6807166" cy="507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94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1586C23-841F-46FC-8989-B2956D07B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Olfactory bulb</a:t>
            </a:r>
          </a:p>
        </p:txBody>
      </p:sp>
      <p:grpSp>
        <p:nvGrpSpPr>
          <p:cNvPr id="15362" name="Group 3">
            <a:extLst>
              <a:ext uri="{FF2B5EF4-FFF2-40B4-BE49-F238E27FC236}">
                <a16:creationId xmlns:a16="http://schemas.microsoft.com/office/drawing/2014/main" id="{1B26D003-7FE0-450A-A880-5B31A55230F5}"/>
              </a:ext>
            </a:extLst>
          </p:cNvPr>
          <p:cNvGrpSpPr>
            <a:grpSpLocks/>
          </p:cNvGrpSpPr>
          <p:nvPr/>
        </p:nvGrpSpPr>
        <p:grpSpPr bwMode="auto">
          <a:xfrm>
            <a:off x="3127375" y="1477963"/>
            <a:ext cx="5681663" cy="4543425"/>
            <a:chOff x="1010" y="815"/>
            <a:chExt cx="3579" cy="2862"/>
          </a:xfrm>
        </p:grpSpPr>
        <p:grpSp>
          <p:nvGrpSpPr>
            <p:cNvPr id="15363" name="Group 4">
              <a:extLst>
                <a:ext uri="{FF2B5EF4-FFF2-40B4-BE49-F238E27FC236}">
                  <a16:creationId xmlns:a16="http://schemas.microsoft.com/office/drawing/2014/main" id="{EE7579FC-9BB2-484B-AE86-A773AF2591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0" y="815"/>
              <a:ext cx="3579" cy="2862"/>
              <a:chOff x="1010" y="815"/>
              <a:chExt cx="3579" cy="2862"/>
            </a:xfrm>
          </p:grpSpPr>
          <p:sp>
            <p:nvSpPr>
              <p:cNvPr id="15910" name="Freeform 5">
                <a:extLst>
                  <a:ext uri="{FF2B5EF4-FFF2-40B4-BE49-F238E27FC236}">
                    <a16:creationId xmlns:a16="http://schemas.microsoft.com/office/drawing/2014/main" id="{8BC7C885-61BB-4A5F-98F3-AE261AE49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0" y="1996"/>
                <a:ext cx="332" cy="418"/>
              </a:xfrm>
              <a:custGeom>
                <a:avLst/>
                <a:gdLst>
                  <a:gd name="T0" fmla="*/ 0 w 200"/>
                  <a:gd name="T1" fmla="*/ 44 h 236"/>
                  <a:gd name="T2" fmla="*/ 513 w 200"/>
                  <a:gd name="T3" fmla="*/ 606 h 236"/>
                  <a:gd name="T4" fmla="*/ 652 w 200"/>
                  <a:gd name="T5" fmla="*/ 1311 h 236"/>
                  <a:gd name="T6" fmla="*/ 667 w 200"/>
                  <a:gd name="T7" fmla="*/ 1201 h 236"/>
                  <a:gd name="T8" fmla="*/ 810 w 200"/>
                  <a:gd name="T9" fmla="*/ 1254 h 236"/>
                  <a:gd name="T10" fmla="*/ 777 w 200"/>
                  <a:gd name="T11" fmla="*/ 838 h 236"/>
                  <a:gd name="T12" fmla="*/ 915 w 200"/>
                  <a:gd name="T13" fmla="*/ 432 h 236"/>
                  <a:gd name="T14" fmla="*/ 563 w 200"/>
                  <a:gd name="T15" fmla="*/ 188 h 236"/>
                  <a:gd name="T16" fmla="*/ 146 w 200"/>
                  <a:gd name="T17" fmla="*/ 0 h 2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0" h="236">
                    <a:moveTo>
                      <a:pt x="0" y="8"/>
                    </a:moveTo>
                    <a:cubicBezTo>
                      <a:pt x="38" y="41"/>
                      <a:pt x="84" y="63"/>
                      <a:pt x="112" y="109"/>
                    </a:cubicBezTo>
                    <a:cubicBezTo>
                      <a:pt x="133" y="146"/>
                      <a:pt x="142" y="193"/>
                      <a:pt x="143" y="236"/>
                    </a:cubicBezTo>
                    <a:cubicBezTo>
                      <a:pt x="143" y="229"/>
                      <a:pt x="145" y="223"/>
                      <a:pt x="146" y="216"/>
                    </a:cubicBezTo>
                    <a:cubicBezTo>
                      <a:pt x="156" y="219"/>
                      <a:pt x="166" y="224"/>
                      <a:pt x="177" y="226"/>
                    </a:cubicBezTo>
                    <a:cubicBezTo>
                      <a:pt x="167" y="199"/>
                      <a:pt x="164" y="180"/>
                      <a:pt x="170" y="151"/>
                    </a:cubicBezTo>
                    <a:cubicBezTo>
                      <a:pt x="175" y="122"/>
                      <a:pt x="190" y="104"/>
                      <a:pt x="200" y="78"/>
                    </a:cubicBezTo>
                    <a:cubicBezTo>
                      <a:pt x="175" y="64"/>
                      <a:pt x="149" y="47"/>
                      <a:pt x="123" y="34"/>
                    </a:cubicBezTo>
                    <a:cubicBezTo>
                      <a:pt x="97" y="21"/>
                      <a:pt x="53" y="19"/>
                      <a:pt x="32" y="0"/>
                    </a:cubicBezTo>
                  </a:path>
                </a:pathLst>
              </a:custGeom>
              <a:solidFill>
                <a:srgbClr val="B97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" name="Freeform 6">
                <a:extLst>
                  <a:ext uri="{FF2B5EF4-FFF2-40B4-BE49-F238E27FC236}">
                    <a16:creationId xmlns:a16="http://schemas.microsoft.com/office/drawing/2014/main" id="{97D93B0B-DA32-466C-9D5A-05A446A92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" y="2058"/>
                <a:ext cx="333" cy="416"/>
              </a:xfrm>
              <a:custGeom>
                <a:avLst/>
                <a:gdLst>
                  <a:gd name="T0" fmla="*/ 0 w 200"/>
                  <a:gd name="T1" fmla="*/ 37 h 235"/>
                  <a:gd name="T2" fmla="*/ 513 w 200"/>
                  <a:gd name="T3" fmla="*/ 605 h 235"/>
                  <a:gd name="T4" fmla="*/ 659 w 200"/>
                  <a:gd name="T5" fmla="*/ 1303 h 235"/>
                  <a:gd name="T6" fmla="*/ 674 w 200"/>
                  <a:gd name="T7" fmla="*/ 1197 h 235"/>
                  <a:gd name="T8" fmla="*/ 813 w 200"/>
                  <a:gd name="T9" fmla="*/ 1248 h 235"/>
                  <a:gd name="T10" fmla="*/ 779 w 200"/>
                  <a:gd name="T11" fmla="*/ 837 h 235"/>
                  <a:gd name="T12" fmla="*/ 922 w 200"/>
                  <a:gd name="T13" fmla="*/ 427 h 235"/>
                  <a:gd name="T14" fmla="*/ 568 w 200"/>
                  <a:gd name="T15" fmla="*/ 188 h 235"/>
                  <a:gd name="T16" fmla="*/ 145 w 200"/>
                  <a:gd name="T17" fmla="*/ 0 h 2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0" h="235">
                    <a:moveTo>
                      <a:pt x="0" y="7"/>
                    </a:moveTo>
                    <a:cubicBezTo>
                      <a:pt x="38" y="40"/>
                      <a:pt x="84" y="63"/>
                      <a:pt x="111" y="109"/>
                    </a:cubicBezTo>
                    <a:cubicBezTo>
                      <a:pt x="133" y="146"/>
                      <a:pt x="141" y="193"/>
                      <a:pt x="143" y="235"/>
                    </a:cubicBezTo>
                    <a:cubicBezTo>
                      <a:pt x="142" y="228"/>
                      <a:pt x="145" y="222"/>
                      <a:pt x="146" y="216"/>
                    </a:cubicBezTo>
                    <a:cubicBezTo>
                      <a:pt x="155" y="219"/>
                      <a:pt x="165" y="224"/>
                      <a:pt x="176" y="225"/>
                    </a:cubicBezTo>
                    <a:cubicBezTo>
                      <a:pt x="167" y="198"/>
                      <a:pt x="164" y="180"/>
                      <a:pt x="169" y="151"/>
                    </a:cubicBezTo>
                    <a:cubicBezTo>
                      <a:pt x="174" y="122"/>
                      <a:pt x="189" y="104"/>
                      <a:pt x="200" y="77"/>
                    </a:cubicBezTo>
                    <a:cubicBezTo>
                      <a:pt x="174" y="63"/>
                      <a:pt x="149" y="47"/>
                      <a:pt x="123" y="34"/>
                    </a:cubicBezTo>
                    <a:cubicBezTo>
                      <a:pt x="96" y="21"/>
                      <a:pt x="52" y="19"/>
                      <a:pt x="31" y="0"/>
                    </a:cubicBezTo>
                  </a:path>
                </a:pathLst>
              </a:custGeom>
              <a:solidFill>
                <a:srgbClr val="A96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" name="Freeform 7">
                <a:extLst>
                  <a:ext uri="{FF2B5EF4-FFF2-40B4-BE49-F238E27FC236}">
                    <a16:creationId xmlns:a16="http://schemas.microsoft.com/office/drawing/2014/main" id="{EEB548E7-7D8A-4D03-BE6B-5F94D6467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2050"/>
                <a:ext cx="444" cy="417"/>
              </a:xfrm>
              <a:custGeom>
                <a:avLst/>
                <a:gdLst>
                  <a:gd name="T0" fmla="*/ 0 w 267"/>
                  <a:gd name="T1" fmla="*/ 37 h 235"/>
                  <a:gd name="T2" fmla="*/ 680 w 267"/>
                  <a:gd name="T3" fmla="*/ 607 h 235"/>
                  <a:gd name="T4" fmla="*/ 880 w 267"/>
                  <a:gd name="T5" fmla="*/ 1313 h 235"/>
                  <a:gd name="T6" fmla="*/ 896 w 267"/>
                  <a:gd name="T7" fmla="*/ 1207 h 235"/>
                  <a:gd name="T8" fmla="*/ 1081 w 267"/>
                  <a:gd name="T9" fmla="*/ 1256 h 235"/>
                  <a:gd name="T10" fmla="*/ 1039 w 267"/>
                  <a:gd name="T11" fmla="*/ 845 h 235"/>
                  <a:gd name="T12" fmla="*/ 1227 w 267"/>
                  <a:gd name="T13" fmla="*/ 431 h 235"/>
                  <a:gd name="T14" fmla="*/ 755 w 267"/>
                  <a:gd name="T15" fmla="*/ 188 h 235"/>
                  <a:gd name="T16" fmla="*/ 193 w 267"/>
                  <a:gd name="T17" fmla="*/ 0 h 2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7" h="235">
                    <a:moveTo>
                      <a:pt x="0" y="7"/>
                    </a:moveTo>
                    <a:cubicBezTo>
                      <a:pt x="51" y="40"/>
                      <a:pt x="112" y="63"/>
                      <a:pt x="148" y="109"/>
                    </a:cubicBezTo>
                    <a:cubicBezTo>
                      <a:pt x="177" y="146"/>
                      <a:pt x="189" y="193"/>
                      <a:pt x="191" y="235"/>
                    </a:cubicBezTo>
                    <a:cubicBezTo>
                      <a:pt x="190" y="228"/>
                      <a:pt x="193" y="222"/>
                      <a:pt x="195" y="216"/>
                    </a:cubicBezTo>
                    <a:cubicBezTo>
                      <a:pt x="208" y="219"/>
                      <a:pt x="221" y="224"/>
                      <a:pt x="235" y="225"/>
                    </a:cubicBezTo>
                    <a:cubicBezTo>
                      <a:pt x="222" y="198"/>
                      <a:pt x="218" y="180"/>
                      <a:pt x="226" y="151"/>
                    </a:cubicBezTo>
                    <a:cubicBezTo>
                      <a:pt x="233" y="122"/>
                      <a:pt x="253" y="104"/>
                      <a:pt x="267" y="77"/>
                    </a:cubicBezTo>
                    <a:cubicBezTo>
                      <a:pt x="233" y="63"/>
                      <a:pt x="199" y="47"/>
                      <a:pt x="164" y="34"/>
                    </a:cubicBezTo>
                    <a:cubicBezTo>
                      <a:pt x="129" y="21"/>
                      <a:pt x="70" y="19"/>
                      <a:pt x="42" y="0"/>
                    </a:cubicBezTo>
                  </a:path>
                </a:pathLst>
              </a:custGeom>
              <a:solidFill>
                <a:srgbClr val="B97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" name="Freeform 8">
                <a:extLst>
                  <a:ext uri="{FF2B5EF4-FFF2-40B4-BE49-F238E27FC236}">
                    <a16:creationId xmlns:a16="http://schemas.microsoft.com/office/drawing/2014/main" id="{C346E4BF-5E17-44D6-BEC0-382417322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7" y="2095"/>
                <a:ext cx="332" cy="418"/>
              </a:xfrm>
              <a:custGeom>
                <a:avLst/>
                <a:gdLst>
                  <a:gd name="T0" fmla="*/ 0 w 200"/>
                  <a:gd name="T1" fmla="*/ 44 h 236"/>
                  <a:gd name="T2" fmla="*/ 506 w 200"/>
                  <a:gd name="T3" fmla="*/ 606 h 236"/>
                  <a:gd name="T4" fmla="*/ 652 w 200"/>
                  <a:gd name="T5" fmla="*/ 1311 h 236"/>
                  <a:gd name="T6" fmla="*/ 667 w 200"/>
                  <a:gd name="T7" fmla="*/ 1201 h 236"/>
                  <a:gd name="T8" fmla="*/ 805 w 200"/>
                  <a:gd name="T9" fmla="*/ 1254 h 236"/>
                  <a:gd name="T10" fmla="*/ 774 w 200"/>
                  <a:gd name="T11" fmla="*/ 838 h 236"/>
                  <a:gd name="T12" fmla="*/ 915 w 200"/>
                  <a:gd name="T13" fmla="*/ 432 h 236"/>
                  <a:gd name="T14" fmla="*/ 563 w 200"/>
                  <a:gd name="T15" fmla="*/ 188 h 236"/>
                  <a:gd name="T16" fmla="*/ 141 w 200"/>
                  <a:gd name="T17" fmla="*/ 0 h 2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0" h="236">
                    <a:moveTo>
                      <a:pt x="0" y="8"/>
                    </a:moveTo>
                    <a:cubicBezTo>
                      <a:pt x="38" y="41"/>
                      <a:pt x="84" y="63"/>
                      <a:pt x="111" y="109"/>
                    </a:cubicBezTo>
                    <a:cubicBezTo>
                      <a:pt x="133" y="146"/>
                      <a:pt x="141" y="193"/>
                      <a:pt x="143" y="236"/>
                    </a:cubicBezTo>
                    <a:cubicBezTo>
                      <a:pt x="142" y="229"/>
                      <a:pt x="145" y="223"/>
                      <a:pt x="146" y="216"/>
                    </a:cubicBezTo>
                    <a:cubicBezTo>
                      <a:pt x="155" y="219"/>
                      <a:pt x="165" y="224"/>
                      <a:pt x="176" y="226"/>
                    </a:cubicBezTo>
                    <a:cubicBezTo>
                      <a:pt x="167" y="199"/>
                      <a:pt x="164" y="180"/>
                      <a:pt x="169" y="151"/>
                    </a:cubicBezTo>
                    <a:cubicBezTo>
                      <a:pt x="174" y="122"/>
                      <a:pt x="189" y="104"/>
                      <a:pt x="200" y="78"/>
                    </a:cubicBezTo>
                    <a:cubicBezTo>
                      <a:pt x="174" y="64"/>
                      <a:pt x="149" y="47"/>
                      <a:pt x="123" y="34"/>
                    </a:cubicBezTo>
                    <a:cubicBezTo>
                      <a:pt x="96" y="21"/>
                      <a:pt x="52" y="19"/>
                      <a:pt x="31" y="0"/>
                    </a:cubicBezTo>
                  </a:path>
                </a:pathLst>
              </a:custGeom>
              <a:solidFill>
                <a:srgbClr val="A96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4" name="Freeform 9">
                <a:extLst>
                  <a:ext uri="{FF2B5EF4-FFF2-40B4-BE49-F238E27FC236}">
                    <a16:creationId xmlns:a16="http://schemas.microsoft.com/office/drawing/2014/main" id="{B43CBB9C-6F0F-4501-AFEC-D30EB3B18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2" y="2109"/>
                <a:ext cx="332" cy="418"/>
              </a:xfrm>
              <a:custGeom>
                <a:avLst/>
                <a:gdLst>
                  <a:gd name="T0" fmla="*/ 0 w 200"/>
                  <a:gd name="T1" fmla="*/ 44 h 236"/>
                  <a:gd name="T2" fmla="*/ 513 w 200"/>
                  <a:gd name="T3" fmla="*/ 606 h 236"/>
                  <a:gd name="T4" fmla="*/ 652 w 200"/>
                  <a:gd name="T5" fmla="*/ 1311 h 236"/>
                  <a:gd name="T6" fmla="*/ 667 w 200"/>
                  <a:gd name="T7" fmla="*/ 1201 h 236"/>
                  <a:gd name="T8" fmla="*/ 810 w 200"/>
                  <a:gd name="T9" fmla="*/ 1254 h 236"/>
                  <a:gd name="T10" fmla="*/ 777 w 200"/>
                  <a:gd name="T11" fmla="*/ 843 h 236"/>
                  <a:gd name="T12" fmla="*/ 915 w 200"/>
                  <a:gd name="T13" fmla="*/ 432 h 236"/>
                  <a:gd name="T14" fmla="*/ 563 w 200"/>
                  <a:gd name="T15" fmla="*/ 188 h 236"/>
                  <a:gd name="T16" fmla="*/ 146 w 200"/>
                  <a:gd name="T17" fmla="*/ 0 h 2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0" h="236">
                    <a:moveTo>
                      <a:pt x="0" y="8"/>
                    </a:moveTo>
                    <a:cubicBezTo>
                      <a:pt x="39" y="41"/>
                      <a:pt x="84" y="63"/>
                      <a:pt x="112" y="109"/>
                    </a:cubicBezTo>
                    <a:cubicBezTo>
                      <a:pt x="133" y="146"/>
                      <a:pt x="142" y="193"/>
                      <a:pt x="143" y="236"/>
                    </a:cubicBezTo>
                    <a:cubicBezTo>
                      <a:pt x="143" y="229"/>
                      <a:pt x="145" y="223"/>
                      <a:pt x="146" y="216"/>
                    </a:cubicBezTo>
                    <a:cubicBezTo>
                      <a:pt x="156" y="219"/>
                      <a:pt x="166" y="224"/>
                      <a:pt x="177" y="226"/>
                    </a:cubicBezTo>
                    <a:cubicBezTo>
                      <a:pt x="167" y="199"/>
                      <a:pt x="164" y="180"/>
                      <a:pt x="170" y="152"/>
                    </a:cubicBezTo>
                    <a:cubicBezTo>
                      <a:pt x="175" y="122"/>
                      <a:pt x="190" y="104"/>
                      <a:pt x="200" y="78"/>
                    </a:cubicBezTo>
                    <a:cubicBezTo>
                      <a:pt x="175" y="64"/>
                      <a:pt x="149" y="47"/>
                      <a:pt x="123" y="34"/>
                    </a:cubicBezTo>
                    <a:cubicBezTo>
                      <a:pt x="97" y="21"/>
                      <a:pt x="53" y="20"/>
                      <a:pt x="32" y="0"/>
                    </a:cubicBezTo>
                  </a:path>
                </a:pathLst>
              </a:custGeom>
              <a:solidFill>
                <a:srgbClr val="B97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5" name="Freeform 10">
                <a:extLst>
                  <a:ext uri="{FF2B5EF4-FFF2-40B4-BE49-F238E27FC236}">
                    <a16:creationId xmlns:a16="http://schemas.microsoft.com/office/drawing/2014/main" id="{9F6D9951-4B5F-4AD7-920D-5260F6A35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2072"/>
                <a:ext cx="332" cy="418"/>
              </a:xfrm>
              <a:custGeom>
                <a:avLst/>
                <a:gdLst>
                  <a:gd name="T0" fmla="*/ 0 w 200"/>
                  <a:gd name="T1" fmla="*/ 44 h 236"/>
                  <a:gd name="T2" fmla="*/ 506 w 200"/>
                  <a:gd name="T3" fmla="*/ 611 h 236"/>
                  <a:gd name="T4" fmla="*/ 652 w 200"/>
                  <a:gd name="T5" fmla="*/ 1311 h 236"/>
                  <a:gd name="T6" fmla="*/ 667 w 200"/>
                  <a:gd name="T7" fmla="*/ 1204 h 236"/>
                  <a:gd name="T8" fmla="*/ 805 w 200"/>
                  <a:gd name="T9" fmla="*/ 1254 h 236"/>
                  <a:gd name="T10" fmla="*/ 774 w 200"/>
                  <a:gd name="T11" fmla="*/ 843 h 236"/>
                  <a:gd name="T12" fmla="*/ 915 w 200"/>
                  <a:gd name="T13" fmla="*/ 432 h 236"/>
                  <a:gd name="T14" fmla="*/ 563 w 200"/>
                  <a:gd name="T15" fmla="*/ 195 h 236"/>
                  <a:gd name="T16" fmla="*/ 141 w 200"/>
                  <a:gd name="T17" fmla="*/ 0 h 2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0" h="236">
                    <a:moveTo>
                      <a:pt x="0" y="8"/>
                    </a:moveTo>
                    <a:cubicBezTo>
                      <a:pt x="38" y="41"/>
                      <a:pt x="84" y="63"/>
                      <a:pt x="111" y="110"/>
                    </a:cubicBezTo>
                    <a:cubicBezTo>
                      <a:pt x="133" y="147"/>
                      <a:pt x="141" y="194"/>
                      <a:pt x="143" y="236"/>
                    </a:cubicBezTo>
                    <a:cubicBezTo>
                      <a:pt x="142" y="229"/>
                      <a:pt x="145" y="223"/>
                      <a:pt x="146" y="217"/>
                    </a:cubicBezTo>
                    <a:cubicBezTo>
                      <a:pt x="156" y="220"/>
                      <a:pt x="165" y="225"/>
                      <a:pt x="176" y="226"/>
                    </a:cubicBezTo>
                    <a:cubicBezTo>
                      <a:pt x="167" y="199"/>
                      <a:pt x="164" y="180"/>
                      <a:pt x="169" y="152"/>
                    </a:cubicBezTo>
                    <a:cubicBezTo>
                      <a:pt x="175" y="123"/>
                      <a:pt x="189" y="104"/>
                      <a:pt x="200" y="78"/>
                    </a:cubicBezTo>
                    <a:cubicBezTo>
                      <a:pt x="175" y="64"/>
                      <a:pt x="149" y="48"/>
                      <a:pt x="123" y="35"/>
                    </a:cubicBezTo>
                    <a:cubicBezTo>
                      <a:pt x="96" y="22"/>
                      <a:pt x="52" y="20"/>
                      <a:pt x="31" y="0"/>
                    </a:cubicBezTo>
                  </a:path>
                </a:pathLst>
              </a:custGeom>
              <a:solidFill>
                <a:srgbClr val="A96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" name="Freeform 11">
                <a:extLst>
                  <a:ext uri="{FF2B5EF4-FFF2-40B4-BE49-F238E27FC236}">
                    <a16:creationId xmlns:a16="http://schemas.microsoft.com/office/drawing/2014/main" id="{9CAFFEAE-0954-4207-B7CB-4F198F688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2114"/>
                <a:ext cx="516" cy="418"/>
              </a:xfrm>
              <a:custGeom>
                <a:avLst/>
                <a:gdLst>
                  <a:gd name="T0" fmla="*/ 0 w 311"/>
                  <a:gd name="T1" fmla="*/ 44 h 236"/>
                  <a:gd name="T2" fmla="*/ 790 w 311"/>
                  <a:gd name="T3" fmla="*/ 611 h 236"/>
                  <a:gd name="T4" fmla="*/ 1019 w 311"/>
                  <a:gd name="T5" fmla="*/ 1311 h 236"/>
                  <a:gd name="T6" fmla="*/ 1039 w 311"/>
                  <a:gd name="T7" fmla="*/ 1204 h 236"/>
                  <a:gd name="T8" fmla="*/ 1256 w 311"/>
                  <a:gd name="T9" fmla="*/ 1254 h 236"/>
                  <a:gd name="T10" fmla="*/ 1200 w 311"/>
                  <a:gd name="T11" fmla="*/ 843 h 236"/>
                  <a:gd name="T12" fmla="*/ 1420 w 311"/>
                  <a:gd name="T13" fmla="*/ 432 h 236"/>
                  <a:gd name="T14" fmla="*/ 873 w 311"/>
                  <a:gd name="T15" fmla="*/ 195 h 236"/>
                  <a:gd name="T16" fmla="*/ 221 w 311"/>
                  <a:gd name="T17" fmla="*/ 0 h 2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1" h="236">
                    <a:moveTo>
                      <a:pt x="0" y="8"/>
                    </a:moveTo>
                    <a:cubicBezTo>
                      <a:pt x="59" y="41"/>
                      <a:pt x="131" y="63"/>
                      <a:pt x="173" y="110"/>
                    </a:cubicBezTo>
                    <a:cubicBezTo>
                      <a:pt x="207" y="147"/>
                      <a:pt x="220" y="194"/>
                      <a:pt x="223" y="236"/>
                    </a:cubicBezTo>
                    <a:cubicBezTo>
                      <a:pt x="222" y="229"/>
                      <a:pt x="226" y="223"/>
                      <a:pt x="227" y="217"/>
                    </a:cubicBezTo>
                    <a:cubicBezTo>
                      <a:pt x="242" y="220"/>
                      <a:pt x="258" y="225"/>
                      <a:pt x="275" y="226"/>
                    </a:cubicBezTo>
                    <a:cubicBezTo>
                      <a:pt x="260" y="199"/>
                      <a:pt x="255" y="180"/>
                      <a:pt x="263" y="152"/>
                    </a:cubicBezTo>
                    <a:cubicBezTo>
                      <a:pt x="272" y="122"/>
                      <a:pt x="295" y="104"/>
                      <a:pt x="311" y="78"/>
                    </a:cubicBezTo>
                    <a:cubicBezTo>
                      <a:pt x="272" y="64"/>
                      <a:pt x="232" y="48"/>
                      <a:pt x="191" y="35"/>
                    </a:cubicBezTo>
                    <a:cubicBezTo>
                      <a:pt x="150" y="21"/>
                      <a:pt x="81" y="20"/>
                      <a:pt x="48" y="0"/>
                    </a:cubicBezTo>
                  </a:path>
                </a:pathLst>
              </a:custGeom>
              <a:solidFill>
                <a:srgbClr val="A96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" name="Freeform 12">
                <a:extLst>
                  <a:ext uri="{FF2B5EF4-FFF2-40B4-BE49-F238E27FC236}">
                    <a16:creationId xmlns:a16="http://schemas.microsoft.com/office/drawing/2014/main" id="{9E405DA7-F05E-4EB8-AF43-940E2579A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" y="2089"/>
                <a:ext cx="332" cy="419"/>
              </a:xfrm>
              <a:custGeom>
                <a:avLst/>
                <a:gdLst>
                  <a:gd name="T0" fmla="*/ 0 w 200"/>
                  <a:gd name="T1" fmla="*/ 44 h 236"/>
                  <a:gd name="T2" fmla="*/ 506 w 200"/>
                  <a:gd name="T3" fmla="*/ 611 h 236"/>
                  <a:gd name="T4" fmla="*/ 652 w 200"/>
                  <a:gd name="T5" fmla="*/ 1321 h 236"/>
                  <a:gd name="T6" fmla="*/ 667 w 200"/>
                  <a:gd name="T7" fmla="*/ 1207 h 236"/>
                  <a:gd name="T8" fmla="*/ 810 w 200"/>
                  <a:gd name="T9" fmla="*/ 1264 h 236"/>
                  <a:gd name="T10" fmla="*/ 774 w 200"/>
                  <a:gd name="T11" fmla="*/ 850 h 236"/>
                  <a:gd name="T12" fmla="*/ 915 w 200"/>
                  <a:gd name="T13" fmla="*/ 435 h 236"/>
                  <a:gd name="T14" fmla="*/ 563 w 200"/>
                  <a:gd name="T15" fmla="*/ 190 h 236"/>
                  <a:gd name="T16" fmla="*/ 141 w 200"/>
                  <a:gd name="T17" fmla="*/ 0 h 2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0" h="236">
                    <a:moveTo>
                      <a:pt x="0" y="8"/>
                    </a:moveTo>
                    <a:cubicBezTo>
                      <a:pt x="38" y="41"/>
                      <a:pt x="84" y="63"/>
                      <a:pt x="111" y="109"/>
                    </a:cubicBezTo>
                    <a:cubicBezTo>
                      <a:pt x="133" y="146"/>
                      <a:pt x="142" y="193"/>
                      <a:pt x="143" y="236"/>
                    </a:cubicBezTo>
                    <a:cubicBezTo>
                      <a:pt x="143" y="229"/>
                      <a:pt x="145" y="223"/>
                      <a:pt x="146" y="216"/>
                    </a:cubicBezTo>
                    <a:cubicBezTo>
                      <a:pt x="156" y="219"/>
                      <a:pt x="166" y="224"/>
                      <a:pt x="177" y="226"/>
                    </a:cubicBezTo>
                    <a:cubicBezTo>
                      <a:pt x="167" y="199"/>
                      <a:pt x="164" y="180"/>
                      <a:pt x="169" y="152"/>
                    </a:cubicBezTo>
                    <a:cubicBezTo>
                      <a:pt x="175" y="122"/>
                      <a:pt x="190" y="104"/>
                      <a:pt x="200" y="78"/>
                    </a:cubicBezTo>
                    <a:cubicBezTo>
                      <a:pt x="175" y="64"/>
                      <a:pt x="149" y="47"/>
                      <a:pt x="123" y="34"/>
                    </a:cubicBezTo>
                    <a:cubicBezTo>
                      <a:pt x="97" y="21"/>
                      <a:pt x="52" y="20"/>
                      <a:pt x="31" y="0"/>
                    </a:cubicBezTo>
                  </a:path>
                </a:pathLst>
              </a:custGeom>
              <a:solidFill>
                <a:srgbClr val="B97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" name="Freeform 13">
                <a:extLst>
                  <a:ext uri="{FF2B5EF4-FFF2-40B4-BE49-F238E27FC236}">
                    <a16:creationId xmlns:a16="http://schemas.microsoft.com/office/drawing/2014/main" id="{E11374A0-06DC-444E-A860-821853B37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3" y="2128"/>
                <a:ext cx="332" cy="417"/>
              </a:xfrm>
              <a:custGeom>
                <a:avLst/>
                <a:gdLst>
                  <a:gd name="T0" fmla="*/ 0 w 200"/>
                  <a:gd name="T1" fmla="*/ 37 h 235"/>
                  <a:gd name="T2" fmla="*/ 506 w 200"/>
                  <a:gd name="T3" fmla="*/ 607 h 235"/>
                  <a:gd name="T4" fmla="*/ 652 w 200"/>
                  <a:gd name="T5" fmla="*/ 1313 h 235"/>
                  <a:gd name="T6" fmla="*/ 667 w 200"/>
                  <a:gd name="T7" fmla="*/ 1207 h 235"/>
                  <a:gd name="T8" fmla="*/ 805 w 200"/>
                  <a:gd name="T9" fmla="*/ 1256 h 235"/>
                  <a:gd name="T10" fmla="*/ 774 w 200"/>
                  <a:gd name="T11" fmla="*/ 845 h 235"/>
                  <a:gd name="T12" fmla="*/ 915 w 200"/>
                  <a:gd name="T13" fmla="*/ 431 h 235"/>
                  <a:gd name="T14" fmla="*/ 563 w 200"/>
                  <a:gd name="T15" fmla="*/ 188 h 235"/>
                  <a:gd name="T16" fmla="*/ 141 w 200"/>
                  <a:gd name="T17" fmla="*/ 0 h 2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0" h="235">
                    <a:moveTo>
                      <a:pt x="0" y="7"/>
                    </a:moveTo>
                    <a:cubicBezTo>
                      <a:pt x="38" y="40"/>
                      <a:pt x="84" y="63"/>
                      <a:pt x="111" y="109"/>
                    </a:cubicBezTo>
                    <a:cubicBezTo>
                      <a:pt x="133" y="146"/>
                      <a:pt x="141" y="193"/>
                      <a:pt x="143" y="235"/>
                    </a:cubicBezTo>
                    <a:cubicBezTo>
                      <a:pt x="142" y="228"/>
                      <a:pt x="145" y="222"/>
                      <a:pt x="146" y="216"/>
                    </a:cubicBezTo>
                    <a:cubicBezTo>
                      <a:pt x="155" y="219"/>
                      <a:pt x="165" y="224"/>
                      <a:pt x="176" y="225"/>
                    </a:cubicBezTo>
                    <a:cubicBezTo>
                      <a:pt x="167" y="198"/>
                      <a:pt x="164" y="180"/>
                      <a:pt x="169" y="151"/>
                    </a:cubicBezTo>
                    <a:cubicBezTo>
                      <a:pt x="174" y="122"/>
                      <a:pt x="189" y="104"/>
                      <a:pt x="200" y="77"/>
                    </a:cubicBezTo>
                    <a:cubicBezTo>
                      <a:pt x="174" y="63"/>
                      <a:pt x="149" y="47"/>
                      <a:pt x="123" y="34"/>
                    </a:cubicBezTo>
                    <a:cubicBezTo>
                      <a:pt x="96" y="21"/>
                      <a:pt x="52" y="19"/>
                      <a:pt x="31" y="0"/>
                    </a:cubicBezTo>
                  </a:path>
                </a:pathLst>
              </a:custGeom>
              <a:solidFill>
                <a:srgbClr val="A96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" name="Freeform 14">
                <a:extLst>
                  <a:ext uri="{FF2B5EF4-FFF2-40B4-BE49-F238E27FC236}">
                    <a16:creationId xmlns:a16="http://schemas.microsoft.com/office/drawing/2014/main" id="{8DE00869-1011-4A8E-AADB-812A03A81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2123"/>
                <a:ext cx="490" cy="418"/>
              </a:xfrm>
              <a:custGeom>
                <a:avLst/>
                <a:gdLst>
                  <a:gd name="T0" fmla="*/ 0 w 295"/>
                  <a:gd name="T1" fmla="*/ 44 h 236"/>
                  <a:gd name="T2" fmla="*/ 751 w 295"/>
                  <a:gd name="T3" fmla="*/ 606 h 236"/>
                  <a:gd name="T4" fmla="*/ 965 w 295"/>
                  <a:gd name="T5" fmla="*/ 1311 h 236"/>
                  <a:gd name="T6" fmla="*/ 985 w 295"/>
                  <a:gd name="T7" fmla="*/ 1201 h 236"/>
                  <a:gd name="T8" fmla="*/ 1193 w 295"/>
                  <a:gd name="T9" fmla="*/ 1254 h 236"/>
                  <a:gd name="T10" fmla="*/ 1143 w 295"/>
                  <a:gd name="T11" fmla="*/ 838 h 236"/>
                  <a:gd name="T12" fmla="*/ 1352 w 295"/>
                  <a:gd name="T13" fmla="*/ 432 h 236"/>
                  <a:gd name="T14" fmla="*/ 831 w 295"/>
                  <a:gd name="T15" fmla="*/ 188 h 236"/>
                  <a:gd name="T16" fmla="*/ 209 w 295"/>
                  <a:gd name="T17" fmla="*/ 0 h 2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5" h="236">
                    <a:moveTo>
                      <a:pt x="0" y="8"/>
                    </a:moveTo>
                    <a:cubicBezTo>
                      <a:pt x="56" y="41"/>
                      <a:pt x="124" y="63"/>
                      <a:pt x="164" y="109"/>
                    </a:cubicBezTo>
                    <a:cubicBezTo>
                      <a:pt x="196" y="146"/>
                      <a:pt x="208" y="193"/>
                      <a:pt x="211" y="236"/>
                    </a:cubicBezTo>
                    <a:cubicBezTo>
                      <a:pt x="210" y="229"/>
                      <a:pt x="214" y="223"/>
                      <a:pt x="215" y="216"/>
                    </a:cubicBezTo>
                    <a:cubicBezTo>
                      <a:pt x="229" y="219"/>
                      <a:pt x="244" y="224"/>
                      <a:pt x="260" y="226"/>
                    </a:cubicBezTo>
                    <a:cubicBezTo>
                      <a:pt x="246" y="199"/>
                      <a:pt x="241" y="180"/>
                      <a:pt x="249" y="151"/>
                    </a:cubicBezTo>
                    <a:cubicBezTo>
                      <a:pt x="257" y="122"/>
                      <a:pt x="279" y="104"/>
                      <a:pt x="295" y="78"/>
                    </a:cubicBezTo>
                    <a:cubicBezTo>
                      <a:pt x="257" y="64"/>
                      <a:pt x="219" y="47"/>
                      <a:pt x="181" y="34"/>
                    </a:cubicBezTo>
                    <a:cubicBezTo>
                      <a:pt x="142" y="21"/>
                      <a:pt x="77" y="19"/>
                      <a:pt x="46" y="0"/>
                    </a:cubicBezTo>
                  </a:path>
                </a:pathLst>
              </a:custGeom>
              <a:solidFill>
                <a:srgbClr val="B97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0" name="Freeform 15">
                <a:extLst>
                  <a:ext uri="{FF2B5EF4-FFF2-40B4-BE49-F238E27FC236}">
                    <a16:creationId xmlns:a16="http://schemas.microsoft.com/office/drawing/2014/main" id="{974D4396-C8A7-4F7A-AC7E-ACB53D624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7" y="2664"/>
                <a:ext cx="117" cy="265"/>
              </a:xfrm>
              <a:custGeom>
                <a:avLst/>
                <a:gdLst>
                  <a:gd name="T0" fmla="*/ 55 w 70"/>
                  <a:gd name="T1" fmla="*/ 827 h 150"/>
                  <a:gd name="T2" fmla="*/ 216 w 70"/>
                  <a:gd name="T3" fmla="*/ 382 h 150"/>
                  <a:gd name="T4" fmla="*/ 321 w 70"/>
                  <a:gd name="T5" fmla="*/ 0 h 150"/>
                  <a:gd name="T6" fmla="*/ 216 w 70"/>
                  <a:gd name="T7" fmla="*/ 131 h 150"/>
                  <a:gd name="T8" fmla="*/ 125 w 70"/>
                  <a:gd name="T9" fmla="*/ 387 h 150"/>
                  <a:gd name="T10" fmla="*/ 13 w 70"/>
                  <a:gd name="T11" fmla="*/ 783 h 1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0" h="150">
                    <a:moveTo>
                      <a:pt x="12" y="150"/>
                    </a:moveTo>
                    <a:cubicBezTo>
                      <a:pt x="9" y="122"/>
                      <a:pt x="34" y="93"/>
                      <a:pt x="46" y="69"/>
                    </a:cubicBezTo>
                    <a:cubicBezTo>
                      <a:pt x="55" y="50"/>
                      <a:pt x="70" y="20"/>
                      <a:pt x="69" y="0"/>
                    </a:cubicBezTo>
                    <a:cubicBezTo>
                      <a:pt x="51" y="2"/>
                      <a:pt x="52" y="6"/>
                      <a:pt x="46" y="24"/>
                    </a:cubicBezTo>
                    <a:cubicBezTo>
                      <a:pt x="41" y="40"/>
                      <a:pt x="34" y="55"/>
                      <a:pt x="27" y="70"/>
                    </a:cubicBezTo>
                    <a:cubicBezTo>
                      <a:pt x="18" y="90"/>
                      <a:pt x="0" y="120"/>
                      <a:pt x="3" y="142"/>
                    </a:cubicBezTo>
                  </a:path>
                </a:pathLst>
              </a:custGeom>
              <a:solidFill>
                <a:srgbClr val="AC6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" name="Freeform 16">
                <a:extLst>
                  <a:ext uri="{FF2B5EF4-FFF2-40B4-BE49-F238E27FC236}">
                    <a16:creationId xmlns:a16="http://schemas.microsoft.com/office/drawing/2014/main" id="{F34A61B8-E29C-47BB-95B9-BFA17D68C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4" y="2628"/>
                <a:ext cx="58" cy="305"/>
              </a:xfrm>
              <a:custGeom>
                <a:avLst/>
                <a:gdLst>
                  <a:gd name="T0" fmla="*/ 133 w 35"/>
                  <a:gd name="T1" fmla="*/ 959 h 172"/>
                  <a:gd name="T2" fmla="*/ 151 w 35"/>
                  <a:gd name="T3" fmla="*/ 468 h 172"/>
                  <a:gd name="T4" fmla="*/ 124 w 35"/>
                  <a:gd name="T5" fmla="*/ 0 h 172"/>
                  <a:gd name="T6" fmla="*/ 33 w 35"/>
                  <a:gd name="T7" fmla="*/ 37 h 172"/>
                  <a:gd name="T8" fmla="*/ 91 w 35"/>
                  <a:gd name="T9" fmla="*/ 504 h 172"/>
                  <a:gd name="T10" fmla="*/ 109 w 35"/>
                  <a:gd name="T11" fmla="*/ 924 h 1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172">
                    <a:moveTo>
                      <a:pt x="29" y="172"/>
                    </a:moveTo>
                    <a:cubicBezTo>
                      <a:pt x="29" y="143"/>
                      <a:pt x="32" y="114"/>
                      <a:pt x="33" y="84"/>
                    </a:cubicBezTo>
                    <a:cubicBezTo>
                      <a:pt x="35" y="55"/>
                      <a:pt x="27" y="28"/>
                      <a:pt x="27" y="0"/>
                    </a:cubicBezTo>
                    <a:cubicBezTo>
                      <a:pt x="20" y="2"/>
                      <a:pt x="14" y="4"/>
                      <a:pt x="7" y="7"/>
                    </a:cubicBezTo>
                    <a:cubicBezTo>
                      <a:pt x="0" y="31"/>
                      <a:pt x="16" y="66"/>
                      <a:pt x="20" y="90"/>
                    </a:cubicBezTo>
                    <a:cubicBezTo>
                      <a:pt x="24" y="114"/>
                      <a:pt x="24" y="141"/>
                      <a:pt x="24" y="166"/>
                    </a:cubicBezTo>
                  </a:path>
                </a:pathLst>
              </a:custGeom>
              <a:solidFill>
                <a:srgbClr val="AC6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" name="Freeform 17">
                <a:extLst>
                  <a:ext uri="{FF2B5EF4-FFF2-40B4-BE49-F238E27FC236}">
                    <a16:creationId xmlns:a16="http://schemas.microsoft.com/office/drawing/2014/main" id="{D736CA8F-F80F-4D63-99B4-78DD8ABE7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1" y="2660"/>
                <a:ext cx="116" cy="268"/>
              </a:xfrm>
              <a:custGeom>
                <a:avLst/>
                <a:gdLst>
                  <a:gd name="T0" fmla="*/ 60 w 70"/>
                  <a:gd name="T1" fmla="*/ 845 h 151"/>
                  <a:gd name="T2" fmla="*/ 209 w 70"/>
                  <a:gd name="T3" fmla="*/ 385 h 151"/>
                  <a:gd name="T4" fmla="*/ 313 w 70"/>
                  <a:gd name="T5" fmla="*/ 0 h 151"/>
                  <a:gd name="T6" fmla="*/ 214 w 70"/>
                  <a:gd name="T7" fmla="*/ 138 h 151"/>
                  <a:gd name="T8" fmla="*/ 126 w 70"/>
                  <a:gd name="T9" fmla="*/ 398 h 151"/>
                  <a:gd name="T10" fmla="*/ 13 w 70"/>
                  <a:gd name="T11" fmla="*/ 80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0" h="151">
                    <a:moveTo>
                      <a:pt x="13" y="151"/>
                    </a:moveTo>
                    <a:cubicBezTo>
                      <a:pt x="10" y="123"/>
                      <a:pt x="34" y="94"/>
                      <a:pt x="46" y="69"/>
                    </a:cubicBezTo>
                    <a:cubicBezTo>
                      <a:pt x="55" y="51"/>
                      <a:pt x="70" y="21"/>
                      <a:pt x="69" y="0"/>
                    </a:cubicBezTo>
                    <a:cubicBezTo>
                      <a:pt x="51" y="3"/>
                      <a:pt x="52" y="7"/>
                      <a:pt x="47" y="25"/>
                    </a:cubicBezTo>
                    <a:cubicBezTo>
                      <a:pt x="41" y="41"/>
                      <a:pt x="34" y="56"/>
                      <a:pt x="28" y="71"/>
                    </a:cubicBezTo>
                    <a:cubicBezTo>
                      <a:pt x="19" y="91"/>
                      <a:pt x="0" y="121"/>
                      <a:pt x="3" y="143"/>
                    </a:cubicBezTo>
                  </a:path>
                </a:pathLst>
              </a:custGeom>
              <a:solidFill>
                <a:srgbClr val="9A4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" name="Freeform 18">
                <a:extLst>
                  <a:ext uri="{FF2B5EF4-FFF2-40B4-BE49-F238E27FC236}">
                    <a16:creationId xmlns:a16="http://schemas.microsoft.com/office/drawing/2014/main" id="{B593464A-4AF8-49FD-B453-D2BE0A1AC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704"/>
                <a:ext cx="115" cy="268"/>
              </a:xfrm>
              <a:custGeom>
                <a:avLst/>
                <a:gdLst>
                  <a:gd name="T0" fmla="*/ 55 w 69"/>
                  <a:gd name="T1" fmla="*/ 845 h 151"/>
                  <a:gd name="T2" fmla="*/ 208 w 69"/>
                  <a:gd name="T3" fmla="*/ 385 h 151"/>
                  <a:gd name="T4" fmla="*/ 320 w 69"/>
                  <a:gd name="T5" fmla="*/ 0 h 151"/>
                  <a:gd name="T6" fmla="*/ 213 w 69"/>
                  <a:gd name="T7" fmla="*/ 138 h 151"/>
                  <a:gd name="T8" fmla="*/ 125 w 69"/>
                  <a:gd name="T9" fmla="*/ 398 h 151"/>
                  <a:gd name="T10" fmla="*/ 13 w 69"/>
                  <a:gd name="T11" fmla="*/ 80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151">
                    <a:moveTo>
                      <a:pt x="12" y="151"/>
                    </a:moveTo>
                    <a:cubicBezTo>
                      <a:pt x="9" y="122"/>
                      <a:pt x="34" y="93"/>
                      <a:pt x="45" y="69"/>
                    </a:cubicBezTo>
                    <a:cubicBezTo>
                      <a:pt x="55" y="51"/>
                      <a:pt x="69" y="21"/>
                      <a:pt x="69" y="0"/>
                    </a:cubicBezTo>
                    <a:cubicBezTo>
                      <a:pt x="51" y="3"/>
                      <a:pt x="52" y="7"/>
                      <a:pt x="46" y="25"/>
                    </a:cubicBezTo>
                    <a:cubicBezTo>
                      <a:pt x="41" y="40"/>
                      <a:pt x="34" y="56"/>
                      <a:pt x="27" y="71"/>
                    </a:cubicBezTo>
                    <a:cubicBezTo>
                      <a:pt x="18" y="91"/>
                      <a:pt x="0" y="121"/>
                      <a:pt x="3" y="143"/>
                    </a:cubicBezTo>
                  </a:path>
                </a:pathLst>
              </a:custGeom>
              <a:solidFill>
                <a:srgbClr val="AC6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" name="Freeform 19">
                <a:extLst>
                  <a:ext uri="{FF2B5EF4-FFF2-40B4-BE49-F238E27FC236}">
                    <a16:creationId xmlns:a16="http://schemas.microsoft.com/office/drawing/2014/main" id="{EFDBAC49-0885-40F3-881F-93C3DCE60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671"/>
                <a:ext cx="56" cy="303"/>
              </a:xfrm>
              <a:custGeom>
                <a:avLst/>
                <a:gdLst>
                  <a:gd name="T0" fmla="*/ 130 w 34"/>
                  <a:gd name="T1" fmla="*/ 952 h 171"/>
                  <a:gd name="T2" fmla="*/ 147 w 34"/>
                  <a:gd name="T3" fmla="*/ 468 h 171"/>
                  <a:gd name="T4" fmla="*/ 119 w 34"/>
                  <a:gd name="T5" fmla="*/ 0 h 171"/>
                  <a:gd name="T6" fmla="*/ 33 w 34"/>
                  <a:gd name="T7" fmla="*/ 37 h 171"/>
                  <a:gd name="T8" fmla="*/ 84 w 34"/>
                  <a:gd name="T9" fmla="*/ 500 h 171"/>
                  <a:gd name="T10" fmla="*/ 109 w 34"/>
                  <a:gd name="T11" fmla="*/ 916 h 1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171">
                    <a:moveTo>
                      <a:pt x="29" y="171"/>
                    </a:moveTo>
                    <a:cubicBezTo>
                      <a:pt x="29" y="142"/>
                      <a:pt x="32" y="113"/>
                      <a:pt x="33" y="84"/>
                    </a:cubicBezTo>
                    <a:cubicBezTo>
                      <a:pt x="34" y="55"/>
                      <a:pt x="27" y="28"/>
                      <a:pt x="27" y="0"/>
                    </a:cubicBezTo>
                    <a:cubicBezTo>
                      <a:pt x="20" y="2"/>
                      <a:pt x="14" y="4"/>
                      <a:pt x="7" y="7"/>
                    </a:cubicBezTo>
                    <a:cubicBezTo>
                      <a:pt x="0" y="31"/>
                      <a:pt x="15" y="66"/>
                      <a:pt x="19" y="90"/>
                    </a:cubicBezTo>
                    <a:cubicBezTo>
                      <a:pt x="24" y="114"/>
                      <a:pt x="24" y="141"/>
                      <a:pt x="24" y="165"/>
                    </a:cubicBezTo>
                  </a:path>
                </a:pathLst>
              </a:custGeom>
              <a:solidFill>
                <a:srgbClr val="AC6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5" name="Freeform 20">
                <a:extLst>
                  <a:ext uri="{FF2B5EF4-FFF2-40B4-BE49-F238E27FC236}">
                    <a16:creationId xmlns:a16="http://schemas.microsoft.com/office/drawing/2014/main" id="{89EB3E8D-1D42-451C-8267-CED9A1880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5" y="2639"/>
                <a:ext cx="162" cy="315"/>
              </a:xfrm>
              <a:custGeom>
                <a:avLst/>
                <a:gdLst>
                  <a:gd name="T0" fmla="*/ 453 w 97"/>
                  <a:gd name="T1" fmla="*/ 949 h 178"/>
                  <a:gd name="T2" fmla="*/ 387 w 97"/>
                  <a:gd name="T3" fmla="*/ 713 h 178"/>
                  <a:gd name="T4" fmla="*/ 276 w 97"/>
                  <a:gd name="T5" fmla="*/ 375 h 178"/>
                  <a:gd name="T6" fmla="*/ 62 w 97"/>
                  <a:gd name="T7" fmla="*/ 0 h 178"/>
                  <a:gd name="T8" fmla="*/ 117 w 97"/>
                  <a:gd name="T9" fmla="*/ 195 h 178"/>
                  <a:gd name="T10" fmla="*/ 271 w 97"/>
                  <a:gd name="T11" fmla="*/ 510 h 178"/>
                  <a:gd name="T12" fmla="*/ 411 w 97"/>
                  <a:gd name="T13" fmla="*/ 986 h 178"/>
                  <a:gd name="T14" fmla="*/ 438 w 97"/>
                  <a:gd name="T15" fmla="*/ 973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7" h="178">
                    <a:moveTo>
                      <a:pt x="97" y="171"/>
                    </a:moveTo>
                    <a:cubicBezTo>
                      <a:pt x="92" y="168"/>
                      <a:pt x="87" y="139"/>
                      <a:pt x="83" y="129"/>
                    </a:cubicBezTo>
                    <a:cubicBezTo>
                      <a:pt x="75" y="109"/>
                      <a:pt x="67" y="88"/>
                      <a:pt x="59" y="68"/>
                    </a:cubicBezTo>
                    <a:cubicBezTo>
                      <a:pt x="50" y="46"/>
                      <a:pt x="37" y="10"/>
                      <a:pt x="13" y="0"/>
                    </a:cubicBezTo>
                    <a:cubicBezTo>
                      <a:pt x="0" y="11"/>
                      <a:pt x="18" y="26"/>
                      <a:pt x="25" y="35"/>
                    </a:cubicBezTo>
                    <a:cubicBezTo>
                      <a:pt x="39" y="53"/>
                      <a:pt x="50" y="70"/>
                      <a:pt x="58" y="92"/>
                    </a:cubicBezTo>
                    <a:cubicBezTo>
                      <a:pt x="68" y="121"/>
                      <a:pt x="78" y="151"/>
                      <a:pt x="88" y="178"/>
                    </a:cubicBezTo>
                    <a:cubicBezTo>
                      <a:pt x="92" y="178"/>
                      <a:pt x="94" y="176"/>
                      <a:pt x="94" y="176"/>
                    </a:cubicBezTo>
                  </a:path>
                </a:pathLst>
              </a:custGeom>
              <a:solidFill>
                <a:srgbClr val="AC6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6" name="Freeform 21">
                <a:extLst>
                  <a:ext uri="{FF2B5EF4-FFF2-40B4-BE49-F238E27FC236}">
                    <a16:creationId xmlns:a16="http://schemas.microsoft.com/office/drawing/2014/main" id="{24D7380C-FEF8-4702-8C9E-A1524D95A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4" y="2726"/>
                <a:ext cx="115" cy="265"/>
              </a:xfrm>
              <a:custGeom>
                <a:avLst/>
                <a:gdLst>
                  <a:gd name="T0" fmla="*/ 55 w 69"/>
                  <a:gd name="T1" fmla="*/ 827 h 150"/>
                  <a:gd name="T2" fmla="*/ 208 w 69"/>
                  <a:gd name="T3" fmla="*/ 375 h 150"/>
                  <a:gd name="T4" fmla="*/ 320 w 69"/>
                  <a:gd name="T5" fmla="*/ 0 h 150"/>
                  <a:gd name="T6" fmla="*/ 213 w 69"/>
                  <a:gd name="T7" fmla="*/ 131 h 150"/>
                  <a:gd name="T8" fmla="*/ 125 w 69"/>
                  <a:gd name="T9" fmla="*/ 387 h 150"/>
                  <a:gd name="T10" fmla="*/ 13 w 69"/>
                  <a:gd name="T11" fmla="*/ 783 h 1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150">
                    <a:moveTo>
                      <a:pt x="12" y="150"/>
                    </a:moveTo>
                    <a:cubicBezTo>
                      <a:pt x="9" y="122"/>
                      <a:pt x="34" y="93"/>
                      <a:pt x="45" y="68"/>
                    </a:cubicBezTo>
                    <a:cubicBezTo>
                      <a:pt x="54" y="50"/>
                      <a:pt x="69" y="20"/>
                      <a:pt x="69" y="0"/>
                    </a:cubicBezTo>
                    <a:cubicBezTo>
                      <a:pt x="51" y="2"/>
                      <a:pt x="52" y="6"/>
                      <a:pt x="46" y="24"/>
                    </a:cubicBezTo>
                    <a:cubicBezTo>
                      <a:pt x="41" y="40"/>
                      <a:pt x="34" y="55"/>
                      <a:pt x="27" y="70"/>
                    </a:cubicBezTo>
                    <a:cubicBezTo>
                      <a:pt x="18" y="90"/>
                      <a:pt x="0" y="120"/>
                      <a:pt x="3" y="142"/>
                    </a:cubicBezTo>
                  </a:path>
                </a:pathLst>
              </a:custGeom>
              <a:solidFill>
                <a:srgbClr val="AC6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7" name="Freeform 22">
                <a:extLst>
                  <a:ext uri="{FF2B5EF4-FFF2-40B4-BE49-F238E27FC236}">
                    <a16:creationId xmlns:a16="http://schemas.microsoft.com/office/drawing/2014/main" id="{3B67FAF8-D8BB-497A-9C01-38F9CFB26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2690"/>
                <a:ext cx="57" cy="305"/>
              </a:xfrm>
              <a:custGeom>
                <a:avLst/>
                <a:gdLst>
                  <a:gd name="T0" fmla="*/ 137 w 34"/>
                  <a:gd name="T1" fmla="*/ 959 h 172"/>
                  <a:gd name="T2" fmla="*/ 154 w 34"/>
                  <a:gd name="T3" fmla="*/ 468 h 172"/>
                  <a:gd name="T4" fmla="*/ 126 w 34"/>
                  <a:gd name="T5" fmla="*/ 0 h 172"/>
                  <a:gd name="T6" fmla="*/ 34 w 34"/>
                  <a:gd name="T7" fmla="*/ 37 h 172"/>
                  <a:gd name="T8" fmla="*/ 91 w 34"/>
                  <a:gd name="T9" fmla="*/ 504 h 172"/>
                  <a:gd name="T10" fmla="*/ 112 w 34"/>
                  <a:gd name="T11" fmla="*/ 924 h 1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172">
                    <a:moveTo>
                      <a:pt x="29" y="172"/>
                    </a:moveTo>
                    <a:cubicBezTo>
                      <a:pt x="29" y="143"/>
                      <a:pt x="32" y="114"/>
                      <a:pt x="33" y="84"/>
                    </a:cubicBezTo>
                    <a:cubicBezTo>
                      <a:pt x="34" y="55"/>
                      <a:pt x="27" y="28"/>
                      <a:pt x="27" y="0"/>
                    </a:cubicBezTo>
                    <a:cubicBezTo>
                      <a:pt x="20" y="2"/>
                      <a:pt x="14" y="4"/>
                      <a:pt x="7" y="7"/>
                    </a:cubicBezTo>
                    <a:cubicBezTo>
                      <a:pt x="0" y="31"/>
                      <a:pt x="15" y="66"/>
                      <a:pt x="19" y="90"/>
                    </a:cubicBezTo>
                    <a:cubicBezTo>
                      <a:pt x="24" y="114"/>
                      <a:pt x="24" y="141"/>
                      <a:pt x="24" y="166"/>
                    </a:cubicBezTo>
                  </a:path>
                </a:pathLst>
              </a:custGeom>
              <a:solidFill>
                <a:srgbClr val="9A4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8" name="Freeform 23">
                <a:extLst>
                  <a:ext uri="{FF2B5EF4-FFF2-40B4-BE49-F238E27FC236}">
                    <a16:creationId xmlns:a16="http://schemas.microsoft.com/office/drawing/2014/main" id="{5A7FA837-1DE3-4A81-A0A7-C08A91C13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" y="2660"/>
                <a:ext cx="161" cy="315"/>
              </a:xfrm>
              <a:custGeom>
                <a:avLst/>
                <a:gdLst>
                  <a:gd name="T0" fmla="*/ 443 w 97"/>
                  <a:gd name="T1" fmla="*/ 943 h 178"/>
                  <a:gd name="T2" fmla="*/ 380 w 97"/>
                  <a:gd name="T3" fmla="*/ 713 h 178"/>
                  <a:gd name="T4" fmla="*/ 271 w 97"/>
                  <a:gd name="T5" fmla="*/ 373 h 178"/>
                  <a:gd name="T6" fmla="*/ 61 w 97"/>
                  <a:gd name="T7" fmla="*/ 0 h 178"/>
                  <a:gd name="T8" fmla="*/ 113 w 97"/>
                  <a:gd name="T9" fmla="*/ 188 h 178"/>
                  <a:gd name="T10" fmla="*/ 264 w 97"/>
                  <a:gd name="T11" fmla="*/ 504 h 178"/>
                  <a:gd name="T12" fmla="*/ 402 w 97"/>
                  <a:gd name="T13" fmla="*/ 986 h 178"/>
                  <a:gd name="T14" fmla="*/ 430 w 97"/>
                  <a:gd name="T15" fmla="*/ 972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7" h="178">
                    <a:moveTo>
                      <a:pt x="97" y="170"/>
                    </a:moveTo>
                    <a:cubicBezTo>
                      <a:pt x="92" y="168"/>
                      <a:pt x="87" y="139"/>
                      <a:pt x="83" y="129"/>
                    </a:cubicBezTo>
                    <a:cubicBezTo>
                      <a:pt x="75" y="108"/>
                      <a:pt x="67" y="88"/>
                      <a:pt x="59" y="67"/>
                    </a:cubicBezTo>
                    <a:cubicBezTo>
                      <a:pt x="50" y="45"/>
                      <a:pt x="37" y="9"/>
                      <a:pt x="13" y="0"/>
                    </a:cubicBezTo>
                    <a:cubicBezTo>
                      <a:pt x="0" y="10"/>
                      <a:pt x="18" y="25"/>
                      <a:pt x="25" y="34"/>
                    </a:cubicBezTo>
                    <a:cubicBezTo>
                      <a:pt x="39" y="53"/>
                      <a:pt x="50" y="69"/>
                      <a:pt x="58" y="91"/>
                    </a:cubicBezTo>
                    <a:cubicBezTo>
                      <a:pt x="68" y="120"/>
                      <a:pt x="78" y="150"/>
                      <a:pt x="88" y="178"/>
                    </a:cubicBezTo>
                    <a:cubicBezTo>
                      <a:pt x="92" y="177"/>
                      <a:pt x="94" y="175"/>
                      <a:pt x="94" y="175"/>
                    </a:cubicBezTo>
                  </a:path>
                </a:pathLst>
              </a:custGeom>
              <a:solidFill>
                <a:srgbClr val="9A4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9" name="Freeform 24">
                <a:extLst>
                  <a:ext uri="{FF2B5EF4-FFF2-40B4-BE49-F238E27FC236}">
                    <a16:creationId xmlns:a16="http://schemas.microsoft.com/office/drawing/2014/main" id="{230E0C42-C72D-4074-8F4A-537F07949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4" y="2733"/>
                <a:ext cx="114" cy="265"/>
              </a:xfrm>
              <a:custGeom>
                <a:avLst/>
                <a:gdLst>
                  <a:gd name="T0" fmla="*/ 55 w 69"/>
                  <a:gd name="T1" fmla="*/ 827 h 150"/>
                  <a:gd name="T2" fmla="*/ 202 w 69"/>
                  <a:gd name="T3" fmla="*/ 375 h 150"/>
                  <a:gd name="T4" fmla="*/ 311 w 69"/>
                  <a:gd name="T5" fmla="*/ 0 h 150"/>
                  <a:gd name="T6" fmla="*/ 208 w 69"/>
                  <a:gd name="T7" fmla="*/ 131 h 150"/>
                  <a:gd name="T8" fmla="*/ 122 w 69"/>
                  <a:gd name="T9" fmla="*/ 387 h 150"/>
                  <a:gd name="T10" fmla="*/ 13 w 69"/>
                  <a:gd name="T11" fmla="*/ 783 h 1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150">
                    <a:moveTo>
                      <a:pt x="12" y="150"/>
                    </a:moveTo>
                    <a:cubicBezTo>
                      <a:pt x="9" y="122"/>
                      <a:pt x="34" y="93"/>
                      <a:pt x="45" y="68"/>
                    </a:cubicBezTo>
                    <a:cubicBezTo>
                      <a:pt x="54" y="50"/>
                      <a:pt x="69" y="20"/>
                      <a:pt x="69" y="0"/>
                    </a:cubicBezTo>
                    <a:cubicBezTo>
                      <a:pt x="51" y="2"/>
                      <a:pt x="52" y="6"/>
                      <a:pt x="46" y="24"/>
                    </a:cubicBezTo>
                    <a:cubicBezTo>
                      <a:pt x="41" y="40"/>
                      <a:pt x="34" y="55"/>
                      <a:pt x="27" y="70"/>
                    </a:cubicBezTo>
                    <a:cubicBezTo>
                      <a:pt x="18" y="90"/>
                      <a:pt x="0" y="120"/>
                      <a:pt x="3" y="142"/>
                    </a:cubicBezTo>
                  </a:path>
                </a:pathLst>
              </a:custGeom>
              <a:solidFill>
                <a:srgbClr val="9A4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0" name="Freeform 25">
                <a:extLst>
                  <a:ext uri="{FF2B5EF4-FFF2-40B4-BE49-F238E27FC236}">
                    <a16:creationId xmlns:a16="http://schemas.microsoft.com/office/drawing/2014/main" id="{9FE39A78-7D9C-4956-90E0-AD7B667B1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2697"/>
                <a:ext cx="56" cy="305"/>
              </a:xfrm>
              <a:custGeom>
                <a:avLst/>
                <a:gdLst>
                  <a:gd name="T0" fmla="*/ 130 w 34"/>
                  <a:gd name="T1" fmla="*/ 959 h 172"/>
                  <a:gd name="T2" fmla="*/ 147 w 34"/>
                  <a:gd name="T3" fmla="*/ 468 h 172"/>
                  <a:gd name="T4" fmla="*/ 119 w 34"/>
                  <a:gd name="T5" fmla="*/ 0 h 172"/>
                  <a:gd name="T6" fmla="*/ 33 w 34"/>
                  <a:gd name="T7" fmla="*/ 37 h 172"/>
                  <a:gd name="T8" fmla="*/ 84 w 34"/>
                  <a:gd name="T9" fmla="*/ 504 h 172"/>
                  <a:gd name="T10" fmla="*/ 109 w 34"/>
                  <a:gd name="T11" fmla="*/ 924 h 1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172">
                    <a:moveTo>
                      <a:pt x="29" y="172"/>
                    </a:moveTo>
                    <a:cubicBezTo>
                      <a:pt x="29" y="143"/>
                      <a:pt x="32" y="114"/>
                      <a:pt x="33" y="84"/>
                    </a:cubicBezTo>
                    <a:cubicBezTo>
                      <a:pt x="34" y="55"/>
                      <a:pt x="27" y="28"/>
                      <a:pt x="27" y="0"/>
                    </a:cubicBezTo>
                    <a:cubicBezTo>
                      <a:pt x="20" y="2"/>
                      <a:pt x="14" y="4"/>
                      <a:pt x="7" y="7"/>
                    </a:cubicBezTo>
                    <a:cubicBezTo>
                      <a:pt x="0" y="31"/>
                      <a:pt x="15" y="66"/>
                      <a:pt x="19" y="90"/>
                    </a:cubicBezTo>
                    <a:cubicBezTo>
                      <a:pt x="24" y="114"/>
                      <a:pt x="24" y="141"/>
                      <a:pt x="24" y="166"/>
                    </a:cubicBezTo>
                  </a:path>
                </a:pathLst>
              </a:custGeom>
              <a:solidFill>
                <a:srgbClr val="AC6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1" name="Freeform 26">
                <a:extLst>
                  <a:ext uri="{FF2B5EF4-FFF2-40B4-BE49-F238E27FC236}">
                    <a16:creationId xmlns:a16="http://schemas.microsoft.com/office/drawing/2014/main" id="{53978C96-D736-4B13-98EA-1F36F3EC7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2667"/>
                <a:ext cx="161" cy="315"/>
              </a:xfrm>
              <a:custGeom>
                <a:avLst/>
                <a:gdLst>
                  <a:gd name="T0" fmla="*/ 443 w 97"/>
                  <a:gd name="T1" fmla="*/ 943 h 178"/>
                  <a:gd name="T2" fmla="*/ 380 w 97"/>
                  <a:gd name="T3" fmla="*/ 713 h 178"/>
                  <a:gd name="T4" fmla="*/ 271 w 97"/>
                  <a:gd name="T5" fmla="*/ 373 h 178"/>
                  <a:gd name="T6" fmla="*/ 61 w 97"/>
                  <a:gd name="T7" fmla="*/ 0 h 178"/>
                  <a:gd name="T8" fmla="*/ 113 w 97"/>
                  <a:gd name="T9" fmla="*/ 188 h 178"/>
                  <a:gd name="T10" fmla="*/ 264 w 97"/>
                  <a:gd name="T11" fmla="*/ 504 h 178"/>
                  <a:gd name="T12" fmla="*/ 402 w 97"/>
                  <a:gd name="T13" fmla="*/ 986 h 178"/>
                  <a:gd name="T14" fmla="*/ 430 w 97"/>
                  <a:gd name="T15" fmla="*/ 972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7" h="178">
                    <a:moveTo>
                      <a:pt x="97" y="170"/>
                    </a:moveTo>
                    <a:cubicBezTo>
                      <a:pt x="92" y="168"/>
                      <a:pt x="87" y="139"/>
                      <a:pt x="83" y="129"/>
                    </a:cubicBezTo>
                    <a:cubicBezTo>
                      <a:pt x="75" y="108"/>
                      <a:pt x="67" y="88"/>
                      <a:pt x="59" y="67"/>
                    </a:cubicBezTo>
                    <a:cubicBezTo>
                      <a:pt x="50" y="45"/>
                      <a:pt x="37" y="9"/>
                      <a:pt x="13" y="0"/>
                    </a:cubicBezTo>
                    <a:cubicBezTo>
                      <a:pt x="0" y="10"/>
                      <a:pt x="18" y="25"/>
                      <a:pt x="25" y="34"/>
                    </a:cubicBezTo>
                    <a:cubicBezTo>
                      <a:pt x="39" y="53"/>
                      <a:pt x="50" y="69"/>
                      <a:pt x="58" y="91"/>
                    </a:cubicBezTo>
                    <a:cubicBezTo>
                      <a:pt x="68" y="120"/>
                      <a:pt x="78" y="150"/>
                      <a:pt x="88" y="178"/>
                    </a:cubicBezTo>
                    <a:cubicBezTo>
                      <a:pt x="92" y="177"/>
                      <a:pt x="94" y="175"/>
                      <a:pt x="94" y="175"/>
                    </a:cubicBezTo>
                  </a:path>
                </a:pathLst>
              </a:custGeom>
              <a:solidFill>
                <a:srgbClr val="AC6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2" name="Freeform 27">
                <a:extLst>
                  <a:ext uri="{FF2B5EF4-FFF2-40B4-BE49-F238E27FC236}">
                    <a16:creationId xmlns:a16="http://schemas.microsoft.com/office/drawing/2014/main" id="{D8790546-07E5-4C33-808A-AA167CD6E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733"/>
                <a:ext cx="115" cy="265"/>
              </a:xfrm>
              <a:custGeom>
                <a:avLst/>
                <a:gdLst>
                  <a:gd name="T0" fmla="*/ 55 w 69"/>
                  <a:gd name="T1" fmla="*/ 827 h 150"/>
                  <a:gd name="T2" fmla="*/ 208 w 69"/>
                  <a:gd name="T3" fmla="*/ 375 h 150"/>
                  <a:gd name="T4" fmla="*/ 320 w 69"/>
                  <a:gd name="T5" fmla="*/ 0 h 150"/>
                  <a:gd name="T6" fmla="*/ 213 w 69"/>
                  <a:gd name="T7" fmla="*/ 131 h 150"/>
                  <a:gd name="T8" fmla="*/ 125 w 69"/>
                  <a:gd name="T9" fmla="*/ 387 h 150"/>
                  <a:gd name="T10" fmla="*/ 13 w 69"/>
                  <a:gd name="T11" fmla="*/ 783 h 1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150">
                    <a:moveTo>
                      <a:pt x="12" y="150"/>
                    </a:moveTo>
                    <a:cubicBezTo>
                      <a:pt x="9" y="122"/>
                      <a:pt x="34" y="93"/>
                      <a:pt x="45" y="68"/>
                    </a:cubicBezTo>
                    <a:cubicBezTo>
                      <a:pt x="54" y="50"/>
                      <a:pt x="69" y="20"/>
                      <a:pt x="69" y="0"/>
                    </a:cubicBezTo>
                    <a:cubicBezTo>
                      <a:pt x="51" y="2"/>
                      <a:pt x="52" y="6"/>
                      <a:pt x="46" y="24"/>
                    </a:cubicBezTo>
                    <a:cubicBezTo>
                      <a:pt x="41" y="40"/>
                      <a:pt x="34" y="55"/>
                      <a:pt x="27" y="70"/>
                    </a:cubicBezTo>
                    <a:cubicBezTo>
                      <a:pt x="18" y="90"/>
                      <a:pt x="0" y="120"/>
                      <a:pt x="3" y="142"/>
                    </a:cubicBezTo>
                  </a:path>
                </a:pathLst>
              </a:custGeom>
              <a:solidFill>
                <a:srgbClr val="AC6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3" name="Freeform 28">
                <a:extLst>
                  <a:ext uri="{FF2B5EF4-FFF2-40B4-BE49-F238E27FC236}">
                    <a16:creationId xmlns:a16="http://schemas.microsoft.com/office/drawing/2014/main" id="{AAF1619B-D0EF-4520-B5C1-5857C59B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2697"/>
                <a:ext cx="57" cy="305"/>
              </a:xfrm>
              <a:custGeom>
                <a:avLst/>
                <a:gdLst>
                  <a:gd name="T0" fmla="*/ 137 w 34"/>
                  <a:gd name="T1" fmla="*/ 959 h 172"/>
                  <a:gd name="T2" fmla="*/ 154 w 34"/>
                  <a:gd name="T3" fmla="*/ 468 h 172"/>
                  <a:gd name="T4" fmla="*/ 126 w 34"/>
                  <a:gd name="T5" fmla="*/ 0 h 172"/>
                  <a:gd name="T6" fmla="*/ 34 w 34"/>
                  <a:gd name="T7" fmla="*/ 37 h 172"/>
                  <a:gd name="T8" fmla="*/ 91 w 34"/>
                  <a:gd name="T9" fmla="*/ 504 h 172"/>
                  <a:gd name="T10" fmla="*/ 112 w 34"/>
                  <a:gd name="T11" fmla="*/ 924 h 1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172">
                    <a:moveTo>
                      <a:pt x="29" y="172"/>
                    </a:moveTo>
                    <a:cubicBezTo>
                      <a:pt x="29" y="143"/>
                      <a:pt x="32" y="114"/>
                      <a:pt x="33" y="84"/>
                    </a:cubicBezTo>
                    <a:cubicBezTo>
                      <a:pt x="34" y="55"/>
                      <a:pt x="27" y="28"/>
                      <a:pt x="27" y="0"/>
                    </a:cubicBezTo>
                    <a:cubicBezTo>
                      <a:pt x="20" y="2"/>
                      <a:pt x="14" y="4"/>
                      <a:pt x="7" y="7"/>
                    </a:cubicBezTo>
                    <a:cubicBezTo>
                      <a:pt x="0" y="31"/>
                      <a:pt x="15" y="66"/>
                      <a:pt x="19" y="90"/>
                    </a:cubicBezTo>
                    <a:cubicBezTo>
                      <a:pt x="24" y="114"/>
                      <a:pt x="24" y="141"/>
                      <a:pt x="24" y="166"/>
                    </a:cubicBezTo>
                  </a:path>
                </a:pathLst>
              </a:custGeom>
              <a:solidFill>
                <a:srgbClr val="AC6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4" name="Freeform 29">
                <a:extLst>
                  <a:ext uri="{FF2B5EF4-FFF2-40B4-BE49-F238E27FC236}">
                    <a16:creationId xmlns:a16="http://schemas.microsoft.com/office/drawing/2014/main" id="{D7ED5D9D-7A19-470A-B5A9-A52101067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0" y="2667"/>
                <a:ext cx="162" cy="315"/>
              </a:xfrm>
              <a:custGeom>
                <a:avLst/>
                <a:gdLst>
                  <a:gd name="T0" fmla="*/ 453 w 97"/>
                  <a:gd name="T1" fmla="*/ 943 h 178"/>
                  <a:gd name="T2" fmla="*/ 387 w 97"/>
                  <a:gd name="T3" fmla="*/ 713 h 178"/>
                  <a:gd name="T4" fmla="*/ 276 w 97"/>
                  <a:gd name="T5" fmla="*/ 373 h 178"/>
                  <a:gd name="T6" fmla="*/ 62 w 97"/>
                  <a:gd name="T7" fmla="*/ 0 h 178"/>
                  <a:gd name="T8" fmla="*/ 117 w 97"/>
                  <a:gd name="T9" fmla="*/ 188 h 178"/>
                  <a:gd name="T10" fmla="*/ 271 w 97"/>
                  <a:gd name="T11" fmla="*/ 504 h 178"/>
                  <a:gd name="T12" fmla="*/ 411 w 97"/>
                  <a:gd name="T13" fmla="*/ 986 h 178"/>
                  <a:gd name="T14" fmla="*/ 438 w 97"/>
                  <a:gd name="T15" fmla="*/ 972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7" h="178">
                    <a:moveTo>
                      <a:pt x="97" y="170"/>
                    </a:moveTo>
                    <a:cubicBezTo>
                      <a:pt x="92" y="168"/>
                      <a:pt x="87" y="139"/>
                      <a:pt x="83" y="129"/>
                    </a:cubicBezTo>
                    <a:cubicBezTo>
                      <a:pt x="75" y="108"/>
                      <a:pt x="67" y="88"/>
                      <a:pt x="59" y="67"/>
                    </a:cubicBezTo>
                    <a:cubicBezTo>
                      <a:pt x="50" y="45"/>
                      <a:pt x="37" y="9"/>
                      <a:pt x="13" y="0"/>
                    </a:cubicBezTo>
                    <a:cubicBezTo>
                      <a:pt x="0" y="10"/>
                      <a:pt x="18" y="25"/>
                      <a:pt x="25" y="34"/>
                    </a:cubicBezTo>
                    <a:cubicBezTo>
                      <a:pt x="39" y="53"/>
                      <a:pt x="50" y="69"/>
                      <a:pt x="58" y="91"/>
                    </a:cubicBezTo>
                    <a:cubicBezTo>
                      <a:pt x="68" y="120"/>
                      <a:pt x="78" y="150"/>
                      <a:pt x="88" y="178"/>
                    </a:cubicBezTo>
                    <a:cubicBezTo>
                      <a:pt x="92" y="177"/>
                      <a:pt x="94" y="175"/>
                      <a:pt x="94" y="175"/>
                    </a:cubicBezTo>
                  </a:path>
                </a:pathLst>
              </a:custGeom>
              <a:solidFill>
                <a:srgbClr val="AC6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5" name="Freeform 30">
                <a:extLst>
                  <a:ext uri="{FF2B5EF4-FFF2-40B4-BE49-F238E27FC236}">
                    <a16:creationId xmlns:a16="http://schemas.microsoft.com/office/drawing/2014/main" id="{5C8C2728-41FE-4C3B-A00E-C27495078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2740"/>
                <a:ext cx="115" cy="266"/>
              </a:xfrm>
              <a:custGeom>
                <a:avLst/>
                <a:gdLst>
                  <a:gd name="T0" fmla="*/ 55 w 69"/>
                  <a:gd name="T1" fmla="*/ 837 h 150"/>
                  <a:gd name="T2" fmla="*/ 208 w 69"/>
                  <a:gd name="T3" fmla="*/ 381 h 150"/>
                  <a:gd name="T4" fmla="*/ 320 w 69"/>
                  <a:gd name="T5" fmla="*/ 0 h 150"/>
                  <a:gd name="T6" fmla="*/ 213 w 69"/>
                  <a:gd name="T7" fmla="*/ 135 h 150"/>
                  <a:gd name="T8" fmla="*/ 125 w 69"/>
                  <a:gd name="T9" fmla="*/ 390 h 150"/>
                  <a:gd name="T10" fmla="*/ 13 w 69"/>
                  <a:gd name="T11" fmla="*/ 793 h 1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150">
                    <a:moveTo>
                      <a:pt x="12" y="150"/>
                    </a:moveTo>
                    <a:cubicBezTo>
                      <a:pt x="9" y="122"/>
                      <a:pt x="34" y="93"/>
                      <a:pt x="45" y="68"/>
                    </a:cubicBezTo>
                    <a:cubicBezTo>
                      <a:pt x="54" y="50"/>
                      <a:pt x="69" y="20"/>
                      <a:pt x="69" y="0"/>
                    </a:cubicBezTo>
                    <a:cubicBezTo>
                      <a:pt x="51" y="2"/>
                      <a:pt x="52" y="6"/>
                      <a:pt x="46" y="24"/>
                    </a:cubicBezTo>
                    <a:cubicBezTo>
                      <a:pt x="41" y="40"/>
                      <a:pt x="34" y="55"/>
                      <a:pt x="27" y="70"/>
                    </a:cubicBezTo>
                    <a:cubicBezTo>
                      <a:pt x="18" y="90"/>
                      <a:pt x="0" y="120"/>
                      <a:pt x="3" y="142"/>
                    </a:cubicBezTo>
                  </a:path>
                </a:pathLst>
              </a:custGeom>
              <a:solidFill>
                <a:srgbClr val="9A4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6" name="Freeform 31">
                <a:extLst>
                  <a:ext uri="{FF2B5EF4-FFF2-40B4-BE49-F238E27FC236}">
                    <a16:creationId xmlns:a16="http://schemas.microsoft.com/office/drawing/2014/main" id="{6BBB2187-CA16-4BB8-8190-803E271DF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2704"/>
                <a:ext cx="56" cy="305"/>
              </a:xfrm>
              <a:custGeom>
                <a:avLst/>
                <a:gdLst>
                  <a:gd name="T0" fmla="*/ 130 w 34"/>
                  <a:gd name="T1" fmla="*/ 959 h 172"/>
                  <a:gd name="T2" fmla="*/ 147 w 34"/>
                  <a:gd name="T3" fmla="*/ 468 h 172"/>
                  <a:gd name="T4" fmla="*/ 119 w 34"/>
                  <a:gd name="T5" fmla="*/ 0 h 172"/>
                  <a:gd name="T6" fmla="*/ 33 w 34"/>
                  <a:gd name="T7" fmla="*/ 37 h 172"/>
                  <a:gd name="T8" fmla="*/ 84 w 34"/>
                  <a:gd name="T9" fmla="*/ 504 h 172"/>
                  <a:gd name="T10" fmla="*/ 109 w 34"/>
                  <a:gd name="T11" fmla="*/ 924 h 1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172">
                    <a:moveTo>
                      <a:pt x="29" y="172"/>
                    </a:moveTo>
                    <a:cubicBezTo>
                      <a:pt x="29" y="143"/>
                      <a:pt x="32" y="114"/>
                      <a:pt x="33" y="84"/>
                    </a:cubicBezTo>
                    <a:cubicBezTo>
                      <a:pt x="34" y="55"/>
                      <a:pt x="27" y="28"/>
                      <a:pt x="27" y="0"/>
                    </a:cubicBezTo>
                    <a:cubicBezTo>
                      <a:pt x="20" y="2"/>
                      <a:pt x="14" y="4"/>
                      <a:pt x="7" y="7"/>
                    </a:cubicBezTo>
                    <a:cubicBezTo>
                      <a:pt x="0" y="31"/>
                      <a:pt x="15" y="66"/>
                      <a:pt x="19" y="90"/>
                    </a:cubicBezTo>
                    <a:cubicBezTo>
                      <a:pt x="24" y="114"/>
                      <a:pt x="24" y="141"/>
                      <a:pt x="24" y="166"/>
                    </a:cubicBezTo>
                  </a:path>
                </a:pathLst>
              </a:custGeom>
              <a:solidFill>
                <a:srgbClr val="AC6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7" name="Freeform 32">
                <a:extLst>
                  <a:ext uri="{FF2B5EF4-FFF2-40B4-BE49-F238E27FC236}">
                    <a16:creationId xmlns:a16="http://schemas.microsoft.com/office/drawing/2014/main" id="{0BAF0596-921F-47A6-86BA-93363FCFF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" y="2674"/>
                <a:ext cx="161" cy="316"/>
              </a:xfrm>
              <a:custGeom>
                <a:avLst/>
                <a:gdLst>
                  <a:gd name="T0" fmla="*/ 443 w 97"/>
                  <a:gd name="T1" fmla="*/ 952 h 178"/>
                  <a:gd name="T2" fmla="*/ 380 w 97"/>
                  <a:gd name="T3" fmla="*/ 723 h 178"/>
                  <a:gd name="T4" fmla="*/ 271 w 97"/>
                  <a:gd name="T5" fmla="*/ 375 h 178"/>
                  <a:gd name="T6" fmla="*/ 61 w 97"/>
                  <a:gd name="T7" fmla="*/ 0 h 178"/>
                  <a:gd name="T8" fmla="*/ 113 w 97"/>
                  <a:gd name="T9" fmla="*/ 190 h 178"/>
                  <a:gd name="T10" fmla="*/ 264 w 97"/>
                  <a:gd name="T11" fmla="*/ 511 h 178"/>
                  <a:gd name="T12" fmla="*/ 402 w 97"/>
                  <a:gd name="T13" fmla="*/ 996 h 178"/>
                  <a:gd name="T14" fmla="*/ 430 w 97"/>
                  <a:gd name="T15" fmla="*/ 980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7" h="178">
                    <a:moveTo>
                      <a:pt x="97" y="170"/>
                    </a:moveTo>
                    <a:cubicBezTo>
                      <a:pt x="92" y="168"/>
                      <a:pt x="87" y="139"/>
                      <a:pt x="83" y="129"/>
                    </a:cubicBezTo>
                    <a:cubicBezTo>
                      <a:pt x="75" y="108"/>
                      <a:pt x="67" y="88"/>
                      <a:pt x="59" y="67"/>
                    </a:cubicBezTo>
                    <a:cubicBezTo>
                      <a:pt x="50" y="45"/>
                      <a:pt x="37" y="9"/>
                      <a:pt x="13" y="0"/>
                    </a:cubicBezTo>
                    <a:cubicBezTo>
                      <a:pt x="0" y="10"/>
                      <a:pt x="18" y="25"/>
                      <a:pt x="25" y="34"/>
                    </a:cubicBezTo>
                    <a:cubicBezTo>
                      <a:pt x="39" y="53"/>
                      <a:pt x="50" y="69"/>
                      <a:pt x="58" y="91"/>
                    </a:cubicBezTo>
                    <a:cubicBezTo>
                      <a:pt x="68" y="120"/>
                      <a:pt x="78" y="150"/>
                      <a:pt x="88" y="178"/>
                    </a:cubicBezTo>
                    <a:cubicBezTo>
                      <a:pt x="92" y="177"/>
                      <a:pt x="94" y="175"/>
                      <a:pt x="94" y="175"/>
                    </a:cubicBezTo>
                  </a:path>
                </a:pathLst>
              </a:custGeom>
              <a:solidFill>
                <a:srgbClr val="9A4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8" name="Freeform 33">
                <a:extLst>
                  <a:ext uri="{FF2B5EF4-FFF2-40B4-BE49-F238E27FC236}">
                    <a16:creationId xmlns:a16="http://schemas.microsoft.com/office/drawing/2014/main" id="{4520B83F-73E6-4BB9-B6F9-7096CE853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2747"/>
                <a:ext cx="115" cy="266"/>
              </a:xfrm>
              <a:custGeom>
                <a:avLst/>
                <a:gdLst>
                  <a:gd name="T0" fmla="*/ 55 w 69"/>
                  <a:gd name="T1" fmla="*/ 837 h 150"/>
                  <a:gd name="T2" fmla="*/ 208 w 69"/>
                  <a:gd name="T3" fmla="*/ 381 h 150"/>
                  <a:gd name="T4" fmla="*/ 320 w 69"/>
                  <a:gd name="T5" fmla="*/ 0 h 150"/>
                  <a:gd name="T6" fmla="*/ 213 w 69"/>
                  <a:gd name="T7" fmla="*/ 135 h 150"/>
                  <a:gd name="T8" fmla="*/ 125 w 69"/>
                  <a:gd name="T9" fmla="*/ 390 h 150"/>
                  <a:gd name="T10" fmla="*/ 13 w 69"/>
                  <a:gd name="T11" fmla="*/ 793 h 1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150">
                    <a:moveTo>
                      <a:pt x="12" y="150"/>
                    </a:moveTo>
                    <a:cubicBezTo>
                      <a:pt x="9" y="122"/>
                      <a:pt x="34" y="93"/>
                      <a:pt x="45" y="68"/>
                    </a:cubicBezTo>
                    <a:cubicBezTo>
                      <a:pt x="54" y="50"/>
                      <a:pt x="69" y="20"/>
                      <a:pt x="69" y="0"/>
                    </a:cubicBezTo>
                    <a:cubicBezTo>
                      <a:pt x="51" y="2"/>
                      <a:pt x="52" y="6"/>
                      <a:pt x="46" y="24"/>
                    </a:cubicBezTo>
                    <a:cubicBezTo>
                      <a:pt x="41" y="40"/>
                      <a:pt x="34" y="55"/>
                      <a:pt x="27" y="70"/>
                    </a:cubicBezTo>
                    <a:cubicBezTo>
                      <a:pt x="18" y="90"/>
                      <a:pt x="0" y="120"/>
                      <a:pt x="3" y="142"/>
                    </a:cubicBezTo>
                  </a:path>
                </a:pathLst>
              </a:custGeom>
              <a:solidFill>
                <a:srgbClr val="AC6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9" name="Freeform 34">
                <a:extLst>
                  <a:ext uri="{FF2B5EF4-FFF2-40B4-BE49-F238E27FC236}">
                    <a16:creationId xmlns:a16="http://schemas.microsoft.com/office/drawing/2014/main" id="{E9D7A48F-23CD-4656-9957-E494B7094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2711"/>
                <a:ext cx="56" cy="305"/>
              </a:xfrm>
              <a:custGeom>
                <a:avLst/>
                <a:gdLst>
                  <a:gd name="T0" fmla="*/ 130 w 34"/>
                  <a:gd name="T1" fmla="*/ 959 h 172"/>
                  <a:gd name="T2" fmla="*/ 147 w 34"/>
                  <a:gd name="T3" fmla="*/ 468 h 172"/>
                  <a:gd name="T4" fmla="*/ 119 w 34"/>
                  <a:gd name="T5" fmla="*/ 0 h 172"/>
                  <a:gd name="T6" fmla="*/ 33 w 34"/>
                  <a:gd name="T7" fmla="*/ 37 h 172"/>
                  <a:gd name="T8" fmla="*/ 84 w 34"/>
                  <a:gd name="T9" fmla="*/ 504 h 172"/>
                  <a:gd name="T10" fmla="*/ 109 w 34"/>
                  <a:gd name="T11" fmla="*/ 924 h 1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172">
                    <a:moveTo>
                      <a:pt x="29" y="172"/>
                    </a:moveTo>
                    <a:cubicBezTo>
                      <a:pt x="29" y="143"/>
                      <a:pt x="32" y="114"/>
                      <a:pt x="33" y="84"/>
                    </a:cubicBezTo>
                    <a:cubicBezTo>
                      <a:pt x="34" y="55"/>
                      <a:pt x="27" y="28"/>
                      <a:pt x="27" y="0"/>
                    </a:cubicBezTo>
                    <a:cubicBezTo>
                      <a:pt x="20" y="2"/>
                      <a:pt x="14" y="4"/>
                      <a:pt x="7" y="7"/>
                    </a:cubicBezTo>
                    <a:cubicBezTo>
                      <a:pt x="0" y="31"/>
                      <a:pt x="15" y="66"/>
                      <a:pt x="19" y="90"/>
                    </a:cubicBezTo>
                    <a:cubicBezTo>
                      <a:pt x="24" y="114"/>
                      <a:pt x="24" y="141"/>
                      <a:pt x="24" y="166"/>
                    </a:cubicBezTo>
                  </a:path>
                </a:pathLst>
              </a:custGeom>
              <a:solidFill>
                <a:srgbClr val="AC6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0" name="Freeform 35">
                <a:extLst>
                  <a:ext uri="{FF2B5EF4-FFF2-40B4-BE49-F238E27FC236}">
                    <a16:creationId xmlns:a16="http://schemas.microsoft.com/office/drawing/2014/main" id="{E599D46E-6174-4294-97F5-09B87E4BC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2681"/>
                <a:ext cx="161" cy="316"/>
              </a:xfrm>
              <a:custGeom>
                <a:avLst/>
                <a:gdLst>
                  <a:gd name="T0" fmla="*/ 443 w 97"/>
                  <a:gd name="T1" fmla="*/ 952 h 178"/>
                  <a:gd name="T2" fmla="*/ 380 w 97"/>
                  <a:gd name="T3" fmla="*/ 723 h 178"/>
                  <a:gd name="T4" fmla="*/ 271 w 97"/>
                  <a:gd name="T5" fmla="*/ 375 h 178"/>
                  <a:gd name="T6" fmla="*/ 61 w 97"/>
                  <a:gd name="T7" fmla="*/ 0 h 178"/>
                  <a:gd name="T8" fmla="*/ 113 w 97"/>
                  <a:gd name="T9" fmla="*/ 190 h 178"/>
                  <a:gd name="T10" fmla="*/ 264 w 97"/>
                  <a:gd name="T11" fmla="*/ 511 h 178"/>
                  <a:gd name="T12" fmla="*/ 402 w 97"/>
                  <a:gd name="T13" fmla="*/ 996 h 178"/>
                  <a:gd name="T14" fmla="*/ 430 w 97"/>
                  <a:gd name="T15" fmla="*/ 980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7" h="178">
                    <a:moveTo>
                      <a:pt x="97" y="170"/>
                    </a:moveTo>
                    <a:cubicBezTo>
                      <a:pt x="92" y="168"/>
                      <a:pt x="87" y="139"/>
                      <a:pt x="83" y="129"/>
                    </a:cubicBezTo>
                    <a:cubicBezTo>
                      <a:pt x="75" y="108"/>
                      <a:pt x="67" y="88"/>
                      <a:pt x="59" y="67"/>
                    </a:cubicBezTo>
                    <a:cubicBezTo>
                      <a:pt x="50" y="45"/>
                      <a:pt x="37" y="9"/>
                      <a:pt x="13" y="0"/>
                    </a:cubicBezTo>
                    <a:cubicBezTo>
                      <a:pt x="0" y="10"/>
                      <a:pt x="18" y="25"/>
                      <a:pt x="25" y="34"/>
                    </a:cubicBezTo>
                    <a:cubicBezTo>
                      <a:pt x="39" y="53"/>
                      <a:pt x="50" y="69"/>
                      <a:pt x="58" y="91"/>
                    </a:cubicBezTo>
                    <a:cubicBezTo>
                      <a:pt x="68" y="120"/>
                      <a:pt x="78" y="150"/>
                      <a:pt x="88" y="178"/>
                    </a:cubicBezTo>
                    <a:cubicBezTo>
                      <a:pt x="92" y="177"/>
                      <a:pt x="94" y="175"/>
                      <a:pt x="94" y="175"/>
                    </a:cubicBezTo>
                  </a:path>
                </a:pathLst>
              </a:custGeom>
              <a:solidFill>
                <a:srgbClr val="9A4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1" name="Freeform 36">
                <a:extLst>
                  <a:ext uri="{FF2B5EF4-FFF2-40B4-BE49-F238E27FC236}">
                    <a16:creationId xmlns:a16="http://schemas.microsoft.com/office/drawing/2014/main" id="{8FD01181-EAFD-4DC0-ACD8-BA23E3CB0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2757"/>
                <a:ext cx="114" cy="266"/>
              </a:xfrm>
              <a:custGeom>
                <a:avLst/>
                <a:gdLst>
                  <a:gd name="T0" fmla="*/ 55 w 69"/>
                  <a:gd name="T1" fmla="*/ 837 h 150"/>
                  <a:gd name="T2" fmla="*/ 202 w 69"/>
                  <a:gd name="T3" fmla="*/ 381 h 150"/>
                  <a:gd name="T4" fmla="*/ 311 w 69"/>
                  <a:gd name="T5" fmla="*/ 0 h 150"/>
                  <a:gd name="T6" fmla="*/ 208 w 69"/>
                  <a:gd name="T7" fmla="*/ 135 h 150"/>
                  <a:gd name="T8" fmla="*/ 122 w 69"/>
                  <a:gd name="T9" fmla="*/ 390 h 150"/>
                  <a:gd name="T10" fmla="*/ 13 w 69"/>
                  <a:gd name="T11" fmla="*/ 793 h 1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150">
                    <a:moveTo>
                      <a:pt x="12" y="150"/>
                    </a:moveTo>
                    <a:cubicBezTo>
                      <a:pt x="9" y="122"/>
                      <a:pt x="34" y="93"/>
                      <a:pt x="45" y="68"/>
                    </a:cubicBezTo>
                    <a:cubicBezTo>
                      <a:pt x="54" y="50"/>
                      <a:pt x="69" y="20"/>
                      <a:pt x="69" y="0"/>
                    </a:cubicBezTo>
                    <a:cubicBezTo>
                      <a:pt x="51" y="2"/>
                      <a:pt x="52" y="6"/>
                      <a:pt x="46" y="24"/>
                    </a:cubicBezTo>
                    <a:cubicBezTo>
                      <a:pt x="41" y="40"/>
                      <a:pt x="34" y="55"/>
                      <a:pt x="27" y="70"/>
                    </a:cubicBezTo>
                    <a:cubicBezTo>
                      <a:pt x="18" y="90"/>
                      <a:pt x="0" y="120"/>
                      <a:pt x="3" y="142"/>
                    </a:cubicBezTo>
                  </a:path>
                </a:pathLst>
              </a:custGeom>
              <a:solidFill>
                <a:srgbClr val="9A4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2" name="Freeform 37">
                <a:extLst>
                  <a:ext uri="{FF2B5EF4-FFF2-40B4-BE49-F238E27FC236}">
                    <a16:creationId xmlns:a16="http://schemas.microsoft.com/office/drawing/2014/main" id="{70EC5283-22ED-4D1A-80AD-B9E4E0FCF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5" y="2722"/>
                <a:ext cx="57" cy="305"/>
              </a:xfrm>
              <a:custGeom>
                <a:avLst/>
                <a:gdLst>
                  <a:gd name="T0" fmla="*/ 137 w 34"/>
                  <a:gd name="T1" fmla="*/ 959 h 172"/>
                  <a:gd name="T2" fmla="*/ 154 w 34"/>
                  <a:gd name="T3" fmla="*/ 468 h 172"/>
                  <a:gd name="T4" fmla="*/ 126 w 34"/>
                  <a:gd name="T5" fmla="*/ 0 h 172"/>
                  <a:gd name="T6" fmla="*/ 34 w 34"/>
                  <a:gd name="T7" fmla="*/ 37 h 172"/>
                  <a:gd name="T8" fmla="*/ 91 w 34"/>
                  <a:gd name="T9" fmla="*/ 504 h 172"/>
                  <a:gd name="T10" fmla="*/ 112 w 34"/>
                  <a:gd name="T11" fmla="*/ 924 h 1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172">
                    <a:moveTo>
                      <a:pt x="29" y="172"/>
                    </a:moveTo>
                    <a:cubicBezTo>
                      <a:pt x="29" y="143"/>
                      <a:pt x="32" y="114"/>
                      <a:pt x="33" y="84"/>
                    </a:cubicBezTo>
                    <a:cubicBezTo>
                      <a:pt x="34" y="55"/>
                      <a:pt x="27" y="28"/>
                      <a:pt x="27" y="0"/>
                    </a:cubicBezTo>
                    <a:cubicBezTo>
                      <a:pt x="20" y="2"/>
                      <a:pt x="14" y="4"/>
                      <a:pt x="7" y="7"/>
                    </a:cubicBezTo>
                    <a:cubicBezTo>
                      <a:pt x="0" y="31"/>
                      <a:pt x="15" y="66"/>
                      <a:pt x="19" y="90"/>
                    </a:cubicBezTo>
                    <a:cubicBezTo>
                      <a:pt x="24" y="114"/>
                      <a:pt x="24" y="141"/>
                      <a:pt x="24" y="166"/>
                    </a:cubicBezTo>
                  </a:path>
                </a:pathLst>
              </a:custGeom>
              <a:solidFill>
                <a:srgbClr val="AC6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3" name="Freeform 38">
                <a:extLst>
                  <a:ext uri="{FF2B5EF4-FFF2-40B4-BE49-F238E27FC236}">
                    <a16:creationId xmlns:a16="http://schemas.microsoft.com/office/drawing/2014/main" id="{64F4358F-6EF2-4EB5-A9E7-A428EEF82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2692"/>
                <a:ext cx="161" cy="315"/>
              </a:xfrm>
              <a:custGeom>
                <a:avLst/>
                <a:gdLst>
                  <a:gd name="T0" fmla="*/ 443 w 97"/>
                  <a:gd name="T1" fmla="*/ 943 h 178"/>
                  <a:gd name="T2" fmla="*/ 380 w 97"/>
                  <a:gd name="T3" fmla="*/ 713 h 178"/>
                  <a:gd name="T4" fmla="*/ 271 w 97"/>
                  <a:gd name="T5" fmla="*/ 373 h 178"/>
                  <a:gd name="T6" fmla="*/ 61 w 97"/>
                  <a:gd name="T7" fmla="*/ 0 h 178"/>
                  <a:gd name="T8" fmla="*/ 113 w 97"/>
                  <a:gd name="T9" fmla="*/ 188 h 178"/>
                  <a:gd name="T10" fmla="*/ 264 w 97"/>
                  <a:gd name="T11" fmla="*/ 504 h 178"/>
                  <a:gd name="T12" fmla="*/ 402 w 97"/>
                  <a:gd name="T13" fmla="*/ 986 h 178"/>
                  <a:gd name="T14" fmla="*/ 430 w 97"/>
                  <a:gd name="T15" fmla="*/ 972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7" h="178">
                    <a:moveTo>
                      <a:pt x="97" y="170"/>
                    </a:moveTo>
                    <a:cubicBezTo>
                      <a:pt x="92" y="168"/>
                      <a:pt x="87" y="139"/>
                      <a:pt x="83" y="129"/>
                    </a:cubicBezTo>
                    <a:cubicBezTo>
                      <a:pt x="75" y="108"/>
                      <a:pt x="67" y="88"/>
                      <a:pt x="59" y="67"/>
                    </a:cubicBezTo>
                    <a:cubicBezTo>
                      <a:pt x="50" y="45"/>
                      <a:pt x="37" y="9"/>
                      <a:pt x="13" y="0"/>
                    </a:cubicBezTo>
                    <a:cubicBezTo>
                      <a:pt x="0" y="10"/>
                      <a:pt x="18" y="25"/>
                      <a:pt x="25" y="34"/>
                    </a:cubicBezTo>
                    <a:cubicBezTo>
                      <a:pt x="39" y="53"/>
                      <a:pt x="50" y="69"/>
                      <a:pt x="58" y="91"/>
                    </a:cubicBezTo>
                    <a:cubicBezTo>
                      <a:pt x="68" y="120"/>
                      <a:pt x="78" y="150"/>
                      <a:pt x="88" y="178"/>
                    </a:cubicBezTo>
                    <a:cubicBezTo>
                      <a:pt x="92" y="177"/>
                      <a:pt x="94" y="175"/>
                      <a:pt x="94" y="175"/>
                    </a:cubicBezTo>
                  </a:path>
                </a:pathLst>
              </a:custGeom>
              <a:solidFill>
                <a:srgbClr val="9A4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4" name="Freeform 39">
                <a:extLst>
                  <a:ext uri="{FF2B5EF4-FFF2-40B4-BE49-F238E27FC236}">
                    <a16:creationId xmlns:a16="http://schemas.microsoft.com/office/drawing/2014/main" id="{E821C36D-0D40-4099-9E22-8BDEF0A99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2752"/>
                <a:ext cx="115" cy="266"/>
              </a:xfrm>
              <a:custGeom>
                <a:avLst/>
                <a:gdLst>
                  <a:gd name="T0" fmla="*/ 55 w 69"/>
                  <a:gd name="T1" fmla="*/ 837 h 150"/>
                  <a:gd name="T2" fmla="*/ 208 w 69"/>
                  <a:gd name="T3" fmla="*/ 381 h 150"/>
                  <a:gd name="T4" fmla="*/ 320 w 69"/>
                  <a:gd name="T5" fmla="*/ 0 h 150"/>
                  <a:gd name="T6" fmla="*/ 213 w 69"/>
                  <a:gd name="T7" fmla="*/ 135 h 150"/>
                  <a:gd name="T8" fmla="*/ 125 w 69"/>
                  <a:gd name="T9" fmla="*/ 390 h 150"/>
                  <a:gd name="T10" fmla="*/ 13 w 69"/>
                  <a:gd name="T11" fmla="*/ 793 h 1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150">
                    <a:moveTo>
                      <a:pt x="12" y="150"/>
                    </a:moveTo>
                    <a:cubicBezTo>
                      <a:pt x="9" y="122"/>
                      <a:pt x="34" y="93"/>
                      <a:pt x="45" y="68"/>
                    </a:cubicBezTo>
                    <a:cubicBezTo>
                      <a:pt x="54" y="50"/>
                      <a:pt x="69" y="20"/>
                      <a:pt x="69" y="0"/>
                    </a:cubicBezTo>
                    <a:cubicBezTo>
                      <a:pt x="51" y="2"/>
                      <a:pt x="52" y="6"/>
                      <a:pt x="46" y="24"/>
                    </a:cubicBezTo>
                    <a:cubicBezTo>
                      <a:pt x="41" y="40"/>
                      <a:pt x="34" y="55"/>
                      <a:pt x="27" y="70"/>
                    </a:cubicBezTo>
                    <a:cubicBezTo>
                      <a:pt x="18" y="90"/>
                      <a:pt x="0" y="120"/>
                      <a:pt x="3" y="142"/>
                    </a:cubicBezTo>
                  </a:path>
                </a:pathLst>
              </a:custGeom>
              <a:solidFill>
                <a:srgbClr val="9A4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5" name="Freeform 40">
                <a:extLst>
                  <a:ext uri="{FF2B5EF4-FFF2-40B4-BE49-F238E27FC236}">
                    <a16:creationId xmlns:a16="http://schemas.microsoft.com/office/drawing/2014/main" id="{55E42C2D-7A70-4F58-AA2B-E423B5156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5" y="2717"/>
                <a:ext cx="56" cy="304"/>
              </a:xfrm>
              <a:custGeom>
                <a:avLst/>
                <a:gdLst>
                  <a:gd name="T0" fmla="*/ 130 w 34"/>
                  <a:gd name="T1" fmla="*/ 949 h 172"/>
                  <a:gd name="T2" fmla="*/ 147 w 34"/>
                  <a:gd name="T3" fmla="*/ 463 h 172"/>
                  <a:gd name="T4" fmla="*/ 119 w 34"/>
                  <a:gd name="T5" fmla="*/ 0 h 172"/>
                  <a:gd name="T6" fmla="*/ 33 w 34"/>
                  <a:gd name="T7" fmla="*/ 37 h 172"/>
                  <a:gd name="T8" fmla="*/ 84 w 34"/>
                  <a:gd name="T9" fmla="*/ 497 h 172"/>
                  <a:gd name="T10" fmla="*/ 109 w 34"/>
                  <a:gd name="T11" fmla="*/ 916 h 1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172">
                    <a:moveTo>
                      <a:pt x="29" y="172"/>
                    </a:moveTo>
                    <a:cubicBezTo>
                      <a:pt x="29" y="143"/>
                      <a:pt x="32" y="114"/>
                      <a:pt x="33" y="84"/>
                    </a:cubicBezTo>
                    <a:cubicBezTo>
                      <a:pt x="34" y="55"/>
                      <a:pt x="27" y="28"/>
                      <a:pt x="27" y="0"/>
                    </a:cubicBezTo>
                    <a:cubicBezTo>
                      <a:pt x="20" y="2"/>
                      <a:pt x="14" y="4"/>
                      <a:pt x="7" y="7"/>
                    </a:cubicBezTo>
                    <a:cubicBezTo>
                      <a:pt x="0" y="31"/>
                      <a:pt x="15" y="66"/>
                      <a:pt x="19" y="90"/>
                    </a:cubicBezTo>
                    <a:cubicBezTo>
                      <a:pt x="24" y="114"/>
                      <a:pt x="24" y="141"/>
                      <a:pt x="24" y="166"/>
                    </a:cubicBezTo>
                  </a:path>
                </a:pathLst>
              </a:custGeom>
              <a:solidFill>
                <a:srgbClr val="AC6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6" name="Freeform 41">
                <a:extLst>
                  <a:ext uri="{FF2B5EF4-FFF2-40B4-BE49-F238E27FC236}">
                    <a16:creationId xmlns:a16="http://schemas.microsoft.com/office/drawing/2014/main" id="{A33A432F-D7E7-4E66-B3F7-100C82348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" y="2687"/>
                <a:ext cx="161" cy="315"/>
              </a:xfrm>
              <a:custGeom>
                <a:avLst/>
                <a:gdLst>
                  <a:gd name="T0" fmla="*/ 443 w 97"/>
                  <a:gd name="T1" fmla="*/ 943 h 178"/>
                  <a:gd name="T2" fmla="*/ 380 w 97"/>
                  <a:gd name="T3" fmla="*/ 713 h 178"/>
                  <a:gd name="T4" fmla="*/ 271 w 97"/>
                  <a:gd name="T5" fmla="*/ 373 h 178"/>
                  <a:gd name="T6" fmla="*/ 61 w 97"/>
                  <a:gd name="T7" fmla="*/ 0 h 178"/>
                  <a:gd name="T8" fmla="*/ 113 w 97"/>
                  <a:gd name="T9" fmla="*/ 188 h 178"/>
                  <a:gd name="T10" fmla="*/ 264 w 97"/>
                  <a:gd name="T11" fmla="*/ 504 h 178"/>
                  <a:gd name="T12" fmla="*/ 402 w 97"/>
                  <a:gd name="T13" fmla="*/ 986 h 178"/>
                  <a:gd name="T14" fmla="*/ 430 w 97"/>
                  <a:gd name="T15" fmla="*/ 972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7" h="178">
                    <a:moveTo>
                      <a:pt x="97" y="170"/>
                    </a:moveTo>
                    <a:cubicBezTo>
                      <a:pt x="92" y="168"/>
                      <a:pt x="87" y="139"/>
                      <a:pt x="83" y="129"/>
                    </a:cubicBezTo>
                    <a:cubicBezTo>
                      <a:pt x="75" y="108"/>
                      <a:pt x="67" y="88"/>
                      <a:pt x="59" y="67"/>
                    </a:cubicBezTo>
                    <a:cubicBezTo>
                      <a:pt x="50" y="45"/>
                      <a:pt x="37" y="9"/>
                      <a:pt x="13" y="0"/>
                    </a:cubicBezTo>
                    <a:cubicBezTo>
                      <a:pt x="0" y="10"/>
                      <a:pt x="18" y="25"/>
                      <a:pt x="25" y="34"/>
                    </a:cubicBezTo>
                    <a:cubicBezTo>
                      <a:pt x="39" y="53"/>
                      <a:pt x="50" y="69"/>
                      <a:pt x="58" y="91"/>
                    </a:cubicBezTo>
                    <a:cubicBezTo>
                      <a:pt x="68" y="120"/>
                      <a:pt x="78" y="150"/>
                      <a:pt x="88" y="178"/>
                    </a:cubicBezTo>
                    <a:cubicBezTo>
                      <a:pt x="92" y="177"/>
                      <a:pt x="94" y="175"/>
                      <a:pt x="94" y="175"/>
                    </a:cubicBezTo>
                  </a:path>
                </a:pathLst>
              </a:custGeom>
              <a:solidFill>
                <a:srgbClr val="AC6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7" name="Freeform 42">
                <a:extLst>
                  <a:ext uri="{FF2B5EF4-FFF2-40B4-BE49-F238E27FC236}">
                    <a16:creationId xmlns:a16="http://schemas.microsoft.com/office/drawing/2014/main" id="{E4C9E389-E042-42D3-9D85-76D207BB6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1" y="2766"/>
                <a:ext cx="114" cy="266"/>
              </a:xfrm>
              <a:custGeom>
                <a:avLst/>
                <a:gdLst>
                  <a:gd name="T0" fmla="*/ 55 w 69"/>
                  <a:gd name="T1" fmla="*/ 837 h 150"/>
                  <a:gd name="T2" fmla="*/ 202 w 69"/>
                  <a:gd name="T3" fmla="*/ 381 h 150"/>
                  <a:gd name="T4" fmla="*/ 311 w 69"/>
                  <a:gd name="T5" fmla="*/ 0 h 150"/>
                  <a:gd name="T6" fmla="*/ 208 w 69"/>
                  <a:gd name="T7" fmla="*/ 135 h 150"/>
                  <a:gd name="T8" fmla="*/ 122 w 69"/>
                  <a:gd name="T9" fmla="*/ 390 h 150"/>
                  <a:gd name="T10" fmla="*/ 13 w 69"/>
                  <a:gd name="T11" fmla="*/ 793 h 1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150">
                    <a:moveTo>
                      <a:pt x="12" y="150"/>
                    </a:moveTo>
                    <a:cubicBezTo>
                      <a:pt x="9" y="122"/>
                      <a:pt x="34" y="93"/>
                      <a:pt x="45" y="68"/>
                    </a:cubicBezTo>
                    <a:cubicBezTo>
                      <a:pt x="54" y="50"/>
                      <a:pt x="69" y="20"/>
                      <a:pt x="69" y="0"/>
                    </a:cubicBezTo>
                    <a:cubicBezTo>
                      <a:pt x="51" y="2"/>
                      <a:pt x="52" y="6"/>
                      <a:pt x="46" y="24"/>
                    </a:cubicBezTo>
                    <a:cubicBezTo>
                      <a:pt x="41" y="40"/>
                      <a:pt x="34" y="55"/>
                      <a:pt x="27" y="70"/>
                    </a:cubicBezTo>
                    <a:cubicBezTo>
                      <a:pt x="18" y="90"/>
                      <a:pt x="0" y="120"/>
                      <a:pt x="3" y="142"/>
                    </a:cubicBezTo>
                  </a:path>
                </a:pathLst>
              </a:custGeom>
              <a:solidFill>
                <a:srgbClr val="9A4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8" name="Freeform 43">
                <a:extLst>
                  <a:ext uri="{FF2B5EF4-FFF2-40B4-BE49-F238E27FC236}">
                    <a16:creationId xmlns:a16="http://schemas.microsoft.com/office/drawing/2014/main" id="{E0B83EEF-0653-4B9A-ABCE-3A0461C3E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7" y="2731"/>
                <a:ext cx="57" cy="305"/>
              </a:xfrm>
              <a:custGeom>
                <a:avLst/>
                <a:gdLst>
                  <a:gd name="T0" fmla="*/ 137 w 34"/>
                  <a:gd name="T1" fmla="*/ 959 h 172"/>
                  <a:gd name="T2" fmla="*/ 154 w 34"/>
                  <a:gd name="T3" fmla="*/ 468 h 172"/>
                  <a:gd name="T4" fmla="*/ 126 w 34"/>
                  <a:gd name="T5" fmla="*/ 0 h 172"/>
                  <a:gd name="T6" fmla="*/ 34 w 34"/>
                  <a:gd name="T7" fmla="*/ 37 h 172"/>
                  <a:gd name="T8" fmla="*/ 91 w 34"/>
                  <a:gd name="T9" fmla="*/ 504 h 172"/>
                  <a:gd name="T10" fmla="*/ 112 w 34"/>
                  <a:gd name="T11" fmla="*/ 924 h 1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172">
                    <a:moveTo>
                      <a:pt x="29" y="172"/>
                    </a:moveTo>
                    <a:cubicBezTo>
                      <a:pt x="29" y="143"/>
                      <a:pt x="32" y="114"/>
                      <a:pt x="33" y="84"/>
                    </a:cubicBezTo>
                    <a:cubicBezTo>
                      <a:pt x="34" y="55"/>
                      <a:pt x="27" y="28"/>
                      <a:pt x="27" y="0"/>
                    </a:cubicBezTo>
                    <a:cubicBezTo>
                      <a:pt x="20" y="2"/>
                      <a:pt x="14" y="4"/>
                      <a:pt x="7" y="7"/>
                    </a:cubicBezTo>
                    <a:cubicBezTo>
                      <a:pt x="0" y="31"/>
                      <a:pt x="15" y="66"/>
                      <a:pt x="19" y="90"/>
                    </a:cubicBezTo>
                    <a:cubicBezTo>
                      <a:pt x="24" y="114"/>
                      <a:pt x="24" y="141"/>
                      <a:pt x="24" y="166"/>
                    </a:cubicBezTo>
                  </a:path>
                </a:pathLst>
              </a:custGeom>
              <a:solidFill>
                <a:srgbClr val="9A4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9" name="Freeform 44">
                <a:extLst>
                  <a:ext uri="{FF2B5EF4-FFF2-40B4-BE49-F238E27FC236}">
                    <a16:creationId xmlns:a16="http://schemas.microsoft.com/office/drawing/2014/main" id="{04975320-F978-4B53-A2B2-8C851C6B7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2701"/>
                <a:ext cx="161" cy="315"/>
              </a:xfrm>
              <a:custGeom>
                <a:avLst/>
                <a:gdLst>
                  <a:gd name="T0" fmla="*/ 443 w 97"/>
                  <a:gd name="T1" fmla="*/ 943 h 178"/>
                  <a:gd name="T2" fmla="*/ 380 w 97"/>
                  <a:gd name="T3" fmla="*/ 713 h 178"/>
                  <a:gd name="T4" fmla="*/ 271 w 97"/>
                  <a:gd name="T5" fmla="*/ 373 h 178"/>
                  <a:gd name="T6" fmla="*/ 61 w 97"/>
                  <a:gd name="T7" fmla="*/ 0 h 178"/>
                  <a:gd name="T8" fmla="*/ 113 w 97"/>
                  <a:gd name="T9" fmla="*/ 188 h 178"/>
                  <a:gd name="T10" fmla="*/ 264 w 97"/>
                  <a:gd name="T11" fmla="*/ 504 h 178"/>
                  <a:gd name="T12" fmla="*/ 402 w 97"/>
                  <a:gd name="T13" fmla="*/ 986 h 178"/>
                  <a:gd name="T14" fmla="*/ 430 w 97"/>
                  <a:gd name="T15" fmla="*/ 972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7" h="178">
                    <a:moveTo>
                      <a:pt x="97" y="170"/>
                    </a:moveTo>
                    <a:cubicBezTo>
                      <a:pt x="92" y="168"/>
                      <a:pt x="87" y="139"/>
                      <a:pt x="83" y="129"/>
                    </a:cubicBezTo>
                    <a:cubicBezTo>
                      <a:pt x="75" y="108"/>
                      <a:pt x="67" y="88"/>
                      <a:pt x="59" y="67"/>
                    </a:cubicBezTo>
                    <a:cubicBezTo>
                      <a:pt x="50" y="45"/>
                      <a:pt x="37" y="9"/>
                      <a:pt x="13" y="0"/>
                    </a:cubicBezTo>
                    <a:cubicBezTo>
                      <a:pt x="0" y="10"/>
                      <a:pt x="18" y="25"/>
                      <a:pt x="25" y="34"/>
                    </a:cubicBezTo>
                    <a:cubicBezTo>
                      <a:pt x="39" y="53"/>
                      <a:pt x="50" y="69"/>
                      <a:pt x="58" y="91"/>
                    </a:cubicBezTo>
                    <a:cubicBezTo>
                      <a:pt x="68" y="120"/>
                      <a:pt x="78" y="150"/>
                      <a:pt x="88" y="178"/>
                    </a:cubicBezTo>
                    <a:cubicBezTo>
                      <a:pt x="92" y="177"/>
                      <a:pt x="94" y="175"/>
                      <a:pt x="94" y="175"/>
                    </a:cubicBezTo>
                  </a:path>
                </a:pathLst>
              </a:custGeom>
              <a:solidFill>
                <a:srgbClr val="AC6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0" name="Freeform 45">
                <a:extLst>
                  <a:ext uri="{FF2B5EF4-FFF2-40B4-BE49-F238E27FC236}">
                    <a16:creationId xmlns:a16="http://schemas.microsoft.com/office/drawing/2014/main" id="{95FE0D17-73C0-4DA9-A98F-92C5DA8E2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2667"/>
                <a:ext cx="115" cy="381"/>
              </a:xfrm>
              <a:custGeom>
                <a:avLst/>
                <a:gdLst>
                  <a:gd name="T0" fmla="*/ 55 w 69"/>
                  <a:gd name="T1" fmla="*/ 1196 h 215"/>
                  <a:gd name="T2" fmla="*/ 208 w 69"/>
                  <a:gd name="T3" fmla="*/ 546 h 215"/>
                  <a:gd name="T4" fmla="*/ 320 w 69"/>
                  <a:gd name="T5" fmla="*/ 0 h 215"/>
                  <a:gd name="T6" fmla="*/ 213 w 69"/>
                  <a:gd name="T7" fmla="*/ 195 h 215"/>
                  <a:gd name="T8" fmla="*/ 125 w 69"/>
                  <a:gd name="T9" fmla="*/ 562 h 215"/>
                  <a:gd name="T10" fmla="*/ 13 w 69"/>
                  <a:gd name="T11" fmla="*/ 1136 h 2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215">
                    <a:moveTo>
                      <a:pt x="12" y="215"/>
                    </a:moveTo>
                    <a:cubicBezTo>
                      <a:pt x="9" y="175"/>
                      <a:pt x="34" y="133"/>
                      <a:pt x="45" y="98"/>
                    </a:cubicBezTo>
                    <a:cubicBezTo>
                      <a:pt x="54" y="72"/>
                      <a:pt x="69" y="29"/>
                      <a:pt x="69" y="0"/>
                    </a:cubicBezTo>
                    <a:cubicBezTo>
                      <a:pt x="51" y="3"/>
                      <a:pt x="52" y="9"/>
                      <a:pt x="46" y="35"/>
                    </a:cubicBezTo>
                    <a:cubicBezTo>
                      <a:pt x="41" y="57"/>
                      <a:pt x="34" y="79"/>
                      <a:pt x="27" y="101"/>
                    </a:cubicBezTo>
                    <a:cubicBezTo>
                      <a:pt x="18" y="129"/>
                      <a:pt x="0" y="172"/>
                      <a:pt x="3" y="204"/>
                    </a:cubicBezTo>
                  </a:path>
                </a:pathLst>
              </a:custGeom>
              <a:solidFill>
                <a:srgbClr val="AC6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1" name="Freeform 46">
                <a:extLst>
                  <a:ext uri="{FF2B5EF4-FFF2-40B4-BE49-F238E27FC236}">
                    <a16:creationId xmlns:a16="http://schemas.microsoft.com/office/drawing/2014/main" id="{F41CF413-FD51-4EAC-B66D-2A9EBDE9D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3" y="2616"/>
                <a:ext cx="57" cy="437"/>
              </a:xfrm>
              <a:custGeom>
                <a:avLst/>
                <a:gdLst>
                  <a:gd name="T0" fmla="*/ 137 w 34"/>
                  <a:gd name="T1" fmla="*/ 1368 h 247"/>
                  <a:gd name="T2" fmla="*/ 154 w 34"/>
                  <a:gd name="T3" fmla="*/ 676 h 247"/>
                  <a:gd name="T4" fmla="*/ 126 w 34"/>
                  <a:gd name="T5" fmla="*/ 0 h 247"/>
                  <a:gd name="T6" fmla="*/ 34 w 34"/>
                  <a:gd name="T7" fmla="*/ 60 h 247"/>
                  <a:gd name="T8" fmla="*/ 91 w 34"/>
                  <a:gd name="T9" fmla="*/ 720 h 247"/>
                  <a:gd name="T10" fmla="*/ 112 w 34"/>
                  <a:gd name="T11" fmla="*/ 1318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47">
                    <a:moveTo>
                      <a:pt x="29" y="247"/>
                    </a:moveTo>
                    <a:cubicBezTo>
                      <a:pt x="29" y="205"/>
                      <a:pt x="32" y="163"/>
                      <a:pt x="33" y="122"/>
                    </a:cubicBezTo>
                    <a:cubicBezTo>
                      <a:pt x="34" y="80"/>
                      <a:pt x="27" y="41"/>
                      <a:pt x="27" y="0"/>
                    </a:cubicBezTo>
                    <a:cubicBezTo>
                      <a:pt x="20" y="4"/>
                      <a:pt x="14" y="7"/>
                      <a:pt x="7" y="11"/>
                    </a:cubicBezTo>
                    <a:cubicBezTo>
                      <a:pt x="0" y="45"/>
                      <a:pt x="15" y="95"/>
                      <a:pt x="19" y="130"/>
                    </a:cubicBezTo>
                    <a:cubicBezTo>
                      <a:pt x="24" y="164"/>
                      <a:pt x="24" y="203"/>
                      <a:pt x="24" y="238"/>
                    </a:cubicBezTo>
                  </a:path>
                </a:pathLst>
              </a:custGeom>
              <a:solidFill>
                <a:srgbClr val="9A4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2" name="Freeform 47">
                <a:extLst>
                  <a:ext uri="{FF2B5EF4-FFF2-40B4-BE49-F238E27FC236}">
                    <a16:creationId xmlns:a16="http://schemas.microsoft.com/office/drawing/2014/main" id="{CC19D8B2-0365-4565-AB1E-F8BC5F28A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2573"/>
                <a:ext cx="162" cy="452"/>
              </a:xfrm>
              <a:custGeom>
                <a:avLst/>
                <a:gdLst>
                  <a:gd name="T0" fmla="*/ 453 w 97"/>
                  <a:gd name="T1" fmla="*/ 1361 h 255"/>
                  <a:gd name="T2" fmla="*/ 387 w 97"/>
                  <a:gd name="T3" fmla="*/ 1030 h 255"/>
                  <a:gd name="T4" fmla="*/ 276 w 97"/>
                  <a:gd name="T5" fmla="*/ 534 h 255"/>
                  <a:gd name="T6" fmla="*/ 62 w 97"/>
                  <a:gd name="T7" fmla="*/ 0 h 255"/>
                  <a:gd name="T8" fmla="*/ 117 w 97"/>
                  <a:gd name="T9" fmla="*/ 280 h 255"/>
                  <a:gd name="T10" fmla="*/ 271 w 97"/>
                  <a:gd name="T11" fmla="*/ 729 h 255"/>
                  <a:gd name="T12" fmla="*/ 411 w 97"/>
                  <a:gd name="T13" fmla="*/ 1420 h 255"/>
                  <a:gd name="T14" fmla="*/ 438 w 97"/>
                  <a:gd name="T15" fmla="*/ 1399 h 2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7" h="255">
                    <a:moveTo>
                      <a:pt x="97" y="244"/>
                    </a:moveTo>
                    <a:cubicBezTo>
                      <a:pt x="92" y="240"/>
                      <a:pt x="87" y="199"/>
                      <a:pt x="83" y="185"/>
                    </a:cubicBezTo>
                    <a:cubicBezTo>
                      <a:pt x="75" y="155"/>
                      <a:pt x="67" y="126"/>
                      <a:pt x="59" y="96"/>
                    </a:cubicBezTo>
                    <a:cubicBezTo>
                      <a:pt x="50" y="65"/>
                      <a:pt x="37" y="14"/>
                      <a:pt x="13" y="0"/>
                    </a:cubicBezTo>
                    <a:cubicBezTo>
                      <a:pt x="0" y="14"/>
                      <a:pt x="18" y="36"/>
                      <a:pt x="25" y="50"/>
                    </a:cubicBezTo>
                    <a:cubicBezTo>
                      <a:pt x="39" y="76"/>
                      <a:pt x="50" y="99"/>
                      <a:pt x="58" y="131"/>
                    </a:cubicBezTo>
                    <a:cubicBezTo>
                      <a:pt x="68" y="173"/>
                      <a:pt x="78" y="216"/>
                      <a:pt x="88" y="255"/>
                    </a:cubicBezTo>
                    <a:cubicBezTo>
                      <a:pt x="92" y="254"/>
                      <a:pt x="94" y="252"/>
                      <a:pt x="94" y="251"/>
                    </a:cubicBezTo>
                  </a:path>
                </a:pathLst>
              </a:custGeom>
              <a:solidFill>
                <a:srgbClr val="9A4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3" name="Freeform 48">
                <a:extLst>
                  <a:ext uri="{FF2B5EF4-FFF2-40B4-BE49-F238E27FC236}">
                    <a16:creationId xmlns:a16="http://schemas.microsoft.com/office/drawing/2014/main" id="{AA2E42FD-CA26-43AC-9416-B9893580C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2710"/>
                <a:ext cx="114" cy="381"/>
              </a:xfrm>
              <a:custGeom>
                <a:avLst/>
                <a:gdLst>
                  <a:gd name="T0" fmla="*/ 55 w 69"/>
                  <a:gd name="T1" fmla="*/ 1196 h 215"/>
                  <a:gd name="T2" fmla="*/ 202 w 69"/>
                  <a:gd name="T3" fmla="*/ 546 h 215"/>
                  <a:gd name="T4" fmla="*/ 311 w 69"/>
                  <a:gd name="T5" fmla="*/ 0 h 215"/>
                  <a:gd name="T6" fmla="*/ 208 w 69"/>
                  <a:gd name="T7" fmla="*/ 195 h 215"/>
                  <a:gd name="T8" fmla="*/ 122 w 69"/>
                  <a:gd name="T9" fmla="*/ 562 h 215"/>
                  <a:gd name="T10" fmla="*/ 13 w 69"/>
                  <a:gd name="T11" fmla="*/ 1136 h 2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215">
                    <a:moveTo>
                      <a:pt x="12" y="215"/>
                    </a:moveTo>
                    <a:cubicBezTo>
                      <a:pt x="9" y="175"/>
                      <a:pt x="34" y="133"/>
                      <a:pt x="45" y="98"/>
                    </a:cubicBezTo>
                    <a:cubicBezTo>
                      <a:pt x="54" y="72"/>
                      <a:pt x="69" y="29"/>
                      <a:pt x="69" y="0"/>
                    </a:cubicBezTo>
                    <a:cubicBezTo>
                      <a:pt x="51" y="3"/>
                      <a:pt x="52" y="9"/>
                      <a:pt x="46" y="35"/>
                    </a:cubicBezTo>
                    <a:cubicBezTo>
                      <a:pt x="41" y="57"/>
                      <a:pt x="34" y="79"/>
                      <a:pt x="27" y="101"/>
                    </a:cubicBezTo>
                    <a:cubicBezTo>
                      <a:pt x="18" y="129"/>
                      <a:pt x="0" y="172"/>
                      <a:pt x="3" y="204"/>
                    </a:cubicBezTo>
                  </a:path>
                </a:pathLst>
              </a:custGeom>
              <a:solidFill>
                <a:srgbClr val="AC6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4" name="Freeform 49">
                <a:extLst>
                  <a:ext uri="{FF2B5EF4-FFF2-40B4-BE49-F238E27FC236}">
                    <a16:creationId xmlns:a16="http://schemas.microsoft.com/office/drawing/2014/main" id="{291B8D47-1F52-4B58-91C2-A4AB2DC11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2658"/>
                <a:ext cx="57" cy="438"/>
              </a:xfrm>
              <a:custGeom>
                <a:avLst/>
                <a:gdLst>
                  <a:gd name="T0" fmla="*/ 137 w 34"/>
                  <a:gd name="T1" fmla="*/ 1378 h 247"/>
                  <a:gd name="T2" fmla="*/ 154 w 34"/>
                  <a:gd name="T3" fmla="*/ 679 h 247"/>
                  <a:gd name="T4" fmla="*/ 126 w 34"/>
                  <a:gd name="T5" fmla="*/ 0 h 247"/>
                  <a:gd name="T6" fmla="*/ 34 w 34"/>
                  <a:gd name="T7" fmla="*/ 62 h 247"/>
                  <a:gd name="T8" fmla="*/ 91 w 34"/>
                  <a:gd name="T9" fmla="*/ 727 h 247"/>
                  <a:gd name="T10" fmla="*/ 112 w 34"/>
                  <a:gd name="T11" fmla="*/ 1326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47">
                    <a:moveTo>
                      <a:pt x="29" y="247"/>
                    </a:moveTo>
                    <a:cubicBezTo>
                      <a:pt x="29" y="205"/>
                      <a:pt x="32" y="163"/>
                      <a:pt x="33" y="122"/>
                    </a:cubicBezTo>
                    <a:cubicBezTo>
                      <a:pt x="34" y="80"/>
                      <a:pt x="27" y="41"/>
                      <a:pt x="27" y="0"/>
                    </a:cubicBezTo>
                    <a:cubicBezTo>
                      <a:pt x="20" y="4"/>
                      <a:pt x="14" y="7"/>
                      <a:pt x="7" y="11"/>
                    </a:cubicBezTo>
                    <a:cubicBezTo>
                      <a:pt x="0" y="45"/>
                      <a:pt x="15" y="95"/>
                      <a:pt x="19" y="130"/>
                    </a:cubicBezTo>
                    <a:cubicBezTo>
                      <a:pt x="24" y="164"/>
                      <a:pt x="24" y="203"/>
                      <a:pt x="24" y="238"/>
                    </a:cubicBezTo>
                  </a:path>
                </a:pathLst>
              </a:custGeom>
              <a:solidFill>
                <a:srgbClr val="9A4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5" name="Freeform 50">
                <a:extLst>
                  <a:ext uri="{FF2B5EF4-FFF2-40B4-BE49-F238E27FC236}">
                    <a16:creationId xmlns:a16="http://schemas.microsoft.com/office/drawing/2014/main" id="{B169C8C7-4F93-4729-90F6-34BF24530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2616"/>
                <a:ext cx="161" cy="452"/>
              </a:xfrm>
              <a:custGeom>
                <a:avLst/>
                <a:gdLst>
                  <a:gd name="T0" fmla="*/ 443 w 97"/>
                  <a:gd name="T1" fmla="*/ 1361 h 255"/>
                  <a:gd name="T2" fmla="*/ 380 w 97"/>
                  <a:gd name="T3" fmla="*/ 1030 h 255"/>
                  <a:gd name="T4" fmla="*/ 271 w 97"/>
                  <a:gd name="T5" fmla="*/ 534 h 255"/>
                  <a:gd name="T6" fmla="*/ 61 w 97"/>
                  <a:gd name="T7" fmla="*/ 0 h 255"/>
                  <a:gd name="T8" fmla="*/ 113 w 97"/>
                  <a:gd name="T9" fmla="*/ 280 h 255"/>
                  <a:gd name="T10" fmla="*/ 264 w 97"/>
                  <a:gd name="T11" fmla="*/ 729 h 255"/>
                  <a:gd name="T12" fmla="*/ 402 w 97"/>
                  <a:gd name="T13" fmla="*/ 1420 h 255"/>
                  <a:gd name="T14" fmla="*/ 430 w 97"/>
                  <a:gd name="T15" fmla="*/ 1399 h 2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7" h="255">
                    <a:moveTo>
                      <a:pt x="97" y="244"/>
                    </a:moveTo>
                    <a:cubicBezTo>
                      <a:pt x="92" y="240"/>
                      <a:pt x="87" y="199"/>
                      <a:pt x="83" y="185"/>
                    </a:cubicBezTo>
                    <a:cubicBezTo>
                      <a:pt x="75" y="155"/>
                      <a:pt x="67" y="126"/>
                      <a:pt x="59" y="96"/>
                    </a:cubicBezTo>
                    <a:cubicBezTo>
                      <a:pt x="50" y="65"/>
                      <a:pt x="37" y="14"/>
                      <a:pt x="13" y="0"/>
                    </a:cubicBezTo>
                    <a:cubicBezTo>
                      <a:pt x="0" y="14"/>
                      <a:pt x="18" y="36"/>
                      <a:pt x="25" y="50"/>
                    </a:cubicBezTo>
                    <a:cubicBezTo>
                      <a:pt x="39" y="76"/>
                      <a:pt x="50" y="99"/>
                      <a:pt x="58" y="131"/>
                    </a:cubicBezTo>
                    <a:cubicBezTo>
                      <a:pt x="68" y="173"/>
                      <a:pt x="78" y="216"/>
                      <a:pt x="88" y="255"/>
                    </a:cubicBezTo>
                    <a:cubicBezTo>
                      <a:pt x="92" y="254"/>
                      <a:pt x="94" y="252"/>
                      <a:pt x="94" y="251"/>
                    </a:cubicBezTo>
                  </a:path>
                </a:pathLst>
              </a:custGeom>
              <a:solidFill>
                <a:srgbClr val="AC6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6" name="Freeform 51">
                <a:extLst>
                  <a:ext uri="{FF2B5EF4-FFF2-40B4-BE49-F238E27FC236}">
                    <a16:creationId xmlns:a16="http://schemas.microsoft.com/office/drawing/2014/main" id="{89C398A6-8923-475A-A107-F0283AC2F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2623"/>
                <a:ext cx="161" cy="452"/>
              </a:xfrm>
              <a:custGeom>
                <a:avLst/>
                <a:gdLst>
                  <a:gd name="T0" fmla="*/ 443 w 97"/>
                  <a:gd name="T1" fmla="*/ 1361 h 255"/>
                  <a:gd name="T2" fmla="*/ 380 w 97"/>
                  <a:gd name="T3" fmla="*/ 1030 h 255"/>
                  <a:gd name="T4" fmla="*/ 271 w 97"/>
                  <a:gd name="T5" fmla="*/ 534 h 255"/>
                  <a:gd name="T6" fmla="*/ 61 w 97"/>
                  <a:gd name="T7" fmla="*/ 0 h 255"/>
                  <a:gd name="T8" fmla="*/ 113 w 97"/>
                  <a:gd name="T9" fmla="*/ 280 h 255"/>
                  <a:gd name="T10" fmla="*/ 264 w 97"/>
                  <a:gd name="T11" fmla="*/ 729 h 255"/>
                  <a:gd name="T12" fmla="*/ 402 w 97"/>
                  <a:gd name="T13" fmla="*/ 1420 h 255"/>
                  <a:gd name="T14" fmla="*/ 430 w 97"/>
                  <a:gd name="T15" fmla="*/ 1399 h 2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7" h="255">
                    <a:moveTo>
                      <a:pt x="97" y="244"/>
                    </a:moveTo>
                    <a:cubicBezTo>
                      <a:pt x="92" y="240"/>
                      <a:pt x="87" y="199"/>
                      <a:pt x="83" y="185"/>
                    </a:cubicBezTo>
                    <a:cubicBezTo>
                      <a:pt x="75" y="155"/>
                      <a:pt x="67" y="126"/>
                      <a:pt x="59" y="96"/>
                    </a:cubicBezTo>
                    <a:cubicBezTo>
                      <a:pt x="50" y="65"/>
                      <a:pt x="37" y="14"/>
                      <a:pt x="13" y="0"/>
                    </a:cubicBezTo>
                    <a:cubicBezTo>
                      <a:pt x="0" y="14"/>
                      <a:pt x="18" y="36"/>
                      <a:pt x="25" y="50"/>
                    </a:cubicBezTo>
                    <a:cubicBezTo>
                      <a:pt x="39" y="76"/>
                      <a:pt x="50" y="99"/>
                      <a:pt x="58" y="131"/>
                    </a:cubicBezTo>
                    <a:cubicBezTo>
                      <a:pt x="68" y="173"/>
                      <a:pt x="78" y="216"/>
                      <a:pt x="88" y="255"/>
                    </a:cubicBezTo>
                    <a:cubicBezTo>
                      <a:pt x="92" y="254"/>
                      <a:pt x="94" y="252"/>
                      <a:pt x="94" y="251"/>
                    </a:cubicBezTo>
                  </a:path>
                </a:pathLst>
              </a:custGeom>
              <a:solidFill>
                <a:srgbClr val="AC6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7" name="Freeform 52">
                <a:extLst>
                  <a:ext uri="{FF2B5EF4-FFF2-40B4-BE49-F238E27FC236}">
                    <a16:creationId xmlns:a16="http://schemas.microsoft.com/office/drawing/2014/main" id="{EEBF23DF-009E-43F3-BF87-A5B25AD09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2690"/>
                <a:ext cx="116" cy="353"/>
              </a:xfrm>
              <a:custGeom>
                <a:avLst/>
                <a:gdLst>
                  <a:gd name="T0" fmla="*/ 55 w 70"/>
                  <a:gd name="T1" fmla="*/ 1110 h 199"/>
                  <a:gd name="T2" fmla="*/ 209 w 70"/>
                  <a:gd name="T3" fmla="*/ 507 h 199"/>
                  <a:gd name="T4" fmla="*/ 313 w 70"/>
                  <a:gd name="T5" fmla="*/ 0 h 199"/>
                  <a:gd name="T6" fmla="*/ 209 w 70"/>
                  <a:gd name="T7" fmla="*/ 179 h 199"/>
                  <a:gd name="T8" fmla="*/ 124 w 70"/>
                  <a:gd name="T9" fmla="*/ 520 h 199"/>
                  <a:gd name="T10" fmla="*/ 13 w 70"/>
                  <a:gd name="T11" fmla="*/ 1048 h 1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0" h="199">
                    <a:moveTo>
                      <a:pt x="12" y="199"/>
                    </a:moveTo>
                    <a:cubicBezTo>
                      <a:pt x="10" y="161"/>
                      <a:pt x="34" y="123"/>
                      <a:pt x="46" y="91"/>
                    </a:cubicBezTo>
                    <a:cubicBezTo>
                      <a:pt x="55" y="67"/>
                      <a:pt x="70" y="27"/>
                      <a:pt x="69" y="0"/>
                    </a:cubicBezTo>
                    <a:cubicBezTo>
                      <a:pt x="51" y="3"/>
                      <a:pt x="52" y="9"/>
                      <a:pt x="46" y="32"/>
                    </a:cubicBezTo>
                    <a:cubicBezTo>
                      <a:pt x="41" y="53"/>
                      <a:pt x="34" y="73"/>
                      <a:pt x="27" y="93"/>
                    </a:cubicBezTo>
                    <a:cubicBezTo>
                      <a:pt x="18" y="120"/>
                      <a:pt x="0" y="159"/>
                      <a:pt x="3" y="188"/>
                    </a:cubicBezTo>
                  </a:path>
                </a:pathLst>
              </a:custGeom>
              <a:solidFill>
                <a:srgbClr val="AC6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8" name="Freeform 53">
                <a:extLst>
                  <a:ext uri="{FF2B5EF4-FFF2-40B4-BE49-F238E27FC236}">
                    <a16:creationId xmlns:a16="http://schemas.microsoft.com/office/drawing/2014/main" id="{8A17211D-ED20-41CC-931F-2B7169B23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2644"/>
                <a:ext cx="58" cy="402"/>
              </a:xfrm>
              <a:custGeom>
                <a:avLst/>
                <a:gdLst>
                  <a:gd name="T0" fmla="*/ 133 w 35"/>
                  <a:gd name="T1" fmla="*/ 1261 h 227"/>
                  <a:gd name="T2" fmla="*/ 154 w 35"/>
                  <a:gd name="T3" fmla="*/ 622 h 227"/>
                  <a:gd name="T4" fmla="*/ 124 w 35"/>
                  <a:gd name="T5" fmla="*/ 0 h 227"/>
                  <a:gd name="T6" fmla="*/ 36 w 35"/>
                  <a:gd name="T7" fmla="*/ 57 h 227"/>
                  <a:gd name="T8" fmla="*/ 91 w 35"/>
                  <a:gd name="T9" fmla="*/ 662 h 227"/>
                  <a:gd name="T10" fmla="*/ 109 w 35"/>
                  <a:gd name="T11" fmla="*/ 1217 h 2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227">
                    <a:moveTo>
                      <a:pt x="29" y="227"/>
                    </a:moveTo>
                    <a:cubicBezTo>
                      <a:pt x="29" y="189"/>
                      <a:pt x="32" y="150"/>
                      <a:pt x="34" y="112"/>
                    </a:cubicBezTo>
                    <a:cubicBezTo>
                      <a:pt x="35" y="73"/>
                      <a:pt x="28" y="38"/>
                      <a:pt x="27" y="0"/>
                    </a:cubicBezTo>
                    <a:cubicBezTo>
                      <a:pt x="21" y="3"/>
                      <a:pt x="14" y="6"/>
                      <a:pt x="8" y="10"/>
                    </a:cubicBezTo>
                    <a:cubicBezTo>
                      <a:pt x="0" y="42"/>
                      <a:pt x="16" y="88"/>
                      <a:pt x="20" y="119"/>
                    </a:cubicBezTo>
                    <a:cubicBezTo>
                      <a:pt x="24" y="151"/>
                      <a:pt x="24" y="187"/>
                      <a:pt x="24" y="219"/>
                    </a:cubicBezTo>
                  </a:path>
                </a:pathLst>
              </a:custGeom>
              <a:solidFill>
                <a:srgbClr val="AC6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9" name="Freeform 54">
                <a:extLst>
                  <a:ext uri="{FF2B5EF4-FFF2-40B4-BE49-F238E27FC236}">
                    <a16:creationId xmlns:a16="http://schemas.microsoft.com/office/drawing/2014/main" id="{EDDDF56A-F074-4D89-AABB-460E7947D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7" y="2605"/>
                <a:ext cx="163" cy="415"/>
              </a:xfrm>
              <a:custGeom>
                <a:avLst/>
                <a:gdLst>
                  <a:gd name="T0" fmla="*/ 451 w 98"/>
                  <a:gd name="T1" fmla="*/ 1249 h 234"/>
                  <a:gd name="T2" fmla="*/ 388 w 98"/>
                  <a:gd name="T3" fmla="*/ 947 h 234"/>
                  <a:gd name="T4" fmla="*/ 271 w 98"/>
                  <a:gd name="T5" fmla="*/ 497 h 234"/>
                  <a:gd name="T6" fmla="*/ 62 w 98"/>
                  <a:gd name="T7" fmla="*/ 0 h 234"/>
                  <a:gd name="T8" fmla="*/ 116 w 98"/>
                  <a:gd name="T9" fmla="*/ 252 h 234"/>
                  <a:gd name="T10" fmla="*/ 266 w 98"/>
                  <a:gd name="T11" fmla="*/ 676 h 234"/>
                  <a:gd name="T12" fmla="*/ 409 w 98"/>
                  <a:gd name="T13" fmla="*/ 1305 h 234"/>
                  <a:gd name="T14" fmla="*/ 437 w 98"/>
                  <a:gd name="T15" fmla="*/ 1284 h 2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" h="234">
                    <a:moveTo>
                      <a:pt x="98" y="224"/>
                    </a:moveTo>
                    <a:cubicBezTo>
                      <a:pt x="92" y="221"/>
                      <a:pt x="88" y="183"/>
                      <a:pt x="84" y="170"/>
                    </a:cubicBezTo>
                    <a:cubicBezTo>
                      <a:pt x="75" y="143"/>
                      <a:pt x="67" y="115"/>
                      <a:pt x="59" y="89"/>
                    </a:cubicBezTo>
                    <a:cubicBezTo>
                      <a:pt x="51" y="60"/>
                      <a:pt x="37" y="12"/>
                      <a:pt x="13" y="0"/>
                    </a:cubicBezTo>
                    <a:cubicBezTo>
                      <a:pt x="0" y="13"/>
                      <a:pt x="18" y="33"/>
                      <a:pt x="25" y="45"/>
                    </a:cubicBezTo>
                    <a:cubicBezTo>
                      <a:pt x="40" y="69"/>
                      <a:pt x="50" y="91"/>
                      <a:pt x="58" y="121"/>
                    </a:cubicBezTo>
                    <a:cubicBezTo>
                      <a:pt x="68" y="159"/>
                      <a:pt x="78" y="198"/>
                      <a:pt x="89" y="234"/>
                    </a:cubicBezTo>
                    <a:cubicBezTo>
                      <a:pt x="92" y="233"/>
                      <a:pt x="94" y="231"/>
                      <a:pt x="95" y="230"/>
                    </a:cubicBezTo>
                  </a:path>
                </a:pathLst>
              </a:custGeom>
              <a:solidFill>
                <a:srgbClr val="AC6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0" name="Freeform 55">
                <a:extLst>
                  <a:ext uri="{FF2B5EF4-FFF2-40B4-BE49-F238E27FC236}">
                    <a16:creationId xmlns:a16="http://schemas.microsoft.com/office/drawing/2014/main" id="{CE3F021F-649B-4D22-B12B-98EA7FC29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410"/>
                <a:ext cx="188" cy="429"/>
              </a:xfrm>
              <a:custGeom>
                <a:avLst/>
                <a:gdLst>
                  <a:gd name="T0" fmla="*/ 201 w 113"/>
                  <a:gd name="T1" fmla="*/ 406 h 242"/>
                  <a:gd name="T2" fmla="*/ 166 w 113"/>
                  <a:gd name="T3" fmla="*/ 691 h 242"/>
                  <a:gd name="T4" fmla="*/ 116 w 113"/>
                  <a:gd name="T5" fmla="*/ 915 h 242"/>
                  <a:gd name="T6" fmla="*/ 70 w 113"/>
                  <a:gd name="T7" fmla="*/ 1046 h 242"/>
                  <a:gd name="T8" fmla="*/ 0 w 113"/>
                  <a:gd name="T9" fmla="*/ 1204 h 242"/>
                  <a:gd name="T10" fmla="*/ 125 w 113"/>
                  <a:gd name="T11" fmla="*/ 1053 h 242"/>
                  <a:gd name="T12" fmla="*/ 105 w 113"/>
                  <a:gd name="T13" fmla="*/ 1154 h 242"/>
                  <a:gd name="T14" fmla="*/ 185 w 113"/>
                  <a:gd name="T15" fmla="*/ 1065 h 242"/>
                  <a:gd name="T16" fmla="*/ 166 w 113"/>
                  <a:gd name="T17" fmla="*/ 1342 h 242"/>
                  <a:gd name="T18" fmla="*/ 271 w 113"/>
                  <a:gd name="T19" fmla="*/ 1103 h 242"/>
                  <a:gd name="T20" fmla="*/ 280 w 113"/>
                  <a:gd name="T21" fmla="*/ 1211 h 242"/>
                  <a:gd name="T22" fmla="*/ 308 w 113"/>
                  <a:gd name="T23" fmla="*/ 1349 h 242"/>
                  <a:gd name="T24" fmla="*/ 374 w 113"/>
                  <a:gd name="T25" fmla="*/ 1003 h 242"/>
                  <a:gd name="T26" fmla="*/ 446 w 113"/>
                  <a:gd name="T27" fmla="*/ 1260 h 242"/>
                  <a:gd name="T28" fmla="*/ 466 w 113"/>
                  <a:gd name="T29" fmla="*/ 1159 h 242"/>
                  <a:gd name="T30" fmla="*/ 471 w 113"/>
                  <a:gd name="T31" fmla="*/ 1030 h 242"/>
                  <a:gd name="T32" fmla="*/ 514 w 113"/>
                  <a:gd name="T33" fmla="*/ 1138 h 242"/>
                  <a:gd name="T34" fmla="*/ 472 w 113"/>
                  <a:gd name="T35" fmla="*/ 943 h 242"/>
                  <a:gd name="T36" fmla="*/ 459 w 113"/>
                  <a:gd name="T37" fmla="*/ 748 h 242"/>
                  <a:gd name="T38" fmla="*/ 438 w 113"/>
                  <a:gd name="T39" fmla="*/ 484 h 242"/>
                  <a:gd name="T40" fmla="*/ 396 w 113"/>
                  <a:gd name="T41" fmla="*/ 106 h 242"/>
                  <a:gd name="T42" fmla="*/ 313 w 113"/>
                  <a:gd name="T43" fmla="*/ 16 h 242"/>
                  <a:gd name="T44" fmla="*/ 304 w 113"/>
                  <a:gd name="T45" fmla="*/ 135 h 242"/>
                  <a:gd name="T46" fmla="*/ 216 w 113"/>
                  <a:gd name="T47" fmla="*/ 418 h 2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3" h="242">
                    <a:moveTo>
                      <a:pt x="44" y="73"/>
                    </a:moveTo>
                    <a:cubicBezTo>
                      <a:pt x="45" y="89"/>
                      <a:pt x="39" y="108"/>
                      <a:pt x="36" y="124"/>
                    </a:cubicBezTo>
                    <a:cubicBezTo>
                      <a:pt x="34" y="138"/>
                      <a:pt x="30" y="151"/>
                      <a:pt x="25" y="164"/>
                    </a:cubicBezTo>
                    <a:cubicBezTo>
                      <a:pt x="22" y="172"/>
                      <a:pt x="19" y="179"/>
                      <a:pt x="15" y="188"/>
                    </a:cubicBezTo>
                    <a:cubicBezTo>
                      <a:pt x="11" y="196"/>
                      <a:pt x="1" y="207"/>
                      <a:pt x="0" y="216"/>
                    </a:cubicBezTo>
                    <a:cubicBezTo>
                      <a:pt x="12" y="218"/>
                      <a:pt x="16" y="190"/>
                      <a:pt x="27" y="189"/>
                    </a:cubicBezTo>
                    <a:cubicBezTo>
                      <a:pt x="30" y="195"/>
                      <a:pt x="23" y="200"/>
                      <a:pt x="23" y="207"/>
                    </a:cubicBezTo>
                    <a:cubicBezTo>
                      <a:pt x="30" y="206"/>
                      <a:pt x="35" y="195"/>
                      <a:pt x="40" y="191"/>
                    </a:cubicBezTo>
                    <a:cubicBezTo>
                      <a:pt x="45" y="205"/>
                      <a:pt x="36" y="226"/>
                      <a:pt x="36" y="241"/>
                    </a:cubicBezTo>
                    <a:cubicBezTo>
                      <a:pt x="46" y="230"/>
                      <a:pt x="45" y="203"/>
                      <a:pt x="59" y="198"/>
                    </a:cubicBezTo>
                    <a:cubicBezTo>
                      <a:pt x="62" y="204"/>
                      <a:pt x="61" y="210"/>
                      <a:pt x="61" y="217"/>
                    </a:cubicBezTo>
                    <a:cubicBezTo>
                      <a:pt x="62" y="226"/>
                      <a:pt x="64" y="234"/>
                      <a:pt x="67" y="242"/>
                    </a:cubicBezTo>
                    <a:cubicBezTo>
                      <a:pt x="71" y="224"/>
                      <a:pt x="70" y="196"/>
                      <a:pt x="81" y="180"/>
                    </a:cubicBezTo>
                    <a:cubicBezTo>
                      <a:pt x="86" y="194"/>
                      <a:pt x="80" y="218"/>
                      <a:pt x="97" y="226"/>
                    </a:cubicBezTo>
                    <a:cubicBezTo>
                      <a:pt x="98" y="220"/>
                      <a:pt x="101" y="214"/>
                      <a:pt x="101" y="208"/>
                    </a:cubicBezTo>
                    <a:cubicBezTo>
                      <a:pt x="101" y="200"/>
                      <a:pt x="99" y="193"/>
                      <a:pt x="102" y="185"/>
                    </a:cubicBezTo>
                    <a:cubicBezTo>
                      <a:pt x="107" y="190"/>
                      <a:pt x="106" y="200"/>
                      <a:pt x="112" y="204"/>
                    </a:cubicBezTo>
                    <a:cubicBezTo>
                      <a:pt x="113" y="193"/>
                      <a:pt x="105" y="180"/>
                      <a:pt x="103" y="169"/>
                    </a:cubicBezTo>
                    <a:cubicBezTo>
                      <a:pt x="102" y="158"/>
                      <a:pt x="102" y="146"/>
                      <a:pt x="100" y="134"/>
                    </a:cubicBezTo>
                    <a:cubicBezTo>
                      <a:pt x="97" y="118"/>
                      <a:pt x="96" y="103"/>
                      <a:pt x="95" y="87"/>
                    </a:cubicBezTo>
                    <a:cubicBezTo>
                      <a:pt x="93" y="66"/>
                      <a:pt x="98" y="38"/>
                      <a:pt x="86" y="19"/>
                    </a:cubicBezTo>
                    <a:cubicBezTo>
                      <a:pt x="84" y="16"/>
                      <a:pt x="73" y="0"/>
                      <a:pt x="68" y="3"/>
                    </a:cubicBezTo>
                    <a:cubicBezTo>
                      <a:pt x="63" y="5"/>
                      <a:pt x="66" y="19"/>
                      <a:pt x="66" y="24"/>
                    </a:cubicBezTo>
                    <a:cubicBezTo>
                      <a:pt x="65" y="43"/>
                      <a:pt x="51" y="57"/>
                      <a:pt x="47" y="75"/>
                    </a:cubicBezTo>
                  </a:path>
                </a:pathLst>
              </a:custGeom>
              <a:solidFill>
                <a:srgbClr val="B05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1" name="Freeform 56">
                <a:extLst>
                  <a:ext uri="{FF2B5EF4-FFF2-40B4-BE49-F238E27FC236}">
                    <a16:creationId xmlns:a16="http://schemas.microsoft.com/office/drawing/2014/main" id="{653FB8F6-F551-4E65-9AA4-A47A40775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2403"/>
                <a:ext cx="190" cy="429"/>
              </a:xfrm>
              <a:custGeom>
                <a:avLst/>
                <a:gdLst>
                  <a:gd name="T0" fmla="*/ 203 w 114"/>
                  <a:gd name="T1" fmla="*/ 406 h 242"/>
                  <a:gd name="T2" fmla="*/ 172 w 114"/>
                  <a:gd name="T3" fmla="*/ 684 h 242"/>
                  <a:gd name="T4" fmla="*/ 120 w 114"/>
                  <a:gd name="T5" fmla="*/ 908 h 242"/>
                  <a:gd name="T6" fmla="*/ 70 w 114"/>
                  <a:gd name="T7" fmla="*/ 1044 h 242"/>
                  <a:gd name="T8" fmla="*/ 0 w 114"/>
                  <a:gd name="T9" fmla="*/ 1197 h 242"/>
                  <a:gd name="T10" fmla="*/ 130 w 114"/>
                  <a:gd name="T11" fmla="*/ 1046 h 242"/>
                  <a:gd name="T12" fmla="*/ 105 w 114"/>
                  <a:gd name="T13" fmla="*/ 1147 h 242"/>
                  <a:gd name="T14" fmla="*/ 188 w 114"/>
                  <a:gd name="T15" fmla="*/ 1058 h 242"/>
                  <a:gd name="T16" fmla="*/ 172 w 114"/>
                  <a:gd name="T17" fmla="*/ 1335 h 242"/>
                  <a:gd name="T18" fmla="*/ 278 w 114"/>
                  <a:gd name="T19" fmla="*/ 1097 h 242"/>
                  <a:gd name="T20" fmla="*/ 287 w 114"/>
                  <a:gd name="T21" fmla="*/ 1204 h 242"/>
                  <a:gd name="T22" fmla="*/ 312 w 114"/>
                  <a:gd name="T23" fmla="*/ 1349 h 242"/>
                  <a:gd name="T24" fmla="*/ 375 w 114"/>
                  <a:gd name="T25" fmla="*/ 1003 h 242"/>
                  <a:gd name="T26" fmla="*/ 453 w 114"/>
                  <a:gd name="T27" fmla="*/ 1253 h 242"/>
                  <a:gd name="T28" fmla="*/ 467 w 114"/>
                  <a:gd name="T29" fmla="*/ 1154 h 242"/>
                  <a:gd name="T30" fmla="*/ 472 w 114"/>
                  <a:gd name="T31" fmla="*/ 1030 h 242"/>
                  <a:gd name="T32" fmla="*/ 522 w 114"/>
                  <a:gd name="T33" fmla="*/ 1131 h 242"/>
                  <a:gd name="T34" fmla="*/ 480 w 114"/>
                  <a:gd name="T35" fmla="*/ 943 h 242"/>
                  <a:gd name="T36" fmla="*/ 467 w 114"/>
                  <a:gd name="T37" fmla="*/ 741 h 242"/>
                  <a:gd name="T38" fmla="*/ 445 w 114"/>
                  <a:gd name="T39" fmla="*/ 484 h 242"/>
                  <a:gd name="T40" fmla="*/ 397 w 114"/>
                  <a:gd name="T41" fmla="*/ 106 h 242"/>
                  <a:gd name="T42" fmla="*/ 313 w 114"/>
                  <a:gd name="T43" fmla="*/ 12 h 242"/>
                  <a:gd name="T44" fmla="*/ 305 w 114"/>
                  <a:gd name="T45" fmla="*/ 129 h 242"/>
                  <a:gd name="T46" fmla="*/ 217 w 114"/>
                  <a:gd name="T47" fmla="*/ 411 h 2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242">
                    <a:moveTo>
                      <a:pt x="44" y="73"/>
                    </a:moveTo>
                    <a:cubicBezTo>
                      <a:pt x="45" y="89"/>
                      <a:pt x="40" y="107"/>
                      <a:pt x="37" y="123"/>
                    </a:cubicBezTo>
                    <a:cubicBezTo>
                      <a:pt x="34" y="137"/>
                      <a:pt x="30" y="150"/>
                      <a:pt x="26" y="163"/>
                    </a:cubicBezTo>
                    <a:cubicBezTo>
                      <a:pt x="23" y="171"/>
                      <a:pt x="19" y="179"/>
                      <a:pt x="15" y="187"/>
                    </a:cubicBezTo>
                    <a:cubicBezTo>
                      <a:pt x="11" y="195"/>
                      <a:pt x="1" y="206"/>
                      <a:pt x="0" y="215"/>
                    </a:cubicBezTo>
                    <a:cubicBezTo>
                      <a:pt x="12" y="217"/>
                      <a:pt x="16" y="190"/>
                      <a:pt x="28" y="188"/>
                    </a:cubicBezTo>
                    <a:cubicBezTo>
                      <a:pt x="31" y="195"/>
                      <a:pt x="24" y="199"/>
                      <a:pt x="23" y="206"/>
                    </a:cubicBezTo>
                    <a:cubicBezTo>
                      <a:pt x="30" y="205"/>
                      <a:pt x="36" y="195"/>
                      <a:pt x="41" y="190"/>
                    </a:cubicBezTo>
                    <a:cubicBezTo>
                      <a:pt x="46" y="204"/>
                      <a:pt x="36" y="225"/>
                      <a:pt x="37" y="240"/>
                    </a:cubicBezTo>
                    <a:cubicBezTo>
                      <a:pt x="46" y="229"/>
                      <a:pt x="46" y="202"/>
                      <a:pt x="60" y="197"/>
                    </a:cubicBezTo>
                    <a:cubicBezTo>
                      <a:pt x="63" y="203"/>
                      <a:pt x="61" y="210"/>
                      <a:pt x="62" y="216"/>
                    </a:cubicBezTo>
                    <a:cubicBezTo>
                      <a:pt x="62" y="225"/>
                      <a:pt x="65" y="233"/>
                      <a:pt x="67" y="242"/>
                    </a:cubicBezTo>
                    <a:cubicBezTo>
                      <a:pt x="71" y="223"/>
                      <a:pt x="71" y="196"/>
                      <a:pt x="81" y="180"/>
                    </a:cubicBezTo>
                    <a:cubicBezTo>
                      <a:pt x="87" y="193"/>
                      <a:pt x="80" y="217"/>
                      <a:pt x="98" y="225"/>
                    </a:cubicBezTo>
                    <a:cubicBezTo>
                      <a:pt x="99" y="219"/>
                      <a:pt x="101" y="213"/>
                      <a:pt x="101" y="207"/>
                    </a:cubicBezTo>
                    <a:cubicBezTo>
                      <a:pt x="101" y="199"/>
                      <a:pt x="99" y="192"/>
                      <a:pt x="102" y="185"/>
                    </a:cubicBezTo>
                    <a:cubicBezTo>
                      <a:pt x="107" y="190"/>
                      <a:pt x="106" y="199"/>
                      <a:pt x="113" y="203"/>
                    </a:cubicBezTo>
                    <a:cubicBezTo>
                      <a:pt x="114" y="192"/>
                      <a:pt x="106" y="180"/>
                      <a:pt x="104" y="169"/>
                    </a:cubicBezTo>
                    <a:cubicBezTo>
                      <a:pt x="102" y="157"/>
                      <a:pt x="103" y="145"/>
                      <a:pt x="101" y="133"/>
                    </a:cubicBezTo>
                    <a:cubicBezTo>
                      <a:pt x="98" y="118"/>
                      <a:pt x="97" y="103"/>
                      <a:pt x="96" y="87"/>
                    </a:cubicBezTo>
                    <a:cubicBezTo>
                      <a:pt x="94" y="65"/>
                      <a:pt x="98" y="38"/>
                      <a:pt x="86" y="19"/>
                    </a:cubicBezTo>
                    <a:cubicBezTo>
                      <a:pt x="84" y="15"/>
                      <a:pt x="73" y="0"/>
                      <a:pt x="68" y="2"/>
                    </a:cubicBezTo>
                    <a:cubicBezTo>
                      <a:pt x="63" y="4"/>
                      <a:pt x="67" y="19"/>
                      <a:pt x="66" y="23"/>
                    </a:cubicBezTo>
                    <a:cubicBezTo>
                      <a:pt x="66" y="42"/>
                      <a:pt x="52" y="56"/>
                      <a:pt x="47" y="74"/>
                    </a:cubicBezTo>
                  </a:path>
                </a:pathLst>
              </a:custGeom>
              <a:solidFill>
                <a:srgbClr val="B05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2" name="Freeform 57">
                <a:extLst>
                  <a:ext uri="{FF2B5EF4-FFF2-40B4-BE49-F238E27FC236}">
                    <a16:creationId xmlns:a16="http://schemas.microsoft.com/office/drawing/2014/main" id="{52FAF253-5100-480F-9AD5-A35FFE265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815"/>
                <a:ext cx="3396" cy="1826"/>
              </a:xfrm>
              <a:custGeom>
                <a:avLst/>
                <a:gdLst>
                  <a:gd name="T0" fmla="*/ 1982 w 2044"/>
                  <a:gd name="T1" fmla="*/ 4526 h 1030"/>
                  <a:gd name="T2" fmla="*/ 1431 w 2044"/>
                  <a:gd name="T3" fmla="*/ 4035 h 1030"/>
                  <a:gd name="T4" fmla="*/ 276 w 2044"/>
                  <a:gd name="T5" fmla="*/ 1581 h 1030"/>
                  <a:gd name="T6" fmla="*/ 3723 w 2044"/>
                  <a:gd name="T7" fmla="*/ 289 h 1030"/>
                  <a:gd name="T8" fmla="*/ 9374 w 2044"/>
                  <a:gd name="T9" fmla="*/ 1404 h 1030"/>
                  <a:gd name="T10" fmla="*/ 9374 w 2044"/>
                  <a:gd name="T11" fmla="*/ 4680 h 1030"/>
                  <a:gd name="T12" fmla="*/ 7724 w 2044"/>
                  <a:gd name="T13" fmla="*/ 4831 h 1030"/>
                  <a:gd name="T14" fmla="*/ 7337 w 2044"/>
                  <a:gd name="T15" fmla="*/ 5306 h 1030"/>
                  <a:gd name="T16" fmla="*/ 7237 w 2044"/>
                  <a:gd name="T17" fmla="*/ 5739 h 1030"/>
                  <a:gd name="T18" fmla="*/ 7053 w 2044"/>
                  <a:gd name="T19" fmla="*/ 4836 h 1030"/>
                  <a:gd name="T20" fmla="*/ 6343 w 2044"/>
                  <a:gd name="T21" fmla="*/ 4686 h 1030"/>
                  <a:gd name="T22" fmla="*/ 5572 w 2044"/>
                  <a:gd name="T23" fmla="*/ 4975 h 1030"/>
                  <a:gd name="T24" fmla="*/ 5270 w 2044"/>
                  <a:gd name="T25" fmla="*/ 5170 h 1030"/>
                  <a:gd name="T26" fmla="*/ 4875 w 2044"/>
                  <a:gd name="T27" fmla="*/ 4742 h 1030"/>
                  <a:gd name="T28" fmla="*/ 3773 w 2044"/>
                  <a:gd name="T29" fmla="*/ 5047 h 1030"/>
                  <a:gd name="T30" fmla="*/ 3773 w 2044"/>
                  <a:gd name="T31" fmla="*/ 5060 h 1030"/>
                  <a:gd name="T32" fmla="*/ 3452 w 2044"/>
                  <a:gd name="T33" fmla="*/ 5099 h 1030"/>
                  <a:gd name="T34" fmla="*/ 2959 w 2044"/>
                  <a:gd name="T35" fmla="*/ 4542 h 1030"/>
                  <a:gd name="T36" fmla="*/ 2426 w 2044"/>
                  <a:gd name="T37" fmla="*/ 4824 h 1030"/>
                  <a:gd name="T38" fmla="*/ 2266 w 2044"/>
                  <a:gd name="T39" fmla="*/ 5333 h 1030"/>
                  <a:gd name="T40" fmla="*/ 2170 w 2044"/>
                  <a:gd name="T41" fmla="*/ 5333 h 1030"/>
                  <a:gd name="T42" fmla="*/ 1982 w 2044"/>
                  <a:gd name="T43" fmla="*/ 4526 h 103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044" h="1030">
                    <a:moveTo>
                      <a:pt x="432" y="812"/>
                    </a:moveTo>
                    <a:cubicBezTo>
                      <a:pt x="432" y="812"/>
                      <a:pt x="400" y="752"/>
                      <a:pt x="312" y="724"/>
                    </a:cubicBezTo>
                    <a:cubicBezTo>
                      <a:pt x="224" y="696"/>
                      <a:pt x="0" y="548"/>
                      <a:pt x="60" y="284"/>
                    </a:cubicBezTo>
                    <a:cubicBezTo>
                      <a:pt x="120" y="20"/>
                      <a:pt x="496" y="0"/>
                      <a:pt x="812" y="52"/>
                    </a:cubicBezTo>
                    <a:cubicBezTo>
                      <a:pt x="1128" y="104"/>
                      <a:pt x="2044" y="252"/>
                      <a:pt x="2044" y="252"/>
                    </a:cubicBezTo>
                    <a:cubicBezTo>
                      <a:pt x="2044" y="840"/>
                      <a:pt x="2044" y="840"/>
                      <a:pt x="2044" y="840"/>
                    </a:cubicBezTo>
                    <a:cubicBezTo>
                      <a:pt x="2044" y="840"/>
                      <a:pt x="1751" y="803"/>
                      <a:pt x="1684" y="867"/>
                    </a:cubicBezTo>
                    <a:cubicBezTo>
                      <a:pt x="1600" y="952"/>
                      <a:pt x="1600" y="952"/>
                      <a:pt x="1600" y="952"/>
                    </a:cubicBezTo>
                    <a:cubicBezTo>
                      <a:pt x="1578" y="1030"/>
                      <a:pt x="1578" y="1030"/>
                      <a:pt x="1578" y="1030"/>
                    </a:cubicBezTo>
                    <a:cubicBezTo>
                      <a:pt x="1578" y="1030"/>
                      <a:pt x="1560" y="892"/>
                      <a:pt x="1538" y="868"/>
                    </a:cubicBezTo>
                    <a:cubicBezTo>
                      <a:pt x="1516" y="844"/>
                      <a:pt x="1472" y="845"/>
                      <a:pt x="1383" y="841"/>
                    </a:cubicBezTo>
                    <a:cubicBezTo>
                      <a:pt x="1295" y="836"/>
                      <a:pt x="1227" y="833"/>
                      <a:pt x="1215" y="893"/>
                    </a:cubicBezTo>
                    <a:cubicBezTo>
                      <a:pt x="1204" y="954"/>
                      <a:pt x="1149" y="928"/>
                      <a:pt x="1149" y="928"/>
                    </a:cubicBezTo>
                    <a:cubicBezTo>
                      <a:pt x="1149" y="928"/>
                      <a:pt x="1158" y="864"/>
                      <a:pt x="1063" y="851"/>
                    </a:cubicBezTo>
                    <a:cubicBezTo>
                      <a:pt x="967" y="838"/>
                      <a:pt x="823" y="832"/>
                      <a:pt x="823" y="906"/>
                    </a:cubicBezTo>
                    <a:cubicBezTo>
                      <a:pt x="822" y="980"/>
                      <a:pt x="823" y="908"/>
                      <a:pt x="823" y="908"/>
                    </a:cubicBezTo>
                    <a:cubicBezTo>
                      <a:pt x="753" y="915"/>
                      <a:pt x="753" y="915"/>
                      <a:pt x="753" y="915"/>
                    </a:cubicBezTo>
                    <a:cubicBezTo>
                      <a:pt x="753" y="915"/>
                      <a:pt x="778" y="823"/>
                      <a:pt x="645" y="815"/>
                    </a:cubicBezTo>
                    <a:cubicBezTo>
                      <a:pt x="512" y="806"/>
                      <a:pt x="529" y="866"/>
                      <a:pt x="529" y="866"/>
                    </a:cubicBezTo>
                    <a:cubicBezTo>
                      <a:pt x="494" y="957"/>
                      <a:pt x="494" y="957"/>
                      <a:pt x="494" y="957"/>
                    </a:cubicBezTo>
                    <a:cubicBezTo>
                      <a:pt x="473" y="957"/>
                      <a:pt x="473" y="957"/>
                      <a:pt x="473" y="957"/>
                    </a:cubicBezTo>
                    <a:lnTo>
                      <a:pt x="432" y="812"/>
                    </a:lnTo>
                    <a:close/>
                  </a:path>
                </a:pathLst>
              </a:custGeom>
              <a:solidFill>
                <a:srgbClr val="F6E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3" name="Freeform 58">
                <a:extLst>
                  <a:ext uri="{FF2B5EF4-FFF2-40B4-BE49-F238E27FC236}">
                    <a16:creationId xmlns:a16="http://schemas.microsoft.com/office/drawing/2014/main" id="{047E3EFA-C6A7-42BC-B9B6-CDA66B34E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5" y="968"/>
                <a:ext cx="3200" cy="1315"/>
              </a:xfrm>
              <a:custGeom>
                <a:avLst/>
                <a:gdLst>
                  <a:gd name="T0" fmla="*/ 209 w 1926"/>
                  <a:gd name="T1" fmla="*/ 1457 h 742"/>
                  <a:gd name="T2" fmla="*/ 798 w 1926"/>
                  <a:gd name="T3" fmla="*/ 3172 h 742"/>
                  <a:gd name="T4" fmla="*/ 1239 w 1926"/>
                  <a:gd name="T5" fmla="*/ 3509 h 742"/>
                  <a:gd name="T6" fmla="*/ 1607 w 1926"/>
                  <a:gd name="T7" fmla="*/ 3901 h 742"/>
                  <a:gd name="T8" fmla="*/ 2133 w 1926"/>
                  <a:gd name="T9" fmla="*/ 3800 h 742"/>
                  <a:gd name="T10" fmla="*/ 2796 w 1926"/>
                  <a:gd name="T11" fmla="*/ 3713 h 742"/>
                  <a:gd name="T12" fmla="*/ 3127 w 1926"/>
                  <a:gd name="T13" fmla="*/ 4019 h 742"/>
                  <a:gd name="T14" fmla="*/ 3368 w 1926"/>
                  <a:gd name="T15" fmla="*/ 3901 h 742"/>
                  <a:gd name="T16" fmla="*/ 3793 w 1926"/>
                  <a:gd name="T17" fmla="*/ 3757 h 742"/>
                  <a:gd name="T18" fmla="*/ 4431 w 1926"/>
                  <a:gd name="T19" fmla="*/ 3863 h 742"/>
                  <a:gd name="T20" fmla="*/ 4945 w 1926"/>
                  <a:gd name="T21" fmla="*/ 4014 h 742"/>
                  <a:gd name="T22" fmla="*/ 5729 w 1926"/>
                  <a:gd name="T23" fmla="*/ 3757 h 742"/>
                  <a:gd name="T24" fmla="*/ 6211 w 1926"/>
                  <a:gd name="T25" fmla="*/ 3957 h 742"/>
                  <a:gd name="T26" fmla="*/ 6672 w 1926"/>
                  <a:gd name="T27" fmla="*/ 4108 h 742"/>
                  <a:gd name="T28" fmla="*/ 7219 w 1926"/>
                  <a:gd name="T29" fmla="*/ 3929 h 742"/>
                  <a:gd name="T30" fmla="*/ 7995 w 1926"/>
                  <a:gd name="T31" fmla="*/ 3819 h 742"/>
                  <a:gd name="T32" fmla="*/ 8174 w 1926"/>
                  <a:gd name="T33" fmla="*/ 3729 h 742"/>
                  <a:gd name="T34" fmla="*/ 8447 w 1926"/>
                  <a:gd name="T35" fmla="*/ 3775 h 742"/>
                  <a:gd name="T36" fmla="*/ 8651 w 1926"/>
                  <a:gd name="T37" fmla="*/ 2488 h 742"/>
                  <a:gd name="T38" fmla="*/ 7842 w 1926"/>
                  <a:gd name="T39" fmla="*/ 2309 h 742"/>
                  <a:gd name="T40" fmla="*/ 6669 w 1926"/>
                  <a:gd name="T41" fmla="*/ 2038 h 742"/>
                  <a:gd name="T42" fmla="*/ 5659 w 1926"/>
                  <a:gd name="T43" fmla="*/ 1577 h 742"/>
                  <a:gd name="T44" fmla="*/ 5091 w 1926"/>
                  <a:gd name="T45" fmla="*/ 1521 h 742"/>
                  <a:gd name="T46" fmla="*/ 4375 w 1926"/>
                  <a:gd name="T47" fmla="*/ 1306 h 742"/>
                  <a:gd name="T48" fmla="*/ 3702 w 1926"/>
                  <a:gd name="T49" fmla="*/ 1700 h 742"/>
                  <a:gd name="T50" fmla="*/ 3355 w 1926"/>
                  <a:gd name="T51" fmla="*/ 813 h 742"/>
                  <a:gd name="T52" fmla="*/ 2939 w 1926"/>
                  <a:gd name="T53" fmla="*/ 619 h 742"/>
                  <a:gd name="T54" fmla="*/ 2491 w 1926"/>
                  <a:gd name="T55" fmla="*/ 851 h 742"/>
                  <a:gd name="T56" fmla="*/ 2283 w 1926"/>
                  <a:gd name="T57" fmla="*/ 525 h 742"/>
                  <a:gd name="T58" fmla="*/ 1879 w 1926"/>
                  <a:gd name="T59" fmla="*/ 167 h 742"/>
                  <a:gd name="T60" fmla="*/ 1077 w 1926"/>
                  <a:gd name="T61" fmla="*/ 101 h 742"/>
                  <a:gd name="T62" fmla="*/ 289 w 1926"/>
                  <a:gd name="T63" fmla="*/ 794 h 742"/>
                  <a:gd name="T64" fmla="*/ 193 w 1926"/>
                  <a:gd name="T65" fmla="*/ 1570 h 7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26" h="742">
                    <a:moveTo>
                      <a:pt x="46" y="262"/>
                    </a:moveTo>
                    <a:cubicBezTo>
                      <a:pt x="0" y="374"/>
                      <a:pt x="82" y="509"/>
                      <a:pt x="174" y="570"/>
                    </a:cubicBezTo>
                    <a:cubicBezTo>
                      <a:pt x="206" y="591"/>
                      <a:pt x="239" y="606"/>
                      <a:pt x="270" y="630"/>
                    </a:cubicBezTo>
                    <a:cubicBezTo>
                      <a:pt x="296" y="651"/>
                      <a:pt x="320" y="686"/>
                      <a:pt x="350" y="701"/>
                    </a:cubicBezTo>
                    <a:cubicBezTo>
                      <a:pt x="394" y="723"/>
                      <a:pt x="425" y="698"/>
                      <a:pt x="465" y="683"/>
                    </a:cubicBezTo>
                    <a:cubicBezTo>
                      <a:pt x="507" y="667"/>
                      <a:pt x="567" y="649"/>
                      <a:pt x="610" y="667"/>
                    </a:cubicBezTo>
                    <a:cubicBezTo>
                      <a:pt x="637" y="678"/>
                      <a:pt x="659" y="718"/>
                      <a:pt x="682" y="722"/>
                    </a:cubicBezTo>
                    <a:cubicBezTo>
                      <a:pt x="697" y="725"/>
                      <a:pt x="721" y="707"/>
                      <a:pt x="734" y="701"/>
                    </a:cubicBezTo>
                    <a:cubicBezTo>
                      <a:pt x="766" y="686"/>
                      <a:pt x="792" y="680"/>
                      <a:pt x="827" y="675"/>
                    </a:cubicBezTo>
                    <a:cubicBezTo>
                      <a:pt x="878" y="668"/>
                      <a:pt x="920" y="675"/>
                      <a:pt x="966" y="694"/>
                    </a:cubicBezTo>
                    <a:cubicBezTo>
                      <a:pt x="1005" y="710"/>
                      <a:pt x="1031" y="729"/>
                      <a:pt x="1078" y="721"/>
                    </a:cubicBezTo>
                    <a:cubicBezTo>
                      <a:pt x="1131" y="712"/>
                      <a:pt x="1195" y="667"/>
                      <a:pt x="1249" y="675"/>
                    </a:cubicBezTo>
                    <a:cubicBezTo>
                      <a:pt x="1279" y="679"/>
                      <a:pt x="1321" y="703"/>
                      <a:pt x="1354" y="711"/>
                    </a:cubicBezTo>
                    <a:cubicBezTo>
                      <a:pt x="1386" y="718"/>
                      <a:pt x="1422" y="735"/>
                      <a:pt x="1455" y="738"/>
                    </a:cubicBezTo>
                    <a:cubicBezTo>
                      <a:pt x="1499" y="742"/>
                      <a:pt x="1536" y="721"/>
                      <a:pt x="1574" y="706"/>
                    </a:cubicBezTo>
                    <a:cubicBezTo>
                      <a:pt x="1630" y="684"/>
                      <a:pt x="1689" y="701"/>
                      <a:pt x="1743" y="686"/>
                    </a:cubicBezTo>
                    <a:cubicBezTo>
                      <a:pt x="1758" y="682"/>
                      <a:pt x="1765" y="672"/>
                      <a:pt x="1782" y="670"/>
                    </a:cubicBezTo>
                    <a:cubicBezTo>
                      <a:pt x="1804" y="667"/>
                      <a:pt x="1823" y="677"/>
                      <a:pt x="1842" y="678"/>
                    </a:cubicBezTo>
                    <a:cubicBezTo>
                      <a:pt x="1926" y="679"/>
                      <a:pt x="1923" y="502"/>
                      <a:pt x="1886" y="447"/>
                    </a:cubicBezTo>
                    <a:cubicBezTo>
                      <a:pt x="1852" y="396"/>
                      <a:pt x="1764" y="407"/>
                      <a:pt x="1710" y="415"/>
                    </a:cubicBezTo>
                    <a:cubicBezTo>
                      <a:pt x="1606" y="430"/>
                      <a:pt x="1545" y="430"/>
                      <a:pt x="1454" y="366"/>
                    </a:cubicBezTo>
                    <a:cubicBezTo>
                      <a:pt x="1394" y="324"/>
                      <a:pt x="1305" y="219"/>
                      <a:pt x="1234" y="283"/>
                    </a:cubicBezTo>
                    <a:cubicBezTo>
                      <a:pt x="1184" y="328"/>
                      <a:pt x="1146" y="351"/>
                      <a:pt x="1110" y="273"/>
                    </a:cubicBezTo>
                    <a:cubicBezTo>
                      <a:pt x="1081" y="211"/>
                      <a:pt x="994" y="150"/>
                      <a:pt x="954" y="235"/>
                    </a:cubicBezTo>
                    <a:cubicBezTo>
                      <a:pt x="928" y="290"/>
                      <a:pt x="877" y="361"/>
                      <a:pt x="807" y="305"/>
                    </a:cubicBezTo>
                    <a:cubicBezTo>
                      <a:pt x="757" y="266"/>
                      <a:pt x="780" y="190"/>
                      <a:pt x="731" y="146"/>
                    </a:cubicBezTo>
                    <a:cubicBezTo>
                      <a:pt x="710" y="127"/>
                      <a:pt x="670" y="107"/>
                      <a:pt x="641" y="111"/>
                    </a:cubicBezTo>
                    <a:cubicBezTo>
                      <a:pt x="610" y="116"/>
                      <a:pt x="577" y="164"/>
                      <a:pt x="543" y="153"/>
                    </a:cubicBezTo>
                    <a:cubicBezTo>
                      <a:pt x="520" y="146"/>
                      <a:pt x="511" y="111"/>
                      <a:pt x="498" y="94"/>
                    </a:cubicBezTo>
                    <a:cubicBezTo>
                      <a:pt x="476" y="64"/>
                      <a:pt x="446" y="42"/>
                      <a:pt x="410" y="30"/>
                    </a:cubicBezTo>
                    <a:cubicBezTo>
                      <a:pt x="361" y="13"/>
                      <a:pt x="285" y="0"/>
                      <a:pt x="235" y="18"/>
                    </a:cubicBezTo>
                    <a:cubicBezTo>
                      <a:pt x="174" y="39"/>
                      <a:pt x="103" y="91"/>
                      <a:pt x="63" y="143"/>
                    </a:cubicBezTo>
                    <a:cubicBezTo>
                      <a:pt x="31" y="184"/>
                      <a:pt x="42" y="233"/>
                      <a:pt x="42" y="282"/>
                    </a:cubicBezTo>
                  </a:path>
                </a:pathLst>
              </a:custGeom>
              <a:solidFill>
                <a:srgbClr val="FAD4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4" name="Freeform 59">
                <a:extLst>
                  <a:ext uri="{FF2B5EF4-FFF2-40B4-BE49-F238E27FC236}">
                    <a16:creationId xmlns:a16="http://schemas.microsoft.com/office/drawing/2014/main" id="{1628ADBA-D26C-4860-BB98-0F0F072C8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1643"/>
                <a:ext cx="2924" cy="877"/>
              </a:xfrm>
              <a:custGeom>
                <a:avLst/>
                <a:gdLst>
                  <a:gd name="T0" fmla="*/ 1131 w 1760"/>
                  <a:gd name="T1" fmla="*/ 2564 h 495"/>
                  <a:gd name="T2" fmla="*/ 839 w 1760"/>
                  <a:gd name="T3" fmla="*/ 1520 h 495"/>
                  <a:gd name="T4" fmla="*/ 159 w 1760"/>
                  <a:gd name="T5" fmla="*/ 361 h 495"/>
                  <a:gd name="T6" fmla="*/ 748 w 1760"/>
                  <a:gd name="T7" fmla="*/ 179 h 495"/>
                  <a:gd name="T8" fmla="*/ 1185 w 1760"/>
                  <a:gd name="T9" fmla="*/ 533 h 495"/>
                  <a:gd name="T10" fmla="*/ 1706 w 1760"/>
                  <a:gd name="T11" fmla="*/ 361 h 495"/>
                  <a:gd name="T12" fmla="*/ 2009 w 1760"/>
                  <a:gd name="T13" fmla="*/ 866 h 495"/>
                  <a:gd name="T14" fmla="*/ 2504 w 1760"/>
                  <a:gd name="T15" fmla="*/ 744 h 495"/>
                  <a:gd name="T16" fmla="*/ 3113 w 1760"/>
                  <a:gd name="T17" fmla="*/ 914 h 495"/>
                  <a:gd name="T18" fmla="*/ 4715 w 1760"/>
                  <a:gd name="T19" fmla="*/ 829 h 495"/>
                  <a:gd name="T20" fmla="*/ 5187 w 1760"/>
                  <a:gd name="T21" fmla="*/ 989 h 495"/>
                  <a:gd name="T22" fmla="*/ 5534 w 1760"/>
                  <a:gd name="T23" fmla="*/ 1203 h 495"/>
                  <a:gd name="T24" fmla="*/ 6026 w 1760"/>
                  <a:gd name="T25" fmla="*/ 939 h 495"/>
                  <a:gd name="T26" fmla="*/ 6557 w 1760"/>
                  <a:gd name="T27" fmla="*/ 866 h 495"/>
                  <a:gd name="T28" fmla="*/ 7190 w 1760"/>
                  <a:gd name="T29" fmla="*/ 1139 h 495"/>
                  <a:gd name="T30" fmla="*/ 7759 w 1760"/>
                  <a:gd name="T31" fmla="*/ 957 h 495"/>
                  <a:gd name="T32" fmla="*/ 7996 w 1760"/>
                  <a:gd name="T33" fmla="*/ 1297 h 495"/>
                  <a:gd name="T34" fmla="*/ 7479 w 1760"/>
                  <a:gd name="T35" fmla="*/ 1671 h 495"/>
                  <a:gd name="T36" fmla="*/ 6727 w 1760"/>
                  <a:gd name="T37" fmla="*/ 2112 h 495"/>
                  <a:gd name="T38" fmla="*/ 6302 w 1760"/>
                  <a:gd name="T39" fmla="*/ 2693 h 495"/>
                  <a:gd name="T40" fmla="*/ 6006 w 1760"/>
                  <a:gd name="T41" fmla="*/ 2082 h 495"/>
                  <a:gd name="T42" fmla="*/ 4673 w 1760"/>
                  <a:gd name="T43" fmla="*/ 1968 h 495"/>
                  <a:gd name="T44" fmla="*/ 4381 w 1760"/>
                  <a:gd name="T45" fmla="*/ 2746 h 495"/>
                  <a:gd name="T46" fmla="*/ 4030 w 1760"/>
                  <a:gd name="T47" fmla="*/ 2002 h 495"/>
                  <a:gd name="T48" fmla="*/ 3389 w 1760"/>
                  <a:gd name="T49" fmla="*/ 1809 h 495"/>
                  <a:gd name="T50" fmla="*/ 2816 w 1760"/>
                  <a:gd name="T51" fmla="*/ 1981 h 495"/>
                  <a:gd name="T52" fmla="*/ 2620 w 1760"/>
                  <a:gd name="T53" fmla="*/ 2521 h 495"/>
                  <a:gd name="T54" fmla="*/ 2432 w 1760"/>
                  <a:gd name="T55" fmla="*/ 1809 h 495"/>
                  <a:gd name="T56" fmla="*/ 1940 w 1760"/>
                  <a:gd name="T57" fmla="*/ 1586 h 495"/>
                  <a:gd name="T58" fmla="*/ 1422 w 1760"/>
                  <a:gd name="T59" fmla="*/ 1940 h 495"/>
                  <a:gd name="T60" fmla="*/ 1226 w 1760"/>
                  <a:gd name="T61" fmla="*/ 2587 h 49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60" h="495">
                    <a:moveTo>
                      <a:pt x="247" y="461"/>
                    </a:moveTo>
                    <a:cubicBezTo>
                      <a:pt x="232" y="398"/>
                      <a:pt x="217" y="328"/>
                      <a:pt x="183" y="273"/>
                    </a:cubicBezTo>
                    <a:cubicBezTo>
                      <a:pt x="142" y="207"/>
                      <a:pt x="0" y="163"/>
                      <a:pt x="35" y="65"/>
                    </a:cubicBezTo>
                    <a:cubicBezTo>
                      <a:pt x="54" y="9"/>
                      <a:pt x="119" y="0"/>
                      <a:pt x="163" y="32"/>
                    </a:cubicBezTo>
                    <a:cubicBezTo>
                      <a:pt x="198" y="58"/>
                      <a:pt x="204" y="110"/>
                      <a:pt x="258" y="96"/>
                    </a:cubicBezTo>
                    <a:cubicBezTo>
                      <a:pt x="296" y="87"/>
                      <a:pt x="330" y="40"/>
                      <a:pt x="372" y="65"/>
                    </a:cubicBezTo>
                    <a:cubicBezTo>
                      <a:pt x="412" y="89"/>
                      <a:pt x="384" y="146"/>
                      <a:pt x="438" y="156"/>
                    </a:cubicBezTo>
                    <a:cubicBezTo>
                      <a:pt x="473" y="163"/>
                      <a:pt x="512" y="140"/>
                      <a:pt x="546" y="134"/>
                    </a:cubicBezTo>
                    <a:cubicBezTo>
                      <a:pt x="591" y="126"/>
                      <a:pt x="637" y="147"/>
                      <a:pt x="679" y="164"/>
                    </a:cubicBezTo>
                    <a:cubicBezTo>
                      <a:pt x="802" y="214"/>
                      <a:pt x="902" y="151"/>
                      <a:pt x="1028" y="149"/>
                    </a:cubicBezTo>
                    <a:cubicBezTo>
                      <a:pt x="1065" y="148"/>
                      <a:pt x="1101" y="159"/>
                      <a:pt x="1131" y="178"/>
                    </a:cubicBezTo>
                    <a:cubicBezTo>
                      <a:pt x="1161" y="196"/>
                      <a:pt x="1166" y="219"/>
                      <a:pt x="1207" y="216"/>
                    </a:cubicBezTo>
                    <a:cubicBezTo>
                      <a:pt x="1247" y="214"/>
                      <a:pt x="1278" y="180"/>
                      <a:pt x="1314" y="169"/>
                    </a:cubicBezTo>
                    <a:cubicBezTo>
                      <a:pt x="1349" y="157"/>
                      <a:pt x="1394" y="152"/>
                      <a:pt x="1430" y="156"/>
                    </a:cubicBezTo>
                    <a:cubicBezTo>
                      <a:pt x="1481" y="161"/>
                      <a:pt x="1518" y="203"/>
                      <a:pt x="1568" y="205"/>
                    </a:cubicBezTo>
                    <a:cubicBezTo>
                      <a:pt x="1617" y="207"/>
                      <a:pt x="1647" y="168"/>
                      <a:pt x="1692" y="172"/>
                    </a:cubicBezTo>
                    <a:cubicBezTo>
                      <a:pt x="1725" y="175"/>
                      <a:pt x="1760" y="192"/>
                      <a:pt x="1744" y="233"/>
                    </a:cubicBezTo>
                    <a:cubicBezTo>
                      <a:pt x="1728" y="274"/>
                      <a:pt x="1669" y="290"/>
                      <a:pt x="1631" y="300"/>
                    </a:cubicBezTo>
                    <a:cubicBezTo>
                      <a:pt x="1560" y="319"/>
                      <a:pt x="1524" y="337"/>
                      <a:pt x="1467" y="380"/>
                    </a:cubicBezTo>
                    <a:cubicBezTo>
                      <a:pt x="1422" y="413"/>
                      <a:pt x="1398" y="435"/>
                      <a:pt x="1374" y="484"/>
                    </a:cubicBezTo>
                    <a:cubicBezTo>
                      <a:pt x="1334" y="495"/>
                      <a:pt x="1339" y="397"/>
                      <a:pt x="1310" y="374"/>
                    </a:cubicBezTo>
                    <a:cubicBezTo>
                      <a:pt x="1262" y="335"/>
                      <a:pt x="1054" y="326"/>
                      <a:pt x="1019" y="354"/>
                    </a:cubicBezTo>
                    <a:cubicBezTo>
                      <a:pt x="989" y="378"/>
                      <a:pt x="996" y="495"/>
                      <a:pt x="955" y="494"/>
                    </a:cubicBezTo>
                    <a:cubicBezTo>
                      <a:pt x="931" y="459"/>
                      <a:pt x="921" y="382"/>
                      <a:pt x="879" y="360"/>
                    </a:cubicBezTo>
                    <a:cubicBezTo>
                      <a:pt x="841" y="340"/>
                      <a:pt x="784" y="324"/>
                      <a:pt x="739" y="325"/>
                    </a:cubicBezTo>
                    <a:cubicBezTo>
                      <a:pt x="698" y="325"/>
                      <a:pt x="647" y="330"/>
                      <a:pt x="614" y="356"/>
                    </a:cubicBezTo>
                    <a:cubicBezTo>
                      <a:pt x="579" y="383"/>
                      <a:pt x="601" y="430"/>
                      <a:pt x="571" y="453"/>
                    </a:cubicBezTo>
                    <a:cubicBezTo>
                      <a:pt x="541" y="426"/>
                      <a:pt x="553" y="358"/>
                      <a:pt x="530" y="325"/>
                    </a:cubicBezTo>
                    <a:cubicBezTo>
                      <a:pt x="507" y="292"/>
                      <a:pt x="461" y="280"/>
                      <a:pt x="423" y="285"/>
                    </a:cubicBezTo>
                    <a:cubicBezTo>
                      <a:pt x="380" y="291"/>
                      <a:pt x="334" y="311"/>
                      <a:pt x="310" y="349"/>
                    </a:cubicBezTo>
                    <a:cubicBezTo>
                      <a:pt x="286" y="387"/>
                      <a:pt x="301" y="434"/>
                      <a:pt x="267" y="465"/>
                    </a:cubicBezTo>
                  </a:path>
                </a:pathLst>
              </a:custGeom>
              <a:solidFill>
                <a:srgbClr val="F7B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5" name="Freeform 60">
                <a:extLst>
                  <a:ext uri="{FF2B5EF4-FFF2-40B4-BE49-F238E27FC236}">
                    <a16:creationId xmlns:a16="http://schemas.microsoft.com/office/drawing/2014/main" id="{4B2D2412-C8BE-4A6D-98A0-0332BBE70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" y="1792"/>
                <a:ext cx="3563" cy="997"/>
              </a:xfrm>
              <a:custGeom>
                <a:avLst/>
                <a:gdLst>
                  <a:gd name="T0" fmla="*/ 9840 w 2144"/>
                  <a:gd name="T1" fmla="*/ 2054 h 563"/>
                  <a:gd name="T2" fmla="*/ 8238 w 2144"/>
                  <a:gd name="T3" fmla="*/ 2075 h 563"/>
                  <a:gd name="T4" fmla="*/ 7866 w 2144"/>
                  <a:gd name="T5" fmla="*/ 2306 h 563"/>
                  <a:gd name="T6" fmla="*/ 7620 w 2144"/>
                  <a:gd name="T7" fmla="*/ 2315 h 563"/>
                  <a:gd name="T8" fmla="*/ 6725 w 2144"/>
                  <a:gd name="T9" fmla="*/ 2045 h 563"/>
                  <a:gd name="T10" fmla="*/ 6004 w 2144"/>
                  <a:gd name="T11" fmla="*/ 2210 h 563"/>
                  <a:gd name="T12" fmla="*/ 5722 w 2144"/>
                  <a:gd name="T13" fmla="*/ 2210 h 563"/>
                  <a:gd name="T14" fmla="*/ 5604 w 2144"/>
                  <a:gd name="T15" fmla="*/ 2038 h 563"/>
                  <a:gd name="T16" fmla="*/ 4432 w 2144"/>
                  <a:gd name="T17" fmla="*/ 1973 h 563"/>
                  <a:gd name="T18" fmla="*/ 4218 w 2144"/>
                  <a:gd name="T19" fmla="*/ 2088 h 563"/>
                  <a:gd name="T20" fmla="*/ 3892 w 2144"/>
                  <a:gd name="T21" fmla="*/ 2116 h 563"/>
                  <a:gd name="T22" fmla="*/ 3143 w 2144"/>
                  <a:gd name="T23" fmla="*/ 1773 h 563"/>
                  <a:gd name="T24" fmla="*/ 2858 w 2144"/>
                  <a:gd name="T25" fmla="*/ 1966 h 563"/>
                  <a:gd name="T26" fmla="*/ 2533 w 2144"/>
                  <a:gd name="T27" fmla="*/ 1982 h 563"/>
                  <a:gd name="T28" fmla="*/ 1881 w 2144"/>
                  <a:gd name="T29" fmla="*/ 1493 h 563"/>
                  <a:gd name="T30" fmla="*/ 0 w 2144"/>
                  <a:gd name="T31" fmla="*/ 0 h 563"/>
                  <a:gd name="T32" fmla="*/ 0 w 2144"/>
                  <a:gd name="T33" fmla="*/ 2515 h 563"/>
                  <a:gd name="T34" fmla="*/ 2016 w 2144"/>
                  <a:gd name="T35" fmla="*/ 2844 h 563"/>
                  <a:gd name="T36" fmla="*/ 2436 w 2144"/>
                  <a:gd name="T37" fmla="*/ 2853 h 563"/>
                  <a:gd name="T38" fmla="*/ 2561 w 2144"/>
                  <a:gd name="T39" fmla="*/ 2632 h 563"/>
                  <a:gd name="T40" fmla="*/ 2732 w 2144"/>
                  <a:gd name="T41" fmla="*/ 2270 h 563"/>
                  <a:gd name="T42" fmla="*/ 2842 w 2144"/>
                  <a:gd name="T43" fmla="*/ 2766 h 563"/>
                  <a:gd name="T44" fmla="*/ 3001 w 2144"/>
                  <a:gd name="T45" fmla="*/ 2948 h 563"/>
                  <a:gd name="T46" fmla="*/ 3538 w 2144"/>
                  <a:gd name="T47" fmla="*/ 3010 h 563"/>
                  <a:gd name="T48" fmla="*/ 3809 w 2144"/>
                  <a:gd name="T49" fmla="*/ 2933 h 563"/>
                  <a:gd name="T50" fmla="*/ 3997 w 2144"/>
                  <a:gd name="T51" fmla="*/ 2226 h 563"/>
                  <a:gd name="T52" fmla="*/ 4145 w 2144"/>
                  <a:gd name="T53" fmla="*/ 2384 h 563"/>
                  <a:gd name="T54" fmla="*/ 4293 w 2144"/>
                  <a:gd name="T55" fmla="*/ 2954 h 563"/>
                  <a:gd name="T56" fmla="*/ 5007 w 2144"/>
                  <a:gd name="T57" fmla="*/ 3088 h 563"/>
                  <a:gd name="T58" fmla="*/ 5705 w 2144"/>
                  <a:gd name="T59" fmla="*/ 2989 h 563"/>
                  <a:gd name="T60" fmla="*/ 5820 w 2144"/>
                  <a:gd name="T61" fmla="*/ 2702 h 563"/>
                  <a:gd name="T62" fmla="*/ 6046 w 2144"/>
                  <a:gd name="T63" fmla="*/ 2970 h 563"/>
                  <a:gd name="T64" fmla="*/ 6865 w 2144"/>
                  <a:gd name="T65" fmla="*/ 3076 h 563"/>
                  <a:gd name="T66" fmla="*/ 7669 w 2144"/>
                  <a:gd name="T67" fmla="*/ 2722 h 563"/>
                  <a:gd name="T68" fmla="*/ 7796 w 2144"/>
                  <a:gd name="T69" fmla="*/ 2717 h 563"/>
                  <a:gd name="T70" fmla="*/ 9840 w 2144"/>
                  <a:gd name="T71" fmla="*/ 2920 h 563"/>
                  <a:gd name="T72" fmla="*/ 9840 w 2144"/>
                  <a:gd name="T73" fmla="*/ 2054 h 56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44" h="563">
                    <a:moveTo>
                      <a:pt x="2144" y="370"/>
                    </a:moveTo>
                    <a:cubicBezTo>
                      <a:pt x="2052" y="371"/>
                      <a:pt x="1851" y="372"/>
                      <a:pt x="1795" y="374"/>
                    </a:cubicBezTo>
                    <a:cubicBezTo>
                      <a:pt x="1720" y="376"/>
                      <a:pt x="1714" y="415"/>
                      <a:pt x="1714" y="415"/>
                    </a:cubicBezTo>
                    <a:cubicBezTo>
                      <a:pt x="1660" y="417"/>
                      <a:pt x="1660" y="417"/>
                      <a:pt x="1660" y="417"/>
                    </a:cubicBezTo>
                    <a:cubicBezTo>
                      <a:pt x="1655" y="387"/>
                      <a:pt x="1619" y="369"/>
                      <a:pt x="1465" y="368"/>
                    </a:cubicBezTo>
                    <a:cubicBezTo>
                      <a:pt x="1313" y="367"/>
                      <a:pt x="1308" y="398"/>
                      <a:pt x="1308" y="398"/>
                    </a:cubicBezTo>
                    <a:cubicBezTo>
                      <a:pt x="1247" y="398"/>
                      <a:pt x="1247" y="398"/>
                      <a:pt x="1247" y="398"/>
                    </a:cubicBezTo>
                    <a:cubicBezTo>
                      <a:pt x="1247" y="398"/>
                      <a:pt x="1253" y="386"/>
                      <a:pt x="1221" y="367"/>
                    </a:cubicBezTo>
                    <a:cubicBezTo>
                      <a:pt x="1188" y="347"/>
                      <a:pt x="995" y="356"/>
                      <a:pt x="966" y="355"/>
                    </a:cubicBezTo>
                    <a:cubicBezTo>
                      <a:pt x="937" y="354"/>
                      <a:pt x="919" y="376"/>
                      <a:pt x="919" y="376"/>
                    </a:cubicBezTo>
                    <a:cubicBezTo>
                      <a:pt x="848" y="381"/>
                      <a:pt x="848" y="381"/>
                      <a:pt x="848" y="381"/>
                    </a:cubicBezTo>
                    <a:cubicBezTo>
                      <a:pt x="852" y="328"/>
                      <a:pt x="746" y="327"/>
                      <a:pt x="685" y="319"/>
                    </a:cubicBezTo>
                    <a:cubicBezTo>
                      <a:pt x="623" y="311"/>
                      <a:pt x="623" y="354"/>
                      <a:pt x="623" y="354"/>
                    </a:cubicBezTo>
                    <a:cubicBezTo>
                      <a:pt x="552" y="357"/>
                      <a:pt x="552" y="357"/>
                      <a:pt x="552" y="357"/>
                    </a:cubicBezTo>
                    <a:cubicBezTo>
                      <a:pt x="549" y="291"/>
                      <a:pt x="410" y="269"/>
                      <a:pt x="410" y="269"/>
                    </a:cubicBezTo>
                    <a:cubicBezTo>
                      <a:pt x="211" y="216"/>
                      <a:pt x="83" y="111"/>
                      <a:pt x="0" y="0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179" y="455"/>
                      <a:pt x="388" y="497"/>
                      <a:pt x="439" y="512"/>
                    </a:cubicBezTo>
                    <a:cubicBezTo>
                      <a:pt x="506" y="533"/>
                      <a:pt x="531" y="514"/>
                      <a:pt x="531" y="514"/>
                    </a:cubicBezTo>
                    <a:cubicBezTo>
                      <a:pt x="558" y="474"/>
                      <a:pt x="558" y="474"/>
                      <a:pt x="558" y="474"/>
                    </a:cubicBezTo>
                    <a:cubicBezTo>
                      <a:pt x="595" y="409"/>
                      <a:pt x="595" y="409"/>
                      <a:pt x="595" y="409"/>
                    </a:cubicBezTo>
                    <a:cubicBezTo>
                      <a:pt x="619" y="498"/>
                      <a:pt x="619" y="498"/>
                      <a:pt x="619" y="498"/>
                    </a:cubicBezTo>
                    <a:cubicBezTo>
                      <a:pt x="625" y="530"/>
                      <a:pt x="654" y="531"/>
                      <a:pt x="654" y="531"/>
                    </a:cubicBezTo>
                    <a:cubicBezTo>
                      <a:pt x="654" y="531"/>
                      <a:pt x="738" y="537"/>
                      <a:pt x="771" y="542"/>
                    </a:cubicBezTo>
                    <a:cubicBezTo>
                      <a:pt x="805" y="546"/>
                      <a:pt x="830" y="528"/>
                      <a:pt x="830" y="528"/>
                    </a:cubicBezTo>
                    <a:cubicBezTo>
                      <a:pt x="871" y="401"/>
                      <a:pt x="871" y="401"/>
                      <a:pt x="871" y="401"/>
                    </a:cubicBezTo>
                    <a:cubicBezTo>
                      <a:pt x="903" y="429"/>
                      <a:pt x="903" y="429"/>
                      <a:pt x="903" y="429"/>
                    </a:cubicBezTo>
                    <a:cubicBezTo>
                      <a:pt x="935" y="532"/>
                      <a:pt x="935" y="532"/>
                      <a:pt x="935" y="532"/>
                    </a:cubicBezTo>
                    <a:cubicBezTo>
                      <a:pt x="948" y="563"/>
                      <a:pt x="971" y="555"/>
                      <a:pt x="1091" y="556"/>
                    </a:cubicBezTo>
                    <a:cubicBezTo>
                      <a:pt x="1216" y="557"/>
                      <a:pt x="1243" y="538"/>
                      <a:pt x="1243" y="538"/>
                    </a:cubicBezTo>
                    <a:cubicBezTo>
                      <a:pt x="1268" y="487"/>
                      <a:pt x="1268" y="487"/>
                      <a:pt x="1268" y="487"/>
                    </a:cubicBezTo>
                    <a:cubicBezTo>
                      <a:pt x="1317" y="535"/>
                      <a:pt x="1317" y="535"/>
                      <a:pt x="1317" y="535"/>
                    </a:cubicBezTo>
                    <a:cubicBezTo>
                      <a:pt x="1322" y="555"/>
                      <a:pt x="1393" y="553"/>
                      <a:pt x="1496" y="554"/>
                    </a:cubicBezTo>
                    <a:cubicBezTo>
                      <a:pt x="1651" y="555"/>
                      <a:pt x="1671" y="490"/>
                      <a:pt x="1671" y="490"/>
                    </a:cubicBezTo>
                    <a:cubicBezTo>
                      <a:pt x="1699" y="489"/>
                      <a:pt x="1699" y="489"/>
                      <a:pt x="1699" y="489"/>
                    </a:cubicBezTo>
                    <a:cubicBezTo>
                      <a:pt x="1723" y="546"/>
                      <a:pt x="2027" y="533"/>
                      <a:pt x="2144" y="526"/>
                    </a:cubicBezTo>
                    <a:lnTo>
                      <a:pt x="2144" y="370"/>
                    </a:lnTo>
                    <a:close/>
                  </a:path>
                </a:pathLst>
              </a:custGeom>
              <a:solidFill>
                <a:srgbClr val="E5D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6" name="Freeform 61">
                <a:extLst>
                  <a:ext uri="{FF2B5EF4-FFF2-40B4-BE49-F238E27FC236}">
                    <a16:creationId xmlns:a16="http://schemas.microsoft.com/office/drawing/2014/main" id="{C44D80E7-8B7A-42CF-8948-3AB957684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2476"/>
                <a:ext cx="127" cy="427"/>
              </a:xfrm>
              <a:custGeom>
                <a:avLst/>
                <a:gdLst>
                  <a:gd name="T0" fmla="*/ 134 w 76"/>
                  <a:gd name="T1" fmla="*/ 402 h 241"/>
                  <a:gd name="T2" fmla="*/ 117 w 76"/>
                  <a:gd name="T3" fmla="*/ 684 h 241"/>
                  <a:gd name="T4" fmla="*/ 79 w 76"/>
                  <a:gd name="T5" fmla="*/ 907 h 241"/>
                  <a:gd name="T6" fmla="*/ 47 w 76"/>
                  <a:gd name="T7" fmla="*/ 1038 h 241"/>
                  <a:gd name="T8" fmla="*/ 0 w 76"/>
                  <a:gd name="T9" fmla="*/ 1196 h 241"/>
                  <a:gd name="T10" fmla="*/ 84 w 76"/>
                  <a:gd name="T11" fmla="*/ 1045 h 241"/>
                  <a:gd name="T12" fmla="*/ 75 w 76"/>
                  <a:gd name="T13" fmla="*/ 1146 h 241"/>
                  <a:gd name="T14" fmla="*/ 125 w 76"/>
                  <a:gd name="T15" fmla="*/ 1058 h 241"/>
                  <a:gd name="T16" fmla="*/ 112 w 76"/>
                  <a:gd name="T17" fmla="*/ 1334 h 241"/>
                  <a:gd name="T18" fmla="*/ 187 w 76"/>
                  <a:gd name="T19" fmla="*/ 1095 h 241"/>
                  <a:gd name="T20" fmla="*/ 192 w 76"/>
                  <a:gd name="T21" fmla="*/ 1203 h 241"/>
                  <a:gd name="T22" fmla="*/ 209 w 76"/>
                  <a:gd name="T23" fmla="*/ 1341 h 241"/>
                  <a:gd name="T24" fmla="*/ 251 w 76"/>
                  <a:gd name="T25" fmla="*/ 1001 h 241"/>
                  <a:gd name="T26" fmla="*/ 307 w 76"/>
                  <a:gd name="T27" fmla="*/ 1253 h 241"/>
                  <a:gd name="T28" fmla="*/ 319 w 76"/>
                  <a:gd name="T29" fmla="*/ 1152 h 241"/>
                  <a:gd name="T30" fmla="*/ 321 w 76"/>
                  <a:gd name="T31" fmla="*/ 1024 h 241"/>
                  <a:gd name="T32" fmla="*/ 354 w 76"/>
                  <a:gd name="T33" fmla="*/ 1130 h 241"/>
                  <a:gd name="T34" fmla="*/ 328 w 76"/>
                  <a:gd name="T35" fmla="*/ 939 h 241"/>
                  <a:gd name="T36" fmla="*/ 312 w 76"/>
                  <a:gd name="T37" fmla="*/ 741 h 241"/>
                  <a:gd name="T38" fmla="*/ 299 w 76"/>
                  <a:gd name="T39" fmla="*/ 477 h 241"/>
                  <a:gd name="T40" fmla="*/ 271 w 76"/>
                  <a:gd name="T41" fmla="*/ 106 h 241"/>
                  <a:gd name="T42" fmla="*/ 216 w 76"/>
                  <a:gd name="T43" fmla="*/ 12 h 241"/>
                  <a:gd name="T44" fmla="*/ 207 w 76"/>
                  <a:gd name="T45" fmla="*/ 129 h 241"/>
                  <a:gd name="T46" fmla="*/ 149 w 76"/>
                  <a:gd name="T47" fmla="*/ 411 h 24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6" h="241">
                    <a:moveTo>
                      <a:pt x="29" y="72"/>
                    </a:moveTo>
                    <a:cubicBezTo>
                      <a:pt x="30" y="88"/>
                      <a:pt x="27" y="107"/>
                      <a:pt x="25" y="123"/>
                    </a:cubicBezTo>
                    <a:cubicBezTo>
                      <a:pt x="23" y="137"/>
                      <a:pt x="20" y="150"/>
                      <a:pt x="17" y="163"/>
                    </a:cubicBezTo>
                    <a:cubicBezTo>
                      <a:pt x="15" y="171"/>
                      <a:pt x="13" y="179"/>
                      <a:pt x="10" y="187"/>
                    </a:cubicBezTo>
                    <a:cubicBezTo>
                      <a:pt x="7" y="195"/>
                      <a:pt x="0" y="206"/>
                      <a:pt x="0" y="215"/>
                    </a:cubicBezTo>
                    <a:cubicBezTo>
                      <a:pt x="8" y="217"/>
                      <a:pt x="11" y="190"/>
                      <a:pt x="18" y="188"/>
                    </a:cubicBezTo>
                    <a:cubicBezTo>
                      <a:pt x="20" y="195"/>
                      <a:pt x="16" y="199"/>
                      <a:pt x="16" y="206"/>
                    </a:cubicBezTo>
                    <a:cubicBezTo>
                      <a:pt x="20" y="205"/>
                      <a:pt x="24" y="194"/>
                      <a:pt x="27" y="190"/>
                    </a:cubicBezTo>
                    <a:cubicBezTo>
                      <a:pt x="30" y="204"/>
                      <a:pt x="24" y="225"/>
                      <a:pt x="24" y="240"/>
                    </a:cubicBezTo>
                    <a:cubicBezTo>
                      <a:pt x="31" y="229"/>
                      <a:pt x="31" y="202"/>
                      <a:pt x="40" y="197"/>
                    </a:cubicBezTo>
                    <a:cubicBezTo>
                      <a:pt x="42" y="203"/>
                      <a:pt x="41" y="209"/>
                      <a:pt x="41" y="216"/>
                    </a:cubicBezTo>
                    <a:cubicBezTo>
                      <a:pt x="42" y="225"/>
                      <a:pt x="43" y="233"/>
                      <a:pt x="45" y="241"/>
                    </a:cubicBezTo>
                    <a:cubicBezTo>
                      <a:pt x="48" y="223"/>
                      <a:pt x="47" y="195"/>
                      <a:pt x="54" y="180"/>
                    </a:cubicBezTo>
                    <a:cubicBezTo>
                      <a:pt x="58" y="193"/>
                      <a:pt x="54" y="217"/>
                      <a:pt x="66" y="225"/>
                    </a:cubicBezTo>
                    <a:cubicBezTo>
                      <a:pt x="66" y="219"/>
                      <a:pt x="68" y="213"/>
                      <a:pt x="68" y="207"/>
                    </a:cubicBezTo>
                    <a:cubicBezTo>
                      <a:pt x="68" y="199"/>
                      <a:pt x="66" y="192"/>
                      <a:pt x="69" y="184"/>
                    </a:cubicBezTo>
                    <a:cubicBezTo>
                      <a:pt x="72" y="189"/>
                      <a:pt x="71" y="199"/>
                      <a:pt x="76" y="203"/>
                    </a:cubicBezTo>
                    <a:cubicBezTo>
                      <a:pt x="76" y="192"/>
                      <a:pt x="71" y="179"/>
                      <a:pt x="70" y="169"/>
                    </a:cubicBezTo>
                    <a:cubicBezTo>
                      <a:pt x="68" y="157"/>
                      <a:pt x="69" y="145"/>
                      <a:pt x="67" y="133"/>
                    </a:cubicBezTo>
                    <a:cubicBezTo>
                      <a:pt x="65" y="117"/>
                      <a:pt x="65" y="102"/>
                      <a:pt x="64" y="86"/>
                    </a:cubicBezTo>
                    <a:cubicBezTo>
                      <a:pt x="63" y="65"/>
                      <a:pt x="66" y="38"/>
                      <a:pt x="58" y="19"/>
                    </a:cubicBezTo>
                    <a:cubicBezTo>
                      <a:pt x="56" y="15"/>
                      <a:pt x="49" y="0"/>
                      <a:pt x="46" y="2"/>
                    </a:cubicBezTo>
                    <a:cubicBezTo>
                      <a:pt x="42" y="4"/>
                      <a:pt x="45" y="19"/>
                      <a:pt x="44" y="23"/>
                    </a:cubicBezTo>
                    <a:cubicBezTo>
                      <a:pt x="44" y="42"/>
                      <a:pt x="35" y="56"/>
                      <a:pt x="32" y="74"/>
                    </a:cubicBezTo>
                  </a:path>
                </a:pathLst>
              </a:custGeom>
              <a:solidFill>
                <a:srgbClr val="B05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7" name="Freeform 62">
                <a:extLst>
                  <a:ext uri="{FF2B5EF4-FFF2-40B4-BE49-F238E27FC236}">
                    <a16:creationId xmlns:a16="http://schemas.microsoft.com/office/drawing/2014/main" id="{14A91D23-04DB-4D13-A16E-E2FCE5B4E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2453"/>
                <a:ext cx="150" cy="428"/>
              </a:xfrm>
              <a:custGeom>
                <a:avLst/>
                <a:gdLst>
                  <a:gd name="T0" fmla="*/ 158 w 90"/>
                  <a:gd name="T1" fmla="*/ 403 h 242"/>
                  <a:gd name="T2" fmla="*/ 133 w 90"/>
                  <a:gd name="T3" fmla="*/ 684 h 242"/>
                  <a:gd name="T4" fmla="*/ 92 w 90"/>
                  <a:gd name="T5" fmla="*/ 900 h 242"/>
                  <a:gd name="T6" fmla="*/ 55 w 90"/>
                  <a:gd name="T7" fmla="*/ 1035 h 242"/>
                  <a:gd name="T8" fmla="*/ 0 w 90"/>
                  <a:gd name="T9" fmla="*/ 1188 h 242"/>
                  <a:gd name="T10" fmla="*/ 97 w 90"/>
                  <a:gd name="T11" fmla="*/ 1038 h 242"/>
                  <a:gd name="T12" fmla="*/ 83 w 90"/>
                  <a:gd name="T13" fmla="*/ 1139 h 242"/>
                  <a:gd name="T14" fmla="*/ 147 w 90"/>
                  <a:gd name="T15" fmla="*/ 1058 h 242"/>
                  <a:gd name="T16" fmla="*/ 133 w 90"/>
                  <a:gd name="T17" fmla="*/ 1326 h 242"/>
                  <a:gd name="T18" fmla="*/ 217 w 90"/>
                  <a:gd name="T19" fmla="*/ 1088 h 242"/>
                  <a:gd name="T20" fmla="*/ 222 w 90"/>
                  <a:gd name="T21" fmla="*/ 1196 h 242"/>
                  <a:gd name="T22" fmla="*/ 245 w 90"/>
                  <a:gd name="T23" fmla="*/ 1339 h 242"/>
                  <a:gd name="T24" fmla="*/ 297 w 90"/>
                  <a:gd name="T25" fmla="*/ 994 h 242"/>
                  <a:gd name="T26" fmla="*/ 355 w 90"/>
                  <a:gd name="T27" fmla="*/ 1250 h 242"/>
                  <a:gd name="T28" fmla="*/ 370 w 90"/>
                  <a:gd name="T29" fmla="*/ 1151 h 242"/>
                  <a:gd name="T30" fmla="*/ 375 w 90"/>
                  <a:gd name="T31" fmla="*/ 1022 h 242"/>
                  <a:gd name="T32" fmla="*/ 412 w 90"/>
                  <a:gd name="T33" fmla="*/ 1128 h 242"/>
                  <a:gd name="T34" fmla="*/ 380 w 90"/>
                  <a:gd name="T35" fmla="*/ 936 h 242"/>
                  <a:gd name="T36" fmla="*/ 367 w 90"/>
                  <a:gd name="T37" fmla="*/ 741 h 242"/>
                  <a:gd name="T38" fmla="*/ 347 w 90"/>
                  <a:gd name="T39" fmla="*/ 481 h 242"/>
                  <a:gd name="T40" fmla="*/ 313 w 90"/>
                  <a:gd name="T41" fmla="*/ 106 h 242"/>
                  <a:gd name="T42" fmla="*/ 245 w 90"/>
                  <a:gd name="T43" fmla="*/ 12 h 242"/>
                  <a:gd name="T44" fmla="*/ 242 w 90"/>
                  <a:gd name="T45" fmla="*/ 129 h 242"/>
                  <a:gd name="T46" fmla="*/ 172 w 90"/>
                  <a:gd name="T47" fmla="*/ 416 h 2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0" h="242">
                    <a:moveTo>
                      <a:pt x="34" y="73"/>
                    </a:moveTo>
                    <a:cubicBezTo>
                      <a:pt x="35" y="89"/>
                      <a:pt x="31" y="108"/>
                      <a:pt x="29" y="124"/>
                    </a:cubicBezTo>
                    <a:cubicBezTo>
                      <a:pt x="27" y="137"/>
                      <a:pt x="24" y="150"/>
                      <a:pt x="20" y="163"/>
                    </a:cubicBezTo>
                    <a:cubicBezTo>
                      <a:pt x="17" y="172"/>
                      <a:pt x="15" y="179"/>
                      <a:pt x="12" y="187"/>
                    </a:cubicBezTo>
                    <a:cubicBezTo>
                      <a:pt x="8" y="195"/>
                      <a:pt x="0" y="206"/>
                      <a:pt x="0" y="215"/>
                    </a:cubicBezTo>
                    <a:cubicBezTo>
                      <a:pt x="9" y="217"/>
                      <a:pt x="12" y="190"/>
                      <a:pt x="21" y="188"/>
                    </a:cubicBezTo>
                    <a:cubicBezTo>
                      <a:pt x="24" y="195"/>
                      <a:pt x="18" y="200"/>
                      <a:pt x="18" y="206"/>
                    </a:cubicBezTo>
                    <a:cubicBezTo>
                      <a:pt x="23" y="206"/>
                      <a:pt x="28" y="195"/>
                      <a:pt x="32" y="191"/>
                    </a:cubicBezTo>
                    <a:cubicBezTo>
                      <a:pt x="36" y="205"/>
                      <a:pt x="28" y="225"/>
                      <a:pt x="29" y="240"/>
                    </a:cubicBezTo>
                    <a:cubicBezTo>
                      <a:pt x="36" y="230"/>
                      <a:pt x="36" y="203"/>
                      <a:pt x="47" y="197"/>
                    </a:cubicBezTo>
                    <a:cubicBezTo>
                      <a:pt x="49" y="203"/>
                      <a:pt x="48" y="210"/>
                      <a:pt x="48" y="216"/>
                    </a:cubicBezTo>
                    <a:cubicBezTo>
                      <a:pt x="49" y="225"/>
                      <a:pt x="51" y="233"/>
                      <a:pt x="53" y="242"/>
                    </a:cubicBezTo>
                    <a:cubicBezTo>
                      <a:pt x="56" y="223"/>
                      <a:pt x="55" y="196"/>
                      <a:pt x="64" y="180"/>
                    </a:cubicBezTo>
                    <a:cubicBezTo>
                      <a:pt x="68" y="194"/>
                      <a:pt x="63" y="218"/>
                      <a:pt x="77" y="226"/>
                    </a:cubicBezTo>
                    <a:cubicBezTo>
                      <a:pt x="78" y="219"/>
                      <a:pt x="80" y="214"/>
                      <a:pt x="80" y="208"/>
                    </a:cubicBezTo>
                    <a:cubicBezTo>
                      <a:pt x="80" y="200"/>
                      <a:pt x="78" y="193"/>
                      <a:pt x="81" y="185"/>
                    </a:cubicBezTo>
                    <a:cubicBezTo>
                      <a:pt x="84" y="190"/>
                      <a:pt x="84" y="200"/>
                      <a:pt x="89" y="204"/>
                    </a:cubicBezTo>
                    <a:cubicBezTo>
                      <a:pt x="90" y="193"/>
                      <a:pt x="83" y="180"/>
                      <a:pt x="82" y="169"/>
                    </a:cubicBezTo>
                    <a:cubicBezTo>
                      <a:pt x="80" y="157"/>
                      <a:pt x="81" y="145"/>
                      <a:pt x="79" y="134"/>
                    </a:cubicBezTo>
                    <a:cubicBezTo>
                      <a:pt x="77" y="118"/>
                      <a:pt x="76" y="103"/>
                      <a:pt x="75" y="87"/>
                    </a:cubicBezTo>
                    <a:cubicBezTo>
                      <a:pt x="74" y="65"/>
                      <a:pt x="77" y="38"/>
                      <a:pt x="68" y="19"/>
                    </a:cubicBezTo>
                    <a:cubicBezTo>
                      <a:pt x="66" y="16"/>
                      <a:pt x="58" y="0"/>
                      <a:pt x="53" y="2"/>
                    </a:cubicBezTo>
                    <a:cubicBezTo>
                      <a:pt x="50" y="4"/>
                      <a:pt x="52" y="19"/>
                      <a:pt x="52" y="23"/>
                    </a:cubicBezTo>
                    <a:cubicBezTo>
                      <a:pt x="52" y="43"/>
                      <a:pt x="41" y="56"/>
                      <a:pt x="37" y="75"/>
                    </a:cubicBezTo>
                  </a:path>
                </a:pathLst>
              </a:custGeom>
              <a:solidFill>
                <a:srgbClr val="B05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8" name="Freeform 63">
                <a:extLst>
                  <a:ext uri="{FF2B5EF4-FFF2-40B4-BE49-F238E27FC236}">
                    <a16:creationId xmlns:a16="http://schemas.microsoft.com/office/drawing/2014/main" id="{088630A3-C7E1-427F-B4F2-B5A214AEF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" y="1792"/>
                <a:ext cx="3563" cy="739"/>
              </a:xfrm>
              <a:custGeom>
                <a:avLst/>
                <a:gdLst>
                  <a:gd name="T0" fmla="*/ 9840 w 2144"/>
                  <a:gd name="T1" fmla="*/ 2061 h 417"/>
                  <a:gd name="T2" fmla="*/ 8238 w 2144"/>
                  <a:gd name="T3" fmla="*/ 2082 h 417"/>
                  <a:gd name="T4" fmla="*/ 7866 w 2144"/>
                  <a:gd name="T5" fmla="*/ 2309 h 417"/>
                  <a:gd name="T6" fmla="*/ 7620 w 2144"/>
                  <a:gd name="T7" fmla="*/ 2322 h 417"/>
                  <a:gd name="T8" fmla="*/ 6725 w 2144"/>
                  <a:gd name="T9" fmla="*/ 2047 h 417"/>
                  <a:gd name="T10" fmla="*/ 6004 w 2144"/>
                  <a:gd name="T11" fmla="*/ 2213 h 417"/>
                  <a:gd name="T12" fmla="*/ 5722 w 2144"/>
                  <a:gd name="T13" fmla="*/ 2213 h 417"/>
                  <a:gd name="T14" fmla="*/ 5604 w 2144"/>
                  <a:gd name="T15" fmla="*/ 2042 h 417"/>
                  <a:gd name="T16" fmla="*/ 4432 w 2144"/>
                  <a:gd name="T17" fmla="*/ 1976 h 417"/>
                  <a:gd name="T18" fmla="*/ 4218 w 2144"/>
                  <a:gd name="T19" fmla="*/ 2091 h 417"/>
                  <a:gd name="T20" fmla="*/ 3892 w 2144"/>
                  <a:gd name="T21" fmla="*/ 2120 h 417"/>
                  <a:gd name="T22" fmla="*/ 3143 w 2144"/>
                  <a:gd name="T23" fmla="*/ 1774 h 417"/>
                  <a:gd name="T24" fmla="*/ 2858 w 2144"/>
                  <a:gd name="T25" fmla="*/ 1969 h 417"/>
                  <a:gd name="T26" fmla="*/ 2533 w 2144"/>
                  <a:gd name="T27" fmla="*/ 1988 h 417"/>
                  <a:gd name="T28" fmla="*/ 1881 w 2144"/>
                  <a:gd name="T29" fmla="*/ 1497 h 417"/>
                  <a:gd name="T30" fmla="*/ 0 w 2144"/>
                  <a:gd name="T31" fmla="*/ 0 h 4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44" h="417">
                    <a:moveTo>
                      <a:pt x="2144" y="370"/>
                    </a:moveTo>
                    <a:cubicBezTo>
                      <a:pt x="2052" y="371"/>
                      <a:pt x="1851" y="372"/>
                      <a:pt x="1795" y="374"/>
                    </a:cubicBezTo>
                    <a:cubicBezTo>
                      <a:pt x="1720" y="376"/>
                      <a:pt x="1714" y="415"/>
                      <a:pt x="1714" y="415"/>
                    </a:cubicBezTo>
                    <a:cubicBezTo>
                      <a:pt x="1660" y="417"/>
                      <a:pt x="1660" y="417"/>
                      <a:pt x="1660" y="417"/>
                    </a:cubicBezTo>
                    <a:cubicBezTo>
                      <a:pt x="1655" y="387"/>
                      <a:pt x="1619" y="369"/>
                      <a:pt x="1465" y="368"/>
                    </a:cubicBezTo>
                    <a:cubicBezTo>
                      <a:pt x="1313" y="367"/>
                      <a:pt x="1308" y="398"/>
                      <a:pt x="1308" y="398"/>
                    </a:cubicBezTo>
                    <a:cubicBezTo>
                      <a:pt x="1247" y="398"/>
                      <a:pt x="1247" y="398"/>
                      <a:pt x="1247" y="398"/>
                    </a:cubicBezTo>
                    <a:cubicBezTo>
                      <a:pt x="1247" y="398"/>
                      <a:pt x="1253" y="386"/>
                      <a:pt x="1221" y="367"/>
                    </a:cubicBezTo>
                    <a:cubicBezTo>
                      <a:pt x="1188" y="347"/>
                      <a:pt x="995" y="356"/>
                      <a:pt x="966" y="355"/>
                    </a:cubicBezTo>
                    <a:cubicBezTo>
                      <a:pt x="937" y="354"/>
                      <a:pt x="919" y="376"/>
                      <a:pt x="919" y="376"/>
                    </a:cubicBezTo>
                    <a:cubicBezTo>
                      <a:pt x="848" y="381"/>
                      <a:pt x="848" y="381"/>
                      <a:pt x="848" y="381"/>
                    </a:cubicBezTo>
                    <a:cubicBezTo>
                      <a:pt x="852" y="328"/>
                      <a:pt x="746" y="327"/>
                      <a:pt x="685" y="319"/>
                    </a:cubicBezTo>
                    <a:cubicBezTo>
                      <a:pt x="623" y="311"/>
                      <a:pt x="623" y="354"/>
                      <a:pt x="623" y="354"/>
                    </a:cubicBezTo>
                    <a:cubicBezTo>
                      <a:pt x="552" y="357"/>
                      <a:pt x="552" y="357"/>
                      <a:pt x="552" y="357"/>
                    </a:cubicBezTo>
                    <a:cubicBezTo>
                      <a:pt x="549" y="291"/>
                      <a:pt x="410" y="269"/>
                      <a:pt x="410" y="269"/>
                    </a:cubicBezTo>
                    <a:cubicBezTo>
                      <a:pt x="211" y="216"/>
                      <a:pt x="83" y="111"/>
                      <a:pt x="0" y="0"/>
                    </a:cubicBezTo>
                  </a:path>
                </a:pathLst>
              </a:custGeom>
              <a:noFill/>
              <a:ln w="1111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9" name="Freeform 64">
                <a:extLst>
                  <a:ext uri="{FF2B5EF4-FFF2-40B4-BE49-F238E27FC236}">
                    <a16:creationId xmlns:a16="http://schemas.microsoft.com/office/drawing/2014/main" id="{CF5A1E63-0220-4725-AD36-CFCB9C571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5" y="2157"/>
                <a:ext cx="221" cy="473"/>
              </a:xfrm>
              <a:custGeom>
                <a:avLst/>
                <a:gdLst>
                  <a:gd name="T0" fmla="*/ 450 w 133"/>
                  <a:gd name="T1" fmla="*/ 744 h 267"/>
                  <a:gd name="T2" fmla="*/ 508 w 133"/>
                  <a:gd name="T3" fmla="*/ 448 h 267"/>
                  <a:gd name="T4" fmla="*/ 605 w 133"/>
                  <a:gd name="T5" fmla="*/ 138 h 267"/>
                  <a:gd name="T6" fmla="*/ 400 w 133"/>
                  <a:gd name="T7" fmla="*/ 556 h 267"/>
                  <a:gd name="T8" fmla="*/ 381 w 133"/>
                  <a:gd name="T9" fmla="*/ 94 h 267"/>
                  <a:gd name="T10" fmla="*/ 271 w 133"/>
                  <a:gd name="T11" fmla="*/ 361 h 267"/>
                  <a:gd name="T12" fmla="*/ 243 w 133"/>
                  <a:gd name="T13" fmla="*/ 446 h 267"/>
                  <a:gd name="T14" fmla="*/ 13 w 133"/>
                  <a:gd name="T15" fmla="*/ 0 h 267"/>
                  <a:gd name="T16" fmla="*/ 116 w 133"/>
                  <a:gd name="T17" fmla="*/ 296 h 267"/>
                  <a:gd name="T18" fmla="*/ 243 w 133"/>
                  <a:gd name="T19" fmla="*/ 1123 h 267"/>
                  <a:gd name="T20" fmla="*/ 243 w 133"/>
                  <a:gd name="T21" fmla="*/ 1327 h 267"/>
                  <a:gd name="T22" fmla="*/ 209 w 133"/>
                  <a:gd name="T23" fmla="*/ 1485 h 267"/>
                  <a:gd name="T24" fmla="*/ 251 w 133"/>
                  <a:gd name="T25" fmla="*/ 1384 h 267"/>
                  <a:gd name="T26" fmla="*/ 306 w 133"/>
                  <a:gd name="T27" fmla="*/ 1175 h 267"/>
                  <a:gd name="T28" fmla="*/ 381 w 133"/>
                  <a:gd name="T29" fmla="*/ 1079 h 267"/>
                  <a:gd name="T30" fmla="*/ 442 w 133"/>
                  <a:gd name="T31" fmla="*/ 1212 h 267"/>
                  <a:gd name="T32" fmla="*/ 464 w 133"/>
                  <a:gd name="T33" fmla="*/ 1061 h 267"/>
                  <a:gd name="T34" fmla="*/ 480 w 133"/>
                  <a:gd name="T35" fmla="*/ 916 h 267"/>
                  <a:gd name="T36" fmla="*/ 500 w 133"/>
                  <a:gd name="T37" fmla="*/ 806 h 2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3" h="267">
                    <a:moveTo>
                      <a:pt x="98" y="134"/>
                    </a:moveTo>
                    <a:cubicBezTo>
                      <a:pt x="103" y="116"/>
                      <a:pt x="104" y="98"/>
                      <a:pt x="111" y="81"/>
                    </a:cubicBezTo>
                    <a:cubicBezTo>
                      <a:pt x="118" y="64"/>
                      <a:pt x="133" y="43"/>
                      <a:pt x="132" y="25"/>
                    </a:cubicBezTo>
                    <a:cubicBezTo>
                      <a:pt x="100" y="28"/>
                      <a:pt x="96" y="79"/>
                      <a:pt x="87" y="100"/>
                    </a:cubicBezTo>
                    <a:cubicBezTo>
                      <a:pt x="77" y="81"/>
                      <a:pt x="106" y="29"/>
                      <a:pt x="83" y="17"/>
                    </a:cubicBezTo>
                    <a:cubicBezTo>
                      <a:pt x="73" y="30"/>
                      <a:pt x="61" y="48"/>
                      <a:pt x="59" y="65"/>
                    </a:cubicBezTo>
                    <a:cubicBezTo>
                      <a:pt x="57" y="83"/>
                      <a:pt x="55" y="89"/>
                      <a:pt x="53" y="80"/>
                    </a:cubicBezTo>
                    <a:cubicBezTo>
                      <a:pt x="47" y="57"/>
                      <a:pt x="33" y="2"/>
                      <a:pt x="3" y="0"/>
                    </a:cubicBezTo>
                    <a:cubicBezTo>
                      <a:pt x="0" y="19"/>
                      <a:pt x="18" y="37"/>
                      <a:pt x="25" y="53"/>
                    </a:cubicBezTo>
                    <a:cubicBezTo>
                      <a:pt x="49" y="101"/>
                      <a:pt x="44" y="151"/>
                      <a:pt x="53" y="202"/>
                    </a:cubicBezTo>
                    <a:cubicBezTo>
                      <a:pt x="55" y="214"/>
                      <a:pt x="55" y="227"/>
                      <a:pt x="53" y="239"/>
                    </a:cubicBezTo>
                    <a:cubicBezTo>
                      <a:pt x="51" y="246"/>
                      <a:pt x="44" y="260"/>
                      <a:pt x="46" y="267"/>
                    </a:cubicBezTo>
                    <a:cubicBezTo>
                      <a:pt x="51" y="263"/>
                      <a:pt x="53" y="255"/>
                      <a:pt x="55" y="249"/>
                    </a:cubicBezTo>
                    <a:cubicBezTo>
                      <a:pt x="59" y="237"/>
                      <a:pt x="63" y="224"/>
                      <a:pt x="67" y="211"/>
                    </a:cubicBezTo>
                    <a:cubicBezTo>
                      <a:pt x="69" y="205"/>
                      <a:pt x="74" y="189"/>
                      <a:pt x="83" y="194"/>
                    </a:cubicBezTo>
                    <a:cubicBezTo>
                      <a:pt x="90" y="198"/>
                      <a:pt x="93" y="211"/>
                      <a:pt x="96" y="218"/>
                    </a:cubicBezTo>
                    <a:cubicBezTo>
                      <a:pt x="101" y="214"/>
                      <a:pt x="100" y="198"/>
                      <a:pt x="101" y="191"/>
                    </a:cubicBezTo>
                    <a:cubicBezTo>
                      <a:pt x="102" y="182"/>
                      <a:pt x="104" y="174"/>
                      <a:pt x="105" y="165"/>
                    </a:cubicBezTo>
                    <a:cubicBezTo>
                      <a:pt x="106" y="158"/>
                      <a:pt x="106" y="151"/>
                      <a:pt x="109" y="145"/>
                    </a:cubicBezTo>
                  </a:path>
                </a:pathLst>
              </a:custGeom>
              <a:solidFill>
                <a:srgbClr val="C476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0" name="Freeform 65">
                <a:extLst>
                  <a:ext uri="{FF2B5EF4-FFF2-40B4-BE49-F238E27FC236}">
                    <a16:creationId xmlns:a16="http://schemas.microsoft.com/office/drawing/2014/main" id="{BB0B3E14-EBF2-4969-BCD9-2DDF3CF2A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2182"/>
                <a:ext cx="221" cy="471"/>
              </a:xfrm>
              <a:custGeom>
                <a:avLst/>
                <a:gdLst>
                  <a:gd name="T0" fmla="*/ 455 w 133"/>
                  <a:gd name="T1" fmla="*/ 740 h 266"/>
                  <a:gd name="T2" fmla="*/ 508 w 133"/>
                  <a:gd name="T3" fmla="*/ 444 h 266"/>
                  <a:gd name="T4" fmla="*/ 605 w 133"/>
                  <a:gd name="T5" fmla="*/ 131 h 266"/>
                  <a:gd name="T6" fmla="*/ 404 w 133"/>
                  <a:gd name="T7" fmla="*/ 549 h 266"/>
                  <a:gd name="T8" fmla="*/ 372 w 133"/>
                  <a:gd name="T9" fmla="*/ 305 h 266"/>
                  <a:gd name="T10" fmla="*/ 317 w 133"/>
                  <a:gd name="T11" fmla="*/ 570 h 266"/>
                  <a:gd name="T12" fmla="*/ 243 w 133"/>
                  <a:gd name="T13" fmla="*/ 439 h 266"/>
                  <a:gd name="T14" fmla="*/ 13 w 133"/>
                  <a:gd name="T15" fmla="*/ 0 h 266"/>
                  <a:gd name="T16" fmla="*/ 118 w 133"/>
                  <a:gd name="T17" fmla="*/ 289 h 266"/>
                  <a:gd name="T18" fmla="*/ 243 w 133"/>
                  <a:gd name="T19" fmla="*/ 1123 h 266"/>
                  <a:gd name="T20" fmla="*/ 249 w 133"/>
                  <a:gd name="T21" fmla="*/ 1319 h 266"/>
                  <a:gd name="T22" fmla="*/ 216 w 133"/>
                  <a:gd name="T23" fmla="*/ 1477 h 266"/>
                  <a:gd name="T24" fmla="*/ 251 w 133"/>
                  <a:gd name="T25" fmla="*/ 1376 h 266"/>
                  <a:gd name="T26" fmla="*/ 306 w 133"/>
                  <a:gd name="T27" fmla="*/ 1172 h 266"/>
                  <a:gd name="T28" fmla="*/ 381 w 133"/>
                  <a:gd name="T29" fmla="*/ 1073 h 266"/>
                  <a:gd name="T30" fmla="*/ 445 w 133"/>
                  <a:gd name="T31" fmla="*/ 1204 h 266"/>
                  <a:gd name="T32" fmla="*/ 464 w 133"/>
                  <a:gd name="T33" fmla="*/ 1054 h 266"/>
                  <a:gd name="T34" fmla="*/ 480 w 133"/>
                  <a:gd name="T35" fmla="*/ 908 h 266"/>
                  <a:gd name="T36" fmla="*/ 505 w 133"/>
                  <a:gd name="T37" fmla="*/ 800 h 2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3" h="266">
                    <a:moveTo>
                      <a:pt x="99" y="133"/>
                    </a:moveTo>
                    <a:cubicBezTo>
                      <a:pt x="104" y="115"/>
                      <a:pt x="104" y="97"/>
                      <a:pt x="111" y="80"/>
                    </a:cubicBezTo>
                    <a:cubicBezTo>
                      <a:pt x="118" y="63"/>
                      <a:pt x="133" y="42"/>
                      <a:pt x="132" y="24"/>
                    </a:cubicBezTo>
                    <a:cubicBezTo>
                      <a:pt x="101" y="27"/>
                      <a:pt x="97" y="78"/>
                      <a:pt x="88" y="99"/>
                    </a:cubicBezTo>
                    <a:cubicBezTo>
                      <a:pt x="77" y="80"/>
                      <a:pt x="104" y="67"/>
                      <a:pt x="81" y="55"/>
                    </a:cubicBezTo>
                    <a:cubicBezTo>
                      <a:pt x="71" y="69"/>
                      <a:pt x="71" y="87"/>
                      <a:pt x="69" y="103"/>
                    </a:cubicBezTo>
                    <a:cubicBezTo>
                      <a:pt x="67" y="122"/>
                      <a:pt x="66" y="99"/>
                      <a:pt x="53" y="79"/>
                    </a:cubicBezTo>
                    <a:cubicBezTo>
                      <a:pt x="41" y="59"/>
                      <a:pt x="34" y="1"/>
                      <a:pt x="3" y="0"/>
                    </a:cubicBezTo>
                    <a:cubicBezTo>
                      <a:pt x="0" y="18"/>
                      <a:pt x="18" y="36"/>
                      <a:pt x="26" y="52"/>
                    </a:cubicBezTo>
                    <a:cubicBezTo>
                      <a:pt x="50" y="100"/>
                      <a:pt x="44" y="150"/>
                      <a:pt x="53" y="202"/>
                    </a:cubicBezTo>
                    <a:cubicBezTo>
                      <a:pt x="55" y="213"/>
                      <a:pt x="56" y="226"/>
                      <a:pt x="54" y="238"/>
                    </a:cubicBezTo>
                    <a:cubicBezTo>
                      <a:pt x="52" y="246"/>
                      <a:pt x="45" y="259"/>
                      <a:pt x="47" y="266"/>
                    </a:cubicBezTo>
                    <a:cubicBezTo>
                      <a:pt x="52" y="262"/>
                      <a:pt x="53" y="254"/>
                      <a:pt x="55" y="248"/>
                    </a:cubicBezTo>
                    <a:cubicBezTo>
                      <a:pt x="60" y="236"/>
                      <a:pt x="63" y="223"/>
                      <a:pt x="67" y="211"/>
                    </a:cubicBezTo>
                    <a:cubicBezTo>
                      <a:pt x="70" y="204"/>
                      <a:pt x="74" y="188"/>
                      <a:pt x="83" y="193"/>
                    </a:cubicBezTo>
                    <a:cubicBezTo>
                      <a:pt x="90" y="197"/>
                      <a:pt x="93" y="211"/>
                      <a:pt x="97" y="217"/>
                    </a:cubicBezTo>
                    <a:cubicBezTo>
                      <a:pt x="101" y="213"/>
                      <a:pt x="100" y="197"/>
                      <a:pt x="101" y="190"/>
                    </a:cubicBezTo>
                    <a:cubicBezTo>
                      <a:pt x="103" y="182"/>
                      <a:pt x="104" y="173"/>
                      <a:pt x="105" y="164"/>
                    </a:cubicBezTo>
                    <a:cubicBezTo>
                      <a:pt x="106" y="157"/>
                      <a:pt x="107" y="151"/>
                      <a:pt x="110" y="144"/>
                    </a:cubicBezTo>
                  </a:path>
                </a:pathLst>
              </a:custGeom>
              <a:solidFill>
                <a:srgbClr val="C476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1" name="Freeform 66">
                <a:extLst>
                  <a:ext uri="{FF2B5EF4-FFF2-40B4-BE49-F238E27FC236}">
                    <a16:creationId xmlns:a16="http://schemas.microsoft.com/office/drawing/2014/main" id="{1FF31A77-B7CA-4135-90CA-CAA04378E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2288"/>
                <a:ext cx="213" cy="422"/>
              </a:xfrm>
              <a:custGeom>
                <a:avLst/>
                <a:gdLst>
                  <a:gd name="T0" fmla="*/ 376 w 128"/>
                  <a:gd name="T1" fmla="*/ 903 h 238"/>
                  <a:gd name="T2" fmla="*/ 459 w 128"/>
                  <a:gd name="T3" fmla="*/ 424 h 238"/>
                  <a:gd name="T4" fmla="*/ 529 w 128"/>
                  <a:gd name="T5" fmla="*/ 174 h 238"/>
                  <a:gd name="T6" fmla="*/ 391 w 128"/>
                  <a:gd name="T7" fmla="*/ 330 h 238"/>
                  <a:gd name="T8" fmla="*/ 424 w 128"/>
                  <a:gd name="T9" fmla="*/ 62 h 238"/>
                  <a:gd name="T10" fmla="*/ 271 w 128"/>
                  <a:gd name="T11" fmla="*/ 353 h 238"/>
                  <a:gd name="T12" fmla="*/ 216 w 128"/>
                  <a:gd name="T13" fmla="*/ 101 h 238"/>
                  <a:gd name="T14" fmla="*/ 153 w 128"/>
                  <a:gd name="T15" fmla="*/ 268 h 238"/>
                  <a:gd name="T16" fmla="*/ 5 w 128"/>
                  <a:gd name="T17" fmla="*/ 0 h 238"/>
                  <a:gd name="T18" fmla="*/ 130 w 128"/>
                  <a:gd name="T19" fmla="*/ 557 h 238"/>
                  <a:gd name="T20" fmla="*/ 158 w 128"/>
                  <a:gd name="T21" fmla="*/ 965 h 238"/>
                  <a:gd name="T22" fmla="*/ 158 w 128"/>
                  <a:gd name="T23" fmla="*/ 1170 h 238"/>
                  <a:gd name="T24" fmla="*/ 125 w 128"/>
                  <a:gd name="T25" fmla="*/ 1326 h 238"/>
                  <a:gd name="T26" fmla="*/ 166 w 128"/>
                  <a:gd name="T27" fmla="*/ 1227 h 238"/>
                  <a:gd name="T28" fmla="*/ 221 w 128"/>
                  <a:gd name="T29" fmla="*/ 1016 h 238"/>
                  <a:gd name="T30" fmla="*/ 296 w 128"/>
                  <a:gd name="T31" fmla="*/ 922 h 238"/>
                  <a:gd name="T32" fmla="*/ 354 w 128"/>
                  <a:gd name="T33" fmla="*/ 1053 h 238"/>
                  <a:gd name="T34" fmla="*/ 376 w 128"/>
                  <a:gd name="T35" fmla="*/ 903 h 2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8" h="238">
                    <a:moveTo>
                      <a:pt x="82" y="162"/>
                    </a:moveTo>
                    <a:cubicBezTo>
                      <a:pt x="86" y="132"/>
                      <a:pt x="85" y="104"/>
                      <a:pt x="100" y="76"/>
                    </a:cubicBezTo>
                    <a:cubicBezTo>
                      <a:pt x="105" y="66"/>
                      <a:pt x="128" y="42"/>
                      <a:pt x="115" y="31"/>
                    </a:cubicBezTo>
                    <a:cubicBezTo>
                      <a:pt x="102" y="38"/>
                      <a:pt x="96" y="52"/>
                      <a:pt x="85" y="59"/>
                    </a:cubicBezTo>
                    <a:cubicBezTo>
                      <a:pt x="83" y="43"/>
                      <a:pt x="95" y="29"/>
                      <a:pt x="92" y="11"/>
                    </a:cubicBezTo>
                    <a:cubicBezTo>
                      <a:pt x="79" y="22"/>
                      <a:pt x="73" y="58"/>
                      <a:pt x="59" y="63"/>
                    </a:cubicBezTo>
                    <a:cubicBezTo>
                      <a:pt x="53" y="48"/>
                      <a:pt x="56" y="32"/>
                      <a:pt x="47" y="18"/>
                    </a:cubicBezTo>
                    <a:cubicBezTo>
                      <a:pt x="36" y="25"/>
                      <a:pt x="40" y="40"/>
                      <a:pt x="33" y="48"/>
                    </a:cubicBezTo>
                    <a:cubicBezTo>
                      <a:pt x="24" y="34"/>
                      <a:pt x="22" y="4"/>
                      <a:pt x="1" y="0"/>
                    </a:cubicBezTo>
                    <a:cubicBezTo>
                      <a:pt x="0" y="35"/>
                      <a:pt x="28" y="64"/>
                      <a:pt x="28" y="100"/>
                    </a:cubicBezTo>
                    <a:cubicBezTo>
                      <a:pt x="28" y="125"/>
                      <a:pt x="30" y="149"/>
                      <a:pt x="34" y="173"/>
                    </a:cubicBezTo>
                    <a:cubicBezTo>
                      <a:pt x="36" y="185"/>
                      <a:pt x="37" y="198"/>
                      <a:pt x="34" y="210"/>
                    </a:cubicBezTo>
                    <a:cubicBezTo>
                      <a:pt x="33" y="217"/>
                      <a:pt x="25" y="231"/>
                      <a:pt x="27" y="238"/>
                    </a:cubicBezTo>
                    <a:cubicBezTo>
                      <a:pt x="32" y="234"/>
                      <a:pt x="34" y="226"/>
                      <a:pt x="36" y="220"/>
                    </a:cubicBezTo>
                    <a:cubicBezTo>
                      <a:pt x="40" y="208"/>
                      <a:pt x="44" y="195"/>
                      <a:pt x="48" y="182"/>
                    </a:cubicBezTo>
                    <a:cubicBezTo>
                      <a:pt x="50" y="176"/>
                      <a:pt x="55" y="160"/>
                      <a:pt x="64" y="165"/>
                    </a:cubicBezTo>
                    <a:cubicBezTo>
                      <a:pt x="71" y="169"/>
                      <a:pt x="74" y="183"/>
                      <a:pt x="77" y="189"/>
                    </a:cubicBezTo>
                    <a:cubicBezTo>
                      <a:pt x="82" y="185"/>
                      <a:pt x="81" y="169"/>
                      <a:pt x="82" y="162"/>
                    </a:cubicBezTo>
                    <a:close/>
                  </a:path>
                </a:pathLst>
              </a:custGeom>
              <a:solidFill>
                <a:srgbClr val="C476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2" name="Freeform 67">
                <a:extLst>
                  <a:ext uri="{FF2B5EF4-FFF2-40B4-BE49-F238E27FC236}">
                    <a16:creationId xmlns:a16="http://schemas.microsoft.com/office/drawing/2014/main" id="{C8519203-50A9-4C25-A822-9D16A1CB7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" y="2502"/>
                <a:ext cx="3563" cy="287"/>
              </a:xfrm>
              <a:custGeom>
                <a:avLst/>
                <a:gdLst>
                  <a:gd name="T0" fmla="*/ 0 w 2144"/>
                  <a:gd name="T1" fmla="*/ 289 h 162"/>
                  <a:gd name="T2" fmla="*/ 2016 w 2144"/>
                  <a:gd name="T3" fmla="*/ 618 h 162"/>
                  <a:gd name="T4" fmla="*/ 2436 w 2144"/>
                  <a:gd name="T5" fmla="*/ 627 h 162"/>
                  <a:gd name="T6" fmla="*/ 2561 w 2144"/>
                  <a:gd name="T7" fmla="*/ 406 h 162"/>
                  <a:gd name="T8" fmla="*/ 2732 w 2144"/>
                  <a:gd name="T9" fmla="*/ 44 h 162"/>
                  <a:gd name="T10" fmla="*/ 2842 w 2144"/>
                  <a:gd name="T11" fmla="*/ 540 h 162"/>
                  <a:gd name="T12" fmla="*/ 3001 w 2144"/>
                  <a:gd name="T13" fmla="*/ 721 h 162"/>
                  <a:gd name="T14" fmla="*/ 3538 w 2144"/>
                  <a:gd name="T15" fmla="*/ 785 h 162"/>
                  <a:gd name="T16" fmla="*/ 3809 w 2144"/>
                  <a:gd name="T17" fmla="*/ 707 h 162"/>
                  <a:gd name="T18" fmla="*/ 3997 w 2144"/>
                  <a:gd name="T19" fmla="*/ 0 h 162"/>
                  <a:gd name="T20" fmla="*/ 4145 w 2144"/>
                  <a:gd name="T21" fmla="*/ 158 h 162"/>
                  <a:gd name="T22" fmla="*/ 4293 w 2144"/>
                  <a:gd name="T23" fmla="*/ 728 h 162"/>
                  <a:gd name="T24" fmla="*/ 5007 w 2144"/>
                  <a:gd name="T25" fmla="*/ 863 h 162"/>
                  <a:gd name="T26" fmla="*/ 5705 w 2144"/>
                  <a:gd name="T27" fmla="*/ 764 h 162"/>
                  <a:gd name="T28" fmla="*/ 5820 w 2144"/>
                  <a:gd name="T29" fmla="*/ 477 h 162"/>
                  <a:gd name="T30" fmla="*/ 6046 w 2144"/>
                  <a:gd name="T31" fmla="*/ 744 h 162"/>
                  <a:gd name="T32" fmla="*/ 6865 w 2144"/>
                  <a:gd name="T33" fmla="*/ 850 h 162"/>
                  <a:gd name="T34" fmla="*/ 7669 w 2144"/>
                  <a:gd name="T35" fmla="*/ 496 h 162"/>
                  <a:gd name="T36" fmla="*/ 7796 w 2144"/>
                  <a:gd name="T37" fmla="*/ 489 h 162"/>
                  <a:gd name="T38" fmla="*/ 9840 w 2144"/>
                  <a:gd name="T39" fmla="*/ 694 h 1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144" h="162">
                    <a:moveTo>
                      <a:pt x="0" y="52"/>
                    </a:moveTo>
                    <a:cubicBezTo>
                      <a:pt x="179" y="54"/>
                      <a:pt x="388" y="96"/>
                      <a:pt x="439" y="111"/>
                    </a:cubicBezTo>
                    <a:cubicBezTo>
                      <a:pt x="506" y="132"/>
                      <a:pt x="531" y="113"/>
                      <a:pt x="531" y="113"/>
                    </a:cubicBezTo>
                    <a:cubicBezTo>
                      <a:pt x="558" y="73"/>
                      <a:pt x="558" y="73"/>
                      <a:pt x="558" y="73"/>
                    </a:cubicBezTo>
                    <a:cubicBezTo>
                      <a:pt x="595" y="8"/>
                      <a:pt x="595" y="8"/>
                      <a:pt x="595" y="8"/>
                    </a:cubicBezTo>
                    <a:cubicBezTo>
                      <a:pt x="619" y="97"/>
                      <a:pt x="619" y="97"/>
                      <a:pt x="619" y="97"/>
                    </a:cubicBezTo>
                    <a:cubicBezTo>
                      <a:pt x="625" y="129"/>
                      <a:pt x="654" y="130"/>
                      <a:pt x="654" y="130"/>
                    </a:cubicBezTo>
                    <a:cubicBezTo>
                      <a:pt x="654" y="130"/>
                      <a:pt x="738" y="136"/>
                      <a:pt x="771" y="141"/>
                    </a:cubicBezTo>
                    <a:cubicBezTo>
                      <a:pt x="805" y="145"/>
                      <a:pt x="830" y="127"/>
                      <a:pt x="830" y="127"/>
                    </a:cubicBezTo>
                    <a:cubicBezTo>
                      <a:pt x="871" y="0"/>
                      <a:pt x="871" y="0"/>
                      <a:pt x="871" y="0"/>
                    </a:cubicBezTo>
                    <a:cubicBezTo>
                      <a:pt x="903" y="28"/>
                      <a:pt x="903" y="28"/>
                      <a:pt x="903" y="28"/>
                    </a:cubicBezTo>
                    <a:cubicBezTo>
                      <a:pt x="935" y="131"/>
                      <a:pt x="935" y="131"/>
                      <a:pt x="935" y="131"/>
                    </a:cubicBezTo>
                    <a:cubicBezTo>
                      <a:pt x="948" y="162"/>
                      <a:pt x="971" y="154"/>
                      <a:pt x="1091" y="155"/>
                    </a:cubicBezTo>
                    <a:cubicBezTo>
                      <a:pt x="1216" y="156"/>
                      <a:pt x="1243" y="137"/>
                      <a:pt x="1243" y="137"/>
                    </a:cubicBezTo>
                    <a:cubicBezTo>
                      <a:pt x="1268" y="86"/>
                      <a:pt x="1268" y="86"/>
                      <a:pt x="1268" y="86"/>
                    </a:cubicBezTo>
                    <a:cubicBezTo>
                      <a:pt x="1317" y="134"/>
                      <a:pt x="1317" y="134"/>
                      <a:pt x="1317" y="134"/>
                    </a:cubicBezTo>
                    <a:cubicBezTo>
                      <a:pt x="1322" y="154"/>
                      <a:pt x="1393" y="152"/>
                      <a:pt x="1496" y="153"/>
                    </a:cubicBezTo>
                    <a:cubicBezTo>
                      <a:pt x="1651" y="154"/>
                      <a:pt x="1671" y="89"/>
                      <a:pt x="1671" y="89"/>
                    </a:cubicBezTo>
                    <a:cubicBezTo>
                      <a:pt x="1699" y="88"/>
                      <a:pt x="1699" y="88"/>
                      <a:pt x="1699" y="88"/>
                    </a:cubicBezTo>
                    <a:cubicBezTo>
                      <a:pt x="1723" y="145"/>
                      <a:pt x="2027" y="132"/>
                      <a:pt x="2144" y="125"/>
                    </a:cubicBezTo>
                  </a:path>
                </a:pathLst>
              </a:custGeom>
              <a:noFill/>
              <a:ln w="1111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3" name="Freeform 68">
                <a:extLst>
                  <a:ext uri="{FF2B5EF4-FFF2-40B4-BE49-F238E27FC236}">
                    <a16:creationId xmlns:a16="http://schemas.microsoft.com/office/drawing/2014/main" id="{ACA52913-5D13-4222-8798-0E7206886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8" y="924"/>
                <a:ext cx="3167" cy="708"/>
              </a:xfrm>
              <a:custGeom>
                <a:avLst/>
                <a:gdLst>
                  <a:gd name="T0" fmla="*/ 1781 w 1906"/>
                  <a:gd name="T1" fmla="*/ 301 h 400"/>
                  <a:gd name="T2" fmla="*/ 1407 w 1906"/>
                  <a:gd name="T3" fmla="*/ 159 h 400"/>
                  <a:gd name="T4" fmla="*/ 1449 w 1906"/>
                  <a:gd name="T5" fmla="*/ 251 h 400"/>
                  <a:gd name="T6" fmla="*/ 1665 w 1906"/>
                  <a:gd name="T7" fmla="*/ 388 h 400"/>
                  <a:gd name="T8" fmla="*/ 955 w 1906"/>
                  <a:gd name="T9" fmla="*/ 366 h 400"/>
                  <a:gd name="T10" fmla="*/ 284 w 1906"/>
                  <a:gd name="T11" fmla="*/ 427 h 400"/>
                  <a:gd name="T12" fmla="*/ 693 w 1906"/>
                  <a:gd name="T13" fmla="*/ 497 h 400"/>
                  <a:gd name="T14" fmla="*/ 387 w 1906"/>
                  <a:gd name="T15" fmla="*/ 611 h 400"/>
                  <a:gd name="T16" fmla="*/ 1088 w 1906"/>
                  <a:gd name="T17" fmla="*/ 404 h 400"/>
                  <a:gd name="T18" fmla="*/ 1198 w 1906"/>
                  <a:gd name="T19" fmla="*/ 605 h 400"/>
                  <a:gd name="T20" fmla="*/ 542 w 1906"/>
                  <a:gd name="T21" fmla="*/ 834 h 400"/>
                  <a:gd name="T22" fmla="*/ 0 w 1906"/>
                  <a:gd name="T23" fmla="*/ 858 h 400"/>
                  <a:gd name="T24" fmla="*/ 304 w 1906"/>
                  <a:gd name="T25" fmla="*/ 786 h 400"/>
                  <a:gd name="T26" fmla="*/ 409 w 1906"/>
                  <a:gd name="T27" fmla="*/ 1014 h 400"/>
                  <a:gd name="T28" fmla="*/ 8 w 1906"/>
                  <a:gd name="T29" fmla="*/ 1359 h 400"/>
                  <a:gd name="T30" fmla="*/ 806 w 1906"/>
                  <a:gd name="T31" fmla="*/ 843 h 400"/>
                  <a:gd name="T32" fmla="*/ 969 w 1906"/>
                  <a:gd name="T33" fmla="*/ 1097 h 400"/>
                  <a:gd name="T34" fmla="*/ 680 w 1906"/>
                  <a:gd name="T35" fmla="*/ 1492 h 400"/>
                  <a:gd name="T36" fmla="*/ 263 w 1906"/>
                  <a:gd name="T37" fmla="*/ 1846 h 400"/>
                  <a:gd name="T38" fmla="*/ 601 w 1906"/>
                  <a:gd name="T39" fmla="*/ 1542 h 400"/>
                  <a:gd name="T40" fmla="*/ 643 w 1906"/>
                  <a:gd name="T41" fmla="*/ 1807 h 400"/>
                  <a:gd name="T42" fmla="*/ 909 w 1906"/>
                  <a:gd name="T43" fmla="*/ 1604 h 400"/>
                  <a:gd name="T44" fmla="*/ 1303 w 1906"/>
                  <a:gd name="T45" fmla="*/ 931 h 400"/>
                  <a:gd name="T46" fmla="*/ 1211 w 1906"/>
                  <a:gd name="T47" fmla="*/ 1326 h 400"/>
                  <a:gd name="T48" fmla="*/ 977 w 1906"/>
                  <a:gd name="T49" fmla="*/ 1680 h 400"/>
                  <a:gd name="T50" fmla="*/ 1138 w 1906"/>
                  <a:gd name="T51" fmla="*/ 1607 h 400"/>
                  <a:gd name="T52" fmla="*/ 1010 w 1906"/>
                  <a:gd name="T53" fmla="*/ 2218 h 400"/>
                  <a:gd name="T54" fmla="*/ 1185 w 1906"/>
                  <a:gd name="T55" fmla="*/ 1664 h 400"/>
                  <a:gd name="T56" fmla="*/ 1351 w 1906"/>
                  <a:gd name="T57" fmla="*/ 1331 h 400"/>
                  <a:gd name="T58" fmla="*/ 1289 w 1906"/>
                  <a:gd name="T59" fmla="*/ 1965 h 400"/>
                  <a:gd name="T60" fmla="*/ 1472 w 1906"/>
                  <a:gd name="T61" fmla="*/ 1742 h 400"/>
                  <a:gd name="T62" fmla="*/ 1540 w 1906"/>
                  <a:gd name="T63" fmla="*/ 2090 h 400"/>
                  <a:gd name="T64" fmla="*/ 1399 w 1906"/>
                  <a:gd name="T65" fmla="*/ 1326 h 400"/>
                  <a:gd name="T66" fmla="*/ 1565 w 1906"/>
                  <a:gd name="T67" fmla="*/ 1071 h 400"/>
                  <a:gd name="T68" fmla="*/ 1685 w 1906"/>
                  <a:gd name="T69" fmla="*/ 1942 h 400"/>
                  <a:gd name="T70" fmla="*/ 1790 w 1906"/>
                  <a:gd name="T71" fmla="*/ 2112 h 400"/>
                  <a:gd name="T72" fmla="*/ 1670 w 1906"/>
                  <a:gd name="T73" fmla="*/ 1742 h 400"/>
                  <a:gd name="T74" fmla="*/ 1685 w 1906"/>
                  <a:gd name="T75" fmla="*/ 1103 h 400"/>
                  <a:gd name="T76" fmla="*/ 1795 w 1906"/>
                  <a:gd name="T77" fmla="*/ 1435 h 400"/>
                  <a:gd name="T78" fmla="*/ 1873 w 1906"/>
                  <a:gd name="T79" fmla="*/ 1460 h 400"/>
                  <a:gd name="T80" fmla="*/ 1962 w 1906"/>
                  <a:gd name="T81" fmla="*/ 1391 h 400"/>
                  <a:gd name="T82" fmla="*/ 2225 w 1906"/>
                  <a:gd name="T83" fmla="*/ 1742 h 400"/>
                  <a:gd name="T84" fmla="*/ 2052 w 1906"/>
                  <a:gd name="T85" fmla="*/ 1388 h 400"/>
                  <a:gd name="T86" fmla="*/ 1811 w 1906"/>
                  <a:gd name="T87" fmla="*/ 1066 h 400"/>
                  <a:gd name="T88" fmla="*/ 2261 w 1906"/>
                  <a:gd name="T89" fmla="*/ 1287 h 400"/>
                  <a:gd name="T90" fmla="*/ 2386 w 1906"/>
                  <a:gd name="T91" fmla="*/ 1420 h 400"/>
                  <a:gd name="T92" fmla="*/ 2129 w 1906"/>
                  <a:gd name="T93" fmla="*/ 858 h 400"/>
                  <a:gd name="T94" fmla="*/ 2542 w 1906"/>
                  <a:gd name="T95" fmla="*/ 742 h 400"/>
                  <a:gd name="T96" fmla="*/ 2496 w 1906"/>
                  <a:gd name="T97" fmla="*/ 715 h 400"/>
                  <a:gd name="T98" fmla="*/ 2220 w 1906"/>
                  <a:gd name="T99" fmla="*/ 496 h 400"/>
                  <a:gd name="T100" fmla="*/ 8743 w 1906"/>
                  <a:gd name="T101" fmla="*/ 1326 h 400"/>
                  <a:gd name="T102" fmla="*/ 2559 w 1906"/>
                  <a:gd name="T103" fmla="*/ 239 h 40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906" h="400">
                    <a:moveTo>
                      <a:pt x="422" y="67"/>
                    </a:moveTo>
                    <a:cubicBezTo>
                      <a:pt x="409" y="66"/>
                      <a:pt x="400" y="62"/>
                      <a:pt x="388" y="54"/>
                    </a:cubicBezTo>
                    <a:cubicBezTo>
                      <a:pt x="377" y="45"/>
                      <a:pt x="365" y="37"/>
                      <a:pt x="351" y="34"/>
                    </a:cubicBezTo>
                    <a:cubicBezTo>
                      <a:pt x="336" y="32"/>
                      <a:pt x="321" y="33"/>
                      <a:pt x="307" y="29"/>
                    </a:cubicBezTo>
                    <a:cubicBezTo>
                      <a:pt x="289" y="23"/>
                      <a:pt x="276" y="14"/>
                      <a:pt x="261" y="5"/>
                    </a:cubicBezTo>
                    <a:cubicBezTo>
                      <a:pt x="278" y="19"/>
                      <a:pt x="294" y="40"/>
                      <a:pt x="316" y="45"/>
                    </a:cubicBezTo>
                    <a:cubicBezTo>
                      <a:pt x="327" y="47"/>
                      <a:pt x="339" y="43"/>
                      <a:pt x="350" y="46"/>
                    </a:cubicBezTo>
                    <a:cubicBezTo>
                      <a:pt x="358" y="48"/>
                      <a:pt x="372" y="61"/>
                      <a:pt x="363" y="70"/>
                    </a:cubicBezTo>
                    <a:cubicBezTo>
                      <a:pt x="351" y="81"/>
                      <a:pt x="310" y="61"/>
                      <a:pt x="296" y="59"/>
                    </a:cubicBezTo>
                    <a:cubicBezTo>
                      <a:pt x="266" y="54"/>
                      <a:pt x="238" y="64"/>
                      <a:pt x="208" y="66"/>
                    </a:cubicBezTo>
                    <a:cubicBezTo>
                      <a:pt x="184" y="67"/>
                      <a:pt x="161" y="53"/>
                      <a:pt x="137" y="59"/>
                    </a:cubicBezTo>
                    <a:cubicBezTo>
                      <a:pt x="116" y="64"/>
                      <a:pt x="84" y="93"/>
                      <a:pt x="62" y="77"/>
                    </a:cubicBezTo>
                    <a:cubicBezTo>
                      <a:pt x="96" y="96"/>
                      <a:pt x="124" y="64"/>
                      <a:pt x="158" y="66"/>
                    </a:cubicBezTo>
                    <a:cubicBezTo>
                      <a:pt x="181" y="68"/>
                      <a:pt x="163" y="82"/>
                      <a:pt x="151" y="90"/>
                    </a:cubicBezTo>
                    <a:cubicBezTo>
                      <a:pt x="139" y="98"/>
                      <a:pt x="130" y="102"/>
                      <a:pt x="116" y="104"/>
                    </a:cubicBezTo>
                    <a:cubicBezTo>
                      <a:pt x="106" y="106"/>
                      <a:pt x="93" y="107"/>
                      <a:pt x="84" y="110"/>
                    </a:cubicBezTo>
                    <a:cubicBezTo>
                      <a:pt x="113" y="120"/>
                      <a:pt x="140" y="105"/>
                      <a:pt x="162" y="89"/>
                    </a:cubicBezTo>
                    <a:cubicBezTo>
                      <a:pt x="184" y="73"/>
                      <a:pt x="211" y="71"/>
                      <a:pt x="237" y="73"/>
                    </a:cubicBezTo>
                    <a:cubicBezTo>
                      <a:pt x="248" y="74"/>
                      <a:pt x="270" y="72"/>
                      <a:pt x="277" y="82"/>
                    </a:cubicBezTo>
                    <a:cubicBezTo>
                      <a:pt x="285" y="93"/>
                      <a:pt x="270" y="104"/>
                      <a:pt x="261" y="109"/>
                    </a:cubicBezTo>
                    <a:cubicBezTo>
                      <a:pt x="230" y="124"/>
                      <a:pt x="193" y="129"/>
                      <a:pt x="161" y="139"/>
                    </a:cubicBezTo>
                    <a:cubicBezTo>
                      <a:pt x="147" y="144"/>
                      <a:pt x="134" y="149"/>
                      <a:pt x="118" y="150"/>
                    </a:cubicBezTo>
                    <a:cubicBezTo>
                      <a:pt x="101" y="152"/>
                      <a:pt x="91" y="145"/>
                      <a:pt x="76" y="139"/>
                    </a:cubicBezTo>
                    <a:cubicBezTo>
                      <a:pt x="43" y="124"/>
                      <a:pt x="30" y="149"/>
                      <a:pt x="0" y="155"/>
                    </a:cubicBezTo>
                    <a:cubicBezTo>
                      <a:pt x="13" y="151"/>
                      <a:pt x="26" y="148"/>
                      <a:pt x="39" y="144"/>
                    </a:cubicBezTo>
                    <a:cubicBezTo>
                      <a:pt x="47" y="142"/>
                      <a:pt x="58" y="140"/>
                      <a:pt x="66" y="142"/>
                    </a:cubicBezTo>
                    <a:cubicBezTo>
                      <a:pt x="87" y="148"/>
                      <a:pt x="101" y="161"/>
                      <a:pt x="125" y="160"/>
                    </a:cubicBezTo>
                    <a:cubicBezTo>
                      <a:pt x="113" y="165"/>
                      <a:pt x="102" y="177"/>
                      <a:pt x="89" y="183"/>
                    </a:cubicBezTo>
                    <a:cubicBezTo>
                      <a:pt x="77" y="190"/>
                      <a:pt x="65" y="193"/>
                      <a:pt x="52" y="198"/>
                    </a:cubicBezTo>
                    <a:cubicBezTo>
                      <a:pt x="32" y="206"/>
                      <a:pt x="10" y="224"/>
                      <a:pt x="2" y="245"/>
                    </a:cubicBezTo>
                    <a:cubicBezTo>
                      <a:pt x="29" y="215"/>
                      <a:pt x="71" y="200"/>
                      <a:pt x="107" y="187"/>
                    </a:cubicBezTo>
                    <a:cubicBezTo>
                      <a:pt x="134" y="177"/>
                      <a:pt x="146" y="155"/>
                      <a:pt x="176" y="152"/>
                    </a:cubicBezTo>
                    <a:cubicBezTo>
                      <a:pt x="193" y="150"/>
                      <a:pt x="222" y="130"/>
                      <a:pt x="239" y="141"/>
                    </a:cubicBezTo>
                    <a:cubicBezTo>
                      <a:pt x="265" y="158"/>
                      <a:pt x="219" y="186"/>
                      <a:pt x="211" y="198"/>
                    </a:cubicBezTo>
                    <a:cubicBezTo>
                      <a:pt x="198" y="215"/>
                      <a:pt x="196" y="231"/>
                      <a:pt x="188" y="250"/>
                    </a:cubicBezTo>
                    <a:cubicBezTo>
                      <a:pt x="181" y="269"/>
                      <a:pt x="165" y="267"/>
                      <a:pt x="148" y="269"/>
                    </a:cubicBezTo>
                    <a:cubicBezTo>
                      <a:pt x="129" y="272"/>
                      <a:pt x="111" y="277"/>
                      <a:pt x="95" y="289"/>
                    </a:cubicBezTo>
                    <a:cubicBezTo>
                      <a:pt x="81" y="300"/>
                      <a:pt x="74" y="326"/>
                      <a:pt x="57" y="333"/>
                    </a:cubicBezTo>
                    <a:cubicBezTo>
                      <a:pt x="67" y="320"/>
                      <a:pt x="85" y="311"/>
                      <a:pt x="97" y="300"/>
                    </a:cubicBezTo>
                    <a:cubicBezTo>
                      <a:pt x="107" y="291"/>
                      <a:pt x="118" y="281"/>
                      <a:pt x="131" y="278"/>
                    </a:cubicBezTo>
                    <a:cubicBezTo>
                      <a:pt x="149" y="272"/>
                      <a:pt x="169" y="275"/>
                      <a:pt x="187" y="270"/>
                    </a:cubicBezTo>
                    <a:cubicBezTo>
                      <a:pt x="187" y="299"/>
                      <a:pt x="158" y="310"/>
                      <a:pt x="140" y="326"/>
                    </a:cubicBezTo>
                    <a:cubicBezTo>
                      <a:pt x="125" y="339"/>
                      <a:pt x="115" y="353"/>
                      <a:pt x="108" y="371"/>
                    </a:cubicBezTo>
                    <a:cubicBezTo>
                      <a:pt x="131" y="337"/>
                      <a:pt x="176" y="325"/>
                      <a:pt x="198" y="289"/>
                    </a:cubicBezTo>
                    <a:cubicBezTo>
                      <a:pt x="216" y="260"/>
                      <a:pt x="216" y="223"/>
                      <a:pt x="238" y="195"/>
                    </a:cubicBezTo>
                    <a:cubicBezTo>
                      <a:pt x="249" y="182"/>
                      <a:pt x="266" y="168"/>
                      <a:pt x="284" y="168"/>
                    </a:cubicBezTo>
                    <a:cubicBezTo>
                      <a:pt x="303" y="168"/>
                      <a:pt x="301" y="179"/>
                      <a:pt x="294" y="193"/>
                    </a:cubicBezTo>
                    <a:cubicBezTo>
                      <a:pt x="286" y="209"/>
                      <a:pt x="274" y="224"/>
                      <a:pt x="264" y="239"/>
                    </a:cubicBezTo>
                    <a:cubicBezTo>
                      <a:pt x="256" y="252"/>
                      <a:pt x="252" y="267"/>
                      <a:pt x="244" y="278"/>
                    </a:cubicBezTo>
                    <a:cubicBezTo>
                      <a:pt x="237" y="290"/>
                      <a:pt x="223" y="294"/>
                      <a:pt x="213" y="303"/>
                    </a:cubicBezTo>
                    <a:cubicBezTo>
                      <a:pt x="200" y="314"/>
                      <a:pt x="197" y="329"/>
                      <a:pt x="192" y="345"/>
                    </a:cubicBezTo>
                    <a:cubicBezTo>
                      <a:pt x="206" y="327"/>
                      <a:pt x="223" y="297"/>
                      <a:pt x="248" y="290"/>
                    </a:cubicBezTo>
                    <a:cubicBezTo>
                      <a:pt x="240" y="311"/>
                      <a:pt x="220" y="327"/>
                      <a:pt x="215" y="349"/>
                    </a:cubicBezTo>
                    <a:cubicBezTo>
                      <a:pt x="212" y="365"/>
                      <a:pt x="214" y="385"/>
                      <a:pt x="220" y="400"/>
                    </a:cubicBezTo>
                    <a:cubicBezTo>
                      <a:pt x="222" y="379"/>
                      <a:pt x="229" y="359"/>
                      <a:pt x="241" y="341"/>
                    </a:cubicBezTo>
                    <a:cubicBezTo>
                      <a:pt x="250" y="328"/>
                      <a:pt x="258" y="317"/>
                      <a:pt x="258" y="300"/>
                    </a:cubicBezTo>
                    <a:cubicBezTo>
                      <a:pt x="260" y="270"/>
                      <a:pt x="268" y="246"/>
                      <a:pt x="292" y="215"/>
                    </a:cubicBezTo>
                    <a:cubicBezTo>
                      <a:pt x="300" y="222"/>
                      <a:pt x="293" y="230"/>
                      <a:pt x="294" y="240"/>
                    </a:cubicBezTo>
                    <a:cubicBezTo>
                      <a:pt x="295" y="254"/>
                      <a:pt x="299" y="266"/>
                      <a:pt x="297" y="279"/>
                    </a:cubicBezTo>
                    <a:cubicBezTo>
                      <a:pt x="293" y="303"/>
                      <a:pt x="274" y="329"/>
                      <a:pt x="281" y="354"/>
                    </a:cubicBezTo>
                    <a:cubicBezTo>
                      <a:pt x="283" y="336"/>
                      <a:pt x="293" y="312"/>
                      <a:pt x="307" y="300"/>
                    </a:cubicBezTo>
                    <a:cubicBezTo>
                      <a:pt x="310" y="307"/>
                      <a:pt x="316" y="308"/>
                      <a:pt x="321" y="314"/>
                    </a:cubicBezTo>
                    <a:cubicBezTo>
                      <a:pt x="326" y="320"/>
                      <a:pt x="329" y="328"/>
                      <a:pt x="332" y="335"/>
                    </a:cubicBezTo>
                    <a:cubicBezTo>
                      <a:pt x="336" y="349"/>
                      <a:pt x="337" y="362"/>
                      <a:pt x="336" y="377"/>
                    </a:cubicBezTo>
                    <a:cubicBezTo>
                      <a:pt x="354" y="350"/>
                      <a:pt x="329" y="314"/>
                      <a:pt x="316" y="293"/>
                    </a:cubicBezTo>
                    <a:cubicBezTo>
                      <a:pt x="307" y="277"/>
                      <a:pt x="306" y="257"/>
                      <a:pt x="305" y="239"/>
                    </a:cubicBezTo>
                    <a:cubicBezTo>
                      <a:pt x="304" y="224"/>
                      <a:pt x="301" y="204"/>
                      <a:pt x="310" y="191"/>
                    </a:cubicBezTo>
                    <a:cubicBezTo>
                      <a:pt x="320" y="178"/>
                      <a:pt x="332" y="182"/>
                      <a:pt x="341" y="193"/>
                    </a:cubicBezTo>
                    <a:cubicBezTo>
                      <a:pt x="353" y="206"/>
                      <a:pt x="353" y="223"/>
                      <a:pt x="351" y="239"/>
                    </a:cubicBezTo>
                    <a:cubicBezTo>
                      <a:pt x="346" y="276"/>
                      <a:pt x="347" y="317"/>
                      <a:pt x="367" y="350"/>
                    </a:cubicBezTo>
                    <a:cubicBezTo>
                      <a:pt x="374" y="360"/>
                      <a:pt x="382" y="371"/>
                      <a:pt x="390" y="381"/>
                    </a:cubicBezTo>
                    <a:cubicBezTo>
                      <a:pt x="390" y="381"/>
                      <a:pt x="390" y="381"/>
                      <a:pt x="390" y="381"/>
                    </a:cubicBezTo>
                    <a:cubicBezTo>
                      <a:pt x="382" y="376"/>
                      <a:pt x="381" y="361"/>
                      <a:pt x="377" y="353"/>
                    </a:cubicBezTo>
                    <a:cubicBezTo>
                      <a:pt x="371" y="340"/>
                      <a:pt x="366" y="328"/>
                      <a:pt x="364" y="314"/>
                    </a:cubicBezTo>
                    <a:cubicBezTo>
                      <a:pt x="361" y="296"/>
                      <a:pt x="365" y="281"/>
                      <a:pt x="369" y="264"/>
                    </a:cubicBezTo>
                    <a:cubicBezTo>
                      <a:pt x="376" y="241"/>
                      <a:pt x="378" y="221"/>
                      <a:pt x="367" y="199"/>
                    </a:cubicBezTo>
                    <a:cubicBezTo>
                      <a:pt x="369" y="194"/>
                      <a:pt x="376" y="220"/>
                      <a:pt x="380" y="230"/>
                    </a:cubicBezTo>
                    <a:cubicBezTo>
                      <a:pt x="384" y="239"/>
                      <a:pt x="387" y="250"/>
                      <a:pt x="391" y="259"/>
                    </a:cubicBezTo>
                    <a:cubicBezTo>
                      <a:pt x="404" y="283"/>
                      <a:pt x="440" y="295"/>
                      <a:pt x="442" y="324"/>
                    </a:cubicBezTo>
                    <a:cubicBezTo>
                      <a:pt x="435" y="299"/>
                      <a:pt x="423" y="283"/>
                      <a:pt x="408" y="263"/>
                    </a:cubicBezTo>
                    <a:cubicBezTo>
                      <a:pt x="399" y="252"/>
                      <a:pt x="387" y="242"/>
                      <a:pt x="389" y="226"/>
                    </a:cubicBezTo>
                    <a:cubicBezTo>
                      <a:pt x="401" y="236"/>
                      <a:pt x="414" y="245"/>
                      <a:pt x="428" y="251"/>
                    </a:cubicBezTo>
                    <a:cubicBezTo>
                      <a:pt x="442" y="258"/>
                      <a:pt x="451" y="260"/>
                      <a:pt x="460" y="273"/>
                    </a:cubicBezTo>
                    <a:cubicBezTo>
                      <a:pt x="468" y="286"/>
                      <a:pt x="478" y="300"/>
                      <a:pt x="485" y="314"/>
                    </a:cubicBezTo>
                    <a:cubicBezTo>
                      <a:pt x="489" y="323"/>
                      <a:pt x="498" y="349"/>
                      <a:pt x="497" y="357"/>
                    </a:cubicBezTo>
                    <a:cubicBezTo>
                      <a:pt x="497" y="316"/>
                      <a:pt x="484" y="273"/>
                      <a:pt x="447" y="250"/>
                    </a:cubicBezTo>
                    <a:cubicBezTo>
                      <a:pt x="434" y="242"/>
                      <a:pt x="415" y="240"/>
                      <a:pt x="404" y="230"/>
                    </a:cubicBezTo>
                    <a:cubicBezTo>
                      <a:pt x="396" y="223"/>
                      <a:pt x="392" y="202"/>
                      <a:pt x="395" y="192"/>
                    </a:cubicBezTo>
                    <a:cubicBezTo>
                      <a:pt x="403" y="150"/>
                      <a:pt x="447" y="196"/>
                      <a:pt x="462" y="209"/>
                    </a:cubicBezTo>
                    <a:cubicBezTo>
                      <a:pt x="473" y="219"/>
                      <a:pt x="482" y="224"/>
                      <a:pt x="493" y="232"/>
                    </a:cubicBezTo>
                    <a:cubicBezTo>
                      <a:pt x="503" y="239"/>
                      <a:pt x="510" y="243"/>
                      <a:pt x="518" y="251"/>
                    </a:cubicBezTo>
                    <a:cubicBezTo>
                      <a:pt x="519" y="252"/>
                      <a:pt x="520" y="256"/>
                      <a:pt x="520" y="256"/>
                    </a:cubicBezTo>
                    <a:cubicBezTo>
                      <a:pt x="512" y="230"/>
                      <a:pt x="490" y="224"/>
                      <a:pt x="472" y="208"/>
                    </a:cubicBezTo>
                    <a:cubicBezTo>
                      <a:pt x="457" y="195"/>
                      <a:pt x="440" y="169"/>
                      <a:pt x="464" y="155"/>
                    </a:cubicBezTo>
                    <a:cubicBezTo>
                      <a:pt x="477" y="149"/>
                      <a:pt x="494" y="156"/>
                      <a:pt x="507" y="155"/>
                    </a:cubicBezTo>
                    <a:cubicBezTo>
                      <a:pt x="524" y="154"/>
                      <a:pt x="539" y="140"/>
                      <a:pt x="554" y="134"/>
                    </a:cubicBezTo>
                    <a:cubicBezTo>
                      <a:pt x="579" y="123"/>
                      <a:pt x="607" y="114"/>
                      <a:pt x="635" y="118"/>
                    </a:cubicBezTo>
                    <a:cubicBezTo>
                      <a:pt x="603" y="118"/>
                      <a:pt x="574" y="120"/>
                      <a:pt x="544" y="129"/>
                    </a:cubicBezTo>
                    <a:cubicBezTo>
                      <a:pt x="521" y="135"/>
                      <a:pt x="487" y="145"/>
                      <a:pt x="465" y="132"/>
                    </a:cubicBezTo>
                    <a:cubicBezTo>
                      <a:pt x="440" y="118"/>
                      <a:pt x="468" y="96"/>
                      <a:pt x="484" y="89"/>
                    </a:cubicBezTo>
                    <a:cubicBezTo>
                      <a:pt x="501" y="80"/>
                      <a:pt x="496" y="85"/>
                      <a:pt x="542" y="68"/>
                    </a:cubicBezTo>
                    <a:cubicBezTo>
                      <a:pt x="587" y="50"/>
                      <a:pt x="1014" y="39"/>
                      <a:pt x="1906" y="239"/>
                    </a:cubicBezTo>
                    <a:cubicBezTo>
                      <a:pt x="1906" y="215"/>
                      <a:pt x="1906" y="215"/>
                      <a:pt x="1906" y="215"/>
                    </a:cubicBezTo>
                    <a:cubicBezTo>
                      <a:pt x="1906" y="215"/>
                      <a:pt x="878" y="0"/>
                      <a:pt x="558" y="43"/>
                    </a:cubicBezTo>
                    <a:cubicBezTo>
                      <a:pt x="499" y="51"/>
                      <a:pt x="451" y="71"/>
                      <a:pt x="422" y="67"/>
                    </a:cubicBezTo>
                    <a:close/>
                  </a:path>
                </a:pathLst>
              </a:custGeom>
              <a:solidFill>
                <a:srgbClr val="843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4" name="Freeform 69">
                <a:extLst>
                  <a:ext uri="{FF2B5EF4-FFF2-40B4-BE49-F238E27FC236}">
                    <a16:creationId xmlns:a16="http://schemas.microsoft.com/office/drawing/2014/main" id="{90BDA6FC-4385-4DB4-9B44-83F19AAA0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1" y="1033"/>
                <a:ext cx="2354" cy="711"/>
              </a:xfrm>
              <a:custGeom>
                <a:avLst/>
                <a:gdLst>
                  <a:gd name="T0" fmla="*/ 1374 w 1417"/>
                  <a:gd name="T1" fmla="*/ 647 h 401"/>
                  <a:gd name="T2" fmla="*/ 885 w 1417"/>
                  <a:gd name="T3" fmla="*/ 780 h 401"/>
                  <a:gd name="T4" fmla="*/ 542 w 1417"/>
                  <a:gd name="T5" fmla="*/ 824 h 401"/>
                  <a:gd name="T6" fmla="*/ 400 w 1417"/>
                  <a:gd name="T7" fmla="*/ 915 h 401"/>
                  <a:gd name="T8" fmla="*/ 522 w 1417"/>
                  <a:gd name="T9" fmla="*/ 1018 h 401"/>
                  <a:gd name="T10" fmla="*/ 660 w 1417"/>
                  <a:gd name="T11" fmla="*/ 915 h 401"/>
                  <a:gd name="T12" fmla="*/ 792 w 1417"/>
                  <a:gd name="T13" fmla="*/ 1154 h 401"/>
                  <a:gd name="T14" fmla="*/ 439 w 1417"/>
                  <a:gd name="T15" fmla="*/ 1211 h 401"/>
                  <a:gd name="T16" fmla="*/ 229 w 1417"/>
                  <a:gd name="T17" fmla="*/ 1126 h 401"/>
                  <a:gd name="T18" fmla="*/ 141 w 1417"/>
                  <a:gd name="T19" fmla="*/ 1176 h 401"/>
                  <a:gd name="T20" fmla="*/ 362 w 1417"/>
                  <a:gd name="T21" fmla="*/ 1225 h 401"/>
                  <a:gd name="T22" fmla="*/ 289 w 1417"/>
                  <a:gd name="T23" fmla="*/ 1406 h 401"/>
                  <a:gd name="T24" fmla="*/ 425 w 1417"/>
                  <a:gd name="T25" fmla="*/ 1387 h 401"/>
                  <a:gd name="T26" fmla="*/ 698 w 1417"/>
                  <a:gd name="T27" fmla="*/ 1254 h 401"/>
                  <a:gd name="T28" fmla="*/ 404 w 1417"/>
                  <a:gd name="T29" fmla="*/ 1477 h 401"/>
                  <a:gd name="T30" fmla="*/ 251 w 1417"/>
                  <a:gd name="T31" fmla="*/ 1890 h 401"/>
                  <a:gd name="T32" fmla="*/ 452 w 1417"/>
                  <a:gd name="T33" fmla="*/ 1855 h 401"/>
                  <a:gd name="T34" fmla="*/ 797 w 1417"/>
                  <a:gd name="T35" fmla="*/ 1342 h 401"/>
                  <a:gd name="T36" fmla="*/ 588 w 1417"/>
                  <a:gd name="T37" fmla="*/ 1729 h 401"/>
                  <a:gd name="T38" fmla="*/ 643 w 1417"/>
                  <a:gd name="T39" fmla="*/ 1679 h 401"/>
                  <a:gd name="T40" fmla="*/ 1110 w 1417"/>
                  <a:gd name="T41" fmla="*/ 1456 h 401"/>
                  <a:gd name="T42" fmla="*/ 806 w 1417"/>
                  <a:gd name="T43" fmla="*/ 1801 h 401"/>
                  <a:gd name="T44" fmla="*/ 972 w 1417"/>
                  <a:gd name="T45" fmla="*/ 1723 h 401"/>
                  <a:gd name="T46" fmla="*/ 1226 w 1417"/>
                  <a:gd name="T47" fmla="*/ 1773 h 401"/>
                  <a:gd name="T48" fmla="*/ 1282 w 1417"/>
                  <a:gd name="T49" fmla="*/ 1716 h 401"/>
                  <a:gd name="T50" fmla="*/ 1462 w 1417"/>
                  <a:gd name="T51" fmla="*/ 1732 h 401"/>
                  <a:gd name="T52" fmla="*/ 1573 w 1417"/>
                  <a:gd name="T53" fmla="*/ 2098 h 401"/>
                  <a:gd name="T54" fmla="*/ 1553 w 1417"/>
                  <a:gd name="T55" fmla="*/ 1411 h 401"/>
                  <a:gd name="T56" fmla="*/ 1970 w 1417"/>
                  <a:gd name="T57" fmla="*/ 1794 h 401"/>
                  <a:gd name="T58" fmla="*/ 2012 w 1417"/>
                  <a:gd name="T59" fmla="*/ 2236 h 401"/>
                  <a:gd name="T60" fmla="*/ 1857 w 1417"/>
                  <a:gd name="T61" fmla="*/ 1521 h 401"/>
                  <a:gd name="T62" fmla="*/ 1866 w 1417"/>
                  <a:gd name="T63" fmla="*/ 1176 h 401"/>
                  <a:gd name="T64" fmla="*/ 2228 w 1417"/>
                  <a:gd name="T65" fmla="*/ 1115 h 401"/>
                  <a:gd name="T66" fmla="*/ 2592 w 1417"/>
                  <a:gd name="T67" fmla="*/ 1004 h 401"/>
                  <a:gd name="T68" fmla="*/ 2449 w 1417"/>
                  <a:gd name="T69" fmla="*/ 1060 h 401"/>
                  <a:gd name="T70" fmla="*/ 1852 w 1417"/>
                  <a:gd name="T71" fmla="*/ 1110 h 401"/>
                  <a:gd name="T72" fmla="*/ 1879 w 1417"/>
                  <a:gd name="T73" fmla="*/ 936 h 401"/>
                  <a:gd name="T74" fmla="*/ 2508 w 1417"/>
                  <a:gd name="T75" fmla="*/ 713 h 401"/>
                  <a:gd name="T76" fmla="*/ 1920 w 1417"/>
                  <a:gd name="T77" fmla="*/ 837 h 401"/>
                  <a:gd name="T78" fmla="*/ 1656 w 1417"/>
                  <a:gd name="T79" fmla="*/ 699 h 401"/>
                  <a:gd name="T80" fmla="*/ 6497 w 1417"/>
                  <a:gd name="T81" fmla="*/ 1098 h 4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17" h="401">
                    <a:moveTo>
                      <a:pt x="336" y="93"/>
                    </a:moveTo>
                    <a:cubicBezTo>
                      <a:pt x="324" y="96"/>
                      <a:pt x="310" y="108"/>
                      <a:pt x="300" y="116"/>
                    </a:cubicBezTo>
                    <a:cubicBezTo>
                      <a:pt x="290" y="124"/>
                      <a:pt x="279" y="132"/>
                      <a:pt x="267" y="137"/>
                    </a:cubicBezTo>
                    <a:cubicBezTo>
                      <a:pt x="241" y="149"/>
                      <a:pt x="219" y="145"/>
                      <a:pt x="193" y="140"/>
                    </a:cubicBezTo>
                    <a:cubicBezTo>
                      <a:pt x="179" y="137"/>
                      <a:pt x="164" y="133"/>
                      <a:pt x="150" y="136"/>
                    </a:cubicBezTo>
                    <a:cubicBezTo>
                      <a:pt x="139" y="138"/>
                      <a:pt x="129" y="145"/>
                      <a:pt x="118" y="148"/>
                    </a:cubicBezTo>
                    <a:cubicBezTo>
                      <a:pt x="95" y="154"/>
                      <a:pt x="71" y="157"/>
                      <a:pt x="54" y="140"/>
                    </a:cubicBezTo>
                    <a:cubicBezTo>
                      <a:pt x="60" y="153"/>
                      <a:pt x="72" y="162"/>
                      <a:pt x="87" y="164"/>
                    </a:cubicBezTo>
                    <a:cubicBezTo>
                      <a:pt x="102" y="165"/>
                      <a:pt x="117" y="159"/>
                      <a:pt x="131" y="161"/>
                    </a:cubicBezTo>
                    <a:cubicBezTo>
                      <a:pt x="124" y="167"/>
                      <a:pt x="121" y="177"/>
                      <a:pt x="114" y="183"/>
                    </a:cubicBezTo>
                    <a:cubicBezTo>
                      <a:pt x="106" y="190"/>
                      <a:pt x="96" y="190"/>
                      <a:pt x="89" y="196"/>
                    </a:cubicBezTo>
                    <a:cubicBezTo>
                      <a:pt x="115" y="196"/>
                      <a:pt x="126" y="178"/>
                      <a:pt x="144" y="164"/>
                    </a:cubicBezTo>
                    <a:cubicBezTo>
                      <a:pt x="162" y="149"/>
                      <a:pt x="204" y="136"/>
                      <a:pt x="218" y="164"/>
                    </a:cubicBezTo>
                    <a:cubicBezTo>
                      <a:pt x="235" y="196"/>
                      <a:pt x="196" y="204"/>
                      <a:pt x="173" y="207"/>
                    </a:cubicBezTo>
                    <a:cubicBezTo>
                      <a:pt x="159" y="209"/>
                      <a:pt x="146" y="210"/>
                      <a:pt x="133" y="213"/>
                    </a:cubicBezTo>
                    <a:cubicBezTo>
                      <a:pt x="121" y="216"/>
                      <a:pt x="108" y="222"/>
                      <a:pt x="96" y="217"/>
                    </a:cubicBezTo>
                    <a:cubicBezTo>
                      <a:pt x="88" y="214"/>
                      <a:pt x="83" y="208"/>
                      <a:pt x="75" y="205"/>
                    </a:cubicBezTo>
                    <a:cubicBezTo>
                      <a:pt x="67" y="203"/>
                      <a:pt x="58" y="202"/>
                      <a:pt x="50" y="202"/>
                    </a:cubicBezTo>
                    <a:cubicBezTo>
                      <a:pt x="34" y="201"/>
                      <a:pt x="17" y="206"/>
                      <a:pt x="0" y="206"/>
                    </a:cubicBezTo>
                    <a:cubicBezTo>
                      <a:pt x="10" y="205"/>
                      <a:pt x="20" y="211"/>
                      <a:pt x="31" y="211"/>
                    </a:cubicBezTo>
                    <a:cubicBezTo>
                      <a:pt x="40" y="212"/>
                      <a:pt x="49" y="212"/>
                      <a:pt x="59" y="213"/>
                    </a:cubicBezTo>
                    <a:cubicBezTo>
                      <a:pt x="66" y="214"/>
                      <a:pt x="74" y="216"/>
                      <a:pt x="79" y="220"/>
                    </a:cubicBezTo>
                    <a:cubicBezTo>
                      <a:pt x="86" y="225"/>
                      <a:pt x="89" y="233"/>
                      <a:pt x="97" y="236"/>
                    </a:cubicBezTo>
                    <a:cubicBezTo>
                      <a:pt x="86" y="236"/>
                      <a:pt x="74" y="248"/>
                      <a:pt x="63" y="252"/>
                    </a:cubicBezTo>
                    <a:cubicBezTo>
                      <a:pt x="51" y="255"/>
                      <a:pt x="38" y="256"/>
                      <a:pt x="26" y="256"/>
                    </a:cubicBezTo>
                    <a:cubicBezTo>
                      <a:pt x="50" y="259"/>
                      <a:pt x="71" y="258"/>
                      <a:pt x="93" y="249"/>
                    </a:cubicBezTo>
                    <a:cubicBezTo>
                      <a:pt x="102" y="245"/>
                      <a:pt x="109" y="240"/>
                      <a:pt x="118" y="236"/>
                    </a:cubicBezTo>
                    <a:cubicBezTo>
                      <a:pt x="124" y="233"/>
                      <a:pt x="146" y="222"/>
                      <a:pt x="152" y="225"/>
                    </a:cubicBezTo>
                    <a:cubicBezTo>
                      <a:pt x="163" y="231"/>
                      <a:pt x="136" y="241"/>
                      <a:pt x="132" y="242"/>
                    </a:cubicBezTo>
                    <a:cubicBezTo>
                      <a:pt x="117" y="249"/>
                      <a:pt x="102" y="256"/>
                      <a:pt x="88" y="265"/>
                    </a:cubicBezTo>
                    <a:cubicBezTo>
                      <a:pt x="74" y="274"/>
                      <a:pt x="67" y="283"/>
                      <a:pt x="62" y="298"/>
                    </a:cubicBezTo>
                    <a:cubicBezTo>
                      <a:pt x="57" y="311"/>
                      <a:pt x="59" y="326"/>
                      <a:pt x="55" y="339"/>
                    </a:cubicBezTo>
                    <a:cubicBezTo>
                      <a:pt x="61" y="316"/>
                      <a:pt x="68" y="282"/>
                      <a:pt x="95" y="276"/>
                    </a:cubicBezTo>
                    <a:cubicBezTo>
                      <a:pt x="94" y="293"/>
                      <a:pt x="89" y="318"/>
                      <a:pt x="99" y="333"/>
                    </a:cubicBezTo>
                    <a:cubicBezTo>
                      <a:pt x="100" y="314"/>
                      <a:pt x="92" y="290"/>
                      <a:pt x="107" y="274"/>
                    </a:cubicBezTo>
                    <a:cubicBezTo>
                      <a:pt x="121" y="260"/>
                      <a:pt x="155" y="242"/>
                      <a:pt x="174" y="241"/>
                    </a:cubicBezTo>
                    <a:cubicBezTo>
                      <a:pt x="163" y="252"/>
                      <a:pt x="149" y="262"/>
                      <a:pt x="140" y="275"/>
                    </a:cubicBezTo>
                    <a:cubicBezTo>
                      <a:pt x="132" y="285"/>
                      <a:pt x="131" y="298"/>
                      <a:pt x="128" y="310"/>
                    </a:cubicBezTo>
                    <a:cubicBezTo>
                      <a:pt x="123" y="332"/>
                      <a:pt x="115" y="350"/>
                      <a:pt x="97" y="364"/>
                    </a:cubicBezTo>
                    <a:cubicBezTo>
                      <a:pt x="126" y="353"/>
                      <a:pt x="131" y="324"/>
                      <a:pt x="140" y="301"/>
                    </a:cubicBezTo>
                    <a:cubicBezTo>
                      <a:pt x="152" y="270"/>
                      <a:pt x="170" y="257"/>
                      <a:pt x="202" y="250"/>
                    </a:cubicBezTo>
                    <a:cubicBezTo>
                      <a:pt x="214" y="248"/>
                      <a:pt x="235" y="249"/>
                      <a:pt x="242" y="261"/>
                    </a:cubicBezTo>
                    <a:cubicBezTo>
                      <a:pt x="249" y="274"/>
                      <a:pt x="234" y="285"/>
                      <a:pt x="225" y="291"/>
                    </a:cubicBezTo>
                    <a:cubicBezTo>
                      <a:pt x="208" y="302"/>
                      <a:pt x="191" y="310"/>
                      <a:pt x="176" y="323"/>
                    </a:cubicBezTo>
                    <a:cubicBezTo>
                      <a:pt x="164" y="333"/>
                      <a:pt x="158" y="346"/>
                      <a:pt x="150" y="359"/>
                    </a:cubicBezTo>
                    <a:cubicBezTo>
                      <a:pt x="166" y="335"/>
                      <a:pt x="191" y="325"/>
                      <a:pt x="212" y="309"/>
                    </a:cubicBezTo>
                    <a:cubicBezTo>
                      <a:pt x="225" y="300"/>
                      <a:pt x="246" y="288"/>
                      <a:pt x="251" y="273"/>
                    </a:cubicBezTo>
                    <a:cubicBezTo>
                      <a:pt x="258" y="289"/>
                      <a:pt x="267" y="299"/>
                      <a:pt x="267" y="318"/>
                    </a:cubicBezTo>
                    <a:cubicBezTo>
                      <a:pt x="268" y="332"/>
                      <a:pt x="264" y="349"/>
                      <a:pt x="270" y="363"/>
                    </a:cubicBezTo>
                    <a:cubicBezTo>
                      <a:pt x="275" y="345"/>
                      <a:pt x="281" y="327"/>
                      <a:pt x="280" y="308"/>
                    </a:cubicBezTo>
                    <a:cubicBezTo>
                      <a:pt x="280" y="298"/>
                      <a:pt x="278" y="258"/>
                      <a:pt x="298" y="266"/>
                    </a:cubicBezTo>
                    <a:cubicBezTo>
                      <a:pt x="312" y="271"/>
                      <a:pt x="314" y="300"/>
                      <a:pt x="319" y="311"/>
                    </a:cubicBezTo>
                    <a:cubicBezTo>
                      <a:pt x="323" y="323"/>
                      <a:pt x="333" y="334"/>
                      <a:pt x="337" y="346"/>
                    </a:cubicBezTo>
                    <a:cubicBezTo>
                      <a:pt x="340" y="356"/>
                      <a:pt x="339" y="366"/>
                      <a:pt x="343" y="376"/>
                    </a:cubicBezTo>
                    <a:cubicBezTo>
                      <a:pt x="357" y="345"/>
                      <a:pt x="323" y="317"/>
                      <a:pt x="325" y="286"/>
                    </a:cubicBezTo>
                    <a:cubicBezTo>
                      <a:pt x="325" y="273"/>
                      <a:pt x="326" y="259"/>
                      <a:pt x="339" y="253"/>
                    </a:cubicBezTo>
                    <a:cubicBezTo>
                      <a:pt x="355" y="246"/>
                      <a:pt x="367" y="253"/>
                      <a:pt x="379" y="262"/>
                    </a:cubicBezTo>
                    <a:cubicBezTo>
                      <a:pt x="398" y="277"/>
                      <a:pt x="424" y="300"/>
                      <a:pt x="430" y="322"/>
                    </a:cubicBezTo>
                    <a:cubicBezTo>
                      <a:pt x="435" y="344"/>
                      <a:pt x="427" y="367"/>
                      <a:pt x="430" y="389"/>
                    </a:cubicBezTo>
                    <a:cubicBezTo>
                      <a:pt x="430" y="394"/>
                      <a:pt x="435" y="398"/>
                      <a:pt x="439" y="401"/>
                    </a:cubicBezTo>
                    <a:cubicBezTo>
                      <a:pt x="427" y="381"/>
                      <a:pt x="441" y="350"/>
                      <a:pt x="438" y="327"/>
                    </a:cubicBezTo>
                    <a:cubicBezTo>
                      <a:pt x="434" y="303"/>
                      <a:pt x="419" y="290"/>
                      <a:pt x="405" y="273"/>
                    </a:cubicBezTo>
                    <a:cubicBezTo>
                      <a:pt x="395" y="261"/>
                      <a:pt x="366" y="231"/>
                      <a:pt x="379" y="216"/>
                    </a:cubicBezTo>
                    <a:cubicBezTo>
                      <a:pt x="385" y="207"/>
                      <a:pt x="397" y="211"/>
                      <a:pt x="407" y="211"/>
                    </a:cubicBezTo>
                    <a:cubicBezTo>
                      <a:pt x="420" y="213"/>
                      <a:pt x="435" y="214"/>
                      <a:pt x="448" y="210"/>
                    </a:cubicBezTo>
                    <a:cubicBezTo>
                      <a:pt x="460" y="207"/>
                      <a:pt x="472" y="202"/>
                      <a:pt x="486" y="200"/>
                    </a:cubicBezTo>
                    <a:cubicBezTo>
                      <a:pt x="501" y="198"/>
                      <a:pt x="517" y="199"/>
                      <a:pt x="532" y="196"/>
                    </a:cubicBezTo>
                    <a:cubicBezTo>
                      <a:pt x="544" y="194"/>
                      <a:pt x="557" y="190"/>
                      <a:pt x="565" y="180"/>
                    </a:cubicBezTo>
                    <a:cubicBezTo>
                      <a:pt x="570" y="173"/>
                      <a:pt x="568" y="163"/>
                      <a:pt x="574" y="157"/>
                    </a:cubicBezTo>
                    <a:cubicBezTo>
                      <a:pt x="563" y="171"/>
                      <a:pt x="552" y="183"/>
                      <a:pt x="534" y="190"/>
                    </a:cubicBezTo>
                    <a:cubicBezTo>
                      <a:pt x="514" y="197"/>
                      <a:pt x="490" y="193"/>
                      <a:pt x="468" y="193"/>
                    </a:cubicBezTo>
                    <a:cubicBezTo>
                      <a:pt x="446" y="193"/>
                      <a:pt x="425" y="198"/>
                      <a:pt x="404" y="199"/>
                    </a:cubicBezTo>
                    <a:cubicBezTo>
                      <a:pt x="395" y="199"/>
                      <a:pt x="381" y="202"/>
                      <a:pt x="380" y="192"/>
                    </a:cubicBezTo>
                    <a:cubicBezTo>
                      <a:pt x="380" y="179"/>
                      <a:pt x="401" y="173"/>
                      <a:pt x="410" y="168"/>
                    </a:cubicBezTo>
                    <a:cubicBezTo>
                      <a:pt x="432" y="155"/>
                      <a:pt x="451" y="137"/>
                      <a:pt x="478" y="136"/>
                    </a:cubicBezTo>
                    <a:cubicBezTo>
                      <a:pt x="496" y="135"/>
                      <a:pt x="535" y="148"/>
                      <a:pt x="547" y="128"/>
                    </a:cubicBezTo>
                    <a:cubicBezTo>
                      <a:pt x="526" y="136"/>
                      <a:pt x="506" y="129"/>
                      <a:pt x="485" y="129"/>
                    </a:cubicBezTo>
                    <a:cubicBezTo>
                      <a:pt x="456" y="129"/>
                      <a:pt x="442" y="135"/>
                      <a:pt x="419" y="150"/>
                    </a:cubicBezTo>
                    <a:cubicBezTo>
                      <a:pt x="406" y="158"/>
                      <a:pt x="381" y="177"/>
                      <a:pt x="364" y="169"/>
                    </a:cubicBezTo>
                    <a:cubicBezTo>
                      <a:pt x="350" y="162"/>
                      <a:pt x="352" y="135"/>
                      <a:pt x="361" y="125"/>
                    </a:cubicBezTo>
                    <a:cubicBezTo>
                      <a:pt x="366" y="121"/>
                      <a:pt x="516" y="0"/>
                      <a:pt x="1417" y="226"/>
                    </a:cubicBezTo>
                    <a:cubicBezTo>
                      <a:pt x="1417" y="197"/>
                      <a:pt x="1417" y="197"/>
                      <a:pt x="1417" y="197"/>
                    </a:cubicBezTo>
                    <a:cubicBezTo>
                      <a:pt x="1417" y="197"/>
                      <a:pt x="626" y="17"/>
                      <a:pt x="336" y="93"/>
                    </a:cubicBezTo>
                    <a:close/>
                  </a:path>
                </a:pathLst>
              </a:custGeom>
              <a:solidFill>
                <a:srgbClr val="843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" name="Freeform 70">
                <a:extLst>
                  <a:ext uri="{FF2B5EF4-FFF2-40B4-BE49-F238E27FC236}">
                    <a16:creationId xmlns:a16="http://schemas.microsoft.com/office/drawing/2014/main" id="{73897353-469C-4352-880E-3C507CE7A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" y="1088"/>
                <a:ext cx="156" cy="94"/>
              </a:xfrm>
              <a:custGeom>
                <a:avLst/>
                <a:gdLst>
                  <a:gd name="T0" fmla="*/ 410 w 94"/>
                  <a:gd name="T1" fmla="*/ 57 h 53"/>
                  <a:gd name="T2" fmla="*/ 247 w 94"/>
                  <a:gd name="T3" fmla="*/ 245 h 53"/>
                  <a:gd name="T4" fmla="*/ 20 w 94"/>
                  <a:gd name="T5" fmla="*/ 239 h 53"/>
                  <a:gd name="T6" fmla="*/ 188 w 94"/>
                  <a:gd name="T7" fmla="*/ 50 h 53"/>
                  <a:gd name="T8" fmla="*/ 410 w 94"/>
                  <a:gd name="T9" fmla="*/ 57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4" h="53">
                    <a:moveTo>
                      <a:pt x="90" y="10"/>
                    </a:moveTo>
                    <a:cubicBezTo>
                      <a:pt x="94" y="20"/>
                      <a:pt x="78" y="35"/>
                      <a:pt x="54" y="44"/>
                    </a:cubicBezTo>
                    <a:cubicBezTo>
                      <a:pt x="30" y="53"/>
                      <a:pt x="8" y="52"/>
                      <a:pt x="4" y="43"/>
                    </a:cubicBezTo>
                    <a:cubicBezTo>
                      <a:pt x="0" y="33"/>
                      <a:pt x="17" y="18"/>
                      <a:pt x="41" y="9"/>
                    </a:cubicBezTo>
                    <a:cubicBezTo>
                      <a:pt x="65" y="0"/>
                      <a:pt x="87" y="1"/>
                      <a:pt x="90" y="10"/>
                    </a:cubicBezTo>
                    <a:close/>
                  </a:path>
                </a:pathLst>
              </a:custGeom>
              <a:solidFill>
                <a:srgbClr val="7127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" name="Oval 71">
                <a:extLst>
                  <a:ext uri="{FF2B5EF4-FFF2-40B4-BE49-F238E27FC236}">
                    <a16:creationId xmlns:a16="http://schemas.microsoft.com/office/drawing/2014/main" id="{3ED9BAA3-B30C-4571-A22E-65C38B70C6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0" y="1343"/>
                <a:ext cx="151" cy="73"/>
              </a:xfrm>
              <a:prstGeom prst="ellipse">
                <a:avLst/>
              </a:prstGeom>
              <a:solidFill>
                <a:srgbClr val="7127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977" name="Freeform 72">
                <a:extLst>
                  <a:ext uri="{FF2B5EF4-FFF2-40B4-BE49-F238E27FC236}">
                    <a16:creationId xmlns:a16="http://schemas.microsoft.com/office/drawing/2014/main" id="{87A9B5A1-7B2D-4C67-BDBD-3D7121AE6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" y="1141"/>
                <a:ext cx="1787" cy="858"/>
              </a:xfrm>
              <a:custGeom>
                <a:avLst/>
                <a:gdLst>
                  <a:gd name="T0" fmla="*/ 910 w 1076"/>
                  <a:gd name="T1" fmla="*/ 1074 h 484"/>
                  <a:gd name="T2" fmla="*/ 467 w 1076"/>
                  <a:gd name="T3" fmla="*/ 865 h 484"/>
                  <a:gd name="T4" fmla="*/ 910 w 1076"/>
                  <a:gd name="T5" fmla="*/ 1188 h 484"/>
                  <a:gd name="T6" fmla="*/ 709 w 1076"/>
                  <a:gd name="T7" fmla="*/ 1269 h 484"/>
                  <a:gd name="T8" fmla="*/ 631 w 1076"/>
                  <a:gd name="T9" fmla="*/ 1264 h 484"/>
                  <a:gd name="T10" fmla="*/ 546 w 1076"/>
                  <a:gd name="T11" fmla="*/ 1737 h 484"/>
                  <a:gd name="T12" fmla="*/ 55 w 1076"/>
                  <a:gd name="T13" fmla="*/ 2294 h 484"/>
                  <a:gd name="T14" fmla="*/ 234 w 1076"/>
                  <a:gd name="T15" fmla="*/ 2150 h 484"/>
                  <a:gd name="T16" fmla="*/ 133 w 1076"/>
                  <a:gd name="T17" fmla="*/ 2574 h 484"/>
                  <a:gd name="T18" fmla="*/ 581 w 1076"/>
                  <a:gd name="T19" fmla="*/ 1789 h 484"/>
                  <a:gd name="T20" fmla="*/ 930 w 1076"/>
                  <a:gd name="T21" fmla="*/ 1732 h 484"/>
                  <a:gd name="T22" fmla="*/ 443 w 1076"/>
                  <a:gd name="T23" fmla="*/ 2631 h 484"/>
                  <a:gd name="T24" fmla="*/ 679 w 1076"/>
                  <a:gd name="T25" fmla="*/ 2134 h 484"/>
                  <a:gd name="T26" fmla="*/ 668 w 1076"/>
                  <a:gd name="T27" fmla="*/ 2244 h 484"/>
                  <a:gd name="T28" fmla="*/ 938 w 1076"/>
                  <a:gd name="T29" fmla="*/ 2184 h 484"/>
                  <a:gd name="T30" fmla="*/ 817 w 1076"/>
                  <a:gd name="T31" fmla="*/ 2517 h 484"/>
                  <a:gd name="T32" fmla="*/ 993 w 1076"/>
                  <a:gd name="T33" fmla="*/ 2329 h 484"/>
                  <a:gd name="T34" fmla="*/ 1031 w 1076"/>
                  <a:gd name="T35" fmla="*/ 2663 h 484"/>
                  <a:gd name="T36" fmla="*/ 1018 w 1076"/>
                  <a:gd name="T37" fmla="*/ 2193 h 484"/>
                  <a:gd name="T38" fmla="*/ 1315 w 1076"/>
                  <a:gd name="T39" fmla="*/ 2090 h 484"/>
                  <a:gd name="T40" fmla="*/ 1173 w 1076"/>
                  <a:gd name="T41" fmla="*/ 2386 h 484"/>
                  <a:gd name="T42" fmla="*/ 1177 w 1076"/>
                  <a:gd name="T43" fmla="*/ 2485 h 484"/>
                  <a:gd name="T44" fmla="*/ 1365 w 1076"/>
                  <a:gd name="T45" fmla="*/ 2127 h 484"/>
                  <a:gd name="T46" fmla="*/ 1370 w 1076"/>
                  <a:gd name="T47" fmla="*/ 2423 h 484"/>
                  <a:gd name="T48" fmla="*/ 1357 w 1076"/>
                  <a:gd name="T49" fmla="*/ 2680 h 484"/>
                  <a:gd name="T50" fmla="*/ 1448 w 1076"/>
                  <a:gd name="T51" fmla="*/ 2147 h 484"/>
                  <a:gd name="T52" fmla="*/ 1760 w 1076"/>
                  <a:gd name="T53" fmla="*/ 2090 h 484"/>
                  <a:gd name="T54" fmla="*/ 1694 w 1076"/>
                  <a:gd name="T55" fmla="*/ 2567 h 484"/>
                  <a:gd name="T56" fmla="*/ 1809 w 1076"/>
                  <a:gd name="T57" fmla="*/ 2464 h 484"/>
                  <a:gd name="T58" fmla="*/ 1933 w 1076"/>
                  <a:gd name="T59" fmla="*/ 2429 h 484"/>
                  <a:gd name="T60" fmla="*/ 1928 w 1076"/>
                  <a:gd name="T61" fmla="*/ 2313 h 484"/>
                  <a:gd name="T62" fmla="*/ 1740 w 1076"/>
                  <a:gd name="T63" fmla="*/ 1737 h 484"/>
                  <a:gd name="T64" fmla="*/ 1774 w 1076"/>
                  <a:gd name="T65" fmla="*/ 1594 h 484"/>
                  <a:gd name="T66" fmla="*/ 2317 w 1076"/>
                  <a:gd name="T67" fmla="*/ 1794 h 484"/>
                  <a:gd name="T68" fmla="*/ 2103 w 1076"/>
                  <a:gd name="T69" fmla="*/ 1571 h 484"/>
                  <a:gd name="T70" fmla="*/ 1616 w 1076"/>
                  <a:gd name="T71" fmla="*/ 1321 h 484"/>
                  <a:gd name="T72" fmla="*/ 2129 w 1076"/>
                  <a:gd name="T73" fmla="*/ 1188 h 484"/>
                  <a:gd name="T74" fmla="*/ 2207 w 1076"/>
                  <a:gd name="T75" fmla="*/ 1065 h 484"/>
                  <a:gd name="T76" fmla="*/ 1769 w 1076"/>
                  <a:gd name="T77" fmla="*/ 1159 h 484"/>
                  <a:gd name="T78" fmla="*/ 1561 w 1076"/>
                  <a:gd name="T79" fmla="*/ 821 h 484"/>
                  <a:gd name="T80" fmla="*/ 4929 w 1076"/>
                  <a:gd name="T81" fmla="*/ 1046 h 4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76" h="484">
                    <a:moveTo>
                      <a:pt x="315" y="139"/>
                    </a:moveTo>
                    <a:cubicBezTo>
                      <a:pt x="300" y="176"/>
                      <a:pt x="245" y="212"/>
                      <a:pt x="199" y="193"/>
                    </a:cubicBezTo>
                    <a:cubicBezTo>
                      <a:pt x="183" y="187"/>
                      <a:pt x="171" y="171"/>
                      <a:pt x="155" y="165"/>
                    </a:cubicBezTo>
                    <a:cubicBezTo>
                      <a:pt x="137" y="158"/>
                      <a:pt x="118" y="167"/>
                      <a:pt x="102" y="155"/>
                    </a:cubicBezTo>
                    <a:cubicBezTo>
                      <a:pt x="122" y="178"/>
                      <a:pt x="152" y="173"/>
                      <a:pt x="175" y="188"/>
                    </a:cubicBezTo>
                    <a:cubicBezTo>
                      <a:pt x="185" y="195"/>
                      <a:pt x="192" y="203"/>
                      <a:pt x="199" y="213"/>
                    </a:cubicBezTo>
                    <a:cubicBezTo>
                      <a:pt x="204" y="220"/>
                      <a:pt x="219" y="231"/>
                      <a:pt x="218" y="240"/>
                    </a:cubicBezTo>
                    <a:cubicBezTo>
                      <a:pt x="199" y="247"/>
                      <a:pt x="172" y="234"/>
                      <a:pt x="155" y="228"/>
                    </a:cubicBezTo>
                    <a:cubicBezTo>
                      <a:pt x="132" y="219"/>
                      <a:pt x="105" y="202"/>
                      <a:pt x="79" y="205"/>
                    </a:cubicBezTo>
                    <a:cubicBezTo>
                      <a:pt x="100" y="212"/>
                      <a:pt x="120" y="215"/>
                      <a:pt x="138" y="227"/>
                    </a:cubicBezTo>
                    <a:cubicBezTo>
                      <a:pt x="152" y="236"/>
                      <a:pt x="179" y="253"/>
                      <a:pt x="170" y="274"/>
                    </a:cubicBezTo>
                    <a:cubicBezTo>
                      <a:pt x="162" y="294"/>
                      <a:pt x="134" y="296"/>
                      <a:pt x="119" y="312"/>
                    </a:cubicBezTo>
                    <a:cubicBezTo>
                      <a:pt x="95" y="337"/>
                      <a:pt x="75" y="354"/>
                      <a:pt x="47" y="379"/>
                    </a:cubicBezTo>
                    <a:cubicBezTo>
                      <a:pt x="35" y="389"/>
                      <a:pt x="22" y="400"/>
                      <a:pt x="12" y="412"/>
                    </a:cubicBezTo>
                    <a:cubicBezTo>
                      <a:pt x="3" y="423"/>
                      <a:pt x="4" y="433"/>
                      <a:pt x="0" y="445"/>
                    </a:cubicBezTo>
                    <a:cubicBezTo>
                      <a:pt x="8" y="424"/>
                      <a:pt x="32" y="398"/>
                      <a:pt x="51" y="386"/>
                    </a:cubicBezTo>
                    <a:cubicBezTo>
                      <a:pt x="47" y="399"/>
                      <a:pt x="42" y="412"/>
                      <a:pt x="38" y="425"/>
                    </a:cubicBezTo>
                    <a:cubicBezTo>
                      <a:pt x="35" y="437"/>
                      <a:pt x="35" y="451"/>
                      <a:pt x="29" y="462"/>
                    </a:cubicBezTo>
                    <a:cubicBezTo>
                      <a:pt x="48" y="438"/>
                      <a:pt x="57" y="402"/>
                      <a:pt x="69" y="376"/>
                    </a:cubicBezTo>
                    <a:cubicBezTo>
                      <a:pt x="80" y="352"/>
                      <a:pt x="106" y="336"/>
                      <a:pt x="127" y="321"/>
                    </a:cubicBezTo>
                    <a:cubicBezTo>
                      <a:pt x="138" y="312"/>
                      <a:pt x="144" y="308"/>
                      <a:pt x="158" y="305"/>
                    </a:cubicBezTo>
                    <a:cubicBezTo>
                      <a:pt x="171" y="302"/>
                      <a:pt x="192" y="304"/>
                      <a:pt x="203" y="311"/>
                    </a:cubicBezTo>
                    <a:cubicBezTo>
                      <a:pt x="233" y="331"/>
                      <a:pt x="169" y="360"/>
                      <a:pt x="157" y="368"/>
                    </a:cubicBezTo>
                    <a:cubicBezTo>
                      <a:pt x="124" y="390"/>
                      <a:pt x="69" y="427"/>
                      <a:pt x="97" y="472"/>
                    </a:cubicBezTo>
                    <a:cubicBezTo>
                      <a:pt x="93" y="451"/>
                      <a:pt x="96" y="437"/>
                      <a:pt x="108" y="419"/>
                    </a:cubicBezTo>
                    <a:cubicBezTo>
                      <a:pt x="116" y="406"/>
                      <a:pt x="134" y="389"/>
                      <a:pt x="148" y="383"/>
                    </a:cubicBezTo>
                    <a:cubicBezTo>
                      <a:pt x="135" y="405"/>
                      <a:pt x="109" y="444"/>
                      <a:pt x="129" y="469"/>
                    </a:cubicBezTo>
                    <a:cubicBezTo>
                      <a:pt x="132" y="447"/>
                      <a:pt x="134" y="422"/>
                      <a:pt x="146" y="403"/>
                    </a:cubicBezTo>
                    <a:cubicBezTo>
                      <a:pt x="157" y="386"/>
                      <a:pt x="173" y="362"/>
                      <a:pt x="194" y="355"/>
                    </a:cubicBezTo>
                    <a:cubicBezTo>
                      <a:pt x="216" y="347"/>
                      <a:pt x="211" y="379"/>
                      <a:pt x="205" y="392"/>
                    </a:cubicBezTo>
                    <a:cubicBezTo>
                      <a:pt x="200" y="401"/>
                      <a:pt x="190" y="407"/>
                      <a:pt x="185" y="416"/>
                    </a:cubicBezTo>
                    <a:cubicBezTo>
                      <a:pt x="180" y="427"/>
                      <a:pt x="180" y="440"/>
                      <a:pt x="178" y="452"/>
                    </a:cubicBezTo>
                    <a:cubicBezTo>
                      <a:pt x="181" y="433"/>
                      <a:pt x="198" y="416"/>
                      <a:pt x="206" y="400"/>
                    </a:cubicBezTo>
                    <a:cubicBezTo>
                      <a:pt x="208" y="407"/>
                      <a:pt x="214" y="411"/>
                      <a:pt x="217" y="418"/>
                    </a:cubicBezTo>
                    <a:cubicBezTo>
                      <a:pt x="220" y="424"/>
                      <a:pt x="221" y="433"/>
                      <a:pt x="223" y="439"/>
                    </a:cubicBezTo>
                    <a:cubicBezTo>
                      <a:pt x="226" y="453"/>
                      <a:pt x="226" y="464"/>
                      <a:pt x="225" y="478"/>
                    </a:cubicBezTo>
                    <a:cubicBezTo>
                      <a:pt x="227" y="463"/>
                      <a:pt x="230" y="451"/>
                      <a:pt x="229" y="435"/>
                    </a:cubicBezTo>
                    <a:cubicBezTo>
                      <a:pt x="228" y="421"/>
                      <a:pt x="223" y="408"/>
                      <a:pt x="222" y="394"/>
                    </a:cubicBezTo>
                    <a:cubicBezTo>
                      <a:pt x="221" y="373"/>
                      <a:pt x="232" y="327"/>
                      <a:pt x="258" y="326"/>
                    </a:cubicBezTo>
                    <a:cubicBezTo>
                      <a:pt x="282" y="325"/>
                      <a:pt x="295" y="356"/>
                      <a:pt x="287" y="375"/>
                    </a:cubicBezTo>
                    <a:cubicBezTo>
                      <a:pt x="282" y="388"/>
                      <a:pt x="271" y="399"/>
                      <a:pt x="264" y="411"/>
                    </a:cubicBezTo>
                    <a:cubicBezTo>
                      <a:pt x="261" y="417"/>
                      <a:pt x="257" y="421"/>
                      <a:pt x="256" y="428"/>
                    </a:cubicBezTo>
                    <a:cubicBezTo>
                      <a:pt x="256" y="430"/>
                      <a:pt x="256" y="445"/>
                      <a:pt x="257" y="445"/>
                    </a:cubicBezTo>
                    <a:cubicBezTo>
                      <a:pt x="257" y="445"/>
                      <a:pt x="257" y="446"/>
                      <a:pt x="257" y="446"/>
                    </a:cubicBezTo>
                    <a:cubicBezTo>
                      <a:pt x="258" y="433"/>
                      <a:pt x="268" y="418"/>
                      <a:pt x="277" y="409"/>
                    </a:cubicBezTo>
                    <a:cubicBezTo>
                      <a:pt x="286" y="401"/>
                      <a:pt x="298" y="396"/>
                      <a:pt x="298" y="382"/>
                    </a:cubicBezTo>
                    <a:cubicBezTo>
                      <a:pt x="297" y="390"/>
                      <a:pt x="302" y="396"/>
                      <a:pt x="303" y="403"/>
                    </a:cubicBezTo>
                    <a:cubicBezTo>
                      <a:pt x="304" y="413"/>
                      <a:pt x="301" y="426"/>
                      <a:pt x="299" y="435"/>
                    </a:cubicBezTo>
                    <a:cubicBezTo>
                      <a:pt x="297" y="443"/>
                      <a:pt x="293" y="451"/>
                      <a:pt x="293" y="460"/>
                    </a:cubicBezTo>
                    <a:cubicBezTo>
                      <a:pt x="293" y="467"/>
                      <a:pt x="295" y="473"/>
                      <a:pt x="296" y="481"/>
                    </a:cubicBezTo>
                    <a:cubicBezTo>
                      <a:pt x="295" y="465"/>
                      <a:pt x="303" y="450"/>
                      <a:pt x="307" y="436"/>
                    </a:cubicBezTo>
                    <a:cubicBezTo>
                      <a:pt x="312" y="419"/>
                      <a:pt x="316" y="403"/>
                      <a:pt x="316" y="385"/>
                    </a:cubicBezTo>
                    <a:cubicBezTo>
                      <a:pt x="317" y="364"/>
                      <a:pt x="302" y="316"/>
                      <a:pt x="333" y="312"/>
                    </a:cubicBezTo>
                    <a:cubicBezTo>
                      <a:pt x="361" y="309"/>
                      <a:pt x="379" y="352"/>
                      <a:pt x="384" y="375"/>
                    </a:cubicBezTo>
                    <a:cubicBezTo>
                      <a:pt x="387" y="388"/>
                      <a:pt x="390" y="403"/>
                      <a:pt x="388" y="417"/>
                    </a:cubicBezTo>
                    <a:cubicBezTo>
                      <a:pt x="386" y="433"/>
                      <a:pt x="374" y="446"/>
                      <a:pt x="370" y="461"/>
                    </a:cubicBezTo>
                    <a:cubicBezTo>
                      <a:pt x="368" y="470"/>
                      <a:pt x="366" y="480"/>
                      <a:pt x="356" y="484"/>
                    </a:cubicBezTo>
                    <a:cubicBezTo>
                      <a:pt x="371" y="469"/>
                      <a:pt x="389" y="464"/>
                      <a:pt x="395" y="442"/>
                    </a:cubicBezTo>
                    <a:cubicBezTo>
                      <a:pt x="399" y="429"/>
                      <a:pt x="400" y="413"/>
                      <a:pt x="400" y="399"/>
                    </a:cubicBezTo>
                    <a:cubicBezTo>
                      <a:pt x="408" y="408"/>
                      <a:pt x="417" y="425"/>
                      <a:pt x="422" y="436"/>
                    </a:cubicBezTo>
                    <a:cubicBezTo>
                      <a:pt x="427" y="445"/>
                      <a:pt x="436" y="452"/>
                      <a:pt x="436" y="463"/>
                    </a:cubicBezTo>
                    <a:cubicBezTo>
                      <a:pt x="438" y="447"/>
                      <a:pt x="428" y="428"/>
                      <a:pt x="421" y="415"/>
                    </a:cubicBezTo>
                    <a:cubicBezTo>
                      <a:pt x="412" y="398"/>
                      <a:pt x="407" y="382"/>
                      <a:pt x="401" y="364"/>
                    </a:cubicBezTo>
                    <a:cubicBezTo>
                      <a:pt x="396" y="347"/>
                      <a:pt x="390" y="328"/>
                      <a:pt x="380" y="312"/>
                    </a:cubicBezTo>
                    <a:cubicBezTo>
                      <a:pt x="373" y="301"/>
                      <a:pt x="357" y="290"/>
                      <a:pt x="355" y="277"/>
                    </a:cubicBezTo>
                    <a:cubicBezTo>
                      <a:pt x="367" y="272"/>
                      <a:pt x="375" y="285"/>
                      <a:pt x="387" y="286"/>
                    </a:cubicBezTo>
                    <a:cubicBezTo>
                      <a:pt x="401" y="288"/>
                      <a:pt x="415" y="278"/>
                      <a:pt x="430" y="279"/>
                    </a:cubicBezTo>
                    <a:cubicBezTo>
                      <a:pt x="457" y="281"/>
                      <a:pt x="491" y="299"/>
                      <a:pt x="506" y="322"/>
                    </a:cubicBezTo>
                    <a:cubicBezTo>
                      <a:pt x="500" y="317"/>
                      <a:pt x="495" y="308"/>
                      <a:pt x="488" y="303"/>
                    </a:cubicBezTo>
                    <a:cubicBezTo>
                      <a:pt x="479" y="296"/>
                      <a:pt x="469" y="288"/>
                      <a:pt x="459" y="282"/>
                    </a:cubicBezTo>
                    <a:cubicBezTo>
                      <a:pt x="438" y="268"/>
                      <a:pt x="417" y="274"/>
                      <a:pt x="394" y="270"/>
                    </a:cubicBezTo>
                    <a:cubicBezTo>
                      <a:pt x="377" y="268"/>
                      <a:pt x="348" y="261"/>
                      <a:pt x="353" y="237"/>
                    </a:cubicBezTo>
                    <a:cubicBezTo>
                      <a:pt x="359" y="211"/>
                      <a:pt x="392" y="218"/>
                      <a:pt x="412" y="219"/>
                    </a:cubicBezTo>
                    <a:cubicBezTo>
                      <a:pt x="430" y="220"/>
                      <a:pt x="448" y="222"/>
                      <a:pt x="465" y="213"/>
                    </a:cubicBezTo>
                    <a:cubicBezTo>
                      <a:pt x="478" y="207"/>
                      <a:pt x="492" y="184"/>
                      <a:pt x="508" y="190"/>
                    </a:cubicBezTo>
                    <a:cubicBezTo>
                      <a:pt x="499" y="188"/>
                      <a:pt x="491" y="187"/>
                      <a:pt x="482" y="191"/>
                    </a:cubicBezTo>
                    <a:cubicBezTo>
                      <a:pt x="474" y="195"/>
                      <a:pt x="468" y="202"/>
                      <a:pt x="458" y="205"/>
                    </a:cubicBezTo>
                    <a:cubicBezTo>
                      <a:pt x="435" y="213"/>
                      <a:pt x="410" y="211"/>
                      <a:pt x="386" y="208"/>
                    </a:cubicBezTo>
                    <a:cubicBezTo>
                      <a:pt x="367" y="205"/>
                      <a:pt x="338" y="212"/>
                      <a:pt x="327" y="194"/>
                    </a:cubicBezTo>
                    <a:cubicBezTo>
                      <a:pt x="316" y="177"/>
                      <a:pt x="335" y="164"/>
                      <a:pt x="341" y="147"/>
                    </a:cubicBezTo>
                    <a:cubicBezTo>
                      <a:pt x="341" y="147"/>
                      <a:pt x="370" y="8"/>
                      <a:pt x="1076" y="208"/>
                    </a:cubicBezTo>
                    <a:cubicBezTo>
                      <a:pt x="1076" y="188"/>
                      <a:pt x="1076" y="188"/>
                      <a:pt x="1076" y="188"/>
                    </a:cubicBezTo>
                    <a:cubicBezTo>
                      <a:pt x="1076" y="188"/>
                      <a:pt x="369" y="0"/>
                      <a:pt x="315" y="139"/>
                    </a:cubicBezTo>
                    <a:close/>
                  </a:path>
                </a:pathLst>
              </a:custGeom>
              <a:solidFill>
                <a:srgbClr val="843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" name="Freeform 73">
                <a:extLst>
                  <a:ext uri="{FF2B5EF4-FFF2-40B4-BE49-F238E27FC236}">
                    <a16:creationId xmlns:a16="http://schemas.microsoft.com/office/drawing/2014/main" id="{42A68B0B-F77A-42FD-A8B5-9BA6FC58D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6" y="1547"/>
                <a:ext cx="135" cy="89"/>
              </a:xfrm>
              <a:custGeom>
                <a:avLst/>
                <a:gdLst>
                  <a:gd name="T0" fmla="*/ 355 w 81"/>
                  <a:gd name="T1" fmla="*/ 37 h 50"/>
                  <a:gd name="T2" fmla="*/ 217 w 81"/>
                  <a:gd name="T3" fmla="*/ 215 h 50"/>
                  <a:gd name="T4" fmla="*/ 20 w 81"/>
                  <a:gd name="T5" fmla="*/ 244 h 50"/>
                  <a:gd name="T6" fmla="*/ 158 w 81"/>
                  <a:gd name="T7" fmla="*/ 66 h 50"/>
                  <a:gd name="T8" fmla="*/ 355 w 81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" h="50">
                    <a:moveTo>
                      <a:pt x="77" y="7"/>
                    </a:moveTo>
                    <a:cubicBezTo>
                      <a:pt x="81" y="14"/>
                      <a:pt x="67" y="28"/>
                      <a:pt x="47" y="38"/>
                    </a:cubicBezTo>
                    <a:cubicBezTo>
                      <a:pt x="26" y="48"/>
                      <a:pt x="7" y="50"/>
                      <a:pt x="4" y="43"/>
                    </a:cubicBezTo>
                    <a:cubicBezTo>
                      <a:pt x="0" y="36"/>
                      <a:pt x="14" y="22"/>
                      <a:pt x="34" y="12"/>
                    </a:cubicBezTo>
                    <a:cubicBezTo>
                      <a:pt x="54" y="2"/>
                      <a:pt x="74" y="0"/>
                      <a:pt x="77" y="7"/>
                    </a:cubicBezTo>
                    <a:close/>
                  </a:path>
                </a:pathLst>
              </a:custGeom>
              <a:solidFill>
                <a:srgbClr val="7127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" name="Freeform 74">
                <a:extLst>
                  <a:ext uri="{FF2B5EF4-FFF2-40B4-BE49-F238E27FC236}">
                    <a16:creationId xmlns:a16="http://schemas.microsoft.com/office/drawing/2014/main" id="{807E3E59-116D-4DAC-9F81-D10A8CDFC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" y="1432"/>
                <a:ext cx="1163" cy="675"/>
              </a:xfrm>
              <a:custGeom>
                <a:avLst/>
                <a:gdLst>
                  <a:gd name="T0" fmla="*/ 1499 w 700"/>
                  <a:gd name="T1" fmla="*/ 528 h 381"/>
                  <a:gd name="T2" fmla="*/ 1060 w 700"/>
                  <a:gd name="T3" fmla="*/ 505 h 381"/>
                  <a:gd name="T4" fmla="*/ 734 w 700"/>
                  <a:gd name="T5" fmla="*/ 0 h 381"/>
                  <a:gd name="T6" fmla="*/ 930 w 700"/>
                  <a:gd name="T7" fmla="*/ 578 h 381"/>
                  <a:gd name="T8" fmla="*/ 518 w 700"/>
                  <a:gd name="T9" fmla="*/ 296 h 381"/>
                  <a:gd name="T10" fmla="*/ 1032 w 700"/>
                  <a:gd name="T11" fmla="*/ 647 h 381"/>
                  <a:gd name="T12" fmla="*/ 997 w 700"/>
                  <a:gd name="T13" fmla="*/ 863 h 381"/>
                  <a:gd name="T14" fmla="*/ 527 w 700"/>
                  <a:gd name="T15" fmla="*/ 914 h 381"/>
                  <a:gd name="T16" fmla="*/ 0 w 700"/>
                  <a:gd name="T17" fmla="*/ 1079 h 381"/>
                  <a:gd name="T18" fmla="*/ 312 w 700"/>
                  <a:gd name="T19" fmla="*/ 1107 h 381"/>
                  <a:gd name="T20" fmla="*/ 533 w 700"/>
                  <a:gd name="T21" fmla="*/ 1017 h 381"/>
                  <a:gd name="T22" fmla="*/ 861 w 700"/>
                  <a:gd name="T23" fmla="*/ 1038 h 381"/>
                  <a:gd name="T24" fmla="*/ 706 w 700"/>
                  <a:gd name="T25" fmla="*/ 1240 h 381"/>
                  <a:gd name="T26" fmla="*/ 439 w 700"/>
                  <a:gd name="T27" fmla="*/ 1642 h 381"/>
                  <a:gd name="T28" fmla="*/ 472 w 700"/>
                  <a:gd name="T29" fmla="*/ 1642 h 381"/>
                  <a:gd name="T30" fmla="*/ 847 w 700"/>
                  <a:gd name="T31" fmla="*/ 1230 h 381"/>
                  <a:gd name="T32" fmla="*/ 894 w 700"/>
                  <a:gd name="T33" fmla="*/ 1478 h 381"/>
                  <a:gd name="T34" fmla="*/ 721 w 700"/>
                  <a:gd name="T35" fmla="*/ 1912 h 381"/>
                  <a:gd name="T36" fmla="*/ 1118 w 700"/>
                  <a:gd name="T37" fmla="*/ 1419 h 381"/>
                  <a:gd name="T38" fmla="*/ 1239 w 700"/>
                  <a:gd name="T39" fmla="*/ 1384 h 381"/>
                  <a:gd name="T40" fmla="*/ 1118 w 700"/>
                  <a:gd name="T41" fmla="*/ 1745 h 381"/>
                  <a:gd name="T42" fmla="*/ 1118 w 700"/>
                  <a:gd name="T43" fmla="*/ 2119 h 381"/>
                  <a:gd name="T44" fmla="*/ 1427 w 700"/>
                  <a:gd name="T45" fmla="*/ 1867 h 381"/>
                  <a:gd name="T46" fmla="*/ 1352 w 700"/>
                  <a:gd name="T47" fmla="*/ 1550 h 381"/>
                  <a:gd name="T48" fmla="*/ 1665 w 700"/>
                  <a:gd name="T49" fmla="*/ 1563 h 381"/>
                  <a:gd name="T50" fmla="*/ 1700 w 700"/>
                  <a:gd name="T51" fmla="*/ 1547 h 381"/>
                  <a:gd name="T52" fmla="*/ 1798 w 700"/>
                  <a:gd name="T53" fmla="*/ 1713 h 381"/>
                  <a:gd name="T54" fmla="*/ 1886 w 700"/>
                  <a:gd name="T55" fmla="*/ 1781 h 381"/>
                  <a:gd name="T56" fmla="*/ 1823 w 700"/>
                  <a:gd name="T57" fmla="*/ 1522 h 381"/>
                  <a:gd name="T58" fmla="*/ 2246 w 700"/>
                  <a:gd name="T59" fmla="*/ 1961 h 381"/>
                  <a:gd name="T60" fmla="*/ 2073 w 700"/>
                  <a:gd name="T61" fmla="*/ 1614 h 381"/>
                  <a:gd name="T62" fmla="*/ 1595 w 700"/>
                  <a:gd name="T63" fmla="*/ 1313 h 381"/>
                  <a:gd name="T64" fmla="*/ 2050 w 700"/>
                  <a:gd name="T65" fmla="*/ 1334 h 381"/>
                  <a:gd name="T66" fmla="*/ 2363 w 700"/>
                  <a:gd name="T67" fmla="*/ 1651 h 381"/>
                  <a:gd name="T68" fmla="*/ 2220 w 700"/>
                  <a:gd name="T69" fmla="*/ 1492 h 381"/>
                  <a:gd name="T70" fmla="*/ 2662 w 700"/>
                  <a:gd name="T71" fmla="*/ 1424 h 381"/>
                  <a:gd name="T72" fmla="*/ 2012 w 700"/>
                  <a:gd name="T73" fmla="*/ 1139 h 381"/>
                  <a:gd name="T74" fmla="*/ 1921 w 700"/>
                  <a:gd name="T75" fmla="*/ 778 h 381"/>
                  <a:gd name="T76" fmla="*/ 2294 w 700"/>
                  <a:gd name="T77" fmla="*/ 1061 h 381"/>
                  <a:gd name="T78" fmla="*/ 2426 w 700"/>
                  <a:gd name="T79" fmla="*/ 656 h 381"/>
                  <a:gd name="T80" fmla="*/ 1921 w 700"/>
                  <a:gd name="T81" fmla="*/ 691 h 381"/>
                  <a:gd name="T82" fmla="*/ 1902 w 700"/>
                  <a:gd name="T83" fmla="*/ 383 h 381"/>
                  <a:gd name="T84" fmla="*/ 3210 w 700"/>
                  <a:gd name="T85" fmla="*/ 377 h 3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00" h="381">
                    <a:moveTo>
                      <a:pt x="392" y="56"/>
                    </a:moveTo>
                    <a:cubicBezTo>
                      <a:pt x="373" y="61"/>
                      <a:pt x="343" y="83"/>
                      <a:pt x="327" y="95"/>
                    </a:cubicBezTo>
                    <a:cubicBezTo>
                      <a:pt x="311" y="108"/>
                      <a:pt x="285" y="118"/>
                      <a:pt x="264" y="110"/>
                    </a:cubicBezTo>
                    <a:cubicBezTo>
                      <a:pt x="252" y="105"/>
                      <a:pt x="243" y="96"/>
                      <a:pt x="231" y="91"/>
                    </a:cubicBezTo>
                    <a:cubicBezTo>
                      <a:pt x="216" y="86"/>
                      <a:pt x="203" y="86"/>
                      <a:pt x="191" y="77"/>
                    </a:cubicBezTo>
                    <a:cubicBezTo>
                      <a:pt x="164" y="57"/>
                      <a:pt x="182" y="20"/>
                      <a:pt x="160" y="0"/>
                    </a:cubicBezTo>
                    <a:cubicBezTo>
                      <a:pt x="174" y="18"/>
                      <a:pt x="169" y="40"/>
                      <a:pt x="168" y="62"/>
                    </a:cubicBezTo>
                    <a:cubicBezTo>
                      <a:pt x="168" y="90"/>
                      <a:pt x="187" y="88"/>
                      <a:pt x="203" y="104"/>
                    </a:cubicBezTo>
                    <a:cubicBezTo>
                      <a:pt x="187" y="96"/>
                      <a:pt x="167" y="94"/>
                      <a:pt x="150" y="87"/>
                    </a:cubicBezTo>
                    <a:cubicBezTo>
                      <a:pt x="131" y="80"/>
                      <a:pt x="126" y="66"/>
                      <a:pt x="113" y="53"/>
                    </a:cubicBezTo>
                    <a:cubicBezTo>
                      <a:pt x="114" y="75"/>
                      <a:pt x="137" y="98"/>
                      <a:pt x="157" y="105"/>
                    </a:cubicBezTo>
                    <a:cubicBezTo>
                      <a:pt x="179" y="113"/>
                      <a:pt x="203" y="111"/>
                      <a:pt x="225" y="116"/>
                    </a:cubicBezTo>
                    <a:cubicBezTo>
                      <a:pt x="234" y="117"/>
                      <a:pt x="250" y="119"/>
                      <a:pt x="251" y="131"/>
                    </a:cubicBezTo>
                    <a:cubicBezTo>
                      <a:pt x="251" y="144"/>
                      <a:pt x="226" y="151"/>
                      <a:pt x="217" y="155"/>
                    </a:cubicBezTo>
                    <a:cubicBezTo>
                      <a:pt x="198" y="161"/>
                      <a:pt x="178" y="162"/>
                      <a:pt x="158" y="166"/>
                    </a:cubicBezTo>
                    <a:cubicBezTo>
                      <a:pt x="142" y="170"/>
                      <a:pt x="129" y="172"/>
                      <a:pt x="115" y="164"/>
                    </a:cubicBezTo>
                    <a:cubicBezTo>
                      <a:pt x="93" y="152"/>
                      <a:pt x="71" y="149"/>
                      <a:pt x="49" y="160"/>
                    </a:cubicBezTo>
                    <a:cubicBezTo>
                      <a:pt x="31" y="168"/>
                      <a:pt x="15" y="183"/>
                      <a:pt x="0" y="194"/>
                    </a:cubicBezTo>
                    <a:cubicBezTo>
                      <a:pt x="34" y="182"/>
                      <a:pt x="80" y="138"/>
                      <a:pt x="116" y="175"/>
                    </a:cubicBezTo>
                    <a:cubicBezTo>
                      <a:pt x="99" y="176"/>
                      <a:pt x="81" y="190"/>
                      <a:pt x="68" y="199"/>
                    </a:cubicBezTo>
                    <a:cubicBezTo>
                      <a:pt x="57" y="205"/>
                      <a:pt x="43" y="210"/>
                      <a:pt x="35" y="219"/>
                    </a:cubicBezTo>
                    <a:cubicBezTo>
                      <a:pt x="63" y="216"/>
                      <a:pt x="88" y="190"/>
                      <a:pt x="116" y="183"/>
                    </a:cubicBezTo>
                    <a:cubicBezTo>
                      <a:pt x="128" y="180"/>
                      <a:pt x="138" y="181"/>
                      <a:pt x="150" y="183"/>
                    </a:cubicBezTo>
                    <a:cubicBezTo>
                      <a:pt x="162" y="184"/>
                      <a:pt x="178" y="179"/>
                      <a:pt x="188" y="187"/>
                    </a:cubicBezTo>
                    <a:cubicBezTo>
                      <a:pt x="199" y="197"/>
                      <a:pt x="192" y="205"/>
                      <a:pt x="182" y="212"/>
                    </a:cubicBezTo>
                    <a:cubicBezTo>
                      <a:pt x="173" y="218"/>
                      <a:pt x="163" y="219"/>
                      <a:pt x="154" y="223"/>
                    </a:cubicBezTo>
                    <a:cubicBezTo>
                      <a:pt x="144" y="228"/>
                      <a:pt x="135" y="236"/>
                      <a:pt x="127" y="244"/>
                    </a:cubicBezTo>
                    <a:cubicBezTo>
                      <a:pt x="109" y="259"/>
                      <a:pt x="99" y="271"/>
                      <a:pt x="96" y="295"/>
                    </a:cubicBezTo>
                    <a:cubicBezTo>
                      <a:pt x="94" y="310"/>
                      <a:pt x="88" y="326"/>
                      <a:pt x="88" y="341"/>
                    </a:cubicBezTo>
                    <a:cubicBezTo>
                      <a:pt x="88" y="327"/>
                      <a:pt x="98" y="308"/>
                      <a:pt x="103" y="295"/>
                    </a:cubicBezTo>
                    <a:cubicBezTo>
                      <a:pt x="110" y="277"/>
                      <a:pt x="120" y="265"/>
                      <a:pt x="134" y="253"/>
                    </a:cubicBezTo>
                    <a:cubicBezTo>
                      <a:pt x="150" y="240"/>
                      <a:pt x="169" y="233"/>
                      <a:pt x="185" y="221"/>
                    </a:cubicBezTo>
                    <a:cubicBezTo>
                      <a:pt x="194" y="214"/>
                      <a:pt x="203" y="206"/>
                      <a:pt x="211" y="217"/>
                    </a:cubicBezTo>
                    <a:cubicBezTo>
                      <a:pt x="224" y="233"/>
                      <a:pt x="205" y="255"/>
                      <a:pt x="195" y="266"/>
                    </a:cubicBezTo>
                    <a:cubicBezTo>
                      <a:pt x="185" y="277"/>
                      <a:pt x="172" y="288"/>
                      <a:pt x="164" y="300"/>
                    </a:cubicBezTo>
                    <a:cubicBezTo>
                      <a:pt x="155" y="314"/>
                      <a:pt x="157" y="328"/>
                      <a:pt x="157" y="344"/>
                    </a:cubicBezTo>
                    <a:cubicBezTo>
                      <a:pt x="158" y="314"/>
                      <a:pt x="196" y="275"/>
                      <a:pt x="221" y="265"/>
                    </a:cubicBezTo>
                    <a:cubicBezTo>
                      <a:pt x="229" y="262"/>
                      <a:pt x="237" y="261"/>
                      <a:pt x="244" y="255"/>
                    </a:cubicBezTo>
                    <a:cubicBezTo>
                      <a:pt x="249" y="251"/>
                      <a:pt x="251" y="244"/>
                      <a:pt x="256" y="241"/>
                    </a:cubicBezTo>
                    <a:cubicBezTo>
                      <a:pt x="265" y="234"/>
                      <a:pt x="269" y="237"/>
                      <a:pt x="270" y="249"/>
                    </a:cubicBezTo>
                    <a:cubicBezTo>
                      <a:pt x="270" y="260"/>
                      <a:pt x="263" y="266"/>
                      <a:pt x="257" y="274"/>
                    </a:cubicBezTo>
                    <a:cubicBezTo>
                      <a:pt x="249" y="287"/>
                      <a:pt x="248" y="299"/>
                      <a:pt x="244" y="314"/>
                    </a:cubicBezTo>
                    <a:cubicBezTo>
                      <a:pt x="241" y="327"/>
                      <a:pt x="239" y="337"/>
                      <a:pt x="243" y="351"/>
                    </a:cubicBezTo>
                    <a:cubicBezTo>
                      <a:pt x="247" y="362"/>
                      <a:pt x="250" y="369"/>
                      <a:pt x="244" y="381"/>
                    </a:cubicBezTo>
                    <a:cubicBezTo>
                      <a:pt x="258" y="351"/>
                      <a:pt x="241" y="320"/>
                      <a:pt x="264" y="292"/>
                    </a:cubicBezTo>
                    <a:cubicBezTo>
                      <a:pt x="286" y="265"/>
                      <a:pt x="309" y="316"/>
                      <a:pt x="311" y="336"/>
                    </a:cubicBezTo>
                    <a:cubicBezTo>
                      <a:pt x="311" y="324"/>
                      <a:pt x="311" y="314"/>
                      <a:pt x="307" y="303"/>
                    </a:cubicBezTo>
                    <a:cubicBezTo>
                      <a:pt x="303" y="296"/>
                      <a:pt x="297" y="288"/>
                      <a:pt x="295" y="279"/>
                    </a:cubicBezTo>
                    <a:cubicBezTo>
                      <a:pt x="293" y="260"/>
                      <a:pt x="308" y="233"/>
                      <a:pt x="328" y="242"/>
                    </a:cubicBezTo>
                    <a:cubicBezTo>
                      <a:pt x="344" y="249"/>
                      <a:pt x="368" y="262"/>
                      <a:pt x="363" y="281"/>
                    </a:cubicBezTo>
                    <a:cubicBezTo>
                      <a:pt x="358" y="301"/>
                      <a:pt x="340" y="315"/>
                      <a:pt x="346" y="339"/>
                    </a:cubicBezTo>
                    <a:cubicBezTo>
                      <a:pt x="348" y="316"/>
                      <a:pt x="367" y="300"/>
                      <a:pt x="371" y="278"/>
                    </a:cubicBezTo>
                    <a:cubicBezTo>
                      <a:pt x="377" y="281"/>
                      <a:pt x="374" y="289"/>
                      <a:pt x="378" y="295"/>
                    </a:cubicBezTo>
                    <a:cubicBezTo>
                      <a:pt x="381" y="301"/>
                      <a:pt x="387" y="303"/>
                      <a:pt x="392" y="308"/>
                    </a:cubicBezTo>
                    <a:cubicBezTo>
                      <a:pt x="403" y="318"/>
                      <a:pt x="410" y="329"/>
                      <a:pt x="419" y="341"/>
                    </a:cubicBezTo>
                    <a:cubicBezTo>
                      <a:pt x="415" y="335"/>
                      <a:pt x="415" y="327"/>
                      <a:pt x="411" y="320"/>
                    </a:cubicBezTo>
                    <a:cubicBezTo>
                      <a:pt x="407" y="313"/>
                      <a:pt x="401" y="309"/>
                      <a:pt x="396" y="302"/>
                    </a:cubicBezTo>
                    <a:cubicBezTo>
                      <a:pt x="385" y="291"/>
                      <a:pt x="370" y="270"/>
                      <a:pt x="397" y="274"/>
                    </a:cubicBezTo>
                    <a:cubicBezTo>
                      <a:pt x="422" y="278"/>
                      <a:pt x="441" y="287"/>
                      <a:pt x="460" y="304"/>
                    </a:cubicBezTo>
                    <a:cubicBezTo>
                      <a:pt x="476" y="318"/>
                      <a:pt x="482" y="336"/>
                      <a:pt x="490" y="353"/>
                    </a:cubicBezTo>
                    <a:cubicBezTo>
                      <a:pt x="486" y="340"/>
                      <a:pt x="487" y="326"/>
                      <a:pt x="478" y="315"/>
                    </a:cubicBezTo>
                    <a:cubicBezTo>
                      <a:pt x="471" y="306"/>
                      <a:pt x="462" y="296"/>
                      <a:pt x="452" y="290"/>
                    </a:cubicBezTo>
                    <a:cubicBezTo>
                      <a:pt x="434" y="280"/>
                      <a:pt x="422" y="272"/>
                      <a:pt x="403" y="267"/>
                    </a:cubicBezTo>
                    <a:cubicBezTo>
                      <a:pt x="386" y="262"/>
                      <a:pt x="361" y="248"/>
                      <a:pt x="348" y="236"/>
                    </a:cubicBezTo>
                    <a:cubicBezTo>
                      <a:pt x="324" y="214"/>
                      <a:pt x="349" y="198"/>
                      <a:pt x="373" y="197"/>
                    </a:cubicBezTo>
                    <a:cubicBezTo>
                      <a:pt x="409" y="195"/>
                      <a:pt x="427" y="210"/>
                      <a:pt x="447" y="240"/>
                    </a:cubicBezTo>
                    <a:cubicBezTo>
                      <a:pt x="459" y="259"/>
                      <a:pt x="470" y="271"/>
                      <a:pt x="489" y="284"/>
                    </a:cubicBezTo>
                    <a:cubicBezTo>
                      <a:pt x="496" y="290"/>
                      <a:pt x="506" y="296"/>
                      <a:pt x="515" y="297"/>
                    </a:cubicBezTo>
                    <a:cubicBezTo>
                      <a:pt x="522" y="299"/>
                      <a:pt x="530" y="296"/>
                      <a:pt x="536" y="297"/>
                    </a:cubicBezTo>
                    <a:cubicBezTo>
                      <a:pt x="517" y="291"/>
                      <a:pt x="500" y="279"/>
                      <a:pt x="484" y="268"/>
                    </a:cubicBezTo>
                    <a:cubicBezTo>
                      <a:pt x="467" y="256"/>
                      <a:pt x="462" y="242"/>
                      <a:pt x="450" y="228"/>
                    </a:cubicBezTo>
                    <a:cubicBezTo>
                      <a:pt x="488" y="229"/>
                      <a:pt x="552" y="226"/>
                      <a:pt x="580" y="256"/>
                    </a:cubicBezTo>
                    <a:cubicBezTo>
                      <a:pt x="569" y="233"/>
                      <a:pt x="530" y="220"/>
                      <a:pt x="505" y="214"/>
                    </a:cubicBezTo>
                    <a:cubicBezTo>
                      <a:pt x="484" y="210"/>
                      <a:pt x="459" y="216"/>
                      <a:pt x="439" y="205"/>
                    </a:cubicBezTo>
                    <a:cubicBezTo>
                      <a:pt x="427" y="198"/>
                      <a:pt x="390" y="178"/>
                      <a:pt x="392" y="162"/>
                    </a:cubicBezTo>
                    <a:cubicBezTo>
                      <a:pt x="393" y="152"/>
                      <a:pt x="411" y="144"/>
                      <a:pt x="419" y="140"/>
                    </a:cubicBezTo>
                    <a:cubicBezTo>
                      <a:pt x="430" y="135"/>
                      <a:pt x="440" y="140"/>
                      <a:pt x="452" y="144"/>
                    </a:cubicBezTo>
                    <a:cubicBezTo>
                      <a:pt x="475" y="152"/>
                      <a:pt x="492" y="168"/>
                      <a:pt x="500" y="191"/>
                    </a:cubicBezTo>
                    <a:cubicBezTo>
                      <a:pt x="506" y="162"/>
                      <a:pt x="473" y="146"/>
                      <a:pt x="455" y="133"/>
                    </a:cubicBezTo>
                    <a:cubicBezTo>
                      <a:pt x="482" y="133"/>
                      <a:pt x="507" y="134"/>
                      <a:pt x="529" y="118"/>
                    </a:cubicBezTo>
                    <a:cubicBezTo>
                      <a:pt x="513" y="115"/>
                      <a:pt x="492" y="123"/>
                      <a:pt x="475" y="124"/>
                    </a:cubicBezTo>
                    <a:cubicBezTo>
                      <a:pt x="456" y="125"/>
                      <a:pt x="438" y="119"/>
                      <a:pt x="419" y="124"/>
                    </a:cubicBezTo>
                    <a:cubicBezTo>
                      <a:pt x="402" y="128"/>
                      <a:pt x="381" y="140"/>
                      <a:pt x="374" y="117"/>
                    </a:cubicBezTo>
                    <a:cubicBezTo>
                      <a:pt x="366" y="87"/>
                      <a:pt x="393" y="77"/>
                      <a:pt x="415" y="69"/>
                    </a:cubicBezTo>
                    <a:cubicBezTo>
                      <a:pt x="415" y="69"/>
                      <a:pt x="501" y="37"/>
                      <a:pt x="700" y="91"/>
                    </a:cubicBezTo>
                    <a:cubicBezTo>
                      <a:pt x="700" y="68"/>
                      <a:pt x="700" y="68"/>
                      <a:pt x="700" y="68"/>
                    </a:cubicBezTo>
                    <a:cubicBezTo>
                      <a:pt x="700" y="68"/>
                      <a:pt x="512" y="21"/>
                      <a:pt x="392" y="56"/>
                    </a:cubicBezTo>
                    <a:close/>
                  </a:path>
                </a:pathLst>
              </a:custGeom>
              <a:solidFill>
                <a:srgbClr val="843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" name="Freeform 75">
                <a:extLst>
                  <a:ext uri="{FF2B5EF4-FFF2-40B4-BE49-F238E27FC236}">
                    <a16:creationId xmlns:a16="http://schemas.microsoft.com/office/drawing/2014/main" id="{AAB0FA02-CA49-42CB-B448-3BACD25E0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1705"/>
                <a:ext cx="133" cy="90"/>
              </a:xfrm>
              <a:custGeom>
                <a:avLst/>
                <a:gdLst>
                  <a:gd name="T0" fmla="*/ 347 w 80"/>
                  <a:gd name="T1" fmla="*/ 60 h 51"/>
                  <a:gd name="T2" fmla="*/ 216 w 80"/>
                  <a:gd name="T3" fmla="*/ 236 h 51"/>
                  <a:gd name="T4" fmla="*/ 20 w 80"/>
                  <a:gd name="T5" fmla="*/ 221 h 51"/>
                  <a:gd name="T6" fmla="*/ 151 w 80"/>
                  <a:gd name="T7" fmla="*/ 44 h 51"/>
                  <a:gd name="T8" fmla="*/ 347 w 80"/>
                  <a:gd name="T9" fmla="*/ 6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" h="51">
                    <a:moveTo>
                      <a:pt x="76" y="11"/>
                    </a:moveTo>
                    <a:cubicBezTo>
                      <a:pt x="80" y="20"/>
                      <a:pt x="67" y="35"/>
                      <a:pt x="47" y="43"/>
                    </a:cubicBezTo>
                    <a:cubicBezTo>
                      <a:pt x="27" y="51"/>
                      <a:pt x="8" y="49"/>
                      <a:pt x="4" y="40"/>
                    </a:cubicBezTo>
                    <a:cubicBezTo>
                      <a:pt x="0" y="30"/>
                      <a:pt x="13" y="16"/>
                      <a:pt x="33" y="8"/>
                    </a:cubicBezTo>
                    <a:cubicBezTo>
                      <a:pt x="53" y="0"/>
                      <a:pt x="72" y="1"/>
                      <a:pt x="76" y="11"/>
                    </a:cubicBezTo>
                    <a:close/>
                  </a:path>
                </a:pathLst>
              </a:custGeom>
              <a:solidFill>
                <a:srgbClr val="7127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" name="Freeform 76">
                <a:extLst>
                  <a:ext uri="{FF2B5EF4-FFF2-40B4-BE49-F238E27FC236}">
                    <a16:creationId xmlns:a16="http://schemas.microsoft.com/office/drawing/2014/main" id="{237B4DCD-F0FD-4277-A69D-FF23DACAD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" y="1558"/>
                <a:ext cx="543" cy="1933"/>
              </a:xfrm>
              <a:custGeom>
                <a:avLst/>
                <a:gdLst>
                  <a:gd name="T0" fmla="*/ 410 w 327"/>
                  <a:gd name="T1" fmla="*/ 73 h 1091"/>
                  <a:gd name="T2" fmla="*/ 279 w 327"/>
                  <a:gd name="T3" fmla="*/ 73 h 1091"/>
                  <a:gd name="T4" fmla="*/ 417 w 327"/>
                  <a:gd name="T5" fmla="*/ 289 h 1091"/>
                  <a:gd name="T6" fmla="*/ 467 w 327"/>
                  <a:gd name="T7" fmla="*/ 540 h 1091"/>
                  <a:gd name="T8" fmla="*/ 638 w 327"/>
                  <a:gd name="T9" fmla="*/ 1036 h 1091"/>
                  <a:gd name="T10" fmla="*/ 998 w 327"/>
                  <a:gd name="T11" fmla="*/ 1396 h 1091"/>
                  <a:gd name="T12" fmla="*/ 1269 w 327"/>
                  <a:gd name="T13" fmla="*/ 2387 h 1091"/>
                  <a:gd name="T14" fmla="*/ 948 w 327"/>
                  <a:gd name="T15" fmla="*/ 4132 h 1091"/>
                  <a:gd name="T16" fmla="*/ 701 w 327"/>
                  <a:gd name="T17" fmla="*/ 4504 h 1091"/>
                  <a:gd name="T18" fmla="*/ 560 w 327"/>
                  <a:gd name="T19" fmla="*/ 4957 h 1091"/>
                  <a:gd name="T20" fmla="*/ 394 w 327"/>
                  <a:gd name="T21" fmla="*/ 5374 h 1091"/>
                  <a:gd name="T22" fmla="*/ 0 w 327"/>
                  <a:gd name="T23" fmla="*/ 5634 h 1091"/>
                  <a:gd name="T24" fmla="*/ 188 w 327"/>
                  <a:gd name="T25" fmla="*/ 5512 h 1091"/>
                  <a:gd name="T26" fmla="*/ 394 w 327"/>
                  <a:gd name="T27" fmla="*/ 5455 h 1091"/>
                  <a:gd name="T28" fmla="*/ 63 w 327"/>
                  <a:gd name="T29" fmla="*/ 5983 h 1091"/>
                  <a:gd name="T30" fmla="*/ 467 w 327"/>
                  <a:gd name="T31" fmla="*/ 5484 h 1091"/>
                  <a:gd name="T32" fmla="*/ 380 w 327"/>
                  <a:gd name="T33" fmla="*/ 6068 h 1091"/>
                  <a:gd name="T34" fmla="*/ 576 w 327"/>
                  <a:gd name="T35" fmla="*/ 5333 h 1091"/>
                  <a:gd name="T36" fmla="*/ 596 w 327"/>
                  <a:gd name="T37" fmla="*/ 5962 h 1091"/>
                  <a:gd name="T38" fmla="*/ 639 w 327"/>
                  <a:gd name="T39" fmla="*/ 5356 h 1091"/>
                  <a:gd name="T40" fmla="*/ 935 w 327"/>
                  <a:gd name="T41" fmla="*/ 5519 h 1091"/>
                  <a:gd name="T42" fmla="*/ 792 w 327"/>
                  <a:gd name="T43" fmla="*/ 5384 h 1091"/>
                  <a:gd name="T44" fmla="*/ 678 w 327"/>
                  <a:gd name="T45" fmla="*/ 5211 h 1091"/>
                  <a:gd name="T46" fmla="*/ 923 w 327"/>
                  <a:gd name="T47" fmla="*/ 4693 h 1091"/>
                  <a:gd name="T48" fmla="*/ 993 w 327"/>
                  <a:gd name="T49" fmla="*/ 4389 h 1091"/>
                  <a:gd name="T50" fmla="*/ 1406 w 327"/>
                  <a:gd name="T51" fmla="*/ 2810 h 1091"/>
                  <a:gd name="T52" fmla="*/ 1315 w 327"/>
                  <a:gd name="T53" fmla="*/ 1205 h 1091"/>
                  <a:gd name="T54" fmla="*/ 1332 w 327"/>
                  <a:gd name="T55" fmla="*/ 585 h 1091"/>
                  <a:gd name="T56" fmla="*/ 1214 w 327"/>
                  <a:gd name="T57" fmla="*/ 333 h 1091"/>
                  <a:gd name="T58" fmla="*/ 1227 w 327"/>
                  <a:gd name="T59" fmla="*/ 94 h 1091"/>
                  <a:gd name="T60" fmla="*/ 1126 w 327"/>
                  <a:gd name="T61" fmla="*/ 50 h 1091"/>
                  <a:gd name="T62" fmla="*/ 1249 w 327"/>
                  <a:gd name="T63" fmla="*/ 477 h 1091"/>
                  <a:gd name="T64" fmla="*/ 1315 w 327"/>
                  <a:gd name="T65" fmla="*/ 957 h 1091"/>
                  <a:gd name="T66" fmla="*/ 1177 w 327"/>
                  <a:gd name="T67" fmla="*/ 1313 h 1091"/>
                  <a:gd name="T68" fmla="*/ 1061 w 327"/>
                  <a:gd name="T69" fmla="*/ 829 h 1091"/>
                  <a:gd name="T70" fmla="*/ 1061 w 327"/>
                  <a:gd name="T71" fmla="*/ 562 h 1091"/>
                  <a:gd name="T72" fmla="*/ 1118 w 327"/>
                  <a:gd name="T73" fmla="*/ 333 h 1091"/>
                  <a:gd name="T74" fmla="*/ 1003 w 327"/>
                  <a:gd name="T75" fmla="*/ 322 h 1091"/>
                  <a:gd name="T76" fmla="*/ 1018 w 327"/>
                  <a:gd name="T77" fmla="*/ 888 h 1091"/>
                  <a:gd name="T78" fmla="*/ 922 w 327"/>
                  <a:gd name="T79" fmla="*/ 606 h 1091"/>
                  <a:gd name="T80" fmla="*/ 922 w 327"/>
                  <a:gd name="T81" fmla="*/ 423 h 1091"/>
                  <a:gd name="T82" fmla="*/ 951 w 327"/>
                  <a:gd name="T83" fmla="*/ 268 h 1091"/>
                  <a:gd name="T84" fmla="*/ 802 w 327"/>
                  <a:gd name="T85" fmla="*/ 310 h 1091"/>
                  <a:gd name="T86" fmla="*/ 860 w 327"/>
                  <a:gd name="T87" fmla="*/ 390 h 1091"/>
                  <a:gd name="T88" fmla="*/ 930 w 327"/>
                  <a:gd name="T89" fmla="*/ 866 h 1091"/>
                  <a:gd name="T90" fmla="*/ 1101 w 327"/>
                  <a:gd name="T91" fmla="*/ 1261 h 1091"/>
                  <a:gd name="T92" fmla="*/ 873 w 327"/>
                  <a:gd name="T93" fmla="*/ 1175 h 1091"/>
                  <a:gd name="T94" fmla="*/ 736 w 327"/>
                  <a:gd name="T95" fmla="*/ 707 h 1091"/>
                  <a:gd name="T96" fmla="*/ 764 w 327"/>
                  <a:gd name="T97" fmla="*/ 260 h 1091"/>
                  <a:gd name="T98" fmla="*/ 792 w 327"/>
                  <a:gd name="T99" fmla="*/ 50 h 1091"/>
                  <a:gd name="T100" fmla="*/ 639 w 327"/>
                  <a:gd name="T101" fmla="*/ 94 h 1091"/>
                  <a:gd name="T102" fmla="*/ 681 w 327"/>
                  <a:gd name="T103" fmla="*/ 301 h 1091"/>
                  <a:gd name="T104" fmla="*/ 659 w 327"/>
                  <a:gd name="T105" fmla="*/ 562 h 1091"/>
                  <a:gd name="T106" fmla="*/ 631 w 327"/>
                  <a:gd name="T107" fmla="*/ 967 h 1091"/>
                  <a:gd name="T108" fmla="*/ 505 w 327"/>
                  <a:gd name="T109" fmla="*/ 540 h 1091"/>
                  <a:gd name="T110" fmla="*/ 458 w 327"/>
                  <a:gd name="T111" fmla="*/ 260 h 1091"/>
                  <a:gd name="T112" fmla="*/ 430 w 327"/>
                  <a:gd name="T113" fmla="*/ 101 h 1091"/>
                  <a:gd name="T114" fmla="*/ 410 w 327"/>
                  <a:gd name="T115" fmla="*/ 73 h 109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27" h="1091">
                    <a:moveTo>
                      <a:pt x="90" y="13"/>
                    </a:moveTo>
                    <a:cubicBezTo>
                      <a:pt x="80" y="15"/>
                      <a:pt x="72" y="11"/>
                      <a:pt x="61" y="13"/>
                    </a:cubicBezTo>
                    <a:cubicBezTo>
                      <a:pt x="62" y="28"/>
                      <a:pt x="83" y="38"/>
                      <a:pt x="91" y="52"/>
                    </a:cubicBezTo>
                    <a:cubicBezTo>
                      <a:pt x="99" y="66"/>
                      <a:pt x="100" y="81"/>
                      <a:pt x="102" y="97"/>
                    </a:cubicBezTo>
                    <a:cubicBezTo>
                      <a:pt x="106" y="133"/>
                      <a:pt x="115" y="159"/>
                      <a:pt x="139" y="186"/>
                    </a:cubicBezTo>
                    <a:cubicBezTo>
                      <a:pt x="162" y="213"/>
                      <a:pt x="198" y="223"/>
                      <a:pt x="218" y="251"/>
                    </a:cubicBezTo>
                    <a:cubicBezTo>
                      <a:pt x="267" y="320"/>
                      <a:pt x="268" y="395"/>
                      <a:pt x="277" y="429"/>
                    </a:cubicBezTo>
                    <a:cubicBezTo>
                      <a:pt x="327" y="617"/>
                      <a:pt x="232" y="715"/>
                      <a:pt x="207" y="743"/>
                    </a:cubicBezTo>
                    <a:cubicBezTo>
                      <a:pt x="188" y="765"/>
                      <a:pt x="175" y="793"/>
                      <a:pt x="153" y="810"/>
                    </a:cubicBezTo>
                    <a:cubicBezTo>
                      <a:pt x="125" y="833"/>
                      <a:pt x="122" y="855"/>
                      <a:pt x="122" y="891"/>
                    </a:cubicBezTo>
                    <a:cubicBezTo>
                      <a:pt x="122" y="921"/>
                      <a:pt x="113" y="950"/>
                      <a:pt x="86" y="966"/>
                    </a:cubicBezTo>
                    <a:cubicBezTo>
                      <a:pt x="60" y="982"/>
                      <a:pt x="19" y="984"/>
                      <a:pt x="0" y="1013"/>
                    </a:cubicBezTo>
                    <a:cubicBezTo>
                      <a:pt x="17" y="1000"/>
                      <a:pt x="29" y="995"/>
                      <a:pt x="41" y="991"/>
                    </a:cubicBezTo>
                    <a:cubicBezTo>
                      <a:pt x="55" y="986"/>
                      <a:pt x="72" y="987"/>
                      <a:pt x="86" y="981"/>
                    </a:cubicBezTo>
                    <a:cubicBezTo>
                      <a:pt x="54" y="1011"/>
                      <a:pt x="33" y="1038"/>
                      <a:pt x="14" y="1076"/>
                    </a:cubicBezTo>
                    <a:cubicBezTo>
                      <a:pt x="49" y="1047"/>
                      <a:pt x="32" y="1024"/>
                      <a:pt x="102" y="986"/>
                    </a:cubicBezTo>
                    <a:cubicBezTo>
                      <a:pt x="104" y="1022"/>
                      <a:pt x="102" y="1060"/>
                      <a:pt x="83" y="1091"/>
                    </a:cubicBezTo>
                    <a:cubicBezTo>
                      <a:pt x="117" y="1060"/>
                      <a:pt x="105" y="997"/>
                      <a:pt x="126" y="959"/>
                    </a:cubicBezTo>
                    <a:cubicBezTo>
                      <a:pt x="125" y="994"/>
                      <a:pt x="141" y="1039"/>
                      <a:pt x="130" y="1072"/>
                    </a:cubicBezTo>
                    <a:cubicBezTo>
                      <a:pt x="140" y="1038"/>
                      <a:pt x="138" y="999"/>
                      <a:pt x="140" y="963"/>
                    </a:cubicBezTo>
                    <a:cubicBezTo>
                      <a:pt x="155" y="975"/>
                      <a:pt x="184" y="990"/>
                      <a:pt x="204" y="992"/>
                    </a:cubicBezTo>
                    <a:cubicBezTo>
                      <a:pt x="191" y="991"/>
                      <a:pt x="184" y="975"/>
                      <a:pt x="173" y="968"/>
                    </a:cubicBezTo>
                    <a:cubicBezTo>
                      <a:pt x="159" y="958"/>
                      <a:pt x="150" y="957"/>
                      <a:pt x="148" y="937"/>
                    </a:cubicBezTo>
                    <a:cubicBezTo>
                      <a:pt x="143" y="896"/>
                      <a:pt x="191" y="880"/>
                      <a:pt x="202" y="844"/>
                    </a:cubicBezTo>
                    <a:cubicBezTo>
                      <a:pt x="208" y="825"/>
                      <a:pt x="209" y="808"/>
                      <a:pt x="217" y="789"/>
                    </a:cubicBezTo>
                    <a:cubicBezTo>
                      <a:pt x="227" y="765"/>
                      <a:pt x="323" y="674"/>
                      <a:pt x="307" y="505"/>
                    </a:cubicBezTo>
                    <a:cubicBezTo>
                      <a:pt x="304" y="473"/>
                      <a:pt x="271" y="280"/>
                      <a:pt x="287" y="217"/>
                    </a:cubicBezTo>
                    <a:cubicBezTo>
                      <a:pt x="297" y="179"/>
                      <a:pt x="303" y="143"/>
                      <a:pt x="291" y="105"/>
                    </a:cubicBezTo>
                    <a:cubicBezTo>
                      <a:pt x="285" y="88"/>
                      <a:pt x="273" y="76"/>
                      <a:pt x="265" y="60"/>
                    </a:cubicBezTo>
                    <a:cubicBezTo>
                      <a:pt x="255" y="41"/>
                      <a:pt x="260" y="34"/>
                      <a:pt x="268" y="17"/>
                    </a:cubicBezTo>
                    <a:cubicBezTo>
                      <a:pt x="262" y="11"/>
                      <a:pt x="254" y="8"/>
                      <a:pt x="246" y="9"/>
                    </a:cubicBezTo>
                    <a:cubicBezTo>
                      <a:pt x="244" y="43"/>
                      <a:pt x="260" y="58"/>
                      <a:pt x="273" y="86"/>
                    </a:cubicBezTo>
                    <a:cubicBezTo>
                      <a:pt x="285" y="113"/>
                      <a:pt x="290" y="140"/>
                      <a:pt x="287" y="172"/>
                    </a:cubicBezTo>
                    <a:cubicBezTo>
                      <a:pt x="286" y="190"/>
                      <a:pt x="280" y="249"/>
                      <a:pt x="257" y="236"/>
                    </a:cubicBezTo>
                    <a:cubicBezTo>
                      <a:pt x="234" y="222"/>
                      <a:pt x="232" y="172"/>
                      <a:pt x="232" y="149"/>
                    </a:cubicBezTo>
                    <a:cubicBezTo>
                      <a:pt x="232" y="133"/>
                      <a:pt x="231" y="117"/>
                      <a:pt x="232" y="101"/>
                    </a:cubicBezTo>
                    <a:cubicBezTo>
                      <a:pt x="234" y="86"/>
                      <a:pt x="241" y="74"/>
                      <a:pt x="244" y="60"/>
                    </a:cubicBezTo>
                    <a:cubicBezTo>
                      <a:pt x="235" y="61"/>
                      <a:pt x="227" y="59"/>
                      <a:pt x="219" y="58"/>
                    </a:cubicBezTo>
                    <a:cubicBezTo>
                      <a:pt x="223" y="87"/>
                      <a:pt x="231" y="130"/>
                      <a:pt x="222" y="160"/>
                    </a:cubicBezTo>
                    <a:cubicBezTo>
                      <a:pt x="204" y="155"/>
                      <a:pt x="201" y="125"/>
                      <a:pt x="201" y="109"/>
                    </a:cubicBezTo>
                    <a:cubicBezTo>
                      <a:pt x="200" y="99"/>
                      <a:pt x="199" y="86"/>
                      <a:pt x="201" y="76"/>
                    </a:cubicBezTo>
                    <a:cubicBezTo>
                      <a:pt x="202" y="66"/>
                      <a:pt x="209" y="59"/>
                      <a:pt x="208" y="48"/>
                    </a:cubicBezTo>
                    <a:cubicBezTo>
                      <a:pt x="196" y="47"/>
                      <a:pt x="183" y="47"/>
                      <a:pt x="175" y="56"/>
                    </a:cubicBezTo>
                    <a:cubicBezTo>
                      <a:pt x="179" y="62"/>
                      <a:pt x="183" y="66"/>
                      <a:pt x="188" y="70"/>
                    </a:cubicBezTo>
                    <a:cubicBezTo>
                      <a:pt x="198" y="99"/>
                      <a:pt x="185" y="129"/>
                      <a:pt x="203" y="156"/>
                    </a:cubicBezTo>
                    <a:cubicBezTo>
                      <a:pt x="215" y="175"/>
                      <a:pt x="236" y="203"/>
                      <a:pt x="240" y="227"/>
                    </a:cubicBezTo>
                    <a:cubicBezTo>
                      <a:pt x="247" y="264"/>
                      <a:pt x="203" y="223"/>
                      <a:pt x="191" y="211"/>
                    </a:cubicBezTo>
                    <a:cubicBezTo>
                      <a:pt x="164" y="183"/>
                      <a:pt x="156" y="166"/>
                      <a:pt x="161" y="127"/>
                    </a:cubicBezTo>
                    <a:cubicBezTo>
                      <a:pt x="164" y="101"/>
                      <a:pt x="163" y="73"/>
                      <a:pt x="167" y="47"/>
                    </a:cubicBezTo>
                    <a:cubicBezTo>
                      <a:pt x="168" y="39"/>
                      <a:pt x="179" y="16"/>
                      <a:pt x="173" y="9"/>
                    </a:cubicBezTo>
                    <a:cubicBezTo>
                      <a:pt x="163" y="0"/>
                      <a:pt x="151" y="18"/>
                      <a:pt x="140" y="17"/>
                    </a:cubicBezTo>
                    <a:cubicBezTo>
                      <a:pt x="137" y="31"/>
                      <a:pt x="148" y="40"/>
                      <a:pt x="149" y="54"/>
                    </a:cubicBezTo>
                    <a:cubicBezTo>
                      <a:pt x="151" y="69"/>
                      <a:pt x="145" y="86"/>
                      <a:pt x="144" y="101"/>
                    </a:cubicBezTo>
                    <a:cubicBezTo>
                      <a:pt x="142" y="116"/>
                      <a:pt x="152" y="174"/>
                      <a:pt x="138" y="174"/>
                    </a:cubicBezTo>
                    <a:cubicBezTo>
                      <a:pt x="126" y="149"/>
                      <a:pt x="111" y="124"/>
                      <a:pt x="110" y="97"/>
                    </a:cubicBezTo>
                    <a:cubicBezTo>
                      <a:pt x="109" y="82"/>
                      <a:pt x="105" y="62"/>
                      <a:pt x="100" y="47"/>
                    </a:cubicBezTo>
                    <a:cubicBezTo>
                      <a:pt x="97" y="36"/>
                      <a:pt x="99" y="28"/>
                      <a:pt x="94" y="18"/>
                    </a:cubicBezTo>
                    <a:lnTo>
                      <a:pt x="90" y="13"/>
                    </a:lnTo>
                    <a:close/>
                  </a:path>
                </a:pathLst>
              </a:custGeom>
              <a:solidFill>
                <a:srgbClr val="9F4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" name="Freeform 77">
                <a:extLst>
                  <a:ext uri="{FF2B5EF4-FFF2-40B4-BE49-F238E27FC236}">
                    <a16:creationId xmlns:a16="http://schemas.microsoft.com/office/drawing/2014/main" id="{20979DFE-41FA-439D-AABE-7CA833CBA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3" y="1505"/>
                <a:ext cx="383" cy="1998"/>
              </a:xfrm>
              <a:custGeom>
                <a:avLst/>
                <a:gdLst>
                  <a:gd name="T0" fmla="*/ 555 w 230"/>
                  <a:gd name="T1" fmla="*/ 5390 h 1128"/>
                  <a:gd name="T2" fmla="*/ 508 w 230"/>
                  <a:gd name="T3" fmla="*/ 5108 h 1128"/>
                  <a:gd name="T4" fmla="*/ 158 w 230"/>
                  <a:gd name="T5" fmla="*/ 3535 h 1128"/>
                  <a:gd name="T6" fmla="*/ 351 w 230"/>
                  <a:gd name="T7" fmla="*/ 1716 h 1128"/>
                  <a:gd name="T8" fmla="*/ 799 w 230"/>
                  <a:gd name="T9" fmla="*/ 345 h 1128"/>
                  <a:gd name="T10" fmla="*/ 876 w 230"/>
                  <a:gd name="T11" fmla="*/ 158 h 1128"/>
                  <a:gd name="T12" fmla="*/ 724 w 230"/>
                  <a:gd name="T13" fmla="*/ 110 h 1128"/>
                  <a:gd name="T14" fmla="*/ 738 w 230"/>
                  <a:gd name="T15" fmla="*/ 333 h 1128"/>
                  <a:gd name="T16" fmla="*/ 683 w 230"/>
                  <a:gd name="T17" fmla="*/ 988 h 1128"/>
                  <a:gd name="T18" fmla="*/ 576 w 230"/>
                  <a:gd name="T19" fmla="*/ 1146 h 1128"/>
                  <a:gd name="T20" fmla="*/ 646 w 230"/>
                  <a:gd name="T21" fmla="*/ 611 h 1128"/>
                  <a:gd name="T22" fmla="*/ 654 w 230"/>
                  <a:gd name="T23" fmla="*/ 524 h 1128"/>
                  <a:gd name="T24" fmla="*/ 708 w 230"/>
                  <a:gd name="T25" fmla="*/ 423 h 1128"/>
                  <a:gd name="T26" fmla="*/ 568 w 230"/>
                  <a:gd name="T27" fmla="*/ 390 h 1128"/>
                  <a:gd name="T28" fmla="*/ 596 w 230"/>
                  <a:gd name="T29" fmla="*/ 556 h 1128"/>
                  <a:gd name="T30" fmla="*/ 596 w 230"/>
                  <a:gd name="T31" fmla="*/ 765 h 1128"/>
                  <a:gd name="T32" fmla="*/ 485 w 230"/>
                  <a:gd name="T33" fmla="*/ 1204 h 1128"/>
                  <a:gd name="T34" fmla="*/ 393 w 230"/>
                  <a:gd name="T35" fmla="*/ 1399 h 1128"/>
                  <a:gd name="T36" fmla="*/ 500 w 230"/>
                  <a:gd name="T37" fmla="*/ 887 h 1128"/>
                  <a:gd name="T38" fmla="*/ 543 w 230"/>
                  <a:gd name="T39" fmla="*/ 216 h 1128"/>
                  <a:gd name="T40" fmla="*/ 599 w 230"/>
                  <a:gd name="T41" fmla="*/ 60 h 1128"/>
                  <a:gd name="T42" fmla="*/ 466 w 230"/>
                  <a:gd name="T43" fmla="*/ 73 h 1128"/>
                  <a:gd name="T44" fmla="*/ 500 w 230"/>
                  <a:gd name="T45" fmla="*/ 232 h 1128"/>
                  <a:gd name="T46" fmla="*/ 458 w 230"/>
                  <a:gd name="T47" fmla="*/ 838 h 1128"/>
                  <a:gd name="T48" fmla="*/ 388 w 230"/>
                  <a:gd name="T49" fmla="*/ 1173 h 1128"/>
                  <a:gd name="T50" fmla="*/ 258 w 230"/>
                  <a:gd name="T51" fmla="*/ 1550 h 1128"/>
                  <a:gd name="T52" fmla="*/ 75 w 230"/>
                  <a:gd name="T53" fmla="*/ 3560 h 1128"/>
                  <a:gd name="T54" fmla="*/ 305 w 230"/>
                  <a:gd name="T55" fmla="*/ 5029 h 1128"/>
                  <a:gd name="T56" fmla="*/ 388 w 230"/>
                  <a:gd name="T57" fmla="*/ 5475 h 1128"/>
                  <a:gd name="T58" fmla="*/ 258 w 230"/>
                  <a:gd name="T59" fmla="*/ 6235 h 1128"/>
                  <a:gd name="T60" fmla="*/ 408 w 230"/>
                  <a:gd name="T61" fmla="*/ 5712 h 1128"/>
                  <a:gd name="T62" fmla="*/ 463 w 230"/>
                  <a:gd name="T63" fmla="*/ 5728 h 1128"/>
                  <a:gd name="T64" fmla="*/ 550 w 230"/>
                  <a:gd name="T65" fmla="*/ 6029 h 1128"/>
                  <a:gd name="T66" fmla="*/ 633 w 230"/>
                  <a:gd name="T67" fmla="*/ 6269 h 1128"/>
                  <a:gd name="T68" fmla="*/ 584 w 230"/>
                  <a:gd name="T69" fmla="*/ 6017 h 1128"/>
                  <a:gd name="T70" fmla="*/ 493 w 230"/>
                  <a:gd name="T71" fmla="*/ 5700 h 1128"/>
                  <a:gd name="T72" fmla="*/ 641 w 230"/>
                  <a:gd name="T73" fmla="*/ 5946 h 1128"/>
                  <a:gd name="T74" fmla="*/ 784 w 230"/>
                  <a:gd name="T75" fmla="*/ 6118 h 1128"/>
                  <a:gd name="T76" fmla="*/ 696 w 230"/>
                  <a:gd name="T77" fmla="*/ 5946 h 1128"/>
                  <a:gd name="T78" fmla="*/ 618 w 230"/>
                  <a:gd name="T79" fmla="*/ 5686 h 1128"/>
                  <a:gd name="T80" fmla="*/ 834 w 230"/>
                  <a:gd name="T81" fmla="*/ 5808 h 1128"/>
                  <a:gd name="T82" fmla="*/ 1029 w 230"/>
                  <a:gd name="T83" fmla="*/ 5980 h 1128"/>
                  <a:gd name="T84" fmla="*/ 943 w 230"/>
                  <a:gd name="T85" fmla="*/ 5845 h 1128"/>
                  <a:gd name="T86" fmla="*/ 679 w 230"/>
                  <a:gd name="T87" fmla="*/ 5629 h 1128"/>
                  <a:gd name="T88" fmla="*/ 555 w 230"/>
                  <a:gd name="T89" fmla="*/ 5390 h 112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30" h="1128">
                    <a:moveTo>
                      <a:pt x="120" y="970"/>
                    </a:moveTo>
                    <a:cubicBezTo>
                      <a:pt x="120" y="970"/>
                      <a:pt x="125" y="945"/>
                      <a:pt x="110" y="919"/>
                    </a:cubicBezTo>
                    <a:cubicBezTo>
                      <a:pt x="95" y="893"/>
                      <a:pt x="31" y="692"/>
                      <a:pt x="34" y="636"/>
                    </a:cubicBezTo>
                    <a:cubicBezTo>
                      <a:pt x="38" y="580"/>
                      <a:pt x="46" y="347"/>
                      <a:pt x="76" y="309"/>
                    </a:cubicBezTo>
                    <a:cubicBezTo>
                      <a:pt x="106" y="271"/>
                      <a:pt x="173" y="224"/>
                      <a:pt x="173" y="62"/>
                    </a:cubicBezTo>
                    <a:cubicBezTo>
                      <a:pt x="190" y="28"/>
                      <a:pt x="190" y="28"/>
                      <a:pt x="190" y="28"/>
                    </a:cubicBezTo>
                    <a:cubicBezTo>
                      <a:pt x="190" y="28"/>
                      <a:pt x="176" y="16"/>
                      <a:pt x="157" y="2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9" y="126"/>
                      <a:pt x="148" y="178"/>
                    </a:cubicBezTo>
                    <a:cubicBezTo>
                      <a:pt x="127" y="231"/>
                      <a:pt x="121" y="235"/>
                      <a:pt x="125" y="206"/>
                    </a:cubicBezTo>
                    <a:cubicBezTo>
                      <a:pt x="129" y="178"/>
                      <a:pt x="145" y="124"/>
                      <a:pt x="140" y="110"/>
                    </a:cubicBezTo>
                    <a:cubicBezTo>
                      <a:pt x="135" y="96"/>
                      <a:pt x="142" y="94"/>
                      <a:pt x="142" y="94"/>
                    </a:cubicBezTo>
                    <a:cubicBezTo>
                      <a:pt x="153" y="76"/>
                      <a:pt x="153" y="76"/>
                      <a:pt x="153" y="76"/>
                    </a:cubicBezTo>
                    <a:cubicBezTo>
                      <a:pt x="153" y="76"/>
                      <a:pt x="129" y="63"/>
                      <a:pt x="123" y="70"/>
                    </a:cubicBezTo>
                    <a:cubicBezTo>
                      <a:pt x="129" y="100"/>
                      <a:pt x="129" y="100"/>
                      <a:pt x="129" y="100"/>
                    </a:cubicBezTo>
                    <a:cubicBezTo>
                      <a:pt x="129" y="100"/>
                      <a:pt x="138" y="112"/>
                      <a:pt x="129" y="138"/>
                    </a:cubicBezTo>
                    <a:cubicBezTo>
                      <a:pt x="121" y="165"/>
                      <a:pt x="108" y="197"/>
                      <a:pt x="105" y="217"/>
                    </a:cubicBezTo>
                    <a:cubicBezTo>
                      <a:pt x="103" y="237"/>
                      <a:pt x="81" y="277"/>
                      <a:pt x="85" y="252"/>
                    </a:cubicBezTo>
                    <a:cubicBezTo>
                      <a:pt x="90" y="228"/>
                      <a:pt x="109" y="193"/>
                      <a:pt x="108" y="160"/>
                    </a:cubicBezTo>
                    <a:cubicBezTo>
                      <a:pt x="107" y="128"/>
                      <a:pt x="111" y="49"/>
                      <a:pt x="118" y="39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06" y="0"/>
                      <a:pt x="101" y="13"/>
                    </a:cubicBezTo>
                    <a:cubicBezTo>
                      <a:pt x="108" y="42"/>
                      <a:pt x="108" y="42"/>
                      <a:pt x="108" y="42"/>
                    </a:cubicBezTo>
                    <a:cubicBezTo>
                      <a:pt x="108" y="42"/>
                      <a:pt x="99" y="121"/>
                      <a:pt x="99" y="151"/>
                    </a:cubicBezTo>
                    <a:cubicBezTo>
                      <a:pt x="99" y="181"/>
                      <a:pt x="92" y="184"/>
                      <a:pt x="84" y="211"/>
                    </a:cubicBezTo>
                    <a:cubicBezTo>
                      <a:pt x="76" y="238"/>
                      <a:pt x="63" y="257"/>
                      <a:pt x="56" y="279"/>
                    </a:cubicBezTo>
                    <a:cubicBezTo>
                      <a:pt x="49" y="301"/>
                      <a:pt x="0" y="421"/>
                      <a:pt x="16" y="641"/>
                    </a:cubicBezTo>
                    <a:cubicBezTo>
                      <a:pt x="28" y="803"/>
                      <a:pt x="84" y="847"/>
                      <a:pt x="66" y="905"/>
                    </a:cubicBezTo>
                    <a:cubicBezTo>
                      <a:pt x="48" y="963"/>
                      <a:pt x="62" y="964"/>
                      <a:pt x="84" y="985"/>
                    </a:cubicBezTo>
                    <a:cubicBezTo>
                      <a:pt x="105" y="1006"/>
                      <a:pt x="49" y="1055"/>
                      <a:pt x="56" y="1122"/>
                    </a:cubicBezTo>
                    <a:cubicBezTo>
                      <a:pt x="56" y="1122"/>
                      <a:pt x="59" y="1066"/>
                      <a:pt x="88" y="1028"/>
                    </a:cubicBezTo>
                    <a:cubicBezTo>
                      <a:pt x="88" y="1028"/>
                      <a:pt x="95" y="1013"/>
                      <a:pt x="100" y="1031"/>
                    </a:cubicBezTo>
                    <a:cubicBezTo>
                      <a:pt x="105" y="1049"/>
                      <a:pt x="109" y="1075"/>
                      <a:pt x="119" y="1085"/>
                    </a:cubicBezTo>
                    <a:cubicBezTo>
                      <a:pt x="129" y="1095"/>
                      <a:pt x="137" y="1128"/>
                      <a:pt x="137" y="1128"/>
                    </a:cubicBezTo>
                    <a:cubicBezTo>
                      <a:pt x="137" y="1128"/>
                      <a:pt x="137" y="1105"/>
                      <a:pt x="127" y="1083"/>
                    </a:cubicBezTo>
                    <a:cubicBezTo>
                      <a:pt x="117" y="1061"/>
                      <a:pt x="99" y="1030"/>
                      <a:pt x="107" y="1026"/>
                    </a:cubicBezTo>
                    <a:cubicBezTo>
                      <a:pt x="115" y="1022"/>
                      <a:pt x="130" y="1049"/>
                      <a:pt x="139" y="1070"/>
                    </a:cubicBezTo>
                    <a:cubicBezTo>
                      <a:pt x="148" y="1091"/>
                      <a:pt x="162" y="1101"/>
                      <a:pt x="170" y="1101"/>
                    </a:cubicBezTo>
                    <a:cubicBezTo>
                      <a:pt x="170" y="1101"/>
                      <a:pt x="156" y="1088"/>
                      <a:pt x="151" y="1070"/>
                    </a:cubicBezTo>
                    <a:cubicBezTo>
                      <a:pt x="146" y="1052"/>
                      <a:pt x="114" y="1022"/>
                      <a:pt x="134" y="1023"/>
                    </a:cubicBezTo>
                    <a:cubicBezTo>
                      <a:pt x="154" y="1024"/>
                      <a:pt x="168" y="1019"/>
                      <a:pt x="181" y="1045"/>
                    </a:cubicBezTo>
                    <a:cubicBezTo>
                      <a:pt x="194" y="1071"/>
                      <a:pt x="217" y="1058"/>
                      <a:pt x="223" y="1076"/>
                    </a:cubicBezTo>
                    <a:cubicBezTo>
                      <a:pt x="223" y="1076"/>
                      <a:pt x="230" y="1061"/>
                      <a:pt x="204" y="1052"/>
                    </a:cubicBezTo>
                    <a:cubicBezTo>
                      <a:pt x="178" y="1043"/>
                      <a:pt x="189" y="1021"/>
                      <a:pt x="147" y="1013"/>
                    </a:cubicBezTo>
                    <a:cubicBezTo>
                      <a:pt x="105" y="1005"/>
                      <a:pt x="111" y="991"/>
                      <a:pt x="120" y="970"/>
                    </a:cubicBezTo>
                    <a:close/>
                  </a:path>
                </a:pathLst>
              </a:custGeom>
              <a:solidFill>
                <a:srgbClr val="9F4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" name="Freeform 78">
                <a:extLst>
                  <a:ext uri="{FF2B5EF4-FFF2-40B4-BE49-F238E27FC236}">
                    <a16:creationId xmlns:a16="http://schemas.microsoft.com/office/drawing/2014/main" id="{F3798245-3477-4780-B384-93497A486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4" y="1535"/>
                <a:ext cx="334" cy="1990"/>
              </a:xfrm>
              <a:custGeom>
                <a:avLst/>
                <a:gdLst>
                  <a:gd name="T0" fmla="*/ 395 w 201"/>
                  <a:gd name="T1" fmla="*/ 207 h 1123"/>
                  <a:gd name="T2" fmla="*/ 560 w 201"/>
                  <a:gd name="T3" fmla="*/ 223 h 1123"/>
                  <a:gd name="T4" fmla="*/ 505 w 201"/>
                  <a:gd name="T5" fmla="*/ 377 h 1123"/>
                  <a:gd name="T6" fmla="*/ 472 w 201"/>
                  <a:gd name="T7" fmla="*/ 879 h 1123"/>
                  <a:gd name="T8" fmla="*/ 550 w 201"/>
                  <a:gd name="T9" fmla="*/ 1184 h 1123"/>
                  <a:gd name="T10" fmla="*/ 665 w 201"/>
                  <a:gd name="T11" fmla="*/ 719 h 1123"/>
                  <a:gd name="T12" fmla="*/ 660 w 201"/>
                  <a:gd name="T13" fmla="*/ 374 h 1123"/>
                  <a:gd name="T14" fmla="*/ 610 w 201"/>
                  <a:gd name="T15" fmla="*/ 239 h 1123"/>
                  <a:gd name="T16" fmla="*/ 754 w 201"/>
                  <a:gd name="T17" fmla="*/ 232 h 1123"/>
                  <a:gd name="T18" fmla="*/ 706 w 201"/>
                  <a:gd name="T19" fmla="*/ 402 h 1123"/>
                  <a:gd name="T20" fmla="*/ 688 w 201"/>
                  <a:gd name="T21" fmla="*/ 874 h 1123"/>
                  <a:gd name="T22" fmla="*/ 618 w 201"/>
                  <a:gd name="T23" fmla="*/ 1398 h 1123"/>
                  <a:gd name="T24" fmla="*/ 826 w 201"/>
                  <a:gd name="T25" fmla="*/ 829 h 1123"/>
                  <a:gd name="T26" fmla="*/ 861 w 201"/>
                  <a:gd name="T27" fmla="*/ 439 h 1123"/>
                  <a:gd name="T28" fmla="*/ 826 w 201"/>
                  <a:gd name="T29" fmla="*/ 229 h 1123"/>
                  <a:gd name="T30" fmla="*/ 734 w 201"/>
                  <a:gd name="T31" fmla="*/ 60 h 1123"/>
                  <a:gd name="T32" fmla="*/ 861 w 201"/>
                  <a:gd name="T33" fmla="*/ 37 h 1123"/>
                  <a:gd name="T34" fmla="*/ 859 w 201"/>
                  <a:gd name="T35" fmla="*/ 183 h 1123"/>
                  <a:gd name="T36" fmla="*/ 889 w 201"/>
                  <a:gd name="T37" fmla="*/ 546 h 1123"/>
                  <a:gd name="T38" fmla="*/ 844 w 201"/>
                  <a:gd name="T39" fmla="*/ 1040 h 1123"/>
                  <a:gd name="T40" fmla="*/ 646 w 201"/>
                  <a:gd name="T41" fmla="*/ 1476 h 1123"/>
                  <a:gd name="T42" fmla="*/ 555 w 201"/>
                  <a:gd name="T43" fmla="*/ 2660 h 1123"/>
                  <a:gd name="T44" fmla="*/ 445 w 201"/>
                  <a:gd name="T45" fmla="*/ 4412 h 1123"/>
                  <a:gd name="T46" fmla="*/ 409 w 201"/>
                  <a:gd name="T47" fmla="*/ 5036 h 1123"/>
                  <a:gd name="T48" fmla="*/ 459 w 201"/>
                  <a:gd name="T49" fmla="*/ 5536 h 1123"/>
                  <a:gd name="T50" fmla="*/ 633 w 201"/>
                  <a:gd name="T51" fmla="*/ 5966 h 1123"/>
                  <a:gd name="T52" fmla="*/ 715 w 201"/>
                  <a:gd name="T53" fmla="*/ 6248 h 1123"/>
                  <a:gd name="T54" fmla="*/ 651 w 201"/>
                  <a:gd name="T55" fmla="*/ 6121 h 1123"/>
                  <a:gd name="T56" fmla="*/ 505 w 201"/>
                  <a:gd name="T57" fmla="*/ 5775 h 1123"/>
                  <a:gd name="T58" fmla="*/ 409 w 201"/>
                  <a:gd name="T59" fmla="*/ 5694 h 1123"/>
                  <a:gd name="T60" fmla="*/ 477 w 201"/>
                  <a:gd name="T61" fmla="*/ 6227 h 1123"/>
                  <a:gd name="T62" fmla="*/ 367 w 201"/>
                  <a:gd name="T63" fmla="*/ 5888 h 1123"/>
                  <a:gd name="T64" fmla="*/ 334 w 201"/>
                  <a:gd name="T65" fmla="*/ 5609 h 1123"/>
                  <a:gd name="T66" fmla="*/ 284 w 201"/>
                  <a:gd name="T67" fmla="*/ 5724 h 1123"/>
                  <a:gd name="T68" fmla="*/ 216 w 201"/>
                  <a:gd name="T69" fmla="*/ 6227 h 1123"/>
                  <a:gd name="T70" fmla="*/ 196 w 201"/>
                  <a:gd name="T71" fmla="*/ 5917 h 1123"/>
                  <a:gd name="T72" fmla="*/ 251 w 201"/>
                  <a:gd name="T73" fmla="*/ 5637 h 1123"/>
                  <a:gd name="T74" fmla="*/ 63 w 201"/>
                  <a:gd name="T75" fmla="*/ 5959 h 1123"/>
                  <a:gd name="T76" fmla="*/ 0 w 201"/>
                  <a:gd name="T77" fmla="*/ 6154 h 1123"/>
                  <a:gd name="T78" fmla="*/ 33 w 201"/>
                  <a:gd name="T79" fmla="*/ 6016 h 1123"/>
                  <a:gd name="T80" fmla="*/ 138 w 201"/>
                  <a:gd name="T81" fmla="*/ 5674 h 1123"/>
                  <a:gd name="T82" fmla="*/ 216 w 201"/>
                  <a:gd name="T83" fmla="*/ 5435 h 1123"/>
                  <a:gd name="T84" fmla="*/ 271 w 201"/>
                  <a:gd name="T85" fmla="*/ 4845 h 1123"/>
                  <a:gd name="T86" fmla="*/ 414 w 201"/>
                  <a:gd name="T87" fmla="*/ 3835 h 1123"/>
                  <a:gd name="T88" fmla="*/ 467 w 201"/>
                  <a:gd name="T89" fmla="*/ 2242 h 1123"/>
                  <a:gd name="T90" fmla="*/ 395 w 201"/>
                  <a:gd name="T91" fmla="*/ 1134 h 1123"/>
                  <a:gd name="T92" fmla="*/ 464 w 201"/>
                  <a:gd name="T93" fmla="*/ 374 h 1123"/>
                  <a:gd name="T94" fmla="*/ 395 w 201"/>
                  <a:gd name="T95" fmla="*/ 207 h 112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1" h="1123">
                    <a:moveTo>
                      <a:pt x="86" y="37"/>
                    </a:moveTo>
                    <a:cubicBezTo>
                      <a:pt x="86" y="37"/>
                      <a:pt x="107" y="28"/>
                      <a:pt x="122" y="40"/>
                    </a:cubicBezTo>
                    <a:cubicBezTo>
                      <a:pt x="110" y="68"/>
                      <a:pt x="110" y="68"/>
                      <a:pt x="110" y="68"/>
                    </a:cubicBezTo>
                    <a:cubicBezTo>
                      <a:pt x="110" y="68"/>
                      <a:pt x="99" y="137"/>
                      <a:pt x="103" y="158"/>
                    </a:cubicBezTo>
                    <a:cubicBezTo>
                      <a:pt x="107" y="180"/>
                      <a:pt x="115" y="238"/>
                      <a:pt x="120" y="213"/>
                    </a:cubicBezTo>
                    <a:cubicBezTo>
                      <a:pt x="125" y="189"/>
                      <a:pt x="147" y="154"/>
                      <a:pt x="145" y="129"/>
                    </a:cubicBezTo>
                    <a:cubicBezTo>
                      <a:pt x="144" y="104"/>
                      <a:pt x="149" y="74"/>
                      <a:pt x="144" y="67"/>
                    </a:cubicBezTo>
                    <a:cubicBezTo>
                      <a:pt x="133" y="43"/>
                      <a:pt x="133" y="43"/>
                      <a:pt x="133" y="43"/>
                    </a:cubicBezTo>
                    <a:cubicBezTo>
                      <a:pt x="133" y="43"/>
                      <a:pt x="152" y="29"/>
                      <a:pt x="164" y="4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62" y="124"/>
                      <a:pt x="150" y="157"/>
                    </a:cubicBezTo>
                    <a:cubicBezTo>
                      <a:pt x="139" y="190"/>
                      <a:pt x="109" y="289"/>
                      <a:pt x="135" y="251"/>
                    </a:cubicBezTo>
                    <a:cubicBezTo>
                      <a:pt x="161" y="213"/>
                      <a:pt x="184" y="196"/>
                      <a:pt x="180" y="149"/>
                    </a:cubicBezTo>
                    <a:cubicBezTo>
                      <a:pt x="177" y="102"/>
                      <a:pt x="190" y="106"/>
                      <a:pt x="188" y="79"/>
                    </a:cubicBezTo>
                    <a:cubicBezTo>
                      <a:pt x="186" y="52"/>
                      <a:pt x="180" y="41"/>
                      <a:pt x="180" y="41"/>
                    </a:cubicBezTo>
                    <a:cubicBezTo>
                      <a:pt x="160" y="11"/>
                      <a:pt x="160" y="11"/>
                      <a:pt x="160" y="11"/>
                    </a:cubicBezTo>
                    <a:cubicBezTo>
                      <a:pt x="160" y="11"/>
                      <a:pt x="175" y="0"/>
                      <a:pt x="188" y="7"/>
                    </a:cubicBezTo>
                    <a:cubicBezTo>
                      <a:pt x="187" y="33"/>
                      <a:pt x="187" y="33"/>
                      <a:pt x="187" y="33"/>
                    </a:cubicBezTo>
                    <a:cubicBezTo>
                      <a:pt x="187" y="33"/>
                      <a:pt x="201" y="65"/>
                      <a:pt x="194" y="98"/>
                    </a:cubicBezTo>
                    <a:cubicBezTo>
                      <a:pt x="187" y="130"/>
                      <a:pt x="197" y="154"/>
                      <a:pt x="184" y="187"/>
                    </a:cubicBezTo>
                    <a:cubicBezTo>
                      <a:pt x="171" y="219"/>
                      <a:pt x="148" y="230"/>
                      <a:pt x="141" y="265"/>
                    </a:cubicBezTo>
                    <a:cubicBezTo>
                      <a:pt x="134" y="301"/>
                      <a:pt x="130" y="254"/>
                      <a:pt x="121" y="478"/>
                    </a:cubicBezTo>
                    <a:cubicBezTo>
                      <a:pt x="113" y="701"/>
                      <a:pt x="111" y="735"/>
                      <a:pt x="97" y="793"/>
                    </a:cubicBezTo>
                    <a:cubicBezTo>
                      <a:pt x="83" y="851"/>
                      <a:pt x="73" y="860"/>
                      <a:pt x="89" y="905"/>
                    </a:cubicBezTo>
                    <a:cubicBezTo>
                      <a:pt x="105" y="950"/>
                      <a:pt x="72" y="952"/>
                      <a:pt x="100" y="995"/>
                    </a:cubicBezTo>
                    <a:cubicBezTo>
                      <a:pt x="128" y="1038"/>
                      <a:pt x="121" y="1055"/>
                      <a:pt x="138" y="1072"/>
                    </a:cubicBezTo>
                    <a:cubicBezTo>
                      <a:pt x="155" y="1089"/>
                      <a:pt x="138" y="1110"/>
                      <a:pt x="156" y="1123"/>
                    </a:cubicBezTo>
                    <a:cubicBezTo>
                      <a:pt x="156" y="1123"/>
                      <a:pt x="142" y="1116"/>
                      <a:pt x="142" y="1100"/>
                    </a:cubicBezTo>
                    <a:cubicBezTo>
                      <a:pt x="142" y="1084"/>
                      <a:pt x="112" y="1075"/>
                      <a:pt x="110" y="1038"/>
                    </a:cubicBezTo>
                    <a:cubicBezTo>
                      <a:pt x="108" y="1001"/>
                      <a:pt x="88" y="1003"/>
                      <a:pt x="89" y="1023"/>
                    </a:cubicBezTo>
                    <a:cubicBezTo>
                      <a:pt x="90" y="1043"/>
                      <a:pt x="78" y="1095"/>
                      <a:pt x="104" y="1119"/>
                    </a:cubicBezTo>
                    <a:cubicBezTo>
                      <a:pt x="104" y="1119"/>
                      <a:pt x="80" y="1116"/>
                      <a:pt x="80" y="1058"/>
                    </a:cubicBezTo>
                    <a:cubicBezTo>
                      <a:pt x="80" y="1000"/>
                      <a:pt x="82" y="1015"/>
                      <a:pt x="73" y="1008"/>
                    </a:cubicBezTo>
                    <a:cubicBezTo>
                      <a:pt x="64" y="1001"/>
                      <a:pt x="66" y="1014"/>
                      <a:pt x="62" y="1029"/>
                    </a:cubicBezTo>
                    <a:cubicBezTo>
                      <a:pt x="58" y="1044"/>
                      <a:pt x="36" y="1085"/>
                      <a:pt x="47" y="1119"/>
                    </a:cubicBezTo>
                    <a:cubicBezTo>
                      <a:pt x="47" y="1119"/>
                      <a:pt x="34" y="1084"/>
                      <a:pt x="43" y="1063"/>
                    </a:cubicBezTo>
                    <a:cubicBezTo>
                      <a:pt x="52" y="1042"/>
                      <a:pt x="65" y="1014"/>
                      <a:pt x="55" y="1013"/>
                    </a:cubicBezTo>
                    <a:cubicBezTo>
                      <a:pt x="45" y="1012"/>
                      <a:pt x="18" y="1051"/>
                      <a:pt x="14" y="1071"/>
                    </a:cubicBezTo>
                    <a:cubicBezTo>
                      <a:pt x="10" y="1091"/>
                      <a:pt x="19" y="1099"/>
                      <a:pt x="0" y="1106"/>
                    </a:cubicBezTo>
                    <a:cubicBezTo>
                      <a:pt x="0" y="1106"/>
                      <a:pt x="9" y="1103"/>
                      <a:pt x="7" y="1081"/>
                    </a:cubicBezTo>
                    <a:cubicBezTo>
                      <a:pt x="5" y="1059"/>
                      <a:pt x="25" y="1042"/>
                      <a:pt x="30" y="1020"/>
                    </a:cubicBezTo>
                    <a:cubicBezTo>
                      <a:pt x="35" y="998"/>
                      <a:pt x="55" y="995"/>
                      <a:pt x="47" y="977"/>
                    </a:cubicBezTo>
                    <a:cubicBezTo>
                      <a:pt x="18" y="915"/>
                      <a:pt x="61" y="906"/>
                      <a:pt x="59" y="871"/>
                    </a:cubicBezTo>
                    <a:cubicBezTo>
                      <a:pt x="57" y="836"/>
                      <a:pt x="85" y="745"/>
                      <a:pt x="90" y="689"/>
                    </a:cubicBezTo>
                    <a:cubicBezTo>
                      <a:pt x="95" y="633"/>
                      <a:pt x="98" y="475"/>
                      <a:pt x="102" y="403"/>
                    </a:cubicBezTo>
                    <a:cubicBezTo>
                      <a:pt x="110" y="262"/>
                      <a:pt x="83" y="247"/>
                      <a:pt x="86" y="204"/>
                    </a:cubicBezTo>
                    <a:cubicBezTo>
                      <a:pt x="89" y="161"/>
                      <a:pt x="104" y="77"/>
                      <a:pt x="101" y="67"/>
                    </a:cubicBezTo>
                    <a:lnTo>
                      <a:pt x="86" y="37"/>
                    </a:lnTo>
                    <a:close/>
                  </a:path>
                </a:pathLst>
              </a:custGeom>
              <a:solidFill>
                <a:srgbClr val="933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" name="Freeform 79">
                <a:extLst>
                  <a:ext uri="{FF2B5EF4-FFF2-40B4-BE49-F238E27FC236}">
                    <a16:creationId xmlns:a16="http://schemas.microsoft.com/office/drawing/2014/main" id="{FD425C7A-C4F7-4503-8249-333FD9F07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1634"/>
                <a:ext cx="362" cy="1986"/>
              </a:xfrm>
              <a:custGeom>
                <a:avLst/>
                <a:gdLst>
                  <a:gd name="T0" fmla="*/ 492 w 218"/>
                  <a:gd name="T1" fmla="*/ 2140 h 1121"/>
                  <a:gd name="T2" fmla="*/ 467 w 218"/>
                  <a:gd name="T3" fmla="*/ 3885 h 1121"/>
                  <a:gd name="T4" fmla="*/ 467 w 218"/>
                  <a:gd name="T5" fmla="*/ 4654 h 1121"/>
                  <a:gd name="T6" fmla="*/ 535 w 218"/>
                  <a:gd name="T7" fmla="*/ 5398 h 1121"/>
                  <a:gd name="T8" fmla="*/ 639 w 218"/>
                  <a:gd name="T9" fmla="*/ 5793 h 1121"/>
                  <a:gd name="T10" fmla="*/ 719 w 218"/>
                  <a:gd name="T11" fmla="*/ 6011 h 1121"/>
                  <a:gd name="T12" fmla="*/ 589 w 218"/>
                  <a:gd name="T13" fmla="*/ 5678 h 1121"/>
                  <a:gd name="T14" fmla="*/ 513 w 218"/>
                  <a:gd name="T15" fmla="*/ 5643 h 1121"/>
                  <a:gd name="T16" fmla="*/ 513 w 218"/>
                  <a:gd name="T17" fmla="*/ 6045 h 1121"/>
                  <a:gd name="T18" fmla="*/ 531 w 218"/>
                  <a:gd name="T19" fmla="*/ 6178 h 1121"/>
                  <a:gd name="T20" fmla="*/ 492 w 218"/>
                  <a:gd name="T21" fmla="*/ 5765 h 1121"/>
                  <a:gd name="T22" fmla="*/ 438 w 218"/>
                  <a:gd name="T23" fmla="*/ 5671 h 1121"/>
                  <a:gd name="T24" fmla="*/ 347 w 218"/>
                  <a:gd name="T25" fmla="*/ 5995 h 1121"/>
                  <a:gd name="T26" fmla="*/ 292 w 218"/>
                  <a:gd name="T27" fmla="*/ 6233 h 1121"/>
                  <a:gd name="T28" fmla="*/ 339 w 218"/>
                  <a:gd name="T29" fmla="*/ 5807 h 1121"/>
                  <a:gd name="T30" fmla="*/ 359 w 218"/>
                  <a:gd name="T31" fmla="*/ 5613 h 1121"/>
                  <a:gd name="T32" fmla="*/ 201 w 218"/>
                  <a:gd name="T33" fmla="*/ 5816 h 1121"/>
                  <a:gd name="T34" fmla="*/ 88 w 218"/>
                  <a:gd name="T35" fmla="*/ 6032 h 1121"/>
                  <a:gd name="T36" fmla="*/ 70 w 218"/>
                  <a:gd name="T37" fmla="*/ 6178 h 1121"/>
                  <a:gd name="T38" fmla="*/ 116 w 218"/>
                  <a:gd name="T39" fmla="*/ 5889 h 1121"/>
                  <a:gd name="T40" fmla="*/ 279 w 218"/>
                  <a:gd name="T41" fmla="*/ 5549 h 1121"/>
                  <a:gd name="T42" fmla="*/ 339 w 218"/>
                  <a:gd name="T43" fmla="*/ 4915 h 1121"/>
                  <a:gd name="T44" fmla="*/ 354 w 218"/>
                  <a:gd name="T45" fmla="*/ 4108 h 1121"/>
                  <a:gd name="T46" fmla="*/ 367 w 218"/>
                  <a:gd name="T47" fmla="*/ 2668 h 1121"/>
                  <a:gd name="T48" fmla="*/ 375 w 218"/>
                  <a:gd name="T49" fmla="*/ 1835 h 1121"/>
                  <a:gd name="T50" fmla="*/ 362 w 218"/>
                  <a:gd name="T51" fmla="*/ 1485 h 1121"/>
                  <a:gd name="T52" fmla="*/ 443 w 218"/>
                  <a:gd name="T53" fmla="*/ 857 h 1121"/>
                  <a:gd name="T54" fmla="*/ 443 w 218"/>
                  <a:gd name="T55" fmla="*/ 446 h 1121"/>
                  <a:gd name="T56" fmla="*/ 410 w 218"/>
                  <a:gd name="T57" fmla="*/ 296 h 1121"/>
                  <a:gd name="T58" fmla="*/ 521 w 218"/>
                  <a:gd name="T59" fmla="*/ 289 h 1121"/>
                  <a:gd name="T60" fmla="*/ 477 w 218"/>
                  <a:gd name="T61" fmla="*/ 446 h 1121"/>
                  <a:gd name="T62" fmla="*/ 493 w 218"/>
                  <a:gd name="T63" fmla="*/ 842 h 1121"/>
                  <a:gd name="T64" fmla="*/ 417 w 218"/>
                  <a:gd name="T65" fmla="*/ 1485 h 1121"/>
                  <a:gd name="T66" fmla="*/ 508 w 218"/>
                  <a:gd name="T67" fmla="*/ 1139 h 1121"/>
                  <a:gd name="T68" fmla="*/ 618 w 218"/>
                  <a:gd name="T69" fmla="*/ 606 h 1121"/>
                  <a:gd name="T70" fmla="*/ 618 w 218"/>
                  <a:gd name="T71" fmla="*/ 207 h 1121"/>
                  <a:gd name="T72" fmla="*/ 568 w 218"/>
                  <a:gd name="T73" fmla="*/ 50 h 1121"/>
                  <a:gd name="T74" fmla="*/ 706 w 218"/>
                  <a:gd name="T75" fmla="*/ 50 h 1121"/>
                  <a:gd name="T76" fmla="*/ 659 w 218"/>
                  <a:gd name="T77" fmla="*/ 195 h 1121"/>
                  <a:gd name="T78" fmla="*/ 673 w 218"/>
                  <a:gd name="T79" fmla="*/ 590 h 1121"/>
                  <a:gd name="T80" fmla="*/ 651 w 218"/>
                  <a:gd name="T81" fmla="*/ 923 h 1121"/>
                  <a:gd name="T82" fmla="*/ 922 w 218"/>
                  <a:gd name="T83" fmla="*/ 268 h 1121"/>
                  <a:gd name="T84" fmla="*/ 893 w 218"/>
                  <a:gd name="T85" fmla="*/ 89 h 1121"/>
                  <a:gd name="T86" fmla="*/ 998 w 218"/>
                  <a:gd name="T87" fmla="*/ 129 h 1121"/>
                  <a:gd name="T88" fmla="*/ 965 w 218"/>
                  <a:gd name="T89" fmla="*/ 260 h 1121"/>
                  <a:gd name="T90" fmla="*/ 719 w 218"/>
                  <a:gd name="T91" fmla="*/ 873 h 1121"/>
                  <a:gd name="T92" fmla="*/ 492 w 218"/>
                  <a:gd name="T93" fmla="*/ 2140 h 112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8" h="1121">
                    <a:moveTo>
                      <a:pt x="107" y="385"/>
                    </a:moveTo>
                    <a:cubicBezTo>
                      <a:pt x="103" y="454"/>
                      <a:pt x="102" y="699"/>
                      <a:pt x="102" y="699"/>
                    </a:cubicBezTo>
                    <a:cubicBezTo>
                      <a:pt x="100" y="736"/>
                      <a:pt x="140" y="775"/>
                      <a:pt x="102" y="837"/>
                    </a:cubicBezTo>
                    <a:cubicBezTo>
                      <a:pt x="83" y="869"/>
                      <a:pt x="95" y="949"/>
                      <a:pt x="117" y="971"/>
                    </a:cubicBezTo>
                    <a:cubicBezTo>
                      <a:pt x="139" y="994"/>
                      <a:pt x="140" y="1023"/>
                      <a:pt x="140" y="1042"/>
                    </a:cubicBezTo>
                    <a:cubicBezTo>
                      <a:pt x="140" y="1061"/>
                      <a:pt x="157" y="1081"/>
                      <a:pt x="157" y="1081"/>
                    </a:cubicBezTo>
                    <a:cubicBezTo>
                      <a:pt x="130" y="1066"/>
                      <a:pt x="133" y="1033"/>
                      <a:pt x="129" y="1021"/>
                    </a:cubicBezTo>
                    <a:cubicBezTo>
                      <a:pt x="125" y="1008"/>
                      <a:pt x="98" y="989"/>
                      <a:pt x="112" y="1015"/>
                    </a:cubicBezTo>
                    <a:cubicBezTo>
                      <a:pt x="127" y="1041"/>
                      <a:pt x="110" y="1068"/>
                      <a:pt x="112" y="1087"/>
                    </a:cubicBezTo>
                    <a:cubicBezTo>
                      <a:pt x="113" y="1105"/>
                      <a:pt x="116" y="1111"/>
                      <a:pt x="116" y="1111"/>
                    </a:cubicBezTo>
                    <a:cubicBezTo>
                      <a:pt x="90" y="1083"/>
                      <a:pt x="108" y="1053"/>
                      <a:pt x="107" y="1037"/>
                    </a:cubicBezTo>
                    <a:cubicBezTo>
                      <a:pt x="106" y="1020"/>
                      <a:pt x="90" y="986"/>
                      <a:pt x="96" y="1020"/>
                    </a:cubicBezTo>
                    <a:cubicBezTo>
                      <a:pt x="102" y="1054"/>
                      <a:pt x="73" y="1059"/>
                      <a:pt x="76" y="1078"/>
                    </a:cubicBezTo>
                    <a:cubicBezTo>
                      <a:pt x="80" y="1097"/>
                      <a:pt x="64" y="1121"/>
                      <a:pt x="64" y="1121"/>
                    </a:cubicBezTo>
                    <a:cubicBezTo>
                      <a:pt x="80" y="1085"/>
                      <a:pt x="58" y="1063"/>
                      <a:pt x="74" y="1044"/>
                    </a:cubicBezTo>
                    <a:cubicBezTo>
                      <a:pt x="89" y="1025"/>
                      <a:pt x="78" y="1009"/>
                      <a:pt x="78" y="1009"/>
                    </a:cubicBezTo>
                    <a:cubicBezTo>
                      <a:pt x="74" y="1025"/>
                      <a:pt x="54" y="1023"/>
                      <a:pt x="44" y="1046"/>
                    </a:cubicBezTo>
                    <a:cubicBezTo>
                      <a:pt x="34" y="1069"/>
                      <a:pt x="17" y="1068"/>
                      <a:pt x="19" y="1085"/>
                    </a:cubicBezTo>
                    <a:cubicBezTo>
                      <a:pt x="21" y="1103"/>
                      <a:pt x="15" y="1111"/>
                      <a:pt x="15" y="1111"/>
                    </a:cubicBezTo>
                    <a:cubicBezTo>
                      <a:pt x="19" y="1095"/>
                      <a:pt x="0" y="1085"/>
                      <a:pt x="25" y="1059"/>
                    </a:cubicBezTo>
                    <a:cubicBezTo>
                      <a:pt x="50" y="1033"/>
                      <a:pt x="40" y="1019"/>
                      <a:pt x="61" y="998"/>
                    </a:cubicBezTo>
                    <a:cubicBezTo>
                      <a:pt x="82" y="977"/>
                      <a:pt x="72" y="931"/>
                      <a:pt x="74" y="884"/>
                    </a:cubicBezTo>
                    <a:cubicBezTo>
                      <a:pt x="77" y="837"/>
                      <a:pt x="38" y="801"/>
                      <a:pt x="77" y="739"/>
                    </a:cubicBezTo>
                    <a:cubicBezTo>
                      <a:pt x="96" y="710"/>
                      <a:pt x="81" y="520"/>
                      <a:pt x="80" y="480"/>
                    </a:cubicBezTo>
                    <a:cubicBezTo>
                      <a:pt x="80" y="440"/>
                      <a:pt x="82" y="330"/>
                      <a:pt x="82" y="330"/>
                    </a:cubicBezTo>
                    <a:cubicBezTo>
                      <a:pt x="82" y="326"/>
                      <a:pt x="78" y="307"/>
                      <a:pt x="79" y="267"/>
                    </a:cubicBezTo>
                    <a:cubicBezTo>
                      <a:pt x="79" y="225"/>
                      <a:pt x="83" y="190"/>
                      <a:pt x="97" y="154"/>
                    </a:cubicBezTo>
                    <a:cubicBezTo>
                      <a:pt x="111" y="119"/>
                      <a:pt x="92" y="90"/>
                      <a:pt x="97" y="80"/>
                    </a:cubicBezTo>
                    <a:cubicBezTo>
                      <a:pt x="101" y="70"/>
                      <a:pt x="90" y="53"/>
                      <a:pt x="90" y="53"/>
                    </a:cubicBezTo>
                    <a:cubicBezTo>
                      <a:pt x="90" y="53"/>
                      <a:pt x="105" y="38"/>
                      <a:pt x="114" y="52"/>
                    </a:cubicBezTo>
                    <a:cubicBezTo>
                      <a:pt x="104" y="80"/>
                      <a:pt x="104" y="80"/>
                      <a:pt x="104" y="80"/>
                    </a:cubicBezTo>
                    <a:cubicBezTo>
                      <a:pt x="104" y="80"/>
                      <a:pt x="117" y="129"/>
                      <a:pt x="108" y="151"/>
                    </a:cubicBezTo>
                    <a:cubicBezTo>
                      <a:pt x="99" y="172"/>
                      <a:pt x="77" y="257"/>
                      <a:pt x="91" y="267"/>
                    </a:cubicBezTo>
                    <a:cubicBezTo>
                      <a:pt x="106" y="276"/>
                      <a:pt x="99" y="240"/>
                      <a:pt x="111" y="205"/>
                    </a:cubicBezTo>
                    <a:cubicBezTo>
                      <a:pt x="124" y="171"/>
                      <a:pt x="143" y="166"/>
                      <a:pt x="135" y="109"/>
                    </a:cubicBezTo>
                    <a:cubicBezTo>
                      <a:pt x="128" y="53"/>
                      <a:pt x="135" y="37"/>
                      <a:pt x="135" y="37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24" y="9"/>
                      <a:pt x="147" y="0"/>
                      <a:pt x="154" y="9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44" y="35"/>
                      <a:pt x="142" y="89"/>
                      <a:pt x="147" y="106"/>
                    </a:cubicBezTo>
                    <a:cubicBezTo>
                      <a:pt x="153" y="122"/>
                      <a:pt x="144" y="158"/>
                      <a:pt x="142" y="166"/>
                    </a:cubicBezTo>
                    <a:cubicBezTo>
                      <a:pt x="142" y="166"/>
                      <a:pt x="196" y="103"/>
                      <a:pt x="201" y="48"/>
                    </a:cubicBezTo>
                    <a:cubicBezTo>
                      <a:pt x="195" y="16"/>
                      <a:pt x="195" y="16"/>
                      <a:pt x="195" y="16"/>
                    </a:cubicBezTo>
                    <a:cubicBezTo>
                      <a:pt x="195" y="16"/>
                      <a:pt x="208" y="14"/>
                      <a:pt x="218" y="23"/>
                    </a:cubicBezTo>
                    <a:cubicBezTo>
                      <a:pt x="211" y="47"/>
                      <a:pt x="211" y="47"/>
                      <a:pt x="211" y="47"/>
                    </a:cubicBezTo>
                    <a:cubicBezTo>
                      <a:pt x="211" y="47"/>
                      <a:pt x="202" y="98"/>
                      <a:pt x="157" y="157"/>
                    </a:cubicBezTo>
                    <a:cubicBezTo>
                      <a:pt x="112" y="216"/>
                      <a:pt x="107" y="385"/>
                      <a:pt x="107" y="385"/>
                    </a:cubicBezTo>
                    <a:close/>
                  </a:path>
                </a:pathLst>
              </a:custGeom>
              <a:solidFill>
                <a:srgbClr val="9F4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" name="Freeform 80">
                <a:extLst>
                  <a:ext uri="{FF2B5EF4-FFF2-40B4-BE49-F238E27FC236}">
                    <a16:creationId xmlns:a16="http://schemas.microsoft.com/office/drawing/2014/main" id="{15D02C09-5644-4B87-8B56-152620E9B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" y="1579"/>
                <a:ext cx="384" cy="2009"/>
              </a:xfrm>
              <a:custGeom>
                <a:avLst/>
                <a:gdLst>
                  <a:gd name="T0" fmla="*/ 514 w 231"/>
                  <a:gd name="T1" fmla="*/ 66 h 1134"/>
                  <a:gd name="T2" fmla="*/ 638 w 231"/>
                  <a:gd name="T3" fmla="*/ 117 h 1134"/>
                  <a:gd name="T4" fmla="*/ 542 w 231"/>
                  <a:gd name="T5" fmla="*/ 280 h 1134"/>
                  <a:gd name="T6" fmla="*/ 514 w 231"/>
                  <a:gd name="T7" fmla="*/ 1017 h 1134"/>
                  <a:gd name="T8" fmla="*/ 831 w 231"/>
                  <a:gd name="T9" fmla="*/ 1534 h 1134"/>
                  <a:gd name="T10" fmla="*/ 660 w 231"/>
                  <a:gd name="T11" fmla="*/ 764 h 1134"/>
                  <a:gd name="T12" fmla="*/ 721 w 231"/>
                  <a:gd name="T13" fmla="*/ 195 h 1134"/>
                  <a:gd name="T14" fmla="*/ 700 w 231"/>
                  <a:gd name="T15" fmla="*/ 73 h 1134"/>
                  <a:gd name="T16" fmla="*/ 810 w 231"/>
                  <a:gd name="T17" fmla="*/ 89 h 1134"/>
                  <a:gd name="T18" fmla="*/ 755 w 231"/>
                  <a:gd name="T19" fmla="*/ 188 h 1134"/>
                  <a:gd name="T20" fmla="*/ 721 w 231"/>
                  <a:gd name="T21" fmla="*/ 735 h 1134"/>
                  <a:gd name="T22" fmla="*/ 846 w 231"/>
                  <a:gd name="T23" fmla="*/ 1001 h 1134"/>
                  <a:gd name="T24" fmla="*/ 946 w 231"/>
                  <a:gd name="T25" fmla="*/ 377 h 1134"/>
                  <a:gd name="T26" fmla="*/ 918 w 231"/>
                  <a:gd name="T27" fmla="*/ 151 h 1134"/>
                  <a:gd name="T28" fmla="*/ 1061 w 231"/>
                  <a:gd name="T29" fmla="*/ 182 h 1134"/>
                  <a:gd name="T30" fmla="*/ 984 w 231"/>
                  <a:gd name="T31" fmla="*/ 383 h 1134"/>
                  <a:gd name="T32" fmla="*/ 888 w 231"/>
                  <a:gd name="T33" fmla="*/ 989 h 1134"/>
                  <a:gd name="T34" fmla="*/ 929 w 231"/>
                  <a:gd name="T35" fmla="*/ 1685 h 1134"/>
                  <a:gd name="T36" fmla="*/ 977 w 231"/>
                  <a:gd name="T37" fmla="*/ 2009 h 1134"/>
                  <a:gd name="T38" fmla="*/ 923 w 231"/>
                  <a:gd name="T39" fmla="*/ 3442 h 1134"/>
                  <a:gd name="T40" fmla="*/ 547 w 231"/>
                  <a:gd name="T41" fmla="*/ 4498 h 1134"/>
                  <a:gd name="T42" fmla="*/ 525 w 231"/>
                  <a:gd name="T43" fmla="*/ 5173 h 1134"/>
                  <a:gd name="T44" fmla="*/ 810 w 231"/>
                  <a:gd name="T45" fmla="*/ 5759 h 1134"/>
                  <a:gd name="T46" fmla="*/ 660 w 231"/>
                  <a:gd name="T47" fmla="*/ 5490 h 1134"/>
                  <a:gd name="T48" fmla="*/ 633 w 231"/>
                  <a:gd name="T49" fmla="*/ 5722 h 1134"/>
                  <a:gd name="T50" fmla="*/ 588 w 231"/>
                  <a:gd name="T51" fmla="*/ 6233 h 1134"/>
                  <a:gd name="T52" fmla="*/ 625 w 231"/>
                  <a:gd name="T53" fmla="*/ 5901 h 1134"/>
                  <a:gd name="T54" fmla="*/ 520 w 231"/>
                  <a:gd name="T55" fmla="*/ 5527 h 1134"/>
                  <a:gd name="T56" fmla="*/ 401 w 231"/>
                  <a:gd name="T57" fmla="*/ 5889 h 1134"/>
                  <a:gd name="T58" fmla="*/ 409 w 231"/>
                  <a:gd name="T59" fmla="*/ 6305 h 1134"/>
                  <a:gd name="T60" fmla="*/ 334 w 231"/>
                  <a:gd name="T61" fmla="*/ 6025 h 1134"/>
                  <a:gd name="T62" fmla="*/ 401 w 231"/>
                  <a:gd name="T63" fmla="*/ 5572 h 1134"/>
                  <a:gd name="T64" fmla="*/ 193 w 231"/>
                  <a:gd name="T65" fmla="*/ 5938 h 1134"/>
                  <a:gd name="T66" fmla="*/ 0 w 231"/>
                  <a:gd name="T67" fmla="*/ 6199 h 1134"/>
                  <a:gd name="T68" fmla="*/ 103 w 231"/>
                  <a:gd name="T69" fmla="*/ 6011 h 1134"/>
                  <a:gd name="T70" fmla="*/ 318 w 231"/>
                  <a:gd name="T71" fmla="*/ 5549 h 1134"/>
                  <a:gd name="T72" fmla="*/ 396 w 231"/>
                  <a:gd name="T73" fmla="*/ 5008 h 1134"/>
                  <a:gd name="T74" fmla="*/ 464 w 231"/>
                  <a:gd name="T75" fmla="*/ 4388 h 1134"/>
                  <a:gd name="T76" fmla="*/ 838 w 231"/>
                  <a:gd name="T77" fmla="*/ 3352 h 1134"/>
                  <a:gd name="T78" fmla="*/ 768 w 231"/>
                  <a:gd name="T79" fmla="*/ 1795 h 1134"/>
                  <a:gd name="T80" fmla="*/ 505 w 231"/>
                  <a:gd name="T81" fmla="*/ 1146 h 1134"/>
                  <a:gd name="T82" fmla="*/ 500 w 231"/>
                  <a:gd name="T83" fmla="*/ 273 h 1134"/>
                  <a:gd name="T84" fmla="*/ 514 w 231"/>
                  <a:gd name="T85" fmla="*/ 66 h 11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31" h="1134">
                    <a:moveTo>
                      <a:pt x="112" y="12"/>
                    </a:moveTo>
                    <a:cubicBezTo>
                      <a:pt x="112" y="12"/>
                      <a:pt x="133" y="0"/>
                      <a:pt x="139" y="21"/>
                    </a:cubicBezTo>
                    <a:cubicBezTo>
                      <a:pt x="118" y="50"/>
                      <a:pt x="118" y="50"/>
                      <a:pt x="118" y="50"/>
                    </a:cubicBezTo>
                    <a:cubicBezTo>
                      <a:pt x="118" y="50"/>
                      <a:pt x="91" y="154"/>
                      <a:pt x="112" y="183"/>
                    </a:cubicBezTo>
                    <a:cubicBezTo>
                      <a:pt x="133" y="213"/>
                      <a:pt x="184" y="339"/>
                      <a:pt x="181" y="276"/>
                    </a:cubicBezTo>
                    <a:cubicBezTo>
                      <a:pt x="179" y="213"/>
                      <a:pt x="144" y="180"/>
                      <a:pt x="144" y="137"/>
                    </a:cubicBezTo>
                    <a:cubicBezTo>
                      <a:pt x="144" y="94"/>
                      <a:pt x="157" y="35"/>
                      <a:pt x="157" y="35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2" y="13"/>
                      <a:pt x="169" y="7"/>
                      <a:pt x="176" y="16"/>
                    </a:cubicBezTo>
                    <a:cubicBezTo>
                      <a:pt x="164" y="34"/>
                      <a:pt x="164" y="34"/>
                      <a:pt x="164" y="34"/>
                    </a:cubicBezTo>
                    <a:cubicBezTo>
                      <a:pt x="164" y="34"/>
                      <a:pt x="149" y="105"/>
                      <a:pt x="157" y="132"/>
                    </a:cubicBezTo>
                    <a:cubicBezTo>
                      <a:pt x="164" y="160"/>
                      <a:pt x="170" y="211"/>
                      <a:pt x="184" y="180"/>
                    </a:cubicBezTo>
                    <a:cubicBezTo>
                      <a:pt x="198" y="149"/>
                      <a:pt x="208" y="94"/>
                      <a:pt x="206" y="68"/>
                    </a:cubicBezTo>
                    <a:cubicBezTo>
                      <a:pt x="204" y="43"/>
                      <a:pt x="200" y="27"/>
                      <a:pt x="200" y="27"/>
                    </a:cubicBezTo>
                    <a:cubicBezTo>
                      <a:pt x="200" y="27"/>
                      <a:pt x="224" y="21"/>
                      <a:pt x="231" y="33"/>
                    </a:cubicBezTo>
                    <a:cubicBezTo>
                      <a:pt x="214" y="69"/>
                      <a:pt x="214" y="69"/>
                      <a:pt x="214" y="69"/>
                    </a:cubicBezTo>
                    <a:cubicBezTo>
                      <a:pt x="214" y="69"/>
                      <a:pt x="208" y="138"/>
                      <a:pt x="193" y="178"/>
                    </a:cubicBezTo>
                    <a:cubicBezTo>
                      <a:pt x="182" y="208"/>
                      <a:pt x="193" y="284"/>
                      <a:pt x="202" y="303"/>
                    </a:cubicBezTo>
                    <a:cubicBezTo>
                      <a:pt x="202" y="303"/>
                      <a:pt x="212" y="339"/>
                      <a:pt x="213" y="361"/>
                    </a:cubicBezTo>
                    <a:cubicBezTo>
                      <a:pt x="214" y="383"/>
                      <a:pt x="211" y="569"/>
                      <a:pt x="201" y="619"/>
                    </a:cubicBezTo>
                    <a:cubicBezTo>
                      <a:pt x="191" y="669"/>
                      <a:pt x="93" y="778"/>
                      <a:pt x="119" y="809"/>
                    </a:cubicBezTo>
                    <a:cubicBezTo>
                      <a:pt x="159" y="858"/>
                      <a:pt x="110" y="888"/>
                      <a:pt x="114" y="930"/>
                    </a:cubicBezTo>
                    <a:cubicBezTo>
                      <a:pt x="118" y="972"/>
                      <a:pt x="164" y="967"/>
                      <a:pt x="176" y="1036"/>
                    </a:cubicBezTo>
                    <a:cubicBezTo>
                      <a:pt x="176" y="1036"/>
                      <a:pt x="160" y="994"/>
                      <a:pt x="144" y="987"/>
                    </a:cubicBezTo>
                    <a:cubicBezTo>
                      <a:pt x="128" y="980"/>
                      <a:pt x="132" y="982"/>
                      <a:pt x="138" y="1029"/>
                    </a:cubicBezTo>
                    <a:cubicBezTo>
                      <a:pt x="144" y="1076"/>
                      <a:pt x="145" y="1095"/>
                      <a:pt x="128" y="1121"/>
                    </a:cubicBezTo>
                    <a:cubicBezTo>
                      <a:pt x="128" y="1121"/>
                      <a:pt x="144" y="1097"/>
                      <a:pt x="136" y="1061"/>
                    </a:cubicBezTo>
                    <a:cubicBezTo>
                      <a:pt x="128" y="1025"/>
                      <a:pt x="129" y="987"/>
                      <a:pt x="113" y="994"/>
                    </a:cubicBezTo>
                    <a:cubicBezTo>
                      <a:pt x="97" y="1001"/>
                      <a:pt x="89" y="1037"/>
                      <a:pt x="87" y="1059"/>
                    </a:cubicBezTo>
                    <a:cubicBezTo>
                      <a:pt x="85" y="1081"/>
                      <a:pt x="74" y="1112"/>
                      <a:pt x="89" y="1134"/>
                    </a:cubicBezTo>
                    <a:cubicBezTo>
                      <a:pt x="89" y="1134"/>
                      <a:pt x="66" y="1124"/>
                      <a:pt x="73" y="1084"/>
                    </a:cubicBezTo>
                    <a:cubicBezTo>
                      <a:pt x="80" y="1044"/>
                      <a:pt x="100" y="1006"/>
                      <a:pt x="87" y="1002"/>
                    </a:cubicBezTo>
                    <a:cubicBezTo>
                      <a:pt x="74" y="998"/>
                      <a:pt x="45" y="1046"/>
                      <a:pt x="42" y="1068"/>
                    </a:cubicBezTo>
                    <a:cubicBezTo>
                      <a:pt x="39" y="1090"/>
                      <a:pt x="4" y="1089"/>
                      <a:pt x="0" y="1115"/>
                    </a:cubicBezTo>
                    <a:cubicBezTo>
                      <a:pt x="0" y="1115"/>
                      <a:pt x="2" y="1094"/>
                      <a:pt x="22" y="1081"/>
                    </a:cubicBezTo>
                    <a:cubicBezTo>
                      <a:pt x="42" y="1068"/>
                      <a:pt x="48" y="1015"/>
                      <a:pt x="69" y="998"/>
                    </a:cubicBezTo>
                    <a:cubicBezTo>
                      <a:pt x="90" y="981"/>
                      <a:pt x="106" y="937"/>
                      <a:pt x="86" y="901"/>
                    </a:cubicBezTo>
                    <a:cubicBezTo>
                      <a:pt x="43" y="833"/>
                      <a:pt x="103" y="823"/>
                      <a:pt x="101" y="789"/>
                    </a:cubicBezTo>
                    <a:cubicBezTo>
                      <a:pt x="99" y="755"/>
                      <a:pt x="183" y="658"/>
                      <a:pt x="182" y="603"/>
                    </a:cubicBezTo>
                    <a:cubicBezTo>
                      <a:pt x="181" y="548"/>
                      <a:pt x="210" y="359"/>
                      <a:pt x="167" y="323"/>
                    </a:cubicBezTo>
                    <a:cubicBezTo>
                      <a:pt x="124" y="287"/>
                      <a:pt x="143" y="235"/>
                      <a:pt x="110" y="206"/>
                    </a:cubicBezTo>
                    <a:cubicBezTo>
                      <a:pt x="77" y="177"/>
                      <a:pt x="102" y="69"/>
                      <a:pt x="109" y="49"/>
                    </a:cubicBezTo>
                    <a:lnTo>
                      <a:pt x="112" y="12"/>
                    </a:lnTo>
                    <a:close/>
                  </a:path>
                </a:pathLst>
              </a:custGeom>
              <a:solidFill>
                <a:srgbClr val="933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" name="Freeform 81">
                <a:extLst>
                  <a:ext uri="{FF2B5EF4-FFF2-40B4-BE49-F238E27FC236}">
                    <a16:creationId xmlns:a16="http://schemas.microsoft.com/office/drawing/2014/main" id="{2728BF30-0063-4386-A8E1-1422C0DFC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3011"/>
                <a:ext cx="82" cy="69"/>
              </a:xfrm>
              <a:custGeom>
                <a:avLst/>
                <a:gdLst>
                  <a:gd name="T0" fmla="*/ 179 w 49"/>
                  <a:gd name="T1" fmla="*/ 12 h 39"/>
                  <a:gd name="T2" fmla="*/ 79 w 49"/>
                  <a:gd name="T3" fmla="*/ 172 h 39"/>
                  <a:gd name="T4" fmla="*/ 166 w 49"/>
                  <a:gd name="T5" fmla="*/ 16 h 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" h="39">
                    <a:moveTo>
                      <a:pt x="38" y="2"/>
                    </a:moveTo>
                    <a:cubicBezTo>
                      <a:pt x="25" y="0"/>
                      <a:pt x="0" y="20"/>
                      <a:pt x="17" y="31"/>
                    </a:cubicBezTo>
                    <a:cubicBezTo>
                      <a:pt x="29" y="39"/>
                      <a:pt x="49" y="8"/>
                      <a:pt x="35" y="3"/>
                    </a:cubicBezTo>
                  </a:path>
                </a:pathLst>
              </a:custGeom>
              <a:solidFill>
                <a:srgbClr val="863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" name="Freeform 82">
                <a:extLst>
                  <a:ext uri="{FF2B5EF4-FFF2-40B4-BE49-F238E27FC236}">
                    <a16:creationId xmlns:a16="http://schemas.microsoft.com/office/drawing/2014/main" id="{44C7B277-BD4C-4FF2-9D0F-901CD331B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" y="3151"/>
                <a:ext cx="53" cy="60"/>
              </a:xfrm>
              <a:custGeom>
                <a:avLst/>
                <a:gdLst>
                  <a:gd name="T0" fmla="*/ 113 w 32"/>
                  <a:gd name="T1" fmla="*/ 7 h 34"/>
                  <a:gd name="T2" fmla="*/ 83 w 32"/>
                  <a:gd name="T3" fmla="*/ 166 h 34"/>
                  <a:gd name="T4" fmla="*/ 104 w 32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34">
                    <a:moveTo>
                      <a:pt x="25" y="1"/>
                    </a:moveTo>
                    <a:cubicBezTo>
                      <a:pt x="9" y="0"/>
                      <a:pt x="0" y="34"/>
                      <a:pt x="18" y="30"/>
                    </a:cubicBezTo>
                    <a:cubicBezTo>
                      <a:pt x="31" y="28"/>
                      <a:pt x="32" y="6"/>
                      <a:pt x="23" y="0"/>
                    </a:cubicBezTo>
                  </a:path>
                </a:pathLst>
              </a:custGeom>
              <a:solidFill>
                <a:srgbClr val="6821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" name="Freeform 83">
                <a:extLst>
                  <a:ext uri="{FF2B5EF4-FFF2-40B4-BE49-F238E27FC236}">
                    <a16:creationId xmlns:a16="http://schemas.microsoft.com/office/drawing/2014/main" id="{7752196E-87EC-43DF-AA58-F8506ADE0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6" y="3108"/>
                <a:ext cx="49" cy="100"/>
              </a:xfrm>
              <a:custGeom>
                <a:avLst/>
                <a:gdLst>
                  <a:gd name="T0" fmla="*/ 71 w 29"/>
                  <a:gd name="T1" fmla="*/ 52 h 56"/>
                  <a:gd name="T2" fmla="*/ 0 w 29"/>
                  <a:gd name="T3" fmla="*/ 223 h 56"/>
                  <a:gd name="T4" fmla="*/ 86 w 29"/>
                  <a:gd name="T5" fmla="*/ 275 h 56"/>
                  <a:gd name="T6" fmla="*/ 83 w 29"/>
                  <a:gd name="T7" fmla="*/ 68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56">
                    <a:moveTo>
                      <a:pt x="15" y="9"/>
                    </a:moveTo>
                    <a:cubicBezTo>
                      <a:pt x="8" y="15"/>
                      <a:pt x="0" y="29"/>
                      <a:pt x="0" y="39"/>
                    </a:cubicBezTo>
                    <a:cubicBezTo>
                      <a:pt x="0" y="53"/>
                      <a:pt x="10" y="56"/>
                      <a:pt x="18" y="48"/>
                    </a:cubicBezTo>
                    <a:cubicBezTo>
                      <a:pt x="26" y="40"/>
                      <a:pt x="29" y="0"/>
                      <a:pt x="17" y="12"/>
                    </a:cubicBezTo>
                  </a:path>
                </a:pathLst>
              </a:custGeom>
              <a:solidFill>
                <a:srgbClr val="863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" name="Freeform 84">
                <a:extLst>
                  <a:ext uri="{FF2B5EF4-FFF2-40B4-BE49-F238E27FC236}">
                    <a16:creationId xmlns:a16="http://schemas.microsoft.com/office/drawing/2014/main" id="{1C90AF32-560D-4795-B8F8-E2716DCAC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" y="3060"/>
                <a:ext cx="69" cy="68"/>
              </a:xfrm>
              <a:custGeom>
                <a:avLst/>
                <a:gdLst>
                  <a:gd name="T0" fmla="*/ 159 w 42"/>
                  <a:gd name="T1" fmla="*/ 0 h 38"/>
                  <a:gd name="T2" fmla="*/ 81 w 42"/>
                  <a:gd name="T3" fmla="*/ 202 h 38"/>
                  <a:gd name="T4" fmla="*/ 159 w 42"/>
                  <a:gd name="T5" fmla="*/ 13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8">
                    <a:moveTo>
                      <a:pt x="36" y="0"/>
                    </a:moveTo>
                    <a:cubicBezTo>
                      <a:pt x="23" y="0"/>
                      <a:pt x="0" y="30"/>
                      <a:pt x="18" y="35"/>
                    </a:cubicBezTo>
                    <a:cubicBezTo>
                      <a:pt x="31" y="38"/>
                      <a:pt x="42" y="11"/>
                      <a:pt x="36" y="2"/>
                    </a:cubicBezTo>
                  </a:path>
                </a:pathLst>
              </a:custGeom>
              <a:solidFill>
                <a:srgbClr val="6821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" name="Freeform 85">
                <a:extLst>
                  <a:ext uri="{FF2B5EF4-FFF2-40B4-BE49-F238E27FC236}">
                    <a16:creationId xmlns:a16="http://schemas.microsoft.com/office/drawing/2014/main" id="{37CE90A6-E007-44E0-BDA1-C2A86F0BB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2974"/>
                <a:ext cx="63" cy="108"/>
              </a:xfrm>
              <a:custGeom>
                <a:avLst/>
                <a:gdLst>
                  <a:gd name="T0" fmla="*/ 167 w 38"/>
                  <a:gd name="T1" fmla="*/ 66 h 61"/>
                  <a:gd name="T2" fmla="*/ 68 w 38"/>
                  <a:gd name="T3" fmla="*/ 301 h 61"/>
                  <a:gd name="T4" fmla="*/ 159 w 38"/>
                  <a:gd name="T5" fmla="*/ 85 h 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" h="61">
                    <a:moveTo>
                      <a:pt x="37" y="12"/>
                    </a:moveTo>
                    <a:cubicBezTo>
                      <a:pt x="19" y="0"/>
                      <a:pt x="0" y="49"/>
                      <a:pt x="15" y="54"/>
                    </a:cubicBezTo>
                    <a:cubicBezTo>
                      <a:pt x="32" y="61"/>
                      <a:pt x="38" y="24"/>
                      <a:pt x="35" y="15"/>
                    </a:cubicBezTo>
                  </a:path>
                </a:pathLst>
              </a:custGeom>
              <a:solidFill>
                <a:srgbClr val="863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" name="Freeform 86">
                <a:extLst>
                  <a:ext uri="{FF2B5EF4-FFF2-40B4-BE49-F238E27FC236}">
                    <a16:creationId xmlns:a16="http://schemas.microsoft.com/office/drawing/2014/main" id="{B916E1C0-7D65-4FF4-8CFA-51DE54565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3193"/>
                <a:ext cx="65" cy="55"/>
              </a:xfrm>
              <a:custGeom>
                <a:avLst/>
                <a:gdLst>
                  <a:gd name="T0" fmla="*/ 88 w 39"/>
                  <a:gd name="T1" fmla="*/ 21 h 31"/>
                  <a:gd name="T2" fmla="*/ 78 w 39"/>
                  <a:gd name="T3" fmla="*/ 167 h 31"/>
                  <a:gd name="T4" fmla="*/ 97 w 39"/>
                  <a:gd name="T5" fmla="*/ 21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" h="31">
                    <a:moveTo>
                      <a:pt x="19" y="4"/>
                    </a:moveTo>
                    <a:cubicBezTo>
                      <a:pt x="3" y="0"/>
                      <a:pt x="0" y="31"/>
                      <a:pt x="17" y="30"/>
                    </a:cubicBezTo>
                    <a:cubicBezTo>
                      <a:pt x="30" y="29"/>
                      <a:pt x="39" y="1"/>
                      <a:pt x="21" y="4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2" name="Freeform 87">
                <a:extLst>
                  <a:ext uri="{FF2B5EF4-FFF2-40B4-BE49-F238E27FC236}">
                    <a16:creationId xmlns:a16="http://schemas.microsoft.com/office/drawing/2014/main" id="{4F7BE132-E096-412F-BD33-122ABF7F5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9" y="2905"/>
                <a:ext cx="188" cy="439"/>
              </a:xfrm>
              <a:custGeom>
                <a:avLst/>
                <a:gdLst>
                  <a:gd name="T0" fmla="*/ 368 w 113"/>
                  <a:gd name="T1" fmla="*/ 34 h 248"/>
                  <a:gd name="T2" fmla="*/ 111 w 113"/>
                  <a:gd name="T3" fmla="*/ 150 h 248"/>
                  <a:gd name="T4" fmla="*/ 96 w 113"/>
                  <a:gd name="T5" fmla="*/ 322 h 248"/>
                  <a:gd name="T6" fmla="*/ 166 w 113"/>
                  <a:gd name="T7" fmla="*/ 444 h 248"/>
                  <a:gd name="T8" fmla="*/ 133 w 113"/>
                  <a:gd name="T9" fmla="*/ 1131 h 248"/>
                  <a:gd name="T10" fmla="*/ 280 w 113"/>
                  <a:gd name="T11" fmla="*/ 1289 h 248"/>
                  <a:gd name="T12" fmla="*/ 313 w 113"/>
                  <a:gd name="T13" fmla="*/ 1115 h 248"/>
                  <a:gd name="T14" fmla="*/ 341 w 113"/>
                  <a:gd name="T15" fmla="*/ 1266 h 248"/>
                  <a:gd name="T16" fmla="*/ 359 w 113"/>
                  <a:gd name="T17" fmla="*/ 1204 h 248"/>
                  <a:gd name="T18" fmla="*/ 404 w 113"/>
                  <a:gd name="T19" fmla="*/ 1375 h 248"/>
                  <a:gd name="T20" fmla="*/ 438 w 113"/>
                  <a:gd name="T21" fmla="*/ 1290 h 248"/>
                  <a:gd name="T22" fmla="*/ 458 w 113"/>
                  <a:gd name="T23" fmla="*/ 1290 h 248"/>
                  <a:gd name="T24" fmla="*/ 472 w 113"/>
                  <a:gd name="T25" fmla="*/ 1347 h 248"/>
                  <a:gd name="T26" fmla="*/ 497 w 113"/>
                  <a:gd name="T27" fmla="*/ 988 h 248"/>
                  <a:gd name="T28" fmla="*/ 459 w 113"/>
                  <a:gd name="T29" fmla="*/ 611 h 248"/>
                  <a:gd name="T30" fmla="*/ 466 w 113"/>
                  <a:gd name="T31" fmla="*/ 281 h 248"/>
                  <a:gd name="T32" fmla="*/ 391 w 113"/>
                  <a:gd name="T33" fmla="*/ 34 h 248"/>
                  <a:gd name="T34" fmla="*/ 368 w 113"/>
                  <a:gd name="T35" fmla="*/ 34 h 24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248">
                    <a:moveTo>
                      <a:pt x="80" y="6"/>
                    </a:moveTo>
                    <a:cubicBezTo>
                      <a:pt x="58" y="0"/>
                      <a:pt x="34" y="5"/>
                      <a:pt x="24" y="27"/>
                    </a:cubicBezTo>
                    <a:cubicBezTo>
                      <a:pt x="21" y="36"/>
                      <a:pt x="18" y="48"/>
                      <a:pt x="21" y="58"/>
                    </a:cubicBezTo>
                    <a:cubicBezTo>
                      <a:pt x="25" y="66"/>
                      <a:pt x="33" y="71"/>
                      <a:pt x="36" y="80"/>
                    </a:cubicBezTo>
                    <a:cubicBezTo>
                      <a:pt x="51" y="123"/>
                      <a:pt x="0" y="164"/>
                      <a:pt x="29" y="204"/>
                    </a:cubicBezTo>
                    <a:cubicBezTo>
                      <a:pt x="36" y="215"/>
                      <a:pt x="50" y="227"/>
                      <a:pt x="61" y="232"/>
                    </a:cubicBezTo>
                    <a:cubicBezTo>
                      <a:pt x="65" y="222"/>
                      <a:pt x="63" y="211"/>
                      <a:pt x="68" y="201"/>
                    </a:cubicBezTo>
                    <a:cubicBezTo>
                      <a:pt x="73" y="208"/>
                      <a:pt x="72" y="220"/>
                      <a:pt x="74" y="228"/>
                    </a:cubicBezTo>
                    <a:cubicBezTo>
                      <a:pt x="76" y="224"/>
                      <a:pt x="78" y="221"/>
                      <a:pt x="78" y="217"/>
                    </a:cubicBezTo>
                    <a:cubicBezTo>
                      <a:pt x="85" y="220"/>
                      <a:pt x="82" y="240"/>
                      <a:pt x="88" y="248"/>
                    </a:cubicBezTo>
                    <a:cubicBezTo>
                      <a:pt x="90" y="243"/>
                      <a:pt x="93" y="238"/>
                      <a:pt x="95" y="233"/>
                    </a:cubicBezTo>
                    <a:cubicBezTo>
                      <a:pt x="95" y="233"/>
                      <a:pt x="98" y="233"/>
                      <a:pt x="99" y="233"/>
                    </a:cubicBezTo>
                    <a:cubicBezTo>
                      <a:pt x="98" y="237"/>
                      <a:pt x="101" y="240"/>
                      <a:pt x="103" y="243"/>
                    </a:cubicBezTo>
                    <a:cubicBezTo>
                      <a:pt x="113" y="235"/>
                      <a:pt x="108" y="191"/>
                      <a:pt x="108" y="178"/>
                    </a:cubicBezTo>
                    <a:cubicBezTo>
                      <a:pt x="108" y="156"/>
                      <a:pt x="108" y="130"/>
                      <a:pt x="100" y="110"/>
                    </a:cubicBezTo>
                    <a:cubicBezTo>
                      <a:pt x="92" y="88"/>
                      <a:pt x="92" y="72"/>
                      <a:pt x="101" y="51"/>
                    </a:cubicBezTo>
                    <a:cubicBezTo>
                      <a:pt x="107" y="37"/>
                      <a:pt x="106" y="8"/>
                      <a:pt x="85" y="6"/>
                    </a:cubicBezTo>
                    <a:lnTo>
                      <a:pt x="80" y="6"/>
                    </a:lnTo>
                    <a:close/>
                  </a:path>
                </a:pathLst>
              </a:custGeom>
              <a:solidFill>
                <a:srgbClr val="CF49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3" name="Freeform 88">
                <a:extLst>
                  <a:ext uri="{FF2B5EF4-FFF2-40B4-BE49-F238E27FC236}">
                    <a16:creationId xmlns:a16="http://schemas.microsoft.com/office/drawing/2014/main" id="{77DC0009-8EB7-45FC-87F2-CEF73823A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3076"/>
                <a:ext cx="93" cy="176"/>
              </a:xfrm>
              <a:custGeom>
                <a:avLst/>
                <a:gdLst>
                  <a:gd name="T0" fmla="*/ 196 w 56"/>
                  <a:gd name="T1" fmla="*/ 114 h 99"/>
                  <a:gd name="T2" fmla="*/ 75 w 56"/>
                  <a:gd name="T3" fmla="*/ 203 h 99"/>
                  <a:gd name="T4" fmla="*/ 33 w 56"/>
                  <a:gd name="T5" fmla="*/ 455 h 99"/>
                  <a:gd name="T6" fmla="*/ 151 w 56"/>
                  <a:gd name="T7" fmla="*/ 325 h 99"/>
                  <a:gd name="T8" fmla="*/ 196 w 56"/>
                  <a:gd name="T9" fmla="*/ 11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99">
                    <a:moveTo>
                      <a:pt x="43" y="20"/>
                    </a:moveTo>
                    <a:cubicBezTo>
                      <a:pt x="30" y="0"/>
                      <a:pt x="20" y="26"/>
                      <a:pt x="16" y="36"/>
                    </a:cubicBezTo>
                    <a:cubicBezTo>
                      <a:pt x="12" y="47"/>
                      <a:pt x="0" y="70"/>
                      <a:pt x="7" y="81"/>
                    </a:cubicBezTo>
                    <a:cubicBezTo>
                      <a:pt x="18" y="99"/>
                      <a:pt x="28" y="66"/>
                      <a:pt x="33" y="58"/>
                    </a:cubicBezTo>
                    <a:cubicBezTo>
                      <a:pt x="38" y="48"/>
                      <a:pt x="56" y="31"/>
                      <a:pt x="43" y="20"/>
                    </a:cubicBezTo>
                  </a:path>
                </a:pathLst>
              </a:custGeom>
              <a:solidFill>
                <a:srgbClr val="B91D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4" name="Freeform 89">
                <a:extLst>
                  <a:ext uri="{FF2B5EF4-FFF2-40B4-BE49-F238E27FC236}">
                    <a16:creationId xmlns:a16="http://schemas.microsoft.com/office/drawing/2014/main" id="{588B5B94-1300-4558-A075-68A0D465D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1669"/>
                <a:ext cx="305" cy="1978"/>
              </a:xfrm>
              <a:custGeom>
                <a:avLst/>
                <a:gdLst>
                  <a:gd name="T0" fmla="*/ 730 w 183"/>
                  <a:gd name="T1" fmla="*/ 28 h 1116"/>
                  <a:gd name="T2" fmla="*/ 838 w 183"/>
                  <a:gd name="T3" fmla="*/ 110 h 1116"/>
                  <a:gd name="T4" fmla="*/ 742 w 183"/>
                  <a:gd name="T5" fmla="*/ 257 h 1116"/>
                  <a:gd name="T6" fmla="*/ 578 w 183"/>
                  <a:gd name="T7" fmla="*/ 656 h 1116"/>
                  <a:gd name="T8" fmla="*/ 237 w 183"/>
                  <a:gd name="T9" fmla="*/ 1152 h 1116"/>
                  <a:gd name="T10" fmla="*/ 297 w 183"/>
                  <a:gd name="T11" fmla="*/ 1097 h 1116"/>
                  <a:gd name="T12" fmla="*/ 533 w 183"/>
                  <a:gd name="T13" fmla="*/ 892 h 1116"/>
                  <a:gd name="T14" fmla="*/ 653 w 183"/>
                  <a:gd name="T15" fmla="*/ 794 h 1116"/>
                  <a:gd name="T16" fmla="*/ 700 w 183"/>
                  <a:gd name="T17" fmla="*/ 613 h 1116"/>
                  <a:gd name="T18" fmla="*/ 787 w 183"/>
                  <a:gd name="T19" fmla="*/ 764 h 1116"/>
                  <a:gd name="T20" fmla="*/ 687 w 183"/>
                  <a:gd name="T21" fmla="*/ 829 h 1116"/>
                  <a:gd name="T22" fmla="*/ 575 w 183"/>
                  <a:gd name="T23" fmla="*/ 918 h 1116"/>
                  <a:gd name="T24" fmla="*/ 180 w 183"/>
                  <a:gd name="T25" fmla="*/ 1526 h 1116"/>
                  <a:gd name="T26" fmla="*/ 125 w 183"/>
                  <a:gd name="T27" fmla="*/ 2660 h 1116"/>
                  <a:gd name="T28" fmla="*/ 430 w 183"/>
                  <a:gd name="T29" fmla="*/ 4064 h 1116"/>
                  <a:gd name="T30" fmla="*/ 667 w 183"/>
                  <a:gd name="T31" fmla="*/ 5076 h 1116"/>
                  <a:gd name="T32" fmla="*/ 658 w 183"/>
                  <a:gd name="T33" fmla="*/ 5466 h 1116"/>
                  <a:gd name="T34" fmla="*/ 778 w 183"/>
                  <a:gd name="T35" fmla="*/ 5833 h 1116"/>
                  <a:gd name="T36" fmla="*/ 838 w 183"/>
                  <a:gd name="T37" fmla="*/ 6163 h 1116"/>
                  <a:gd name="T38" fmla="*/ 787 w 183"/>
                  <a:gd name="T39" fmla="*/ 6063 h 1116"/>
                  <a:gd name="T40" fmla="*/ 730 w 183"/>
                  <a:gd name="T41" fmla="*/ 5812 h 1116"/>
                  <a:gd name="T42" fmla="*/ 630 w 183"/>
                  <a:gd name="T43" fmla="*/ 5544 h 1116"/>
                  <a:gd name="T44" fmla="*/ 563 w 183"/>
                  <a:gd name="T45" fmla="*/ 5695 h 1116"/>
                  <a:gd name="T46" fmla="*/ 508 w 183"/>
                  <a:gd name="T47" fmla="*/ 5998 h 1116"/>
                  <a:gd name="T48" fmla="*/ 397 w 183"/>
                  <a:gd name="T49" fmla="*/ 6214 h 1116"/>
                  <a:gd name="T50" fmla="*/ 463 w 183"/>
                  <a:gd name="T51" fmla="*/ 5998 h 1116"/>
                  <a:gd name="T52" fmla="*/ 520 w 183"/>
                  <a:gd name="T53" fmla="*/ 5629 h 1116"/>
                  <a:gd name="T54" fmla="*/ 437 w 183"/>
                  <a:gd name="T55" fmla="*/ 5638 h 1116"/>
                  <a:gd name="T56" fmla="*/ 367 w 183"/>
                  <a:gd name="T57" fmla="*/ 5913 h 1116"/>
                  <a:gd name="T58" fmla="*/ 242 w 183"/>
                  <a:gd name="T59" fmla="*/ 6120 h 1116"/>
                  <a:gd name="T60" fmla="*/ 297 w 183"/>
                  <a:gd name="T61" fmla="*/ 5982 h 1116"/>
                  <a:gd name="T62" fmla="*/ 388 w 183"/>
                  <a:gd name="T63" fmla="*/ 5588 h 1116"/>
                  <a:gd name="T64" fmla="*/ 533 w 183"/>
                  <a:gd name="T65" fmla="*/ 5271 h 1116"/>
                  <a:gd name="T66" fmla="*/ 438 w 183"/>
                  <a:gd name="T67" fmla="*/ 4872 h 1116"/>
                  <a:gd name="T68" fmla="*/ 500 w 183"/>
                  <a:gd name="T69" fmla="*/ 4426 h 1116"/>
                  <a:gd name="T70" fmla="*/ 13 w 183"/>
                  <a:gd name="T71" fmla="*/ 2790 h 1116"/>
                  <a:gd name="T72" fmla="*/ 158 w 183"/>
                  <a:gd name="T73" fmla="*/ 1188 h 1116"/>
                  <a:gd name="T74" fmla="*/ 508 w 183"/>
                  <a:gd name="T75" fmla="*/ 670 h 1116"/>
                  <a:gd name="T76" fmla="*/ 700 w 183"/>
                  <a:gd name="T77" fmla="*/ 223 h 1116"/>
                  <a:gd name="T78" fmla="*/ 730 w 183"/>
                  <a:gd name="T79" fmla="*/ 28 h 111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3" h="1116">
                    <a:moveTo>
                      <a:pt x="158" y="5"/>
                    </a:moveTo>
                    <a:cubicBezTo>
                      <a:pt x="158" y="5"/>
                      <a:pt x="175" y="0"/>
                      <a:pt x="181" y="20"/>
                    </a:cubicBezTo>
                    <a:cubicBezTo>
                      <a:pt x="160" y="46"/>
                      <a:pt x="160" y="46"/>
                      <a:pt x="160" y="46"/>
                    </a:cubicBezTo>
                    <a:cubicBezTo>
                      <a:pt x="160" y="46"/>
                      <a:pt x="152" y="87"/>
                      <a:pt x="125" y="118"/>
                    </a:cubicBezTo>
                    <a:cubicBezTo>
                      <a:pt x="98" y="149"/>
                      <a:pt x="69" y="152"/>
                      <a:pt x="51" y="207"/>
                    </a:cubicBezTo>
                    <a:cubicBezTo>
                      <a:pt x="32" y="262"/>
                      <a:pt x="53" y="212"/>
                      <a:pt x="64" y="197"/>
                    </a:cubicBezTo>
                    <a:cubicBezTo>
                      <a:pt x="74" y="183"/>
                      <a:pt x="86" y="166"/>
                      <a:pt x="115" y="160"/>
                    </a:cubicBezTo>
                    <a:cubicBezTo>
                      <a:pt x="145" y="155"/>
                      <a:pt x="141" y="143"/>
                      <a:pt x="141" y="143"/>
                    </a:cubicBezTo>
                    <a:cubicBezTo>
                      <a:pt x="151" y="110"/>
                      <a:pt x="151" y="110"/>
                      <a:pt x="151" y="110"/>
                    </a:cubicBezTo>
                    <a:cubicBezTo>
                      <a:pt x="151" y="110"/>
                      <a:pt x="174" y="117"/>
                      <a:pt x="170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cubicBezTo>
                      <a:pt x="148" y="149"/>
                      <a:pt x="142" y="167"/>
                      <a:pt x="124" y="165"/>
                    </a:cubicBezTo>
                    <a:cubicBezTo>
                      <a:pt x="97" y="163"/>
                      <a:pt x="53" y="203"/>
                      <a:pt x="39" y="274"/>
                    </a:cubicBezTo>
                    <a:cubicBezTo>
                      <a:pt x="25" y="346"/>
                      <a:pt x="29" y="416"/>
                      <a:pt x="27" y="478"/>
                    </a:cubicBezTo>
                    <a:cubicBezTo>
                      <a:pt x="24" y="540"/>
                      <a:pt x="57" y="673"/>
                      <a:pt x="93" y="730"/>
                    </a:cubicBezTo>
                    <a:cubicBezTo>
                      <a:pt x="129" y="787"/>
                      <a:pt x="174" y="851"/>
                      <a:pt x="144" y="912"/>
                    </a:cubicBezTo>
                    <a:cubicBezTo>
                      <a:pt x="124" y="954"/>
                      <a:pt x="128" y="959"/>
                      <a:pt x="142" y="982"/>
                    </a:cubicBezTo>
                    <a:cubicBezTo>
                      <a:pt x="156" y="1004"/>
                      <a:pt x="168" y="1009"/>
                      <a:pt x="168" y="1048"/>
                    </a:cubicBezTo>
                    <a:cubicBezTo>
                      <a:pt x="167" y="1086"/>
                      <a:pt x="183" y="1082"/>
                      <a:pt x="181" y="1107"/>
                    </a:cubicBezTo>
                    <a:cubicBezTo>
                      <a:pt x="181" y="1107"/>
                      <a:pt x="181" y="1101"/>
                      <a:pt x="170" y="1089"/>
                    </a:cubicBezTo>
                    <a:cubicBezTo>
                      <a:pt x="160" y="1077"/>
                      <a:pt x="159" y="1059"/>
                      <a:pt x="158" y="1044"/>
                    </a:cubicBezTo>
                    <a:cubicBezTo>
                      <a:pt x="157" y="1029"/>
                      <a:pt x="146" y="998"/>
                      <a:pt x="136" y="996"/>
                    </a:cubicBezTo>
                    <a:cubicBezTo>
                      <a:pt x="126" y="995"/>
                      <a:pt x="119" y="1009"/>
                      <a:pt x="122" y="1023"/>
                    </a:cubicBezTo>
                    <a:cubicBezTo>
                      <a:pt x="126" y="1037"/>
                      <a:pt x="124" y="1059"/>
                      <a:pt x="110" y="1077"/>
                    </a:cubicBezTo>
                    <a:cubicBezTo>
                      <a:pt x="96" y="1095"/>
                      <a:pt x="84" y="1099"/>
                      <a:pt x="86" y="1116"/>
                    </a:cubicBezTo>
                    <a:cubicBezTo>
                      <a:pt x="86" y="1116"/>
                      <a:pt x="75" y="1109"/>
                      <a:pt x="100" y="1077"/>
                    </a:cubicBezTo>
                    <a:cubicBezTo>
                      <a:pt x="125" y="1046"/>
                      <a:pt x="118" y="1016"/>
                      <a:pt x="112" y="1011"/>
                    </a:cubicBezTo>
                    <a:cubicBezTo>
                      <a:pt x="106" y="1005"/>
                      <a:pt x="99" y="1000"/>
                      <a:pt x="94" y="1013"/>
                    </a:cubicBezTo>
                    <a:cubicBezTo>
                      <a:pt x="89" y="1025"/>
                      <a:pt x="81" y="1040"/>
                      <a:pt x="79" y="1062"/>
                    </a:cubicBezTo>
                    <a:cubicBezTo>
                      <a:pt x="78" y="1084"/>
                      <a:pt x="57" y="1076"/>
                      <a:pt x="52" y="1099"/>
                    </a:cubicBezTo>
                    <a:cubicBezTo>
                      <a:pt x="52" y="1099"/>
                      <a:pt x="45" y="1088"/>
                      <a:pt x="64" y="1074"/>
                    </a:cubicBezTo>
                    <a:cubicBezTo>
                      <a:pt x="84" y="1059"/>
                      <a:pt x="70" y="1018"/>
                      <a:pt x="84" y="1004"/>
                    </a:cubicBezTo>
                    <a:cubicBezTo>
                      <a:pt x="97" y="991"/>
                      <a:pt x="117" y="974"/>
                      <a:pt x="115" y="947"/>
                    </a:cubicBezTo>
                    <a:cubicBezTo>
                      <a:pt x="112" y="920"/>
                      <a:pt x="88" y="900"/>
                      <a:pt x="95" y="875"/>
                    </a:cubicBezTo>
                    <a:cubicBezTo>
                      <a:pt x="102" y="850"/>
                      <a:pt x="140" y="833"/>
                      <a:pt x="108" y="795"/>
                    </a:cubicBezTo>
                    <a:cubicBezTo>
                      <a:pt x="75" y="757"/>
                      <a:pt x="0" y="579"/>
                      <a:pt x="3" y="501"/>
                    </a:cubicBezTo>
                    <a:cubicBezTo>
                      <a:pt x="6" y="422"/>
                      <a:pt x="2" y="281"/>
                      <a:pt x="34" y="213"/>
                    </a:cubicBezTo>
                    <a:cubicBezTo>
                      <a:pt x="67" y="146"/>
                      <a:pt x="87" y="140"/>
                      <a:pt x="110" y="120"/>
                    </a:cubicBezTo>
                    <a:cubicBezTo>
                      <a:pt x="133" y="99"/>
                      <a:pt x="152" y="49"/>
                      <a:pt x="151" y="40"/>
                    </a:cubicBezTo>
                    <a:lnTo>
                      <a:pt x="158" y="5"/>
                    </a:lnTo>
                    <a:close/>
                  </a:path>
                </a:pathLst>
              </a:custGeom>
              <a:solidFill>
                <a:srgbClr val="933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5" name="Freeform 90">
                <a:extLst>
                  <a:ext uri="{FF2B5EF4-FFF2-40B4-BE49-F238E27FC236}">
                    <a16:creationId xmlns:a16="http://schemas.microsoft.com/office/drawing/2014/main" id="{9BC90819-4A60-4CD2-89E6-778B77CDA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1847"/>
                <a:ext cx="326" cy="1773"/>
              </a:xfrm>
              <a:custGeom>
                <a:avLst/>
                <a:gdLst>
                  <a:gd name="T0" fmla="*/ 33 w 196"/>
                  <a:gd name="T1" fmla="*/ 351 h 1001"/>
                  <a:gd name="T2" fmla="*/ 151 w 196"/>
                  <a:gd name="T3" fmla="*/ 351 h 1001"/>
                  <a:gd name="T4" fmla="*/ 146 w 196"/>
                  <a:gd name="T5" fmla="*/ 517 h 1001"/>
                  <a:gd name="T6" fmla="*/ 321 w 196"/>
                  <a:gd name="T7" fmla="*/ 928 h 1001"/>
                  <a:gd name="T8" fmla="*/ 639 w 196"/>
                  <a:gd name="T9" fmla="*/ 1245 h 1001"/>
                  <a:gd name="T10" fmla="*/ 414 w 196"/>
                  <a:gd name="T11" fmla="*/ 721 h 1001"/>
                  <a:gd name="T12" fmla="*/ 368 w 196"/>
                  <a:gd name="T13" fmla="*/ 439 h 1001"/>
                  <a:gd name="T14" fmla="*/ 321 w 196"/>
                  <a:gd name="T15" fmla="*/ 338 h 1001"/>
                  <a:gd name="T16" fmla="*/ 437 w 196"/>
                  <a:gd name="T17" fmla="*/ 322 h 1001"/>
                  <a:gd name="T18" fmla="*/ 409 w 196"/>
                  <a:gd name="T19" fmla="*/ 448 h 1001"/>
                  <a:gd name="T20" fmla="*/ 446 w 196"/>
                  <a:gd name="T21" fmla="*/ 728 h 1001"/>
                  <a:gd name="T22" fmla="*/ 630 w 196"/>
                  <a:gd name="T23" fmla="*/ 1022 h 1001"/>
                  <a:gd name="T24" fmla="*/ 654 w 196"/>
                  <a:gd name="T25" fmla="*/ 505 h 1001"/>
                  <a:gd name="T26" fmla="*/ 685 w 196"/>
                  <a:gd name="T27" fmla="*/ 207 h 1001"/>
                  <a:gd name="T28" fmla="*/ 679 w 196"/>
                  <a:gd name="T29" fmla="*/ 34 h 1001"/>
                  <a:gd name="T30" fmla="*/ 777 w 196"/>
                  <a:gd name="T31" fmla="*/ 73 h 1001"/>
                  <a:gd name="T32" fmla="*/ 722 w 196"/>
                  <a:gd name="T33" fmla="*/ 216 h 1001"/>
                  <a:gd name="T34" fmla="*/ 680 w 196"/>
                  <a:gd name="T35" fmla="*/ 512 h 1001"/>
                  <a:gd name="T36" fmla="*/ 689 w 196"/>
                  <a:gd name="T37" fmla="*/ 988 h 1001"/>
                  <a:gd name="T38" fmla="*/ 805 w 196"/>
                  <a:gd name="T39" fmla="*/ 1513 h 1001"/>
                  <a:gd name="T40" fmla="*/ 800 w 196"/>
                  <a:gd name="T41" fmla="*/ 3084 h 1001"/>
                  <a:gd name="T42" fmla="*/ 429 w 196"/>
                  <a:gd name="T43" fmla="*/ 3856 h 1001"/>
                  <a:gd name="T44" fmla="*/ 479 w 196"/>
                  <a:gd name="T45" fmla="*/ 4483 h 1001"/>
                  <a:gd name="T46" fmla="*/ 484 w 196"/>
                  <a:gd name="T47" fmla="*/ 4873 h 1001"/>
                  <a:gd name="T48" fmla="*/ 637 w 196"/>
                  <a:gd name="T49" fmla="*/ 5174 h 1001"/>
                  <a:gd name="T50" fmla="*/ 664 w 196"/>
                  <a:gd name="T51" fmla="*/ 5503 h 1001"/>
                  <a:gd name="T52" fmla="*/ 612 w 196"/>
                  <a:gd name="T53" fmla="*/ 5186 h 1001"/>
                  <a:gd name="T54" fmla="*/ 484 w 196"/>
                  <a:gd name="T55" fmla="*/ 4951 h 1001"/>
                  <a:gd name="T56" fmla="*/ 456 w 196"/>
                  <a:gd name="T57" fmla="*/ 5202 h 1001"/>
                  <a:gd name="T58" fmla="*/ 363 w 196"/>
                  <a:gd name="T59" fmla="*/ 5562 h 1001"/>
                  <a:gd name="T60" fmla="*/ 404 w 196"/>
                  <a:gd name="T61" fmla="*/ 5245 h 1001"/>
                  <a:gd name="T62" fmla="*/ 417 w 196"/>
                  <a:gd name="T63" fmla="*/ 4963 h 1001"/>
                  <a:gd name="T64" fmla="*/ 291 w 196"/>
                  <a:gd name="T65" fmla="*/ 5232 h 1001"/>
                  <a:gd name="T66" fmla="*/ 221 w 196"/>
                  <a:gd name="T67" fmla="*/ 5528 h 1001"/>
                  <a:gd name="T68" fmla="*/ 238 w 196"/>
                  <a:gd name="T69" fmla="*/ 5383 h 1001"/>
                  <a:gd name="T70" fmla="*/ 291 w 196"/>
                  <a:gd name="T71" fmla="*/ 5108 h 1001"/>
                  <a:gd name="T72" fmla="*/ 291 w 196"/>
                  <a:gd name="T73" fmla="*/ 4935 h 1001"/>
                  <a:gd name="T74" fmla="*/ 138 w 196"/>
                  <a:gd name="T75" fmla="*/ 5174 h 1001"/>
                  <a:gd name="T76" fmla="*/ 20 w 196"/>
                  <a:gd name="T77" fmla="*/ 5397 h 1001"/>
                  <a:gd name="T78" fmla="*/ 50 w 196"/>
                  <a:gd name="T79" fmla="*/ 5252 h 1001"/>
                  <a:gd name="T80" fmla="*/ 130 w 196"/>
                  <a:gd name="T81" fmla="*/ 5036 h 1001"/>
                  <a:gd name="T82" fmla="*/ 279 w 196"/>
                  <a:gd name="T83" fmla="*/ 4711 h 1001"/>
                  <a:gd name="T84" fmla="*/ 291 w 196"/>
                  <a:gd name="T85" fmla="*/ 4122 h 1001"/>
                  <a:gd name="T86" fmla="*/ 401 w 196"/>
                  <a:gd name="T87" fmla="*/ 3608 h 1001"/>
                  <a:gd name="T88" fmla="*/ 743 w 196"/>
                  <a:gd name="T89" fmla="*/ 2876 h 1001"/>
                  <a:gd name="T90" fmla="*/ 654 w 196"/>
                  <a:gd name="T91" fmla="*/ 1428 h 1001"/>
                  <a:gd name="T92" fmla="*/ 213 w 196"/>
                  <a:gd name="T93" fmla="*/ 866 h 1001"/>
                  <a:gd name="T94" fmla="*/ 103 w 196"/>
                  <a:gd name="T95" fmla="*/ 496 h 1001"/>
                  <a:gd name="T96" fmla="*/ 33 w 196"/>
                  <a:gd name="T97" fmla="*/ 351 h 100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96" h="1001">
                    <a:moveTo>
                      <a:pt x="7" y="63"/>
                    </a:moveTo>
                    <a:cubicBezTo>
                      <a:pt x="7" y="63"/>
                      <a:pt x="21" y="51"/>
                      <a:pt x="33" y="63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93"/>
                      <a:pt x="39" y="147"/>
                      <a:pt x="70" y="167"/>
                    </a:cubicBezTo>
                    <a:cubicBezTo>
                      <a:pt x="101" y="188"/>
                      <a:pt x="144" y="259"/>
                      <a:pt x="139" y="224"/>
                    </a:cubicBezTo>
                    <a:cubicBezTo>
                      <a:pt x="134" y="190"/>
                      <a:pt x="93" y="164"/>
                      <a:pt x="90" y="130"/>
                    </a:cubicBezTo>
                    <a:cubicBezTo>
                      <a:pt x="87" y="96"/>
                      <a:pt x="80" y="79"/>
                      <a:pt x="80" y="79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0" y="61"/>
                      <a:pt x="85" y="45"/>
                      <a:pt x="95" y="58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89" y="81"/>
                      <a:pt x="93" y="119"/>
                      <a:pt x="97" y="131"/>
                    </a:cubicBezTo>
                    <a:cubicBezTo>
                      <a:pt x="100" y="144"/>
                      <a:pt x="122" y="192"/>
                      <a:pt x="137" y="184"/>
                    </a:cubicBezTo>
                    <a:cubicBezTo>
                      <a:pt x="151" y="176"/>
                      <a:pt x="137" y="116"/>
                      <a:pt x="142" y="91"/>
                    </a:cubicBezTo>
                    <a:cubicBezTo>
                      <a:pt x="146" y="66"/>
                      <a:pt x="150" y="45"/>
                      <a:pt x="149" y="37"/>
                    </a:cubicBezTo>
                    <a:cubicBezTo>
                      <a:pt x="148" y="28"/>
                      <a:pt x="147" y="6"/>
                      <a:pt x="147" y="6"/>
                    </a:cubicBezTo>
                    <a:cubicBezTo>
                      <a:pt x="147" y="6"/>
                      <a:pt x="159" y="0"/>
                      <a:pt x="169" y="13"/>
                    </a:cubicBezTo>
                    <a:cubicBezTo>
                      <a:pt x="157" y="39"/>
                      <a:pt x="157" y="39"/>
                      <a:pt x="157" y="39"/>
                    </a:cubicBezTo>
                    <a:cubicBezTo>
                      <a:pt x="157" y="39"/>
                      <a:pt x="149" y="77"/>
                      <a:pt x="148" y="92"/>
                    </a:cubicBezTo>
                    <a:cubicBezTo>
                      <a:pt x="147" y="108"/>
                      <a:pt x="142" y="157"/>
                      <a:pt x="150" y="178"/>
                    </a:cubicBezTo>
                    <a:cubicBezTo>
                      <a:pt x="158" y="199"/>
                      <a:pt x="166" y="211"/>
                      <a:pt x="175" y="272"/>
                    </a:cubicBezTo>
                    <a:cubicBezTo>
                      <a:pt x="184" y="333"/>
                      <a:pt x="196" y="514"/>
                      <a:pt x="174" y="555"/>
                    </a:cubicBezTo>
                    <a:cubicBezTo>
                      <a:pt x="152" y="596"/>
                      <a:pt x="95" y="655"/>
                      <a:pt x="93" y="694"/>
                    </a:cubicBezTo>
                    <a:cubicBezTo>
                      <a:pt x="91" y="733"/>
                      <a:pt x="114" y="771"/>
                      <a:pt x="104" y="807"/>
                    </a:cubicBezTo>
                    <a:cubicBezTo>
                      <a:pt x="94" y="843"/>
                      <a:pt x="80" y="854"/>
                      <a:pt x="105" y="877"/>
                    </a:cubicBezTo>
                    <a:cubicBezTo>
                      <a:pt x="130" y="900"/>
                      <a:pt x="138" y="906"/>
                      <a:pt x="138" y="931"/>
                    </a:cubicBezTo>
                    <a:cubicBezTo>
                      <a:pt x="138" y="956"/>
                      <a:pt x="140" y="977"/>
                      <a:pt x="144" y="990"/>
                    </a:cubicBezTo>
                    <a:cubicBezTo>
                      <a:pt x="144" y="990"/>
                      <a:pt x="131" y="960"/>
                      <a:pt x="133" y="933"/>
                    </a:cubicBezTo>
                    <a:cubicBezTo>
                      <a:pt x="135" y="906"/>
                      <a:pt x="112" y="881"/>
                      <a:pt x="105" y="891"/>
                    </a:cubicBezTo>
                    <a:cubicBezTo>
                      <a:pt x="98" y="901"/>
                      <a:pt x="113" y="912"/>
                      <a:pt x="99" y="936"/>
                    </a:cubicBezTo>
                    <a:cubicBezTo>
                      <a:pt x="85" y="960"/>
                      <a:pt x="86" y="983"/>
                      <a:pt x="79" y="1001"/>
                    </a:cubicBezTo>
                    <a:cubicBezTo>
                      <a:pt x="79" y="1001"/>
                      <a:pt x="77" y="963"/>
                      <a:pt x="88" y="944"/>
                    </a:cubicBezTo>
                    <a:cubicBezTo>
                      <a:pt x="99" y="925"/>
                      <a:pt x="104" y="890"/>
                      <a:pt x="91" y="893"/>
                    </a:cubicBezTo>
                    <a:cubicBezTo>
                      <a:pt x="78" y="896"/>
                      <a:pt x="75" y="926"/>
                      <a:pt x="63" y="942"/>
                    </a:cubicBezTo>
                    <a:cubicBezTo>
                      <a:pt x="51" y="958"/>
                      <a:pt x="65" y="983"/>
                      <a:pt x="48" y="995"/>
                    </a:cubicBezTo>
                    <a:cubicBezTo>
                      <a:pt x="48" y="995"/>
                      <a:pt x="53" y="982"/>
                      <a:pt x="52" y="969"/>
                    </a:cubicBezTo>
                    <a:cubicBezTo>
                      <a:pt x="51" y="956"/>
                      <a:pt x="53" y="935"/>
                      <a:pt x="63" y="919"/>
                    </a:cubicBezTo>
                    <a:cubicBezTo>
                      <a:pt x="73" y="903"/>
                      <a:pt x="79" y="881"/>
                      <a:pt x="63" y="888"/>
                    </a:cubicBezTo>
                    <a:cubicBezTo>
                      <a:pt x="47" y="895"/>
                      <a:pt x="30" y="911"/>
                      <a:pt x="30" y="931"/>
                    </a:cubicBezTo>
                    <a:cubicBezTo>
                      <a:pt x="30" y="951"/>
                      <a:pt x="7" y="944"/>
                      <a:pt x="4" y="971"/>
                    </a:cubicBezTo>
                    <a:cubicBezTo>
                      <a:pt x="4" y="971"/>
                      <a:pt x="0" y="957"/>
                      <a:pt x="11" y="945"/>
                    </a:cubicBezTo>
                    <a:cubicBezTo>
                      <a:pt x="22" y="933"/>
                      <a:pt x="23" y="935"/>
                      <a:pt x="28" y="906"/>
                    </a:cubicBezTo>
                    <a:cubicBezTo>
                      <a:pt x="33" y="877"/>
                      <a:pt x="63" y="893"/>
                      <a:pt x="61" y="848"/>
                    </a:cubicBezTo>
                    <a:cubicBezTo>
                      <a:pt x="59" y="803"/>
                      <a:pt x="46" y="773"/>
                      <a:pt x="63" y="742"/>
                    </a:cubicBezTo>
                    <a:cubicBezTo>
                      <a:pt x="80" y="711"/>
                      <a:pt x="66" y="674"/>
                      <a:pt x="87" y="649"/>
                    </a:cubicBezTo>
                    <a:cubicBezTo>
                      <a:pt x="108" y="624"/>
                      <a:pt x="158" y="568"/>
                      <a:pt x="162" y="518"/>
                    </a:cubicBezTo>
                    <a:cubicBezTo>
                      <a:pt x="166" y="468"/>
                      <a:pt x="178" y="284"/>
                      <a:pt x="142" y="257"/>
                    </a:cubicBezTo>
                    <a:cubicBezTo>
                      <a:pt x="106" y="230"/>
                      <a:pt x="61" y="177"/>
                      <a:pt x="46" y="156"/>
                    </a:cubicBezTo>
                    <a:cubicBezTo>
                      <a:pt x="31" y="135"/>
                      <a:pt x="22" y="89"/>
                      <a:pt x="22" y="89"/>
                    </a:cubicBezTo>
                    <a:lnTo>
                      <a:pt x="7" y="63"/>
                    </a:lnTo>
                    <a:close/>
                  </a:path>
                </a:pathLst>
              </a:custGeom>
              <a:solidFill>
                <a:srgbClr val="9F4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6" name="Freeform 91">
                <a:extLst>
                  <a:ext uri="{FF2B5EF4-FFF2-40B4-BE49-F238E27FC236}">
                    <a16:creationId xmlns:a16="http://schemas.microsoft.com/office/drawing/2014/main" id="{468B3EA5-8B38-4FEB-A8F1-B07E9E348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" y="1941"/>
                <a:ext cx="246" cy="1665"/>
              </a:xfrm>
              <a:custGeom>
                <a:avLst/>
                <a:gdLst>
                  <a:gd name="T0" fmla="*/ 91 w 148"/>
                  <a:gd name="T1" fmla="*/ 60 h 940"/>
                  <a:gd name="T2" fmla="*/ 196 w 148"/>
                  <a:gd name="T3" fmla="*/ 57 h 940"/>
                  <a:gd name="T4" fmla="*/ 158 w 148"/>
                  <a:gd name="T5" fmla="*/ 239 h 940"/>
                  <a:gd name="T6" fmla="*/ 118 w 148"/>
                  <a:gd name="T7" fmla="*/ 643 h 940"/>
                  <a:gd name="T8" fmla="*/ 196 w 148"/>
                  <a:gd name="T9" fmla="*/ 1189 h 940"/>
                  <a:gd name="T10" fmla="*/ 258 w 148"/>
                  <a:gd name="T11" fmla="*/ 512 h 940"/>
                  <a:gd name="T12" fmla="*/ 263 w 148"/>
                  <a:gd name="T13" fmla="*/ 195 h 940"/>
                  <a:gd name="T14" fmla="*/ 249 w 148"/>
                  <a:gd name="T15" fmla="*/ 106 h 940"/>
                  <a:gd name="T16" fmla="*/ 347 w 148"/>
                  <a:gd name="T17" fmla="*/ 138 h 940"/>
                  <a:gd name="T18" fmla="*/ 279 w 148"/>
                  <a:gd name="T19" fmla="*/ 207 h 940"/>
                  <a:gd name="T20" fmla="*/ 284 w 148"/>
                  <a:gd name="T21" fmla="*/ 517 h 940"/>
                  <a:gd name="T22" fmla="*/ 312 w 148"/>
                  <a:gd name="T23" fmla="*/ 1022 h 940"/>
                  <a:gd name="T24" fmla="*/ 445 w 148"/>
                  <a:gd name="T25" fmla="*/ 556 h 940"/>
                  <a:gd name="T26" fmla="*/ 542 w 148"/>
                  <a:gd name="T27" fmla="*/ 252 h 940"/>
                  <a:gd name="T28" fmla="*/ 512 w 148"/>
                  <a:gd name="T29" fmla="*/ 101 h 940"/>
                  <a:gd name="T30" fmla="*/ 638 w 148"/>
                  <a:gd name="T31" fmla="*/ 94 h 940"/>
                  <a:gd name="T32" fmla="*/ 588 w 148"/>
                  <a:gd name="T33" fmla="*/ 244 h 940"/>
                  <a:gd name="T34" fmla="*/ 472 w 148"/>
                  <a:gd name="T35" fmla="*/ 569 h 940"/>
                  <a:gd name="T36" fmla="*/ 362 w 148"/>
                  <a:gd name="T37" fmla="*/ 980 h 940"/>
                  <a:gd name="T38" fmla="*/ 271 w 148"/>
                  <a:gd name="T39" fmla="*/ 1339 h 940"/>
                  <a:gd name="T40" fmla="*/ 293 w 148"/>
                  <a:gd name="T41" fmla="*/ 2761 h 940"/>
                  <a:gd name="T42" fmla="*/ 367 w 148"/>
                  <a:gd name="T43" fmla="*/ 3351 h 940"/>
                  <a:gd name="T44" fmla="*/ 414 w 148"/>
                  <a:gd name="T45" fmla="*/ 4044 h 940"/>
                  <a:gd name="T46" fmla="*/ 492 w 148"/>
                  <a:gd name="T47" fmla="*/ 4386 h 940"/>
                  <a:gd name="T48" fmla="*/ 680 w 148"/>
                  <a:gd name="T49" fmla="*/ 4602 h 940"/>
                  <a:gd name="T50" fmla="*/ 563 w 148"/>
                  <a:gd name="T51" fmla="*/ 4458 h 940"/>
                  <a:gd name="T52" fmla="*/ 429 w 148"/>
                  <a:gd name="T53" fmla="*/ 4496 h 940"/>
                  <a:gd name="T54" fmla="*/ 450 w 148"/>
                  <a:gd name="T55" fmla="*/ 4857 h 940"/>
                  <a:gd name="T56" fmla="*/ 455 w 148"/>
                  <a:gd name="T57" fmla="*/ 5223 h 940"/>
                  <a:gd name="T58" fmla="*/ 422 w 148"/>
                  <a:gd name="T59" fmla="*/ 5073 h 940"/>
                  <a:gd name="T60" fmla="*/ 437 w 148"/>
                  <a:gd name="T61" fmla="*/ 4751 h 940"/>
                  <a:gd name="T62" fmla="*/ 376 w 148"/>
                  <a:gd name="T63" fmla="*/ 4503 h 940"/>
                  <a:gd name="T64" fmla="*/ 317 w 148"/>
                  <a:gd name="T65" fmla="*/ 4685 h 940"/>
                  <a:gd name="T66" fmla="*/ 238 w 148"/>
                  <a:gd name="T67" fmla="*/ 4979 h 940"/>
                  <a:gd name="T68" fmla="*/ 183 w 148"/>
                  <a:gd name="T69" fmla="*/ 5208 h 940"/>
                  <a:gd name="T70" fmla="*/ 196 w 148"/>
                  <a:gd name="T71" fmla="*/ 5007 h 940"/>
                  <a:gd name="T72" fmla="*/ 284 w 148"/>
                  <a:gd name="T73" fmla="*/ 4584 h 940"/>
                  <a:gd name="T74" fmla="*/ 221 w 148"/>
                  <a:gd name="T75" fmla="*/ 4575 h 940"/>
                  <a:gd name="T76" fmla="*/ 110 w 148"/>
                  <a:gd name="T77" fmla="*/ 4820 h 940"/>
                  <a:gd name="T78" fmla="*/ 0 w 148"/>
                  <a:gd name="T79" fmla="*/ 5036 h 940"/>
                  <a:gd name="T80" fmla="*/ 47 w 148"/>
                  <a:gd name="T81" fmla="*/ 4906 h 940"/>
                  <a:gd name="T82" fmla="*/ 88 w 148"/>
                  <a:gd name="T83" fmla="*/ 4641 h 940"/>
                  <a:gd name="T84" fmla="*/ 249 w 148"/>
                  <a:gd name="T85" fmla="*/ 4357 h 940"/>
                  <a:gd name="T86" fmla="*/ 180 w 148"/>
                  <a:gd name="T87" fmla="*/ 3971 h 940"/>
                  <a:gd name="T88" fmla="*/ 276 w 148"/>
                  <a:gd name="T89" fmla="*/ 3429 h 940"/>
                  <a:gd name="T90" fmla="*/ 208 w 148"/>
                  <a:gd name="T91" fmla="*/ 2751 h 940"/>
                  <a:gd name="T92" fmla="*/ 125 w 148"/>
                  <a:gd name="T93" fmla="*/ 988 h 940"/>
                  <a:gd name="T94" fmla="*/ 61 w 148"/>
                  <a:gd name="T95" fmla="*/ 411 h 940"/>
                  <a:gd name="T96" fmla="*/ 138 w 148"/>
                  <a:gd name="T97" fmla="*/ 158 h 940"/>
                  <a:gd name="T98" fmla="*/ 91 w 148"/>
                  <a:gd name="T99" fmla="*/ 60 h 9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48" h="940">
                    <a:moveTo>
                      <a:pt x="20" y="11"/>
                    </a:moveTo>
                    <a:cubicBezTo>
                      <a:pt x="20" y="11"/>
                      <a:pt x="33" y="0"/>
                      <a:pt x="43" y="10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12" y="87"/>
                      <a:pt x="26" y="116"/>
                    </a:cubicBezTo>
                    <a:cubicBezTo>
                      <a:pt x="40" y="144"/>
                      <a:pt x="24" y="208"/>
                      <a:pt x="43" y="214"/>
                    </a:cubicBezTo>
                    <a:cubicBezTo>
                      <a:pt x="62" y="219"/>
                      <a:pt x="61" y="124"/>
                      <a:pt x="56" y="92"/>
                    </a:cubicBezTo>
                    <a:cubicBezTo>
                      <a:pt x="50" y="60"/>
                      <a:pt x="57" y="35"/>
                      <a:pt x="57" y="35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72" y="13"/>
                      <a:pt x="76" y="25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7"/>
                      <a:pt x="57" y="78"/>
                      <a:pt x="62" y="93"/>
                    </a:cubicBezTo>
                    <a:cubicBezTo>
                      <a:pt x="68" y="108"/>
                      <a:pt x="61" y="206"/>
                      <a:pt x="68" y="184"/>
                    </a:cubicBezTo>
                    <a:cubicBezTo>
                      <a:pt x="75" y="163"/>
                      <a:pt x="72" y="140"/>
                      <a:pt x="97" y="100"/>
                    </a:cubicBezTo>
                    <a:cubicBezTo>
                      <a:pt x="121" y="61"/>
                      <a:pt x="119" y="52"/>
                      <a:pt x="118" y="45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11" y="18"/>
                      <a:pt x="127" y="5"/>
                      <a:pt x="139" y="17"/>
                    </a:cubicBezTo>
                    <a:cubicBezTo>
                      <a:pt x="128" y="44"/>
                      <a:pt x="128" y="44"/>
                      <a:pt x="128" y="44"/>
                    </a:cubicBezTo>
                    <a:cubicBezTo>
                      <a:pt x="128" y="44"/>
                      <a:pt x="124" y="66"/>
                      <a:pt x="103" y="102"/>
                    </a:cubicBezTo>
                    <a:cubicBezTo>
                      <a:pt x="83" y="139"/>
                      <a:pt x="78" y="153"/>
                      <a:pt x="79" y="176"/>
                    </a:cubicBezTo>
                    <a:cubicBezTo>
                      <a:pt x="81" y="199"/>
                      <a:pt x="66" y="196"/>
                      <a:pt x="59" y="241"/>
                    </a:cubicBezTo>
                    <a:cubicBezTo>
                      <a:pt x="52" y="287"/>
                      <a:pt x="53" y="435"/>
                      <a:pt x="64" y="497"/>
                    </a:cubicBezTo>
                    <a:cubicBezTo>
                      <a:pt x="74" y="560"/>
                      <a:pt x="58" y="568"/>
                      <a:pt x="80" y="603"/>
                    </a:cubicBezTo>
                    <a:cubicBezTo>
                      <a:pt x="101" y="638"/>
                      <a:pt x="113" y="702"/>
                      <a:pt x="90" y="728"/>
                    </a:cubicBezTo>
                    <a:cubicBezTo>
                      <a:pt x="67" y="754"/>
                      <a:pt x="86" y="779"/>
                      <a:pt x="107" y="789"/>
                    </a:cubicBezTo>
                    <a:cubicBezTo>
                      <a:pt x="127" y="798"/>
                      <a:pt x="136" y="787"/>
                      <a:pt x="148" y="828"/>
                    </a:cubicBezTo>
                    <a:cubicBezTo>
                      <a:pt x="148" y="828"/>
                      <a:pt x="144" y="808"/>
                      <a:pt x="123" y="802"/>
                    </a:cubicBezTo>
                    <a:cubicBezTo>
                      <a:pt x="101" y="797"/>
                      <a:pt x="85" y="792"/>
                      <a:pt x="93" y="809"/>
                    </a:cubicBezTo>
                    <a:cubicBezTo>
                      <a:pt x="101" y="826"/>
                      <a:pt x="113" y="842"/>
                      <a:pt x="98" y="874"/>
                    </a:cubicBezTo>
                    <a:cubicBezTo>
                      <a:pt x="83" y="906"/>
                      <a:pt x="109" y="919"/>
                      <a:pt x="99" y="940"/>
                    </a:cubicBezTo>
                    <a:cubicBezTo>
                      <a:pt x="99" y="940"/>
                      <a:pt x="107" y="927"/>
                      <a:pt x="92" y="913"/>
                    </a:cubicBezTo>
                    <a:cubicBezTo>
                      <a:pt x="77" y="898"/>
                      <a:pt x="95" y="882"/>
                      <a:pt x="95" y="855"/>
                    </a:cubicBezTo>
                    <a:cubicBezTo>
                      <a:pt x="95" y="827"/>
                      <a:pt x="93" y="816"/>
                      <a:pt x="82" y="810"/>
                    </a:cubicBezTo>
                    <a:cubicBezTo>
                      <a:pt x="70" y="805"/>
                      <a:pt x="75" y="822"/>
                      <a:pt x="69" y="843"/>
                    </a:cubicBezTo>
                    <a:cubicBezTo>
                      <a:pt x="64" y="865"/>
                      <a:pt x="52" y="873"/>
                      <a:pt x="52" y="896"/>
                    </a:cubicBezTo>
                    <a:cubicBezTo>
                      <a:pt x="52" y="918"/>
                      <a:pt x="54" y="925"/>
                      <a:pt x="40" y="937"/>
                    </a:cubicBezTo>
                    <a:cubicBezTo>
                      <a:pt x="40" y="937"/>
                      <a:pt x="49" y="927"/>
                      <a:pt x="43" y="901"/>
                    </a:cubicBezTo>
                    <a:cubicBezTo>
                      <a:pt x="37" y="875"/>
                      <a:pt x="67" y="848"/>
                      <a:pt x="62" y="825"/>
                    </a:cubicBezTo>
                    <a:cubicBezTo>
                      <a:pt x="58" y="802"/>
                      <a:pt x="53" y="807"/>
                      <a:pt x="48" y="823"/>
                    </a:cubicBezTo>
                    <a:cubicBezTo>
                      <a:pt x="42" y="839"/>
                      <a:pt x="25" y="838"/>
                      <a:pt x="24" y="867"/>
                    </a:cubicBezTo>
                    <a:cubicBezTo>
                      <a:pt x="23" y="897"/>
                      <a:pt x="2" y="888"/>
                      <a:pt x="0" y="906"/>
                    </a:cubicBezTo>
                    <a:cubicBezTo>
                      <a:pt x="0" y="906"/>
                      <a:pt x="0" y="891"/>
                      <a:pt x="10" y="883"/>
                    </a:cubicBezTo>
                    <a:cubicBezTo>
                      <a:pt x="20" y="875"/>
                      <a:pt x="7" y="849"/>
                      <a:pt x="19" y="835"/>
                    </a:cubicBezTo>
                    <a:cubicBezTo>
                      <a:pt x="32" y="822"/>
                      <a:pt x="56" y="807"/>
                      <a:pt x="54" y="784"/>
                    </a:cubicBezTo>
                    <a:cubicBezTo>
                      <a:pt x="53" y="761"/>
                      <a:pt x="43" y="744"/>
                      <a:pt x="39" y="715"/>
                    </a:cubicBezTo>
                    <a:cubicBezTo>
                      <a:pt x="34" y="685"/>
                      <a:pt x="70" y="653"/>
                      <a:pt x="60" y="617"/>
                    </a:cubicBezTo>
                    <a:cubicBezTo>
                      <a:pt x="50" y="580"/>
                      <a:pt x="49" y="519"/>
                      <a:pt x="45" y="495"/>
                    </a:cubicBezTo>
                    <a:cubicBezTo>
                      <a:pt x="42" y="471"/>
                      <a:pt x="27" y="223"/>
                      <a:pt x="27" y="178"/>
                    </a:cubicBezTo>
                    <a:cubicBezTo>
                      <a:pt x="27" y="134"/>
                      <a:pt x="9" y="95"/>
                      <a:pt x="13" y="74"/>
                    </a:cubicBezTo>
                    <a:cubicBezTo>
                      <a:pt x="18" y="52"/>
                      <a:pt x="30" y="28"/>
                      <a:pt x="30" y="28"/>
                    </a:cubicBezTo>
                    <a:lnTo>
                      <a:pt x="20" y="11"/>
                    </a:lnTo>
                    <a:close/>
                  </a:path>
                </a:pathLst>
              </a:custGeom>
              <a:solidFill>
                <a:srgbClr val="933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7" name="Freeform 92">
                <a:extLst>
                  <a:ext uri="{FF2B5EF4-FFF2-40B4-BE49-F238E27FC236}">
                    <a16:creationId xmlns:a16="http://schemas.microsoft.com/office/drawing/2014/main" id="{988CBBF6-8497-4CDF-A7FF-C2BC25209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1944"/>
                <a:ext cx="364" cy="1657"/>
              </a:xfrm>
              <a:custGeom>
                <a:avLst/>
                <a:gdLst>
                  <a:gd name="T0" fmla="*/ 592 w 219"/>
                  <a:gd name="T1" fmla="*/ 89 h 935"/>
                  <a:gd name="T2" fmla="*/ 721 w 219"/>
                  <a:gd name="T3" fmla="*/ 188 h 935"/>
                  <a:gd name="T4" fmla="*/ 592 w 219"/>
                  <a:gd name="T5" fmla="*/ 301 h 935"/>
                  <a:gd name="T6" fmla="*/ 404 w 219"/>
                  <a:gd name="T7" fmla="*/ 663 h 935"/>
                  <a:gd name="T8" fmla="*/ 577 w 219"/>
                  <a:gd name="T9" fmla="*/ 546 h 935"/>
                  <a:gd name="T10" fmla="*/ 839 w 219"/>
                  <a:gd name="T11" fmla="*/ 301 h 935"/>
                  <a:gd name="T12" fmla="*/ 868 w 219"/>
                  <a:gd name="T13" fmla="*/ 66 h 935"/>
                  <a:gd name="T14" fmla="*/ 1006 w 219"/>
                  <a:gd name="T15" fmla="*/ 101 h 935"/>
                  <a:gd name="T16" fmla="*/ 873 w 219"/>
                  <a:gd name="T17" fmla="*/ 324 h 935"/>
                  <a:gd name="T18" fmla="*/ 647 w 219"/>
                  <a:gd name="T19" fmla="*/ 556 h 935"/>
                  <a:gd name="T20" fmla="*/ 387 w 219"/>
                  <a:gd name="T21" fmla="*/ 801 h 935"/>
                  <a:gd name="T22" fmla="*/ 110 w 219"/>
                  <a:gd name="T23" fmla="*/ 1948 h 935"/>
                  <a:gd name="T24" fmla="*/ 430 w 219"/>
                  <a:gd name="T25" fmla="*/ 2839 h 935"/>
                  <a:gd name="T26" fmla="*/ 785 w 219"/>
                  <a:gd name="T27" fmla="*/ 3690 h 935"/>
                  <a:gd name="T28" fmla="*/ 789 w 219"/>
                  <a:gd name="T29" fmla="*/ 4319 h 935"/>
                  <a:gd name="T30" fmla="*/ 984 w 219"/>
                  <a:gd name="T31" fmla="*/ 4902 h 935"/>
                  <a:gd name="T32" fmla="*/ 922 w 219"/>
                  <a:gd name="T33" fmla="*/ 4780 h 935"/>
                  <a:gd name="T34" fmla="*/ 785 w 219"/>
                  <a:gd name="T35" fmla="*/ 4680 h 935"/>
                  <a:gd name="T36" fmla="*/ 876 w 219"/>
                  <a:gd name="T37" fmla="*/ 5003 h 935"/>
                  <a:gd name="T38" fmla="*/ 944 w 219"/>
                  <a:gd name="T39" fmla="*/ 5205 h 935"/>
                  <a:gd name="T40" fmla="*/ 909 w 219"/>
                  <a:gd name="T41" fmla="*/ 5148 h 935"/>
                  <a:gd name="T42" fmla="*/ 839 w 219"/>
                  <a:gd name="T43" fmla="*/ 4994 h 935"/>
                  <a:gd name="T44" fmla="*/ 768 w 219"/>
                  <a:gd name="T45" fmla="*/ 4721 h 935"/>
                  <a:gd name="T46" fmla="*/ 748 w 219"/>
                  <a:gd name="T47" fmla="*/ 4859 h 935"/>
                  <a:gd name="T48" fmla="*/ 680 w 219"/>
                  <a:gd name="T49" fmla="*/ 5132 h 935"/>
                  <a:gd name="T50" fmla="*/ 726 w 219"/>
                  <a:gd name="T51" fmla="*/ 4953 h 935"/>
                  <a:gd name="T52" fmla="*/ 658 w 219"/>
                  <a:gd name="T53" fmla="*/ 4749 h 935"/>
                  <a:gd name="T54" fmla="*/ 492 w 219"/>
                  <a:gd name="T55" fmla="*/ 4943 h 935"/>
                  <a:gd name="T56" fmla="*/ 347 w 219"/>
                  <a:gd name="T57" fmla="*/ 5161 h 935"/>
                  <a:gd name="T58" fmla="*/ 387 w 219"/>
                  <a:gd name="T59" fmla="*/ 5060 h 935"/>
                  <a:gd name="T60" fmla="*/ 514 w 219"/>
                  <a:gd name="T61" fmla="*/ 4787 h 935"/>
                  <a:gd name="T62" fmla="*/ 685 w 219"/>
                  <a:gd name="T63" fmla="*/ 4585 h 935"/>
                  <a:gd name="T64" fmla="*/ 605 w 219"/>
                  <a:gd name="T65" fmla="*/ 4189 h 935"/>
                  <a:gd name="T66" fmla="*/ 652 w 219"/>
                  <a:gd name="T67" fmla="*/ 3580 h 935"/>
                  <a:gd name="T68" fmla="*/ 347 w 219"/>
                  <a:gd name="T69" fmla="*/ 2883 h 935"/>
                  <a:gd name="T70" fmla="*/ 28 w 219"/>
                  <a:gd name="T71" fmla="*/ 2309 h 935"/>
                  <a:gd name="T72" fmla="*/ 75 w 219"/>
                  <a:gd name="T73" fmla="*/ 1269 h 935"/>
                  <a:gd name="T74" fmla="*/ 354 w 219"/>
                  <a:gd name="T75" fmla="*/ 599 h 935"/>
                  <a:gd name="T76" fmla="*/ 563 w 219"/>
                  <a:gd name="T77" fmla="*/ 223 h 935"/>
                  <a:gd name="T78" fmla="*/ 592 w 219"/>
                  <a:gd name="T79" fmla="*/ 89 h 9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19" h="935">
                    <a:moveTo>
                      <a:pt x="129" y="16"/>
                    </a:moveTo>
                    <a:cubicBezTo>
                      <a:pt x="129" y="16"/>
                      <a:pt x="155" y="17"/>
                      <a:pt x="157" y="34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29" y="54"/>
                      <a:pt x="91" y="102"/>
                      <a:pt x="88" y="119"/>
                    </a:cubicBezTo>
                    <a:cubicBezTo>
                      <a:pt x="85" y="136"/>
                      <a:pt x="107" y="102"/>
                      <a:pt x="126" y="98"/>
                    </a:cubicBezTo>
                    <a:cubicBezTo>
                      <a:pt x="145" y="93"/>
                      <a:pt x="177" y="71"/>
                      <a:pt x="183" y="54"/>
                    </a:cubicBezTo>
                    <a:cubicBezTo>
                      <a:pt x="189" y="12"/>
                      <a:pt x="189" y="12"/>
                      <a:pt x="189" y="12"/>
                    </a:cubicBezTo>
                    <a:cubicBezTo>
                      <a:pt x="189" y="12"/>
                      <a:pt x="215" y="0"/>
                      <a:pt x="219" y="18"/>
                    </a:cubicBezTo>
                    <a:cubicBezTo>
                      <a:pt x="190" y="58"/>
                      <a:pt x="190" y="58"/>
                      <a:pt x="190" y="58"/>
                    </a:cubicBezTo>
                    <a:cubicBezTo>
                      <a:pt x="190" y="58"/>
                      <a:pt x="167" y="86"/>
                      <a:pt x="141" y="100"/>
                    </a:cubicBezTo>
                    <a:cubicBezTo>
                      <a:pt x="116" y="113"/>
                      <a:pt x="102" y="118"/>
                      <a:pt x="84" y="144"/>
                    </a:cubicBezTo>
                    <a:cubicBezTo>
                      <a:pt x="66" y="171"/>
                      <a:pt x="22" y="190"/>
                      <a:pt x="24" y="350"/>
                    </a:cubicBezTo>
                    <a:cubicBezTo>
                      <a:pt x="26" y="510"/>
                      <a:pt x="54" y="476"/>
                      <a:pt x="94" y="510"/>
                    </a:cubicBezTo>
                    <a:cubicBezTo>
                      <a:pt x="134" y="544"/>
                      <a:pt x="165" y="609"/>
                      <a:pt x="171" y="663"/>
                    </a:cubicBezTo>
                    <a:cubicBezTo>
                      <a:pt x="177" y="717"/>
                      <a:pt x="194" y="691"/>
                      <a:pt x="172" y="776"/>
                    </a:cubicBezTo>
                    <a:cubicBezTo>
                      <a:pt x="150" y="861"/>
                      <a:pt x="215" y="826"/>
                      <a:pt x="214" y="881"/>
                    </a:cubicBezTo>
                    <a:cubicBezTo>
                      <a:pt x="214" y="881"/>
                      <a:pt x="212" y="867"/>
                      <a:pt x="201" y="859"/>
                    </a:cubicBezTo>
                    <a:cubicBezTo>
                      <a:pt x="190" y="851"/>
                      <a:pt x="173" y="832"/>
                      <a:pt x="171" y="841"/>
                    </a:cubicBezTo>
                    <a:cubicBezTo>
                      <a:pt x="169" y="850"/>
                      <a:pt x="194" y="870"/>
                      <a:pt x="191" y="899"/>
                    </a:cubicBezTo>
                    <a:cubicBezTo>
                      <a:pt x="188" y="928"/>
                      <a:pt x="207" y="911"/>
                      <a:pt x="206" y="935"/>
                    </a:cubicBezTo>
                    <a:cubicBezTo>
                      <a:pt x="206" y="935"/>
                      <a:pt x="208" y="931"/>
                      <a:pt x="198" y="925"/>
                    </a:cubicBezTo>
                    <a:cubicBezTo>
                      <a:pt x="188" y="919"/>
                      <a:pt x="182" y="912"/>
                      <a:pt x="183" y="897"/>
                    </a:cubicBezTo>
                    <a:cubicBezTo>
                      <a:pt x="184" y="882"/>
                      <a:pt x="176" y="863"/>
                      <a:pt x="167" y="848"/>
                    </a:cubicBezTo>
                    <a:cubicBezTo>
                      <a:pt x="158" y="833"/>
                      <a:pt x="158" y="853"/>
                      <a:pt x="163" y="873"/>
                    </a:cubicBezTo>
                    <a:cubicBezTo>
                      <a:pt x="168" y="893"/>
                      <a:pt x="170" y="904"/>
                      <a:pt x="148" y="922"/>
                    </a:cubicBezTo>
                    <a:cubicBezTo>
                      <a:pt x="148" y="922"/>
                      <a:pt x="158" y="904"/>
                      <a:pt x="158" y="890"/>
                    </a:cubicBezTo>
                    <a:cubicBezTo>
                      <a:pt x="158" y="876"/>
                      <a:pt x="156" y="836"/>
                      <a:pt x="143" y="853"/>
                    </a:cubicBezTo>
                    <a:cubicBezTo>
                      <a:pt x="130" y="870"/>
                      <a:pt x="111" y="857"/>
                      <a:pt x="107" y="888"/>
                    </a:cubicBezTo>
                    <a:cubicBezTo>
                      <a:pt x="103" y="919"/>
                      <a:pt x="76" y="916"/>
                      <a:pt x="76" y="927"/>
                    </a:cubicBezTo>
                    <a:cubicBezTo>
                      <a:pt x="76" y="927"/>
                      <a:pt x="76" y="913"/>
                      <a:pt x="84" y="909"/>
                    </a:cubicBezTo>
                    <a:cubicBezTo>
                      <a:pt x="92" y="905"/>
                      <a:pt x="93" y="878"/>
                      <a:pt x="112" y="860"/>
                    </a:cubicBezTo>
                    <a:cubicBezTo>
                      <a:pt x="131" y="842"/>
                      <a:pt x="151" y="848"/>
                      <a:pt x="149" y="824"/>
                    </a:cubicBezTo>
                    <a:cubicBezTo>
                      <a:pt x="147" y="800"/>
                      <a:pt x="154" y="771"/>
                      <a:pt x="132" y="753"/>
                    </a:cubicBezTo>
                    <a:cubicBezTo>
                      <a:pt x="88" y="718"/>
                      <a:pt x="151" y="677"/>
                      <a:pt x="142" y="643"/>
                    </a:cubicBezTo>
                    <a:cubicBezTo>
                      <a:pt x="133" y="609"/>
                      <a:pt x="111" y="529"/>
                      <a:pt x="76" y="518"/>
                    </a:cubicBezTo>
                    <a:cubicBezTo>
                      <a:pt x="41" y="507"/>
                      <a:pt x="6" y="494"/>
                      <a:pt x="6" y="415"/>
                    </a:cubicBezTo>
                    <a:cubicBezTo>
                      <a:pt x="6" y="336"/>
                      <a:pt x="0" y="262"/>
                      <a:pt x="16" y="228"/>
                    </a:cubicBezTo>
                    <a:cubicBezTo>
                      <a:pt x="32" y="194"/>
                      <a:pt x="65" y="138"/>
                      <a:pt x="77" y="108"/>
                    </a:cubicBezTo>
                    <a:cubicBezTo>
                      <a:pt x="85" y="88"/>
                      <a:pt x="123" y="40"/>
                      <a:pt x="123" y="40"/>
                    </a:cubicBezTo>
                    <a:lnTo>
                      <a:pt x="129" y="16"/>
                    </a:lnTo>
                    <a:close/>
                  </a:path>
                </a:pathLst>
              </a:custGeom>
              <a:solidFill>
                <a:srgbClr val="9F4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8" name="Freeform 93">
                <a:extLst>
                  <a:ext uri="{FF2B5EF4-FFF2-40B4-BE49-F238E27FC236}">
                    <a16:creationId xmlns:a16="http://schemas.microsoft.com/office/drawing/2014/main" id="{54972787-53A6-4CFD-A433-37BEE3C87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" y="3206"/>
                <a:ext cx="59" cy="94"/>
              </a:xfrm>
              <a:custGeom>
                <a:avLst/>
                <a:gdLst>
                  <a:gd name="T0" fmla="*/ 125 w 35"/>
                  <a:gd name="T1" fmla="*/ 35 h 53"/>
                  <a:gd name="T2" fmla="*/ 13 w 35"/>
                  <a:gd name="T3" fmla="*/ 138 h 53"/>
                  <a:gd name="T4" fmla="*/ 62 w 35"/>
                  <a:gd name="T5" fmla="*/ 261 h 53"/>
                  <a:gd name="T6" fmla="*/ 125 w 35"/>
                  <a:gd name="T7" fmla="*/ 37 h 5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" h="53">
                    <a:moveTo>
                      <a:pt x="26" y="6"/>
                    </a:moveTo>
                    <a:cubicBezTo>
                      <a:pt x="14" y="0"/>
                      <a:pt x="5" y="16"/>
                      <a:pt x="3" y="25"/>
                    </a:cubicBezTo>
                    <a:cubicBezTo>
                      <a:pt x="2" y="34"/>
                      <a:pt x="0" y="53"/>
                      <a:pt x="13" y="47"/>
                    </a:cubicBezTo>
                    <a:cubicBezTo>
                      <a:pt x="20" y="43"/>
                      <a:pt x="35" y="12"/>
                      <a:pt x="26" y="7"/>
                    </a:cubicBezTo>
                  </a:path>
                </a:pathLst>
              </a:custGeom>
              <a:solidFill>
                <a:srgbClr val="863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9" name="Freeform 94">
                <a:extLst>
                  <a:ext uri="{FF2B5EF4-FFF2-40B4-BE49-F238E27FC236}">
                    <a16:creationId xmlns:a16="http://schemas.microsoft.com/office/drawing/2014/main" id="{0AA211DC-B0EC-4D3A-83DB-60D515C5D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8" y="3114"/>
                <a:ext cx="43" cy="113"/>
              </a:xfrm>
              <a:custGeom>
                <a:avLst/>
                <a:gdLst>
                  <a:gd name="T0" fmla="*/ 99 w 26"/>
                  <a:gd name="T1" fmla="*/ 21 h 64"/>
                  <a:gd name="T2" fmla="*/ 5 w 26"/>
                  <a:gd name="T3" fmla="*/ 200 h 64"/>
                  <a:gd name="T4" fmla="*/ 60 w 26"/>
                  <a:gd name="T5" fmla="*/ 252 h 64"/>
                  <a:gd name="T6" fmla="*/ 109 w 26"/>
                  <a:gd name="T7" fmla="*/ 122 h 64"/>
                  <a:gd name="T8" fmla="*/ 99 w 26"/>
                  <a:gd name="T9" fmla="*/ 21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64">
                    <a:moveTo>
                      <a:pt x="22" y="4"/>
                    </a:moveTo>
                    <a:cubicBezTo>
                      <a:pt x="10" y="0"/>
                      <a:pt x="1" y="27"/>
                      <a:pt x="1" y="36"/>
                    </a:cubicBezTo>
                    <a:cubicBezTo>
                      <a:pt x="0" y="47"/>
                      <a:pt x="5" y="64"/>
                      <a:pt x="13" y="46"/>
                    </a:cubicBezTo>
                    <a:cubicBezTo>
                      <a:pt x="17" y="39"/>
                      <a:pt x="22" y="30"/>
                      <a:pt x="24" y="22"/>
                    </a:cubicBezTo>
                    <a:cubicBezTo>
                      <a:pt x="25" y="18"/>
                      <a:pt x="26" y="6"/>
                      <a:pt x="22" y="4"/>
                    </a:cubicBezTo>
                  </a:path>
                </a:pathLst>
              </a:custGeom>
              <a:solidFill>
                <a:srgbClr val="6821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0" name="Freeform 95">
                <a:extLst>
                  <a:ext uri="{FF2B5EF4-FFF2-40B4-BE49-F238E27FC236}">
                    <a16:creationId xmlns:a16="http://schemas.microsoft.com/office/drawing/2014/main" id="{F414670E-5F85-4BFA-9A5B-986DFD26B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6" y="3174"/>
                <a:ext cx="56" cy="99"/>
              </a:xfrm>
              <a:custGeom>
                <a:avLst/>
                <a:gdLst>
                  <a:gd name="T0" fmla="*/ 76 w 34"/>
                  <a:gd name="T1" fmla="*/ 16 h 56"/>
                  <a:gd name="T2" fmla="*/ 0 w 34"/>
                  <a:gd name="T3" fmla="*/ 200 h 56"/>
                  <a:gd name="T4" fmla="*/ 84 w 34"/>
                  <a:gd name="T5" fmla="*/ 232 h 56"/>
                  <a:gd name="T6" fmla="*/ 84 w 34"/>
                  <a:gd name="T7" fmla="*/ 21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56">
                    <a:moveTo>
                      <a:pt x="17" y="3"/>
                    </a:moveTo>
                    <a:cubicBezTo>
                      <a:pt x="2" y="0"/>
                      <a:pt x="0" y="27"/>
                      <a:pt x="0" y="36"/>
                    </a:cubicBezTo>
                    <a:cubicBezTo>
                      <a:pt x="0" y="51"/>
                      <a:pt x="11" y="56"/>
                      <a:pt x="19" y="42"/>
                    </a:cubicBezTo>
                    <a:cubicBezTo>
                      <a:pt x="22" y="36"/>
                      <a:pt x="34" y="4"/>
                      <a:pt x="19" y="4"/>
                    </a:cubicBezTo>
                  </a:path>
                </a:pathLst>
              </a:custGeom>
              <a:solidFill>
                <a:srgbClr val="863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1" name="Freeform 96">
                <a:extLst>
                  <a:ext uri="{FF2B5EF4-FFF2-40B4-BE49-F238E27FC236}">
                    <a16:creationId xmlns:a16="http://schemas.microsoft.com/office/drawing/2014/main" id="{65B4D598-06EC-4056-8983-694C063CA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1976"/>
                <a:ext cx="368" cy="1701"/>
              </a:xfrm>
              <a:custGeom>
                <a:avLst/>
                <a:gdLst>
                  <a:gd name="T0" fmla="*/ 138 w 221"/>
                  <a:gd name="T1" fmla="*/ 167 h 960"/>
                  <a:gd name="T2" fmla="*/ 283 w 221"/>
                  <a:gd name="T3" fmla="*/ 129 h 960"/>
                  <a:gd name="T4" fmla="*/ 263 w 221"/>
                  <a:gd name="T5" fmla="*/ 317 h 960"/>
                  <a:gd name="T6" fmla="*/ 471 w 221"/>
                  <a:gd name="T7" fmla="*/ 707 h 960"/>
                  <a:gd name="T8" fmla="*/ 793 w 221"/>
                  <a:gd name="T9" fmla="*/ 1391 h 960"/>
                  <a:gd name="T10" fmla="*/ 721 w 221"/>
                  <a:gd name="T11" fmla="*/ 923 h 960"/>
                  <a:gd name="T12" fmla="*/ 604 w 221"/>
                  <a:gd name="T13" fmla="*/ 439 h 960"/>
                  <a:gd name="T14" fmla="*/ 526 w 221"/>
                  <a:gd name="T15" fmla="*/ 207 h 960"/>
                  <a:gd name="T16" fmla="*/ 526 w 221"/>
                  <a:gd name="T17" fmla="*/ 195 h 960"/>
                  <a:gd name="T18" fmla="*/ 505 w 221"/>
                  <a:gd name="T19" fmla="*/ 85 h 960"/>
                  <a:gd name="T20" fmla="*/ 604 w 221"/>
                  <a:gd name="T21" fmla="*/ 101 h 960"/>
                  <a:gd name="T22" fmla="*/ 550 w 221"/>
                  <a:gd name="T23" fmla="*/ 207 h 960"/>
                  <a:gd name="T24" fmla="*/ 596 w 221"/>
                  <a:gd name="T25" fmla="*/ 354 h 960"/>
                  <a:gd name="T26" fmla="*/ 721 w 221"/>
                  <a:gd name="T27" fmla="*/ 452 h 960"/>
                  <a:gd name="T28" fmla="*/ 779 w 221"/>
                  <a:gd name="T29" fmla="*/ 211 h 960"/>
                  <a:gd name="T30" fmla="*/ 743 w 221"/>
                  <a:gd name="T31" fmla="*/ 37 h 960"/>
                  <a:gd name="T32" fmla="*/ 854 w 221"/>
                  <a:gd name="T33" fmla="*/ 50 h 960"/>
                  <a:gd name="T34" fmla="*/ 813 w 221"/>
                  <a:gd name="T35" fmla="*/ 207 h 960"/>
                  <a:gd name="T36" fmla="*/ 758 w 221"/>
                  <a:gd name="T37" fmla="*/ 447 h 960"/>
                  <a:gd name="T38" fmla="*/ 721 w 221"/>
                  <a:gd name="T39" fmla="*/ 735 h 960"/>
                  <a:gd name="T40" fmla="*/ 826 w 221"/>
                  <a:gd name="T41" fmla="*/ 1146 h 960"/>
                  <a:gd name="T42" fmla="*/ 891 w 221"/>
                  <a:gd name="T43" fmla="*/ 1196 h 960"/>
                  <a:gd name="T44" fmla="*/ 918 w 221"/>
                  <a:gd name="T45" fmla="*/ 640 h 960"/>
                  <a:gd name="T46" fmla="*/ 876 w 221"/>
                  <a:gd name="T47" fmla="*/ 475 h 960"/>
                  <a:gd name="T48" fmla="*/ 841 w 221"/>
                  <a:gd name="T49" fmla="*/ 330 h 960"/>
                  <a:gd name="T50" fmla="*/ 937 w 221"/>
                  <a:gd name="T51" fmla="*/ 330 h 960"/>
                  <a:gd name="T52" fmla="*/ 904 w 221"/>
                  <a:gd name="T53" fmla="*/ 455 h 960"/>
                  <a:gd name="T54" fmla="*/ 951 w 221"/>
                  <a:gd name="T55" fmla="*/ 618 h 960"/>
                  <a:gd name="T56" fmla="*/ 929 w 221"/>
                  <a:gd name="T57" fmla="*/ 1162 h 960"/>
                  <a:gd name="T58" fmla="*/ 883 w 221"/>
                  <a:gd name="T59" fmla="*/ 1765 h 960"/>
                  <a:gd name="T60" fmla="*/ 683 w 221"/>
                  <a:gd name="T61" fmla="*/ 2660 h 960"/>
                  <a:gd name="T62" fmla="*/ 383 w 221"/>
                  <a:gd name="T63" fmla="*/ 3698 h 960"/>
                  <a:gd name="T64" fmla="*/ 310 w 221"/>
                  <a:gd name="T65" fmla="*/ 4178 h 960"/>
                  <a:gd name="T66" fmla="*/ 451 w 221"/>
                  <a:gd name="T67" fmla="*/ 4527 h 960"/>
                  <a:gd name="T68" fmla="*/ 554 w 221"/>
                  <a:gd name="T69" fmla="*/ 4995 h 960"/>
                  <a:gd name="T70" fmla="*/ 471 w 221"/>
                  <a:gd name="T71" fmla="*/ 4779 h 960"/>
                  <a:gd name="T72" fmla="*/ 383 w 221"/>
                  <a:gd name="T73" fmla="*/ 4548 h 960"/>
                  <a:gd name="T74" fmla="*/ 368 w 221"/>
                  <a:gd name="T75" fmla="*/ 4678 h 960"/>
                  <a:gd name="T76" fmla="*/ 491 w 221"/>
                  <a:gd name="T77" fmla="*/ 5045 h 960"/>
                  <a:gd name="T78" fmla="*/ 396 w 221"/>
                  <a:gd name="T79" fmla="*/ 5340 h 960"/>
                  <a:gd name="T80" fmla="*/ 421 w 221"/>
                  <a:gd name="T81" fmla="*/ 5161 h 960"/>
                  <a:gd name="T82" fmla="*/ 430 w 221"/>
                  <a:gd name="T83" fmla="*/ 4885 h 960"/>
                  <a:gd name="T84" fmla="*/ 296 w 221"/>
                  <a:gd name="T85" fmla="*/ 4750 h 960"/>
                  <a:gd name="T86" fmla="*/ 208 w 221"/>
                  <a:gd name="T87" fmla="*/ 4990 h 960"/>
                  <a:gd name="T88" fmla="*/ 103 w 221"/>
                  <a:gd name="T89" fmla="*/ 5161 h 960"/>
                  <a:gd name="T90" fmla="*/ 172 w 221"/>
                  <a:gd name="T91" fmla="*/ 5036 h 960"/>
                  <a:gd name="T92" fmla="*/ 250 w 221"/>
                  <a:gd name="T93" fmla="*/ 4800 h 960"/>
                  <a:gd name="T94" fmla="*/ 203 w 221"/>
                  <a:gd name="T95" fmla="*/ 4589 h 960"/>
                  <a:gd name="T96" fmla="*/ 120 w 221"/>
                  <a:gd name="T97" fmla="*/ 4807 h 960"/>
                  <a:gd name="T98" fmla="*/ 0 w 221"/>
                  <a:gd name="T99" fmla="*/ 4866 h 960"/>
                  <a:gd name="T100" fmla="*/ 83 w 221"/>
                  <a:gd name="T101" fmla="*/ 4807 h 960"/>
                  <a:gd name="T102" fmla="*/ 172 w 221"/>
                  <a:gd name="T103" fmla="*/ 4495 h 960"/>
                  <a:gd name="T104" fmla="*/ 230 w 221"/>
                  <a:gd name="T105" fmla="*/ 4182 h 960"/>
                  <a:gd name="T106" fmla="*/ 130 w 221"/>
                  <a:gd name="T107" fmla="*/ 3710 h 960"/>
                  <a:gd name="T108" fmla="*/ 310 w 221"/>
                  <a:gd name="T109" fmla="*/ 3136 h 960"/>
                  <a:gd name="T110" fmla="*/ 784 w 221"/>
                  <a:gd name="T111" fmla="*/ 2208 h 960"/>
                  <a:gd name="T112" fmla="*/ 683 w 221"/>
                  <a:gd name="T113" fmla="*/ 1168 h 960"/>
                  <a:gd name="T114" fmla="*/ 425 w 221"/>
                  <a:gd name="T115" fmla="*/ 744 h 960"/>
                  <a:gd name="T116" fmla="*/ 216 w 221"/>
                  <a:gd name="T117" fmla="*/ 305 h 960"/>
                  <a:gd name="T118" fmla="*/ 138 w 221"/>
                  <a:gd name="T119" fmla="*/ 167 h 9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21" h="960">
                    <a:moveTo>
                      <a:pt x="30" y="30"/>
                    </a:moveTo>
                    <a:cubicBezTo>
                      <a:pt x="30" y="30"/>
                      <a:pt x="50" y="14"/>
                      <a:pt x="61" y="23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7" y="57"/>
                      <a:pt x="69" y="108"/>
                      <a:pt x="102" y="127"/>
                    </a:cubicBezTo>
                    <a:cubicBezTo>
                      <a:pt x="135" y="145"/>
                      <a:pt x="171" y="212"/>
                      <a:pt x="172" y="250"/>
                    </a:cubicBezTo>
                    <a:cubicBezTo>
                      <a:pt x="173" y="289"/>
                      <a:pt x="187" y="248"/>
                      <a:pt x="156" y="166"/>
                    </a:cubicBezTo>
                    <a:cubicBezTo>
                      <a:pt x="125" y="85"/>
                      <a:pt x="157" y="109"/>
                      <a:pt x="131" y="79"/>
                    </a:cubicBezTo>
                    <a:cubicBezTo>
                      <a:pt x="106" y="48"/>
                      <a:pt x="117" y="44"/>
                      <a:pt x="114" y="37"/>
                    </a:cubicBezTo>
                    <a:cubicBezTo>
                      <a:pt x="110" y="30"/>
                      <a:pt x="114" y="35"/>
                      <a:pt x="114" y="3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5"/>
                      <a:pt x="125" y="8"/>
                      <a:pt x="131" y="18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6" y="50"/>
                      <a:pt x="129" y="64"/>
                    </a:cubicBezTo>
                    <a:cubicBezTo>
                      <a:pt x="142" y="78"/>
                      <a:pt x="146" y="99"/>
                      <a:pt x="156" y="81"/>
                    </a:cubicBezTo>
                    <a:cubicBezTo>
                      <a:pt x="166" y="62"/>
                      <a:pt x="169" y="38"/>
                      <a:pt x="169" y="38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61" y="7"/>
                      <a:pt x="178" y="0"/>
                      <a:pt x="185" y="9"/>
                    </a:cubicBezTo>
                    <a:cubicBezTo>
                      <a:pt x="176" y="37"/>
                      <a:pt x="176" y="37"/>
                      <a:pt x="176" y="37"/>
                    </a:cubicBezTo>
                    <a:cubicBezTo>
                      <a:pt x="176" y="37"/>
                      <a:pt x="171" y="60"/>
                      <a:pt x="164" y="80"/>
                    </a:cubicBezTo>
                    <a:cubicBezTo>
                      <a:pt x="156" y="100"/>
                      <a:pt x="145" y="98"/>
                      <a:pt x="156" y="132"/>
                    </a:cubicBezTo>
                    <a:cubicBezTo>
                      <a:pt x="167" y="166"/>
                      <a:pt x="177" y="187"/>
                      <a:pt x="179" y="206"/>
                    </a:cubicBezTo>
                    <a:cubicBezTo>
                      <a:pt x="180" y="225"/>
                      <a:pt x="189" y="236"/>
                      <a:pt x="193" y="215"/>
                    </a:cubicBezTo>
                    <a:cubicBezTo>
                      <a:pt x="198" y="193"/>
                      <a:pt x="216" y="148"/>
                      <a:pt x="199" y="115"/>
                    </a:cubicBezTo>
                    <a:cubicBezTo>
                      <a:pt x="191" y="101"/>
                      <a:pt x="190" y="85"/>
                      <a:pt x="190" y="85"/>
                    </a:cubicBezTo>
                    <a:cubicBezTo>
                      <a:pt x="182" y="59"/>
                      <a:pt x="182" y="59"/>
                      <a:pt x="182" y="59"/>
                    </a:cubicBezTo>
                    <a:cubicBezTo>
                      <a:pt x="182" y="59"/>
                      <a:pt x="196" y="50"/>
                      <a:pt x="203" y="59"/>
                    </a:cubicBezTo>
                    <a:cubicBezTo>
                      <a:pt x="196" y="82"/>
                      <a:pt x="196" y="82"/>
                      <a:pt x="196" y="82"/>
                    </a:cubicBezTo>
                    <a:cubicBezTo>
                      <a:pt x="196" y="82"/>
                      <a:pt x="200" y="103"/>
                      <a:pt x="206" y="111"/>
                    </a:cubicBezTo>
                    <a:cubicBezTo>
                      <a:pt x="212" y="120"/>
                      <a:pt x="221" y="142"/>
                      <a:pt x="201" y="209"/>
                    </a:cubicBezTo>
                    <a:cubicBezTo>
                      <a:pt x="181" y="276"/>
                      <a:pt x="192" y="262"/>
                      <a:pt x="191" y="317"/>
                    </a:cubicBezTo>
                    <a:cubicBezTo>
                      <a:pt x="189" y="371"/>
                      <a:pt x="207" y="421"/>
                      <a:pt x="148" y="478"/>
                    </a:cubicBezTo>
                    <a:cubicBezTo>
                      <a:pt x="47" y="576"/>
                      <a:pt x="107" y="617"/>
                      <a:pt x="83" y="665"/>
                    </a:cubicBezTo>
                    <a:cubicBezTo>
                      <a:pt x="60" y="712"/>
                      <a:pt x="63" y="717"/>
                      <a:pt x="67" y="751"/>
                    </a:cubicBezTo>
                    <a:cubicBezTo>
                      <a:pt x="70" y="785"/>
                      <a:pt x="75" y="809"/>
                      <a:pt x="98" y="814"/>
                    </a:cubicBezTo>
                    <a:cubicBezTo>
                      <a:pt x="121" y="820"/>
                      <a:pt x="94" y="890"/>
                      <a:pt x="120" y="898"/>
                    </a:cubicBezTo>
                    <a:cubicBezTo>
                      <a:pt x="120" y="898"/>
                      <a:pt x="101" y="899"/>
                      <a:pt x="102" y="859"/>
                    </a:cubicBezTo>
                    <a:cubicBezTo>
                      <a:pt x="102" y="818"/>
                      <a:pt x="93" y="814"/>
                      <a:pt x="83" y="818"/>
                    </a:cubicBezTo>
                    <a:cubicBezTo>
                      <a:pt x="73" y="823"/>
                      <a:pt x="70" y="827"/>
                      <a:pt x="80" y="841"/>
                    </a:cubicBezTo>
                    <a:cubicBezTo>
                      <a:pt x="89" y="855"/>
                      <a:pt x="109" y="872"/>
                      <a:pt x="106" y="907"/>
                    </a:cubicBezTo>
                    <a:cubicBezTo>
                      <a:pt x="102" y="942"/>
                      <a:pt x="84" y="936"/>
                      <a:pt x="86" y="960"/>
                    </a:cubicBezTo>
                    <a:cubicBezTo>
                      <a:pt x="86" y="960"/>
                      <a:pt x="78" y="943"/>
                      <a:pt x="91" y="928"/>
                    </a:cubicBezTo>
                    <a:cubicBezTo>
                      <a:pt x="104" y="912"/>
                      <a:pt x="102" y="904"/>
                      <a:pt x="93" y="878"/>
                    </a:cubicBezTo>
                    <a:cubicBezTo>
                      <a:pt x="85" y="852"/>
                      <a:pt x="63" y="830"/>
                      <a:pt x="64" y="854"/>
                    </a:cubicBezTo>
                    <a:cubicBezTo>
                      <a:pt x="65" y="879"/>
                      <a:pt x="49" y="871"/>
                      <a:pt x="45" y="897"/>
                    </a:cubicBezTo>
                    <a:cubicBezTo>
                      <a:pt x="41" y="923"/>
                      <a:pt x="22" y="928"/>
                      <a:pt x="22" y="928"/>
                    </a:cubicBezTo>
                    <a:cubicBezTo>
                      <a:pt x="22" y="928"/>
                      <a:pt x="33" y="921"/>
                      <a:pt x="37" y="905"/>
                    </a:cubicBezTo>
                    <a:cubicBezTo>
                      <a:pt x="41" y="889"/>
                      <a:pt x="43" y="873"/>
                      <a:pt x="54" y="863"/>
                    </a:cubicBezTo>
                    <a:cubicBezTo>
                      <a:pt x="64" y="854"/>
                      <a:pt x="57" y="808"/>
                      <a:pt x="44" y="825"/>
                    </a:cubicBezTo>
                    <a:cubicBezTo>
                      <a:pt x="31" y="843"/>
                      <a:pt x="40" y="847"/>
                      <a:pt x="26" y="864"/>
                    </a:cubicBezTo>
                    <a:cubicBezTo>
                      <a:pt x="12" y="881"/>
                      <a:pt x="0" y="875"/>
                      <a:pt x="0" y="875"/>
                    </a:cubicBezTo>
                    <a:cubicBezTo>
                      <a:pt x="0" y="875"/>
                      <a:pt x="8" y="877"/>
                      <a:pt x="18" y="864"/>
                    </a:cubicBezTo>
                    <a:cubicBezTo>
                      <a:pt x="27" y="851"/>
                      <a:pt x="25" y="814"/>
                      <a:pt x="37" y="808"/>
                    </a:cubicBezTo>
                    <a:cubicBezTo>
                      <a:pt x="48" y="801"/>
                      <a:pt x="50" y="791"/>
                      <a:pt x="50" y="752"/>
                    </a:cubicBezTo>
                    <a:cubicBezTo>
                      <a:pt x="51" y="672"/>
                      <a:pt x="31" y="704"/>
                      <a:pt x="28" y="667"/>
                    </a:cubicBezTo>
                    <a:cubicBezTo>
                      <a:pt x="26" y="630"/>
                      <a:pt x="44" y="605"/>
                      <a:pt x="67" y="564"/>
                    </a:cubicBezTo>
                    <a:cubicBezTo>
                      <a:pt x="90" y="523"/>
                      <a:pt x="168" y="454"/>
                      <a:pt x="170" y="397"/>
                    </a:cubicBezTo>
                    <a:cubicBezTo>
                      <a:pt x="171" y="341"/>
                      <a:pt x="177" y="252"/>
                      <a:pt x="148" y="210"/>
                    </a:cubicBezTo>
                    <a:cubicBezTo>
                      <a:pt x="120" y="168"/>
                      <a:pt x="130" y="167"/>
                      <a:pt x="92" y="134"/>
                    </a:cubicBezTo>
                    <a:cubicBezTo>
                      <a:pt x="51" y="100"/>
                      <a:pt x="47" y="55"/>
                      <a:pt x="47" y="55"/>
                    </a:cubicBezTo>
                    <a:lnTo>
                      <a:pt x="30" y="30"/>
                    </a:lnTo>
                    <a:close/>
                  </a:path>
                </a:pathLst>
              </a:custGeom>
              <a:solidFill>
                <a:srgbClr val="933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2" name="Freeform 97">
                <a:extLst>
                  <a:ext uri="{FF2B5EF4-FFF2-40B4-BE49-F238E27FC236}">
                    <a16:creationId xmlns:a16="http://schemas.microsoft.com/office/drawing/2014/main" id="{40AB71F7-3F6B-4E75-9612-954CF8B94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0" y="2013"/>
                <a:ext cx="269" cy="1597"/>
              </a:xfrm>
              <a:custGeom>
                <a:avLst/>
                <a:gdLst>
                  <a:gd name="T0" fmla="*/ 546 w 162"/>
                  <a:gd name="T1" fmla="*/ 34 h 901"/>
                  <a:gd name="T2" fmla="*/ 673 w 162"/>
                  <a:gd name="T3" fmla="*/ 73 h 901"/>
                  <a:gd name="T4" fmla="*/ 609 w 162"/>
                  <a:gd name="T5" fmla="*/ 183 h 901"/>
                  <a:gd name="T6" fmla="*/ 546 w 162"/>
                  <a:gd name="T7" fmla="*/ 424 h 901"/>
                  <a:gd name="T8" fmla="*/ 480 w 162"/>
                  <a:gd name="T9" fmla="*/ 835 h 901"/>
                  <a:gd name="T10" fmla="*/ 626 w 162"/>
                  <a:gd name="T11" fmla="*/ 647 h 901"/>
                  <a:gd name="T12" fmla="*/ 659 w 162"/>
                  <a:gd name="T13" fmla="*/ 395 h 901"/>
                  <a:gd name="T14" fmla="*/ 631 w 162"/>
                  <a:gd name="T15" fmla="*/ 289 h 901"/>
                  <a:gd name="T16" fmla="*/ 742 w 162"/>
                  <a:gd name="T17" fmla="*/ 317 h 901"/>
                  <a:gd name="T18" fmla="*/ 694 w 162"/>
                  <a:gd name="T19" fmla="*/ 390 h 901"/>
                  <a:gd name="T20" fmla="*/ 639 w 162"/>
                  <a:gd name="T21" fmla="*/ 691 h 901"/>
                  <a:gd name="T22" fmla="*/ 480 w 162"/>
                  <a:gd name="T23" fmla="*/ 1102 h 901"/>
                  <a:gd name="T24" fmla="*/ 389 w 162"/>
                  <a:gd name="T25" fmla="*/ 1831 h 901"/>
                  <a:gd name="T26" fmla="*/ 394 w 162"/>
                  <a:gd name="T27" fmla="*/ 2997 h 901"/>
                  <a:gd name="T28" fmla="*/ 430 w 162"/>
                  <a:gd name="T29" fmla="*/ 3708 h 901"/>
                  <a:gd name="T30" fmla="*/ 334 w 162"/>
                  <a:gd name="T31" fmla="*/ 4197 h 901"/>
                  <a:gd name="T32" fmla="*/ 573 w 162"/>
                  <a:gd name="T33" fmla="*/ 4729 h 901"/>
                  <a:gd name="T34" fmla="*/ 513 w 162"/>
                  <a:gd name="T35" fmla="*/ 4417 h 901"/>
                  <a:gd name="T36" fmla="*/ 384 w 162"/>
                  <a:gd name="T37" fmla="*/ 4348 h 901"/>
                  <a:gd name="T38" fmla="*/ 417 w 162"/>
                  <a:gd name="T39" fmla="*/ 4685 h 901"/>
                  <a:gd name="T40" fmla="*/ 347 w 162"/>
                  <a:gd name="T41" fmla="*/ 4961 h 901"/>
                  <a:gd name="T42" fmla="*/ 325 w 162"/>
                  <a:gd name="T43" fmla="*/ 4784 h 901"/>
                  <a:gd name="T44" fmla="*/ 380 w 162"/>
                  <a:gd name="T45" fmla="*/ 4490 h 901"/>
                  <a:gd name="T46" fmla="*/ 276 w 162"/>
                  <a:gd name="T47" fmla="*/ 4426 h 901"/>
                  <a:gd name="T48" fmla="*/ 237 w 162"/>
                  <a:gd name="T49" fmla="*/ 4743 h 901"/>
                  <a:gd name="T50" fmla="*/ 151 w 162"/>
                  <a:gd name="T51" fmla="*/ 5018 h 901"/>
                  <a:gd name="T52" fmla="*/ 151 w 162"/>
                  <a:gd name="T53" fmla="*/ 4888 h 901"/>
                  <a:gd name="T54" fmla="*/ 221 w 162"/>
                  <a:gd name="T55" fmla="*/ 4713 h 901"/>
                  <a:gd name="T56" fmla="*/ 216 w 162"/>
                  <a:gd name="T57" fmla="*/ 4467 h 901"/>
                  <a:gd name="T58" fmla="*/ 110 w 162"/>
                  <a:gd name="T59" fmla="*/ 4621 h 901"/>
                  <a:gd name="T60" fmla="*/ 0 w 162"/>
                  <a:gd name="T61" fmla="*/ 4958 h 901"/>
                  <a:gd name="T62" fmla="*/ 46 w 162"/>
                  <a:gd name="T63" fmla="*/ 4772 h 901"/>
                  <a:gd name="T64" fmla="*/ 151 w 162"/>
                  <a:gd name="T65" fmla="*/ 4412 h 901"/>
                  <a:gd name="T66" fmla="*/ 229 w 162"/>
                  <a:gd name="T67" fmla="*/ 4153 h 901"/>
                  <a:gd name="T68" fmla="*/ 151 w 162"/>
                  <a:gd name="T69" fmla="*/ 3510 h 901"/>
                  <a:gd name="T70" fmla="*/ 289 w 162"/>
                  <a:gd name="T71" fmla="*/ 2774 h 901"/>
                  <a:gd name="T72" fmla="*/ 312 w 162"/>
                  <a:gd name="T73" fmla="*/ 1916 h 901"/>
                  <a:gd name="T74" fmla="*/ 417 w 162"/>
                  <a:gd name="T75" fmla="*/ 980 h 901"/>
                  <a:gd name="T76" fmla="*/ 505 w 162"/>
                  <a:gd name="T77" fmla="*/ 367 h 901"/>
                  <a:gd name="T78" fmla="*/ 576 w 162"/>
                  <a:gd name="T79" fmla="*/ 160 h 901"/>
                  <a:gd name="T80" fmla="*/ 546 w 162"/>
                  <a:gd name="T81" fmla="*/ 34 h 9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2" h="901">
                    <a:moveTo>
                      <a:pt x="119" y="6"/>
                    </a:moveTo>
                    <a:cubicBezTo>
                      <a:pt x="119" y="6"/>
                      <a:pt x="142" y="0"/>
                      <a:pt x="147" y="13"/>
                    </a:cubicBezTo>
                    <a:cubicBezTo>
                      <a:pt x="133" y="33"/>
                      <a:pt x="133" y="33"/>
                      <a:pt x="133" y="33"/>
                    </a:cubicBezTo>
                    <a:cubicBezTo>
                      <a:pt x="133" y="33"/>
                      <a:pt x="133" y="58"/>
                      <a:pt x="119" y="76"/>
                    </a:cubicBezTo>
                    <a:cubicBezTo>
                      <a:pt x="105" y="94"/>
                      <a:pt x="113" y="130"/>
                      <a:pt x="105" y="150"/>
                    </a:cubicBezTo>
                    <a:cubicBezTo>
                      <a:pt x="97" y="171"/>
                      <a:pt x="129" y="137"/>
                      <a:pt x="137" y="116"/>
                    </a:cubicBezTo>
                    <a:cubicBezTo>
                      <a:pt x="144" y="94"/>
                      <a:pt x="144" y="71"/>
                      <a:pt x="144" y="71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57" y="44"/>
                      <a:pt x="162" y="57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2" y="70"/>
                      <a:pt x="150" y="101"/>
                      <a:pt x="140" y="124"/>
                    </a:cubicBezTo>
                    <a:cubicBezTo>
                      <a:pt x="130" y="147"/>
                      <a:pt x="115" y="164"/>
                      <a:pt x="105" y="198"/>
                    </a:cubicBezTo>
                    <a:cubicBezTo>
                      <a:pt x="95" y="232"/>
                      <a:pt x="85" y="273"/>
                      <a:pt x="85" y="329"/>
                    </a:cubicBezTo>
                    <a:cubicBezTo>
                      <a:pt x="85" y="385"/>
                      <a:pt x="89" y="493"/>
                      <a:pt x="86" y="538"/>
                    </a:cubicBezTo>
                    <a:cubicBezTo>
                      <a:pt x="82" y="583"/>
                      <a:pt x="106" y="629"/>
                      <a:pt x="94" y="666"/>
                    </a:cubicBezTo>
                    <a:cubicBezTo>
                      <a:pt x="81" y="703"/>
                      <a:pt x="63" y="730"/>
                      <a:pt x="73" y="754"/>
                    </a:cubicBezTo>
                    <a:cubicBezTo>
                      <a:pt x="84" y="779"/>
                      <a:pt x="134" y="762"/>
                      <a:pt x="125" y="849"/>
                    </a:cubicBezTo>
                    <a:cubicBezTo>
                      <a:pt x="125" y="849"/>
                      <a:pt x="133" y="811"/>
                      <a:pt x="112" y="793"/>
                    </a:cubicBezTo>
                    <a:cubicBezTo>
                      <a:pt x="91" y="775"/>
                      <a:pt x="83" y="768"/>
                      <a:pt x="84" y="781"/>
                    </a:cubicBezTo>
                    <a:cubicBezTo>
                      <a:pt x="84" y="794"/>
                      <a:pt x="97" y="821"/>
                      <a:pt x="91" y="841"/>
                    </a:cubicBezTo>
                    <a:cubicBezTo>
                      <a:pt x="84" y="862"/>
                      <a:pt x="63" y="878"/>
                      <a:pt x="76" y="891"/>
                    </a:cubicBezTo>
                    <a:cubicBezTo>
                      <a:pt x="76" y="891"/>
                      <a:pt x="59" y="880"/>
                      <a:pt x="71" y="859"/>
                    </a:cubicBezTo>
                    <a:cubicBezTo>
                      <a:pt x="84" y="839"/>
                      <a:pt x="89" y="821"/>
                      <a:pt x="83" y="806"/>
                    </a:cubicBezTo>
                    <a:cubicBezTo>
                      <a:pt x="76" y="791"/>
                      <a:pt x="63" y="775"/>
                      <a:pt x="60" y="795"/>
                    </a:cubicBezTo>
                    <a:cubicBezTo>
                      <a:pt x="56" y="815"/>
                      <a:pt x="71" y="829"/>
                      <a:pt x="52" y="852"/>
                    </a:cubicBezTo>
                    <a:cubicBezTo>
                      <a:pt x="33" y="875"/>
                      <a:pt x="43" y="886"/>
                      <a:pt x="33" y="901"/>
                    </a:cubicBezTo>
                    <a:cubicBezTo>
                      <a:pt x="33" y="901"/>
                      <a:pt x="33" y="885"/>
                      <a:pt x="33" y="878"/>
                    </a:cubicBezTo>
                    <a:cubicBezTo>
                      <a:pt x="33" y="872"/>
                      <a:pt x="44" y="851"/>
                      <a:pt x="48" y="846"/>
                    </a:cubicBezTo>
                    <a:cubicBezTo>
                      <a:pt x="52" y="841"/>
                      <a:pt x="55" y="794"/>
                      <a:pt x="47" y="802"/>
                    </a:cubicBezTo>
                    <a:cubicBezTo>
                      <a:pt x="38" y="811"/>
                      <a:pt x="29" y="810"/>
                      <a:pt x="24" y="830"/>
                    </a:cubicBezTo>
                    <a:cubicBezTo>
                      <a:pt x="18" y="851"/>
                      <a:pt x="18" y="873"/>
                      <a:pt x="0" y="890"/>
                    </a:cubicBezTo>
                    <a:cubicBezTo>
                      <a:pt x="0" y="890"/>
                      <a:pt x="10" y="869"/>
                      <a:pt x="10" y="857"/>
                    </a:cubicBezTo>
                    <a:cubicBezTo>
                      <a:pt x="10" y="846"/>
                      <a:pt x="20" y="801"/>
                      <a:pt x="33" y="792"/>
                    </a:cubicBezTo>
                    <a:cubicBezTo>
                      <a:pt x="46" y="783"/>
                      <a:pt x="55" y="777"/>
                      <a:pt x="50" y="746"/>
                    </a:cubicBezTo>
                    <a:cubicBezTo>
                      <a:pt x="44" y="715"/>
                      <a:pt x="15" y="676"/>
                      <a:pt x="33" y="630"/>
                    </a:cubicBezTo>
                    <a:cubicBezTo>
                      <a:pt x="51" y="584"/>
                      <a:pt x="59" y="582"/>
                      <a:pt x="63" y="498"/>
                    </a:cubicBezTo>
                    <a:cubicBezTo>
                      <a:pt x="65" y="458"/>
                      <a:pt x="68" y="398"/>
                      <a:pt x="68" y="344"/>
                    </a:cubicBezTo>
                    <a:cubicBezTo>
                      <a:pt x="68" y="290"/>
                      <a:pt x="62" y="245"/>
                      <a:pt x="91" y="176"/>
                    </a:cubicBezTo>
                    <a:cubicBezTo>
                      <a:pt x="108" y="137"/>
                      <a:pt x="97" y="84"/>
                      <a:pt x="110" y="66"/>
                    </a:cubicBezTo>
                    <a:cubicBezTo>
                      <a:pt x="122" y="47"/>
                      <a:pt x="126" y="29"/>
                      <a:pt x="126" y="29"/>
                    </a:cubicBezTo>
                    <a:lnTo>
                      <a:pt x="119" y="6"/>
                    </a:lnTo>
                    <a:close/>
                  </a:path>
                </a:pathLst>
              </a:custGeom>
              <a:solidFill>
                <a:srgbClr val="9F4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3" name="Freeform 98">
                <a:extLst>
                  <a:ext uri="{FF2B5EF4-FFF2-40B4-BE49-F238E27FC236}">
                    <a16:creationId xmlns:a16="http://schemas.microsoft.com/office/drawing/2014/main" id="{3989B1B1-90B5-41F7-A9D4-79D53A8DE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011"/>
                <a:ext cx="350" cy="1593"/>
              </a:xfrm>
              <a:custGeom>
                <a:avLst/>
                <a:gdLst>
                  <a:gd name="T0" fmla="*/ 401 w 211"/>
                  <a:gd name="T1" fmla="*/ 44 h 899"/>
                  <a:gd name="T2" fmla="*/ 406 w 211"/>
                  <a:gd name="T3" fmla="*/ 44 h 899"/>
                  <a:gd name="T4" fmla="*/ 513 w 211"/>
                  <a:gd name="T5" fmla="*/ 50 h 899"/>
                  <a:gd name="T6" fmla="*/ 493 w 211"/>
                  <a:gd name="T7" fmla="*/ 158 h 899"/>
                  <a:gd name="T8" fmla="*/ 463 w 211"/>
                  <a:gd name="T9" fmla="*/ 640 h 899"/>
                  <a:gd name="T10" fmla="*/ 451 w 211"/>
                  <a:gd name="T11" fmla="*/ 866 h 899"/>
                  <a:gd name="T12" fmla="*/ 730 w 211"/>
                  <a:gd name="T13" fmla="*/ 239 h 899"/>
                  <a:gd name="T14" fmla="*/ 680 w 211"/>
                  <a:gd name="T15" fmla="*/ 44 h 899"/>
                  <a:gd name="T16" fmla="*/ 826 w 211"/>
                  <a:gd name="T17" fmla="*/ 66 h 899"/>
                  <a:gd name="T18" fmla="*/ 768 w 211"/>
                  <a:gd name="T19" fmla="*/ 252 h 899"/>
                  <a:gd name="T20" fmla="*/ 602 w 211"/>
                  <a:gd name="T21" fmla="*/ 741 h 899"/>
                  <a:gd name="T22" fmla="*/ 423 w 211"/>
                  <a:gd name="T23" fmla="*/ 1067 h 899"/>
                  <a:gd name="T24" fmla="*/ 113 w 211"/>
                  <a:gd name="T25" fmla="*/ 1793 h 899"/>
                  <a:gd name="T26" fmla="*/ 237 w 211"/>
                  <a:gd name="T27" fmla="*/ 2530 h 899"/>
                  <a:gd name="T28" fmla="*/ 513 w 211"/>
                  <a:gd name="T29" fmla="*/ 3120 h 899"/>
                  <a:gd name="T30" fmla="*/ 635 w 211"/>
                  <a:gd name="T31" fmla="*/ 3749 h 899"/>
                  <a:gd name="T32" fmla="*/ 639 w 211"/>
                  <a:gd name="T33" fmla="*/ 4152 h 899"/>
                  <a:gd name="T34" fmla="*/ 688 w 211"/>
                  <a:gd name="T35" fmla="*/ 4453 h 899"/>
                  <a:gd name="T36" fmla="*/ 964 w 211"/>
                  <a:gd name="T37" fmla="*/ 4784 h 899"/>
                  <a:gd name="T38" fmla="*/ 864 w 211"/>
                  <a:gd name="T39" fmla="*/ 4650 h 899"/>
                  <a:gd name="T40" fmla="*/ 630 w 211"/>
                  <a:gd name="T41" fmla="*/ 4455 h 899"/>
                  <a:gd name="T42" fmla="*/ 702 w 211"/>
                  <a:gd name="T43" fmla="*/ 4678 h 899"/>
                  <a:gd name="T44" fmla="*/ 756 w 211"/>
                  <a:gd name="T45" fmla="*/ 4892 h 899"/>
                  <a:gd name="T46" fmla="*/ 722 w 211"/>
                  <a:gd name="T47" fmla="*/ 4829 h 899"/>
                  <a:gd name="T48" fmla="*/ 673 w 211"/>
                  <a:gd name="T49" fmla="*/ 4697 h 899"/>
                  <a:gd name="T50" fmla="*/ 610 w 211"/>
                  <a:gd name="T51" fmla="*/ 4506 h 899"/>
                  <a:gd name="T52" fmla="*/ 556 w 211"/>
                  <a:gd name="T53" fmla="*/ 4685 h 899"/>
                  <a:gd name="T54" fmla="*/ 421 w 211"/>
                  <a:gd name="T55" fmla="*/ 5002 h 899"/>
                  <a:gd name="T56" fmla="*/ 406 w 211"/>
                  <a:gd name="T57" fmla="*/ 4852 h 899"/>
                  <a:gd name="T58" fmla="*/ 539 w 211"/>
                  <a:gd name="T59" fmla="*/ 4650 h 899"/>
                  <a:gd name="T60" fmla="*/ 498 w 211"/>
                  <a:gd name="T61" fmla="*/ 4503 h 899"/>
                  <a:gd name="T62" fmla="*/ 338 w 211"/>
                  <a:gd name="T63" fmla="*/ 4800 h 899"/>
                  <a:gd name="T64" fmla="*/ 206 w 211"/>
                  <a:gd name="T65" fmla="*/ 4942 h 899"/>
                  <a:gd name="T66" fmla="*/ 247 w 211"/>
                  <a:gd name="T67" fmla="*/ 4836 h 899"/>
                  <a:gd name="T68" fmla="*/ 342 w 211"/>
                  <a:gd name="T69" fmla="*/ 4678 h 899"/>
                  <a:gd name="T70" fmla="*/ 484 w 211"/>
                  <a:gd name="T71" fmla="*/ 4412 h 899"/>
                  <a:gd name="T72" fmla="*/ 513 w 211"/>
                  <a:gd name="T73" fmla="*/ 4138 h 899"/>
                  <a:gd name="T74" fmla="*/ 476 w 211"/>
                  <a:gd name="T75" fmla="*/ 3684 h 899"/>
                  <a:gd name="T76" fmla="*/ 415 w 211"/>
                  <a:gd name="T77" fmla="*/ 3014 h 899"/>
                  <a:gd name="T78" fmla="*/ 36 w 211"/>
                  <a:gd name="T79" fmla="*/ 2197 h 899"/>
                  <a:gd name="T80" fmla="*/ 154 w 211"/>
                  <a:gd name="T81" fmla="*/ 1219 h 899"/>
                  <a:gd name="T82" fmla="*/ 401 w 211"/>
                  <a:gd name="T83" fmla="*/ 695 h 899"/>
                  <a:gd name="T84" fmla="*/ 451 w 211"/>
                  <a:gd name="T85" fmla="*/ 167 h 899"/>
                  <a:gd name="T86" fmla="*/ 401 w 211"/>
                  <a:gd name="T87" fmla="*/ 44 h 89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" h="899">
                    <a:moveTo>
                      <a:pt x="88" y="8"/>
                    </a:moveTo>
                    <a:cubicBezTo>
                      <a:pt x="88" y="8"/>
                      <a:pt x="88" y="8"/>
                      <a:pt x="89" y="8"/>
                    </a:cubicBezTo>
                    <a:cubicBezTo>
                      <a:pt x="92" y="6"/>
                      <a:pt x="105" y="3"/>
                      <a:pt x="112" y="9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8" y="28"/>
                      <a:pt x="109" y="93"/>
                      <a:pt x="101" y="115"/>
                    </a:cubicBezTo>
                    <a:cubicBezTo>
                      <a:pt x="92" y="137"/>
                      <a:pt x="82" y="171"/>
                      <a:pt x="99" y="156"/>
                    </a:cubicBezTo>
                    <a:cubicBezTo>
                      <a:pt x="115" y="141"/>
                      <a:pt x="163" y="64"/>
                      <a:pt x="160" y="43"/>
                    </a:cubicBezTo>
                    <a:cubicBezTo>
                      <a:pt x="149" y="8"/>
                      <a:pt x="149" y="8"/>
                      <a:pt x="149" y="8"/>
                    </a:cubicBezTo>
                    <a:cubicBezTo>
                      <a:pt x="149" y="8"/>
                      <a:pt x="181" y="0"/>
                      <a:pt x="181" y="12"/>
                    </a:cubicBezTo>
                    <a:cubicBezTo>
                      <a:pt x="168" y="45"/>
                      <a:pt x="168" y="45"/>
                      <a:pt x="168" y="45"/>
                    </a:cubicBezTo>
                    <a:cubicBezTo>
                      <a:pt x="168" y="45"/>
                      <a:pt x="145" y="107"/>
                      <a:pt x="132" y="133"/>
                    </a:cubicBezTo>
                    <a:cubicBezTo>
                      <a:pt x="118" y="159"/>
                      <a:pt x="122" y="160"/>
                      <a:pt x="93" y="192"/>
                    </a:cubicBezTo>
                    <a:cubicBezTo>
                      <a:pt x="63" y="225"/>
                      <a:pt x="25" y="244"/>
                      <a:pt x="25" y="322"/>
                    </a:cubicBezTo>
                    <a:cubicBezTo>
                      <a:pt x="25" y="400"/>
                      <a:pt x="34" y="431"/>
                      <a:pt x="52" y="455"/>
                    </a:cubicBezTo>
                    <a:cubicBezTo>
                      <a:pt x="73" y="483"/>
                      <a:pt x="108" y="526"/>
                      <a:pt x="112" y="561"/>
                    </a:cubicBezTo>
                    <a:cubicBezTo>
                      <a:pt x="116" y="596"/>
                      <a:pt x="129" y="663"/>
                      <a:pt x="139" y="674"/>
                    </a:cubicBezTo>
                    <a:cubicBezTo>
                      <a:pt x="149" y="686"/>
                      <a:pt x="152" y="720"/>
                      <a:pt x="140" y="746"/>
                    </a:cubicBezTo>
                    <a:cubicBezTo>
                      <a:pt x="129" y="772"/>
                      <a:pt x="132" y="780"/>
                      <a:pt x="151" y="800"/>
                    </a:cubicBezTo>
                    <a:cubicBezTo>
                      <a:pt x="170" y="819"/>
                      <a:pt x="201" y="830"/>
                      <a:pt x="211" y="860"/>
                    </a:cubicBezTo>
                    <a:cubicBezTo>
                      <a:pt x="211" y="860"/>
                      <a:pt x="198" y="840"/>
                      <a:pt x="189" y="836"/>
                    </a:cubicBezTo>
                    <a:cubicBezTo>
                      <a:pt x="180" y="832"/>
                      <a:pt x="140" y="792"/>
                      <a:pt x="138" y="801"/>
                    </a:cubicBezTo>
                    <a:cubicBezTo>
                      <a:pt x="136" y="810"/>
                      <a:pt x="155" y="814"/>
                      <a:pt x="154" y="841"/>
                    </a:cubicBezTo>
                    <a:cubicBezTo>
                      <a:pt x="154" y="868"/>
                      <a:pt x="170" y="858"/>
                      <a:pt x="166" y="879"/>
                    </a:cubicBezTo>
                    <a:cubicBezTo>
                      <a:pt x="166" y="879"/>
                      <a:pt x="166" y="874"/>
                      <a:pt x="158" y="868"/>
                    </a:cubicBezTo>
                    <a:cubicBezTo>
                      <a:pt x="151" y="862"/>
                      <a:pt x="148" y="856"/>
                      <a:pt x="148" y="844"/>
                    </a:cubicBezTo>
                    <a:cubicBezTo>
                      <a:pt x="147" y="833"/>
                      <a:pt x="141" y="806"/>
                      <a:pt x="134" y="810"/>
                    </a:cubicBezTo>
                    <a:cubicBezTo>
                      <a:pt x="126" y="814"/>
                      <a:pt x="124" y="824"/>
                      <a:pt x="122" y="842"/>
                    </a:cubicBezTo>
                    <a:cubicBezTo>
                      <a:pt x="119" y="859"/>
                      <a:pt x="89" y="854"/>
                      <a:pt x="92" y="899"/>
                    </a:cubicBezTo>
                    <a:cubicBezTo>
                      <a:pt x="92" y="899"/>
                      <a:pt x="82" y="887"/>
                      <a:pt x="89" y="872"/>
                    </a:cubicBezTo>
                    <a:cubicBezTo>
                      <a:pt x="96" y="858"/>
                      <a:pt x="116" y="848"/>
                      <a:pt x="118" y="836"/>
                    </a:cubicBezTo>
                    <a:cubicBezTo>
                      <a:pt x="119" y="823"/>
                      <a:pt x="118" y="796"/>
                      <a:pt x="109" y="809"/>
                    </a:cubicBezTo>
                    <a:cubicBezTo>
                      <a:pt x="100" y="822"/>
                      <a:pt x="81" y="837"/>
                      <a:pt x="74" y="863"/>
                    </a:cubicBezTo>
                    <a:cubicBezTo>
                      <a:pt x="66" y="889"/>
                      <a:pt x="46" y="860"/>
                      <a:pt x="45" y="888"/>
                    </a:cubicBezTo>
                    <a:cubicBezTo>
                      <a:pt x="45" y="888"/>
                      <a:pt x="42" y="870"/>
                      <a:pt x="54" y="869"/>
                    </a:cubicBezTo>
                    <a:cubicBezTo>
                      <a:pt x="66" y="868"/>
                      <a:pt x="69" y="861"/>
                      <a:pt x="75" y="841"/>
                    </a:cubicBezTo>
                    <a:cubicBezTo>
                      <a:pt x="81" y="821"/>
                      <a:pt x="103" y="819"/>
                      <a:pt x="106" y="793"/>
                    </a:cubicBezTo>
                    <a:cubicBezTo>
                      <a:pt x="110" y="767"/>
                      <a:pt x="128" y="771"/>
                      <a:pt x="112" y="744"/>
                    </a:cubicBezTo>
                    <a:cubicBezTo>
                      <a:pt x="82" y="696"/>
                      <a:pt x="114" y="703"/>
                      <a:pt x="104" y="662"/>
                    </a:cubicBezTo>
                    <a:cubicBezTo>
                      <a:pt x="94" y="622"/>
                      <a:pt x="110" y="574"/>
                      <a:pt x="91" y="542"/>
                    </a:cubicBezTo>
                    <a:cubicBezTo>
                      <a:pt x="72" y="510"/>
                      <a:pt x="13" y="452"/>
                      <a:pt x="8" y="395"/>
                    </a:cubicBezTo>
                    <a:cubicBezTo>
                      <a:pt x="2" y="338"/>
                      <a:pt x="0" y="252"/>
                      <a:pt x="34" y="219"/>
                    </a:cubicBezTo>
                    <a:cubicBezTo>
                      <a:pt x="67" y="186"/>
                      <a:pt x="84" y="149"/>
                      <a:pt x="88" y="125"/>
                    </a:cubicBezTo>
                    <a:cubicBezTo>
                      <a:pt x="92" y="101"/>
                      <a:pt x="105" y="53"/>
                      <a:pt x="99" y="30"/>
                    </a:cubicBezTo>
                    <a:lnTo>
                      <a:pt x="88" y="8"/>
                    </a:lnTo>
                    <a:close/>
                  </a:path>
                </a:pathLst>
              </a:custGeom>
              <a:solidFill>
                <a:srgbClr val="933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4" name="Freeform 99">
                <a:extLst>
                  <a:ext uri="{FF2B5EF4-FFF2-40B4-BE49-F238E27FC236}">
                    <a16:creationId xmlns:a16="http://schemas.microsoft.com/office/drawing/2014/main" id="{0CEE0F01-E43F-4D4F-9692-EBBEAF52C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078"/>
                <a:ext cx="54" cy="66"/>
              </a:xfrm>
              <a:custGeom>
                <a:avLst/>
                <a:gdLst>
                  <a:gd name="T0" fmla="*/ 97 w 33"/>
                  <a:gd name="T1" fmla="*/ 16 h 37"/>
                  <a:gd name="T2" fmla="*/ 70 w 33"/>
                  <a:gd name="T3" fmla="*/ 182 h 37"/>
                  <a:gd name="T4" fmla="*/ 105 w 33"/>
                  <a:gd name="T5" fmla="*/ 16 h 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" h="37">
                    <a:moveTo>
                      <a:pt x="22" y="3"/>
                    </a:moveTo>
                    <a:cubicBezTo>
                      <a:pt x="7" y="0"/>
                      <a:pt x="0" y="37"/>
                      <a:pt x="16" y="32"/>
                    </a:cubicBezTo>
                    <a:cubicBezTo>
                      <a:pt x="24" y="30"/>
                      <a:pt x="33" y="8"/>
                      <a:pt x="24" y="3"/>
                    </a:cubicBezTo>
                  </a:path>
                </a:pathLst>
              </a:custGeom>
              <a:solidFill>
                <a:srgbClr val="6821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5" name="Freeform 100">
                <a:extLst>
                  <a:ext uri="{FF2B5EF4-FFF2-40B4-BE49-F238E27FC236}">
                    <a16:creationId xmlns:a16="http://schemas.microsoft.com/office/drawing/2014/main" id="{0A6F6BEB-4EDE-4980-A3DA-80D3C8BCA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" y="3151"/>
                <a:ext cx="71" cy="90"/>
              </a:xfrm>
              <a:custGeom>
                <a:avLst/>
                <a:gdLst>
                  <a:gd name="T0" fmla="*/ 130 w 43"/>
                  <a:gd name="T1" fmla="*/ 21 h 51"/>
                  <a:gd name="T2" fmla="*/ 84 w 43"/>
                  <a:gd name="T3" fmla="*/ 252 h 51"/>
                  <a:gd name="T4" fmla="*/ 137 w 43"/>
                  <a:gd name="T5" fmla="*/ 28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" h="51">
                    <a:moveTo>
                      <a:pt x="29" y="4"/>
                    </a:moveTo>
                    <a:cubicBezTo>
                      <a:pt x="7" y="0"/>
                      <a:pt x="0" y="51"/>
                      <a:pt x="19" y="46"/>
                    </a:cubicBezTo>
                    <a:cubicBezTo>
                      <a:pt x="30" y="42"/>
                      <a:pt x="43" y="13"/>
                      <a:pt x="30" y="5"/>
                    </a:cubicBezTo>
                  </a:path>
                </a:pathLst>
              </a:custGeom>
              <a:solidFill>
                <a:srgbClr val="863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6" name="Freeform 101">
                <a:extLst>
                  <a:ext uri="{FF2B5EF4-FFF2-40B4-BE49-F238E27FC236}">
                    <a16:creationId xmlns:a16="http://schemas.microsoft.com/office/drawing/2014/main" id="{945E75CC-C27A-434E-BDDB-DD93A39FB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2" y="3241"/>
                <a:ext cx="50" cy="76"/>
              </a:xfrm>
              <a:custGeom>
                <a:avLst/>
                <a:gdLst>
                  <a:gd name="T0" fmla="*/ 83 w 30"/>
                  <a:gd name="T1" fmla="*/ 0 h 43"/>
                  <a:gd name="T2" fmla="*/ 78 w 30"/>
                  <a:gd name="T3" fmla="*/ 209 h 43"/>
                  <a:gd name="T4" fmla="*/ 92 w 30"/>
                  <a:gd name="T5" fmla="*/ 0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43">
                    <a:moveTo>
                      <a:pt x="18" y="0"/>
                    </a:moveTo>
                    <a:cubicBezTo>
                      <a:pt x="3" y="2"/>
                      <a:pt x="0" y="43"/>
                      <a:pt x="17" y="38"/>
                    </a:cubicBezTo>
                    <a:cubicBezTo>
                      <a:pt x="26" y="35"/>
                      <a:pt x="30" y="4"/>
                      <a:pt x="20" y="0"/>
                    </a:cubicBezTo>
                  </a:path>
                </a:pathLst>
              </a:custGeom>
              <a:solidFill>
                <a:srgbClr val="6821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7" name="Freeform 102">
                <a:extLst>
                  <a:ext uri="{FF2B5EF4-FFF2-40B4-BE49-F238E27FC236}">
                    <a16:creationId xmlns:a16="http://schemas.microsoft.com/office/drawing/2014/main" id="{F9AEEB70-2A7B-4E44-A8B2-329409345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2800"/>
                <a:ext cx="229" cy="494"/>
              </a:xfrm>
              <a:custGeom>
                <a:avLst/>
                <a:gdLst>
                  <a:gd name="T0" fmla="*/ 118 w 138"/>
                  <a:gd name="T1" fmla="*/ 744 h 279"/>
                  <a:gd name="T2" fmla="*/ 126 w 138"/>
                  <a:gd name="T3" fmla="*/ 122 h 279"/>
                  <a:gd name="T4" fmla="*/ 480 w 138"/>
                  <a:gd name="T5" fmla="*/ 66 h 279"/>
                  <a:gd name="T6" fmla="*/ 584 w 138"/>
                  <a:gd name="T7" fmla="*/ 361 h 279"/>
                  <a:gd name="T8" fmla="*/ 576 w 138"/>
                  <a:gd name="T9" fmla="*/ 676 h 279"/>
                  <a:gd name="T10" fmla="*/ 609 w 138"/>
                  <a:gd name="T11" fmla="*/ 949 h 279"/>
                  <a:gd name="T12" fmla="*/ 581 w 138"/>
                  <a:gd name="T13" fmla="*/ 1388 h 279"/>
                  <a:gd name="T14" fmla="*/ 504 w 138"/>
                  <a:gd name="T15" fmla="*/ 1310 h 279"/>
                  <a:gd name="T16" fmla="*/ 448 w 138"/>
                  <a:gd name="T17" fmla="*/ 1411 h 279"/>
                  <a:gd name="T18" fmla="*/ 421 w 138"/>
                  <a:gd name="T19" fmla="*/ 1404 h 279"/>
                  <a:gd name="T20" fmla="*/ 388 w 138"/>
                  <a:gd name="T21" fmla="*/ 1440 h 279"/>
                  <a:gd name="T22" fmla="*/ 380 w 138"/>
                  <a:gd name="T23" fmla="*/ 1427 h 279"/>
                  <a:gd name="T24" fmla="*/ 347 w 138"/>
                  <a:gd name="T25" fmla="*/ 1549 h 279"/>
                  <a:gd name="T26" fmla="*/ 305 w 138"/>
                  <a:gd name="T27" fmla="*/ 1392 h 279"/>
                  <a:gd name="T28" fmla="*/ 262 w 138"/>
                  <a:gd name="T29" fmla="*/ 1411 h 279"/>
                  <a:gd name="T30" fmla="*/ 234 w 138"/>
                  <a:gd name="T31" fmla="*/ 1404 h 279"/>
                  <a:gd name="T32" fmla="*/ 221 w 138"/>
                  <a:gd name="T33" fmla="*/ 1392 h 279"/>
                  <a:gd name="T34" fmla="*/ 201 w 138"/>
                  <a:gd name="T35" fmla="*/ 1404 h 279"/>
                  <a:gd name="T36" fmla="*/ 151 w 138"/>
                  <a:gd name="T37" fmla="*/ 1282 h 279"/>
                  <a:gd name="T38" fmla="*/ 113 w 138"/>
                  <a:gd name="T39" fmla="*/ 915 h 279"/>
                  <a:gd name="T40" fmla="*/ 118 w 138"/>
                  <a:gd name="T41" fmla="*/ 737 h 27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8" h="279">
                    <a:moveTo>
                      <a:pt x="26" y="134"/>
                    </a:moveTo>
                    <a:cubicBezTo>
                      <a:pt x="14" y="102"/>
                      <a:pt x="0" y="50"/>
                      <a:pt x="28" y="22"/>
                    </a:cubicBezTo>
                    <a:cubicBezTo>
                      <a:pt x="44" y="5"/>
                      <a:pt x="83" y="0"/>
                      <a:pt x="105" y="12"/>
                    </a:cubicBezTo>
                    <a:cubicBezTo>
                      <a:pt x="124" y="22"/>
                      <a:pt x="129" y="46"/>
                      <a:pt x="128" y="65"/>
                    </a:cubicBezTo>
                    <a:cubicBezTo>
                      <a:pt x="128" y="84"/>
                      <a:pt x="125" y="103"/>
                      <a:pt x="126" y="122"/>
                    </a:cubicBezTo>
                    <a:cubicBezTo>
                      <a:pt x="126" y="139"/>
                      <a:pt x="132" y="154"/>
                      <a:pt x="133" y="171"/>
                    </a:cubicBezTo>
                    <a:cubicBezTo>
                      <a:pt x="134" y="195"/>
                      <a:pt x="138" y="227"/>
                      <a:pt x="127" y="250"/>
                    </a:cubicBezTo>
                    <a:cubicBezTo>
                      <a:pt x="118" y="251"/>
                      <a:pt x="115" y="241"/>
                      <a:pt x="110" y="236"/>
                    </a:cubicBezTo>
                    <a:cubicBezTo>
                      <a:pt x="106" y="240"/>
                      <a:pt x="103" y="252"/>
                      <a:pt x="98" y="254"/>
                    </a:cubicBezTo>
                    <a:cubicBezTo>
                      <a:pt x="95" y="255"/>
                      <a:pt x="92" y="252"/>
                      <a:pt x="92" y="253"/>
                    </a:cubicBezTo>
                    <a:cubicBezTo>
                      <a:pt x="89" y="254"/>
                      <a:pt x="87" y="256"/>
                      <a:pt x="85" y="259"/>
                    </a:cubicBezTo>
                    <a:cubicBezTo>
                      <a:pt x="84" y="258"/>
                      <a:pt x="84" y="257"/>
                      <a:pt x="83" y="257"/>
                    </a:cubicBezTo>
                    <a:cubicBezTo>
                      <a:pt x="82" y="263"/>
                      <a:pt x="82" y="274"/>
                      <a:pt x="76" y="279"/>
                    </a:cubicBezTo>
                    <a:cubicBezTo>
                      <a:pt x="70" y="271"/>
                      <a:pt x="73" y="259"/>
                      <a:pt x="67" y="251"/>
                    </a:cubicBezTo>
                    <a:cubicBezTo>
                      <a:pt x="61" y="242"/>
                      <a:pt x="64" y="251"/>
                      <a:pt x="57" y="254"/>
                    </a:cubicBezTo>
                    <a:cubicBezTo>
                      <a:pt x="53" y="255"/>
                      <a:pt x="54" y="253"/>
                      <a:pt x="51" y="253"/>
                    </a:cubicBezTo>
                    <a:cubicBezTo>
                      <a:pt x="50" y="253"/>
                      <a:pt x="49" y="251"/>
                      <a:pt x="48" y="251"/>
                    </a:cubicBezTo>
                    <a:cubicBezTo>
                      <a:pt x="47" y="251"/>
                      <a:pt x="44" y="253"/>
                      <a:pt x="44" y="253"/>
                    </a:cubicBezTo>
                    <a:cubicBezTo>
                      <a:pt x="35" y="250"/>
                      <a:pt x="35" y="240"/>
                      <a:pt x="33" y="231"/>
                    </a:cubicBezTo>
                    <a:cubicBezTo>
                      <a:pt x="29" y="209"/>
                      <a:pt x="22" y="187"/>
                      <a:pt x="25" y="165"/>
                    </a:cubicBezTo>
                    <a:cubicBezTo>
                      <a:pt x="26" y="155"/>
                      <a:pt x="30" y="142"/>
                      <a:pt x="26" y="133"/>
                    </a:cubicBezTo>
                  </a:path>
                </a:pathLst>
              </a:custGeom>
              <a:solidFill>
                <a:srgbClr val="CF49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8" name="Freeform 103">
                <a:extLst>
                  <a:ext uri="{FF2B5EF4-FFF2-40B4-BE49-F238E27FC236}">
                    <a16:creationId xmlns:a16="http://schemas.microsoft.com/office/drawing/2014/main" id="{0ABA029A-A3BA-4EC8-9D98-396CCF6AD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975"/>
                <a:ext cx="86" cy="245"/>
              </a:xfrm>
              <a:custGeom>
                <a:avLst/>
                <a:gdLst>
                  <a:gd name="T0" fmla="*/ 208 w 52"/>
                  <a:gd name="T1" fmla="*/ 135 h 138"/>
                  <a:gd name="T2" fmla="*/ 28 w 52"/>
                  <a:gd name="T3" fmla="*/ 268 h 138"/>
                  <a:gd name="T4" fmla="*/ 5 w 52"/>
                  <a:gd name="T5" fmla="*/ 520 h 138"/>
                  <a:gd name="T6" fmla="*/ 71 w 52"/>
                  <a:gd name="T7" fmla="*/ 728 h 138"/>
                  <a:gd name="T8" fmla="*/ 222 w 52"/>
                  <a:gd name="T9" fmla="*/ 359 h 138"/>
                  <a:gd name="T10" fmla="*/ 208 w 52"/>
                  <a:gd name="T11" fmla="*/ 138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138">
                    <a:moveTo>
                      <a:pt x="46" y="24"/>
                    </a:moveTo>
                    <a:cubicBezTo>
                      <a:pt x="28" y="0"/>
                      <a:pt x="11" y="29"/>
                      <a:pt x="6" y="48"/>
                    </a:cubicBezTo>
                    <a:cubicBezTo>
                      <a:pt x="1" y="62"/>
                      <a:pt x="0" y="78"/>
                      <a:pt x="1" y="93"/>
                    </a:cubicBezTo>
                    <a:cubicBezTo>
                      <a:pt x="1" y="103"/>
                      <a:pt x="4" y="127"/>
                      <a:pt x="16" y="130"/>
                    </a:cubicBezTo>
                    <a:cubicBezTo>
                      <a:pt x="42" y="138"/>
                      <a:pt x="46" y="79"/>
                      <a:pt x="49" y="64"/>
                    </a:cubicBezTo>
                    <a:cubicBezTo>
                      <a:pt x="51" y="51"/>
                      <a:pt x="52" y="35"/>
                      <a:pt x="46" y="25"/>
                    </a:cubicBezTo>
                  </a:path>
                </a:pathLst>
              </a:custGeom>
              <a:solidFill>
                <a:srgbClr val="B91D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9" name="Freeform 104">
                <a:extLst>
                  <a:ext uri="{FF2B5EF4-FFF2-40B4-BE49-F238E27FC236}">
                    <a16:creationId xmlns:a16="http://schemas.microsoft.com/office/drawing/2014/main" id="{710CB8E0-823A-4C78-AF61-E2B960077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" y="2841"/>
                <a:ext cx="206" cy="446"/>
              </a:xfrm>
              <a:custGeom>
                <a:avLst/>
                <a:gdLst>
                  <a:gd name="T0" fmla="*/ 20 w 124"/>
                  <a:gd name="T1" fmla="*/ 228 h 252"/>
                  <a:gd name="T2" fmla="*/ 168 w 124"/>
                  <a:gd name="T3" fmla="*/ 12 h 252"/>
                  <a:gd name="T4" fmla="*/ 347 w 124"/>
                  <a:gd name="T5" fmla="*/ 16 h 252"/>
                  <a:gd name="T6" fmla="*/ 467 w 124"/>
                  <a:gd name="T7" fmla="*/ 50 h 252"/>
                  <a:gd name="T8" fmla="*/ 527 w 124"/>
                  <a:gd name="T9" fmla="*/ 398 h 252"/>
                  <a:gd name="T10" fmla="*/ 547 w 124"/>
                  <a:gd name="T11" fmla="*/ 878 h 252"/>
                  <a:gd name="T12" fmla="*/ 522 w 124"/>
                  <a:gd name="T13" fmla="*/ 1103 h 252"/>
                  <a:gd name="T14" fmla="*/ 505 w 124"/>
                  <a:gd name="T15" fmla="*/ 1265 h 252"/>
                  <a:gd name="T16" fmla="*/ 417 w 124"/>
                  <a:gd name="T17" fmla="*/ 1175 h 252"/>
                  <a:gd name="T18" fmla="*/ 400 w 124"/>
                  <a:gd name="T19" fmla="*/ 1232 h 252"/>
                  <a:gd name="T20" fmla="*/ 292 w 124"/>
                  <a:gd name="T21" fmla="*/ 1338 h 252"/>
                  <a:gd name="T22" fmla="*/ 234 w 124"/>
                  <a:gd name="T23" fmla="*/ 1258 h 252"/>
                  <a:gd name="T24" fmla="*/ 174 w 124"/>
                  <a:gd name="T25" fmla="*/ 1391 h 252"/>
                  <a:gd name="T26" fmla="*/ 159 w 124"/>
                  <a:gd name="T27" fmla="*/ 1281 h 252"/>
                  <a:gd name="T28" fmla="*/ 155 w 124"/>
                  <a:gd name="T29" fmla="*/ 1193 h 252"/>
                  <a:gd name="T30" fmla="*/ 70 w 124"/>
                  <a:gd name="T31" fmla="*/ 1131 h 252"/>
                  <a:gd name="T32" fmla="*/ 50 w 124"/>
                  <a:gd name="T33" fmla="*/ 880 h 252"/>
                  <a:gd name="T34" fmla="*/ 13 w 124"/>
                  <a:gd name="T35" fmla="*/ 642 h 252"/>
                  <a:gd name="T36" fmla="*/ 8 w 124"/>
                  <a:gd name="T37" fmla="*/ 388 h 252"/>
                  <a:gd name="T38" fmla="*/ 20 w 124"/>
                  <a:gd name="T39" fmla="*/ 211 h 25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24" h="252">
                    <a:moveTo>
                      <a:pt x="4" y="41"/>
                    </a:moveTo>
                    <a:cubicBezTo>
                      <a:pt x="5" y="23"/>
                      <a:pt x="19" y="6"/>
                      <a:pt x="37" y="2"/>
                    </a:cubicBezTo>
                    <a:cubicBezTo>
                      <a:pt x="50" y="0"/>
                      <a:pt x="63" y="2"/>
                      <a:pt x="76" y="3"/>
                    </a:cubicBezTo>
                    <a:cubicBezTo>
                      <a:pt x="84" y="4"/>
                      <a:pt x="95" y="5"/>
                      <a:pt x="102" y="9"/>
                    </a:cubicBezTo>
                    <a:cubicBezTo>
                      <a:pt x="124" y="21"/>
                      <a:pt x="117" y="52"/>
                      <a:pt x="115" y="72"/>
                    </a:cubicBezTo>
                    <a:cubicBezTo>
                      <a:pt x="111" y="101"/>
                      <a:pt x="122" y="129"/>
                      <a:pt x="119" y="158"/>
                    </a:cubicBezTo>
                    <a:cubicBezTo>
                      <a:pt x="118" y="172"/>
                      <a:pt x="115" y="185"/>
                      <a:pt x="114" y="199"/>
                    </a:cubicBezTo>
                    <a:cubicBezTo>
                      <a:pt x="113" y="208"/>
                      <a:pt x="114" y="220"/>
                      <a:pt x="110" y="228"/>
                    </a:cubicBezTo>
                    <a:cubicBezTo>
                      <a:pt x="101" y="226"/>
                      <a:pt x="98" y="214"/>
                      <a:pt x="91" y="212"/>
                    </a:cubicBezTo>
                    <a:cubicBezTo>
                      <a:pt x="90" y="215"/>
                      <a:pt x="90" y="219"/>
                      <a:pt x="87" y="222"/>
                    </a:cubicBezTo>
                    <a:cubicBezTo>
                      <a:pt x="62" y="199"/>
                      <a:pt x="81" y="245"/>
                      <a:pt x="64" y="241"/>
                    </a:cubicBezTo>
                    <a:cubicBezTo>
                      <a:pt x="58" y="240"/>
                      <a:pt x="60" y="220"/>
                      <a:pt x="51" y="227"/>
                    </a:cubicBezTo>
                    <a:cubicBezTo>
                      <a:pt x="45" y="231"/>
                      <a:pt x="50" y="252"/>
                      <a:pt x="38" y="251"/>
                    </a:cubicBezTo>
                    <a:cubicBezTo>
                      <a:pt x="37" y="244"/>
                      <a:pt x="35" y="238"/>
                      <a:pt x="35" y="231"/>
                    </a:cubicBezTo>
                    <a:cubicBezTo>
                      <a:pt x="34" y="226"/>
                      <a:pt x="36" y="220"/>
                      <a:pt x="34" y="215"/>
                    </a:cubicBezTo>
                    <a:cubicBezTo>
                      <a:pt x="30" y="206"/>
                      <a:pt x="21" y="210"/>
                      <a:pt x="15" y="204"/>
                    </a:cubicBezTo>
                    <a:cubicBezTo>
                      <a:pt x="8" y="196"/>
                      <a:pt x="11" y="170"/>
                      <a:pt x="11" y="159"/>
                    </a:cubicBezTo>
                    <a:cubicBezTo>
                      <a:pt x="11" y="143"/>
                      <a:pt x="7" y="132"/>
                      <a:pt x="3" y="116"/>
                    </a:cubicBezTo>
                    <a:cubicBezTo>
                      <a:pt x="0" y="102"/>
                      <a:pt x="0" y="85"/>
                      <a:pt x="2" y="70"/>
                    </a:cubicBezTo>
                    <a:cubicBezTo>
                      <a:pt x="4" y="59"/>
                      <a:pt x="4" y="50"/>
                      <a:pt x="4" y="38"/>
                    </a:cubicBezTo>
                  </a:path>
                </a:pathLst>
              </a:custGeom>
              <a:solidFill>
                <a:srgbClr val="CF49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0" name="Freeform 105">
                <a:extLst>
                  <a:ext uri="{FF2B5EF4-FFF2-40B4-BE49-F238E27FC236}">
                    <a16:creationId xmlns:a16="http://schemas.microsoft.com/office/drawing/2014/main" id="{6A427634-DA99-4AED-B3CA-CE46E323B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" y="2913"/>
                <a:ext cx="121" cy="172"/>
              </a:xfrm>
              <a:custGeom>
                <a:avLst/>
                <a:gdLst>
                  <a:gd name="T0" fmla="*/ 259 w 73"/>
                  <a:gd name="T1" fmla="*/ 106 h 97"/>
                  <a:gd name="T2" fmla="*/ 201 w 73"/>
                  <a:gd name="T3" fmla="*/ 12 h 97"/>
                  <a:gd name="T4" fmla="*/ 96 w 73"/>
                  <a:gd name="T5" fmla="*/ 89 h 97"/>
                  <a:gd name="T6" fmla="*/ 36 w 73"/>
                  <a:gd name="T7" fmla="*/ 324 h 97"/>
                  <a:gd name="T8" fmla="*/ 60 w 73"/>
                  <a:gd name="T9" fmla="*/ 491 h 97"/>
                  <a:gd name="T10" fmla="*/ 264 w 73"/>
                  <a:gd name="T11" fmla="*/ 106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" h="97">
                    <a:moveTo>
                      <a:pt x="57" y="19"/>
                    </a:moveTo>
                    <a:cubicBezTo>
                      <a:pt x="58" y="13"/>
                      <a:pt x="50" y="4"/>
                      <a:pt x="44" y="2"/>
                    </a:cubicBezTo>
                    <a:cubicBezTo>
                      <a:pt x="34" y="0"/>
                      <a:pt x="27" y="9"/>
                      <a:pt x="21" y="16"/>
                    </a:cubicBezTo>
                    <a:cubicBezTo>
                      <a:pt x="11" y="29"/>
                      <a:pt x="12" y="42"/>
                      <a:pt x="8" y="58"/>
                    </a:cubicBezTo>
                    <a:cubicBezTo>
                      <a:pt x="5" y="68"/>
                      <a:pt x="0" y="83"/>
                      <a:pt x="13" y="88"/>
                    </a:cubicBezTo>
                    <a:cubicBezTo>
                      <a:pt x="41" y="97"/>
                      <a:pt x="73" y="41"/>
                      <a:pt x="58" y="19"/>
                    </a:cubicBezTo>
                  </a:path>
                </a:pathLst>
              </a:custGeom>
              <a:solidFill>
                <a:srgbClr val="B91D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1" name="Freeform 106">
                <a:extLst>
                  <a:ext uri="{FF2B5EF4-FFF2-40B4-BE49-F238E27FC236}">
                    <a16:creationId xmlns:a16="http://schemas.microsoft.com/office/drawing/2014/main" id="{70055E52-0627-4348-97C2-5EE9DB9FB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0" y="2846"/>
                <a:ext cx="196" cy="447"/>
              </a:xfrm>
              <a:custGeom>
                <a:avLst/>
                <a:gdLst>
                  <a:gd name="T0" fmla="*/ 33 w 118"/>
                  <a:gd name="T1" fmla="*/ 195 h 252"/>
                  <a:gd name="T2" fmla="*/ 105 w 118"/>
                  <a:gd name="T3" fmla="*/ 78 h 252"/>
                  <a:gd name="T4" fmla="*/ 284 w 118"/>
                  <a:gd name="T5" fmla="*/ 44 h 252"/>
                  <a:gd name="T6" fmla="*/ 472 w 118"/>
                  <a:gd name="T7" fmla="*/ 21 h 252"/>
                  <a:gd name="T8" fmla="*/ 533 w 118"/>
                  <a:gd name="T9" fmla="*/ 174 h 252"/>
                  <a:gd name="T10" fmla="*/ 522 w 118"/>
                  <a:gd name="T11" fmla="*/ 412 h 252"/>
                  <a:gd name="T12" fmla="*/ 522 w 118"/>
                  <a:gd name="T13" fmla="*/ 686 h 252"/>
                  <a:gd name="T14" fmla="*/ 443 w 118"/>
                  <a:gd name="T15" fmla="*/ 1105 h 252"/>
                  <a:gd name="T16" fmla="*/ 452 w 118"/>
                  <a:gd name="T17" fmla="*/ 1249 h 252"/>
                  <a:gd name="T18" fmla="*/ 367 w 118"/>
                  <a:gd name="T19" fmla="*/ 1199 h 252"/>
                  <a:gd name="T20" fmla="*/ 354 w 118"/>
                  <a:gd name="T21" fmla="*/ 1227 h 252"/>
                  <a:gd name="T22" fmla="*/ 289 w 118"/>
                  <a:gd name="T23" fmla="*/ 1212 h 252"/>
                  <a:gd name="T24" fmla="*/ 234 w 118"/>
                  <a:gd name="T25" fmla="*/ 1407 h 252"/>
                  <a:gd name="T26" fmla="*/ 188 w 118"/>
                  <a:gd name="T27" fmla="*/ 1233 h 252"/>
                  <a:gd name="T28" fmla="*/ 154 w 118"/>
                  <a:gd name="T29" fmla="*/ 1268 h 252"/>
                  <a:gd name="T30" fmla="*/ 118 w 118"/>
                  <a:gd name="T31" fmla="*/ 1220 h 252"/>
                  <a:gd name="T32" fmla="*/ 70 w 118"/>
                  <a:gd name="T33" fmla="*/ 1233 h 252"/>
                  <a:gd name="T34" fmla="*/ 22 w 118"/>
                  <a:gd name="T35" fmla="*/ 1126 h 252"/>
                  <a:gd name="T36" fmla="*/ 47 w 118"/>
                  <a:gd name="T37" fmla="*/ 837 h 252"/>
                  <a:gd name="T38" fmla="*/ 13 w 118"/>
                  <a:gd name="T39" fmla="*/ 576 h 252"/>
                  <a:gd name="T40" fmla="*/ 22 w 118"/>
                  <a:gd name="T41" fmla="*/ 330 h 252"/>
                  <a:gd name="T42" fmla="*/ 37 w 118"/>
                  <a:gd name="T43" fmla="*/ 195 h 25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8" h="252">
                    <a:moveTo>
                      <a:pt x="7" y="35"/>
                    </a:moveTo>
                    <a:cubicBezTo>
                      <a:pt x="12" y="27"/>
                      <a:pt x="14" y="19"/>
                      <a:pt x="23" y="14"/>
                    </a:cubicBezTo>
                    <a:cubicBezTo>
                      <a:pt x="34" y="7"/>
                      <a:pt x="49" y="9"/>
                      <a:pt x="62" y="8"/>
                    </a:cubicBezTo>
                    <a:cubicBezTo>
                      <a:pt x="75" y="7"/>
                      <a:pt x="90" y="0"/>
                      <a:pt x="103" y="4"/>
                    </a:cubicBezTo>
                    <a:cubicBezTo>
                      <a:pt x="114" y="7"/>
                      <a:pt x="115" y="21"/>
                      <a:pt x="116" y="31"/>
                    </a:cubicBezTo>
                    <a:cubicBezTo>
                      <a:pt x="118" y="45"/>
                      <a:pt x="115" y="60"/>
                      <a:pt x="114" y="74"/>
                    </a:cubicBezTo>
                    <a:cubicBezTo>
                      <a:pt x="113" y="90"/>
                      <a:pt x="114" y="106"/>
                      <a:pt x="114" y="123"/>
                    </a:cubicBezTo>
                    <a:cubicBezTo>
                      <a:pt x="114" y="150"/>
                      <a:pt x="103" y="173"/>
                      <a:pt x="97" y="198"/>
                    </a:cubicBezTo>
                    <a:cubicBezTo>
                      <a:pt x="95" y="207"/>
                      <a:pt x="101" y="216"/>
                      <a:pt x="99" y="224"/>
                    </a:cubicBezTo>
                    <a:cubicBezTo>
                      <a:pt x="96" y="236"/>
                      <a:pt x="85" y="219"/>
                      <a:pt x="80" y="215"/>
                    </a:cubicBezTo>
                    <a:cubicBezTo>
                      <a:pt x="79" y="216"/>
                      <a:pt x="77" y="219"/>
                      <a:pt x="77" y="220"/>
                    </a:cubicBezTo>
                    <a:cubicBezTo>
                      <a:pt x="71" y="217"/>
                      <a:pt x="68" y="199"/>
                      <a:pt x="63" y="217"/>
                    </a:cubicBezTo>
                    <a:cubicBezTo>
                      <a:pt x="60" y="227"/>
                      <a:pt x="61" y="247"/>
                      <a:pt x="51" y="252"/>
                    </a:cubicBezTo>
                    <a:cubicBezTo>
                      <a:pt x="45" y="244"/>
                      <a:pt x="45" y="231"/>
                      <a:pt x="41" y="221"/>
                    </a:cubicBezTo>
                    <a:cubicBezTo>
                      <a:pt x="38" y="221"/>
                      <a:pt x="35" y="224"/>
                      <a:pt x="34" y="227"/>
                    </a:cubicBezTo>
                    <a:cubicBezTo>
                      <a:pt x="30" y="221"/>
                      <a:pt x="31" y="220"/>
                      <a:pt x="26" y="219"/>
                    </a:cubicBezTo>
                    <a:cubicBezTo>
                      <a:pt x="22" y="219"/>
                      <a:pt x="19" y="223"/>
                      <a:pt x="15" y="221"/>
                    </a:cubicBezTo>
                    <a:cubicBezTo>
                      <a:pt x="9" y="219"/>
                      <a:pt x="7" y="207"/>
                      <a:pt x="5" y="202"/>
                    </a:cubicBezTo>
                    <a:cubicBezTo>
                      <a:pt x="1" y="184"/>
                      <a:pt x="7" y="167"/>
                      <a:pt x="10" y="150"/>
                    </a:cubicBezTo>
                    <a:cubicBezTo>
                      <a:pt x="12" y="133"/>
                      <a:pt x="5" y="118"/>
                      <a:pt x="3" y="103"/>
                    </a:cubicBezTo>
                    <a:cubicBezTo>
                      <a:pt x="0" y="88"/>
                      <a:pt x="2" y="74"/>
                      <a:pt x="5" y="59"/>
                    </a:cubicBezTo>
                    <a:cubicBezTo>
                      <a:pt x="6" y="51"/>
                      <a:pt x="7" y="43"/>
                      <a:pt x="8" y="35"/>
                    </a:cubicBezTo>
                  </a:path>
                </a:pathLst>
              </a:custGeom>
              <a:solidFill>
                <a:srgbClr val="CF49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2" name="Freeform 107">
                <a:extLst>
                  <a:ext uri="{FF2B5EF4-FFF2-40B4-BE49-F238E27FC236}">
                    <a16:creationId xmlns:a16="http://schemas.microsoft.com/office/drawing/2014/main" id="{52D4336A-9593-4F51-8A1B-C26F3794F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7" y="2901"/>
                <a:ext cx="111" cy="124"/>
              </a:xfrm>
              <a:custGeom>
                <a:avLst/>
                <a:gdLst>
                  <a:gd name="T0" fmla="*/ 255 w 67"/>
                  <a:gd name="T1" fmla="*/ 57 h 70"/>
                  <a:gd name="T2" fmla="*/ 151 w 67"/>
                  <a:gd name="T3" fmla="*/ 16 h 70"/>
                  <a:gd name="T4" fmla="*/ 50 w 67"/>
                  <a:gd name="T5" fmla="*/ 138 h 70"/>
                  <a:gd name="T6" fmla="*/ 139 w 67"/>
                  <a:gd name="T7" fmla="*/ 367 h 70"/>
                  <a:gd name="T8" fmla="*/ 292 w 67"/>
                  <a:gd name="T9" fmla="*/ 188 h 70"/>
                  <a:gd name="T10" fmla="*/ 258 w 67"/>
                  <a:gd name="T11" fmla="*/ 50 h 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70">
                    <a:moveTo>
                      <a:pt x="56" y="10"/>
                    </a:moveTo>
                    <a:cubicBezTo>
                      <a:pt x="53" y="2"/>
                      <a:pt x="40" y="0"/>
                      <a:pt x="33" y="3"/>
                    </a:cubicBezTo>
                    <a:cubicBezTo>
                      <a:pt x="23" y="6"/>
                      <a:pt x="16" y="17"/>
                      <a:pt x="11" y="25"/>
                    </a:cubicBezTo>
                    <a:cubicBezTo>
                      <a:pt x="0" y="43"/>
                      <a:pt x="6" y="70"/>
                      <a:pt x="31" y="66"/>
                    </a:cubicBezTo>
                    <a:cubicBezTo>
                      <a:pt x="47" y="64"/>
                      <a:pt x="60" y="49"/>
                      <a:pt x="64" y="34"/>
                    </a:cubicBezTo>
                    <a:cubicBezTo>
                      <a:pt x="67" y="24"/>
                      <a:pt x="61" y="18"/>
                      <a:pt x="57" y="9"/>
                    </a:cubicBezTo>
                  </a:path>
                </a:pathLst>
              </a:custGeom>
              <a:solidFill>
                <a:srgbClr val="B91D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3" name="Freeform 108">
                <a:extLst>
                  <a:ext uri="{FF2B5EF4-FFF2-40B4-BE49-F238E27FC236}">
                    <a16:creationId xmlns:a16="http://schemas.microsoft.com/office/drawing/2014/main" id="{9A7ACD17-A449-4F4C-ADF4-530A0812B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869"/>
                <a:ext cx="242" cy="406"/>
              </a:xfrm>
              <a:custGeom>
                <a:avLst/>
                <a:gdLst>
                  <a:gd name="T0" fmla="*/ 91 w 146"/>
                  <a:gd name="T1" fmla="*/ 232 h 229"/>
                  <a:gd name="T2" fmla="*/ 159 w 146"/>
                  <a:gd name="T3" fmla="*/ 106 h 229"/>
                  <a:gd name="T4" fmla="*/ 277 w 146"/>
                  <a:gd name="T5" fmla="*/ 73 h 229"/>
                  <a:gd name="T6" fmla="*/ 409 w 146"/>
                  <a:gd name="T7" fmla="*/ 16 h 229"/>
                  <a:gd name="T8" fmla="*/ 552 w 146"/>
                  <a:gd name="T9" fmla="*/ 21 h 229"/>
                  <a:gd name="T10" fmla="*/ 418 w 146"/>
                  <a:gd name="T11" fmla="*/ 390 h 229"/>
                  <a:gd name="T12" fmla="*/ 310 w 146"/>
                  <a:gd name="T13" fmla="*/ 585 h 229"/>
                  <a:gd name="T14" fmla="*/ 285 w 146"/>
                  <a:gd name="T15" fmla="*/ 824 h 229"/>
                  <a:gd name="T16" fmla="*/ 181 w 146"/>
                  <a:gd name="T17" fmla="*/ 1183 h 229"/>
                  <a:gd name="T18" fmla="*/ 76 w 146"/>
                  <a:gd name="T19" fmla="*/ 1213 h 229"/>
                  <a:gd name="T20" fmla="*/ 159 w 146"/>
                  <a:gd name="T21" fmla="*/ 1044 h 229"/>
                  <a:gd name="T22" fmla="*/ 99 w 146"/>
                  <a:gd name="T23" fmla="*/ 1126 h 229"/>
                  <a:gd name="T24" fmla="*/ 55 w 146"/>
                  <a:gd name="T25" fmla="*/ 1069 h 229"/>
                  <a:gd name="T26" fmla="*/ 33 w 146"/>
                  <a:gd name="T27" fmla="*/ 1167 h 229"/>
                  <a:gd name="T28" fmla="*/ 22 w 146"/>
                  <a:gd name="T29" fmla="*/ 943 h 229"/>
                  <a:gd name="T30" fmla="*/ 83 w 146"/>
                  <a:gd name="T31" fmla="*/ 713 h 229"/>
                  <a:gd name="T32" fmla="*/ 96 w 146"/>
                  <a:gd name="T33" fmla="*/ 475 h 229"/>
                  <a:gd name="T34" fmla="*/ 99 w 146"/>
                  <a:gd name="T35" fmla="*/ 232 h 2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6" h="229">
                    <a:moveTo>
                      <a:pt x="20" y="42"/>
                    </a:moveTo>
                    <a:cubicBezTo>
                      <a:pt x="26" y="35"/>
                      <a:pt x="28" y="25"/>
                      <a:pt x="35" y="19"/>
                    </a:cubicBezTo>
                    <a:cubicBezTo>
                      <a:pt x="43" y="11"/>
                      <a:pt x="51" y="13"/>
                      <a:pt x="61" y="13"/>
                    </a:cubicBezTo>
                    <a:cubicBezTo>
                      <a:pt x="72" y="12"/>
                      <a:pt x="80" y="6"/>
                      <a:pt x="90" y="3"/>
                    </a:cubicBezTo>
                    <a:cubicBezTo>
                      <a:pt x="101" y="0"/>
                      <a:pt x="111" y="2"/>
                      <a:pt x="121" y="4"/>
                    </a:cubicBezTo>
                    <a:cubicBezTo>
                      <a:pt x="146" y="25"/>
                      <a:pt x="106" y="53"/>
                      <a:pt x="92" y="70"/>
                    </a:cubicBezTo>
                    <a:cubicBezTo>
                      <a:pt x="84" y="81"/>
                      <a:pt x="74" y="92"/>
                      <a:pt x="68" y="105"/>
                    </a:cubicBezTo>
                    <a:cubicBezTo>
                      <a:pt x="62" y="119"/>
                      <a:pt x="63" y="133"/>
                      <a:pt x="63" y="148"/>
                    </a:cubicBezTo>
                    <a:cubicBezTo>
                      <a:pt x="62" y="169"/>
                      <a:pt x="56" y="198"/>
                      <a:pt x="40" y="212"/>
                    </a:cubicBezTo>
                    <a:cubicBezTo>
                      <a:pt x="36" y="217"/>
                      <a:pt x="14" y="229"/>
                      <a:pt x="17" y="218"/>
                    </a:cubicBezTo>
                    <a:cubicBezTo>
                      <a:pt x="20" y="211"/>
                      <a:pt x="46" y="196"/>
                      <a:pt x="35" y="187"/>
                    </a:cubicBezTo>
                    <a:cubicBezTo>
                      <a:pt x="29" y="191"/>
                      <a:pt x="29" y="200"/>
                      <a:pt x="22" y="202"/>
                    </a:cubicBezTo>
                    <a:cubicBezTo>
                      <a:pt x="19" y="198"/>
                      <a:pt x="20" y="184"/>
                      <a:pt x="12" y="192"/>
                    </a:cubicBezTo>
                    <a:cubicBezTo>
                      <a:pt x="8" y="196"/>
                      <a:pt x="14" y="208"/>
                      <a:pt x="7" y="209"/>
                    </a:cubicBezTo>
                    <a:cubicBezTo>
                      <a:pt x="3" y="196"/>
                      <a:pt x="0" y="182"/>
                      <a:pt x="5" y="169"/>
                    </a:cubicBezTo>
                    <a:cubicBezTo>
                      <a:pt x="10" y="155"/>
                      <a:pt x="17" y="142"/>
                      <a:pt x="18" y="128"/>
                    </a:cubicBezTo>
                    <a:cubicBezTo>
                      <a:pt x="20" y="113"/>
                      <a:pt x="21" y="100"/>
                      <a:pt x="21" y="85"/>
                    </a:cubicBezTo>
                    <a:cubicBezTo>
                      <a:pt x="21" y="75"/>
                      <a:pt x="16" y="50"/>
                      <a:pt x="22" y="42"/>
                    </a:cubicBezTo>
                  </a:path>
                </a:pathLst>
              </a:custGeom>
              <a:solidFill>
                <a:srgbClr val="CF49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4" name="Freeform 109">
                <a:extLst>
                  <a:ext uri="{FF2B5EF4-FFF2-40B4-BE49-F238E27FC236}">
                    <a16:creationId xmlns:a16="http://schemas.microsoft.com/office/drawing/2014/main" id="{3CF64357-4536-41A3-B6C9-CFD482357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1" y="2910"/>
                <a:ext cx="128" cy="115"/>
              </a:xfrm>
              <a:custGeom>
                <a:avLst/>
                <a:gdLst>
                  <a:gd name="T0" fmla="*/ 308 w 77"/>
                  <a:gd name="T1" fmla="*/ 131 h 65"/>
                  <a:gd name="T2" fmla="*/ 196 w 77"/>
                  <a:gd name="T3" fmla="*/ 28 h 65"/>
                  <a:gd name="T4" fmla="*/ 13 w 77"/>
                  <a:gd name="T5" fmla="*/ 276 h 65"/>
                  <a:gd name="T6" fmla="*/ 91 w 77"/>
                  <a:gd name="T7" fmla="*/ 333 h 65"/>
                  <a:gd name="T8" fmla="*/ 175 w 77"/>
                  <a:gd name="T9" fmla="*/ 203 h 65"/>
                  <a:gd name="T10" fmla="*/ 308 w 77"/>
                  <a:gd name="T11" fmla="*/ 129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65">
                    <a:moveTo>
                      <a:pt x="67" y="24"/>
                    </a:moveTo>
                    <a:cubicBezTo>
                      <a:pt x="77" y="6"/>
                      <a:pt x="55" y="0"/>
                      <a:pt x="43" y="5"/>
                    </a:cubicBezTo>
                    <a:cubicBezTo>
                      <a:pt x="25" y="12"/>
                      <a:pt x="0" y="26"/>
                      <a:pt x="3" y="50"/>
                    </a:cubicBezTo>
                    <a:cubicBezTo>
                      <a:pt x="5" y="59"/>
                      <a:pt x="11" y="65"/>
                      <a:pt x="20" y="60"/>
                    </a:cubicBezTo>
                    <a:cubicBezTo>
                      <a:pt x="28" y="56"/>
                      <a:pt x="30" y="43"/>
                      <a:pt x="38" y="37"/>
                    </a:cubicBezTo>
                    <a:cubicBezTo>
                      <a:pt x="44" y="32"/>
                      <a:pt x="67" y="29"/>
                      <a:pt x="67" y="23"/>
                    </a:cubicBezTo>
                  </a:path>
                </a:pathLst>
              </a:custGeom>
              <a:solidFill>
                <a:srgbClr val="B91D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5" name="Freeform 110">
                <a:extLst>
                  <a:ext uri="{FF2B5EF4-FFF2-40B4-BE49-F238E27FC236}">
                    <a16:creationId xmlns:a16="http://schemas.microsoft.com/office/drawing/2014/main" id="{E97AB03D-142D-4FBB-A5F8-AB4AF3B31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2869"/>
                <a:ext cx="248" cy="461"/>
              </a:xfrm>
              <a:custGeom>
                <a:avLst/>
                <a:gdLst>
                  <a:gd name="T0" fmla="*/ 438 w 149"/>
                  <a:gd name="T1" fmla="*/ 106 h 260"/>
                  <a:gd name="T2" fmla="*/ 508 w 149"/>
                  <a:gd name="T3" fmla="*/ 16 h 260"/>
                  <a:gd name="T4" fmla="*/ 626 w 149"/>
                  <a:gd name="T5" fmla="*/ 21 h 260"/>
                  <a:gd name="T6" fmla="*/ 639 w 149"/>
                  <a:gd name="T7" fmla="*/ 211 h 260"/>
                  <a:gd name="T8" fmla="*/ 613 w 149"/>
                  <a:gd name="T9" fmla="*/ 475 h 260"/>
                  <a:gd name="T10" fmla="*/ 583 w 149"/>
                  <a:gd name="T11" fmla="*/ 720 h 260"/>
                  <a:gd name="T12" fmla="*/ 516 w 149"/>
                  <a:gd name="T13" fmla="*/ 895 h 260"/>
                  <a:gd name="T14" fmla="*/ 501 w 149"/>
                  <a:gd name="T15" fmla="*/ 1110 h 260"/>
                  <a:gd name="T16" fmla="*/ 508 w 149"/>
                  <a:gd name="T17" fmla="*/ 1204 h 260"/>
                  <a:gd name="T18" fmla="*/ 471 w 149"/>
                  <a:gd name="T19" fmla="*/ 1241 h 260"/>
                  <a:gd name="T20" fmla="*/ 416 w 149"/>
                  <a:gd name="T21" fmla="*/ 1378 h 260"/>
                  <a:gd name="T22" fmla="*/ 360 w 149"/>
                  <a:gd name="T23" fmla="*/ 1314 h 260"/>
                  <a:gd name="T24" fmla="*/ 310 w 149"/>
                  <a:gd name="T25" fmla="*/ 1227 h 260"/>
                  <a:gd name="T26" fmla="*/ 283 w 149"/>
                  <a:gd name="T27" fmla="*/ 1289 h 260"/>
                  <a:gd name="T28" fmla="*/ 250 w 149"/>
                  <a:gd name="T29" fmla="*/ 1241 h 260"/>
                  <a:gd name="T30" fmla="*/ 180 w 149"/>
                  <a:gd name="T31" fmla="*/ 1241 h 260"/>
                  <a:gd name="T32" fmla="*/ 120 w 149"/>
                  <a:gd name="T33" fmla="*/ 1239 h 260"/>
                  <a:gd name="T34" fmla="*/ 33 w 149"/>
                  <a:gd name="T35" fmla="*/ 1098 h 260"/>
                  <a:gd name="T36" fmla="*/ 188 w 149"/>
                  <a:gd name="T37" fmla="*/ 752 h 260"/>
                  <a:gd name="T38" fmla="*/ 310 w 149"/>
                  <a:gd name="T39" fmla="*/ 381 h 260"/>
                  <a:gd name="T40" fmla="*/ 438 w 149"/>
                  <a:gd name="T41" fmla="*/ 106 h 2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9" h="260">
                    <a:moveTo>
                      <a:pt x="95" y="19"/>
                    </a:moveTo>
                    <a:cubicBezTo>
                      <a:pt x="101" y="15"/>
                      <a:pt x="103" y="7"/>
                      <a:pt x="110" y="3"/>
                    </a:cubicBezTo>
                    <a:cubicBezTo>
                      <a:pt x="116" y="0"/>
                      <a:pt x="130" y="1"/>
                      <a:pt x="136" y="4"/>
                    </a:cubicBezTo>
                    <a:cubicBezTo>
                      <a:pt x="149" y="9"/>
                      <a:pt x="140" y="28"/>
                      <a:pt x="139" y="38"/>
                    </a:cubicBezTo>
                    <a:cubicBezTo>
                      <a:pt x="136" y="53"/>
                      <a:pt x="137" y="69"/>
                      <a:pt x="133" y="85"/>
                    </a:cubicBezTo>
                    <a:cubicBezTo>
                      <a:pt x="129" y="99"/>
                      <a:pt x="131" y="115"/>
                      <a:pt x="126" y="129"/>
                    </a:cubicBezTo>
                    <a:cubicBezTo>
                      <a:pt x="123" y="141"/>
                      <a:pt x="117" y="150"/>
                      <a:pt x="112" y="161"/>
                    </a:cubicBezTo>
                    <a:cubicBezTo>
                      <a:pt x="108" y="174"/>
                      <a:pt x="108" y="186"/>
                      <a:pt x="109" y="199"/>
                    </a:cubicBezTo>
                    <a:cubicBezTo>
                      <a:pt x="109" y="205"/>
                      <a:pt x="110" y="211"/>
                      <a:pt x="110" y="216"/>
                    </a:cubicBezTo>
                    <a:cubicBezTo>
                      <a:pt x="110" y="224"/>
                      <a:pt x="107" y="220"/>
                      <a:pt x="102" y="223"/>
                    </a:cubicBezTo>
                    <a:cubicBezTo>
                      <a:pt x="96" y="227"/>
                      <a:pt x="94" y="240"/>
                      <a:pt x="90" y="247"/>
                    </a:cubicBezTo>
                    <a:cubicBezTo>
                      <a:pt x="83" y="260"/>
                      <a:pt x="78" y="245"/>
                      <a:pt x="78" y="236"/>
                    </a:cubicBezTo>
                    <a:cubicBezTo>
                      <a:pt x="77" y="231"/>
                      <a:pt x="75" y="208"/>
                      <a:pt x="67" y="220"/>
                    </a:cubicBezTo>
                    <a:cubicBezTo>
                      <a:pt x="65" y="223"/>
                      <a:pt x="65" y="231"/>
                      <a:pt x="61" y="231"/>
                    </a:cubicBezTo>
                    <a:cubicBezTo>
                      <a:pt x="57" y="232"/>
                      <a:pt x="57" y="225"/>
                      <a:pt x="54" y="223"/>
                    </a:cubicBezTo>
                    <a:cubicBezTo>
                      <a:pt x="49" y="236"/>
                      <a:pt x="47" y="226"/>
                      <a:pt x="39" y="223"/>
                    </a:cubicBezTo>
                    <a:cubicBezTo>
                      <a:pt x="35" y="222"/>
                      <a:pt x="30" y="224"/>
                      <a:pt x="26" y="222"/>
                    </a:cubicBezTo>
                    <a:cubicBezTo>
                      <a:pt x="16" y="218"/>
                      <a:pt x="10" y="207"/>
                      <a:pt x="7" y="197"/>
                    </a:cubicBezTo>
                    <a:cubicBezTo>
                      <a:pt x="0" y="172"/>
                      <a:pt x="26" y="152"/>
                      <a:pt x="41" y="135"/>
                    </a:cubicBezTo>
                    <a:cubicBezTo>
                      <a:pt x="58" y="116"/>
                      <a:pt x="63" y="91"/>
                      <a:pt x="67" y="68"/>
                    </a:cubicBezTo>
                    <a:cubicBezTo>
                      <a:pt x="71" y="49"/>
                      <a:pt x="84" y="31"/>
                      <a:pt x="95" y="19"/>
                    </a:cubicBezTo>
                  </a:path>
                </a:pathLst>
              </a:custGeom>
              <a:solidFill>
                <a:srgbClr val="CF49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6" name="Freeform 111">
                <a:extLst>
                  <a:ext uri="{FF2B5EF4-FFF2-40B4-BE49-F238E27FC236}">
                    <a16:creationId xmlns:a16="http://schemas.microsoft.com/office/drawing/2014/main" id="{1C5C3389-3968-48B8-B766-262C76B68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9" y="3036"/>
                <a:ext cx="121" cy="173"/>
              </a:xfrm>
              <a:custGeom>
                <a:avLst/>
                <a:gdLst>
                  <a:gd name="T0" fmla="*/ 310 w 73"/>
                  <a:gd name="T1" fmla="*/ 106 h 98"/>
                  <a:gd name="T2" fmla="*/ 272 w 73"/>
                  <a:gd name="T3" fmla="*/ 12 h 98"/>
                  <a:gd name="T4" fmla="*/ 181 w 73"/>
                  <a:gd name="T5" fmla="*/ 122 h 98"/>
                  <a:gd name="T6" fmla="*/ 68 w 73"/>
                  <a:gd name="T7" fmla="*/ 293 h 98"/>
                  <a:gd name="T8" fmla="*/ 33 w 73"/>
                  <a:gd name="T9" fmla="*/ 480 h 98"/>
                  <a:gd name="T10" fmla="*/ 187 w 73"/>
                  <a:gd name="T11" fmla="*/ 395 h 98"/>
                  <a:gd name="T12" fmla="*/ 234 w 73"/>
                  <a:gd name="T13" fmla="*/ 309 h 98"/>
                  <a:gd name="T14" fmla="*/ 277 w 73"/>
                  <a:gd name="T15" fmla="*/ 252 h 98"/>
                  <a:gd name="T16" fmla="*/ 313 w 73"/>
                  <a:gd name="T17" fmla="*/ 115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98">
                    <a:moveTo>
                      <a:pt x="68" y="19"/>
                    </a:moveTo>
                    <a:cubicBezTo>
                      <a:pt x="73" y="16"/>
                      <a:pt x="66" y="2"/>
                      <a:pt x="60" y="2"/>
                    </a:cubicBezTo>
                    <a:cubicBezTo>
                      <a:pt x="48" y="0"/>
                      <a:pt x="44" y="13"/>
                      <a:pt x="40" y="22"/>
                    </a:cubicBezTo>
                    <a:cubicBezTo>
                      <a:pt x="34" y="34"/>
                      <a:pt x="23" y="42"/>
                      <a:pt x="15" y="53"/>
                    </a:cubicBezTo>
                    <a:cubicBezTo>
                      <a:pt x="10" y="60"/>
                      <a:pt x="0" y="77"/>
                      <a:pt x="7" y="87"/>
                    </a:cubicBezTo>
                    <a:cubicBezTo>
                      <a:pt x="16" y="98"/>
                      <a:pt x="35" y="79"/>
                      <a:pt x="41" y="72"/>
                    </a:cubicBezTo>
                    <a:cubicBezTo>
                      <a:pt x="45" y="67"/>
                      <a:pt x="47" y="61"/>
                      <a:pt x="51" y="56"/>
                    </a:cubicBezTo>
                    <a:cubicBezTo>
                      <a:pt x="55" y="52"/>
                      <a:pt x="58" y="49"/>
                      <a:pt x="61" y="46"/>
                    </a:cubicBezTo>
                    <a:cubicBezTo>
                      <a:pt x="67" y="38"/>
                      <a:pt x="69" y="30"/>
                      <a:pt x="69" y="21"/>
                    </a:cubicBezTo>
                  </a:path>
                </a:pathLst>
              </a:custGeom>
              <a:solidFill>
                <a:srgbClr val="B91D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7" name="Freeform 112">
                <a:extLst>
                  <a:ext uri="{FF2B5EF4-FFF2-40B4-BE49-F238E27FC236}">
                    <a16:creationId xmlns:a16="http://schemas.microsoft.com/office/drawing/2014/main" id="{EF7011A2-A52D-4356-947F-3C26EF474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2892"/>
                <a:ext cx="204" cy="457"/>
              </a:xfrm>
              <a:custGeom>
                <a:avLst/>
                <a:gdLst>
                  <a:gd name="T0" fmla="*/ 113 w 123"/>
                  <a:gd name="T1" fmla="*/ 89 h 258"/>
                  <a:gd name="T2" fmla="*/ 247 w 123"/>
                  <a:gd name="T3" fmla="*/ 12 h 258"/>
                  <a:gd name="T4" fmla="*/ 347 w 123"/>
                  <a:gd name="T5" fmla="*/ 110 h 258"/>
                  <a:gd name="T6" fmla="*/ 435 w 123"/>
                  <a:gd name="T7" fmla="*/ 439 h 258"/>
                  <a:gd name="T8" fmla="*/ 421 w 123"/>
                  <a:gd name="T9" fmla="*/ 794 h 258"/>
                  <a:gd name="T10" fmla="*/ 488 w 123"/>
                  <a:gd name="T11" fmla="*/ 1089 h 258"/>
                  <a:gd name="T12" fmla="*/ 463 w 123"/>
                  <a:gd name="T13" fmla="*/ 1233 h 258"/>
                  <a:gd name="T14" fmla="*/ 380 w 123"/>
                  <a:gd name="T15" fmla="*/ 1428 h 258"/>
                  <a:gd name="T16" fmla="*/ 333 w 123"/>
                  <a:gd name="T17" fmla="*/ 1155 h 258"/>
                  <a:gd name="T18" fmla="*/ 318 w 123"/>
                  <a:gd name="T19" fmla="*/ 1252 h 258"/>
                  <a:gd name="T20" fmla="*/ 247 w 123"/>
                  <a:gd name="T21" fmla="*/ 1196 h 258"/>
                  <a:gd name="T22" fmla="*/ 255 w 123"/>
                  <a:gd name="T23" fmla="*/ 1433 h 258"/>
                  <a:gd name="T24" fmla="*/ 159 w 123"/>
                  <a:gd name="T25" fmla="*/ 1261 h 258"/>
                  <a:gd name="T26" fmla="*/ 63 w 123"/>
                  <a:gd name="T27" fmla="*/ 1173 h 258"/>
                  <a:gd name="T28" fmla="*/ 55 w 123"/>
                  <a:gd name="T29" fmla="*/ 838 h 258"/>
                  <a:gd name="T30" fmla="*/ 13 w 123"/>
                  <a:gd name="T31" fmla="*/ 512 h 258"/>
                  <a:gd name="T32" fmla="*/ 88 w 123"/>
                  <a:gd name="T33" fmla="*/ 167 h 258"/>
                  <a:gd name="T34" fmla="*/ 113 w 123"/>
                  <a:gd name="T35" fmla="*/ 85 h 2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3" h="258">
                    <a:moveTo>
                      <a:pt x="25" y="16"/>
                    </a:moveTo>
                    <a:cubicBezTo>
                      <a:pt x="34" y="5"/>
                      <a:pt x="37" y="0"/>
                      <a:pt x="54" y="2"/>
                    </a:cubicBezTo>
                    <a:cubicBezTo>
                      <a:pt x="66" y="4"/>
                      <a:pt x="71" y="8"/>
                      <a:pt x="76" y="20"/>
                    </a:cubicBezTo>
                    <a:cubicBezTo>
                      <a:pt x="83" y="38"/>
                      <a:pt x="90" y="60"/>
                      <a:pt x="95" y="79"/>
                    </a:cubicBezTo>
                    <a:cubicBezTo>
                      <a:pt x="101" y="101"/>
                      <a:pt x="99" y="121"/>
                      <a:pt x="92" y="143"/>
                    </a:cubicBezTo>
                    <a:cubicBezTo>
                      <a:pt x="85" y="167"/>
                      <a:pt x="92" y="179"/>
                      <a:pt x="107" y="196"/>
                    </a:cubicBezTo>
                    <a:cubicBezTo>
                      <a:pt x="117" y="209"/>
                      <a:pt x="123" y="228"/>
                      <a:pt x="101" y="222"/>
                    </a:cubicBezTo>
                    <a:cubicBezTo>
                      <a:pt x="99" y="234"/>
                      <a:pt x="100" y="256"/>
                      <a:pt x="83" y="257"/>
                    </a:cubicBezTo>
                    <a:cubicBezTo>
                      <a:pt x="78" y="241"/>
                      <a:pt x="87" y="221"/>
                      <a:pt x="73" y="208"/>
                    </a:cubicBezTo>
                    <a:cubicBezTo>
                      <a:pt x="69" y="213"/>
                      <a:pt x="69" y="219"/>
                      <a:pt x="70" y="225"/>
                    </a:cubicBezTo>
                    <a:cubicBezTo>
                      <a:pt x="64" y="223"/>
                      <a:pt x="61" y="216"/>
                      <a:pt x="54" y="215"/>
                    </a:cubicBezTo>
                    <a:cubicBezTo>
                      <a:pt x="47" y="228"/>
                      <a:pt x="62" y="244"/>
                      <a:pt x="56" y="258"/>
                    </a:cubicBezTo>
                    <a:cubicBezTo>
                      <a:pt x="39" y="258"/>
                      <a:pt x="44" y="235"/>
                      <a:pt x="35" y="227"/>
                    </a:cubicBezTo>
                    <a:cubicBezTo>
                      <a:pt x="25" y="219"/>
                      <a:pt x="20" y="226"/>
                      <a:pt x="14" y="211"/>
                    </a:cubicBezTo>
                    <a:cubicBezTo>
                      <a:pt x="7" y="190"/>
                      <a:pt x="18" y="171"/>
                      <a:pt x="12" y="151"/>
                    </a:cubicBezTo>
                    <a:cubicBezTo>
                      <a:pt x="7" y="131"/>
                      <a:pt x="0" y="113"/>
                      <a:pt x="3" y="92"/>
                    </a:cubicBezTo>
                    <a:cubicBezTo>
                      <a:pt x="7" y="72"/>
                      <a:pt x="13" y="49"/>
                      <a:pt x="19" y="30"/>
                    </a:cubicBezTo>
                    <a:cubicBezTo>
                      <a:pt x="21" y="25"/>
                      <a:pt x="22" y="20"/>
                      <a:pt x="25" y="15"/>
                    </a:cubicBezTo>
                  </a:path>
                </a:pathLst>
              </a:custGeom>
              <a:solidFill>
                <a:srgbClr val="CF49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8" name="Freeform 113">
                <a:extLst>
                  <a:ext uri="{FF2B5EF4-FFF2-40B4-BE49-F238E27FC236}">
                    <a16:creationId xmlns:a16="http://schemas.microsoft.com/office/drawing/2014/main" id="{57F17352-B37B-4573-B402-D9FEAAD88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928"/>
                <a:ext cx="93" cy="209"/>
              </a:xfrm>
              <a:custGeom>
                <a:avLst/>
                <a:gdLst>
                  <a:gd name="T0" fmla="*/ 234 w 56"/>
                  <a:gd name="T1" fmla="*/ 195 h 118"/>
                  <a:gd name="T2" fmla="*/ 91 w 56"/>
                  <a:gd name="T3" fmla="*/ 223 h 118"/>
                  <a:gd name="T4" fmla="*/ 20 w 56"/>
                  <a:gd name="T5" fmla="*/ 540 h 118"/>
                  <a:gd name="T6" fmla="*/ 110 w 56"/>
                  <a:gd name="T7" fmla="*/ 650 h 118"/>
                  <a:gd name="T8" fmla="*/ 196 w 56"/>
                  <a:gd name="T9" fmla="*/ 517 h 118"/>
                  <a:gd name="T10" fmla="*/ 234 w 56"/>
                  <a:gd name="T11" fmla="*/ 200 h 1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6" h="118">
                    <a:moveTo>
                      <a:pt x="51" y="35"/>
                    </a:moveTo>
                    <a:cubicBezTo>
                      <a:pt x="48" y="0"/>
                      <a:pt x="29" y="21"/>
                      <a:pt x="20" y="40"/>
                    </a:cubicBezTo>
                    <a:cubicBezTo>
                      <a:pt x="13" y="56"/>
                      <a:pt x="0" y="77"/>
                      <a:pt x="4" y="97"/>
                    </a:cubicBezTo>
                    <a:cubicBezTo>
                      <a:pt x="6" y="107"/>
                      <a:pt x="13" y="118"/>
                      <a:pt x="24" y="117"/>
                    </a:cubicBezTo>
                    <a:cubicBezTo>
                      <a:pt x="38" y="117"/>
                      <a:pt x="40" y="104"/>
                      <a:pt x="43" y="93"/>
                    </a:cubicBezTo>
                    <a:cubicBezTo>
                      <a:pt x="47" y="81"/>
                      <a:pt x="56" y="46"/>
                      <a:pt x="51" y="36"/>
                    </a:cubicBezTo>
                  </a:path>
                </a:pathLst>
              </a:custGeom>
              <a:solidFill>
                <a:srgbClr val="B91D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9" name="Freeform 114">
                <a:extLst>
                  <a:ext uri="{FF2B5EF4-FFF2-40B4-BE49-F238E27FC236}">
                    <a16:creationId xmlns:a16="http://schemas.microsoft.com/office/drawing/2014/main" id="{2BBA9A4C-CE46-4AE4-9472-A44587C94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2890"/>
                <a:ext cx="159" cy="392"/>
              </a:xfrm>
              <a:custGeom>
                <a:avLst/>
                <a:gdLst>
                  <a:gd name="T0" fmla="*/ 20 w 96"/>
                  <a:gd name="T1" fmla="*/ 346 h 221"/>
                  <a:gd name="T2" fmla="*/ 5 w 96"/>
                  <a:gd name="T3" fmla="*/ 186 h 221"/>
                  <a:gd name="T4" fmla="*/ 91 w 96"/>
                  <a:gd name="T5" fmla="*/ 35 h 221"/>
                  <a:gd name="T6" fmla="*/ 340 w 96"/>
                  <a:gd name="T7" fmla="*/ 44 h 221"/>
                  <a:gd name="T8" fmla="*/ 427 w 96"/>
                  <a:gd name="T9" fmla="*/ 261 h 221"/>
                  <a:gd name="T10" fmla="*/ 381 w 96"/>
                  <a:gd name="T11" fmla="*/ 447 h 221"/>
                  <a:gd name="T12" fmla="*/ 318 w 96"/>
                  <a:gd name="T13" fmla="*/ 607 h 221"/>
                  <a:gd name="T14" fmla="*/ 331 w 96"/>
                  <a:gd name="T15" fmla="*/ 786 h 221"/>
                  <a:gd name="T16" fmla="*/ 396 w 96"/>
                  <a:gd name="T17" fmla="*/ 924 h 221"/>
                  <a:gd name="T18" fmla="*/ 422 w 96"/>
                  <a:gd name="T19" fmla="*/ 1077 h 221"/>
                  <a:gd name="T20" fmla="*/ 422 w 96"/>
                  <a:gd name="T21" fmla="*/ 1183 h 221"/>
                  <a:gd name="T22" fmla="*/ 351 w 96"/>
                  <a:gd name="T23" fmla="*/ 1016 h 221"/>
                  <a:gd name="T24" fmla="*/ 351 w 96"/>
                  <a:gd name="T25" fmla="*/ 1133 h 221"/>
                  <a:gd name="T26" fmla="*/ 283 w 96"/>
                  <a:gd name="T27" fmla="*/ 1082 h 221"/>
                  <a:gd name="T28" fmla="*/ 285 w 96"/>
                  <a:gd name="T29" fmla="*/ 1204 h 221"/>
                  <a:gd name="T30" fmla="*/ 235 w 96"/>
                  <a:gd name="T31" fmla="*/ 1167 h 221"/>
                  <a:gd name="T32" fmla="*/ 187 w 96"/>
                  <a:gd name="T33" fmla="*/ 1196 h 221"/>
                  <a:gd name="T34" fmla="*/ 154 w 96"/>
                  <a:gd name="T35" fmla="*/ 1155 h 221"/>
                  <a:gd name="T36" fmla="*/ 195 w 96"/>
                  <a:gd name="T37" fmla="*/ 1004 h 221"/>
                  <a:gd name="T38" fmla="*/ 118 w 96"/>
                  <a:gd name="T39" fmla="*/ 679 h 221"/>
                  <a:gd name="T40" fmla="*/ 22 w 96"/>
                  <a:gd name="T41" fmla="*/ 346 h 2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6" h="221">
                    <a:moveTo>
                      <a:pt x="4" y="62"/>
                    </a:moveTo>
                    <a:cubicBezTo>
                      <a:pt x="0" y="52"/>
                      <a:pt x="0" y="43"/>
                      <a:pt x="1" y="33"/>
                    </a:cubicBezTo>
                    <a:cubicBezTo>
                      <a:pt x="2" y="19"/>
                      <a:pt x="8" y="12"/>
                      <a:pt x="20" y="6"/>
                    </a:cubicBezTo>
                    <a:cubicBezTo>
                      <a:pt x="35" y="0"/>
                      <a:pt x="61" y="0"/>
                      <a:pt x="75" y="8"/>
                    </a:cubicBezTo>
                    <a:cubicBezTo>
                      <a:pt x="90" y="16"/>
                      <a:pt x="91" y="33"/>
                      <a:pt x="94" y="47"/>
                    </a:cubicBezTo>
                    <a:cubicBezTo>
                      <a:pt x="96" y="61"/>
                      <a:pt x="89" y="68"/>
                      <a:pt x="84" y="80"/>
                    </a:cubicBezTo>
                    <a:cubicBezTo>
                      <a:pt x="78" y="90"/>
                      <a:pt x="72" y="97"/>
                      <a:pt x="70" y="109"/>
                    </a:cubicBezTo>
                    <a:cubicBezTo>
                      <a:pt x="67" y="120"/>
                      <a:pt x="69" y="130"/>
                      <a:pt x="73" y="141"/>
                    </a:cubicBezTo>
                    <a:cubicBezTo>
                      <a:pt x="77" y="150"/>
                      <a:pt x="83" y="157"/>
                      <a:pt x="87" y="166"/>
                    </a:cubicBezTo>
                    <a:cubicBezTo>
                      <a:pt x="91" y="174"/>
                      <a:pt x="92" y="185"/>
                      <a:pt x="93" y="193"/>
                    </a:cubicBezTo>
                    <a:cubicBezTo>
                      <a:pt x="93" y="200"/>
                      <a:pt x="93" y="205"/>
                      <a:pt x="93" y="212"/>
                    </a:cubicBezTo>
                    <a:cubicBezTo>
                      <a:pt x="79" y="214"/>
                      <a:pt x="91" y="181"/>
                      <a:pt x="77" y="182"/>
                    </a:cubicBezTo>
                    <a:cubicBezTo>
                      <a:pt x="77" y="186"/>
                      <a:pt x="83" y="201"/>
                      <a:pt x="77" y="203"/>
                    </a:cubicBezTo>
                    <a:cubicBezTo>
                      <a:pt x="74" y="204"/>
                      <a:pt x="65" y="181"/>
                      <a:pt x="62" y="194"/>
                    </a:cubicBezTo>
                    <a:cubicBezTo>
                      <a:pt x="61" y="200"/>
                      <a:pt x="67" y="211"/>
                      <a:pt x="63" y="216"/>
                    </a:cubicBezTo>
                    <a:cubicBezTo>
                      <a:pt x="60" y="221"/>
                      <a:pt x="53" y="213"/>
                      <a:pt x="52" y="209"/>
                    </a:cubicBezTo>
                    <a:cubicBezTo>
                      <a:pt x="47" y="210"/>
                      <a:pt x="46" y="215"/>
                      <a:pt x="41" y="214"/>
                    </a:cubicBezTo>
                    <a:cubicBezTo>
                      <a:pt x="37" y="213"/>
                      <a:pt x="34" y="211"/>
                      <a:pt x="34" y="207"/>
                    </a:cubicBezTo>
                    <a:cubicBezTo>
                      <a:pt x="34" y="198"/>
                      <a:pt x="42" y="189"/>
                      <a:pt x="43" y="180"/>
                    </a:cubicBezTo>
                    <a:cubicBezTo>
                      <a:pt x="46" y="159"/>
                      <a:pt x="32" y="141"/>
                      <a:pt x="26" y="122"/>
                    </a:cubicBezTo>
                    <a:cubicBezTo>
                      <a:pt x="20" y="102"/>
                      <a:pt x="12" y="82"/>
                      <a:pt x="5" y="62"/>
                    </a:cubicBezTo>
                  </a:path>
                </a:pathLst>
              </a:custGeom>
              <a:solidFill>
                <a:srgbClr val="CF49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0" name="Freeform 115">
                <a:extLst>
                  <a:ext uri="{FF2B5EF4-FFF2-40B4-BE49-F238E27FC236}">
                    <a16:creationId xmlns:a16="http://schemas.microsoft.com/office/drawing/2014/main" id="{A3FF4A05-46A2-48B0-B6DD-5F3470953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9" y="2926"/>
                <a:ext cx="70" cy="147"/>
              </a:xfrm>
              <a:custGeom>
                <a:avLst/>
                <a:gdLst>
                  <a:gd name="T0" fmla="*/ 187 w 42"/>
                  <a:gd name="T1" fmla="*/ 44 h 83"/>
                  <a:gd name="T2" fmla="*/ 125 w 42"/>
                  <a:gd name="T3" fmla="*/ 7 h 83"/>
                  <a:gd name="T4" fmla="*/ 62 w 42"/>
                  <a:gd name="T5" fmla="*/ 89 h 83"/>
                  <a:gd name="T6" fmla="*/ 42 w 42"/>
                  <a:gd name="T7" fmla="*/ 377 h 83"/>
                  <a:gd name="T8" fmla="*/ 158 w 42"/>
                  <a:gd name="T9" fmla="*/ 294 h 83"/>
                  <a:gd name="T10" fmla="*/ 195 w 42"/>
                  <a:gd name="T11" fmla="*/ 101 h 83"/>
                  <a:gd name="T12" fmla="*/ 188 w 42"/>
                  <a:gd name="T13" fmla="*/ 50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83">
                    <a:moveTo>
                      <a:pt x="40" y="8"/>
                    </a:moveTo>
                    <a:cubicBezTo>
                      <a:pt x="40" y="1"/>
                      <a:pt x="33" y="0"/>
                      <a:pt x="27" y="1"/>
                    </a:cubicBezTo>
                    <a:cubicBezTo>
                      <a:pt x="20" y="3"/>
                      <a:pt x="16" y="9"/>
                      <a:pt x="13" y="16"/>
                    </a:cubicBezTo>
                    <a:cubicBezTo>
                      <a:pt x="9" y="28"/>
                      <a:pt x="0" y="55"/>
                      <a:pt x="9" y="68"/>
                    </a:cubicBezTo>
                    <a:cubicBezTo>
                      <a:pt x="19" y="83"/>
                      <a:pt x="31" y="63"/>
                      <a:pt x="34" y="53"/>
                    </a:cubicBezTo>
                    <a:cubicBezTo>
                      <a:pt x="38" y="41"/>
                      <a:pt x="41" y="30"/>
                      <a:pt x="42" y="18"/>
                    </a:cubicBezTo>
                    <a:cubicBezTo>
                      <a:pt x="42" y="15"/>
                      <a:pt x="42" y="12"/>
                      <a:pt x="41" y="9"/>
                    </a:cubicBezTo>
                  </a:path>
                </a:pathLst>
              </a:custGeom>
              <a:solidFill>
                <a:srgbClr val="B91D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1" name="Freeform 116">
                <a:extLst>
                  <a:ext uri="{FF2B5EF4-FFF2-40B4-BE49-F238E27FC236}">
                    <a16:creationId xmlns:a16="http://schemas.microsoft.com/office/drawing/2014/main" id="{2C445D48-202E-4366-A363-1B50B6503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5" y="2915"/>
                <a:ext cx="233" cy="482"/>
              </a:xfrm>
              <a:custGeom>
                <a:avLst/>
                <a:gdLst>
                  <a:gd name="T0" fmla="*/ 117 w 140"/>
                  <a:gd name="T1" fmla="*/ 167 h 272"/>
                  <a:gd name="T2" fmla="*/ 186 w 140"/>
                  <a:gd name="T3" fmla="*/ 21 h 272"/>
                  <a:gd name="T4" fmla="*/ 318 w 140"/>
                  <a:gd name="T5" fmla="*/ 34 h 272"/>
                  <a:gd name="T6" fmla="*/ 471 w 140"/>
                  <a:gd name="T7" fmla="*/ 346 h 272"/>
                  <a:gd name="T8" fmla="*/ 604 w 140"/>
                  <a:gd name="T9" fmla="*/ 597 h 272"/>
                  <a:gd name="T10" fmla="*/ 526 w 140"/>
                  <a:gd name="T11" fmla="*/ 886 h 272"/>
                  <a:gd name="T12" fmla="*/ 501 w 140"/>
                  <a:gd name="T13" fmla="*/ 1131 h 272"/>
                  <a:gd name="T14" fmla="*/ 558 w 140"/>
                  <a:gd name="T15" fmla="*/ 1347 h 272"/>
                  <a:gd name="T16" fmla="*/ 458 w 140"/>
                  <a:gd name="T17" fmla="*/ 1191 h 272"/>
                  <a:gd name="T18" fmla="*/ 438 w 140"/>
                  <a:gd name="T19" fmla="*/ 1281 h 272"/>
                  <a:gd name="T20" fmla="*/ 341 w 140"/>
                  <a:gd name="T21" fmla="*/ 1168 h 272"/>
                  <a:gd name="T22" fmla="*/ 374 w 140"/>
                  <a:gd name="T23" fmla="*/ 1354 h 272"/>
                  <a:gd name="T24" fmla="*/ 326 w 140"/>
                  <a:gd name="T25" fmla="*/ 1508 h 272"/>
                  <a:gd name="T26" fmla="*/ 291 w 140"/>
                  <a:gd name="T27" fmla="*/ 1357 h 272"/>
                  <a:gd name="T28" fmla="*/ 216 w 140"/>
                  <a:gd name="T29" fmla="*/ 1274 h 272"/>
                  <a:gd name="T30" fmla="*/ 125 w 140"/>
                  <a:gd name="T31" fmla="*/ 1256 h 272"/>
                  <a:gd name="T32" fmla="*/ 47 w 140"/>
                  <a:gd name="T33" fmla="*/ 1136 h 272"/>
                  <a:gd name="T34" fmla="*/ 20 w 140"/>
                  <a:gd name="T35" fmla="*/ 794 h 272"/>
                  <a:gd name="T36" fmla="*/ 138 w 140"/>
                  <a:gd name="T37" fmla="*/ 489 h 272"/>
                  <a:gd name="T38" fmla="*/ 130 w 140"/>
                  <a:gd name="T39" fmla="*/ 172 h 2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0" h="272">
                    <a:moveTo>
                      <a:pt x="25" y="30"/>
                    </a:moveTo>
                    <a:cubicBezTo>
                      <a:pt x="30" y="19"/>
                      <a:pt x="29" y="10"/>
                      <a:pt x="40" y="4"/>
                    </a:cubicBezTo>
                    <a:cubicBezTo>
                      <a:pt x="48" y="0"/>
                      <a:pt x="61" y="0"/>
                      <a:pt x="69" y="6"/>
                    </a:cubicBezTo>
                    <a:cubicBezTo>
                      <a:pt x="85" y="16"/>
                      <a:pt x="93" y="46"/>
                      <a:pt x="102" y="62"/>
                    </a:cubicBezTo>
                    <a:cubicBezTo>
                      <a:pt x="112" y="79"/>
                      <a:pt x="123" y="91"/>
                      <a:pt x="131" y="107"/>
                    </a:cubicBezTo>
                    <a:cubicBezTo>
                      <a:pt x="140" y="129"/>
                      <a:pt x="126" y="142"/>
                      <a:pt x="114" y="159"/>
                    </a:cubicBezTo>
                    <a:cubicBezTo>
                      <a:pt x="105" y="173"/>
                      <a:pt x="103" y="186"/>
                      <a:pt x="109" y="203"/>
                    </a:cubicBezTo>
                    <a:cubicBezTo>
                      <a:pt x="113" y="213"/>
                      <a:pt x="127" y="233"/>
                      <a:pt x="121" y="242"/>
                    </a:cubicBezTo>
                    <a:cubicBezTo>
                      <a:pt x="110" y="236"/>
                      <a:pt x="109" y="218"/>
                      <a:pt x="99" y="214"/>
                    </a:cubicBezTo>
                    <a:cubicBezTo>
                      <a:pt x="100" y="220"/>
                      <a:pt x="101" y="226"/>
                      <a:pt x="95" y="230"/>
                    </a:cubicBezTo>
                    <a:cubicBezTo>
                      <a:pt x="87" y="224"/>
                      <a:pt x="83" y="210"/>
                      <a:pt x="74" y="210"/>
                    </a:cubicBezTo>
                    <a:cubicBezTo>
                      <a:pt x="69" y="221"/>
                      <a:pt x="82" y="231"/>
                      <a:pt x="81" y="243"/>
                    </a:cubicBezTo>
                    <a:cubicBezTo>
                      <a:pt x="81" y="249"/>
                      <a:pt x="79" y="271"/>
                      <a:pt x="71" y="271"/>
                    </a:cubicBezTo>
                    <a:cubicBezTo>
                      <a:pt x="58" y="272"/>
                      <a:pt x="62" y="251"/>
                      <a:pt x="63" y="244"/>
                    </a:cubicBezTo>
                    <a:cubicBezTo>
                      <a:pt x="63" y="230"/>
                      <a:pt x="62" y="230"/>
                      <a:pt x="47" y="229"/>
                    </a:cubicBezTo>
                    <a:cubicBezTo>
                      <a:pt x="44" y="215"/>
                      <a:pt x="34" y="227"/>
                      <a:pt x="27" y="226"/>
                    </a:cubicBezTo>
                    <a:cubicBezTo>
                      <a:pt x="16" y="224"/>
                      <a:pt x="12" y="213"/>
                      <a:pt x="10" y="204"/>
                    </a:cubicBezTo>
                    <a:cubicBezTo>
                      <a:pt x="5" y="184"/>
                      <a:pt x="0" y="164"/>
                      <a:pt x="4" y="143"/>
                    </a:cubicBezTo>
                    <a:cubicBezTo>
                      <a:pt x="8" y="123"/>
                      <a:pt x="24" y="108"/>
                      <a:pt x="30" y="88"/>
                    </a:cubicBezTo>
                    <a:cubicBezTo>
                      <a:pt x="35" y="68"/>
                      <a:pt x="36" y="49"/>
                      <a:pt x="28" y="31"/>
                    </a:cubicBezTo>
                  </a:path>
                </a:pathLst>
              </a:custGeom>
              <a:solidFill>
                <a:srgbClr val="CF49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2" name="Freeform 117">
                <a:extLst>
                  <a:ext uri="{FF2B5EF4-FFF2-40B4-BE49-F238E27FC236}">
                    <a16:creationId xmlns:a16="http://schemas.microsoft.com/office/drawing/2014/main" id="{6045287A-F36C-447D-8204-BFAE237AE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" y="3011"/>
                <a:ext cx="122" cy="237"/>
              </a:xfrm>
              <a:custGeom>
                <a:avLst/>
                <a:gdLst>
                  <a:gd name="T0" fmla="*/ 319 w 73"/>
                  <a:gd name="T1" fmla="*/ 156 h 134"/>
                  <a:gd name="T2" fmla="*/ 201 w 73"/>
                  <a:gd name="T3" fmla="*/ 57 h 134"/>
                  <a:gd name="T4" fmla="*/ 187 w 73"/>
                  <a:gd name="T5" fmla="*/ 166 h 134"/>
                  <a:gd name="T6" fmla="*/ 145 w 73"/>
                  <a:gd name="T7" fmla="*/ 276 h 134"/>
                  <a:gd name="T8" fmla="*/ 120 w 73"/>
                  <a:gd name="T9" fmla="*/ 741 h 134"/>
                  <a:gd name="T10" fmla="*/ 234 w 73"/>
                  <a:gd name="T11" fmla="*/ 394 h 134"/>
                  <a:gd name="T12" fmla="*/ 319 w 73"/>
                  <a:gd name="T13" fmla="*/ 143 h 1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134">
                    <a:moveTo>
                      <a:pt x="68" y="28"/>
                    </a:moveTo>
                    <a:cubicBezTo>
                      <a:pt x="66" y="17"/>
                      <a:pt x="51" y="0"/>
                      <a:pt x="43" y="10"/>
                    </a:cubicBezTo>
                    <a:cubicBezTo>
                      <a:pt x="39" y="15"/>
                      <a:pt x="42" y="25"/>
                      <a:pt x="40" y="30"/>
                    </a:cubicBezTo>
                    <a:cubicBezTo>
                      <a:pt x="39" y="37"/>
                      <a:pt x="34" y="44"/>
                      <a:pt x="31" y="50"/>
                    </a:cubicBezTo>
                    <a:cubicBezTo>
                      <a:pt x="23" y="65"/>
                      <a:pt x="0" y="127"/>
                      <a:pt x="26" y="134"/>
                    </a:cubicBezTo>
                    <a:cubicBezTo>
                      <a:pt x="43" y="115"/>
                      <a:pt x="30" y="89"/>
                      <a:pt x="50" y="71"/>
                    </a:cubicBezTo>
                    <a:cubicBezTo>
                      <a:pt x="62" y="59"/>
                      <a:pt x="73" y="44"/>
                      <a:pt x="68" y="26"/>
                    </a:cubicBezTo>
                  </a:path>
                </a:pathLst>
              </a:custGeom>
              <a:solidFill>
                <a:srgbClr val="B91D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3" name="Freeform 118">
                <a:extLst>
                  <a:ext uri="{FF2B5EF4-FFF2-40B4-BE49-F238E27FC236}">
                    <a16:creationId xmlns:a16="http://schemas.microsoft.com/office/drawing/2014/main" id="{70A51C17-1247-4F3D-8AE3-99B29DF2E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2924"/>
                <a:ext cx="168" cy="454"/>
              </a:xfrm>
              <a:custGeom>
                <a:avLst/>
                <a:gdLst>
                  <a:gd name="T0" fmla="*/ 22 w 101"/>
                  <a:gd name="T1" fmla="*/ 211 h 256"/>
                  <a:gd name="T2" fmla="*/ 37 w 101"/>
                  <a:gd name="T3" fmla="*/ 21 h 256"/>
                  <a:gd name="T4" fmla="*/ 188 w 101"/>
                  <a:gd name="T5" fmla="*/ 7 h 256"/>
                  <a:gd name="T6" fmla="*/ 422 w 101"/>
                  <a:gd name="T7" fmla="*/ 216 h 256"/>
                  <a:gd name="T8" fmla="*/ 437 w 101"/>
                  <a:gd name="T9" fmla="*/ 679 h 256"/>
                  <a:gd name="T10" fmla="*/ 422 w 101"/>
                  <a:gd name="T11" fmla="*/ 1176 h 256"/>
                  <a:gd name="T12" fmla="*/ 404 w 101"/>
                  <a:gd name="T13" fmla="*/ 1339 h 256"/>
                  <a:gd name="T14" fmla="*/ 391 w 101"/>
                  <a:gd name="T15" fmla="*/ 1415 h 256"/>
                  <a:gd name="T16" fmla="*/ 349 w 101"/>
                  <a:gd name="T17" fmla="*/ 1327 h 256"/>
                  <a:gd name="T18" fmla="*/ 291 w 101"/>
                  <a:gd name="T19" fmla="*/ 1176 h 256"/>
                  <a:gd name="T20" fmla="*/ 271 w 101"/>
                  <a:gd name="T21" fmla="*/ 1366 h 256"/>
                  <a:gd name="T22" fmla="*/ 226 w 101"/>
                  <a:gd name="T23" fmla="*/ 1293 h 256"/>
                  <a:gd name="T24" fmla="*/ 151 w 101"/>
                  <a:gd name="T25" fmla="*/ 1243 h 256"/>
                  <a:gd name="T26" fmla="*/ 208 w 101"/>
                  <a:gd name="T27" fmla="*/ 1119 h 256"/>
                  <a:gd name="T28" fmla="*/ 250 w 101"/>
                  <a:gd name="T29" fmla="*/ 764 h 256"/>
                  <a:gd name="T30" fmla="*/ 22 w 101"/>
                  <a:gd name="T31" fmla="*/ 188 h 2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1" h="256">
                    <a:moveTo>
                      <a:pt x="5" y="38"/>
                    </a:moveTo>
                    <a:cubicBezTo>
                      <a:pt x="5" y="28"/>
                      <a:pt x="0" y="11"/>
                      <a:pt x="8" y="4"/>
                    </a:cubicBezTo>
                    <a:cubicBezTo>
                      <a:pt x="14" y="0"/>
                      <a:pt x="33" y="0"/>
                      <a:pt x="41" y="1"/>
                    </a:cubicBezTo>
                    <a:cubicBezTo>
                      <a:pt x="67" y="3"/>
                      <a:pt x="83" y="14"/>
                      <a:pt x="92" y="39"/>
                    </a:cubicBezTo>
                    <a:cubicBezTo>
                      <a:pt x="101" y="65"/>
                      <a:pt x="95" y="94"/>
                      <a:pt x="95" y="122"/>
                    </a:cubicBezTo>
                    <a:cubicBezTo>
                      <a:pt x="95" y="152"/>
                      <a:pt x="96" y="182"/>
                      <a:pt x="92" y="211"/>
                    </a:cubicBezTo>
                    <a:cubicBezTo>
                      <a:pt x="91" y="221"/>
                      <a:pt x="89" y="230"/>
                      <a:pt x="88" y="240"/>
                    </a:cubicBezTo>
                    <a:cubicBezTo>
                      <a:pt x="87" y="243"/>
                      <a:pt x="89" y="253"/>
                      <a:pt x="85" y="254"/>
                    </a:cubicBezTo>
                    <a:cubicBezTo>
                      <a:pt x="79" y="256"/>
                      <a:pt x="77" y="242"/>
                      <a:pt x="76" y="238"/>
                    </a:cubicBezTo>
                    <a:cubicBezTo>
                      <a:pt x="75" y="231"/>
                      <a:pt x="77" y="196"/>
                      <a:pt x="63" y="211"/>
                    </a:cubicBezTo>
                    <a:cubicBezTo>
                      <a:pt x="56" y="219"/>
                      <a:pt x="62" y="236"/>
                      <a:pt x="59" y="245"/>
                    </a:cubicBezTo>
                    <a:cubicBezTo>
                      <a:pt x="53" y="243"/>
                      <a:pt x="51" y="237"/>
                      <a:pt x="49" y="232"/>
                    </a:cubicBezTo>
                    <a:cubicBezTo>
                      <a:pt x="43" y="247"/>
                      <a:pt x="31" y="236"/>
                      <a:pt x="33" y="223"/>
                    </a:cubicBezTo>
                    <a:cubicBezTo>
                      <a:pt x="35" y="216"/>
                      <a:pt x="42" y="208"/>
                      <a:pt x="45" y="201"/>
                    </a:cubicBezTo>
                    <a:cubicBezTo>
                      <a:pt x="54" y="182"/>
                      <a:pt x="59" y="158"/>
                      <a:pt x="54" y="137"/>
                    </a:cubicBezTo>
                    <a:cubicBezTo>
                      <a:pt x="46" y="97"/>
                      <a:pt x="24" y="68"/>
                      <a:pt x="5" y="34"/>
                    </a:cubicBezTo>
                  </a:path>
                </a:pathLst>
              </a:custGeom>
              <a:solidFill>
                <a:srgbClr val="CF49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4" name="Freeform 119">
                <a:extLst>
                  <a:ext uri="{FF2B5EF4-FFF2-40B4-BE49-F238E27FC236}">
                    <a16:creationId xmlns:a16="http://schemas.microsoft.com/office/drawing/2014/main" id="{E671B900-6F21-4B58-9C1C-CB3F86D68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" y="2965"/>
                <a:ext cx="86" cy="154"/>
              </a:xfrm>
              <a:custGeom>
                <a:avLst/>
                <a:gdLst>
                  <a:gd name="T0" fmla="*/ 151 w 52"/>
                  <a:gd name="T1" fmla="*/ 101 h 87"/>
                  <a:gd name="T2" fmla="*/ 60 w 52"/>
                  <a:gd name="T3" fmla="*/ 16 h 87"/>
                  <a:gd name="T4" fmla="*/ 91 w 52"/>
                  <a:gd name="T5" fmla="*/ 122 h 87"/>
                  <a:gd name="T6" fmla="*/ 146 w 52"/>
                  <a:gd name="T7" fmla="*/ 388 h 87"/>
                  <a:gd name="T8" fmla="*/ 208 w 52"/>
                  <a:gd name="T9" fmla="*/ 455 h 87"/>
                  <a:gd name="T10" fmla="*/ 217 w 52"/>
                  <a:gd name="T11" fmla="*/ 310 h 87"/>
                  <a:gd name="T12" fmla="*/ 151 w 52"/>
                  <a:gd name="T13" fmla="*/ 89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87">
                    <a:moveTo>
                      <a:pt x="33" y="18"/>
                    </a:moveTo>
                    <a:cubicBezTo>
                      <a:pt x="31" y="12"/>
                      <a:pt x="21" y="0"/>
                      <a:pt x="13" y="3"/>
                    </a:cubicBezTo>
                    <a:cubicBezTo>
                      <a:pt x="0" y="8"/>
                      <a:pt x="17" y="18"/>
                      <a:pt x="20" y="22"/>
                    </a:cubicBezTo>
                    <a:cubicBezTo>
                      <a:pt x="34" y="37"/>
                      <a:pt x="28" y="52"/>
                      <a:pt x="32" y="70"/>
                    </a:cubicBezTo>
                    <a:cubicBezTo>
                      <a:pt x="33" y="76"/>
                      <a:pt x="37" y="87"/>
                      <a:pt x="46" y="82"/>
                    </a:cubicBezTo>
                    <a:cubicBezTo>
                      <a:pt x="52" y="78"/>
                      <a:pt x="49" y="62"/>
                      <a:pt x="48" y="56"/>
                    </a:cubicBezTo>
                    <a:cubicBezTo>
                      <a:pt x="46" y="42"/>
                      <a:pt x="39" y="29"/>
                      <a:pt x="33" y="16"/>
                    </a:cubicBezTo>
                  </a:path>
                </a:pathLst>
              </a:custGeom>
              <a:solidFill>
                <a:srgbClr val="B91D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5" name="Freeform 120">
                <a:extLst>
                  <a:ext uri="{FF2B5EF4-FFF2-40B4-BE49-F238E27FC236}">
                    <a16:creationId xmlns:a16="http://schemas.microsoft.com/office/drawing/2014/main" id="{3FA42F3F-6876-4D12-9F87-1C8D9A6BB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2926"/>
                <a:ext cx="159" cy="434"/>
              </a:xfrm>
              <a:custGeom>
                <a:avLst/>
                <a:gdLst>
                  <a:gd name="T0" fmla="*/ 55 w 96"/>
                  <a:gd name="T1" fmla="*/ 377 h 245"/>
                  <a:gd name="T2" fmla="*/ 154 w 96"/>
                  <a:gd name="T3" fmla="*/ 50 h 245"/>
                  <a:gd name="T4" fmla="*/ 409 w 96"/>
                  <a:gd name="T5" fmla="*/ 110 h 245"/>
                  <a:gd name="T6" fmla="*/ 354 w 96"/>
                  <a:gd name="T7" fmla="*/ 446 h 245"/>
                  <a:gd name="T8" fmla="*/ 292 w 96"/>
                  <a:gd name="T9" fmla="*/ 778 h 245"/>
                  <a:gd name="T10" fmla="*/ 272 w 96"/>
                  <a:gd name="T11" fmla="*/ 1058 h 245"/>
                  <a:gd name="T12" fmla="*/ 285 w 96"/>
                  <a:gd name="T13" fmla="*/ 1362 h 245"/>
                  <a:gd name="T14" fmla="*/ 187 w 96"/>
                  <a:gd name="T15" fmla="*/ 1118 h 245"/>
                  <a:gd name="T16" fmla="*/ 209 w 96"/>
                  <a:gd name="T17" fmla="*/ 1274 h 245"/>
                  <a:gd name="T18" fmla="*/ 139 w 96"/>
                  <a:gd name="T19" fmla="*/ 1183 h 245"/>
                  <a:gd name="T20" fmla="*/ 118 w 96"/>
                  <a:gd name="T21" fmla="*/ 1183 h 245"/>
                  <a:gd name="T22" fmla="*/ 96 w 96"/>
                  <a:gd name="T23" fmla="*/ 1327 h 245"/>
                  <a:gd name="T24" fmla="*/ 46 w 96"/>
                  <a:gd name="T25" fmla="*/ 872 h 245"/>
                  <a:gd name="T26" fmla="*/ 55 w 96"/>
                  <a:gd name="T27" fmla="*/ 361 h 2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45">
                    <a:moveTo>
                      <a:pt x="12" y="68"/>
                    </a:moveTo>
                    <a:cubicBezTo>
                      <a:pt x="21" y="45"/>
                      <a:pt x="6" y="23"/>
                      <a:pt x="34" y="9"/>
                    </a:cubicBezTo>
                    <a:cubicBezTo>
                      <a:pt x="50" y="1"/>
                      <a:pt x="82" y="0"/>
                      <a:pt x="90" y="20"/>
                    </a:cubicBezTo>
                    <a:cubicBezTo>
                      <a:pt x="96" y="36"/>
                      <a:pt x="81" y="63"/>
                      <a:pt x="78" y="80"/>
                    </a:cubicBezTo>
                    <a:cubicBezTo>
                      <a:pt x="73" y="101"/>
                      <a:pt x="73" y="119"/>
                      <a:pt x="64" y="140"/>
                    </a:cubicBezTo>
                    <a:cubicBezTo>
                      <a:pt x="56" y="157"/>
                      <a:pt x="58" y="172"/>
                      <a:pt x="60" y="190"/>
                    </a:cubicBezTo>
                    <a:cubicBezTo>
                      <a:pt x="62" y="204"/>
                      <a:pt x="68" y="234"/>
                      <a:pt x="63" y="245"/>
                    </a:cubicBezTo>
                    <a:cubicBezTo>
                      <a:pt x="59" y="240"/>
                      <a:pt x="52" y="194"/>
                      <a:pt x="41" y="201"/>
                    </a:cubicBezTo>
                    <a:cubicBezTo>
                      <a:pt x="31" y="208"/>
                      <a:pt x="51" y="221"/>
                      <a:pt x="46" y="229"/>
                    </a:cubicBezTo>
                    <a:cubicBezTo>
                      <a:pt x="38" y="240"/>
                      <a:pt x="32" y="218"/>
                      <a:pt x="31" y="213"/>
                    </a:cubicBezTo>
                    <a:cubicBezTo>
                      <a:pt x="29" y="213"/>
                      <a:pt x="28" y="213"/>
                      <a:pt x="26" y="213"/>
                    </a:cubicBezTo>
                    <a:cubicBezTo>
                      <a:pt x="25" y="223"/>
                      <a:pt x="25" y="230"/>
                      <a:pt x="21" y="239"/>
                    </a:cubicBezTo>
                    <a:cubicBezTo>
                      <a:pt x="0" y="244"/>
                      <a:pt x="9" y="171"/>
                      <a:pt x="10" y="157"/>
                    </a:cubicBezTo>
                    <a:cubicBezTo>
                      <a:pt x="11" y="128"/>
                      <a:pt x="15" y="94"/>
                      <a:pt x="12" y="65"/>
                    </a:cubicBezTo>
                  </a:path>
                </a:pathLst>
              </a:custGeom>
              <a:solidFill>
                <a:srgbClr val="CF49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6" name="Freeform 121">
                <a:extLst>
                  <a:ext uri="{FF2B5EF4-FFF2-40B4-BE49-F238E27FC236}">
                    <a16:creationId xmlns:a16="http://schemas.microsoft.com/office/drawing/2014/main" id="{194967DB-971A-4C97-A513-25D05F498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" y="3059"/>
                <a:ext cx="53" cy="125"/>
              </a:xfrm>
              <a:custGeom>
                <a:avLst/>
                <a:gdLst>
                  <a:gd name="T0" fmla="*/ 146 w 32"/>
                  <a:gd name="T1" fmla="*/ 114 h 71"/>
                  <a:gd name="T2" fmla="*/ 84 w 32"/>
                  <a:gd name="T3" fmla="*/ 7 h 71"/>
                  <a:gd name="T4" fmla="*/ 55 w 32"/>
                  <a:gd name="T5" fmla="*/ 121 h 71"/>
                  <a:gd name="T6" fmla="*/ 104 w 32"/>
                  <a:gd name="T7" fmla="*/ 350 h 71"/>
                  <a:gd name="T8" fmla="*/ 139 w 32"/>
                  <a:gd name="T9" fmla="*/ 12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71">
                    <a:moveTo>
                      <a:pt x="32" y="21"/>
                    </a:moveTo>
                    <a:cubicBezTo>
                      <a:pt x="30" y="16"/>
                      <a:pt x="26" y="0"/>
                      <a:pt x="19" y="1"/>
                    </a:cubicBezTo>
                    <a:cubicBezTo>
                      <a:pt x="12" y="1"/>
                      <a:pt x="13" y="16"/>
                      <a:pt x="12" y="22"/>
                    </a:cubicBezTo>
                    <a:cubicBezTo>
                      <a:pt x="11" y="31"/>
                      <a:pt x="0" y="71"/>
                      <a:pt x="23" y="64"/>
                    </a:cubicBezTo>
                    <a:cubicBezTo>
                      <a:pt x="30" y="51"/>
                      <a:pt x="28" y="37"/>
                      <a:pt x="31" y="22"/>
                    </a:cubicBezTo>
                  </a:path>
                </a:pathLst>
              </a:custGeom>
              <a:solidFill>
                <a:srgbClr val="B91D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7" name="Freeform 122">
                <a:extLst>
                  <a:ext uri="{FF2B5EF4-FFF2-40B4-BE49-F238E27FC236}">
                    <a16:creationId xmlns:a16="http://schemas.microsoft.com/office/drawing/2014/main" id="{47F4F4BA-B0E8-47D2-9125-620C439F4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2940"/>
                <a:ext cx="212" cy="416"/>
              </a:xfrm>
              <a:custGeom>
                <a:avLst/>
                <a:gdLst>
                  <a:gd name="T0" fmla="*/ 490 w 128"/>
                  <a:gd name="T1" fmla="*/ 158 h 235"/>
                  <a:gd name="T2" fmla="*/ 305 w 128"/>
                  <a:gd name="T3" fmla="*/ 0 h 235"/>
                  <a:gd name="T4" fmla="*/ 118 w 128"/>
                  <a:gd name="T5" fmla="*/ 138 h 235"/>
                  <a:gd name="T6" fmla="*/ 46 w 128"/>
                  <a:gd name="T7" fmla="*/ 676 h 235"/>
                  <a:gd name="T8" fmla="*/ 63 w 128"/>
                  <a:gd name="T9" fmla="*/ 1131 h 235"/>
                  <a:gd name="T10" fmla="*/ 91 w 128"/>
                  <a:gd name="T11" fmla="*/ 1216 h 235"/>
                  <a:gd name="T12" fmla="*/ 146 w 128"/>
                  <a:gd name="T13" fmla="*/ 1248 h 235"/>
                  <a:gd name="T14" fmla="*/ 187 w 128"/>
                  <a:gd name="T15" fmla="*/ 1289 h 235"/>
                  <a:gd name="T16" fmla="*/ 230 w 128"/>
                  <a:gd name="T17" fmla="*/ 1232 h 235"/>
                  <a:gd name="T18" fmla="*/ 154 w 128"/>
                  <a:gd name="T19" fmla="*/ 1167 h 235"/>
                  <a:gd name="T20" fmla="*/ 220 w 128"/>
                  <a:gd name="T21" fmla="*/ 1094 h 235"/>
                  <a:gd name="T22" fmla="*/ 277 w 128"/>
                  <a:gd name="T23" fmla="*/ 1175 h 235"/>
                  <a:gd name="T24" fmla="*/ 346 w 128"/>
                  <a:gd name="T25" fmla="*/ 1269 h 235"/>
                  <a:gd name="T26" fmla="*/ 427 w 128"/>
                  <a:gd name="T27" fmla="*/ 1225 h 235"/>
                  <a:gd name="T28" fmla="*/ 477 w 128"/>
                  <a:gd name="T29" fmla="*/ 1253 h 235"/>
                  <a:gd name="T30" fmla="*/ 505 w 128"/>
                  <a:gd name="T31" fmla="*/ 1209 h 235"/>
                  <a:gd name="T32" fmla="*/ 477 w 128"/>
                  <a:gd name="T33" fmla="*/ 944 h 235"/>
                  <a:gd name="T34" fmla="*/ 484 w 128"/>
                  <a:gd name="T35" fmla="*/ 683 h 235"/>
                  <a:gd name="T36" fmla="*/ 568 w 128"/>
                  <a:gd name="T37" fmla="*/ 416 h 235"/>
                  <a:gd name="T38" fmla="*/ 497 w 128"/>
                  <a:gd name="T39" fmla="*/ 150 h 23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28" h="235">
                    <a:moveTo>
                      <a:pt x="108" y="28"/>
                    </a:moveTo>
                    <a:cubicBezTo>
                      <a:pt x="107" y="10"/>
                      <a:pt x="83" y="0"/>
                      <a:pt x="67" y="0"/>
                    </a:cubicBezTo>
                    <a:cubicBezTo>
                      <a:pt x="48" y="0"/>
                      <a:pt x="37" y="11"/>
                      <a:pt x="26" y="25"/>
                    </a:cubicBezTo>
                    <a:cubicBezTo>
                      <a:pt x="4" y="53"/>
                      <a:pt x="0" y="88"/>
                      <a:pt x="10" y="122"/>
                    </a:cubicBezTo>
                    <a:cubicBezTo>
                      <a:pt x="18" y="150"/>
                      <a:pt x="18" y="175"/>
                      <a:pt x="14" y="204"/>
                    </a:cubicBezTo>
                    <a:cubicBezTo>
                      <a:pt x="12" y="213"/>
                      <a:pt x="13" y="215"/>
                      <a:pt x="20" y="219"/>
                    </a:cubicBezTo>
                    <a:cubicBezTo>
                      <a:pt x="24" y="221"/>
                      <a:pt x="28" y="222"/>
                      <a:pt x="32" y="225"/>
                    </a:cubicBezTo>
                    <a:cubicBezTo>
                      <a:pt x="35" y="227"/>
                      <a:pt x="37" y="231"/>
                      <a:pt x="41" y="232"/>
                    </a:cubicBezTo>
                    <a:cubicBezTo>
                      <a:pt x="48" y="235"/>
                      <a:pt x="54" y="230"/>
                      <a:pt x="51" y="222"/>
                    </a:cubicBezTo>
                    <a:cubicBezTo>
                      <a:pt x="49" y="216"/>
                      <a:pt x="39" y="213"/>
                      <a:pt x="34" y="210"/>
                    </a:cubicBezTo>
                    <a:cubicBezTo>
                      <a:pt x="30" y="201"/>
                      <a:pt x="39" y="194"/>
                      <a:pt x="48" y="197"/>
                    </a:cubicBezTo>
                    <a:cubicBezTo>
                      <a:pt x="57" y="200"/>
                      <a:pt x="52" y="213"/>
                      <a:pt x="61" y="212"/>
                    </a:cubicBezTo>
                    <a:cubicBezTo>
                      <a:pt x="74" y="178"/>
                      <a:pt x="68" y="228"/>
                      <a:pt x="76" y="229"/>
                    </a:cubicBezTo>
                    <a:cubicBezTo>
                      <a:pt x="86" y="231"/>
                      <a:pt x="80" y="212"/>
                      <a:pt x="94" y="221"/>
                    </a:cubicBezTo>
                    <a:cubicBezTo>
                      <a:pt x="99" y="224"/>
                      <a:pt x="98" y="229"/>
                      <a:pt x="105" y="226"/>
                    </a:cubicBezTo>
                    <a:cubicBezTo>
                      <a:pt x="108" y="225"/>
                      <a:pt x="110" y="221"/>
                      <a:pt x="111" y="218"/>
                    </a:cubicBezTo>
                    <a:cubicBezTo>
                      <a:pt x="117" y="204"/>
                      <a:pt x="110" y="183"/>
                      <a:pt x="105" y="170"/>
                    </a:cubicBezTo>
                    <a:cubicBezTo>
                      <a:pt x="99" y="154"/>
                      <a:pt x="101" y="138"/>
                      <a:pt x="106" y="123"/>
                    </a:cubicBezTo>
                    <a:cubicBezTo>
                      <a:pt x="111" y="107"/>
                      <a:pt x="122" y="92"/>
                      <a:pt x="125" y="75"/>
                    </a:cubicBezTo>
                    <a:cubicBezTo>
                      <a:pt x="128" y="62"/>
                      <a:pt x="123" y="33"/>
                      <a:pt x="109" y="27"/>
                    </a:cubicBezTo>
                  </a:path>
                </a:pathLst>
              </a:custGeom>
              <a:solidFill>
                <a:srgbClr val="CF49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8" name="Freeform 123">
                <a:extLst>
                  <a:ext uri="{FF2B5EF4-FFF2-40B4-BE49-F238E27FC236}">
                    <a16:creationId xmlns:a16="http://schemas.microsoft.com/office/drawing/2014/main" id="{3D7123CA-13D6-4687-8B41-5DDABF868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2998"/>
                <a:ext cx="139" cy="227"/>
              </a:xfrm>
              <a:custGeom>
                <a:avLst/>
                <a:gdLst>
                  <a:gd name="T0" fmla="*/ 381 w 84"/>
                  <a:gd name="T1" fmla="*/ 145 h 128"/>
                  <a:gd name="T2" fmla="*/ 187 w 84"/>
                  <a:gd name="T3" fmla="*/ 89 h 128"/>
                  <a:gd name="T4" fmla="*/ 46 w 84"/>
                  <a:gd name="T5" fmla="*/ 528 h 128"/>
                  <a:gd name="T6" fmla="*/ 194 w 84"/>
                  <a:gd name="T7" fmla="*/ 619 h 128"/>
                  <a:gd name="T8" fmla="*/ 268 w 84"/>
                  <a:gd name="T9" fmla="*/ 341 h 128"/>
                  <a:gd name="T10" fmla="*/ 376 w 84"/>
                  <a:gd name="T11" fmla="*/ 151 h 1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28">
                    <a:moveTo>
                      <a:pt x="84" y="26"/>
                    </a:moveTo>
                    <a:cubicBezTo>
                      <a:pt x="74" y="5"/>
                      <a:pt x="60" y="0"/>
                      <a:pt x="41" y="16"/>
                    </a:cubicBezTo>
                    <a:cubicBezTo>
                      <a:pt x="19" y="34"/>
                      <a:pt x="0" y="66"/>
                      <a:pt x="10" y="95"/>
                    </a:cubicBezTo>
                    <a:cubicBezTo>
                      <a:pt x="15" y="109"/>
                      <a:pt x="30" y="128"/>
                      <a:pt x="43" y="111"/>
                    </a:cubicBezTo>
                    <a:cubicBezTo>
                      <a:pt x="54" y="98"/>
                      <a:pt x="51" y="77"/>
                      <a:pt x="59" y="61"/>
                    </a:cubicBezTo>
                    <a:cubicBezTo>
                      <a:pt x="66" y="47"/>
                      <a:pt x="78" y="41"/>
                      <a:pt x="83" y="27"/>
                    </a:cubicBezTo>
                  </a:path>
                </a:pathLst>
              </a:custGeom>
              <a:solidFill>
                <a:srgbClr val="B91D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9" name="Freeform 124">
                <a:extLst>
                  <a:ext uri="{FF2B5EF4-FFF2-40B4-BE49-F238E27FC236}">
                    <a16:creationId xmlns:a16="http://schemas.microsoft.com/office/drawing/2014/main" id="{D73D79B9-2BF9-4DDB-852F-99A5CDD8D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" y="2954"/>
                <a:ext cx="208" cy="422"/>
              </a:xfrm>
              <a:custGeom>
                <a:avLst/>
                <a:gdLst>
                  <a:gd name="T0" fmla="*/ 63 w 125"/>
                  <a:gd name="T1" fmla="*/ 245 h 238"/>
                  <a:gd name="T2" fmla="*/ 158 w 125"/>
                  <a:gd name="T3" fmla="*/ 0 h 238"/>
                  <a:gd name="T4" fmla="*/ 418 w 125"/>
                  <a:gd name="T5" fmla="*/ 101 h 238"/>
                  <a:gd name="T6" fmla="*/ 539 w 125"/>
                  <a:gd name="T7" fmla="*/ 383 h 238"/>
                  <a:gd name="T8" fmla="*/ 488 w 125"/>
                  <a:gd name="T9" fmla="*/ 619 h 238"/>
                  <a:gd name="T10" fmla="*/ 433 w 125"/>
                  <a:gd name="T11" fmla="*/ 887 h 238"/>
                  <a:gd name="T12" fmla="*/ 556 w 125"/>
                  <a:gd name="T13" fmla="*/ 1110 h 238"/>
                  <a:gd name="T14" fmla="*/ 529 w 125"/>
                  <a:gd name="T15" fmla="*/ 1239 h 238"/>
                  <a:gd name="T16" fmla="*/ 466 w 125"/>
                  <a:gd name="T17" fmla="*/ 1103 h 238"/>
                  <a:gd name="T18" fmla="*/ 404 w 125"/>
                  <a:gd name="T19" fmla="*/ 1069 h 238"/>
                  <a:gd name="T20" fmla="*/ 409 w 125"/>
                  <a:gd name="T21" fmla="*/ 1154 h 238"/>
                  <a:gd name="T22" fmla="*/ 341 w 125"/>
                  <a:gd name="T23" fmla="*/ 1098 h 238"/>
                  <a:gd name="T24" fmla="*/ 354 w 125"/>
                  <a:gd name="T25" fmla="*/ 1216 h 238"/>
                  <a:gd name="T26" fmla="*/ 368 w 125"/>
                  <a:gd name="T27" fmla="*/ 1305 h 238"/>
                  <a:gd name="T28" fmla="*/ 300 w 125"/>
                  <a:gd name="T29" fmla="*/ 1241 h 238"/>
                  <a:gd name="T30" fmla="*/ 208 w 125"/>
                  <a:gd name="T31" fmla="*/ 1082 h 238"/>
                  <a:gd name="T32" fmla="*/ 180 w 125"/>
                  <a:gd name="T33" fmla="*/ 1183 h 238"/>
                  <a:gd name="T34" fmla="*/ 28 w 125"/>
                  <a:gd name="T35" fmla="*/ 1032 h 238"/>
                  <a:gd name="T36" fmla="*/ 125 w 125"/>
                  <a:gd name="T37" fmla="*/ 809 h 238"/>
                  <a:gd name="T38" fmla="*/ 70 w 125"/>
                  <a:gd name="T39" fmla="*/ 284 h 238"/>
                  <a:gd name="T40" fmla="*/ 62 w 125"/>
                  <a:gd name="T41" fmla="*/ 268 h 2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25" h="238">
                    <a:moveTo>
                      <a:pt x="14" y="44"/>
                    </a:moveTo>
                    <a:cubicBezTo>
                      <a:pt x="0" y="28"/>
                      <a:pt x="15" y="0"/>
                      <a:pt x="34" y="0"/>
                    </a:cubicBezTo>
                    <a:cubicBezTo>
                      <a:pt x="51" y="0"/>
                      <a:pt x="78" y="8"/>
                      <a:pt x="91" y="18"/>
                    </a:cubicBezTo>
                    <a:cubicBezTo>
                      <a:pt x="104" y="28"/>
                      <a:pt x="113" y="54"/>
                      <a:pt x="117" y="69"/>
                    </a:cubicBezTo>
                    <a:cubicBezTo>
                      <a:pt x="121" y="86"/>
                      <a:pt x="114" y="98"/>
                      <a:pt x="106" y="111"/>
                    </a:cubicBezTo>
                    <a:cubicBezTo>
                      <a:pt x="99" y="123"/>
                      <a:pt x="91" y="144"/>
                      <a:pt x="94" y="159"/>
                    </a:cubicBezTo>
                    <a:cubicBezTo>
                      <a:pt x="97" y="175"/>
                      <a:pt x="117" y="183"/>
                      <a:pt x="121" y="199"/>
                    </a:cubicBezTo>
                    <a:cubicBezTo>
                      <a:pt x="123" y="207"/>
                      <a:pt x="125" y="219"/>
                      <a:pt x="115" y="222"/>
                    </a:cubicBezTo>
                    <a:cubicBezTo>
                      <a:pt x="96" y="227"/>
                      <a:pt x="105" y="206"/>
                      <a:pt x="101" y="198"/>
                    </a:cubicBezTo>
                    <a:cubicBezTo>
                      <a:pt x="99" y="194"/>
                      <a:pt x="92" y="188"/>
                      <a:pt x="88" y="192"/>
                    </a:cubicBezTo>
                    <a:cubicBezTo>
                      <a:pt x="85" y="195"/>
                      <a:pt x="90" y="204"/>
                      <a:pt x="89" y="207"/>
                    </a:cubicBezTo>
                    <a:cubicBezTo>
                      <a:pt x="86" y="225"/>
                      <a:pt x="80" y="200"/>
                      <a:pt x="74" y="197"/>
                    </a:cubicBezTo>
                    <a:cubicBezTo>
                      <a:pt x="57" y="189"/>
                      <a:pt x="75" y="214"/>
                      <a:pt x="77" y="218"/>
                    </a:cubicBezTo>
                    <a:cubicBezTo>
                      <a:pt x="79" y="221"/>
                      <a:pt x="85" y="231"/>
                      <a:pt x="80" y="234"/>
                    </a:cubicBezTo>
                    <a:cubicBezTo>
                      <a:pt x="75" y="238"/>
                      <a:pt x="68" y="227"/>
                      <a:pt x="65" y="223"/>
                    </a:cubicBezTo>
                    <a:cubicBezTo>
                      <a:pt x="60" y="217"/>
                      <a:pt x="53" y="196"/>
                      <a:pt x="45" y="194"/>
                    </a:cubicBezTo>
                    <a:cubicBezTo>
                      <a:pt x="36" y="192"/>
                      <a:pt x="39" y="205"/>
                      <a:pt x="39" y="212"/>
                    </a:cubicBezTo>
                    <a:cubicBezTo>
                      <a:pt x="24" y="216"/>
                      <a:pt x="9" y="199"/>
                      <a:pt x="6" y="185"/>
                    </a:cubicBezTo>
                    <a:cubicBezTo>
                      <a:pt x="2" y="167"/>
                      <a:pt x="21" y="160"/>
                      <a:pt x="27" y="145"/>
                    </a:cubicBezTo>
                    <a:cubicBezTo>
                      <a:pt x="38" y="116"/>
                      <a:pt x="30" y="77"/>
                      <a:pt x="15" y="51"/>
                    </a:cubicBezTo>
                    <a:cubicBezTo>
                      <a:pt x="14" y="50"/>
                      <a:pt x="14" y="49"/>
                      <a:pt x="13" y="48"/>
                    </a:cubicBezTo>
                  </a:path>
                </a:pathLst>
              </a:custGeom>
              <a:solidFill>
                <a:srgbClr val="CF49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0" name="Freeform 125">
                <a:extLst>
                  <a:ext uri="{FF2B5EF4-FFF2-40B4-BE49-F238E27FC236}">
                    <a16:creationId xmlns:a16="http://schemas.microsoft.com/office/drawing/2014/main" id="{8FD375E9-D6DD-437A-A072-A9F91B798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3" y="3006"/>
                <a:ext cx="90" cy="232"/>
              </a:xfrm>
              <a:custGeom>
                <a:avLst/>
                <a:gdLst>
                  <a:gd name="T0" fmla="*/ 187 w 54"/>
                  <a:gd name="T1" fmla="*/ 89 h 131"/>
                  <a:gd name="T2" fmla="*/ 63 w 54"/>
                  <a:gd name="T3" fmla="*/ 34 h 131"/>
                  <a:gd name="T4" fmla="*/ 20 w 54"/>
                  <a:gd name="T5" fmla="*/ 172 h 131"/>
                  <a:gd name="T6" fmla="*/ 50 w 54"/>
                  <a:gd name="T7" fmla="*/ 354 h 131"/>
                  <a:gd name="T8" fmla="*/ 8 w 54"/>
                  <a:gd name="T9" fmla="*/ 528 h 131"/>
                  <a:gd name="T10" fmla="*/ 237 w 54"/>
                  <a:gd name="T11" fmla="*/ 351 h 131"/>
                  <a:gd name="T12" fmla="*/ 195 w 54"/>
                  <a:gd name="T13" fmla="*/ 89 h 131"/>
                  <a:gd name="T14" fmla="*/ 187 w 54"/>
                  <a:gd name="T15" fmla="*/ 78 h 1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4" h="131">
                    <a:moveTo>
                      <a:pt x="40" y="16"/>
                    </a:moveTo>
                    <a:cubicBezTo>
                      <a:pt x="33" y="7"/>
                      <a:pt x="26" y="0"/>
                      <a:pt x="14" y="6"/>
                    </a:cubicBezTo>
                    <a:cubicBezTo>
                      <a:pt x="3" y="11"/>
                      <a:pt x="0" y="20"/>
                      <a:pt x="4" y="31"/>
                    </a:cubicBezTo>
                    <a:cubicBezTo>
                      <a:pt x="7" y="42"/>
                      <a:pt x="14" y="51"/>
                      <a:pt x="11" y="64"/>
                    </a:cubicBezTo>
                    <a:cubicBezTo>
                      <a:pt x="9" y="75"/>
                      <a:pt x="0" y="83"/>
                      <a:pt x="2" y="95"/>
                    </a:cubicBezTo>
                    <a:cubicBezTo>
                      <a:pt x="9" y="131"/>
                      <a:pt x="48" y="78"/>
                      <a:pt x="51" y="63"/>
                    </a:cubicBezTo>
                    <a:cubicBezTo>
                      <a:pt x="54" y="48"/>
                      <a:pt x="54" y="27"/>
                      <a:pt x="42" y="16"/>
                    </a:cubicBezTo>
                    <a:cubicBezTo>
                      <a:pt x="42" y="15"/>
                      <a:pt x="40" y="14"/>
                      <a:pt x="40" y="14"/>
                    </a:cubicBezTo>
                  </a:path>
                </a:pathLst>
              </a:custGeom>
              <a:solidFill>
                <a:srgbClr val="B91D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1" name="Freeform 126">
                <a:extLst>
                  <a:ext uri="{FF2B5EF4-FFF2-40B4-BE49-F238E27FC236}">
                    <a16:creationId xmlns:a16="http://schemas.microsoft.com/office/drawing/2014/main" id="{0253836C-28E2-473B-8618-4551CCCF6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965"/>
                <a:ext cx="175" cy="453"/>
              </a:xfrm>
              <a:custGeom>
                <a:avLst/>
                <a:gdLst>
                  <a:gd name="T0" fmla="*/ 20 w 105"/>
                  <a:gd name="T1" fmla="*/ 301 h 256"/>
                  <a:gd name="T2" fmla="*/ 78 w 105"/>
                  <a:gd name="T3" fmla="*/ 37 h 256"/>
                  <a:gd name="T4" fmla="*/ 305 w 105"/>
                  <a:gd name="T5" fmla="*/ 78 h 256"/>
                  <a:gd name="T6" fmla="*/ 328 w 105"/>
                  <a:gd name="T7" fmla="*/ 517 h 256"/>
                  <a:gd name="T8" fmla="*/ 333 w 105"/>
                  <a:gd name="T9" fmla="*/ 660 h 256"/>
                  <a:gd name="T10" fmla="*/ 395 w 105"/>
                  <a:gd name="T11" fmla="*/ 770 h 256"/>
                  <a:gd name="T12" fmla="*/ 425 w 105"/>
                  <a:gd name="T13" fmla="*/ 1053 h 256"/>
                  <a:gd name="T14" fmla="*/ 383 w 105"/>
                  <a:gd name="T15" fmla="*/ 1196 h 256"/>
                  <a:gd name="T16" fmla="*/ 333 w 105"/>
                  <a:gd name="T17" fmla="*/ 1071 h 256"/>
                  <a:gd name="T18" fmla="*/ 263 w 105"/>
                  <a:gd name="T19" fmla="*/ 1065 h 256"/>
                  <a:gd name="T20" fmla="*/ 305 w 105"/>
                  <a:gd name="T21" fmla="*/ 1217 h 256"/>
                  <a:gd name="T22" fmla="*/ 245 w 105"/>
                  <a:gd name="T23" fmla="*/ 1297 h 256"/>
                  <a:gd name="T24" fmla="*/ 195 w 105"/>
                  <a:gd name="T25" fmla="*/ 1203 h 256"/>
                  <a:gd name="T26" fmla="*/ 208 w 105"/>
                  <a:gd name="T27" fmla="*/ 1352 h 256"/>
                  <a:gd name="T28" fmla="*/ 105 w 105"/>
                  <a:gd name="T29" fmla="*/ 1347 h 256"/>
                  <a:gd name="T30" fmla="*/ 105 w 105"/>
                  <a:gd name="T31" fmla="*/ 1203 h 256"/>
                  <a:gd name="T32" fmla="*/ 112 w 105"/>
                  <a:gd name="T33" fmla="*/ 1143 h 256"/>
                  <a:gd name="T34" fmla="*/ 62 w 105"/>
                  <a:gd name="T35" fmla="*/ 1124 h 256"/>
                  <a:gd name="T36" fmla="*/ 88 w 105"/>
                  <a:gd name="T37" fmla="*/ 1002 h 256"/>
                  <a:gd name="T38" fmla="*/ 103 w 105"/>
                  <a:gd name="T39" fmla="*/ 876 h 256"/>
                  <a:gd name="T40" fmla="*/ 78 w 105"/>
                  <a:gd name="T41" fmla="*/ 614 h 256"/>
                  <a:gd name="T42" fmla="*/ 20 w 105"/>
                  <a:gd name="T43" fmla="*/ 294 h 2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5" h="256">
                    <a:moveTo>
                      <a:pt x="4" y="54"/>
                    </a:moveTo>
                    <a:cubicBezTo>
                      <a:pt x="2" y="38"/>
                      <a:pt x="0" y="15"/>
                      <a:pt x="17" y="7"/>
                    </a:cubicBezTo>
                    <a:cubicBezTo>
                      <a:pt x="32" y="0"/>
                      <a:pt x="51" y="12"/>
                      <a:pt x="66" y="14"/>
                    </a:cubicBezTo>
                    <a:cubicBezTo>
                      <a:pt x="105" y="20"/>
                      <a:pt x="72" y="71"/>
                      <a:pt x="71" y="93"/>
                    </a:cubicBezTo>
                    <a:cubicBezTo>
                      <a:pt x="71" y="101"/>
                      <a:pt x="70" y="111"/>
                      <a:pt x="72" y="119"/>
                    </a:cubicBezTo>
                    <a:cubicBezTo>
                      <a:pt x="74" y="128"/>
                      <a:pt x="81" y="132"/>
                      <a:pt x="85" y="139"/>
                    </a:cubicBezTo>
                    <a:cubicBezTo>
                      <a:pt x="94" y="154"/>
                      <a:pt x="94" y="173"/>
                      <a:pt x="92" y="190"/>
                    </a:cubicBezTo>
                    <a:cubicBezTo>
                      <a:pt x="91" y="196"/>
                      <a:pt x="89" y="213"/>
                      <a:pt x="83" y="216"/>
                    </a:cubicBezTo>
                    <a:cubicBezTo>
                      <a:pt x="69" y="222"/>
                      <a:pt x="74" y="199"/>
                      <a:pt x="72" y="193"/>
                    </a:cubicBezTo>
                    <a:cubicBezTo>
                      <a:pt x="68" y="181"/>
                      <a:pt x="57" y="177"/>
                      <a:pt x="57" y="192"/>
                    </a:cubicBezTo>
                    <a:cubicBezTo>
                      <a:pt x="57" y="203"/>
                      <a:pt x="65" y="210"/>
                      <a:pt x="66" y="220"/>
                    </a:cubicBezTo>
                    <a:cubicBezTo>
                      <a:pt x="67" y="227"/>
                      <a:pt x="62" y="240"/>
                      <a:pt x="53" y="234"/>
                    </a:cubicBezTo>
                    <a:cubicBezTo>
                      <a:pt x="47" y="229"/>
                      <a:pt x="53" y="215"/>
                      <a:pt x="42" y="217"/>
                    </a:cubicBezTo>
                    <a:cubicBezTo>
                      <a:pt x="41" y="226"/>
                      <a:pt x="48" y="235"/>
                      <a:pt x="45" y="244"/>
                    </a:cubicBezTo>
                    <a:cubicBezTo>
                      <a:pt x="42" y="256"/>
                      <a:pt x="29" y="252"/>
                      <a:pt x="23" y="243"/>
                    </a:cubicBezTo>
                    <a:cubicBezTo>
                      <a:pt x="16" y="234"/>
                      <a:pt x="21" y="226"/>
                      <a:pt x="23" y="217"/>
                    </a:cubicBezTo>
                    <a:cubicBezTo>
                      <a:pt x="24" y="215"/>
                      <a:pt x="26" y="209"/>
                      <a:pt x="24" y="206"/>
                    </a:cubicBezTo>
                    <a:cubicBezTo>
                      <a:pt x="22" y="203"/>
                      <a:pt x="14" y="205"/>
                      <a:pt x="13" y="203"/>
                    </a:cubicBezTo>
                    <a:cubicBezTo>
                      <a:pt x="9" y="197"/>
                      <a:pt x="17" y="187"/>
                      <a:pt x="19" y="181"/>
                    </a:cubicBezTo>
                    <a:cubicBezTo>
                      <a:pt x="22" y="173"/>
                      <a:pt x="22" y="166"/>
                      <a:pt x="22" y="158"/>
                    </a:cubicBezTo>
                    <a:cubicBezTo>
                      <a:pt x="23" y="140"/>
                      <a:pt x="23" y="127"/>
                      <a:pt x="17" y="111"/>
                    </a:cubicBezTo>
                    <a:cubicBezTo>
                      <a:pt x="10" y="93"/>
                      <a:pt x="7" y="72"/>
                      <a:pt x="4" y="53"/>
                    </a:cubicBezTo>
                  </a:path>
                </a:pathLst>
              </a:custGeom>
              <a:solidFill>
                <a:srgbClr val="CF49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2" name="Freeform 127">
                <a:extLst>
                  <a:ext uri="{FF2B5EF4-FFF2-40B4-BE49-F238E27FC236}">
                    <a16:creationId xmlns:a16="http://schemas.microsoft.com/office/drawing/2014/main" id="{0914551B-0E79-4F90-8464-4A8A2E206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3027"/>
                <a:ext cx="50" cy="140"/>
              </a:xfrm>
              <a:custGeom>
                <a:avLst/>
                <a:gdLst>
                  <a:gd name="T0" fmla="*/ 133 w 30"/>
                  <a:gd name="T1" fmla="*/ 117 h 79"/>
                  <a:gd name="T2" fmla="*/ 28 w 30"/>
                  <a:gd name="T3" fmla="*/ 66 h 79"/>
                  <a:gd name="T4" fmla="*/ 55 w 30"/>
                  <a:gd name="T5" fmla="*/ 317 h 79"/>
                  <a:gd name="T6" fmla="*/ 133 w 30"/>
                  <a:gd name="T7" fmla="*/ 129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79">
                    <a:moveTo>
                      <a:pt x="29" y="21"/>
                    </a:moveTo>
                    <a:cubicBezTo>
                      <a:pt x="30" y="10"/>
                      <a:pt x="13" y="0"/>
                      <a:pt x="6" y="12"/>
                    </a:cubicBezTo>
                    <a:cubicBezTo>
                      <a:pt x="0" y="22"/>
                      <a:pt x="5" y="48"/>
                      <a:pt x="12" y="57"/>
                    </a:cubicBezTo>
                    <a:cubicBezTo>
                      <a:pt x="27" y="79"/>
                      <a:pt x="29" y="31"/>
                      <a:pt x="29" y="23"/>
                    </a:cubicBezTo>
                  </a:path>
                </a:pathLst>
              </a:custGeom>
              <a:solidFill>
                <a:srgbClr val="B91D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3" name="Freeform 128">
                <a:extLst>
                  <a:ext uri="{FF2B5EF4-FFF2-40B4-BE49-F238E27FC236}">
                    <a16:creationId xmlns:a16="http://schemas.microsoft.com/office/drawing/2014/main" id="{56D12712-F5DD-4838-976A-2CE16B4EB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" y="2981"/>
                <a:ext cx="199" cy="439"/>
              </a:xfrm>
              <a:custGeom>
                <a:avLst/>
                <a:gdLst>
                  <a:gd name="T0" fmla="*/ 124 w 120"/>
                  <a:gd name="T1" fmla="*/ 232 h 248"/>
                  <a:gd name="T2" fmla="*/ 154 w 120"/>
                  <a:gd name="T3" fmla="*/ 50 h 248"/>
                  <a:gd name="T4" fmla="*/ 275 w 120"/>
                  <a:gd name="T5" fmla="*/ 16 h 248"/>
                  <a:gd name="T6" fmla="*/ 401 w 120"/>
                  <a:gd name="T7" fmla="*/ 44 h 248"/>
                  <a:gd name="T8" fmla="*/ 501 w 120"/>
                  <a:gd name="T9" fmla="*/ 60 h 248"/>
                  <a:gd name="T10" fmla="*/ 471 w 120"/>
                  <a:gd name="T11" fmla="*/ 322 h 248"/>
                  <a:gd name="T12" fmla="*/ 401 w 120"/>
                  <a:gd name="T13" fmla="*/ 589 h 248"/>
                  <a:gd name="T14" fmla="*/ 498 w 120"/>
                  <a:gd name="T15" fmla="*/ 1016 h 248"/>
                  <a:gd name="T16" fmla="*/ 471 w 120"/>
                  <a:gd name="T17" fmla="*/ 1197 h 248"/>
                  <a:gd name="T18" fmla="*/ 338 w 120"/>
                  <a:gd name="T19" fmla="*/ 972 h 248"/>
                  <a:gd name="T20" fmla="*/ 352 w 120"/>
                  <a:gd name="T21" fmla="*/ 1094 h 248"/>
                  <a:gd name="T22" fmla="*/ 277 w 120"/>
                  <a:gd name="T23" fmla="*/ 1059 h 248"/>
                  <a:gd name="T24" fmla="*/ 310 w 120"/>
                  <a:gd name="T25" fmla="*/ 1147 h 248"/>
                  <a:gd name="T26" fmla="*/ 313 w 120"/>
                  <a:gd name="T27" fmla="*/ 1275 h 248"/>
                  <a:gd name="T28" fmla="*/ 229 w 120"/>
                  <a:gd name="T29" fmla="*/ 1232 h 248"/>
                  <a:gd name="T30" fmla="*/ 201 w 120"/>
                  <a:gd name="T31" fmla="*/ 1087 h 248"/>
                  <a:gd name="T32" fmla="*/ 109 w 120"/>
                  <a:gd name="T33" fmla="*/ 1082 h 248"/>
                  <a:gd name="T34" fmla="*/ 88 w 120"/>
                  <a:gd name="T35" fmla="*/ 1025 h 248"/>
                  <a:gd name="T36" fmla="*/ 46 w 120"/>
                  <a:gd name="T37" fmla="*/ 1016 h 248"/>
                  <a:gd name="T38" fmla="*/ 36 w 120"/>
                  <a:gd name="T39" fmla="*/ 743 h 248"/>
                  <a:gd name="T40" fmla="*/ 124 w 120"/>
                  <a:gd name="T41" fmla="*/ 497 h 248"/>
                  <a:gd name="T42" fmla="*/ 126 w 120"/>
                  <a:gd name="T43" fmla="*/ 228 h 2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0" h="248">
                    <a:moveTo>
                      <a:pt x="27" y="42"/>
                    </a:moveTo>
                    <a:cubicBezTo>
                      <a:pt x="31" y="31"/>
                      <a:pt x="25" y="19"/>
                      <a:pt x="34" y="9"/>
                    </a:cubicBezTo>
                    <a:cubicBezTo>
                      <a:pt x="41" y="2"/>
                      <a:pt x="51" y="0"/>
                      <a:pt x="60" y="3"/>
                    </a:cubicBezTo>
                    <a:cubicBezTo>
                      <a:pt x="69" y="6"/>
                      <a:pt x="77" y="9"/>
                      <a:pt x="88" y="8"/>
                    </a:cubicBezTo>
                    <a:cubicBezTo>
                      <a:pt x="97" y="7"/>
                      <a:pt x="104" y="3"/>
                      <a:pt x="110" y="11"/>
                    </a:cubicBezTo>
                    <a:cubicBezTo>
                      <a:pt x="120" y="25"/>
                      <a:pt x="109" y="45"/>
                      <a:pt x="103" y="58"/>
                    </a:cubicBezTo>
                    <a:cubicBezTo>
                      <a:pt x="96" y="73"/>
                      <a:pt x="90" y="90"/>
                      <a:pt x="88" y="106"/>
                    </a:cubicBezTo>
                    <a:cubicBezTo>
                      <a:pt x="85" y="134"/>
                      <a:pt x="103" y="157"/>
                      <a:pt x="109" y="183"/>
                    </a:cubicBezTo>
                    <a:cubicBezTo>
                      <a:pt x="111" y="191"/>
                      <a:pt x="114" y="214"/>
                      <a:pt x="103" y="216"/>
                    </a:cubicBezTo>
                    <a:cubicBezTo>
                      <a:pt x="86" y="219"/>
                      <a:pt x="94" y="178"/>
                      <a:pt x="74" y="175"/>
                    </a:cubicBezTo>
                    <a:cubicBezTo>
                      <a:pt x="72" y="183"/>
                      <a:pt x="81" y="190"/>
                      <a:pt x="77" y="197"/>
                    </a:cubicBezTo>
                    <a:cubicBezTo>
                      <a:pt x="72" y="196"/>
                      <a:pt x="63" y="174"/>
                      <a:pt x="61" y="191"/>
                    </a:cubicBezTo>
                    <a:cubicBezTo>
                      <a:pt x="60" y="197"/>
                      <a:pt x="66" y="202"/>
                      <a:pt x="68" y="207"/>
                    </a:cubicBezTo>
                    <a:cubicBezTo>
                      <a:pt x="71" y="214"/>
                      <a:pt x="71" y="224"/>
                      <a:pt x="69" y="230"/>
                    </a:cubicBezTo>
                    <a:cubicBezTo>
                      <a:pt x="62" y="248"/>
                      <a:pt x="51" y="234"/>
                      <a:pt x="50" y="222"/>
                    </a:cubicBezTo>
                    <a:cubicBezTo>
                      <a:pt x="49" y="214"/>
                      <a:pt x="56" y="197"/>
                      <a:pt x="44" y="196"/>
                    </a:cubicBezTo>
                    <a:cubicBezTo>
                      <a:pt x="34" y="195"/>
                      <a:pt x="31" y="209"/>
                      <a:pt x="24" y="195"/>
                    </a:cubicBezTo>
                    <a:cubicBezTo>
                      <a:pt x="21" y="189"/>
                      <a:pt x="25" y="188"/>
                      <a:pt x="19" y="185"/>
                    </a:cubicBezTo>
                    <a:cubicBezTo>
                      <a:pt x="15" y="183"/>
                      <a:pt x="15" y="188"/>
                      <a:pt x="10" y="183"/>
                    </a:cubicBezTo>
                    <a:cubicBezTo>
                      <a:pt x="0" y="172"/>
                      <a:pt x="5" y="146"/>
                      <a:pt x="8" y="134"/>
                    </a:cubicBezTo>
                    <a:cubicBezTo>
                      <a:pt x="11" y="118"/>
                      <a:pt x="23" y="106"/>
                      <a:pt x="27" y="90"/>
                    </a:cubicBezTo>
                    <a:cubicBezTo>
                      <a:pt x="30" y="77"/>
                      <a:pt x="34" y="54"/>
                      <a:pt x="28" y="41"/>
                    </a:cubicBezTo>
                  </a:path>
                </a:pathLst>
              </a:custGeom>
              <a:solidFill>
                <a:srgbClr val="CF49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4" name="Freeform 129">
                <a:extLst>
                  <a:ext uri="{FF2B5EF4-FFF2-40B4-BE49-F238E27FC236}">
                    <a16:creationId xmlns:a16="http://schemas.microsoft.com/office/drawing/2014/main" id="{A9E76BCF-27D2-4B51-B03D-B029D0ED5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3050"/>
                <a:ext cx="76" cy="184"/>
              </a:xfrm>
              <a:custGeom>
                <a:avLst/>
                <a:gdLst>
                  <a:gd name="T0" fmla="*/ 208 w 46"/>
                  <a:gd name="T1" fmla="*/ 85 h 104"/>
                  <a:gd name="T2" fmla="*/ 112 w 46"/>
                  <a:gd name="T3" fmla="*/ 34 h 104"/>
                  <a:gd name="T4" fmla="*/ 83 w 46"/>
                  <a:gd name="T5" fmla="*/ 232 h 104"/>
                  <a:gd name="T6" fmla="*/ 8 w 46"/>
                  <a:gd name="T7" fmla="*/ 426 h 104"/>
                  <a:gd name="T8" fmla="*/ 55 w 46"/>
                  <a:gd name="T9" fmla="*/ 548 h 104"/>
                  <a:gd name="T10" fmla="*/ 126 w 46"/>
                  <a:gd name="T11" fmla="*/ 366 h 104"/>
                  <a:gd name="T12" fmla="*/ 185 w 46"/>
                  <a:gd name="T13" fmla="*/ 260 h 104"/>
                  <a:gd name="T14" fmla="*/ 208 w 46"/>
                  <a:gd name="T15" fmla="*/ 88 h 1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" h="104">
                    <a:moveTo>
                      <a:pt x="46" y="15"/>
                    </a:moveTo>
                    <a:cubicBezTo>
                      <a:pt x="41" y="10"/>
                      <a:pt x="33" y="0"/>
                      <a:pt x="25" y="6"/>
                    </a:cubicBezTo>
                    <a:cubicBezTo>
                      <a:pt x="18" y="11"/>
                      <a:pt x="20" y="34"/>
                      <a:pt x="18" y="42"/>
                    </a:cubicBezTo>
                    <a:cubicBezTo>
                      <a:pt x="15" y="55"/>
                      <a:pt x="5" y="65"/>
                      <a:pt x="2" y="77"/>
                    </a:cubicBezTo>
                    <a:cubicBezTo>
                      <a:pt x="0" y="84"/>
                      <a:pt x="0" y="104"/>
                      <a:pt x="12" y="99"/>
                    </a:cubicBezTo>
                    <a:cubicBezTo>
                      <a:pt x="23" y="95"/>
                      <a:pt x="24" y="74"/>
                      <a:pt x="28" y="66"/>
                    </a:cubicBezTo>
                    <a:cubicBezTo>
                      <a:pt x="31" y="59"/>
                      <a:pt x="37" y="54"/>
                      <a:pt x="41" y="47"/>
                    </a:cubicBezTo>
                    <a:cubicBezTo>
                      <a:pt x="46" y="38"/>
                      <a:pt x="46" y="27"/>
                      <a:pt x="46" y="16"/>
                    </a:cubicBezTo>
                  </a:path>
                </a:pathLst>
              </a:custGeom>
              <a:solidFill>
                <a:srgbClr val="B91D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5" name="Freeform 130">
                <a:extLst>
                  <a:ext uri="{FF2B5EF4-FFF2-40B4-BE49-F238E27FC236}">
                    <a16:creationId xmlns:a16="http://schemas.microsoft.com/office/drawing/2014/main" id="{2ED83FF5-817B-4AEE-A378-16E263B16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3000"/>
                <a:ext cx="205" cy="434"/>
              </a:xfrm>
              <a:custGeom>
                <a:avLst/>
                <a:gdLst>
                  <a:gd name="T0" fmla="*/ 103 w 123"/>
                  <a:gd name="T1" fmla="*/ 167 h 245"/>
                  <a:gd name="T2" fmla="*/ 105 w 123"/>
                  <a:gd name="T3" fmla="*/ 50 h 245"/>
                  <a:gd name="T4" fmla="*/ 175 w 123"/>
                  <a:gd name="T5" fmla="*/ 0 h 245"/>
                  <a:gd name="T6" fmla="*/ 278 w 123"/>
                  <a:gd name="T7" fmla="*/ 7 h 245"/>
                  <a:gd name="T8" fmla="*/ 388 w 123"/>
                  <a:gd name="T9" fmla="*/ 12 h 245"/>
                  <a:gd name="T10" fmla="*/ 495 w 123"/>
                  <a:gd name="T11" fmla="*/ 418 h 245"/>
                  <a:gd name="T12" fmla="*/ 520 w 123"/>
                  <a:gd name="T13" fmla="*/ 762 h 245"/>
                  <a:gd name="T14" fmla="*/ 522 w 123"/>
                  <a:gd name="T15" fmla="*/ 951 h 245"/>
                  <a:gd name="T16" fmla="*/ 563 w 123"/>
                  <a:gd name="T17" fmla="*/ 1089 h 245"/>
                  <a:gd name="T18" fmla="*/ 495 w 123"/>
                  <a:gd name="T19" fmla="*/ 1102 h 245"/>
                  <a:gd name="T20" fmla="*/ 425 w 123"/>
                  <a:gd name="T21" fmla="*/ 1174 h 245"/>
                  <a:gd name="T22" fmla="*/ 362 w 123"/>
                  <a:gd name="T23" fmla="*/ 1189 h 245"/>
                  <a:gd name="T24" fmla="*/ 325 w 123"/>
                  <a:gd name="T25" fmla="*/ 1362 h 245"/>
                  <a:gd name="T26" fmla="*/ 312 w 123"/>
                  <a:gd name="T27" fmla="*/ 1155 h 245"/>
                  <a:gd name="T28" fmla="*/ 258 w 123"/>
                  <a:gd name="T29" fmla="*/ 1095 h 245"/>
                  <a:gd name="T30" fmla="*/ 237 w 123"/>
                  <a:gd name="T31" fmla="*/ 1146 h 245"/>
                  <a:gd name="T32" fmla="*/ 195 w 123"/>
                  <a:gd name="T33" fmla="*/ 1079 h 245"/>
                  <a:gd name="T34" fmla="*/ 162 w 123"/>
                  <a:gd name="T35" fmla="*/ 1029 h 245"/>
                  <a:gd name="T36" fmla="*/ 133 w 123"/>
                  <a:gd name="T37" fmla="*/ 1079 h 245"/>
                  <a:gd name="T38" fmla="*/ 88 w 123"/>
                  <a:gd name="T39" fmla="*/ 1118 h 245"/>
                  <a:gd name="T40" fmla="*/ 28 w 123"/>
                  <a:gd name="T41" fmla="*/ 1038 h 245"/>
                  <a:gd name="T42" fmla="*/ 62 w 123"/>
                  <a:gd name="T43" fmla="*/ 829 h 245"/>
                  <a:gd name="T44" fmla="*/ 133 w 123"/>
                  <a:gd name="T45" fmla="*/ 484 h 245"/>
                  <a:gd name="T46" fmla="*/ 125 w 123"/>
                  <a:gd name="T47" fmla="*/ 329 h 245"/>
                  <a:gd name="T48" fmla="*/ 97 w 123"/>
                  <a:gd name="T49" fmla="*/ 172 h 2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3" h="245">
                    <a:moveTo>
                      <a:pt x="22" y="30"/>
                    </a:moveTo>
                    <a:cubicBezTo>
                      <a:pt x="24" y="24"/>
                      <a:pt x="20" y="16"/>
                      <a:pt x="23" y="9"/>
                    </a:cubicBezTo>
                    <a:cubicBezTo>
                      <a:pt x="26" y="1"/>
                      <a:pt x="31" y="0"/>
                      <a:pt x="38" y="0"/>
                    </a:cubicBezTo>
                    <a:cubicBezTo>
                      <a:pt x="46" y="0"/>
                      <a:pt x="53" y="1"/>
                      <a:pt x="60" y="1"/>
                    </a:cubicBezTo>
                    <a:cubicBezTo>
                      <a:pt x="68" y="2"/>
                      <a:pt x="76" y="0"/>
                      <a:pt x="84" y="2"/>
                    </a:cubicBezTo>
                    <a:cubicBezTo>
                      <a:pt x="118" y="9"/>
                      <a:pt x="106" y="50"/>
                      <a:pt x="107" y="75"/>
                    </a:cubicBezTo>
                    <a:cubicBezTo>
                      <a:pt x="109" y="96"/>
                      <a:pt x="118" y="116"/>
                      <a:pt x="112" y="137"/>
                    </a:cubicBezTo>
                    <a:cubicBezTo>
                      <a:pt x="108" y="150"/>
                      <a:pt x="108" y="159"/>
                      <a:pt x="113" y="171"/>
                    </a:cubicBezTo>
                    <a:cubicBezTo>
                      <a:pt x="117" y="180"/>
                      <a:pt x="123" y="187"/>
                      <a:pt x="122" y="196"/>
                    </a:cubicBezTo>
                    <a:cubicBezTo>
                      <a:pt x="117" y="198"/>
                      <a:pt x="112" y="197"/>
                      <a:pt x="107" y="198"/>
                    </a:cubicBezTo>
                    <a:cubicBezTo>
                      <a:pt x="101" y="201"/>
                      <a:pt x="100" y="211"/>
                      <a:pt x="92" y="211"/>
                    </a:cubicBezTo>
                    <a:cubicBezTo>
                      <a:pt x="84" y="211"/>
                      <a:pt x="81" y="203"/>
                      <a:pt x="78" y="214"/>
                    </a:cubicBezTo>
                    <a:cubicBezTo>
                      <a:pt x="74" y="224"/>
                      <a:pt x="76" y="235"/>
                      <a:pt x="70" y="245"/>
                    </a:cubicBezTo>
                    <a:cubicBezTo>
                      <a:pt x="62" y="235"/>
                      <a:pt x="67" y="220"/>
                      <a:pt x="67" y="208"/>
                    </a:cubicBezTo>
                    <a:cubicBezTo>
                      <a:pt x="67" y="201"/>
                      <a:pt x="64" y="188"/>
                      <a:pt x="56" y="197"/>
                    </a:cubicBezTo>
                    <a:cubicBezTo>
                      <a:pt x="55" y="198"/>
                      <a:pt x="53" y="206"/>
                      <a:pt x="51" y="206"/>
                    </a:cubicBezTo>
                    <a:cubicBezTo>
                      <a:pt x="48" y="207"/>
                      <a:pt x="44" y="197"/>
                      <a:pt x="42" y="194"/>
                    </a:cubicBezTo>
                    <a:cubicBezTo>
                      <a:pt x="41" y="191"/>
                      <a:pt x="39" y="185"/>
                      <a:pt x="35" y="185"/>
                    </a:cubicBezTo>
                    <a:cubicBezTo>
                      <a:pt x="31" y="186"/>
                      <a:pt x="30" y="191"/>
                      <a:pt x="29" y="194"/>
                    </a:cubicBezTo>
                    <a:cubicBezTo>
                      <a:pt x="28" y="201"/>
                      <a:pt x="27" y="204"/>
                      <a:pt x="19" y="201"/>
                    </a:cubicBezTo>
                    <a:cubicBezTo>
                      <a:pt x="14" y="199"/>
                      <a:pt x="8" y="192"/>
                      <a:pt x="6" y="187"/>
                    </a:cubicBezTo>
                    <a:cubicBezTo>
                      <a:pt x="0" y="174"/>
                      <a:pt x="9" y="162"/>
                      <a:pt x="13" y="149"/>
                    </a:cubicBezTo>
                    <a:cubicBezTo>
                      <a:pt x="20" y="128"/>
                      <a:pt x="30" y="110"/>
                      <a:pt x="29" y="87"/>
                    </a:cubicBezTo>
                    <a:cubicBezTo>
                      <a:pt x="29" y="77"/>
                      <a:pt x="29" y="68"/>
                      <a:pt x="27" y="59"/>
                    </a:cubicBezTo>
                    <a:cubicBezTo>
                      <a:pt x="26" y="49"/>
                      <a:pt x="22" y="40"/>
                      <a:pt x="21" y="31"/>
                    </a:cubicBezTo>
                  </a:path>
                </a:pathLst>
              </a:custGeom>
              <a:solidFill>
                <a:srgbClr val="CF49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6" name="Freeform 131">
                <a:extLst>
                  <a:ext uri="{FF2B5EF4-FFF2-40B4-BE49-F238E27FC236}">
                    <a16:creationId xmlns:a16="http://schemas.microsoft.com/office/drawing/2014/main" id="{54A2C5D9-EF38-4F37-9B98-F492CD0F3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" y="3045"/>
                <a:ext cx="72" cy="97"/>
              </a:xfrm>
              <a:custGeom>
                <a:avLst/>
                <a:gdLst>
                  <a:gd name="T0" fmla="*/ 126 w 43"/>
                  <a:gd name="T1" fmla="*/ 78 h 55"/>
                  <a:gd name="T2" fmla="*/ 5 w 43"/>
                  <a:gd name="T3" fmla="*/ 93 h 55"/>
                  <a:gd name="T4" fmla="*/ 112 w 43"/>
                  <a:gd name="T5" fmla="*/ 302 h 55"/>
                  <a:gd name="T6" fmla="*/ 132 w 43"/>
                  <a:gd name="T7" fmla="*/ 78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55">
                    <a:moveTo>
                      <a:pt x="27" y="14"/>
                    </a:moveTo>
                    <a:cubicBezTo>
                      <a:pt x="21" y="3"/>
                      <a:pt x="3" y="0"/>
                      <a:pt x="1" y="17"/>
                    </a:cubicBezTo>
                    <a:cubicBezTo>
                      <a:pt x="0" y="27"/>
                      <a:pt x="12" y="55"/>
                      <a:pt x="24" y="55"/>
                    </a:cubicBezTo>
                    <a:cubicBezTo>
                      <a:pt x="43" y="55"/>
                      <a:pt x="37" y="21"/>
                      <a:pt x="28" y="14"/>
                    </a:cubicBezTo>
                  </a:path>
                </a:pathLst>
              </a:custGeom>
              <a:solidFill>
                <a:srgbClr val="B91D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7" name="Freeform 132">
                <a:extLst>
                  <a:ext uri="{FF2B5EF4-FFF2-40B4-BE49-F238E27FC236}">
                    <a16:creationId xmlns:a16="http://schemas.microsoft.com/office/drawing/2014/main" id="{7101CAB8-46DA-40FB-93F1-3C6BAB98E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958"/>
                <a:ext cx="180" cy="452"/>
              </a:xfrm>
              <a:custGeom>
                <a:avLst/>
                <a:gdLst>
                  <a:gd name="T0" fmla="*/ 0 w 108"/>
                  <a:gd name="T1" fmla="*/ 301 h 255"/>
                  <a:gd name="T2" fmla="*/ 20 w 108"/>
                  <a:gd name="T3" fmla="*/ 172 h 255"/>
                  <a:gd name="T4" fmla="*/ 112 w 108"/>
                  <a:gd name="T5" fmla="*/ 106 h 255"/>
                  <a:gd name="T6" fmla="*/ 347 w 108"/>
                  <a:gd name="T7" fmla="*/ 12 h 255"/>
                  <a:gd name="T8" fmla="*/ 478 w 108"/>
                  <a:gd name="T9" fmla="*/ 411 h 255"/>
                  <a:gd name="T10" fmla="*/ 458 w 108"/>
                  <a:gd name="T11" fmla="*/ 959 h 255"/>
                  <a:gd name="T12" fmla="*/ 467 w 108"/>
                  <a:gd name="T13" fmla="*/ 1414 h 255"/>
                  <a:gd name="T14" fmla="*/ 412 w 108"/>
                  <a:gd name="T15" fmla="*/ 1319 h 255"/>
                  <a:gd name="T16" fmla="*/ 397 w 108"/>
                  <a:gd name="T17" fmla="*/ 1188 h 255"/>
                  <a:gd name="T18" fmla="*/ 342 w 108"/>
                  <a:gd name="T19" fmla="*/ 1168 h 255"/>
                  <a:gd name="T20" fmla="*/ 347 w 108"/>
                  <a:gd name="T21" fmla="*/ 1310 h 255"/>
                  <a:gd name="T22" fmla="*/ 287 w 108"/>
                  <a:gd name="T23" fmla="*/ 1225 h 255"/>
                  <a:gd name="T24" fmla="*/ 217 w 108"/>
                  <a:gd name="T25" fmla="*/ 1175 h 255"/>
                  <a:gd name="T26" fmla="*/ 208 w 108"/>
                  <a:gd name="T27" fmla="*/ 1298 h 255"/>
                  <a:gd name="T28" fmla="*/ 162 w 108"/>
                  <a:gd name="T29" fmla="*/ 1269 h 255"/>
                  <a:gd name="T30" fmla="*/ 103 w 108"/>
                  <a:gd name="T31" fmla="*/ 1282 h 255"/>
                  <a:gd name="T32" fmla="*/ 112 w 108"/>
                  <a:gd name="T33" fmla="*/ 1196 h 255"/>
                  <a:gd name="T34" fmla="*/ 147 w 108"/>
                  <a:gd name="T35" fmla="*/ 996 h 255"/>
                  <a:gd name="T36" fmla="*/ 130 w 108"/>
                  <a:gd name="T37" fmla="*/ 801 h 255"/>
                  <a:gd name="T38" fmla="*/ 62 w 108"/>
                  <a:gd name="T39" fmla="*/ 642 h 255"/>
                  <a:gd name="T40" fmla="*/ 20 w 108"/>
                  <a:gd name="T41" fmla="*/ 475 h 255"/>
                  <a:gd name="T42" fmla="*/ 0 w 108"/>
                  <a:gd name="T43" fmla="*/ 301 h 2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8" h="255">
                    <a:moveTo>
                      <a:pt x="0" y="54"/>
                    </a:moveTo>
                    <a:cubicBezTo>
                      <a:pt x="0" y="46"/>
                      <a:pt x="0" y="37"/>
                      <a:pt x="4" y="31"/>
                    </a:cubicBezTo>
                    <a:cubicBezTo>
                      <a:pt x="8" y="24"/>
                      <a:pt x="16" y="21"/>
                      <a:pt x="24" y="19"/>
                    </a:cubicBezTo>
                    <a:cubicBezTo>
                      <a:pt x="40" y="13"/>
                      <a:pt x="57" y="0"/>
                      <a:pt x="75" y="2"/>
                    </a:cubicBezTo>
                    <a:cubicBezTo>
                      <a:pt x="108" y="5"/>
                      <a:pt x="102" y="50"/>
                      <a:pt x="103" y="74"/>
                    </a:cubicBezTo>
                    <a:cubicBezTo>
                      <a:pt x="104" y="106"/>
                      <a:pt x="100" y="139"/>
                      <a:pt x="99" y="172"/>
                    </a:cubicBezTo>
                    <a:cubicBezTo>
                      <a:pt x="98" y="199"/>
                      <a:pt x="101" y="227"/>
                      <a:pt x="101" y="254"/>
                    </a:cubicBezTo>
                    <a:cubicBezTo>
                      <a:pt x="92" y="255"/>
                      <a:pt x="89" y="244"/>
                      <a:pt x="89" y="237"/>
                    </a:cubicBezTo>
                    <a:cubicBezTo>
                      <a:pt x="88" y="228"/>
                      <a:pt x="91" y="221"/>
                      <a:pt x="86" y="213"/>
                    </a:cubicBezTo>
                    <a:cubicBezTo>
                      <a:pt x="82" y="207"/>
                      <a:pt x="76" y="199"/>
                      <a:pt x="74" y="210"/>
                    </a:cubicBezTo>
                    <a:cubicBezTo>
                      <a:pt x="72" y="218"/>
                      <a:pt x="79" y="228"/>
                      <a:pt x="75" y="235"/>
                    </a:cubicBezTo>
                    <a:cubicBezTo>
                      <a:pt x="69" y="246"/>
                      <a:pt x="64" y="224"/>
                      <a:pt x="62" y="220"/>
                    </a:cubicBezTo>
                    <a:cubicBezTo>
                      <a:pt x="59" y="213"/>
                      <a:pt x="51" y="200"/>
                      <a:pt x="47" y="211"/>
                    </a:cubicBezTo>
                    <a:cubicBezTo>
                      <a:pt x="44" y="218"/>
                      <a:pt x="48" y="227"/>
                      <a:pt x="45" y="233"/>
                    </a:cubicBezTo>
                    <a:cubicBezTo>
                      <a:pt x="40" y="241"/>
                      <a:pt x="34" y="236"/>
                      <a:pt x="35" y="228"/>
                    </a:cubicBezTo>
                    <a:cubicBezTo>
                      <a:pt x="29" y="226"/>
                      <a:pt x="26" y="236"/>
                      <a:pt x="22" y="230"/>
                    </a:cubicBezTo>
                    <a:cubicBezTo>
                      <a:pt x="19" y="225"/>
                      <a:pt x="22" y="219"/>
                      <a:pt x="24" y="215"/>
                    </a:cubicBezTo>
                    <a:cubicBezTo>
                      <a:pt x="27" y="203"/>
                      <a:pt x="31" y="192"/>
                      <a:pt x="32" y="179"/>
                    </a:cubicBezTo>
                    <a:cubicBezTo>
                      <a:pt x="32" y="166"/>
                      <a:pt x="32" y="155"/>
                      <a:pt x="28" y="144"/>
                    </a:cubicBezTo>
                    <a:cubicBezTo>
                      <a:pt x="24" y="133"/>
                      <a:pt x="17" y="125"/>
                      <a:pt x="13" y="115"/>
                    </a:cubicBezTo>
                    <a:cubicBezTo>
                      <a:pt x="9" y="105"/>
                      <a:pt x="7" y="95"/>
                      <a:pt x="4" y="85"/>
                    </a:cubicBezTo>
                    <a:cubicBezTo>
                      <a:pt x="2" y="76"/>
                      <a:pt x="4" y="63"/>
                      <a:pt x="0" y="54"/>
                    </a:cubicBezTo>
                  </a:path>
                </a:pathLst>
              </a:custGeom>
              <a:solidFill>
                <a:srgbClr val="CF49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8" name="Freeform 133">
                <a:extLst>
                  <a:ext uri="{FF2B5EF4-FFF2-40B4-BE49-F238E27FC236}">
                    <a16:creationId xmlns:a16="http://schemas.microsoft.com/office/drawing/2014/main" id="{BF6D39FC-3629-47BE-AF1F-B0E83384D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030"/>
                <a:ext cx="81" cy="190"/>
              </a:xfrm>
              <a:custGeom>
                <a:avLst/>
                <a:gdLst>
                  <a:gd name="T0" fmla="*/ 172 w 49"/>
                  <a:gd name="T1" fmla="*/ 44 h 107"/>
                  <a:gd name="T2" fmla="*/ 46 w 49"/>
                  <a:gd name="T3" fmla="*/ 36 h 107"/>
                  <a:gd name="T4" fmla="*/ 35 w 49"/>
                  <a:gd name="T5" fmla="*/ 190 h 107"/>
                  <a:gd name="T6" fmla="*/ 91 w 49"/>
                  <a:gd name="T7" fmla="*/ 369 h 107"/>
                  <a:gd name="T8" fmla="*/ 122 w 49"/>
                  <a:gd name="T9" fmla="*/ 533 h 107"/>
                  <a:gd name="T10" fmla="*/ 180 w 49"/>
                  <a:gd name="T11" fmla="*/ 302 h 107"/>
                  <a:gd name="T12" fmla="*/ 180 w 49"/>
                  <a:gd name="T13" fmla="*/ 94 h 107"/>
                  <a:gd name="T14" fmla="*/ 167 w 49"/>
                  <a:gd name="T15" fmla="*/ 37 h 1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9" h="107">
                    <a:moveTo>
                      <a:pt x="38" y="8"/>
                    </a:moveTo>
                    <a:cubicBezTo>
                      <a:pt x="33" y="0"/>
                      <a:pt x="17" y="1"/>
                      <a:pt x="10" y="6"/>
                    </a:cubicBezTo>
                    <a:cubicBezTo>
                      <a:pt x="0" y="13"/>
                      <a:pt x="3" y="26"/>
                      <a:pt x="8" y="34"/>
                    </a:cubicBezTo>
                    <a:cubicBezTo>
                      <a:pt x="15" y="46"/>
                      <a:pt x="19" y="52"/>
                      <a:pt x="20" y="66"/>
                    </a:cubicBezTo>
                    <a:cubicBezTo>
                      <a:pt x="21" y="75"/>
                      <a:pt x="17" y="90"/>
                      <a:pt x="27" y="95"/>
                    </a:cubicBezTo>
                    <a:cubicBezTo>
                      <a:pt x="49" y="107"/>
                      <a:pt x="42" y="62"/>
                      <a:pt x="40" y="54"/>
                    </a:cubicBezTo>
                    <a:cubicBezTo>
                      <a:pt x="39" y="41"/>
                      <a:pt x="41" y="29"/>
                      <a:pt x="40" y="17"/>
                    </a:cubicBezTo>
                    <a:cubicBezTo>
                      <a:pt x="40" y="12"/>
                      <a:pt x="40" y="10"/>
                      <a:pt x="37" y="7"/>
                    </a:cubicBezTo>
                  </a:path>
                </a:pathLst>
              </a:custGeom>
              <a:solidFill>
                <a:srgbClr val="B91D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9" name="Freeform 134">
                <a:extLst>
                  <a:ext uri="{FF2B5EF4-FFF2-40B4-BE49-F238E27FC236}">
                    <a16:creationId xmlns:a16="http://schemas.microsoft.com/office/drawing/2014/main" id="{89B5C062-2FC9-4A0F-A12B-FC645C467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0" y="2942"/>
                <a:ext cx="204" cy="478"/>
              </a:xfrm>
              <a:custGeom>
                <a:avLst/>
                <a:gdLst>
                  <a:gd name="T0" fmla="*/ 20 w 123"/>
                  <a:gd name="T1" fmla="*/ 351 h 270"/>
                  <a:gd name="T2" fmla="*/ 41 w 123"/>
                  <a:gd name="T3" fmla="*/ 195 h 270"/>
                  <a:gd name="T4" fmla="*/ 141 w 123"/>
                  <a:gd name="T5" fmla="*/ 66 h 270"/>
                  <a:gd name="T6" fmla="*/ 325 w 123"/>
                  <a:gd name="T7" fmla="*/ 0 h 270"/>
                  <a:gd name="T8" fmla="*/ 406 w 123"/>
                  <a:gd name="T9" fmla="*/ 16 h 270"/>
                  <a:gd name="T10" fmla="*/ 493 w 123"/>
                  <a:gd name="T11" fmla="*/ 28 h 270"/>
                  <a:gd name="T12" fmla="*/ 556 w 123"/>
                  <a:gd name="T13" fmla="*/ 188 h 270"/>
                  <a:gd name="T14" fmla="*/ 539 w 123"/>
                  <a:gd name="T15" fmla="*/ 467 h 270"/>
                  <a:gd name="T16" fmla="*/ 519 w 123"/>
                  <a:gd name="T17" fmla="*/ 761 h 270"/>
                  <a:gd name="T18" fmla="*/ 542 w 123"/>
                  <a:gd name="T19" fmla="*/ 1016 h 270"/>
                  <a:gd name="T20" fmla="*/ 556 w 123"/>
                  <a:gd name="T21" fmla="*/ 1237 h 270"/>
                  <a:gd name="T22" fmla="*/ 514 w 123"/>
                  <a:gd name="T23" fmla="*/ 1331 h 270"/>
                  <a:gd name="T24" fmla="*/ 451 w 123"/>
                  <a:gd name="T25" fmla="*/ 1197 h 270"/>
                  <a:gd name="T26" fmla="*/ 421 w 123"/>
                  <a:gd name="T27" fmla="*/ 1282 h 270"/>
                  <a:gd name="T28" fmla="*/ 333 w 123"/>
                  <a:gd name="T29" fmla="*/ 1181 h 270"/>
                  <a:gd name="T30" fmla="*/ 388 w 123"/>
                  <a:gd name="T31" fmla="*/ 1370 h 270"/>
                  <a:gd name="T32" fmla="*/ 342 w 123"/>
                  <a:gd name="T33" fmla="*/ 1492 h 270"/>
                  <a:gd name="T34" fmla="*/ 279 w 123"/>
                  <a:gd name="T35" fmla="*/ 1420 h 270"/>
                  <a:gd name="T36" fmla="*/ 275 w 123"/>
                  <a:gd name="T37" fmla="*/ 1338 h 270"/>
                  <a:gd name="T38" fmla="*/ 247 w 123"/>
                  <a:gd name="T39" fmla="*/ 1291 h 270"/>
                  <a:gd name="T40" fmla="*/ 214 w 123"/>
                  <a:gd name="T41" fmla="*/ 1326 h 270"/>
                  <a:gd name="T42" fmla="*/ 159 w 123"/>
                  <a:gd name="T43" fmla="*/ 1338 h 270"/>
                  <a:gd name="T44" fmla="*/ 118 w 123"/>
                  <a:gd name="T45" fmla="*/ 1464 h 270"/>
                  <a:gd name="T46" fmla="*/ 55 w 123"/>
                  <a:gd name="T47" fmla="*/ 1383 h 270"/>
                  <a:gd name="T48" fmla="*/ 55 w 123"/>
                  <a:gd name="T49" fmla="*/ 1331 h 270"/>
                  <a:gd name="T50" fmla="*/ 28 w 123"/>
                  <a:gd name="T51" fmla="*/ 1291 h 270"/>
                  <a:gd name="T52" fmla="*/ 0 w 123"/>
                  <a:gd name="T53" fmla="*/ 1176 h 270"/>
                  <a:gd name="T54" fmla="*/ 5 w 123"/>
                  <a:gd name="T55" fmla="*/ 880 h 270"/>
                  <a:gd name="T56" fmla="*/ 22 w 123"/>
                  <a:gd name="T57" fmla="*/ 582 h 270"/>
                  <a:gd name="T58" fmla="*/ 20 w 123"/>
                  <a:gd name="T59" fmla="*/ 455 h 270"/>
                  <a:gd name="T60" fmla="*/ 22 w 123"/>
                  <a:gd name="T61" fmla="*/ 351 h 27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3" h="270">
                    <a:moveTo>
                      <a:pt x="4" y="63"/>
                    </a:moveTo>
                    <a:cubicBezTo>
                      <a:pt x="8" y="60"/>
                      <a:pt x="7" y="42"/>
                      <a:pt x="9" y="35"/>
                    </a:cubicBezTo>
                    <a:cubicBezTo>
                      <a:pt x="13" y="24"/>
                      <a:pt x="20" y="18"/>
                      <a:pt x="31" y="12"/>
                    </a:cubicBezTo>
                    <a:cubicBezTo>
                      <a:pt x="43" y="5"/>
                      <a:pt x="56" y="0"/>
                      <a:pt x="71" y="0"/>
                    </a:cubicBezTo>
                    <a:cubicBezTo>
                      <a:pt x="77" y="0"/>
                      <a:pt x="83" y="2"/>
                      <a:pt x="89" y="3"/>
                    </a:cubicBezTo>
                    <a:cubicBezTo>
                      <a:pt x="95" y="4"/>
                      <a:pt x="101" y="3"/>
                      <a:pt x="108" y="5"/>
                    </a:cubicBezTo>
                    <a:cubicBezTo>
                      <a:pt x="122" y="9"/>
                      <a:pt x="122" y="21"/>
                      <a:pt x="122" y="34"/>
                    </a:cubicBezTo>
                    <a:cubicBezTo>
                      <a:pt x="122" y="51"/>
                      <a:pt x="121" y="68"/>
                      <a:pt x="118" y="84"/>
                    </a:cubicBezTo>
                    <a:cubicBezTo>
                      <a:pt x="116" y="102"/>
                      <a:pt x="114" y="119"/>
                      <a:pt x="114" y="137"/>
                    </a:cubicBezTo>
                    <a:cubicBezTo>
                      <a:pt x="114" y="152"/>
                      <a:pt x="117" y="168"/>
                      <a:pt x="119" y="183"/>
                    </a:cubicBezTo>
                    <a:cubicBezTo>
                      <a:pt x="120" y="196"/>
                      <a:pt x="122" y="210"/>
                      <a:pt x="122" y="223"/>
                    </a:cubicBezTo>
                    <a:cubicBezTo>
                      <a:pt x="123" y="229"/>
                      <a:pt x="123" y="246"/>
                      <a:pt x="113" y="240"/>
                    </a:cubicBezTo>
                    <a:cubicBezTo>
                      <a:pt x="108" y="238"/>
                      <a:pt x="106" y="215"/>
                      <a:pt x="99" y="216"/>
                    </a:cubicBezTo>
                    <a:cubicBezTo>
                      <a:pt x="94" y="218"/>
                      <a:pt x="102" y="235"/>
                      <a:pt x="92" y="231"/>
                    </a:cubicBezTo>
                    <a:cubicBezTo>
                      <a:pt x="87" y="228"/>
                      <a:pt x="83" y="203"/>
                      <a:pt x="73" y="213"/>
                    </a:cubicBezTo>
                    <a:cubicBezTo>
                      <a:pt x="64" y="221"/>
                      <a:pt x="83" y="238"/>
                      <a:pt x="85" y="247"/>
                    </a:cubicBezTo>
                    <a:cubicBezTo>
                      <a:pt x="87" y="254"/>
                      <a:pt x="86" y="270"/>
                      <a:pt x="75" y="269"/>
                    </a:cubicBezTo>
                    <a:cubicBezTo>
                      <a:pt x="70" y="268"/>
                      <a:pt x="63" y="260"/>
                      <a:pt x="61" y="256"/>
                    </a:cubicBezTo>
                    <a:cubicBezTo>
                      <a:pt x="57" y="250"/>
                      <a:pt x="60" y="247"/>
                      <a:pt x="60" y="241"/>
                    </a:cubicBezTo>
                    <a:cubicBezTo>
                      <a:pt x="60" y="238"/>
                      <a:pt x="58" y="233"/>
                      <a:pt x="54" y="233"/>
                    </a:cubicBezTo>
                    <a:cubicBezTo>
                      <a:pt x="50" y="233"/>
                      <a:pt x="51" y="238"/>
                      <a:pt x="47" y="239"/>
                    </a:cubicBezTo>
                    <a:cubicBezTo>
                      <a:pt x="41" y="242"/>
                      <a:pt x="37" y="227"/>
                      <a:pt x="35" y="241"/>
                    </a:cubicBezTo>
                    <a:cubicBezTo>
                      <a:pt x="34" y="247"/>
                      <a:pt x="34" y="262"/>
                      <a:pt x="26" y="264"/>
                    </a:cubicBezTo>
                    <a:cubicBezTo>
                      <a:pt x="21" y="265"/>
                      <a:pt x="13" y="254"/>
                      <a:pt x="12" y="249"/>
                    </a:cubicBezTo>
                    <a:cubicBezTo>
                      <a:pt x="11" y="246"/>
                      <a:pt x="13" y="243"/>
                      <a:pt x="12" y="240"/>
                    </a:cubicBezTo>
                    <a:cubicBezTo>
                      <a:pt x="11" y="236"/>
                      <a:pt x="8" y="235"/>
                      <a:pt x="6" y="233"/>
                    </a:cubicBezTo>
                    <a:cubicBezTo>
                      <a:pt x="2" y="226"/>
                      <a:pt x="0" y="219"/>
                      <a:pt x="0" y="212"/>
                    </a:cubicBezTo>
                    <a:cubicBezTo>
                      <a:pt x="0" y="194"/>
                      <a:pt x="2" y="177"/>
                      <a:pt x="1" y="159"/>
                    </a:cubicBezTo>
                    <a:cubicBezTo>
                      <a:pt x="0" y="141"/>
                      <a:pt x="4" y="123"/>
                      <a:pt x="5" y="105"/>
                    </a:cubicBezTo>
                    <a:cubicBezTo>
                      <a:pt x="5" y="97"/>
                      <a:pt x="5" y="90"/>
                      <a:pt x="4" y="82"/>
                    </a:cubicBezTo>
                    <a:cubicBezTo>
                      <a:pt x="4" y="77"/>
                      <a:pt x="2" y="68"/>
                      <a:pt x="5" y="63"/>
                    </a:cubicBezTo>
                  </a:path>
                </a:pathLst>
              </a:custGeom>
              <a:solidFill>
                <a:srgbClr val="CF49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0" name="Freeform 135">
                <a:extLst>
                  <a:ext uri="{FF2B5EF4-FFF2-40B4-BE49-F238E27FC236}">
                    <a16:creationId xmlns:a16="http://schemas.microsoft.com/office/drawing/2014/main" id="{AEFE6A9F-F3BA-4392-81C6-F783B894C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3021"/>
                <a:ext cx="138" cy="213"/>
              </a:xfrm>
              <a:custGeom>
                <a:avLst/>
                <a:gdLst>
                  <a:gd name="T0" fmla="*/ 318 w 83"/>
                  <a:gd name="T1" fmla="*/ 66 h 120"/>
                  <a:gd name="T2" fmla="*/ 209 w 83"/>
                  <a:gd name="T3" fmla="*/ 7 h 120"/>
                  <a:gd name="T4" fmla="*/ 42 w 83"/>
                  <a:gd name="T5" fmla="*/ 312 h 120"/>
                  <a:gd name="T6" fmla="*/ 70 w 83"/>
                  <a:gd name="T7" fmla="*/ 609 h 120"/>
                  <a:gd name="T8" fmla="*/ 258 w 83"/>
                  <a:gd name="T9" fmla="*/ 492 h 120"/>
                  <a:gd name="T10" fmla="*/ 326 w 83"/>
                  <a:gd name="T11" fmla="*/ 78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3" h="120">
                    <a:moveTo>
                      <a:pt x="69" y="12"/>
                    </a:moveTo>
                    <a:cubicBezTo>
                      <a:pt x="69" y="3"/>
                      <a:pt x="54" y="0"/>
                      <a:pt x="46" y="1"/>
                    </a:cubicBezTo>
                    <a:cubicBezTo>
                      <a:pt x="26" y="4"/>
                      <a:pt x="13" y="39"/>
                      <a:pt x="9" y="56"/>
                    </a:cubicBezTo>
                    <a:cubicBezTo>
                      <a:pt x="5" y="70"/>
                      <a:pt x="0" y="99"/>
                      <a:pt x="15" y="109"/>
                    </a:cubicBezTo>
                    <a:cubicBezTo>
                      <a:pt x="30" y="120"/>
                      <a:pt x="48" y="99"/>
                      <a:pt x="56" y="88"/>
                    </a:cubicBezTo>
                    <a:cubicBezTo>
                      <a:pt x="71" y="67"/>
                      <a:pt x="83" y="36"/>
                      <a:pt x="71" y="14"/>
                    </a:cubicBezTo>
                  </a:path>
                </a:pathLst>
              </a:custGeom>
              <a:solidFill>
                <a:srgbClr val="B91D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1" name="Freeform 136">
                <a:extLst>
                  <a:ext uri="{FF2B5EF4-FFF2-40B4-BE49-F238E27FC236}">
                    <a16:creationId xmlns:a16="http://schemas.microsoft.com/office/drawing/2014/main" id="{5CFFA800-B01C-40A0-8C2B-0CEED3DDD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" y="2944"/>
                <a:ext cx="195" cy="485"/>
              </a:xfrm>
              <a:custGeom>
                <a:avLst/>
                <a:gdLst>
                  <a:gd name="T0" fmla="*/ 42 w 117"/>
                  <a:gd name="T1" fmla="*/ 182 h 274"/>
                  <a:gd name="T2" fmla="*/ 83 w 117"/>
                  <a:gd name="T3" fmla="*/ 50 h 274"/>
                  <a:gd name="T4" fmla="*/ 222 w 117"/>
                  <a:gd name="T5" fmla="*/ 21 h 274"/>
                  <a:gd name="T6" fmla="*/ 480 w 117"/>
                  <a:gd name="T7" fmla="*/ 150 h 274"/>
                  <a:gd name="T8" fmla="*/ 453 w 117"/>
                  <a:gd name="T9" fmla="*/ 496 h 274"/>
                  <a:gd name="T10" fmla="*/ 480 w 117"/>
                  <a:gd name="T11" fmla="*/ 834 h 274"/>
                  <a:gd name="T12" fmla="*/ 537 w 117"/>
                  <a:gd name="T13" fmla="*/ 1138 h 274"/>
                  <a:gd name="T14" fmla="*/ 513 w 117"/>
                  <a:gd name="T15" fmla="*/ 1375 h 274"/>
                  <a:gd name="T16" fmla="*/ 438 w 117"/>
                  <a:gd name="T17" fmla="*/ 1331 h 274"/>
                  <a:gd name="T18" fmla="*/ 353 w 117"/>
                  <a:gd name="T19" fmla="*/ 1175 h 274"/>
                  <a:gd name="T20" fmla="*/ 355 w 117"/>
                  <a:gd name="T21" fmla="*/ 1282 h 274"/>
                  <a:gd name="T22" fmla="*/ 320 w 117"/>
                  <a:gd name="T23" fmla="*/ 1253 h 274"/>
                  <a:gd name="T24" fmla="*/ 255 w 117"/>
                  <a:gd name="T25" fmla="*/ 1175 h 274"/>
                  <a:gd name="T26" fmla="*/ 250 w 117"/>
                  <a:gd name="T27" fmla="*/ 1274 h 274"/>
                  <a:gd name="T28" fmla="*/ 217 w 117"/>
                  <a:gd name="T29" fmla="*/ 1519 h 274"/>
                  <a:gd name="T30" fmla="*/ 145 w 117"/>
                  <a:gd name="T31" fmla="*/ 1269 h 274"/>
                  <a:gd name="T32" fmla="*/ 70 w 117"/>
                  <a:gd name="T33" fmla="*/ 1246 h 274"/>
                  <a:gd name="T34" fmla="*/ 47 w 117"/>
                  <a:gd name="T35" fmla="*/ 1165 h 274"/>
                  <a:gd name="T36" fmla="*/ 20 w 117"/>
                  <a:gd name="T37" fmla="*/ 906 h 274"/>
                  <a:gd name="T38" fmla="*/ 33 w 117"/>
                  <a:gd name="T39" fmla="*/ 460 h 274"/>
                  <a:gd name="T40" fmla="*/ 47 w 117"/>
                  <a:gd name="T41" fmla="*/ 322 h 274"/>
                  <a:gd name="T42" fmla="*/ 42 w 117"/>
                  <a:gd name="T43" fmla="*/ 182 h 2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7" h="274">
                    <a:moveTo>
                      <a:pt x="9" y="33"/>
                    </a:moveTo>
                    <a:cubicBezTo>
                      <a:pt x="10" y="25"/>
                      <a:pt x="12" y="16"/>
                      <a:pt x="18" y="9"/>
                    </a:cubicBezTo>
                    <a:cubicBezTo>
                      <a:pt x="26" y="0"/>
                      <a:pt x="38" y="3"/>
                      <a:pt x="48" y="4"/>
                    </a:cubicBezTo>
                    <a:cubicBezTo>
                      <a:pt x="67" y="6"/>
                      <a:pt x="101" y="3"/>
                      <a:pt x="104" y="27"/>
                    </a:cubicBezTo>
                    <a:cubicBezTo>
                      <a:pt x="107" y="48"/>
                      <a:pt x="99" y="69"/>
                      <a:pt x="98" y="89"/>
                    </a:cubicBezTo>
                    <a:cubicBezTo>
                      <a:pt x="97" y="110"/>
                      <a:pt x="99" y="130"/>
                      <a:pt x="104" y="150"/>
                    </a:cubicBezTo>
                    <a:cubicBezTo>
                      <a:pt x="108" y="168"/>
                      <a:pt x="115" y="187"/>
                      <a:pt x="116" y="205"/>
                    </a:cubicBezTo>
                    <a:cubicBezTo>
                      <a:pt x="117" y="217"/>
                      <a:pt x="116" y="237"/>
                      <a:pt x="111" y="248"/>
                    </a:cubicBezTo>
                    <a:cubicBezTo>
                      <a:pt x="105" y="259"/>
                      <a:pt x="99" y="247"/>
                      <a:pt x="95" y="240"/>
                    </a:cubicBezTo>
                    <a:cubicBezTo>
                      <a:pt x="91" y="231"/>
                      <a:pt x="88" y="214"/>
                      <a:pt x="76" y="212"/>
                    </a:cubicBezTo>
                    <a:cubicBezTo>
                      <a:pt x="74" y="218"/>
                      <a:pt x="79" y="225"/>
                      <a:pt x="77" y="231"/>
                    </a:cubicBezTo>
                    <a:cubicBezTo>
                      <a:pt x="74" y="239"/>
                      <a:pt x="71" y="231"/>
                      <a:pt x="69" y="226"/>
                    </a:cubicBezTo>
                    <a:cubicBezTo>
                      <a:pt x="67" y="221"/>
                      <a:pt x="63" y="210"/>
                      <a:pt x="55" y="212"/>
                    </a:cubicBezTo>
                    <a:cubicBezTo>
                      <a:pt x="47" y="215"/>
                      <a:pt x="53" y="225"/>
                      <a:pt x="54" y="230"/>
                    </a:cubicBezTo>
                    <a:cubicBezTo>
                      <a:pt x="57" y="238"/>
                      <a:pt x="63" y="274"/>
                      <a:pt x="47" y="274"/>
                    </a:cubicBezTo>
                    <a:cubicBezTo>
                      <a:pt x="33" y="274"/>
                      <a:pt x="34" y="238"/>
                      <a:pt x="31" y="229"/>
                    </a:cubicBezTo>
                    <a:cubicBezTo>
                      <a:pt x="28" y="215"/>
                      <a:pt x="21" y="230"/>
                      <a:pt x="15" y="225"/>
                    </a:cubicBezTo>
                    <a:cubicBezTo>
                      <a:pt x="12" y="223"/>
                      <a:pt x="11" y="213"/>
                      <a:pt x="10" y="210"/>
                    </a:cubicBezTo>
                    <a:cubicBezTo>
                      <a:pt x="6" y="195"/>
                      <a:pt x="7" y="179"/>
                      <a:pt x="4" y="163"/>
                    </a:cubicBezTo>
                    <a:cubicBezTo>
                      <a:pt x="0" y="137"/>
                      <a:pt x="3" y="109"/>
                      <a:pt x="7" y="83"/>
                    </a:cubicBezTo>
                    <a:cubicBezTo>
                      <a:pt x="8" y="75"/>
                      <a:pt x="10" y="66"/>
                      <a:pt x="10" y="58"/>
                    </a:cubicBezTo>
                    <a:cubicBezTo>
                      <a:pt x="9" y="49"/>
                      <a:pt x="7" y="41"/>
                      <a:pt x="9" y="33"/>
                    </a:cubicBezTo>
                  </a:path>
                </a:pathLst>
              </a:custGeom>
              <a:solidFill>
                <a:srgbClr val="CF49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2" name="Freeform 137">
                <a:extLst>
                  <a:ext uri="{FF2B5EF4-FFF2-40B4-BE49-F238E27FC236}">
                    <a16:creationId xmlns:a16="http://schemas.microsoft.com/office/drawing/2014/main" id="{D1AB2B66-908F-4F2B-80F0-A704698CE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6" y="3021"/>
                <a:ext cx="113" cy="250"/>
              </a:xfrm>
              <a:custGeom>
                <a:avLst/>
                <a:gdLst>
                  <a:gd name="T0" fmla="*/ 243 w 68"/>
                  <a:gd name="T1" fmla="*/ 21 h 141"/>
                  <a:gd name="T2" fmla="*/ 75 w 68"/>
                  <a:gd name="T3" fmla="*/ 195 h 141"/>
                  <a:gd name="T4" fmla="*/ 70 w 68"/>
                  <a:gd name="T5" fmla="*/ 619 h 141"/>
                  <a:gd name="T6" fmla="*/ 292 w 68"/>
                  <a:gd name="T7" fmla="*/ 317 h 141"/>
                  <a:gd name="T8" fmla="*/ 304 w 68"/>
                  <a:gd name="T9" fmla="*/ 106 h 141"/>
                  <a:gd name="T10" fmla="*/ 249 w 68"/>
                  <a:gd name="T11" fmla="*/ 21 h 1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8" h="141">
                    <a:moveTo>
                      <a:pt x="53" y="4"/>
                    </a:moveTo>
                    <a:cubicBezTo>
                      <a:pt x="35" y="3"/>
                      <a:pt x="23" y="20"/>
                      <a:pt x="16" y="35"/>
                    </a:cubicBezTo>
                    <a:cubicBezTo>
                      <a:pt x="8" y="55"/>
                      <a:pt x="0" y="92"/>
                      <a:pt x="15" y="111"/>
                    </a:cubicBezTo>
                    <a:cubicBezTo>
                      <a:pt x="38" y="141"/>
                      <a:pt x="61" y="73"/>
                      <a:pt x="64" y="57"/>
                    </a:cubicBezTo>
                    <a:cubicBezTo>
                      <a:pt x="67" y="44"/>
                      <a:pt x="68" y="32"/>
                      <a:pt x="66" y="19"/>
                    </a:cubicBezTo>
                    <a:cubicBezTo>
                      <a:pt x="65" y="14"/>
                      <a:pt x="61" y="0"/>
                      <a:pt x="54" y="4"/>
                    </a:cubicBezTo>
                  </a:path>
                </a:pathLst>
              </a:custGeom>
              <a:solidFill>
                <a:srgbClr val="B91D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3" name="Freeform 138">
                <a:extLst>
                  <a:ext uri="{FF2B5EF4-FFF2-40B4-BE49-F238E27FC236}">
                    <a16:creationId xmlns:a16="http://schemas.microsoft.com/office/drawing/2014/main" id="{A10B706C-7AE7-4322-B842-5275C9687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3192"/>
                <a:ext cx="69" cy="78"/>
              </a:xfrm>
              <a:custGeom>
                <a:avLst/>
                <a:gdLst>
                  <a:gd name="T0" fmla="*/ 97 w 42"/>
                  <a:gd name="T1" fmla="*/ 16 h 44"/>
                  <a:gd name="T2" fmla="*/ 95 w 42"/>
                  <a:gd name="T3" fmla="*/ 207 h 44"/>
                  <a:gd name="T4" fmla="*/ 97 w 42"/>
                  <a:gd name="T5" fmla="*/ 21 h 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44">
                    <a:moveTo>
                      <a:pt x="22" y="3"/>
                    </a:moveTo>
                    <a:cubicBezTo>
                      <a:pt x="1" y="0"/>
                      <a:pt x="0" y="44"/>
                      <a:pt x="21" y="37"/>
                    </a:cubicBezTo>
                    <a:cubicBezTo>
                      <a:pt x="33" y="32"/>
                      <a:pt x="42" y="3"/>
                      <a:pt x="22" y="4"/>
                    </a:cubicBezTo>
                  </a:path>
                </a:pathLst>
              </a:custGeom>
              <a:solidFill>
                <a:srgbClr val="6821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4" name="Freeform 139">
                <a:extLst>
                  <a:ext uri="{FF2B5EF4-FFF2-40B4-BE49-F238E27FC236}">
                    <a16:creationId xmlns:a16="http://schemas.microsoft.com/office/drawing/2014/main" id="{E497B6CB-D78F-41F5-9539-029C6B638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8" y="2249"/>
                <a:ext cx="371" cy="119"/>
              </a:xfrm>
              <a:custGeom>
                <a:avLst/>
                <a:gdLst>
                  <a:gd name="T0" fmla="*/ 1026 w 223"/>
                  <a:gd name="T1" fmla="*/ 375 h 67"/>
                  <a:gd name="T2" fmla="*/ 534 w 223"/>
                  <a:gd name="T3" fmla="*/ 36 h 67"/>
                  <a:gd name="T4" fmla="*/ 0 w 223"/>
                  <a:gd name="T5" fmla="*/ 240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" h="67">
                    <a:moveTo>
                      <a:pt x="223" y="67"/>
                    </a:moveTo>
                    <a:cubicBezTo>
                      <a:pt x="215" y="41"/>
                      <a:pt x="191" y="10"/>
                      <a:pt x="116" y="6"/>
                    </a:cubicBezTo>
                    <a:cubicBezTo>
                      <a:pt x="26" y="0"/>
                      <a:pt x="5" y="26"/>
                      <a:pt x="0" y="43"/>
                    </a:cubicBezTo>
                  </a:path>
                </a:pathLst>
              </a:custGeom>
              <a:noFill/>
              <a:ln w="1111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5" name="Freeform 140">
                <a:extLst>
                  <a:ext uri="{FF2B5EF4-FFF2-40B4-BE49-F238E27FC236}">
                    <a16:creationId xmlns:a16="http://schemas.microsoft.com/office/drawing/2014/main" id="{05F62998-82BA-4A5A-B726-8B62E3FA1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7" y="2290"/>
                <a:ext cx="536" cy="131"/>
              </a:xfrm>
              <a:custGeom>
                <a:avLst/>
                <a:gdLst>
                  <a:gd name="T0" fmla="*/ 1475 w 323"/>
                  <a:gd name="T1" fmla="*/ 411 h 74"/>
                  <a:gd name="T2" fmla="*/ 1095 w 323"/>
                  <a:gd name="T3" fmla="*/ 106 h 74"/>
                  <a:gd name="T4" fmla="*/ 0 w 323"/>
                  <a:gd name="T5" fmla="*/ 389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3" h="74">
                    <a:moveTo>
                      <a:pt x="323" y="74"/>
                    </a:moveTo>
                    <a:cubicBezTo>
                      <a:pt x="317" y="54"/>
                      <a:pt x="298" y="27"/>
                      <a:pt x="240" y="19"/>
                    </a:cubicBezTo>
                    <a:cubicBezTo>
                      <a:pt x="146" y="6"/>
                      <a:pt x="6" y="0"/>
                      <a:pt x="0" y="70"/>
                    </a:cubicBezTo>
                  </a:path>
                </a:pathLst>
              </a:custGeom>
              <a:noFill/>
              <a:ln w="1111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6" name="Freeform 141">
                <a:extLst>
                  <a:ext uri="{FF2B5EF4-FFF2-40B4-BE49-F238E27FC236}">
                    <a16:creationId xmlns:a16="http://schemas.microsoft.com/office/drawing/2014/main" id="{B1D1765B-F5A8-4F7F-80E4-84014A0FB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" y="2291"/>
                <a:ext cx="547" cy="107"/>
              </a:xfrm>
              <a:custGeom>
                <a:avLst/>
                <a:gdLst>
                  <a:gd name="T0" fmla="*/ 1511 w 329"/>
                  <a:gd name="T1" fmla="*/ 255 h 60"/>
                  <a:gd name="T2" fmla="*/ 1485 w 329"/>
                  <a:gd name="T3" fmla="*/ 198 h 60"/>
                  <a:gd name="T4" fmla="*/ 771 w 329"/>
                  <a:gd name="T5" fmla="*/ 45 h 60"/>
                  <a:gd name="T6" fmla="*/ 0 w 329"/>
                  <a:gd name="T7" fmla="*/ 341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9" h="60">
                    <a:moveTo>
                      <a:pt x="329" y="45"/>
                    </a:moveTo>
                    <a:cubicBezTo>
                      <a:pt x="327" y="41"/>
                      <a:pt x="325" y="37"/>
                      <a:pt x="323" y="35"/>
                    </a:cubicBezTo>
                    <a:cubicBezTo>
                      <a:pt x="301" y="11"/>
                      <a:pt x="257" y="12"/>
                      <a:pt x="168" y="8"/>
                    </a:cubicBezTo>
                    <a:cubicBezTo>
                      <a:pt x="80" y="3"/>
                      <a:pt x="12" y="0"/>
                      <a:pt x="0" y="60"/>
                    </a:cubicBezTo>
                  </a:path>
                </a:pathLst>
              </a:custGeom>
              <a:noFill/>
              <a:ln w="1111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7" name="Freeform 142">
                <a:extLst>
                  <a:ext uri="{FF2B5EF4-FFF2-40B4-BE49-F238E27FC236}">
                    <a16:creationId xmlns:a16="http://schemas.microsoft.com/office/drawing/2014/main" id="{F10CA6C5-FE63-4D18-840F-4BD7F9991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7" y="2238"/>
                <a:ext cx="598" cy="114"/>
              </a:xfrm>
              <a:custGeom>
                <a:avLst/>
                <a:gdLst>
                  <a:gd name="T0" fmla="*/ 1649 w 360"/>
                  <a:gd name="T1" fmla="*/ 210 h 64"/>
                  <a:gd name="T2" fmla="*/ 0 w 360"/>
                  <a:gd name="T3" fmla="*/ 362 h 6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0" h="64">
                    <a:moveTo>
                      <a:pt x="360" y="37"/>
                    </a:moveTo>
                    <a:cubicBezTo>
                      <a:pt x="360" y="37"/>
                      <a:pt x="67" y="0"/>
                      <a:pt x="0" y="64"/>
                    </a:cubicBezTo>
                  </a:path>
                </a:pathLst>
              </a:custGeom>
              <a:noFill/>
              <a:ln w="1111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8" name="Freeform 143">
                <a:extLst>
                  <a:ext uri="{FF2B5EF4-FFF2-40B4-BE49-F238E27FC236}">
                    <a16:creationId xmlns:a16="http://schemas.microsoft.com/office/drawing/2014/main" id="{6693136E-8CF7-4112-A456-30548C921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815"/>
                <a:ext cx="3396" cy="1482"/>
              </a:xfrm>
              <a:custGeom>
                <a:avLst/>
                <a:gdLst>
                  <a:gd name="T0" fmla="*/ 2012 w 2044"/>
                  <a:gd name="T1" fmla="*/ 4657 h 836"/>
                  <a:gd name="T2" fmla="*/ 1982 w 2044"/>
                  <a:gd name="T3" fmla="*/ 4522 h 836"/>
                  <a:gd name="T4" fmla="*/ 1431 w 2044"/>
                  <a:gd name="T5" fmla="*/ 4031 h 836"/>
                  <a:gd name="T6" fmla="*/ 276 w 2044"/>
                  <a:gd name="T7" fmla="*/ 1581 h 836"/>
                  <a:gd name="T8" fmla="*/ 3723 w 2044"/>
                  <a:gd name="T9" fmla="*/ 289 h 836"/>
                  <a:gd name="T10" fmla="*/ 9374 w 2044"/>
                  <a:gd name="T11" fmla="*/ 1404 h 8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44" h="836">
                    <a:moveTo>
                      <a:pt x="439" y="836"/>
                    </a:moveTo>
                    <a:cubicBezTo>
                      <a:pt x="432" y="812"/>
                      <a:pt x="432" y="812"/>
                      <a:pt x="432" y="812"/>
                    </a:cubicBezTo>
                    <a:cubicBezTo>
                      <a:pt x="432" y="812"/>
                      <a:pt x="400" y="752"/>
                      <a:pt x="312" y="724"/>
                    </a:cubicBezTo>
                    <a:cubicBezTo>
                      <a:pt x="224" y="696"/>
                      <a:pt x="0" y="548"/>
                      <a:pt x="60" y="284"/>
                    </a:cubicBezTo>
                    <a:cubicBezTo>
                      <a:pt x="120" y="20"/>
                      <a:pt x="496" y="0"/>
                      <a:pt x="812" y="52"/>
                    </a:cubicBezTo>
                    <a:cubicBezTo>
                      <a:pt x="1128" y="104"/>
                      <a:pt x="2044" y="252"/>
                      <a:pt x="2044" y="252"/>
                    </a:cubicBezTo>
                  </a:path>
                </a:pathLst>
              </a:custGeom>
              <a:noFill/>
              <a:ln w="1111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9" name="Freeform 144">
                <a:extLst>
                  <a:ext uri="{FF2B5EF4-FFF2-40B4-BE49-F238E27FC236}">
                    <a16:creationId xmlns:a16="http://schemas.microsoft.com/office/drawing/2014/main" id="{66812999-E6C5-4A94-B217-D16EE2256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8" y="924"/>
                <a:ext cx="3167" cy="708"/>
              </a:xfrm>
              <a:custGeom>
                <a:avLst/>
                <a:gdLst>
                  <a:gd name="T0" fmla="*/ 2559 w 1906"/>
                  <a:gd name="T1" fmla="*/ 239 h 400"/>
                  <a:gd name="T2" fmla="*/ 1781 w 1906"/>
                  <a:gd name="T3" fmla="*/ 301 h 400"/>
                  <a:gd name="T4" fmla="*/ 1407 w 1906"/>
                  <a:gd name="T5" fmla="*/ 159 h 400"/>
                  <a:gd name="T6" fmla="*/ 1449 w 1906"/>
                  <a:gd name="T7" fmla="*/ 251 h 400"/>
                  <a:gd name="T8" fmla="*/ 1665 w 1906"/>
                  <a:gd name="T9" fmla="*/ 388 h 400"/>
                  <a:gd name="T10" fmla="*/ 955 w 1906"/>
                  <a:gd name="T11" fmla="*/ 366 h 400"/>
                  <a:gd name="T12" fmla="*/ 284 w 1906"/>
                  <a:gd name="T13" fmla="*/ 427 h 400"/>
                  <a:gd name="T14" fmla="*/ 693 w 1906"/>
                  <a:gd name="T15" fmla="*/ 497 h 400"/>
                  <a:gd name="T16" fmla="*/ 387 w 1906"/>
                  <a:gd name="T17" fmla="*/ 611 h 400"/>
                  <a:gd name="T18" fmla="*/ 1088 w 1906"/>
                  <a:gd name="T19" fmla="*/ 404 h 400"/>
                  <a:gd name="T20" fmla="*/ 1198 w 1906"/>
                  <a:gd name="T21" fmla="*/ 605 h 400"/>
                  <a:gd name="T22" fmla="*/ 542 w 1906"/>
                  <a:gd name="T23" fmla="*/ 834 h 400"/>
                  <a:gd name="T24" fmla="*/ 0 w 1906"/>
                  <a:gd name="T25" fmla="*/ 858 h 400"/>
                  <a:gd name="T26" fmla="*/ 304 w 1906"/>
                  <a:gd name="T27" fmla="*/ 786 h 400"/>
                  <a:gd name="T28" fmla="*/ 409 w 1906"/>
                  <a:gd name="T29" fmla="*/ 1014 h 400"/>
                  <a:gd name="T30" fmla="*/ 8 w 1906"/>
                  <a:gd name="T31" fmla="*/ 1359 h 400"/>
                  <a:gd name="T32" fmla="*/ 806 w 1906"/>
                  <a:gd name="T33" fmla="*/ 843 h 400"/>
                  <a:gd name="T34" fmla="*/ 969 w 1906"/>
                  <a:gd name="T35" fmla="*/ 1097 h 400"/>
                  <a:gd name="T36" fmla="*/ 680 w 1906"/>
                  <a:gd name="T37" fmla="*/ 1492 h 400"/>
                  <a:gd name="T38" fmla="*/ 263 w 1906"/>
                  <a:gd name="T39" fmla="*/ 1846 h 400"/>
                  <a:gd name="T40" fmla="*/ 601 w 1906"/>
                  <a:gd name="T41" fmla="*/ 1542 h 400"/>
                  <a:gd name="T42" fmla="*/ 643 w 1906"/>
                  <a:gd name="T43" fmla="*/ 1807 h 400"/>
                  <a:gd name="T44" fmla="*/ 909 w 1906"/>
                  <a:gd name="T45" fmla="*/ 1604 h 400"/>
                  <a:gd name="T46" fmla="*/ 1303 w 1906"/>
                  <a:gd name="T47" fmla="*/ 931 h 400"/>
                  <a:gd name="T48" fmla="*/ 1211 w 1906"/>
                  <a:gd name="T49" fmla="*/ 1326 h 400"/>
                  <a:gd name="T50" fmla="*/ 977 w 1906"/>
                  <a:gd name="T51" fmla="*/ 1680 h 400"/>
                  <a:gd name="T52" fmla="*/ 1138 w 1906"/>
                  <a:gd name="T53" fmla="*/ 1607 h 400"/>
                  <a:gd name="T54" fmla="*/ 1010 w 1906"/>
                  <a:gd name="T55" fmla="*/ 2218 h 400"/>
                  <a:gd name="T56" fmla="*/ 1185 w 1906"/>
                  <a:gd name="T57" fmla="*/ 1664 h 400"/>
                  <a:gd name="T58" fmla="*/ 1351 w 1906"/>
                  <a:gd name="T59" fmla="*/ 1331 h 400"/>
                  <a:gd name="T60" fmla="*/ 1289 w 1906"/>
                  <a:gd name="T61" fmla="*/ 1965 h 400"/>
                  <a:gd name="T62" fmla="*/ 1472 w 1906"/>
                  <a:gd name="T63" fmla="*/ 1742 h 400"/>
                  <a:gd name="T64" fmla="*/ 1540 w 1906"/>
                  <a:gd name="T65" fmla="*/ 2090 h 400"/>
                  <a:gd name="T66" fmla="*/ 1399 w 1906"/>
                  <a:gd name="T67" fmla="*/ 1326 h 400"/>
                  <a:gd name="T68" fmla="*/ 1565 w 1906"/>
                  <a:gd name="T69" fmla="*/ 1071 h 400"/>
                  <a:gd name="T70" fmla="*/ 1685 w 1906"/>
                  <a:gd name="T71" fmla="*/ 1942 h 400"/>
                  <a:gd name="T72" fmla="*/ 1790 w 1906"/>
                  <a:gd name="T73" fmla="*/ 2112 h 400"/>
                  <a:gd name="T74" fmla="*/ 1670 w 1906"/>
                  <a:gd name="T75" fmla="*/ 1742 h 400"/>
                  <a:gd name="T76" fmla="*/ 1685 w 1906"/>
                  <a:gd name="T77" fmla="*/ 1103 h 400"/>
                  <a:gd name="T78" fmla="*/ 1795 w 1906"/>
                  <a:gd name="T79" fmla="*/ 1435 h 400"/>
                  <a:gd name="T80" fmla="*/ 1873 w 1906"/>
                  <a:gd name="T81" fmla="*/ 1460 h 400"/>
                  <a:gd name="T82" fmla="*/ 1962 w 1906"/>
                  <a:gd name="T83" fmla="*/ 1391 h 400"/>
                  <a:gd name="T84" fmla="*/ 2225 w 1906"/>
                  <a:gd name="T85" fmla="*/ 1742 h 400"/>
                  <a:gd name="T86" fmla="*/ 2052 w 1906"/>
                  <a:gd name="T87" fmla="*/ 1388 h 400"/>
                  <a:gd name="T88" fmla="*/ 1811 w 1906"/>
                  <a:gd name="T89" fmla="*/ 1066 h 400"/>
                  <a:gd name="T90" fmla="*/ 2261 w 1906"/>
                  <a:gd name="T91" fmla="*/ 1287 h 400"/>
                  <a:gd name="T92" fmla="*/ 2386 w 1906"/>
                  <a:gd name="T93" fmla="*/ 1420 h 400"/>
                  <a:gd name="T94" fmla="*/ 2129 w 1906"/>
                  <a:gd name="T95" fmla="*/ 858 h 400"/>
                  <a:gd name="T96" fmla="*/ 2542 w 1906"/>
                  <a:gd name="T97" fmla="*/ 742 h 400"/>
                  <a:gd name="T98" fmla="*/ 2496 w 1906"/>
                  <a:gd name="T99" fmla="*/ 715 h 400"/>
                  <a:gd name="T100" fmla="*/ 2220 w 1906"/>
                  <a:gd name="T101" fmla="*/ 496 h 400"/>
                  <a:gd name="T102" fmla="*/ 8743 w 1906"/>
                  <a:gd name="T103" fmla="*/ 1326 h 40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906" h="400">
                    <a:moveTo>
                      <a:pt x="1906" y="215"/>
                    </a:moveTo>
                    <a:cubicBezTo>
                      <a:pt x="1906" y="215"/>
                      <a:pt x="878" y="0"/>
                      <a:pt x="558" y="43"/>
                    </a:cubicBezTo>
                    <a:cubicBezTo>
                      <a:pt x="499" y="51"/>
                      <a:pt x="451" y="71"/>
                      <a:pt x="422" y="67"/>
                    </a:cubicBezTo>
                    <a:cubicBezTo>
                      <a:pt x="409" y="66"/>
                      <a:pt x="400" y="62"/>
                      <a:pt x="388" y="54"/>
                    </a:cubicBezTo>
                    <a:cubicBezTo>
                      <a:pt x="377" y="45"/>
                      <a:pt x="365" y="37"/>
                      <a:pt x="351" y="34"/>
                    </a:cubicBezTo>
                    <a:cubicBezTo>
                      <a:pt x="336" y="32"/>
                      <a:pt x="321" y="33"/>
                      <a:pt x="307" y="29"/>
                    </a:cubicBezTo>
                    <a:cubicBezTo>
                      <a:pt x="289" y="23"/>
                      <a:pt x="276" y="14"/>
                      <a:pt x="261" y="5"/>
                    </a:cubicBezTo>
                    <a:cubicBezTo>
                      <a:pt x="278" y="19"/>
                      <a:pt x="294" y="40"/>
                      <a:pt x="316" y="45"/>
                    </a:cubicBezTo>
                    <a:cubicBezTo>
                      <a:pt x="327" y="47"/>
                      <a:pt x="339" y="43"/>
                      <a:pt x="350" y="46"/>
                    </a:cubicBezTo>
                    <a:cubicBezTo>
                      <a:pt x="358" y="48"/>
                      <a:pt x="372" y="61"/>
                      <a:pt x="363" y="70"/>
                    </a:cubicBezTo>
                    <a:cubicBezTo>
                      <a:pt x="351" y="81"/>
                      <a:pt x="310" y="61"/>
                      <a:pt x="296" y="59"/>
                    </a:cubicBezTo>
                    <a:cubicBezTo>
                      <a:pt x="266" y="54"/>
                      <a:pt x="238" y="64"/>
                      <a:pt x="208" y="66"/>
                    </a:cubicBezTo>
                    <a:cubicBezTo>
                      <a:pt x="184" y="67"/>
                      <a:pt x="161" y="53"/>
                      <a:pt x="137" y="59"/>
                    </a:cubicBezTo>
                    <a:cubicBezTo>
                      <a:pt x="116" y="64"/>
                      <a:pt x="84" y="93"/>
                      <a:pt x="62" y="77"/>
                    </a:cubicBezTo>
                    <a:cubicBezTo>
                      <a:pt x="96" y="96"/>
                      <a:pt x="124" y="64"/>
                      <a:pt x="158" y="66"/>
                    </a:cubicBezTo>
                    <a:cubicBezTo>
                      <a:pt x="181" y="68"/>
                      <a:pt x="163" y="82"/>
                      <a:pt x="151" y="90"/>
                    </a:cubicBezTo>
                    <a:cubicBezTo>
                      <a:pt x="139" y="98"/>
                      <a:pt x="130" y="102"/>
                      <a:pt x="116" y="104"/>
                    </a:cubicBezTo>
                    <a:cubicBezTo>
                      <a:pt x="106" y="106"/>
                      <a:pt x="93" y="107"/>
                      <a:pt x="84" y="110"/>
                    </a:cubicBezTo>
                    <a:cubicBezTo>
                      <a:pt x="113" y="120"/>
                      <a:pt x="140" y="105"/>
                      <a:pt x="162" y="89"/>
                    </a:cubicBezTo>
                    <a:cubicBezTo>
                      <a:pt x="184" y="73"/>
                      <a:pt x="211" y="71"/>
                      <a:pt x="237" y="73"/>
                    </a:cubicBezTo>
                    <a:cubicBezTo>
                      <a:pt x="248" y="74"/>
                      <a:pt x="270" y="72"/>
                      <a:pt x="277" y="82"/>
                    </a:cubicBezTo>
                    <a:cubicBezTo>
                      <a:pt x="285" y="93"/>
                      <a:pt x="270" y="104"/>
                      <a:pt x="261" y="109"/>
                    </a:cubicBezTo>
                    <a:cubicBezTo>
                      <a:pt x="230" y="124"/>
                      <a:pt x="193" y="129"/>
                      <a:pt x="161" y="139"/>
                    </a:cubicBezTo>
                    <a:cubicBezTo>
                      <a:pt x="147" y="144"/>
                      <a:pt x="134" y="149"/>
                      <a:pt x="118" y="150"/>
                    </a:cubicBezTo>
                    <a:cubicBezTo>
                      <a:pt x="101" y="152"/>
                      <a:pt x="91" y="145"/>
                      <a:pt x="76" y="139"/>
                    </a:cubicBezTo>
                    <a:cubicBezTo>
                      <a:pt x="43" y="124"/>
                      <a:pt x="30" y="149"/>
                      <a:pt x="0" y="155"/>
                    </a:cubicBezTo>
                    <a:cubicBezTo>
                      <a:pt x="13" y="151"/>
                      <a:pt x="26" y="148"/>
                      <a:pt x="39" y="144"/>
                    </a:cubicBezTo>
                    <a:cubicBezTo>
                      <a:pt x="47" y="142"/>
                      <a:pt x="58" y="140"/>
                      <a:pt x="66" y="142"/>
                    </a:cubicBezTo>
                    <a:cubicBezTo>
                      <a:pt x="87" y="148"/>
                      <a:pt x="101" y="161"/>
                      <a:pt x="125" y="160"/>
                    </a:cubicBezTo>
                    <a:cubicBezTo>
                      <a:pt x="113" y="165"/>
                      <a:pt x="102" y="177"/>
                      <a:pt x="89" y="183"/>
                    </a:cubicBezTo>
                    <a:cubicBezTo>
                      <a:pt x="77" y="190"/>
                      <a:pt x="65" y="193"/>
                      <a:pt x="52" y="198"/>
                    </a:cubicBezTo>
                    <a:cubicBezTo>
                      <a:pt x="32" y="206"/>
                      <a:pt x="10" y="224"/>
                      <a:pt x="2" y="245"/>
                    </a:cubicBezTo>
                    <a:cubicBezTo>
                      <a:pt x="29" y="215"/>
                      <a:pt x="71" y="200"/>
                      <a:pt x="107" y="187"/>
                    </a:cubicBezTo>
                    <a:cubicBezTo>
                      <a:pt x="134" y="177"/>
                      <a:pt x="146" y="155"/>
                      <a:pt x="176" y="152"/>
                    </a:cubicBezTo>
                    <a:cubicBezTo>
                      <a:pt x="193" y="150"/>
                      <a:pt x="222" y="130"/>
                      <a:pt x="239" y="141"/>
                    </a:cubicBezTo>
                    <a:cubicBezTo>
                      <a:pt x="265" y="158"/>
                      <a:pt x="219" y="186"/>
                      <a:pt x="211" y="198"/>
                    </a:cubicBezTo>
                    <a:cubicBezTo>
                      <a:pt x="198" y="215"/>
                      <a:pt x="196" y="231"/>
                      <a:pt x="188" y="250"/>
                    </a:cubicBezTo>
                    <a:cubicBezTo>
                      <a:pt x="181" y="269"/>
                      <a:pt x="165" y="267"/>
                      <a:pt x="148" y="269"/>
                    </a:cubicBezTo>
                    <a:cubicBezTo>
                      <a:pt x="129" y="272"/>
                      <a:pt x="111" y="277"/>
                      <a:pt x="95" y="289"/>
                    </a:cubicBezTo>
                    <a:cubicBezTo>
                      <a:pt x="81" y="300"/>
                      <a:pt x="74" y="326"/>
                      <a:pt x="57" y="333"/>
                    </a:cubicBezTo>
                    <a:cubicBezTo>
                      <a:pt x="67" y="320"/>
                      <a:pt x="85" y="311"/>
                      <a:pt x="97" y="300"/>
                    </a:cubicBezTo>
                    <a:cubicBezTo>
                      <a:pt x="107" y="291"/>
                      <a:pt x="118" y="281"/>
                      <a:pt x="131" y="278"/>
                    </a:cubicBezTo>
                    <a:cubicBezTo>
                      <a:pt x="149" y="272"/>
                      <a:pt x="169" y="275"/>
                      <a:pt x="187" y="270"/>
                    </a:cubicBezTo>
                    <a:cubicBezTo>
                      <a:pt x="187" y="299"/>
                      <a:pt x="158" y="310"/>
                      <a:pt x="140" y="326"/>
                    </a:cubicBezTo>
                    <a:cubicBezTo>
                      <a:pt x="125" y="339"/>
                      <a:pt x="115" y="353"/>
                      <a:pt x="108" y="371"/>
                    </a:cubicBezTo>
                    <a:cubicBezTo>
                      <a:pt x="131" y="337"/>
                      <a:pt x="176" y="325"/>
                      <a:pt x="198" y="289"/>
                    </a:cubicBezTo>
                    <a:cubicBezTo>
                      <a:pt x="216" y="260"/>
                      <a:pt x="216" y="223"/>
                      <a:pt x="238" y="195"/>
                    </a:cubicBezTo>
                    <a:cubicBezTo>
                      <a:pt x="249" y="182"/>
                      <a:pt x="266" y="168"/>
                      <a:pt x="284" y="168"/>
                    </a:cubicBezTo>
                    <a:cubicBezTo>
                      <a:pt x="303" y="168"/>
                      <a:pt x="301" y="179"/>
                      <a:pt x="294" y="193"/>
                    </a:cubicBezTo>
                    <a:cubicBezTo>
                      <a:pt x="286" y="209"/>
                      <a:pt x="274" y="224"/>
                      <a:pt x="264" y="239"/>
                    </a:cubicBezTo>
                    <a:cubicBezTo>
                      <a:pt x="256" y="252"/>
                      <a:pt x="252" y="267"/>
                      <a:pt x="244" y="278"/>
                    </a:cubicBezTo>
                    <a:cubicBezTo>
                      <a:pt x="237" y="290"/>
                      <a:pt x="223" y="294"/>
                      <a:pt x="213" y="303"/>
                    </a:cubicBezTo>
                    <a:cubicBezTo>
                      <a:pt x="200" y="314"/>
                      <a:pt x="197" y="329"/>
                      <a:pt x="192" y="345"/>
                    </a:cubicBezTo>
                    <a:cubicBezTo>
                      <a:pt x="206" y="327"/>
                      <a:pt x="223" y="297"/>
                      <a:pt x="248" y="290"/>
                    </a:cubicBezTo>
                    <a:cubicBezTo>
                      <a:pt x="240" y="311"/>
                      <a:pt x="220" y="327"/>
                      <a:pt x="215" y="349"/>
                    </a:cubicBezTo>
                    <a:cubicBezTo>
                      <a:pt x="212" y="365"/>
                      <a:pt x="214" y="385"/>
                      <a:pt x="220" y="400"/>
                    </a:cubicBezTo>
                    <a:cubicBezTo>
                      <a:pt x="222" y="379"/>
                      <a:pt x="229" y="359"/>
                      <a:pt x="241" y="341"/>
                    </a:cubicBezTo>
                    <a:cubicBezTo>
                      <a:pt x="250" y="328"/>
                      <a:pt x="258" y="317"/>
                      <a:pt x="258" y="300"/>
                    </a:cubicBezTo>
                    <a:cubicBezTo>
                      <a:pt x="260" y="270"/>
                      <a:pt x="268" y="246"/>
                      <a:pt x="292" y="215"/>
                    </a:cubicBezTo>
                    <a:cubicBezTo>
                      <a:pt x="300" y="222"/>
                      <a:pt x="293" y="230"/>
                      <a:pt x="294" y="240"/>
                    </a:cubicBezTo>
                    <a:cubicBezTo>
                      <a:pt x="295" y="254"/>
                      <a:pt x="299" y="266"/>
                      <a:pt x="297" y="279"/>
                    </a:cubicBezTo>
                    <a:cubicBezTo>
                      <a:pt x="293" y="303"/>
                      <a:pt x="274" y="329"/>
                      <a:pt x="281" y="354"/>
                    </a:cubicBezTo>
                    <a:cubicBezTo>
                      <a:pt x="283" y="336"/>
                      <a:pt x="293" y="312"/>
                      <a:pt x="307" y="300"/>
                    </a:cubicBezTo>
                    <a:cubicBezTo>
                      <a:pt x="310" y="307"/>
                      <a:pt x="316" y="308"/>
                      <a:pt x="321" y="314"/>
                    </a:cubicBezTo>
                    <a:cubicBezTo>
                      <a:pt x="326" y="320"/>
                      <a:pt x="329" y="328"/>
                      <a:pt x="332" y="335"/>
                    </a:cubicBezTo>
                    <a:cubicBezTo>
                      <a:pt x="336" y="349"/>
                      <a:pt x="337" y="362"/>
                      <a:pt x="336" y="377"/>
                    </a:cubicBezTo>
                    <a:cubicBezTo>
                      <a:pt x="354" y="350"/>
                      <a:pt x="329" y="314"/>
                      <a:pt x="316" y="293"/>
                    </a:cubicBezTo>
                    <a:cubicBezTo>
                      <a:pt x="307" y="277"/>
                      <a:pt x="306" y="257"/>
                      <a:pt x="305" y="239"/>
                    </a:cubicBezTo>
                    <a:cubicBezTo>
                      <a:pt x="304" y="224"/>
                      <a:pt x="301" y="204"/>
                      <a:pt x="310" y="191"/>
                    </a:cubicBezTo>
                    <a:cubicBezTo>
                      <a:pt x="320" y="178"/>
                      <a:pt x="332" y="182"/>
                      <a:pt x="341" y="193"/>
                    </a:cubicBezTo>
                    <a:cubicBezTo>
                      <a:pt x="353" y="206"/>
                      <a:pt x="353" y="223"/>
                      <a:pt x="351" y="239"/>
                    </a:cubicBezTo>
                    <a:cubicBezTo>
                      <a:pt x="346" y="276"/>
                      <a:pt x="347" y="317"/>
                      <a:pt x="367" y="350"/>
                    </a:cubicBezTo>
                    <a:cubicBezTo>
                      <a:pt x="374" y="360"/>
                      <a:pt x="382" y="371"/>
                      <a:pt x="390" y="381"/>
                    </a:cubicBezTo>
                    <a:cubicBezTo>
                      <a:pt x="390" y="381"/>
                      <a:pt x="390" y="381"/>
                      <a:pt x="390" y="381"/>
                    </a:cubicBezTo>
                    <a:cubicBezTo>
                      <a:pt x="382" y="376"/>
                      <a:pt x="381" y="361"/>
                      <a:pt x="377" y="353"/>
                    </a:cubicBezTo>
                    <a:cubicBezTo>
                      <a:pt x="371" y="340"/>
                      <a:pt x="366" y="328"/>
                      <a:pt x="364" y="314"/>
                    </a:cubicBezTo>
                    <a:cubicBezTo>
                      <a:pt x="361" y="296"/>
                      <a:pt x="365" y="281"/>
                      <a:pt x="369" y="264"/>
                    </a:cubicBezTo>
                    <a:cubicBezTo>
                      <a:pt x="376" y="241"/>
                      <a:pt x="378" y="221"/>
                      <a:pt x="367" y="199"/>
                    </a:cubicBezTo>
                    <a:cubicBezTo>
                      <a:pt x="369" y="194"/>
                      <a:pt x="376" y="220"/>
                      <a:pt x="380" y="230"/>
                    </a:cubicBezTo>
                    <a:cubicBezTo>
                      <a:pt x="384" y="239"/>
                      <a:pt x="387" y="250"/>
                      <a:pt x="391" y="259"/>
                    </a:cubicBezTo>
                    <a:cubicBezTo>
                      <a:pt x="404" y="283"/>
                      <a:pt x="440" y="295"/>
                      <a:pt x="442" y="324"/>
                    </a:cubicBezTo>
                    <a:cubicBezTo>
                      <a:pt x="435" y="299"/>
                      <a:pt x="423" y="283"/>
                      <a:pt x="408" y="263"/>
                    </a:cubicBezTo>
                    <a:cubicBezTo>
                      <a:pt x="399" y="252"/>
                      <a:pt x="387" y="242"/>
                      <a:pt x="389" y="226"/>
                    </a:cubicBezTo>
                    <a:cubicBezTo>
                      <a:pt x="401" y="236"/>
                      <a:pt x="414" y="245"/>
                      <a:pt x="428" y="251"/>
                    </a:cubicBezTo>
                    <a:cubicBezTo>
                      <a:pt x="442" y="258"/>
                      <a:pt x="451" y="260"/>
                      <a:pt x="460" y="273"/>
                    </a:cubicBezTo>
                    <a:cubicBezTo>
                      <a:pt x="468" y="286"/>
                      <a:pt x="478" y="300"/>
                      <a:pt x="485" y="314"/>
                    </a:cubicBezTo>
                    <a:cubicBezTo>
                      <a:pt x="489" y="323"/>
                      <a:pt x="498" y="349"/>
                      <a:pt x="497" y="357"/>
                    </a:cubicBezTo>
                    <a:cubicBezTo>
                      <a:pt x="497" y="316"/>
                      <a:pt x="484" y="273"/>
                      <a:pt x="447" y="250"/>
                    </a:cubicBezTo>
                    <a:cubicBezTo>
                      <a:pt x="434" y="242"/>
                      <a:pt x="415" y="240"/>
                      <a:pt x="404" y="230"/>
                    </a:cubicBezTo>
                    <a:cubicBezTo>
                      <a:pt x="396" y="223"/>
                      <a:pt x="392" y="202"/>
                      <a:pt x="395" y="192"/>
                    </a:cubicBezTo>
                    <a:cubicBezTo>
                      <a:pt x="403" y="150"/>
                      <a:pt x="447" y="196"/>
                      <a:pt x="462" y="209"/>
                    </a:cubicBezTo>
                    <a:cubicBezTo>
                      <a:pt x="473" y="219"/>
                      <a:pt x="482" y="224"/>
                      <a:pt x="493" y="232"/>
                    </a:cubicBezTo>
                    <a:cubicBezTo>
                      <a:pt x="503" y="239"/>
                      <a:pt x="510" y="243"/>
                      <a:pt x="518" y="251"/>
                    </a:cubicBezTo>
                    <a:cubicBezTo>
                      <a:pt x="519" y="252"/>
                      <a:pt x="520" y="256"/>
                      <a:pt x="520" y="256"/>
                    </a:cubicBezTo>
                    <a:cubicBezTo>
                      <a:pt x="512" y="230"/>
                      <a:pt x="490" y="224"/>
                      <a:pt x="472" y="208"/>
                    </a:cubicBezTo>
                    <a:cubicBezTo>
                      <a:pt x="457" y="195"/>
                      <a:pt x="440" y="169"/>
                      <a:pt x="464" y="155"/>
                    </a:cubicBezTo>
                    <a:cubicBezTo>
                      <a:pt x="477" y="149"/>
                      <a:pt x="494" y="156"/>
                      <a:pt x="507" y="155"/>
                    </a:cubicBezTo>
                    <a:cubicBezTo>
                      <a:pt x="524" y="154"/>
                      <a:pt x="539" y="140"/>
                      <a:pt x="554" y="134"/>
                    </a:cubicBezTo>
                    <a:cubicBezTo>
                      <a:pt x="579" y="123"/>
                      <a:pt x="607" y="114"/>
                      <a:pt x="635" y="118"/>
                    </a:cubicBezTo>
                    <a:cubicBezTo>
                      <a:pt x="603" y="118"/>
                      <a:pt x="574" y="120"/>
                      <a:pt x="544" y="129"/>
                    </a:cubicBezTo>
                    <a:cubicBezTo>
                      <a:pt x="521" y="135"/>
                      <a:pt x="487" y="145"/>
                      <a:pt x="465" y="132"/>
                    </a:cubicBezTo>
                    <a:cubicBezTo>
                      <a:pt x="440" y="118"/>
                      <a:pt x="468" y="96"/>
                      <a:pt x="484" y="89"/>
                    </a:cubicBezTo>
                    <a:cubicBezTo>
                      <a:pt x="501" y="80"/>
                      <a:pt x="496" y="85"/>
                      <a:pt x="542" y="68"/>
                    </a:cubicBezTo>
                    <a:cubicBezTo>
                      <a:pt x="587" y="50"/>
                      <a:pt x="1014" y="39"/>
                      <a:pt x="1906" y="239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0" name="Freeform 145">
                <a:extLst>
                  <a:ext uri="{FF2B5EF4-FFF2-40B4-BE49-F238E27FC236}">
                    <a16:creationId xmlns:a16="http://schemas.microsoft.com/office/drawing/2014/main" id="{5E91F2B1-4EB1-4784-BCBF-F92D1D089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1033"/>
                <a:ext cx="1817" cy="711"/>
              </a:xfrm>
              <a:custGeom>
                <a:avLst/>
                <a:gdLst>
                  <a:gd name="T0" fmla="*/ 96 w 1094"/>
                  <a:gd name="T1" fmla="*/ 2069 h 401"/>
                  <a:gd name="T2" fmla="*/ 8 w 1094"/>
                  <a:gd name="T3" fmla="*/ 1594 h 401"/>
                  <a:gd name="T4" fmla="*/ 75 w 1094"/>
                  <a:gd name="T5" fmla="*/ 1411 h 401"/>
                  <a:gd name="T6" fmla="*/ 256 w 1094"/>
                  <a:gd name="T7" fmla="*/ 1461 h 401"/>
                  <a:gd name="T8" fmla="*/ 492 w 1094"/>
                  <a:gd name="T9" fmla="*/ 1794 h 401"/>
                  <a:gd name="T10" fmla="*/ 492 w 1094"/>
                  <a:gd name="T11" fmla="*/ 2168 h 401"/>
                  <a:gd name="T12" fmla="*/ 533 w 1094"/>
                  <a:gd name="T13" fmla="*/ 2236 h 401"/>
                  <a:gd name="T14" fmla="*/ 526 w 1094"/>
                  <a:gd name="T15" fmla="*/ 1823 h 401"/>
                  <a:gd name="T16" fmla="*/ 375 w 1094"/>
                  <a:gd name="T17" fmla="*/ 1521 h 401"/>
                  <a:gd name="T18" fmla="*/ 256 w 1094"/>
                  <a:gd name="T19" fmla="*/ 1204 h 401"/>
                  <a:gd name="T20" fmla="*/ 387 w 1094"/>
                  <a:gd name="T21" fmla="*/ 1176 h 401"/>
                  <a:gd name="T22" fmla="*/ 573 w 1094"/>
                  <a:gd name="T23" fmla="*/ 1170 h 401"/>
                  <a:gd name="T24" fmla="*/ 747 w 1094"/>
                  <a:gd name="T25" fmla="*/ 1115 h 401"/>
                  <a:gd name="T26" fmla="*/ 957 w 1094"/>
                  <a:gd name="T27" fmla="*/ 1094 h 401"/>
                  <a:gd name="T28" fmla="*/ 1109 w 1094"/>
                  <a:gd name="T29" fmla="*/ 1004 h 401"/>
                  <a:gd name="T30" fmla="*/ 1151 w 1094"/>
                  <a:gd name="T31" fmla="*/ 874 h 401"/>
                  <a:gd name="T32" fmla="*/ 965 w 1094"/>
                  <a:gd name="T33" fmla="*/ 1060 h 401"/>
                  <a:gd name="T34" fmla="*/ 664 w 1094"/>
                  <a:gd name="T35" fmla="*/ 1074 h 401"/>
                  <a:gd name="T36" fmla="*/ 372 w 1094"/>
                  <a:gd name="T37" fmla="*/ 1110 h 401"/>
                  <a:gd name="T38" fmla="*/ 262 w 1094"/>
                  <a:gd name="T39" fmla="*/ 1069 h 401"/>
                  <a:gd name="T40" fmla="*/ 397 w 1094"/>
                  <a:gd name="T41" fmla="*/ 936 h 401"/>
                  <a:gd name="T42" fmla="*/ 709 w 1094"/>
                  <a:gd name="T43" fmla="*/ 757 h 401"/>
                  <a:gd name="T44" fmla="*/ 1026 w 1094"/>
                  <a:gd name="T45" fmla="*/ 713 h 401"/>
                  <a:gd name="T46" fmla="*/ 742 w 1094"/>
                  <a:gd name="T47" fmla="*/ 720 h 401"/>
                  <a:gd name="T48" fmla="*/ 438 w 1094"/>
                  <a:gd name="T49" fmla="*/ 837 h 401"/>
                  <a:gd name="T50" fmla="*/ 188 w 1094"/>
                  <a:gd name="T51" fmla="*/ 943 h 401"/>
                  <a:gd name="T52" fmla="*/ 174 w 1094"/>
                  <a:gd name="T53" fmla="*/ 699 h 401"/>
                  <a:gd name="T54" fmla="*/ 5013 w 1094"/>
                  <a:gd name="T55" fmla="*/ 1261 h 4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94" h="401">
                    <a:moveTo>
                      <a:pt x="21" y="371"/>
                    </a:moveTo>
                    <a:cubicBezTo>
                      <a:pt x="31" y="342"/>
                      <a:pt x="0" y="315"/>
                      <a:pt x="2" y="286"/>
                    </a:cubicBezTo>
                    <a:cubicBezTo>
                      <a:pt x="2" y="273"/>
                      <a:pt x="3" y="259"/>
                      <a:pt x="16" y="253"/>
                    </a:cubicBezTo>
                    <a:cubicBezTo>
                      <a:pt x="32" y="246"/>
                      <a:pt x="44" y="253"/>
                      <a:pt x="56" y="262"/>
                    </a:cubicBezTo>
                    <a:cubicBezTo>
                      <a:pt x="75" y="277"/>
                      <a:pt x="101" y="300"/>
                      <a:pt x="107" y="322"/>
                    </a:cubicBezTo>
                    <a:cubicBezTo>
                      <a:pt x="112" y="344"/>
                      <a:pt x="104" y="367"/>
                      <a:pt x="107" y="389"/>
                    </a:cubicBezTo>
                    <a:cubicBezTo>
                      <a:pt x="107" y="394"/>
                      <a:pt x="112" y="398"/>
                      <a:pt x="116" y="401"/>
                    </a:cubicBezTo>
                    <a:cubicBezTo>
                      <a:pt x="104" y="381"/>
                      <a:pt x="118" y="350"/>
                      <a:pt x="115" y="327"/>
                    </a:cubicBezTo>
                    <a:cubicBezTo>
                      <a:pt x="111" y="303"/>
                      <a:pt x="96" y="290"/>
                      <a:pt x="82" y="273"/>
                    </a:cubicBezTo>
                    <a:cubicBezTo>
                      <a:pt x="72" y="261"/>
                      <a:pt x="43" y="231"/>
                      <a:pt x="56" y="216"/>
                    </a:cubicBezTo>
                    <a:cubicBezTo>
                      <a:pt x="62" y="207"/>
                      <a:pt x="74" y="211"/>
                      <a:pt x="84" y="211"/>
                    </a:cubicBezTo>
                    <a:cubicBezTo>
                      <a:pt x="97" y="213"/>
                      <a:pt x="112" y="214"/>
                      <a:pt x="125" y="210"/>
                    </a:cubicBezTo>
                    <a:cubicBezTo>
                      <a:pt x="137" y="207"/>
                      <a:pt x="149" y="202"/>
                      <a:pt x="163" y="200"/>
                    </a:cubicBezTo>
                    <a:cubicBezTo>
                      <a:pt x="178" y="198"/>
                      <a:pt x="194" y="199"/>
                      <a:pt x="209" y="196"/>
                    </a:cubicBezTo>
                    <a:cubicBezTo>
                      <a:pt x="221" y="194"/>
                      <a:pt x="234" y="190"/>
                      <a:pt x="242" y="180"/>
                    </a:cubicBezTo>
                    <a:cubicBezTo>
                      <a:pt x="247" y="173"/>
                      <a:pt x="245" y="163"/>
                      <a:pt x="251" y="157"/>
                    </a:cubicBezTo>
                    <a:cubicBezTo>
                      <a:pt x="240" y="171"/>
                      <a:pt x="229" y="183"/>
                      <a:pt x="211" y="190"/>
                    </a:cubicBezTo>
                    <a:cubicBezTo>
                      <a:pt x="191" y="197"/>
                      <a:pt x="167" y="193"/>
                      <a:pt x="145" y="193"/>
                    </a:cubicBezTo>
                    <a:cubicBezTo>
                      <a:pt x="123" y="193"/>
                      <a:pt x="102" y="198"/>
                      <a:pt x="81" y="199"/>
                    </a:cubicBezTo>
                    <a:cubicBezTo>
                      <a:pt x="72" y="199"/>
                      <a:pt x="58" y="202"/>
                      <a:pt x="57" y="192"/>
                    </a:cubicBezTo>
                    <a:cubicBezTo>
                      <a:pt x="57" y="179"/>
                      <a:pt x="78" y="173"/>
                      <a:pt x="87" y="168"/>
                    </a:cubicBezTo>
                    <a:cubicBezTo>
                      <a:pt x="109" y="155"/>
                      <a:pt x="128" y="137"/>
                      <a:pt x="155" y="136"/>
                    </a:cubicBezTo>
                    <a:cubicBezTo>
                      <a:pt x="173" y="135"/>
                      <a:pt x="212" y="148"/>
                      <a:pt x="224" y="128"/>
                    </a:cubicBezTo>
                    <a:cubicBezTo>
                      <a:pt x="203" y="136"/>
                      <a:pt x="183" y="129"/>
                      <a:pt x="162" y="129"/>
                    </a:cubicBezTo>
                    <a:cubicBezTo>
                      <a:pt x="133" y="129"/>
                      <a:pt x="119" y="135"/>
                      <a:pt x="96" y="150"/>
                    </a:cubicBezTo>
                    <a:cubicBezTo>
                      <a:pt x="83" y="158"/>
                      <a:pt x="58" y="177"/>
                      <a:pt x="41" y="169"/>
                    </a:cubicBezTo>
                    <a:cubicBezTo>
                      <a:pt x="27" y="162"/>
                      <a:pt x="29" y="135"/>
                      <a:pt x="38" y="125"/>
                    </a:cubicBezTo>
                    <a:cubicBezTo>
                      <a:pt x="43" y="121"/>
                      <a:pt x="193" y="0"/>
                      <a:pt x="1094" y="226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1" name="Freeform 146">
                <a:extLst>
                  <a:ext uri="{FF2B5EF4-FFF2-40B4-BE49-F238E27FC236}">
                    <a16:creationId xmlns:a16="http://schemas.microsoft.com/office/drawing/2014/main" id="{FC5DF517-2C56-49B7-9EAF-5B7084CA3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3" y="1491"/>
                <a:ext cx="115" cy="193"/>
              </a:xfrm>
              <a:custGeom>
                <a:avLst/>
                <a:gdLst>
                  <a:gd name="T0" fmla="*/ 0 w 69"/>
                  <a:gd name="T1" fmla="*/ 540 h 109"/>
                  <a:gd name="T2" fmla="*/ 37 w 69"/>
                  <a:gd name="T3" fmla="*/ 280 h 109"/>
                  <a:gd name="T4" fmla="*/ 120 w 69"/>
                  <a:gd name="T5" fmla="*/ 44 h 109"/>
                  <a:gd name="T6" fmla="*/ 217 w 69"/>
                  <a:gd name="T7" fmla="*/ 294 h 109"/>
                  <a:gd name="T8" fmla="*/ 300 w 69"/>
                  <a:gd name="T9" fmla="*/ 489 h 109"/>
                  <a:gd name="T10" fmla="*/ 320 w 69"/>
                  <a:gd name="T11" fmla="*/ 606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109">
                    <a:moveTo>
                      <a:pt x="0" y="97"/>
                    </a:moveTo>
                    <a:cubicBezTo>
                      <a:pt x="5" y="82"/>
                      <a:pt x="9" y="67"/>
                      <a:pt x="8" y="50"/>
                    </a:cubicBezTo>
                    <a:cubicBezTo>
                      <a:pt x="8" y="40"/>
                      <a:pt x="6" y="0"/>
                      <a:pt x="26" y="8"/>
                    </a:cubicBezTo>
                    <a:cubicBezTo>
                      <a:pt x="40" y="13"/>
                      <a:pt x="42" y="42"/>
                      <a:pt x="47" y="53"/>
                    </a:cubicBezTo>
                    <a:cubicBezTo>
                      <a:pt x="51" y="65"/>
                      <a:pt x="61" y="76"/>
                      <a:pt x="65" y="88"/>
                    </a:cubicBezTo>
                    <a:cubicBezTo>
                      <a:pt x="67" y="95"/>
                      <a:pt x="67" y="102"/>
                      <a:pt x="69" y="109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2" name="Freeform 147">
                <a:extLst>
                  <a:ext uri="{FF2B5EF4-FFF2-40B4-BE49-F238E27FC236}">
                    <a16:creationId xmlns:a16="http://schemas.microsoft.com/office/drawing/2014/main" id="{9D47F691-CADD-43CF-AB21-44AA72A27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1517"/>
                <a:ext cx="169" cy="145"/>
              </a:xfrm>
              <a:custGeom>
                <a:avLst/>
                <a:gdLst>
                  <a:gd name="T0" fmla="*/ 0 w 102"/>
                  <a:gd name="T1" fmla="*/ 375 h 82"/>
                  <a:gd name="T2" fmla="*/ 209 w 102"/>
                  <a:gd name="T3" fmla="*/ 200 h 82"/>
                  <a:gd name="T4" fmla="*/ 388 w 102"/>
                  <a:gd name="T5" fmla="*/ 0 h 82"/>
                  <a:gd name="T6" fmla="*/ 459 w 102"/>
                  <a:gd name="T7" fmla="*/ 249 h 82"/>
                  <a:gd name="T8" fmla="*/ 464 w 102"/>
                  <a:gd name="T9" fmla="*/ 453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" h="82">
                    <a:moveTo>
                      <a:pt x="0" y="68"/>
                    </a:moveTo>
                    <a:cubicBezTo>
                      <a:pt x="14" y="56"/>
                      <a:pt x="31" y="48"/>
                      <a:pt x="46" y="36"/>
                    </a:cubicBezTo>
                    <a:cubicBezTo>
                      <a:pt x="59" y="27"/>
                      <a:pt x="80" y="15"/>
                      <a:pt x="85" y="0"/>
                    </a:cubicBezTo>
                    <a:cubicBezTo>
                      <a:pt x="92" y="16"/>
                      <a:pt x="101" y="26"/>
                      <a:pt x="101" y="45"/>
                    </a:cubicBezTo>
                    <a:cubicBezTo>
                      <a:pt x="102" y="56"/>
                      <a:pt x="100" y="70"/>
                      <a:pt x="102" y="82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3" name="Freeform 148">
                <a:extLst>
                  <a:ext uri="{FF2B5EF4-FFF2-40B4-BE49-F238E27FC236}">
                    <a16:creationId xmlns:a16="http://schemas.microsoft.com/office/drawing/2014/main" id="{B6008A5C-A730-46E1-B424-3693EDEEA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0" y="1460"/>
                <a:ext cx="255" cy="218"/>
              </a:xfrm>
              <a:custGeom>
                <a:avLst/>
                <a:gdLst>
                  <a:gd name="T0" fmla="*/ 13 w 153"/>
                  <a:gd name="T1" fmla="*/ 434 h 123"/>
                  <a:gd name="T2" fmla="*/ 50 w 153"/>
                  <a:gd name="T3" fmla="*/ 183 h 123"/>
                  <a:gd name="T4" fmla="*/ 362 w 153"/>
                  <a:gd name="T5" fmla="*/ 0 h 123"/>
                  <a:gd name="T6" fmla="*/ 203 w 153"/>
                  <a:gd name="T7" fmla="*/ 188 h 123"/>
                  <a:gd name="T8" fmla="*/ 147 w 153"/>
                  <a:gd name="T9" fmla="*/ 383 h 123"/>
                  <a:gd name="T10" fmla="*/ 5 w 153"/>
                  <a:gd name="T11" fmla="*/ 684 h 123"/>
                  <a:gd name="T12" fmla="*/ 203 w 153"/>
                  <a:gd name="T13" fmla="*/ 333 h 123"/>
                  <a:gd name="T14" fmla="*/ 492 w 153"/>
                  <a:gd name="T15" fmla="*/ 50 h 123"/>
                  <a:gd name="T16" fmla="*/ 675 w 153"/>
                  <a:gd name="T17" fmla="*/ 110 h 123"/>
                  <a:gd name="T18" fmla="*/ 597 w 153"/>
                  <a:gd name="T19" fmla="*/ 280 h 123"/>
                  <a:gd name="T20" fmla="*/ 370 w 153"/>
                  <a:gd name="T21" fmla="*/ 455 h 123"/>
                  <a:gd name="T22" fmla="*/ 312 w 153"/>
                  <a:gd name="T23" fmla="*/ 533 h 1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3" h="123">
                    <a:moveTo>
                      <a:pt x="3" y="78"/>
                    </a:moveTo>
                    <a:cubicBezTo>
                      <a:pt x="2" y="62"/>
                      <a:pt x="0" y="46"/>
                      <a:pt x="11" y="33"/>
                    </a:cubicBezTo>
                    <a:cubicBezTo>
                      <a:pt x="25" y="19"/>
                      <a:pt x="59" y="1"/>
                      <a:pt x="78" y="0"/>
                    </a:cubicBezTo>
                    <a:cubicBezTo>
                      <a:pt x="67" y="11"/>
                      <a:pt x="53" y="21"/>
                      <a:pt x="44" y="34"/>
                    </a:cubicBezTo>
                    <a:cubicBezTo>
                      <a:pt x="36" y="44"/>
                      <a:pt x="35" y="57"/>
                      <a:pt x="32" y="69"/>
                    </a:cubicBezTo>
                    <a:cubicBezTo>
                      <a:pt x="27" y="91"/>
                      <a:pt x="19" y="109"/>
                      <a:pt x="1" y="123"/>
                    </a:cubicBezTo>
                    <a:cubicBezTo>
                      <a:pt x="30" y="112"/>
                      <a:pt x="35" y="83"/>
                      <a:pt x="44" y="60"/>
                    </a:cubicBezTo>
                    <a:cubicBezTo>
                      <a:pt x="56" y="29"/>
                      <a:pt x="74" y="16"/>
                      <a:pt x="106" y="9"/>
                    </a:cubicBezTo>
                    <a:cubicBezTo>
                      <a:pt x="118" y="7"/>
                      <a:pt x="139" y="8"/>
                      <a:pt x="146" y="20"/>
                    </a:cubicBezTo>
                    <a:cubicBezTo>
                      <a:pt x="153" y="33"/>
                      <a:pt x="138" y="44"/>
                      <a:pt x="129" y="50"/>
                    </a:cubicBezTo>
                    <a:cubicBezTo>
                      <a:pt x="112" y="61"/>
                      <a:pt x="95" y="69"/>
                      <a:pt x="80" y="82"/>
                    </a:cubicBezTo>
                    <a:cubicBezTo>
                      <a:pt x="75" y="86"/>
                      <a:pt x="71" y="91"/>
                      <a:pt x="67" y="96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4" name="Freeform 149">
                <a:extLst>
                  <a:ext uri="{FF2B5EF4-FFF2-40B4-BE49-F238E27FC236}">
                    <a16:creationId xmlns:a16="http://schemas.microsoft.com/office/drawing/2014/main" id="{7A71DC42-D39A-4363-90BB-E3E379816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4" y="1522"/>
                <a:ext cx="55" cy="77"/>
              </a:xfrm>
              <a:custGeom>
                <a:avLst/>
                <a:gdLst>
                  <a:gd name="T0" fmla="*/ 0 w 33"/>
                  <a:gd name="T1" fmla="*/ 235 h 43"/>
                  <a:gd name="T2" fmla="*/ 153 w 33"/>
                  <a:gd name="T3" fmla="*/ 0 h 43"/>
                  <a:gd name="T4" fmla="*/ 147 w 33"/>
                  <a:gd name="T5" fmla="*/ 247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" h="43">
                    <a:moveTo>
                      <a:pt x="0" y="41"/>
                    </a:moveTo>
                    <a:cubicBezTo>
                      <a:pt x="5" y="23"/>
                      <a:pt x="14" y="5"/>
                      <a:pt x="33" y="0"/>
                    </a:cubicBezTo>
                    <a:cubicBezTo>
                      <a:pt x="32" y="12"/>
                      <a:pt x="30" y="29"/>
                      <a:pt x="32" y="43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5" name="Freeform 150">
                <a:extLst>
                  <a:ext uri="{FF2B5EF4-FFF2-40B4-BE49-F238E27FC236}">
                    <a16:creationId xmlns:a16="http://schemas.microsoft.com/office/drawing/2014/main" id="{F3752756-5556-46A3-AB08-F128A6C24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1" y="1063"/>
                <a:ext cx="2354" cy="530"/>
              </a:xfrm>
              <a:custGeom>
                <a:avLst/>
                <a:gdLst>
                  <a:gd name="T0" fmla="*/ 6497 w 1417"/>
                  <a:gd name="T1" fmla="*/ 1002 h 299"/>
                  <a:gd name="T2" fmla="*/ 1540 w 1417"/>
                  <a:gd name="T3" fmla="*/ 424 h 299"/>
                  <a:gd name="T4" fmla="*/ 1374 w 1417"/>
                  <a:gd name="T5" fmla="*/ 549 h 299"/>
                  <a:gd name="T6" fmla="*/ 1226 w 1417"/>
                  <a:gd name="T7" fmla="*/ 670 h 299"/>
                  <a:gd name="T8" fmla="*/ 885 w 1417"/>
                  <a:gd name="T9" fmla="*/ 684 h 299"/>
                  <a:gd name="T10" fmla="*/ 688 w 1417"/>
                  <a:gd name="T11" fmla="*/ 663 h 299"/>
                  <a:gd name="T12" fmla="*/ 542 w 1417"/>
                  <a:gd name="T13" fmla="*/ 729 h 299"/>
                  <a:gd name="T14" fmla="*/ 249 w 1417"/>
                  <a:gd name="T15" fmla="*/ 684 h 299"/>
                  <a:gd name="T16" fmla="*/ 400 w 1417"/>
                  <a:gd name="T17" fmla="*/ 821 h 299"/>
                  <a:gd name="T18" fmla="*/ 601 w 1417"/>
                  <a:gd name="T19" fmla="*/ 801 h 299"/>
                  <a:gd name="T20" fmla="*/ 522 w 1417"/>
                  <a:gd name="T21" fmla="*/ 924 h 299"/>
                  <a:gd name="T22" fmla="*/ 409 w 1417"/>
                  <a:gd name="T23" fmla="*/ 996 h 299"/>
                  <a:gd name="T24" fmla="*/ 660 w 1417"/>
                  <a:gd name="T25" fmla="*/ 821 h 299"/>
                  <a:gd name="T26" fmla="*/ 998 w 1417"/>
                  <a:gd name="T27" fmla="*/ 821 h 299"/>
                  <a:gd name="T28" fmla="*/ 792 w 1417"/>
                  <a:gd name="T29" fmla="*/ 1058 h 299"/>
                  <a:gd name="T30" fmla="*/ 610 w 1417"/>
                  <a:gd name="T31" fmla="*/ 1090 h 299"/>
                  <a:gd name="T32" fmla="*/ 439 w 1417"/>
                  <a:gd name="T33" fmla="*/ 1115 h 299"/>
                  <a:gd name="T34" fmla="*/ 346 w 1417"/>
                  <a:gd name="T35" fmla="*/ 1046 h 299"/>
                  <a:gd name="T36" fmla="*/ 229 w 1417"/>
                  <a:gd name="T37" fmla="*/ 1030 h 299"/>
                  <a:gd name="T38" fmla="*/ 0 w 1417"/>
                  <a:gd name="T39" fmla="*/ 1053 h 299"/>
                  <a:gd name="T40" fmla="*/ 141 w 1417"/>
                  <a:gd name="T41" fmla="*/ 1081 h 299"/>
                  <a:gd name="T42" fmla="*/ 271 w 1417"/>
                  <a:gd name="T43" fmla="*/ 1090 h 299"/>
                  <a:gd name="T44" fmla="*/ 362 w 1417"/>
                  <a:gd name="T45" fmla="*/ 1131 h 299"/>
                  <a:gd name="T46" fmla="*/ 444 w 1417"/>
                  <a:gd name="T47" fmla="*/ 1220 h 299"/>
                  <a:gd name="T48" fmla="*/ 289 w 1417"/>
                  <a:gd name="T49" fmla="*/ 1310 h 299"/>
                  <a:gd name="T50" fmla="*/ 118 w 1417"/>
                  <a:gd name="T51" fmla="*/ 1333 h 299"/>
                  <a:gd name="T52" fmla="*/ 425 w 1417"/>
                  <a:gd name="T53" fmla="*/ 1292 h 299"/>
                  <a:gd name="T54" fmla="*/ 542 w 1417"/>
                  <a:gd name="T55" fmla="*/ 1220 h 299"/>
                  <a:gd name="T56" fmla="*/ 698 w 1417"/>
                  <a:gd name="T57" fmla="*/ 1159 h 299"/>
                  <a:gd name="T58" fmla="*/ 605 w 1417"/>
                  <a:gd name="T59" fmla="*/ 1253 h 299"/>
                  <a:gd name="T60" fmla="*/ 404 w 1417"/>
                  <a:gd name="T61" fmla="*/ 1383 h 299"/>
                  <a:gd name="T62" fmla="*/ 284 w 1417"/>
                  <a:gd name="T63" fmla="*/ 1565 h 299"/>
                  <a:gd name="T64" fmla="*/ 264 w 1417"/>
                  <a:gd name="T65" fmla="*/ 1664 h 2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17" h="299">
                    <a:moveTo>
                      <a:pt x="1417" y="180"/>
                    </a:moveTo>
                    <a:cubicBezTo>
                      <a:pt x="1417" y="180"/>
                      <a:pt x="626" y="0"/>
                      <a:pt x="336" y="76"/>
                    </a:cubicBezTo>
                    <a:cubicBezTo>
                      <a:pt x="324" y="79"/>
                      <a:pt x="310" y="91"/>
                      <a:pt x="300" y="99"/>
                    </a:cubicBezTo>
                    <a:cubicBezTo>
                      <a:pt x="290" y="107"/>
                      <a:pt x="279" y="115"/>
                      <a:pt x="267" y="120"/>
                    </a:cubicBezTo>
                    <a:cubicBezTo>
                      <a:pt x="241" y="132"/>
                      <a:pt x="219" y="128"/>
                      <a:pt x="193" y="123"/>
                    </a:cubicBezTo>
                    <a:cubicBezTo>
                      <a:pt x="179" y="120"/>
                      <a:pt x="164" y="116"/>
                      <a:pt x="150" y="119"/>
                    </a:cubicBezTo>
                    <a:cubicBezTo>
                      <a:pt x="139" y="121"/>
                      <a:pt x="129" y="128"/>
                      <a:pt x="118" y="131"/>
                    </a:cubicBezTo>
                    <a:cubicBezTo>
                      <a:pt x="95" y="137"/>
                      <a:pt x="71" y="140"/>
                      <a:pt x="54" y="123"/>
                    </a:cubicBezTo>
                    <a:cubicBezTo>
                      <a:pt x="60" y="136"/>
                      <a:pt x="72" y="145"/>
                      <a:pt x="87" y="147"/>
                    </a:cubicBezTo>
                    <a:cubicBezTo>
                      <a:pt x="102" y="148"/>
                      <a:pt x="117" y="142"/>
                      <a:pt x="131" y="144"/>
                    </a:cubicBezTo>
                    <a:cubicBezTo>
                      <a:pt x="124" y="150"/>
                      <a:pt x="121" y="160"/>
                      <a:pt x="114" y="166"/>
                    </a:cubicBezTo>
                    <a:cubicBezTo>
                      <a:pt x="106" y="173"/>
                      <a:pt x="96" y="173"/>
                      <a:pt x="89" y="179"/>
                    </a:cubicBezTo>
                    <a:cubicBezTo>
                      <a:pt x="115" y="179"/>
                      <a:pt x="126" y="161"/>
                      <a:pt x="144" y="147"/>
                    </a:cubicBezTo>
                    <a:cubicBezTo>
                      <a:pt x="162" y="132"/>
                      <a:pt x="204" y="119"/>
                      <a:pt x="218" y="147"/>
                    </a:cubicBezTo>
                    <a:cubicBezTo>
                      <a:pt x="235" y="179"/>
                      <a:pt x="196" y="187"/>
                      <a:pt x="173" y="190"/>
                    </a:cubicBezTo>
                    <a:cubicBezTo>
                      <a:pt x="159" y="192"/>
                      <a:pt x="146" y="193"/>
                      <a:pt x="133" y="196"/>
                    </a:cubicBezTo>
                    <a:cubicBezTo>
                      <a:pt x="121" y="199"/>
                      <a:pt x="108" y="205"/>
                      <a:pt x="96" y="200"/>
                    </a:cubicBezTo>
                    <a:cubicBezTo>
                      <a:pt x="88" y="197"/>
                      <a:pt x="83" y="191"/>
                      <a:pt x="75" y="188"/>
                    </a:cubicBezTo>
                    <a:cubicBezTo>
                      <a:pt x="67" y="186"/>
                      <a:pt x="58" y="185"/>
                      <a:pt x="50" y="185"/>
                    </a:cubicBezTo>
                    <a:cubicBezTo>
                      <a:pt x="34" y="184"/>
                      <a:pt x="17" y="189"/>
                      <a:pt x="0" y="189"/>
                    </a:cubicBezTo>
                    <a:cubicBezTo>
                      <a:pt x="10" y="188"/>
                      <a:pt x="20" y="194"/>
                      <a:pt x="31" y="194"/>
                    </a:cubicBezTo>
                    <a:cubicBezTo>
                      <a:pt x="40" y="195"/>
                      <a:pt x="49" y="195"/>
                      <a:pt x="59" y="196"/>
                    </a:cubicBezTo>
                    <a:cubicBezTo>
                      <a:pt x="66" y="197"/>
                      <a:pt x="74" y="199"/>
                      <a:pt x="79" y="203"/>
                    </a:cubicBezTo>
                    <a:cubicBezTo>
                      <a:pt x="86" y="208"/>
                      <a:pt x="89" y="216"/>
                      <a:pt x="97" y="219"/>
                    </a:cubicBezTo>
                    <a:cubicBezTo>
                      <a:pt x="86" y="219"/>
                      <a:pt x="74" y="231"/>
                      <a:pt x="63" y="235"/>
                    </a:cubicBezTo>
                    <a:cubicBezTo>
                      <a:pt x="51" y="238"/>
                      <a:pt x="38" y="239"/>
                      <a:pt x="26" y="239"/>
                    </a:cubicBezTo>
                    <a:cubicBezTo>
                      <a:pt x="50" y="242"/>
                      <a:pt x="71" y="241"/>
                      <a:pt x="93" y="232"/>
                    </a:cubicBezTo>
                    <a:cubicBezTo>
                      <a:pt x="102" y="228"/>
                      <a:pt x="109" y="223"/>
                      <a:pt x="118" y="219"/>
                    </a:cubicBezTo>
                    <a:cubicBezTo>
                      <a:pt x="124" y="216"/>
                      <a:pt x="146" y="205"/>
                      <a:pt x="152" y="208"/>
                    </a:cubicBezTo>
                    <a:cubicBezTo>
                      <a:pt x="163" y="214"/>
                      <a:pt x="136" y="224"/>
                      <a:pt x="132" y="225"/>
                    </a:cubicBezTo>
                    <a:cubicBezTo>
                      <a:pt x="117" y="232"/>
                      <a:pt x="102" y="239"/>
                      <a:pt x="88" y="248"/>
                    </a:cubicBezTo>
                    <a:cubicBezTo>
                      <a:pt x="74" y="257"/>
                      <a:pt x="67" y="266"/>
                      <a:pt x="62" y="281"/>
                    </a:cubicBezTo>
                    <a:cubicBezTo>
                      <a:pt x="60" y="287"/>
                      <a:pt x="59" y="293"/>
                      <a:pt x="58" y="299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6" name="Freeform 151">
                <a:extLst>
                  <a:ext uri="{FF2B5EF4-FFF2-40B4-BE49-F238E27FC236}">
                    <a16:creationId xmlns:a16="http://schemas.microsoft.com/office/drawing/2014/main" id="{2682A048-EEC5-446F-B50B-FE4517CC4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56"/>
                <a:ext cx="1262" cy="595"/>
              </a:xfrm>
              <a:custGeom>
                <a:avLst/>
                <a:gdLst>
                  <a:gd name="T0" fmla="*/ 362 w 760"/>
                  <a:gd name="T1" fmla="*/ 1866 h 336"/>
                  <a:gd name="T2" fmla="*/ 292 w 760"/>
                  <a:gd name="T3" fmla="*/ 1688 h 336"/>
                  <a:gd name="T4" fmla="*/ 179 w 760"/>
                  <a:gd name="T5" fmla="*/ 1493 h 336"/>
                  <a:gd name="T6" fmla="*/ 325 w 760"/>
                  <a:gd name="T7" fmla="*/ 1542 h 336"/>
                  <a:gd name="T8" fmla="*/ 521 w 760"/>
                  <a:gd name="T9" fmla="*/ 1505 h 336"/>
                  <a:gd name="T10" fmla="*/ 872 w 760"/>
                  <a:gd name="T11" fmla="*/ 1744 h 336"/>
                  <a:gd name="T12" fmla="*/ 789 w 760"/>
                  <a:gd name="T13" fmla="*/ 1636 h 336"/>
                  <a:gd name="T14" fmla="*/ 654 w 760"/>
                  <a:gd name="T15" fmla="*/ 1521 h 336"/>
                  <a:gd name="T16" fmla="*/ 359 w 760"/>
                  <a:gd name="T17" fmla="*/ 1456 h 336"/>
                  <a:gd name="T18" fmla="*/ 168 w 760"/>
                  <a:gd name="T19" fmla="*/ 1273 h 336"/>
                  <a:gd name="T20" fmla="*/ 438 w 760"/>
                  <a:gd name="T21" fmla="*/ 1172 h 336"/>
                  <a:gd name="T22" fmla="*/ 681 w 760"/>
                  <a:gd name="T23" fmla="*/ 1139 h 336"/>
                  <a:gd name="T24" fmla="*/ 880 w 760"/>
                  <a:gd name="T25" fmla="*/ 1009 h 336"/>
                  <a:gd name="T26" fmla="*/ 761 w 760"/>
                  <a:gd name="T27" fmla="*/ 1016 h 336"/>
                  <a:gd name="T28" fmla="*/ 651 w 760"/>
                  <a:gd name="T29" fmla="*/ 1094 h 336"/>
                  <a:gd name="T30" fmla="*/ 320 w 760"/>
                  <a:gd name="T31" fmla="*/ 1110 h 336"/>
                  <a:gd name="T32" fmla="*/ 50 w 760"/>
                  <a:gd name="T33" fmla="*/ 1032 h 336"/>
                  <a:gd name="T34" fmla="*/ 116 w 760"/>
                  <a:gd name="T35" fmla="*/ 772 h 336"/>
                  <a:gd name="T36" fmla="*/ 3480 w 760"/>
                  <a:gd name="T37" fmla="*/ 1110 h 3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60" h="336">
                    <a:moveTo>
                      <a:pt x="79" y="336"/>
                    </a:moveTo>
                    <a:cubicBezTo>
                      <a:pt x="75" y="325"/>
                      <a:pt x="70" y="314"/>
                      <a:pt x="64" y="304"/>
                    </a:cubicBezTo>
                    <a:cubicBezTo>
                      <a:pt x="57" y="293"/>
                      <a:pt x="41" y="282"/>
                      <a:pt x="39" y="269"/>
                    </a:cubicBezTo>
                    <a:cubicBezTo>
                      <a:pt x="51" y="264"/>
                      <a:pt x="59" y="277"/>
                      <a:pt x="71" y="278"/>
                    </a:cubicBezTo>
                    <a:cubicBezTo>
                      <a:pt x="85" y="280"/>
                      <a:pt x="99" y="270"/>
                      <a:pt x="114" y="271"/>
                    </a:cubicBezTo>
                    <a:cubicBezTo>
                      <a:pt x="141" y="273"/>
                      <a:pt x="175" y="291"/>
                      <a:pt x="190" y="314"/>
                    </a:cubicBezTo>
                    <a:cubicBezTo>
                      <a:pt x="184" y="309"/>
                      <a:pt x="179" y="300"/>
                      <a:pt x="172" y="295"/>
                    </a:cubicBezTo>
                    <a:cubicBezTo>
                      <a:pt x="163" y="288"/>
                      <a:pt x="153" y="280"/>
                      <a:pt x="143" y="274"/>
                    </a:cubicBezTo>
                    <a:cubicBezTo>
                      <a:pt x="122" y="260"/>
                      <a:pt x="101" y="266"/>
                      <a:pt x="78" y="262"/>
                    </a:cubicBezTo>
                    <a:cubicBezTo>
                      <a:pt x="61" y="260"/>
                      <a:pt x="32" y="253"/>
                      <a:pt x="37" y="229"/>
                    </a:cubicBezTo>
                    <a:cubicBezTo>
                      <a:pt x="43" y="203"/>
                      <a:pt x="76" y="210"/>
                      <a:pt x="96" y="211"/>
                    </a:cubicBezTo>
                    <a:cubicBezTo>
                      <a:pt x="114" y="212"/>
                      <a:pt x="132" y="214"/>
                      <a:pt x="149" y="205"/>
                    </a:cubicBezTo>
                    <a:cubicBezTo>
                      <a:pt x="162" y="199"/>
                      <a:pt x="176" y="176"/>
                      <a:pt x="192" y="182"/>
                    </a:cubicBezTo>
                    <a:cubicBezTo>
                      <a:pt x="183" y="180"/>
                      <a:pt x="175" y="179"/>
                      <a:pt x="166" y="183"/>
                    </a:cubicBezTo>
                    <a:cubicBezTo>
                      <a:pt x="158" y="187"/>
                      <a:pt x="152" y="194"/>
                      <a:pt x="142" y="197"/>
                    </a:cubicBezTo>
                    <a:cubicBezTo>
                      <a:pt x="119" y="205"/>
                      <a:pt x="94" y="203"/>
                      <a:pt x="70" y="200"/>
                    </a:cubicBezTo>
                    <a:cubicBezTo>
                      <a:pt x="51" y="197"/>
                      <a:pt x="22" y="204"/>
                      <a:pt x="11" y="186"/>
                    </a:cubicBezTo>
                    <a:cubicBezTo>
                      <a:pt x="0" y="169"/>
                      <a:pt x="19" y="156"/>
                      <a:pt x="25" y="139"/>
                    </a:cubicBezTo>
                    <a:cubicBezTo>
                      <a:pt x="25" y="139"/>
                      <a:pt x="54" y="0"/>
                      <a:pt x="760" y="20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7" name="Freeform 152">
                <a:extLst>
                  <a:ext uri="{FF2B5EF4-FFF2-40B4-BE49-F238E27FC236}">
                    <a16:creationId xmlns:a16="http://schemas.microsoft.com/office/drawing/2014/main" id="{56385889-D47B-4923-B5F7-662532EEA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7" y="1762"/>
                <a:ext cx="118" cy="221"/>
              </a:xfrm>
              <a:custGeom>
                <a:avLst/>
                <a:gdLst>
                  <a:gd name="T0" fmla="*/ 0 w 71"/>
                  <a:gd name="T1" fmla="*/ 691 h 125"/>
                  <a:gd name="T2" fmla="*/ 130 w 71"/>
                  <a:gd name="T3" fmla="*/ 509 h 125"/>
                  <a:gd name="T4" fmla="*/ 151 w 71"/>
                  <a:gd name="T5" fmla="*/ 272 h 125"/>
                  <a:gd name="T6" fmla="*/ 251 w 71"/>
                  <a:gd name="T7" fmla="*/ 476 h 125"/>
                  <a:gd name="T8" fmla="*/ 317 w 71"/>
                  <a:gd name="T9" fmla="*/ 626 h 125"/>
                  <a:gd name="T10" fmla="*/ 249 w 71"/>
                  <a:gd name="T11" fmla="*/ 359 h 125"/>
                  <a:gd name="T12" fmla="*/ 158 w 71"/>
                  <a:gd name="T13" fmla="*/ 78 h 125"/>
                  <a:gd name="T14" fmla="*/ 133 w 71"/>
                  <a:gd name="T15" fmla="*/ 0 h 1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1" h="125">
                    <a:moveTo>
                      <a:pt x="0" y="125"/>
                    </a:moveTo>
                    <a:cubicBezTo>
                      <a:pt x="11" y="116"/>
                      <a:pt x="23" y="109"/>
                      <a:pt x="28" y="92"/>
                    </a:cubicBezTo>
                    <a:cubicBezTo>
                      <a:pt x="32" y="79"/>
                      <a:pt x="33" y="63"/>
                      <a:pt x="33" y="49"/>
                    </a:cubicBezTo>
                    <a:cubicBezTo>
                      <a:pt x="41" y="58"/>
                      <a:pt x="50" y="75"/>
                      <a:pt x="55" y="86"/>
                    </a:cubicBezTo>
                    <a:cubicBezTo>
                      <a:pt x="60" y="95"/>
                      <a:pt x="69" y="102"/>
                      <a:pt x="69" y="113"/>
                    </a:cubicBezTo>
                    <a:cubicBezTo>
                      <a:pt x="71" y="97"/>
                      <a:pt x="61" y="78"/>
                      <a:pt x="54" y="65"/>
                    </a:cubicBezTo>
                    <a:cubicBezTo>
                      <a:pt x="45" y="48"/>
                      <a:pt x="40" y="32"/>
                      <a:pt x="34" y="14"/>
                    </a:cubicBezTo>
                    <a:cubicBezTo>
                      <a:pt x="33" y="9"/>
                      <a:pt x="31" y="5"/>
                      <a:pt x="29" y="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8" name="Freeform 153">
                <a:extLst>
                  <a:ext uri="{FF2B5EF4-FFF2-40B4-BE49-F238E27FC236}">
                    <a16:creationId xmlns:a16="http://schemas.microsoft.com/office/drawing/2014/main" id="{B30754B6-2808-4AA6-B7EB-865BDD2B6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3" y="1689"/>
                <a:ext cx="153" cy="292"/>
              </a:xfrm>
              <a:custGeom>
                <a:avLst/>
                <a:gdLst>
                  <a:gd name="T0" fmla="*/ 0 w 92"/>
                  <a:gd name="T1" fmla="*/ 858 h 165"/>
                  <a:gd name="T2" fmla="*/ 42 w 92"/>
                  <a:gd name="T3" fmla="*/ 704 h 165"/>
                  <a:gd name="T4" fmla="*/ 83 w 92"/>
                  <a:gd name="T5" fmla="*/ 419 h 165"/>
                  <a:gd name="T6" fmla="*/ 160 w 92"/>
                  <a:gd name="T7" fmla="*/ 16 h 165"/>
                  <a:gd name="T8" fmla="*/ 396 w 92"/>
                  <a:gd name="T9" fmla="*/ 366 h 165"/>
                  <a:gd name="T10" fmla="*/ 414 w 92"/>
                  <a:gd name="T11" fmla="*/ 598 h 165"/>
                  <a:gd name="T12" fmla="*/ 333 w 92"/>
                  <a:gd name="T13" fmla="*/ 842 h 165"/>
                  <a:gd name="T14" fmla="*/ 313 w 92"/>
                  <a:gd name="T15" fmla="*/ 915 h 1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2" h="165">
                    <a:moveTo>
                      <a:pt x="0" y="155"/>
                    </a:moveTo>
                    <a:cubicBezTo>
                      <a:pt x="2" y="145"/>
                      <a:pt x="6" y="136"/>
                      <a:pt x="9" y="127"/>
                    </a:cubicBezTo>
                    <a:cubicBezTo>
                      <a:pt x="14" y="110"/>
                      <a:pt x="18" y="94"/>
                      <a:pt x="18" y="76"/>
                    </a:cubicBezTo>
                    <a:cubicBezTo>
                      <a:pt x="19" y="55"/>
                      <a:pt x="4" y="7"/>
                      <a:pt x="35" y="3"/>
                    </a:cubicBezTo>
                    <a:cubicBezTo>
                      <a:pt x="63" y="0"/>
                      <a:pt x="81" y="43"/>
                      <a:pt x="86" y="66"/>
                    </a:cubicBezTo>
                    <a:cubicBezTo>
                      <a:pt x="89" y="79"/>
                      <a:pt x="92" y="94"/>
                      <a:pt x="90" y="108"/>
                    </a:cubicBezTo>
                    <a:cubicBezTo>
                      <a:pt x="88" y="124"/>
                      <a:pt x="76" y="137"/>
                      <a:pt x="72" y="152"/>
                    </a:cubicBezTo>
                    <a:cubicBezTo>
                      <a:pt x="71" y="156"/>
                      <a:pt x="70" y="161"/>
                      <a:pt x="68" y="165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9" name="Freeform 154">
                <a:extLst>
                  <a:ext uri="{FF2B5EF4-FFF2-40B4-BE49-F238E27FC236}">
                    <a16:creationId xmlns:a16="http://schemas.microsoft.com/office/drawing/2014/main" id="{3B48B30C-6CA9-4A10-AB0C-514D9298C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1717"/>
                <a:ext cx="346" cy="271"/>
              </a:xfrm>
              <a:custGeom>
                <a:avLst/>
                <a:gdLst>
                  <a:gd name="T0" fmla="*/ 0 w 208"/>
                  <a:gd name="T1" fmla="*/ 707 h 153"/>
                  <a:gd name="T2" fmla="*/ 55 w 208"/>
                  <a:gd name="T3" fmla="*/ 521 h 153"/>
                  <a:gd name="T4" fmla="*/ 241 w 208"/>
                  <a:gd name="T5" fmla="*/ 322 h 153"/>
                  <a:gd name="T6" fmla="*/ 151 w 208"/>
                  <a:gd name="T7" fmla="*/ 801 h 153"/>
                  <a:gd name="T8" fmla="*/ 230 w 208"/>
                  <a:gd name="T9" fmla="*/ 432 h 153"/>
                  <a:gd name="T10" fmla="*/ 451 w 208"/>
                  <a:gd name="T11" fmla="*/ 166 h 153"/>
                  <a:gd name="T12" fmla="*/ 501 w 208"/>
                  <a:gd name="T13" fmla="*/ 374 h 153"/>
                  <a:gd name="T14" fmla="*/ 409 w 208"/>
                  <a:gd name="T15" fmla="*/ 505 h 153"/>
                  <a:gd name="T16" fmla="*/ 376 w 208"/>
                  <a:gd name="T17" fmla="*/ 707 h 153"/>
                  <a:gd name="T18" fmla="*/ 506 w 208"/>
                  <a:gd name="T19" fmla="*/ 418 h 153"/>
                  <a:gd name="T20" fmla="*/ 556 w 208"/>
                  <a:gd name="T21" fmla="*/ 517 h 153"/>
                  <a:gd name="T22" fmla="*/ 584 w 208"/>
                  <a:gd name="T23" fmla="*/ 634 h 153"/>
                  <a:gd name="T24" fmla="*/ 596 w 208"/>
                  <a:gd name="T25" fmla="*/ 850 h 153"/>
                  <a:gd name="T26" fmla="*/ 612 w 208"/>
                  <a:gd name="T27" fmla="*/ 611 h 153"/>
                  <a:gd name="T28" fmla="*/ 581 w 208"/>
                  <a:gd name="T29" fmla="*/ 383 h 153"/>
                  <a:gd name="T30" fmla="*/ 744 w 208"/>
                  <a:gd name="T31" fmla="*/ 7 h 153"/>
                  <a:gd name="T32" fmla="*/ 880 w 208"/>
                  <a:gd name="T33" fmla="*/ 280 h 153"/>
                  <a:gd name="T34" fmla="*/ 772 w 208"/>
                  <a:gd name="T35" fmla="*/ 476 h 153"/>
                  <a:gd name="T36" fmla="*/ 735 w 208"/>
                  <a:gd name="T37" fmla="*/ 570 h 153"/>
                  <a:gd name="T38" fmla="*/ 742 w 208"/>
                  <a:gd name="T39" fmla="*/ 668 h 153"/>
                  <a:gd name="T40" fmla="*/ 742 w 208"/>
                  <a:gd name="T41" fmla="*/ 671 h 153"/>
                  <a:gd name="T42" fmla="*/ 833 w 208"/>
                  <a:gd name="T43" fmla="*/ 468 h 153"/>
                  <a:gd name="T44" fmla="*/ 930 w 208"/>
                  <a:gd name="T45" fmla="*/ 317 h 153"/>
                  <a:gd name="T46" fmla="*/ 952 w 208"/>
                  <a:gd name="T47" fmla="*/ 432 h 153"/>
                  <a:gd name="T48" fmla="*/ 935 w 208"/>
                  <a:gd name="T49" fmla="*/ 611 h 153"/>
                  <a:gd name="T50" fmla="*/ 908 w 208"/>
                  <a:gd name="T51" fmla="*/ 749 h 153"/>
                  <a:gd name="T52" fmla="*/ 908 w 208"/>
                  <a:gd name="T53" fmla="*/ 762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08" h="153">
                    <a:moveTo>
                      <a:pt x="0" y="127"/>
                    </a:moveTo>
                    <a:cubicBezTo>
                      <a:pt x="1" y="116"/>
                      <a:pt x="5" y="106"/>
                      <a:pt x="12" y="94"/>
                    </a:cubicBezTo>
                    <a:cubicBezTo>
                      <a:pt x="20" y="81"/>
                      <a:pt x="38" y="64"/>
                      <a:pt x="52" y="58"/>
                    </a:cubicBezTo>
                    <a:cubicBezTo>
                      <a:pt x="39" y="80"/>
                      <a:pt x="13" y="119"/>
                      <a:pt x="33" y="144"/>
                    </a:cubicBezTo>
                    <a:cubicBezTo>
                      <a:pt x="36" y="122"/>
                      <a:pt x="38" y="97"/>
                      <a:pt x="50" y="78"/>
                    </a:cubicBezTo>
                    <a:cubicBezTo>
                      <a:pt x="61" y="61"/>
                      <a:pt x="77" y="37"/>
                      <a:pt x="98" y="30"/>
                    </a:cubicBezTo>
                    <a:cubicBezTo>
                      <a:pt x="120" y="22"/>
                      <a:pt x="115" y="54"/>
                      <a:pt x="109" y="67"/>
                    </a:cubicBezTo>
                    <a:cubicBezTo>
                      <a:pt x="104" y="76"/>
                      <a:pt x="94" y="82"/>
                      <a:pt x="89" y="91"/>
                    </a:cubicBezTo>
                    <a:cubicBezTo>
                      <a:pt x="84" y="102"/>
                      <a:pt x="84" y="115"/>
                      <a:pt x="82" y="127"/>
                    </a:cubicBezTo>
                    <a:cubicBezTo>
                      <a:pt x="85" y="108"/>
                      <a:pt x="102" y="91"/>
                      <a:pt x="110" y="75"/>
                    </a:cubicBezTo>
                    <a:cubicBezTo>
                      <a:pt x="112" y="82"/>
                      <a:pt x="118" y="86"/>
                      <a:pt x="121" y="93"/>
                    </a:cubicBezTo>
                    <a:cubicBezTo>
                      <a:pt x="124" y="99"/>
                      <a:pt x="125" y="108"/>
                      <a:pt x="127" y="114"/>
                    </a:cubicBezTo>
                    <a:cubicBezTo>
                      <a:pt x="130" y="128"/>
                      <a:pt x="130" y="139"/>
                      <a:pt x="129" y="153"/>
                    </a:cubicBezTo>
                    <a:cubicBezTo>
                      <a:pt x="131" y="138"/>
                      <a:pt x="134" y="126"/>
                      <a:pt x="133" y="110"/>
                    </a:cubicBezTo>
                    <a:cubicBezTo>
                      <a:pt x="132" y="96"/>
                      <a:pt x="127" y="83"/>
                      <a:pt x="126" y="69"/>
                    </a:cubicBezTo>
                    <a:cubicBezTo>
                      <a:pt x="125" y="48"/>
                      <a:pt x="136" y="2"/>
                      <a:pt x="162" y="1"/>
                    </a:cubicBezTo>
                    <a:cubicBezTo>
                      <a:pt x="186" y="0"/>
                      <a:pt x="199" y="31"/>
                      <a:pt x="191" y="50"/>
                    </a:cubicBezTo>
                    <a:cubicBezTo>
                      <a:pt x="186" y="63"/>
                      <a:pt x="175" y="74"/>
                      <a:pt x="168" y="86"/>
                    </a:cubicBezTo>
                    <a:cubicBezTo>
                      <a:pt x="165" y="92"/>
                      <a:pt x="161" y="96"/>
                      <a:pt x="160" y="103"/>
                    </a:cubicBezTo>
                    <a:cubicBezTo>
                      <a:pt x="160" y="105"/>
                      <a:pt x="160" y="120"/>
                      <a:pt x="161" y="120"/>
                    </a:cubicBezTo>
                    <a:cubicBezTo>
                      <a:pt x="161" y="120"/>
                      <a:pt x="161" y="121"/>
                      <a:pt x="161" y="121"/>
                    </a:cubicBezTo>
                    <a:cubicBezTo>
                      <a:pt x="162" y="108"/>
                      <a:pt x="172" y="93"/>
                      <a:pt x="181" y="84"/>
                    </a:cubicBezTo>
                    <a:cubicBezTo>
                      <a:pt x="190" y="76"/>
                      <a:pt x="202" y="71"/>
                      <a:pt x="202" y="57"/>
                    </a:cubicBezTo>
                    <a:cubicBezTo>
                      <a:pt x="201" y="65"/>
                      <a:pt x="206" y="71"/>
                      <a:pt x="207" y="78"/>
                    </a:cubicBezTo>
                    <a:cubicBezTo>
                      <a:pt x="208" y="88"/>
                      <a:pt x="205" y="101"/>
                      <a:pt x="203" y="110"/>
                    </a:cubicBezTo>
                    <a:cubicBezTo>
                      <a:pt x="201" y="118"/>
                      <a:pt x="197" y="126"/>
                      <a:pt x="197" y="135"/>
                    </a:cubicBezTo>
                    <a:cubicBezTo>
                      <a:pt x="197" y="136"/>
                      <a:pt x="197" y="137"/>
                      <a:pt x="197" y="137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0" name="Freeform 155">
                <a:extLst>
                  <a:ext uri="{FF2B5EF4-FFF2-40B4-BE49-F238E27FC236}">
                    <a16:creationId xmlns:a16="http://schemas.microsoft.com/office/drawing/2014/main" id="{7DFDE7BB-4D9A-414F-B0BB-BEF0C403B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" y="1141"/>
                <a:ext cx="1787" cy="819"/>
              </a:xfrm>
              <a:custGeom>
                <a:avLst/>
                <a:gdLst>
                  <a:gd name="T0" fmla="*/ 4929 w 1076"/>
                  <a:gd name="T1" fmla="*/ 1046 h 462"/>
                  <a:gd name="T2" fmla="*/ 1443 w 1076"/>
                  <a:gd name="T3" fmla="*/ 773 h 462"/>
                  <a:gd name="T4" fmla="*/ 910 w 1076"/>
                  <a:gd name="T5" fmla="*/ 1074 h 462"/>
                  <a:gd name="T6" fmla="*/ 709 w 1076"/>
                  <a:gd name="T7" fmla="*/ 920 h 462"/>
                  <a:gd name="T8" fmla="*/ 467 w 1076"/>
                  <a:gd name="T9" fmla="*/ 865 h 462"/>
                  <a:gd name="T10" fmla="*/ 802 w 1076"/>
                  <a:gd name="T11" fmla="*/ 1046 h 462"/>
                  <a:gd name="T12" fmla="*/ 910 w 1076"/>
                  <a:gd name="T13" fmla="*/ 1188 h 462"/>
                  <a:gd name="T14" fmla="*/ 998 w 1076"/>
                  <a:gd name="T15" fmla="*/ 1335 h 462"/>
                  <a:gd name="T16" fmla="*/ 709 w 1076"/>
                  <a:gd name="T17" fmla="*/ 1269 h 462"/>
                  <a:gd name="T18" fmla="*/ 362 w 1076"/>
                  <a:gd name="T19" fmla="*/ 1142 h 462"/>
                  <a:gd name="T20" fmla="*/ 631 w 1076"/>
                  <a:gd name="T21" fmla="*/ 1264 h 462"/>
                  <a:gd name="T22" fmla="*/ 777 w 1076"/>
                  <a:gd name="T23" fmla="*/ 1528 h 462"/>
                  <a:gd name="T24" fmla="*/ 546 w 1076"/>
                  <a:gd name="T25" fmla="*/ 1737 h 462"/>
                  <a:gd name="T26" fmla="*/ 216 w 1076"/>
                  <a:gd name="T27" fmla="*/ 2111 h 462"/>
                  <a:gd name="T28" fmla="*/ 55 w 1076"/>
                  <a:gd name="T29" fmla="*/ 2294 h 462"/>
                  <a:gd name="T30" fmla="*/ 0 w 1076"/>
                  <a:gd name="T31" fmla="*/ 2480 h 462"/>
                  <a:gd name="T32" fmla="*/ 234 w 1076"/>
                  <a:gd name="T33" fmla="*/ 2150 h 462"/>
                  <a:gd name="T34" fmla="*/ 174 w 1076"/>
                  <a:gd name="T35" fmla="*/ 2367 h 462"/>
                  <a:gd name="T36" fmla="*/ 133 w 1076"/>
                  <a:gd name="T37" fmla="*/ 2574 h 462"/>
                  <a:gd name="T38" fmla="*/ 317 w 1076"/>
                  <a:gd name="T39" fmla="*/ 2095 h 462"/>
                  <a:gd name="T40" fmla="*/ 581 w 1076"/>
                  <a:gd name="T41" fmla="*/ 1789 h 462"/>
                  <a:gd name="T42" fmla="*/ 722 w 1076"/>
                  <a:gd name="T43" fmla="*/ 1700 h 462"/>
                  <a:gd name="T44" fmla="*/ 930 w 1076"/>
                  <a:gd name="T45" fmla="*/ 1732 h 462"/>
                  <a:gd name="T46" fmla="*/ 719 w 1076"/>
                  <a:gd name="T47" fmla="*/ 2049 h 462"/>
                  <a:gd name="T48" fmla="*/ 410 w 1076"/>
                  <a:gd name="T49" fmla="*/ 2537 h 4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76" h="462">
                    <a:moveTo>
                      <a:pt x="1076" y="188"/>
                    </a:moveTo>
                    <a:cubicBezTo>
                      <a:pt x="1076" y="188"/>
                      <a:pt x="369" y="0"/>
                      <a:pt x="315" y="139"/>
                    </a:cubicBezTo>
                    <a:cubicBezTo>
                      <a:pt x="300" y="176"/>
                      <a:pt x="245" y="212"/>
                      <a:pt x="199" y="193"/>
                    </a:cubicBezTo>
                    <a:cubicBezTo>
                      <a:pt x="183" y="187"/>
                      <a:pt x="171" y="171"/>
                      <a:pt x="155" y="165"/>
                    </a:cubicBezTo>
                    <a:cubicBezTo>
                      <a:pt x="137" y="158"/>
                      <a:pt x="118" y="167"/>
                      <a:pt x="102" y="155"/>
                    </a:cubicBezTo>
                    <a:cubicBezTo>
                      <a:pt x="122" y="178"/>
                      <a:pt x="152" y="173"/>
                      <a:pt x="175" y="188"/>
                    </a:cubicBezTo>
                    <a:cubicBezTo>
                      <a:pt x="185" y="195"/>
                      <a:pt x="192" y="203"/>
                      <a:pt x="199" y="213"/>
                    </a:cubicBezTo>
                    <a:cubicBezTo>
                      <a:pt x="204" y="220"/>
                      <a:pt x="219" y="231"/>
                      <a:pt x="218" y="240"/>
                    </a:cubicBezTo>
                    <a:cubicBezTo>
                      <a:pt x="199" y="247"/>
                      <a:pt x="172" y="234"/>
                      <a:pt x="155" y="228"/>
                    </a:cubicBezTo>
                    <a:cubicBezTo>
                      <a:pt x="132" y="219"/>
                      <a:pt x="105" y="202"/>
                      <a:pt x="79" y="205"/>
                    </a:cubicBezTo>
                    <a:cubicBezTo>
                      <a:pt x="100" y="212"/>
                      <a:pt x="120" y="215"/>
                      <a:pt x="138" y="227"/>
                    </a:cubicBezTo>
                    <a:cubicBezTo>
                      <a:pt x="152" y="236"/>
                      <a:pt x="179" y="253"/>
                      <a:pt x="170" y="274"/>
                    </a:cubicBezTo>
                    <a:cubicBezTo>
                      <a:pt x="162" y="294"/>
                      <a:pt x="134" y="296"/>
                      <a:pt x="119" y="312"/>
                    </a:cubicBezTo>
                    <a:cubicBezTo>
                      <a:pt x="95" y="337"/>
                      <a:pt x="75" y="354"/>
                      <a:pt x="47" y="379"/>
                    </a:cubicBezTo>
                    <a:cubicBezTo>
                      <a:pt x="35" y="389"/>
                      <a:pt x="22" y="400"/>
                      <a:pt x="12" y="412"/>
                    </a:cubicBezTo>
                    <a:cubicBezTo>
                      <a:pt x="3" y="423"/>
                      <a:pt x="4" y="433"/>
                      <a:pt x="0" y="445"/>
                    </a:cubicBezTo>
                    <a:cubicBezTo>
                      <a:pt x="8" y="424"/>
                      <a:pt x="32" y="398"/>
                      <a:pt x="51" y="386"/>
                    </a:cubicBezTo>
                    <a:cubicBezTo>
                      <a:pt x="47" y="399"/>
                      <a:pt x="42" y="412"/>
                      <a:pt x="38" y="425"/>
                    </a:cubicBezTo>
                    <a:cubicBezTo>
                      <a:pt x="35" y="437"/>
                      <a:pt x="35" y="451"/>
                      <a:pt x="29" y="462"/>
                    </a:cubicBezTo>
                    <a:cubicBezTo>
                      <a:pt x="48" y="438"/>
                      <a:pt x="57" y="402"/>
                      <a:pt x="69" y="376"/>
                    </a:cubicBezTo>
                    <a:cubicBezTo>
                      <a:pt x="80" y="352"/>
                      <a:pt x="106" y="336"/>
                      <a:pt x="127" y="321"/>
                    </a:cubicBezTo>
                    <a:cubicBezTo>
                      <a:pt x="138" y="312"/>
                      <a:pt x="144" y="308"/>
                      <a:pt x="158" y="305"/>
                    </a:cubicBezTo>
                    <a:cubicBezTo>
                      <a:pt x="171" y="302"/>
                      <a:pt x="192" y="304"/>
                      <a:pt x="203" y="311"/>
                    </a:cubicBezTo>
                    <a:cubicBezTo>
                      <a:pt x="233" y="331"/>
                      <a:pt x="169" y="360"/>
                      <a:pt x="157" y="368"/>
                    </a:cubicBezTo>
                    <a:cubicBezTo>
                      <a:pt x="128" y="388"/>
                      <a:pt x="83" y="418"/>
                      <a:pt x="90" y="455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1" name="Freeform 156">
                <a:extLst>
                  <a:ext uri="{FF2B5EF4-FFF2-40B4-BE49-F238E27FC236}">
                    <a16:creationId xmlns:a16="http://schemas.microsoft.com/office/drawing/2014/main" id="{E5730307-23D8-4DAB-8EB1-61A3513E1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1498"/>
                <a:ext cx="625" cy="560"/>
              </a:xfrm>
              <a:custGeom>
                <a:avLst/>
                <a:gdLst>
                  <a:gd name="T0" fmla="*/ 417 w 376"/>
                  <a:gd name="T1" fmla="*/ 1643 h 316"/>
                  <a:gd name="T2" fmla="*/ 401 w 376"/>
                  <a:gd name="T3" fmla="*/ 1577 h 316"/>
                  <a:gd name="T4" fmla="*/ 331 w 376"/>
                  <a:gd name="T5" fmla="*/ 1476 h 316"/>
                  <a:gd name="T6" fmla="*/ 334 w 376"/>
                  <a:gd name="T7" fmla="*/ 1318 h 316"/>
                  <a:gd name="T8" fmla="*/ 625 w 376"/>
                  <a:gd name="T9" fmla="*/ 1485 h 316"/>
                  <a:gd name="T10" fmla="*/ 763 w 376"/>
                  <a:gd name="T11" fmla="*/ 1758 h 316"/>
                  <a:gd name="T12" fmla="*/ 708 w 376"/>
                  <a:gd name="T13" fmla="*/ 1549 h 316"/>
                  <a:gd name="T14" fmla="*/ 588 w 376"/>
                  <a:gd name="T15" fmla="*/ 1407 h 316"/>
                  <a:gd name="T16" fmla="*/ 362 w 376"/>
                  <a:gd name="T17" fmla="*/ 1281 h 316"/>
                  <a:gd name="T18" fmla="*/ 110 w 376"/>
                  <a:gd name="T19" fmla="*/ 1109 h 316"/>
                  <a:gd name="T20" fmla="*/ 224 w 376"/>
                  <a:gd name="T21" fmla="*/ 891 h 316"/>
                  <a:gd name="T22" fmla="*/ 563 w 376"/>
                  <a:gd name="T23" fmla="*/ 1131 h 316"/>
                  <a:gd name="T24" fmla="*/ 756 w 376"/>
                  <a:gd name="T25" fmla="*/ 1375 h 316"/>
                  <a:gd name="T26" fmla="*/ 876 w 376"/>
                  <a:gd name="T27" fmla="*/ 1448 h 316"/>
                  <a:gd name="T28" fmla="*/ 972 w 376"/>
                  <a:gd name="T29" fmla="*/ 1448 h 316"/>
                  <a:gd name="T30" fmla="*/ 735 w 376"/>
                  <a:gd name="T31" fmla="*/ 1285 h 316"/>
                  <a:gd name="T32" fmla="*/ 577 w 376"/>
                  <a:gd name="T33" fmla="*/ 1062 h 316"/>
                  <a:gd name="T34" fmla="*/ 1177 w 376"/>
                  <a:gd name="T35" fmla="*/ 1219 h 316"/>
                  <a:gd name="T36" fmla="*/ 831 w 376"/>
                  <a:gd name="T37" fmla="*/ 985 h 316"/>
                  <a:gd name="T38" fmla="*/ 527 w 376"/>
                  <a:gd name="T39" fmla="*/ 936 h 316"/>
                  <a:gd name="T40" fmla="*/ 313 w 376"/>
                  <a:gd name="T41" fmla="*/ 696 h 316"/>
                  <a:gd name="T42" fmla="*/ 437 w 376"/>
                  <a:gd name="T43" fmla="*/ 574 h 316"/>
                  <a:gd name="T44" fmla="*/ 588 w 376"/>
                  <a:gd name="T45" fmla="*/ 597 h 316"/>
                  <a:gd name="T46" fmla="*/ 810 w 376"/>
                  <a:gd name="T47" fmla="*/ 858 h 316"/>
                  <a:gd name="T48" fmla="*/ 602 w 376"/>
                  <a:gd name="T49" fmla="*/ 533 h 316"/>
                  <a:gd name="T50" fmla="*/ 942 w 376"/>
                  <a:gd name="T51" fmla="*/ 452 h 316"/>
                  <a:gd name="T52" fmla="*/ 693 w 376"/>
                  <a:gd name="T53" fmla="*/ 484 h 316"/>
                  <a:gd name="T54" fmla="*/ 437 w 376"/>
                  <a:gd name="T55" fmla="*/ 484 h 316"/>
                  <a:gd name="T56" fmla="*/ 229 w 376"/>
                  <a:gd name="T57" fmla="*/ 447 h 316"/>
                  <a:gd name="T58" fmla="*/ 417 w 376"/>
                  <a:gd name="T59" fmla="*/ 179 h 316"/>
                  <a:gd name="T60" fmla="*/ 1727 w 376"/>
                  <a:gd name="T61" fmla="*/ 301 h 31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76" h="316">
                    <a:moveTo>
                      <a:pt x="91" y="295"/>
                    </a:moveTo>
                    <a:cubicBezTo>
                      <a:pt x="90" y="291"/>
                      <a:pt x="89" y="287"/>
                      <a:pt x="87" y="283"/>
                    </a:cubicBezTo>
                    <a:cubicBezTo>
                      <a:pt x="83" y="276"/>
                      <a:pt x="77" y="272"/>
                      <a:pt x="72" y="265"/>
                    </a:cubicBezTo>
                    <a:cubicBezTo>
                      <a:pt x="61" y="254"/>
                      <a:pt x="46" y="233"/>
                      <a:pt x="73" y="237"/>
                    </a:cubicBezTo>
                    <a:cubicBezTo>
                      <a:pt x="98" y="241"/>
                      <a:pt x="117" y="250"/>
                      <a:pt x="136" y="267"/>
                    </a:cubicBezTo>
                    <a:cubicBezTo>
                      <a:pt x="152" y="281"/>
                      <a:pt x="158" y="299"/>
                      <a:pt x="166" y="316"/>
                    </a:cubicBezTo>
                    <a:cubicBezTo>
                      <a:pt x="162" y="303"/>
                      <a:pt x="163" y="289"/>
                      <a:pt x="154" y="278"/>
                    </a:cubicBezTo>
                    <a:cubicBezTo>
                      <a:pt x="147" y="269"/>
                      <a:pt x="138" y="259"/>
                      <a:pt x="128" y="253"/>
                    </a:cubicBezTo>
                    <a:cubicBezTo>
                      <a:pt x="110" y="243"/>
                      <a:pt x="98" y="235"/>
                      <a:pt x="79" y="230"/>
                    </a:cubicBezTo>
                    <a:cubicBezTo>
                      <a:pt x="62" y="225"/>
                      <a:pt x="37" y="211"/>
                      <a:pt x="24" y="199"/>
                    </a:cubicBezTo>
                    <a:cubicBezTo>
                      <a:pt x="0" y="177"/>
                      <a:pt x="25" y="161"/>
                      <a:pt x="49" y="160"/>
                    </a:cubicBezTo>
                    <a:cubicBezTo>
                      <a:pt x="85" y="158"/>
                      <a:pt x="103" y="173"/>
                      <a:pt x="123" y="203"/>
                    </a:cubicBezTo>
                    <a:cubicBezTo>
                      <a:pt x="135" y="222"/>
                      <a:pt x="146" y="234"/>
                      <a:pt x="165" y="247"/>
                    </a:cubicBezTo>
                    <a:cubicBezTo>
                      <a:pt x="172" y="253"/>
                      <a:pt x="182" y="259"/>
                      <a:pt x="191" y="260"/>
                    </a:cubicBezTo>
                    <a:cubicBezTo>
                      <a:pt x="198" y="262"/>
                      <a:pt x="206" y="259"/>
                      <a:pt x="212" y="260"/>
                    </a:cubicBezTo>
                    <a:cubicBezTo>
                      <a:pt x="193" y="254"/>
                      <a:pt x="176" y="242"/>
                      <a:pt x="160" y="231"/>
                    </a:cubicBezTo>
                    <a:cubicBezTo>
                      <a:pt x="143" y="219"/>
                      <a:pt x="138" y="205"/>
                      <a:pt x="126" y="191"/>
                    </a:cubicBezTo>
                    <a:cubicBezTo>
                      <a:pt x="164" y="192"/>
                      <a:pt x="228" y="189"/>
                      <a:pt x="256" y="219"/>
                    </a:cubicBezTo>
                    <a:cubicBezTo>
                      <a:pt x="245" y="196"/>
                      <a:pt x="206" y="183"/>
                      <a:pt x="181" y="177"/>
                    </a:cubicBezTo>
                    <a:cubicBezTo>
                      <a:pt x="160" y="173"/>
                      <a:pt x="135" y="179"/>
                      <a:pt x="115" y="168"/>
                    </a:cubicBezTo>
                    <a:cubicBezTo>
                      <a:pt x="103" y="161"/>
                      <a:pt x="66" y="141"/>
                      <a:pt x="68" y="125"/>
                    </a:cubicBezTo>
                    <a:cubicBezTo>
                      <a:pt x="69" y="115"/>
                      <a:pt x="87" y="107"/>
                      <a:pt x="95" y="103"/>
                    </a:cubicBezTo>
                    <a:cubicBezTo>
                      <a:pt x="106" y="98"/>
                      <a:pt x="116" y="103"/>
                      <a:pt x="128" y="107"/>
                    </a:cubicBezTo>
                    <a:cubicBezTo>
                      <a:pt x="151" y="115"/>
                      <a:pt x="168" y="131"/>
                      <a:pt x="176" y="154"/>
                    </a:cubicBezTo>
                    <a:cubicBezTo>
                      <a:pt x="182" y="125"/>
                      <a:pt x="149" y="109"/>
                      <a:pt x="131" y="96"/>
                    </a:cubicBezTo>
                    <a:cubicBezTo>
                      <a:pt x="158" y="96"/>
                      <a:pt x="183" y="97"/>
                      <a:pt x="205" y="81"/>
                    </a:cubicBezTo>
                    <a:cubicBezTo>
                      <a:pt x="189" y="78"/>
                      <a:pt x="168" y="86"/>
                      <a:pt x="151" y="87"/>
                    </a:cubicBezTo>
                    <a:cubicBezTo>
                      <a:pt x="132" y="88"/>
                      <a:pt x="114" y="82"/>
                      <a:pt x="95" y="87"/>
                    </a:cubicBezTo>
                    <a:cubicBezTo>
                      <a:pt x="78" y="91"/>
                      <a:pt x="57" y="103"/>
                      <a:pt x="50" y="80"/>
                    </a:cubicBezTo>
                    <a:cubicBezTo>
                      <a:pt x="42" y="50"/>
                      <a:pt x="69" y="40"/>
                      <a:pt x="91" y="32"/>
                    </a:cubicBezTo>
                    <a:cubicBezTo>
                      <a:pt x="91" y="32"/>
                      <a:pt x="177" y="0"/>
                      <a:pt x="376" y="54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2" name="Freeform 157">
                <a:extLst>
                  <a:ext uri="{FF2B5EF4-FFF2-40B4-BE49-F238E27FC236}">
                    <a16:creationId xmlns:a16="http://schemas.microsoft.com/office/drawing/2014/main" id="{7A93742D-736C-4D06-A620-175DDA0C0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845"/>
                <a:ext cx="414" cy="262"/>
              </a:xfrm>
              <a:custGeom>
                <a:avLst/>
                <a:gdLst>
                  <a:gd name="T0" fmla="*/ 0 w 249"/>
                  <a:gd name="T1" fmla="*/ 483 h 148"/>
                  <a:gd name="T2" fmla="*/ 263 w 249"/>
                  <a:gd name="T3" fmla="*/ 179 h 148"/>
                  <a:gd name="T4" fmla="*/ 367 w 249"/>
                  <a:gd name="T5" fmla="*/ 122 h 148"/>
                  <a:gd name="T6" fmla="*/ 422 w 249"/>
                  <a:gd name="T7" fmla="*/ 44 h 148"/>
                  <a:gd name="T8" fmla="*/ 487 w 249"/>
                  <a:gd name="T9" fmla="*/ 89 h 148"/>
                  <a:gd name="T10" fmla="*/ 429 w 249"/>
                  <a:gd name="T11" fmla="*/ 228 h 148"/>
                  <a:gd name="T12" fmla="*/ 367 w 249"/>
                  <a:gd name="T13" fmla="*/ 448 h 148"/>
                  <a:gd name="T14" fmla="*/ 362 w 249"/>
                  <a:gd name="T15" fmla="*/ 655 h 148"/>
                  <a:gd name="T16" fmla="*/ 367 w 249"/>
                  <a:gd name="T17" fmla="*/ 821 h 148"/>
                  <a:gd name="T18" fmla="*/ 459 w 249"/>
                  <a:gd name="T19" fmla="*/ 326 h 148"/>
                  <a:gd name="T20" fmla="*/ 675 w 249"/>
                  <a:gd name="T21" fmla="*/ 570 h 148"/>
                  <a:gd name="T22" fmla="*/ 658 w 249"/>
                  <a:gd name="T23" fmla="*/ 389 h 148"/>
                  <a:gd name="T24" fmla="*/ 602 w 249"/>
                  <a:gd name="T25" fmla="*/ 253 h 148"/>
                  <a:gd name="T26" fmla="*/ 755 w 249"/>
                  <a:gd name="T27" fmla="*/ 50 h 148"/>
                  <a:gd name="T28" fmla="*/ 914 w 249"/>
                  <a:gd name="T29" fmla="*/ 266 h 148"/>
                  <a:gd name="T30" fmla="*/ 838 w 249"/>
                  <a:gd name="T31" fmla="*/ 590 h 148"/>
                  <a:gd name="T32" fmla="*/ 951 w 249"/>
                  <a:gd name="T33" fmla="*/ 251 h 148"/>
                  <a:gd name="T34" fmla="*/ 984 w 249"/>
                  <a:gd name="T35" fmla="*/ 345 h 148"/>
                  <a:gd name="T36" fmla="*/ 1047 w 249"/>
                  <a:gd name="T37" fmla="*/ 416 h 148"/>
                  <a:gd name="T38" fmla="*/ 1144 w 249"/>
                  <a:gd name="T39" fmla="*/ 554 h 14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49" h="148">
                    <a:moveTo>
                      <a:pt x="0" y="87"/>
                    </a:moveTo>
                    <a:cubicBezTo>
                      <a:pt x="13" y="63"/>
                      <a:pt x="38" y="39"/>
                      <a:pt x="57" y="32"/>
                    </a:cubicBezTo>
                    <a:cubicBezTo>
                      <a:pt x="65" y="29"/>
                      <a:pt x="73" y="28"/>
                      <a:pt x="80" y="22"/>
                    </a:cubicBezTo>
                    <a:cubicBezTo>
                      <a:pt x="85" y="18"/>
                      <a:pt x="87" y="11"/>
                      <a:pt x="92" y="8"/>
                    </a:cubicBezTo>
                    <a:cubicBezTo>
                      <a:pt x="101" y="1"/>
                      <a:pt x="105" y="4"/>
                      <a:pt x="106" y="16"/>
                    </a:cubicBezTo>
                    <a:cubicBezTo>
                      <a:pt x="106" y="27"/>
                      <a:pt x="99" y="33"/>
                      <a:pt x="93" y="41"/>
                    </a:cubicBezTo>
                    <a:cubicBezTo>
                      <a:pt x="85" y="54"/>
                      <a:pt x="84" y="66"/>
                      <a:pt x="80" y="81"/>
                    </a:cubicBezTo>
                    <a:cubicBezTo>
                      <a:pt x="77" y="94"/>
                      <a:pt x="75" y="104"/>
                      <a:pt x="79" y="118"/>
                    </a:cubicBezTo>
                    <a:cubicBezTo>
                      <a:pt x="83" y="129"/>
                      <a:pt x="86" y="136"/>
                      <a:pt x="80" y="148"/>
                    </a:cubicBezTo>
                    <a:cubicBezTo>
                      <a:pt x="94" y="118"/>
                      <a:pt x="77" y="87"/>
                      <a:pt x="100" y="59"/>
                    </a:cubicBezTo>
                    <a:cubicBezTo>
                      <a:pt x="122" y="32"/>
                      <a:pt x="145" y="83"/>
                      <a:pt x="147" y="103"/>
                    </a:cubicBezTo>
                    <a:cubicBezTo>
                      <a:pt x="147" y="91"/>
                      <a:pt x="147" y="81"/>
                      <a:pt x="143" y="70"/>
                    </a:cubicBezTo>
                    <a:cubicBezTo>
                      <a:pt x="139" y="63"/>
                      <a:pt x="133" y="55"/>
                      <a:pt x="131" y="46"/>
                    </a:cubicBezTo>
                    <a:cubicBezTo>
                      <a:pt x="129" y="27"/>
                      <a:pt x="144" y="0"/>
                      <a:pt x="164" y="9"/>
                    </a:cubicBezTo>
                    <a:cubicBezTo>
                      <a:pt x="180" y="16"/>
                      <a:pt x="204" y="29"/>
                      <a:pt x="199" y="48"/>
                    </a:cubicBezTo>
                    <a:cubicBezTo>
                      <a:pt x="194" y="68"/>
                      <a:pt x="176" y="82"/>
                      <a:pt x="182" y="106"/>
                    </a:cubicBezTo>
                    <a:cubicBezTo>
                      <a:pt x="184" y="83"/>
                      <a:pt x="203" y="67"/>
                      <a:pt x="207" y="45"/>
                    </a:cubicBezTo>
                    <a:cubicBezTo>
                      <a:pt x="213" y="48"/>
                      <a:pt x="210" y="56"/>
                      <a:pt x="214" y="62"/>
                    </a:cubicBezTo>
                    <a:cubicBezTo>
                      <a:pt x="217" y="68"/>
                      <a:pt x="223" y="70"/>
                      <a:pt x="228" y="75"/>
                    </a:cubicBezTo>
                    <a:cubicBezTo>
                      <a:pt x="236" y="83"/>
                      <a:pt x="242" y="91"/>
                      <a:pt x="249" y="10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3" name="Freeform 158">
                <a:extLst>
                  <a:ext uri="{FF2B5EF4-FFF2-40B4-BE49-F238E27FC236}">
                    <a16:creationId xmlns:a16="http://schemas.microsoft.com/office/drawing/2014/main" id="{9DE75D33-52CE-43BD-A65F-FCBDFEB7D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" y="1432"/>
                <a:ext cx="1163" cy="604"/>
              </a:xfrm>
              <a:custGeom>
                <a:avLst/>
                <a:gdLst>
                  <a:gd name="T0" fmla="*/ 3210 w 700"/>
                  <a:gd name="T1" fmla="*/ 377 h 341"/>
                  <a:gd name="T2" fmla="*/ 1798 w 700"/>
                  <a:gd name="T3" fmla="*/ 310 h 341"/>
                  <a:gd name="T4" fmla="*/ 1499 w 700"/>
                  <a:gd name="T5" fmla="*/ 528 h 341"/>
                  <a:gd name="T6" fmla="*/ 1211 w 700"/>
                  <a:gd name="T7" fmla="*/ 611 h 341"/>
                  <a:gd name="T8" fmla="*/ 1060 w 700"/>
                  <a:gd name="T9" fmla="*/ 505 h 341"/>
                  <a:gd name="T10" fmla="*/ 876 w 700"/>
                  <a:gd name="T11" fmla="*/ 427 h 341"/>
                  <a:gd name="T12" fmla="*/ 734 w 700"/>
                  <a:gd name="T13" fmla="*/ 0 h 341"/>
                  <a:gd name="T14" fmla="*/ 771 w 700"/>
                  <a:gd name="T15" fmla="*/ 345 h 341"/>
                  <a:gd name="T16" fmla="*/ 930 w 700"/>
                  <a:gd name="T17" fmla="*/ 577 h 341"/>
                  <a:gd name="T18" fmla="*/ 688 w 700"/>
                  <a:gd name="T19" fmla="*/ 484 h 341"/>
                  <a:gd name="T20" fmla="*/ 518 w 700"/>
                  <a:gd name="T21" fmla="*/ 294 h 341"/>
                  <a:gd name="T22" fmla="*/ 721 w 700"/>
                  <a:gd name="T23" fmla="*/ 583 h 341"/>
                  <a:gd name="T24" fmla="*/ 1032 w 700"/>
                  <a:gd name="T25" fmla="*/ 643 h 341"/>
                  <a:gd name="T26" fmla="*/ 1151 w 700"/>
                  <a:gd name="T27" fmla="*/ 728 h 341"/>
                  <a:gd name="T28" fmla="*/ 997 w 700"/>
                  <a:gd name="T29" fmla="*/ 863 h 341"/>
                  <a:gd name="T30" fmla="*/ 726 w 700"/>
                  <a:gd name="T31" fmla="*/ 923 h 341"/>
                  <a:gd name="T32" fmla="*/ 527 w 700"/>
                  <a:gd name="T33" fmla="*/ 910 h 341"/>
                  <a:gd name="T34" fmla="*/ 224 w 700"/>
                  <a:gd name="T35" fmla="*/ 887 h 341"/>
                  <a:gd name="T36" fmla="*/ 0 w 700"/>
                  <a:gd name="T37" fmla="*/ 1079 h 341"/>
                  <a:gd name="T38" fmla="*/ 533 w 700"/>
                  <a:gd name="T39" fmla="*/ 972 h 341"/>
                  <a:gd name="T40" fmla="*/ 312 w 700"/>
                  <a:gd name="T41" fmla="*/ 1103 h 341"/>
                  <a:gd name="T42" fmla="*/ 159 w 700"/>
                  <a:gd name="T43" fmla="*/ 1217 h 341"/>
                  <a:gd name="T44" fmla="*/ 533 w 700"/>
                  <a:gd name="T45" fmla="*/ 1017 h 341"/>
                  <a:gd name="T46" fmla="*/ 688 w 700"/>
                  <a:gd name="T47" fmla="*/ 1017 h 341"/>
                  <a:gd name="T48" fmla="*/ 861 w 700"/>
                  <a:gd name="T49" fmla="*/ 1038 h 341"/>
                  <a:gd name="T50" fmla="*/ 834 w 700"/>
                  <a:gd name="T51" fmla="*/ 1180 h 341"/>
                  <a:gd name="T52" fmla="*/ 706 w 700"/>
                  <a:gd name="T53" fmla="*/ 1240 h 341"/>
                  <a:gd name="T54" fmla="*/ 583 w 700"/>
                  <a:gd name="T55" fmla="*/ 1355 h 341"/>
                  <a:gd name="T56" fmla="*/ 439 w 700"/>
                  <a:gd name="T57" fmla="*/ 1640 h 341"/>
                  <a:gd name="T58" fmla="*/ 404 w 700"/>
                  <a:gd name="T59" fmla="*/ 1895 h 341"/>
                  <a:gd name="T60" fmla="*/ 472 w 700"/>
                  <a:gd name="T61" fmla="*/ 1640 h 341"/>
                  <a:gd name="T62" fmla="*/ 615 w 700"/>
                  <a:gd name="T63" fmla="*/ 1406 h 341"/>
                  <a:gd name="T64" fmla="*/ 847 w 700"/>
                  <a:gd name="T65" fmla="*/ 1227 h 341"/>
                  <a:gd name="T66" fmla="*/ 969 w 700"/>
                  <a:gd name="T67" fmla="*/ 1204 h 341"/>
                  <a:gd name="T68" fmla="*/ 894 w 700"/>
                  <a:gd name="T69" fmla="*/ 1477 h 341"/>
                  <a:gd name="T70" fmla="*/ 751 w 700"/>
                  <a:gd name="T71" fmla="*/ 1667 h 341"/>
                  <a:gd name="T72" fmla="*/ 721 w 700"/>
                  <a:gd name="T73" fmla="*/ 1778 h 3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00" h="341">
                    <a:moveTo>
                      <a:pt x="700" y="68"/>
                    </a:moveTo>
                    <a:cubicBezTo>
                      <a:pt x="700" y="68"/>
                      <a:pt x="512" y="21"/>
                      <a:pt x="392" y="56"/>
                    </a:cubicBezTo>
                    <a:cubicBezTo>
                      <a:pt x="373" y="61"/>
                      <a:pt x="343" y="83"/>
                      <a:pt x="327" y="95"/>
                    </a:cubicBezTo>
                    <a:cubicBezTo>
                      <a:pt x="311" y="108"/>
                      <a:pt x="285" y="118"/>
                      <a:pt x="264" y="110"/>
                    </a:cubicBezTo>
                    <a:cubicBezTo>
                      <a:pt x="252" y="105"/>
                      <a:pt x="243" y="96"/>
                      <a:pt x="231" y="91"/>
                    </a:cubicBezTo>
                    <a:cubicBezTo>
                      <a:pt x="216" y="86"/>
                      <a:pt x="203" y="86"/>
                      <a:pt x="191" y="77"/>
                    </a:cubicBezTo>
                    <a:cubicBezTo>
                      <a:pt x="164" y="57"/>
                      <a:pt x="182" y="20"/>
                      <a:pt x="160" y="0"/>
                    </a:cubicBezTo>
                    <a:cubicBezTo>
                      <a:pt x="174" y="18"/>
                      <a:pt x="169" y="40"/>
                      <a:pt x="168" y="62"/>
                    </a:cubicBezTo>
                    <a:cubicBezTo>
                      <a:pt x="168" y="90"/>
                      <a:pt x="187" y="88"/>
                      <a:pt x="203" y="104"/>
                    </a:cubicBezTo>
                    <a:cubicBezTo>
                      <a:pt x="187" y="96"/>
                      <a:pt x="167" y="94"/>
                      <a:pt x="150" y="87"/>
                    </a:cubicBezTo>
                    <a:cubicBezTo>
                      <a:pt x="131" y="80"/>
                      <a:pt x="126" y="66"/>
                      <a:pt x="113" y="53"/>
                    </a:cubicBezTo>
                    <a:cubicBezTo>
                      <a:pt x="114" y="75"/>
                      <a:pt x="137" y="98"/>
                      <a:pt x="157" y="105"/>
                    </a:cubicBezTo>
                    <a:cubicBezTo>
                      <a:pt x="179" y="113"/>
                      <a:pt x="203" y="111"/>
                      <a:pt x="225" y="116"/>
                    </a:cubicBezTo>
                    <a:cubicBezTo>
                      <a:pt x="234" y="117"/>
                      <a:pt x="250" y="119"/>
                      <a:pt x="251" y="131"/>
                    </a:cubicBezTo>
                    <a:cubicBezTo>
                      <a:pt x="251" y="144"/>
                      <a:pt x="226" y="151"/>
                      <a:pt x="217" y="155"/>
                    </a:cubicBezTo>
                    <a:cubicBezTo>
                      <a:pt x="198" y="161"/>
                      <a:pt x="178" y="162"/>
                      <a:pt x="158" y="166"/>
                    </a:cubicBezTo>
                    <a:cubicBezTo>
                      <a:pt x="142" y="170"/>
                      <a:pt x="129" y="172"/>
                      <a:pt x="115" y="164"/>
                    </a:cubicBezTo>
                    <a:cubicBezTo>
                      <a:pt x="93" y="152"/>
                      <a:pt x="71" y="149"/>
                      <a:pt x="49" y="160"/>
                    </a:cubicBezTo>
                    <a:cubicBezTo>
                      <a:pt x="31" y="168"/>
                      <a:pt x="15" y="183"/>
                      <a:pt x="0" y="194"/>
                    </a:cubicBezTo>
                    <a:cubicBezTo>
                      <a:pt x="34" y="182"/>
                      <a:pt x="80" y="138"/>
                      <a:pt x="116" y="175"/>
                    </a:cubicBezTo>
                    <a:cubicBezTo>
                      <a:pt x="99" y="176"/>
                      <a:pt x="81" y="190"/>
                      <a:pt x="68" y="199"/>
                    </a:cubicBezTo>
                    <a:cubicBezTo>
                      <a:pt x="57" y="205"/>
                      <a:pt x="43" y="210"/>
                      <a:pt x="35" y="219"/>
                    </a:cubicBezTo>
                    <a:cubicBezTo>
                      <a:pt x="63" y="216"/>
                      <a:pt x="88" y="190"/>
                      <a:pt x="116" y="183"/>
                    </a:cubicBezTo>
                    <a:cubicBezTo>
                      <a:pt x="128" y="180"/>
                      <a:pt x="138" y="181"/>
                      <a:pt x="150" y="183"/>
                    </a:cubicBezTo>
                    <a:cubicBezTo>
                      <a:pt x="162" y="184"/>
                      <a:pt x="178" y="179"/>
                      <a:pt x="188" y="187"/>
                    </a:cubicBezTo>
                    <a:cubicBezTo>
                      <a:pt x="199" y="197"/>
                      <a:pt x="192" y="205"/>
                      <a:pt x="182" y="212"/>
                    </a:cubicBezTo>
                    <a:cubicBezTo>
                      <a:pt x="173" y="218"/>
                      <a:pt x="163" y="219"/>
                      <a:pt x="154" y="223"/>
                    </a:cubicBezTo>
                    <a:cubicBezTo>
                      <a:pt x="144" y="228"/>
                      <a:pt x="135" y="236"/>
                      <a:pt x="127" y="244"/>
                    </a:cubicBezTo>
                    <a:cubicBezTo>
                      <a:pt x="109" y="259"/>
                      <a:pt x="99" y="271"/>
                      <a:pt x="96" y="295"/>
                    </a:cubicBezTo>
                    <a:cubicBezTo>
                      <a:pt x="94" y="310"/>
                      <a:pt x="88" y="326"/>
                      <a:pt x="88" y="341"/>
                    </a:cubicBezTo>
                    <a:cubicBezTo>
                      <a:pt x="88" y="327"/>
                      <a:pt x="98" y="308"/>
                      <a:pt x="103" y="295"/>
                    </a:cubicBezTo>
                    <a:cubicBezTo>
                      <a:pt x="110" y="277"/>
                      <a:pt x="120" y="265"/>
                      <a:pt x="134" y="253"/>
                    </a:cubicBezTo>
                    <a:cubicBezTo>
                      <a:pt x="150" y="240"/>
                      <a:pt x="169" y="233"/>
                      <a:pt x="185" y="221"/>
                    </a:cubicBezTo>
                    <a:cubicBezTo>
                      <a:pt x="194" y="214"/>
                      <a:pt x="203" y="206"/>
                      <a:pt x="211" y="217"/>
                    </a:cubicBezTo>
                    <a:cubicBezTo>
                      <a:pt x="224" y="233"/>
                      <a:pt x="205" y="255"/>
                      <a:pt x="195" y="266"/>
                    </a:cubicBezTo>
                    <a:cubicBezTo>
                      <a:pt x="185" y="277"/>
                      <a:pt x="172" y="288"/>
                      <a:pt x="164" y="300"/>
                    </a:cubicBezTo>
                    <a:cubicBezTo>
                      <a:pt x="160" y="306"/>
                      <a:pt x="158" y="313"/>
                      <a:pt x="157" y="32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4" name="Freeform 159">
                <a:extLst>
                  <a:ext uri="{FF2B5EF4-FFF2-40B4-BE49-F238E27FC236}">
                    <a16:creationId xmlns:a16="http://schemas.microsoft.com/office/drawing/2014/main" id="{5068E414-242C-4CB1-AFD4-529F21583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" y="1558"/>
                <a:ext cx="543" cy="1933"/>
              </a:xfrm>
              <a:custGeom>
                <a:avLst/>
                <a:gdLst>
                  <a:gd name="T0" fmla="*/ 410 w 327"/>
                  <a:gd name="T1" fmla="*/ 73 h 1091"/>
                  <a:gd name="T2" fmla="*/ 279 w 327"/>
                  <a:gd name="T3" fmla="*/ 73 h 1091"/>
                  <a:gd name="T4" fmla="*/ 417 w 327"/>
                  <a:gd name="T5" fmla="*/ 289 h 1091"/>
                  <a:gd name="T6" fmla="*/ 467 w 327"/>
                  <a:gd name="T7" fmla="*/ 540 h 1091"/>
                  <a:gd name="T8" fmla="*/ 638 w 327"/>
                  <a:gd name="T9" fmla="*/ 1036 h 1091"/>
                  <a:gd name="T10" fmla="*/ 998 w 327"/>
                  <a:gd name="T11" fmla="*/ 1396 h 1091"/>
                  <a:gd name="T12" fmla="*/ 1269 w 327"/>
                  <a:gd name="T13" fmla="*/ 2387 h 1091"/>
                  <a:gd name="T14" fmla="*/ 948 w 327"/>
                  <a:gd name="T15" fmla="*/ 4132 h 1091"/>
                  <a:gd name="T16" fmla="*/ 701 w 327"/>
                  <a:gd name="T17" fmla="*/ 4504 h 1091"/>
                  <a:gd name="T18" fmla="*/ 560 w 327"/>
                  <a:gd name="T19" fmla="*/ 4957 h 1091"/>
                  <a:gd name="T20" fmla="*/ 394 w 327"/>
                  <a:gd name="T21" fmla="*/ 5374 h 1091"/>
                  <a:gd name="T22" fmla="*/ 0 w 327"/>
                  <a:gd name="T23" fmla="*/ 5634 h 1091"/>
                  <a:gd name="T24" fmla="*/ 188 w 327"/>
                  <a:gd name="T25" fmla="*/ 5512 h 1091"/>
                  <a:gd name="T26" fmla="*/ 394 w 327"/>
                  <a:gd name="T27" fmla="*/ 5455 h 1091"/>
                  <a:gd name="T28" fmla="*/ 63 w 327"/>
                  <a:gd name="T29" fmla="*/ 5983 h 1091"/>
                  <a:gd name="T30" fmla="*/ 467 w 327"/>
                  <a:gd name="T31" fmla="*/ 5484 h 1091"/>
                  <a:gd name="T32" fmla="*/ 380 w 327"/>
                  <a:gd name="T33" fmla="*/ 6068 h 1091"/>
                  <a:gd name="T34" fmla="*/ 576 w 327"/>
                  <a:gd name="T35" fmla="*/ 5333 h 1091"/>
                  <a:gd name="T36" fmla="*/ 596 w 327"/>
                  <a:gd name="T37" fmla="*/ 5962 h 1091"/>
                  <a:gd name="T38" fmla="*/ 639 w 327"/>
                  <a:gd name="T39" fmla="*/ 5356 h 1091"/>
                  <a:gd name="T40" fmla="*/ 935 w 327"/>
                  <a:gd name="T41" fmla="*/ 5519 h 1091"/>
                  <a:gd name="T42" fmla="*/ 792 w 327"/>
                  <a:gd name="T43" fmla="*/ 5384 h 1091"/>
                  <a:gd name="T44" fmla="*/ 678 w 327"/>
                  <a:gd name="T45" fmla="*/ 5211 h 1091"/>
                  <a:gd name="T46" fmla="*/ 923 w 327"/>
                  <a:gd name="T47" fmla="*/ 4693 h 1091"/>
                  <a:gd name="T48" fmla="*/ 993 w 327"/>
                  <a:gd name="T49" fmla="*/ 4389 h 1091"/>
                  <a:gd name="T50" fmla="*/ 1406 w 327"/>
                  <a:gd name="T51" fmla="*/ 2810 h 1091"/>
                  <a:gd name="T52" fmla="*/ 1315 w 327"/>
                  <a:gd name="T53" fmla="*/ 1205 h 1091"/>
                  <a:gd name="T54" fmla="*/ 1332 w 327"/>
                  <a:gd name="T55" fmla="*/ 585 h 1091"/>
                  <a:gd name="T56" fmla="*/ 1214 w 327"/>
                  <a:gd name="T57" fmla="*/ 333 h 1091"/>
                  <a:gd name="T58" fmla="*/ 1227 w 327"/>
                  <a:gd name="T59" fmla="*/ 94 h 1091"/>
                  <a:gd name="T60" fmla="*/ 1126 w 327"/>
                  <a:gd name="T61" fmla="*/ 50 h 1091"/>
                  <a:gd name="T62" fmla="*/ 1249 w 327"/>
                  <a:gd name="T63" fmla="*/ 477 h 1091"/>
                  <a:gd name="T64" fmla="*/ 1315 w 327"/>
                  <a:gd name="T65" fmla="*/ 957 h 1091"/>
                  <a:gd name="T66" fmla="*/ 1177 w 327"/>
                  <a:gd name="T67" fmla="*/ 1313 h 1091"/>
                  <a:gd name="T68" fmla="*/ 1061 w 327"/>
                  <a:gd name="T69" fmla="*/ 829 h 1091"/>
                  <a:gd name="T70" fmla="*/ 1061 w 327"/>
                  <a:gd name="T71" fmla="*/ 562 h 1091"/>
                  <a:gd name="T72" fmla="*/ 1118 w 327"/>
                  <a:gd name="T73" fmla="*/ 333 h 1091"/>
                  <a:gd name="T74" fmla="*/ 1003 w 327"/>
                  <a:gd name="T75" fmla="*/ 322 h 1091"/>
                  <a:gd name="T76" fmla="*/ 1018 w 327"/>
                  <a:gd name="T77" fmla="*/ 888 h 1091"/>
                  <a:gd name="T78" fmla="*/ 922 w 327"/>
                  <a:gd name="T79" fmla="*/ 606 h 1091"/>
                  <a:gd name="T80" fmla="*/ 922 w 327"/>
                  <a:gd name="T81" fmla="*/ 423 h 1091"/>
                  <a:gd name="T82" fmla="*/ 951 w 327"/>
                  <a:gd name="T83" fmla="*/ 268 h 1091"/>
                  <a:gd name="T84" fmla="*/ 802 w 327"/>
                  <a:gd name="T85" fmla="*/ 310 h 1091"/>
                  <a:gd name="T86" fmla="*/ 860 w 327"/>
                  <a:gd name="T87" fmla="*/ 390 h 1091"/>
                  <a:gd name="T88" fmla="*/ 930 w 327"/>
                  <a:gd name="T89" fmla="*/ 866 h 1091"/>
                  <a:gd name="T90" fmla="*/ 1101 w 327"/>
                  <a:gd name="T91" fmla="*/ 1261 h 1091"/>
                  <a:gd name="T92" fmla="*/ 873 w 327"/>
                  <a:gd name="T93" fmla="*/ 1175 h 1091"/>
                  <a:gd name="T94" fmla="*/ 736 w 327"/>
                  <a:gd name="T95" fmla="*/ 707 h 1091"/>
                  <a:gd name="T96" fmla="*/ 764 w 327"/>
                  <a:gd name="T97" fmla="*/ 260 h 1091"/>
                  <a:gd name="T98" fmla="*/ 792 w 327"/>
                  <a:gd name="T99" fmla="*/ 50 h 1091"/>
                  <a:gd name="T100" fmla="*/ 639 w 327"/>
                  <a:gd name="T101" fmla="*/ 94 h 1091"/>
                  <a:gd name="T102" fmla="*/ 681 w 327"/>
                  <a:gd name="T103" fmla="*/ 301 h 1091"/>
                  <a:gd name="T104" fmla="*/ 659 w 327"/>
                  <a:gd name="T105" fmla="*/ 562 h 1091"/>
                  <a:gd name="T106" fmla="*/ 631 w 327"/>
                  <a:gd name="T107" fmla="*/ 967 h 1091"/>
                  <a:gd name="T108" fmla="*/ 505 w 327"/>
                  <a:gd name="T109" fmla="*/ 540 h 1091"/>
                  <a:gd name="T110" fmla="*/ 458 w 327"/>
                  <a:gd name="T111" fmla="*/ 260 h 1091"/>
                  <a:gd name="T112" fmla="*/ 430 w 327"/>
                  <a:gd name="T113" fmla="*/ 101 h 1091"/>
                  <a:gd name="T114" fmla="*/ 410 w 327"/>
                  <a:gd name="T115" fmla="*/ 73 h 109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27" h="1091">
                    <a:moveTo>
                      <a:pt x="90" y="13"/>
                    </a:moveTo>
                    <a:cubicBezTo>
                      <a:pt x="80" y="15"/>
                      <a:pt x="72" y="11"/>
                      <a:pt x="61" y="13"/>
                    </a:cubicBezTo>
                    <a:cubicBezTo>
                      <a:pt x="62" y="28"/>
                      <a:pt x="83" y="38"/>
                      <a:pt x="91" y="52"/>
                    </a:cubicBezTo>
                    <a:cubicBezTo>
                      <a:pt x="99" y="66"/>
                      <a:pt x="100" y="81"/>
                      <a:pt x="102" y="97"/>
                    </a:cubicBezTo>
                    <a:cubicBezTo>
                      <a:pt x="106" y="133"/>
                      <a:pt x="115" y="159"/>
                      <a:pt x="139" y="186"/>
                    </a:cubicBezTo>
                    <a:cubicBezTo>
                      <a:pt x="162" y="213"/>
                      <a:pt x="198" y="223"/>
                      <a:pt x="218" y="251"/>
                    </a:cubicBezTo>
                    <a:cubicBezTo>
                      <a:pt x="267" y="320"/>
                      <a:pt x="268" y="395"/>
                      <a:pt x="277" y="429"/>
                    </a:cubicBezTo>
                    <a:cubicBezTo>
                      <a:pt x="327" y="617"/>
                      <a:pt x="232" y="715"/>
                      <a:pt x="207" y="743"/>
                    </a:cubicBezTo>
                    <a:cubicBezTo>
                      <a:pt x="188" y="765"/>
                      <a:pt x="175" y="793"/>
                      <a:pt x="153" y="810"/>
                    </a:cubicBezTo>
                    <a:cubicBezTo>
                      <a:pt x="125" y="833"/>
                      <a:pt x="122" y="855"/>
                      <a:pt x="122" y="891"/>
                    </a:cubicBezTo>
                    <a:cubicBezTo>
                      <a:pt x="122" y="921"/>
                      <a:pt x="113" y="950"/>
                      <a:pt x="86" y="966"/>
                    </a:cubicBezTo>
                    <a:cubicBezTo>
                      <a:pt x="60" y="982"/>
                      <a:pt x="19" y="984"/>
                      <a:pt x="0" y="1013"/>
                    </a:cubicBezTo>
                    <a:cubicBezTo>
                      <a:pt x="17" y="1000"/>
                      <a:pt x="29" y="995"/>
                      <a:pt x="41" y="991"/>
                    </a:cubicBezTo>
                    <a:cubicBezTo>
                      <a:pt x="55" y="986"/>
                      <a:pt x="72" y="987"/>
                      <a:pt x="86" y="981"/>
                    </a:cubicBezTo>
                    <a:cubicBezTo>
                      <a:pt x="54" y="1011"/>
                      <a:pt x="33" y="1038"/>
                      <a:pt x="14" y="1076"/>
                    </a:cubicBezTo>
                    <a:cubicBezTo>
                      <a:pt x="49" y="1047"/>
                      <a:pt x="32" y="1024"/>
                      <a:pt x="102" y="986"/>
                    </a:cubicBezTo>
                    <a:cubicBezTo>
                      <a:pt x="104" y="1022"/>
                      <a:pt x="102" y="1060"/>
                      <a:pt x="83" y="1091"/>
                    </a:cubicBezTo>
                    <a:cubicBezTo>
                      <a:pt x="117" y="1060"/>
                      <a:pt x="105" y="997"/>
                      <a:pt x="126" y="959"/>
                    </a:cubicBezTo>
                    <a:cubicBezTo>
                      <a:pt x="125" y="994"/>
                      <a:pt x="141" y="1039"/>
                      <a:pt x="130" y="1072"/>
                    </a:cubicBezTo>
                    <a:cubicBezTo>
                      <a:pt x="140" y="1038"/>
                      <a:pt x="138" y="999"/>
                      <a:pt x="140" y="963"/>
                    </a:cubicBezTo>
                    <a:cubicBezTo>
                      <a:pt x="155" y="975"/>
                      <a:pt x="184" y="990"/>
                      <a:pt x="204" y="992"/>
                    </a:cubicBezTo>
                    <a:cubicBezTo>
                      <a:pt x="191" y="991"/>
                      <a:pt x="184" y="975"/>
                      <a:pt x="173" y="968"/>
                    </a:cubicBezTo>
                    <a:cubicBezTo>
                      <a:pt x="159" y="958"/>
                      <a:pt x="150" y="957"/>
                      <a:pt x="148" y="937"/>
                    </a:cubicBezTo>
                    <a:cubicBezTo>
                      <a:pt x="143" y="896"/>
                      <a:pt x="191" y="880"/>
                      <a:pt x="202" y="844"/>
                    </a:cubicBezTo>
                    <a:cubicBezTo>
                      <a:pt x="208" y="825"/>
                      <a:pt x="209" y="808"/>
                      <a:pt x="217" y="789"/>
                    </a:cubicBezTo>
                    <a:cubicBezTo>
                      <a:pt x="227" y="765"/>
                      <a:pt x="323" y="674"/>
                      <a:pt x="307" y="505"/>
                    </a:cubicBezTo>
                    <a:cubicBezTo>
                      <a:pt x="304" y="473"/>
                      <a:pt x="271" y="280"/>
                      <a:pt x="287" y="217"/>
                    </a:cubicBezTo>
                    <a:cubicBezTo>
                      <a:pt x="297" y="179"/>
                      <a:pt x="303" y="143"/>
                      <a:pt x="291" y="105"/>
                    </a:cubicBezTo>
                    <a:cubicBezTo>
                      <a:pt x="285" y="88"/>
                      <a:pt x="273" y="76"/>
                      <a:pt x="265" y="60"/>
                    </a:cubicBezTo>
                    <a:cubicBezTo>
                      <a:pt x="255" y="41"/>
                      <a:pt x="260" y="34"/>
                      <a:pt x="268" y="17"/>
                    </a:cubicBezTo>
                    <a:cubicBezTo>
                      <a:pt x="262" y="11"/>
                      <a:pt x="254" y="8"/>
                      <a:pt x="246" y="9"/>
                    </a:cubicBezTo>
                    <a:cubicBezTo>
                      <a:pt x="244" y="43"/>
                      <a:pt x="260" y="58"/>
                      <a:pt x="273" y="86"/>
                    </a:cubicBezTo>
                    <a:cubicBezTo>
                      <a:pt x="285" y="113"/>
                      <a:pt x="290" y="140"/>
                      <a:pt x="287" y="172"/>
                    </a:cubicBezTo>
                    <a:cubicBezTo>
                      <a:pt x="286" y="190"/>
                      <a:pt x="280" y="249"/>
                      <a:pt x="257" y="236"/>
                    </a:cubicBezTo>
                    <a:cubicBezTo>
                      <a:pt x="234" y="222"/>
                      <a:pt x="232" y="172"/>
                      <a:pt x="232" y="149"/>
                    </a:cubicBezTo>
                    <a:cubicBezTo>
                      <a:pt x="232" y="133"/>
                      <a:pt x="231" y="117"/>
                      <a:pt x="232" y="101"/>
                    </a:cubicBezTo>
                    <a:cubicBezTo>
                      <a:pt x="234" y="86"/>
                      <a:pt x="241" y="74"/>
                      <a:pt x="244" y="60"/>
                    </a:cubicBezTo>
                    <a:cubicBezTo>
                      <a:pt x="235" y="61"/>
                      <a:pt x="227" y="59"/>
                      <a:pt x="219" y="58"/>
                    </a:cubicBezTo>
                    <a:cubicBezTo>
                      <a:pt x="223" y="87"/>
                      <a:pt x="231" y="130"/>
                      <a:pt x="222" y="160"/>
                    </a:cubicBezTo>
                    <a:cubicBezTo>
                      <a:pt x="204" y="155"/>
                      <a:pt x="201" y="125"/>
                      <a:pt x="201" y="109"/>
                    </a:cubicBezTo>
                    <a:cubicBezTo>
                      <a:pt x="200" y="99"/>
                      <a:pt x="199" y="86"/>
                      <a:pt x="201" y="76"/>
                    </a:cubicBezTo>
                    <a:cubicBezTo>
                      <a:pt x="202" y="66"/>
                      <a:pt x="209" y="59"/>
                      <a:pt x="208" y="48"/>
                    </a:cubicBezTo>
                    <a:cubicBezTo>
                      <a:pt x="196" y="47"/>
                      <a:pt x="183" y="47"/>
                      <a:pt x="175" y="56"/>
                    </a:cubicBezTo>
                    <a:cubicBezTo>
                      <a:pt x="179" y="62"/>
                      <a:pt x="183" y="66"/>
                      <a:pt x="188" y="70"/>
                    </a:cubicBezTo>
                    <a:cubicBezTo>
                      <a:pt x="198" y="99"/>
                      <a:pt x="185" y="129"/>
                      <a:pt x="203" y="156"/>
                    </a:cubicBezTo>
                    <a:cubicBezTo>
                      <a:pt x="215" y="175"/>
                      <a:pt x="236" y="203"/>
                      <a:pt x="240" y="227"/>
                    </a:cubicBezTo>
                    <a:cubicBezTo>
                      <a:pt x="247" y="264"/>
                      <a:pt x="203" y="223"/>
                      <a:pt x="191" y="211"/>
                    </a:cubicBezTo>
                    <a:cubicBezTo>
                      <a:pt x="164" y="183"/>
                      <a:pt x="156" y="166"/>
                      <a:pt x="161" y="127"/>
                    </a:cubicBezTo>
                    <a:cubicBezTo>
                      <a:pt x="164" y="101"/>
                      <a:pt x="163" y="73"/>
                      <a:pt x="167" y="47"/>
                    </a:cubicBezTo>
                    <a:cubicBezTo>
                      <a:pt x="168" y="39"/>
                      <a:pt x="179" y="16"/>
                      <a:pt x="173" y="9"/>
                    </a:cubicBezTo>
                    <a:cubicBezTo>
                      <a:pt x="163" y="0"/>
                      <a:pt x="151" y="18"/>
                      <a:pt x="140" y="17"/>
                    </a:cubicBezTo>
                    <a:cubicBezTo>
                      <a:pt x="137" y="31"/>
                      <a:pt x="148" y="40"/>
                      <a:pt x="149" y="54"/>
                    </a:cubicBezTo>
                    <a:cubicBezTo>
                      <a:pt x="151" y="69"/>
                      <a:pt x="145" y="86"/>
                      <a:pt x="144" y="101"/>
                    </a:cubicBezTo>
                    <a:cubicBezTo>
                      <a:pt x="142" y="116"/>
                      <a:pt x="152" y="174"/>
                      <a:pt x="138" y="174"/>
                    </a:cubicBezTo>
                    <a:cubicBezTo>
                      <a:pt x="126" y="149"/>
                      <a:pt x="111" y="124"/>
                      <a:pt x="110" y="97"/>
                    </a:cubicBezTo>
                    <a:cubicBezTo>
                      <a:pt x="109" y="82"/>
                      <a:pt x="105" y="62"/>
                      <a:pt x="100" y="47"/>
                    </a:cubicBezTo>
                    <a:cubicBezTo>
                      <a:pt x="97" y="36"/>
                      <a:pt x="99" y="28"/>
                      <a:pt x="94" y="18"/>
                    </a:cubicBezTo>
                    <a:lnTo>
                      <a:pt x="90" y="13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5" name="Freeform 160">
                <a:extLst>
                  <a:ext uri="{FF2B5EF4-FFF2-40B4-BE49-F238E27FC236}">
                    <a16:creationId xmlns:a16="http://schemas.microsoft.com/office/drawing/2014/main" id="{8DC8A086-0135-43E3-A8EC-4CF00E851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4" y="3316"/>
                <a:ext cx="65" cy="47"/>
              </a:xfrm>
              <a:custGeom>
                <a:avLst/>
                <a:gdLst>
                  <a:gd name="T0" fmla="*/ 83 w 39"/>
                  <a:gd name="T1" fmla="*/ 143 h 27"/>
                  <a:gd name="T2" fmla="*/ 62 w 39"/>
                  <a:gd name="T3" fmla="*/ 5 h 27"/>
                  <a:gd name="T4" fmla="*/ 180 w 39"/>
                  <a:gd name="T5" fmla="*/ 16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" h="27">
                    <a:moveTo>
                      <a:pt x="18" y="27"/>
                    </a:moveTo>
                    <a:cubicBezTo>
                      <a:pt x="9" y="13"/>
                      <a:pt x="0" y="0"/>
                      <a:pt x="13" y="1"/>
                    </a:cubicBezTo>
                    <a:cubicBezTo>
                      <a:pt x="23" y="1"/>
                      <a:pt x="32" y="0"/>
                      <a:pt x="39" y="3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6" name="Freeform 161">
                <a:extLst>
                  <a:ext uri="{FF2B5EF4-FFF2-40B4-BE49-F238E27FC236}">
                    <a16:creationId xmlns:a16="http://schemas.microsoft.com/office/drawing/2014/main" id="{6EAF3FED-CBAD-4C95-9012-BB85FCA2E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4" y="3379"/>
                <a:ext cx="25" cy="55"/>
              </a:xfrm>
              <a:custGeom>
                <a:avLst/>
                <a:gdLst>
                  <a:gd name="T0" fmla="*/ 70 w 15"/>
                  <a:gd name="T1" fmla="*/ 174 h 31"/>
                  <a:gd name="T2" fmla="*/ 28 w 15"/>
                  <a:gd name="T3" fmla="*/ 66 h 31"/>
                  <a:gd name="T4" fmla="*/ 0 w 15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31">
                    <a:moveTo>
                      <a:pt x="15" y="31"/>
                    </a:moveTo>
                    <a:cubicBezTo>
                      <a:pt x="12" y="26"/>
                      <a:pt x="8" y="19"/>
                      <a:pt x="6" y="12"/>
                    </a:cubicBezTo>
                    <a:cubicBezTo>
                      <a:pt x="5" y="8"/>
                      <a:pt x="3" y="4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7" name="Freeform 162">
                <a:extLst>
                  <a:ext uri="{FF2B5EF4-FFF2-40B4-BE49-F238E27FC236}">
                    <a16:creationId xmlns:a16="http://schemas.microsoft.com/office/drawing/2014/main" id="{A630C16D-29EC-4AB4-AF69-934C2F404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8" y="3447"/>
                <a:ext cx="8" cy="9"/>
              </a:xfrm>
              <a:custGeom>
                <a:avLst/>
                <a:gdLst>
                  <a:gd name="T0" fmla="*/ 0 w 5"/>
                  <a:gd name="T1" fmla="*/ 23 h 5"/>
                  <a:gd name="T2" fmla="*/ 21 w 5"/>
                  <a:gd name="T3" fmla="*/ 29 h 5"/>
                  <a:gd name="T4" fmla="*/ 5 w 5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cubicBezTo>
                      <a:pt x="2" y="5"/>
                      <a:pt x="4" y="5"/>
                      <a:pt x="5" y="5"/>
                    </a:cubicBezTo>
                    <a:cubicBezTo>
                      <a:pt x="5" y="5"/>
                      <a:pt x="3" y="3"/>
                      <a:pt x="1" y="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8" name="Freeform 163">
                <a:extLst>
                  <a:ext uri="{FF2B5EF4-FFF2-40B4-BE49-F238E27FC236}">
                    <a16:creationId xmlns:a16="http://schemas.microsoft.com/office/drawing/2014/main" id="{A3F61AA9-9BAA-43AD-B56A-55297A733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3" y="3397"/>
                <a:ext cx="33" cy="50"/>
              </a:xfrm>
              <a:custGeom>
                <a:avLst/>
                <a:gdLst>
                  <a:gd name="T0" fmla="*/ 0 w 20"/>
                  <a:gd name="T1" fmla="*/ 0 h 28"/>
                  <a:gd name="T2" fmla="*/ 5 w 20"/>
                  <a:gd name="T3" fmla="*/ 13 h 28"/>
                  <a:gd name="T4" fmla="*/ 89 w 20"/>
                  <a:gd name="T5" fmla="*/ 159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28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6" y="15"/>
                      <a:pt x="14" y="23"/>
                      <a:pt x="20" y="28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9" name="Freeform 164">
                <a:extLst>
                  <a:ext uri="{FF2B5EF4-FFF2-40B4-BE49-F238E27FC236}">
                    <a16:creationId xmlns:a16="http://schemas.microsoft.com/office/drawing/2014/main" id="{3B9EC2EB-71A5-4DCE-93C3-9E0BAE140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3317"/>
                <a:ext cx="56" cy="98"/>
              </a:xfrm>
              <a:custGeom>
                <a:avLst/>
                <a:gdLst>
                  <a:gd name="T0" fmla="*/ 112 w 34"/>
                  <a:gd name="T1" fmla="*/ 312 h 55"/>
                  <a:gd name="T2" fmla="*/ 33 w 34"/>
                  <a:gd name="T3" fmla="*/ 16 h 55"/>
                  <a:gd name="T4" fmla="*/ 152 w 34"/>
                  <a:gd name="T5" fmla="*/ 196 h 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55">
                    <a:moveTo>
                      <a:pt x="25" y="55"/>
                    </a:moveTo>
                    <a:cubicBezTo>
                      <a:pt x="15" y="34"/>
                      <a:pt x="0" y="7"/>
                      <a:pt x="7" y="3"/>
                    </a:cubicBezTo>
                    <a:cubicBezTo>
                      <a:pt x="14" y="0"/>
                      <a:pt x="25" y="17"/>
                      <a:pt x="34" y="35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0" name="Freeform 165">
                <a:extLst>
                  <a:ext uri="{FF2B5EF4-FFF2-40B4-BE49-F238E27FC236}">
                    <a16:creationId xmlns:a16="http://schemas.microsoft.com/office/drawing/2014/main" id="{8A4BCB5C-2828-4BC5-924B-F4531CEC1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" y="3429"/>
                <a:ext cx="20" cy="74"/>
              </a:xfrm>
              <a:custGeom>
                <a:avLst/>
                <a:gdLst>
                  <a:gd name="T0" fmla="*/ 0 w 12"/>
                  <a:gd name="T1" fmla="*/ 44 h 42"/>
                  <a:gd name="T2" fmla="*/ 55 w 12"/>
                  <a:gd name="T3" fmla="*/ 229 h 42"/>
                  <a:gd name="T4" fmla="*/ 13 w 12"/>
                  <a:gd name="T5" fmla="*/ 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42">
                    <a:moveTo>
                      <a:pt x="0" y="8"/>
                    </a:moveTo>
                    <a:cubicBezTo>
                      <a:pt x="7" y="21"/>
                      <a:pt x="12" y="42"/>
                      <a:pt x="12" y="42"/>
                    </a:cubicBezTo>
                    <a:cubicBezTo>
                      <a:pt x="12" y="42"/>
                      <a:pt x="12" y="21"/>
                      <a:pt x="3" y="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1" name="Freeform 166">
                <a:extLst>
                  <a:ext uri="{FF2B5EF4-FFF2-40B4-BE49-F238E27FC236}">
                    <a16:creationId xmlns:a16="http://schemas.microsoft.com/office/drawing/2014/main" id="{5CFD9463-758D-4BAF-87FD-9DD099F4B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3" y="1505"/>
                <a:ext cx="316" cy="1988"/>
              </a:xfrm>
              <a:custGeom>
                <a:avLst/>
                <a:gdLst>
                  <a:gd name="T0" fmla="*/ 755 w 190"/>
                  <a:gd name="T1" fmla="*/ 5663 h 1122"/>
                  <a:gd name="T2" fmla="*/ 675 w 190"/>
                  <a:gd name="T3" fmla="*/ 5634 h 1122"/>
                  <a:gd name="T4" fmla="*/ 554 w 190"/>
                  <a:gd name="T5" fmla="*/ 5397 h 1122"/>
                  <a:gd name="T6" fmla="*/ 506 w 190"/>
                  <a:gd name="T7" fmla="*/ 5112 h 1122"/>
                  <a:gd name="T8" fmla="*/ 158 w 190"/>
                  <a:gd name="T9" fmla="*/ 3538 h 1122"/>
                  <a:gd name="T10" fmla="*/ 349 w 190"/>
                  <a:gd name="T11" fmla="*/ 1717 h 1122"/>
                  <a:gd name="T12" fmla="*/ 797 w 190"/>
                  <a:gd name="T13" fmla="*/ 346 h 1122"/>
                  <a:gd name="T14" fmla="*/ 875 w 190"/>
                  <a:gd name="T15" fmla="*/ 158 h 1122"/>
                  <a:gd name="T16" fmla="*/ 722 w 190"/>
                  <a:gd name="T17" fmla="*/ 110 h 1122"/>
                  <a:gd name="T18" fmla="*/ 735 w 190"/>
                  <a:gd name="T19" fmla="*/ 333 h 1122"/>
                  <a:gd name="T20" fmla="*/ 680 w 190"/>
                  <a:gd name="T21" fmla="*/ 989 h 1122"/>
                  <a:gd name="T22" fmla="*/ 575 w 190"/>
                  <a:gd name="T23" fmla="*/ 1146 h 1122"/>
                  <a:gd name="T24" fmla="*/ 645 w 190"/>
                  <a:gd name="T25" fmla="*/ 613 h 1122"/>
                  <a:gd name="T26" fmla="*/ 654 w 190"/>
                  <a:gd name="T27" fmla="*/ 524 h 1122"/>
                  <a:gd name="T28" fmla="*/ 702 w 190"/>
                  <a:gd name="T29" fmla="*/ 423 h 1122"/>
                  <a:gd name="T30" fmla="*/ 567 w 190"/>
                  <a:gd name="T31" fmla="*/ 390 h 1122"/>
                  <a:gd name="T32" fmla="*/ 595 w 190"/>
                  <a:gd name="T33" fmla="*/ 556 h 1122"/>
                  <a:gd name="T34" fmla="*/ 595 w 190"/>
                  <a:gd name="T35" fmla="*/ 769 h 1122"/>
                  <a:gd name="T36" fmla="*/ 484 w 190"/>
                  <a:gd name="T37" fmla="*/ 1205 h 1122"/>
                  <a:gd name="T38" fmla="*/ 391 w 190"/>
                  <a:gd name="T39" fmla="*/ 1403 h 1122"/>
                  <a:gd name="T40" fmla="*/ 497 w 190"/>
                  <a:gd name="T41" fmla="*/ 888 h 1122"/>
                  <a:gd name="T42" fmla="*/ 542 w 190"/>
                  <a:gd name="T43" fmla="*/ 216 h 1122"/>
                  <a:gd name="T44" fmla="*/ 597 w 190"/>
                  <a:gd name="T45" fmla="*/ 60 h 1122"/>
                  <a:gd name="T46" fmla="*/ 464 w 190"/>
                  <a:gd name="T47" fmla="*/ 73 h 1122"/>
                  <a:gd name="T48" fmla="*/ 497 w 190"/>
                  <a:gd name="T49" fmla="*/ 232 h 1122"/>
                  <a:gd name="T50" fmla="*/ 456 w 190"/>
                  <a:gd name="T51" fmla="*/ 842 h 1122"/>
                  <a:gd name="T52" fmla="*/ 388 w 190"/>
                  <a:gd name="T53" fmla="*/ 1175 h 1122"/>
                  <a:gd name="T54" fmla="*/ 258 w 190"/>
                  <a:gd name="T55" fmla="*/ 1550 h 1122"/>
                  <a:gd name="T56" fmla="*/ 75 w 190"/>
                  <a:gd name="T57" fmla="*/ 3567 h 1122"/>
                  <a:gd name="T58" fmla="*/ 304 w 190"/>
                  <a:gd name="T59" fmla="*/ 5036 h 1122"/>
                  <a:gd name="T60" fmla="*/ 388 w 190"/>
                  <a:gd name="T61" fmla="*/ 5479 h 1122"/>
                  <a:gd name="T62" fmla="*/ 258 w 190"/>
                  <a:gd name="T63" fmla="*/ 6240 h 1122"/>
                  <a:gd name="T64" fmla="*/ 404 w 190"/>
                  <a:gd name="T65" fmla="*/ 5718 h 1122"/>
                  <a:gd name="T66" fmla="*/ 459 w 190"/>
                  <a:gd name="T67" fmla="*/ 5735 h 1122"/>
                  <a:gd name="T68" fmla="*/ 547 w 190"/>
                  <a:gd name="T69" fmla="*/ 6033 h 1122"/>
                  <a:gd name="T70" fmla="*/ 555 w 190"/>
                  <a:gd name="T71" fmla="*/ 6047 h 11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0" h="1122">
                    <a:moveTo>
                      <a:pt x="164" y="1018"/>
                    </a:moveTo>
                    <a:cubicBezTo>
                      <a:pt x="159" y="1016"/>
                      <a:pt x="154" y="1014"/>
                      <a:pt x="147" y="1013"/>
                    </a:cubicBezTo>
                    <a:cubicBezTo>
                      <a:pt x="105" y="1005"/>
                      <a:pt x="111" y="991"/>
                      <a:pt x="120" y="970"/>
                    </a:cubicBezTo>
                    <a:cubicBezTo>
                      <a:pt x="120" y="970"/>
                      <a:pt x="125" y="945"/>
                      <a:pt x="110" y="919"/>
                    </a:cubicBezTo>
                    <a:cubicBezTo>
                      <a:pt x="95" y="893"/>
                      <a:pt x="31" y="692"/>
                      <a:pt x="34" y="636"/>
                    </a:cubicBezTo>
                    <a:cubicBezTo>
                      <a:pt x="38" y="580"/>
                      <a:pt x="46" y="347"/>
                      <a:pt x="76" y="309"/>
                    </a:cubicBezTo>
                    <a:cubicBezTo>
                      <a:pt x="106" y="271"/>
                      <a:pt x="173" y="224"/>
                      <a:pt x="173" y="62"/>
                    </a:cubicBezTo>
                    <a:cubicBezTo>
                      <a:pt x="190" y="28"/>
                      <a:pt x="190" y="28"/>
                      <a:pt x="190" y="28"/>
                    </a:cubicBezTo>
                    <a:cubicBezTo>
                      <a:pt x="190" y="28"/>
                      <a:pt x="176" y="16"/>
                      <a:pt x="157" y="2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9" y="126"/>
                      <a:pt x="148" y="178"/>
                    </a:cubicBezTo>
                    <a:cubicBezTo>
                      <a:pt x="127" y="231"/>
                      <a:pt x="121" y="235"/>
                      <a:pt x="125" y="206"/>
                    </a:cubicBezTo>
                    <a:cubicBezTo>
                      <a:pt x="129" y="178"/>
                      <a:pt x="145" y="124"/>
                      <a:pt x="140" y="110"/>
                    </a:cubicBezTo>
                    <a:cubicBezTo>
                      <a:pt x="135" y="96"/>
                      <a:pt x="142" y="94"/>
                      <a:pt x="142" y="94"/>
                    </a:cubicBezTo>
                    <a:cubicBezTo>
                      <a:pt x="153" y="76"/>
                      <a:pt x="153" y="76"/>
                      <a:pt x="153" y="76"/>
                    </a:cubicBezTo>
                    <a:cubicBezTo>
                      <a:pt x="153" y="76"/>
                      <a:pt x="129" y="63"/>
                      <a:pt x="123" y="70"/>
                    </a:cubicBezTo>
                    <a:cubicBezTo>
                      <a:pt x="129" y="100"/>
                      <a:pt x="129" y="100"/>
                      <a:pt x="129" y="100"/>
                    </a:cubicBezTo>
                    <a:cubicBezTo>
                      <a:pt x="129" y="100"/>
                      <a:pt x="138" y="112"/>
                      <a:pt x="129" y="138"/>
                    </a:cubicBezTo>
                    <a:cubicBezTo>
                      <a:pt x="121" y="165"/>
                      <a:pt x="108" y="197"/>
                      <a:pt x="105" y="217"/>
                    </a:cubicBezTo>
                    <a:cubicBezTo>
                      <a:pt x="103" y="237"/>
                      <a:pt x="81" y="277"/>
                      <a:pt x="85" y="252"/>
                    </a:cubicBezTo>
                    <a:cubicBezTo>
                      <a:pt x="90" y="228"/>
                      <a:pt x="109" y="193"/>
                      <a:pt x="108" y="160"/>
                    </a:cubicBezTo>
                    <a:cubicBezTo>
                      <a:pt x="107" y="128"/>
                      <a:pt x="111" y="49"/>
                      <a:pt x="118" y="39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06" y="0"/>
                      <a:pt x="101" y="13"/>
                    </a:cubicBezTo>
                    <a:cubicBezTo>
                      <a:pt x="108" y="42"/>
                      <a:pt x="108" y="42"/>
                      <a:pt x="108" y="42"/>
                    </a:cubicBezTo>
                    <a:cubicBezTo>
                      <a:pt x="108" y="42"/>
                      <a:pt x="99" y="121"/>
                      <a:pt x="99" y="151"/>
                    </a:cubicBezTo>
                    <a:cubicBezTo>
                      <a:pt x="99" y="181"/>
                      <a:pt x="92" y="184"/>
                      <a:pt x="84" y="211"/>
                    </a:cubicBezTo>
                    <a:cubicBezTo>
                      <a:pt x="76" y="238"/>
                      <a:pt x="63" y="257"/>
                      <a:pt x="56" y="279"/>
                    </a:cubicBezTo>
                    <a:cubicBezTo>
                      <a:pt x="49" y="301"/>
                      <a:pt x="0" y="421"/>
                      <a:pt x="16" y="641"/>
                    </a:cubicBezTo>
                    <a:cubicBezTo>
                      <a:pt x="28" y="803"/>
                      <a:pt x="84" y="847"/>
                      <a:pt x="66" y="905"/>
                    </a:cubicBezTo>
                    <a:cubicBezTo>
                      <a:pt x="48" y="963"/>
                      <a:pt x="62" y="964"/>
                      <a:pt x="84" y="985"/>
                    </a:cubicBezTo>
                    <a:cubicBezTo>
                      <a:pt x="105" y="1006"/>
                      <a:pt x="49" y="1055"/>
                      <a:pt x="56" y="1122"/>
                    </a:cubicBezTo>
                    <a:cubicBezTo>
                      <a:pt x="56" y="1122"/>
                      <a:pt x="59" y="1066"/>
                      <a:pt x="88" y="1028"/>
                    </a:cubicBezTo>
                    <a:cubicBezTo>
                      <a:pt x="88" y="1028"/>
                      <a:pt x="95" y="1013"/>
                      <a:pt x="100" y="1031"/>
                    </a:cubicBezTo>
                    <a:cubicBezTo>
                      <a:pt x="105" y="1049"/>
                      <a:pt x="109" y="1075"/>
                      <a:pt x="119" y="1085"/>
                    </a:cubicBezTo>
                    <a:cubicBezTo>
                      <a:pt x="120" y="1086"/>
                      <a:pt x="120" y="1086"/>
                      <a:pt x="121" y="1087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2" name="Freeform 167">
                <a:extLst>
                  <a:ext uri="{FF2B5EF4-FFF2-40B4-BE49-F238E27FC236}">
                    <a16:creationId xmlns:a16="http://schemas.microsoft.com/office/drawing/2014/main" id="{ACD442E1-7C75-4ABA-94AB-94BFB21E2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3346"/>
                <a:ext cx="30" cy="25"/>
              </a:xfrm>
              <a:custGeom>
                <a:avLst/>
                <a:gdLst>
                  <a:gd name="T0" fmla="*/ 83 w 18"/>
                  <a:gd name="T1" fmla="*/ 80 h 14"/>
                  <a:gd name="T2" fmla="*/ 78 w 18"/>
                  <a:gd name="T3" fmla="*/ 73 h 14"/>
                  <a:gd name="T4" fmla="*/ 0 w 18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4">
                    <a:moveTo>
                      <a:pt x="18" y="14"/>
                    </a:moveTo>
                    <a:cubicBezTo>
                      <a:pt x="18" y="13"/>
                      <a:pt x="17" y="13"/>
                      <a:pt x="17" y="13"/>
                    </a:cubicBezTo>
                    <a:cubicBezTo>
                      <a:pt x="8" y="10"/>
                      <a:pt x="4" y="5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3" name="Freeform 168">
                <a:extLst>
                  <a:ext uri="{FF2B5EF4-FFF2-40B4-BE49-F238E27FC236}">
                    <a16:creationId xmlns:a16="http://schemas.microsoft.com/office/drawing/2014/main" id="{0F1204F9-2567-4A5D-817D-D8BD57B69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378"/>
                <a:ext cx="23" cy="33"/>
              </a:xfrm>
              <a:custGeom>
                <a:avLst/>
                <a:gdLst>
                  <a:gd name="T0" fmla="*/ 8 w 14"/>
                  <a:gd name="T1" fmla="*/ 52 h 19"/>
                  <a:gd name="T2" fmla="*/ 41 w 14"/>
                  <a:gd name="T3" fmla="*/ 99 h 19"/>
                  <a:gd name="T4" fmla="*/ 0 w 14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9">
                    <a:moveTo>
                      <a:pt x="2" y="10"/>
                    </a:moveTo>
                    <a:cubicBezTo>
                      <a:pt x="5" y="12"/>
                      <a:pt x="8" y="15"/>
                      <a:pt x="9" y="19"/>
                    </a:cubicBezTo>
                    <a:cubicBezTo>
                      <a:pt x="9" y="19"/>
                      <a:pt x="14" y="9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4" name="Freeform 169">
                <a:extLst>
                  <a:ext uri="{FF2B5EF4-FFF2-40B4-BE49-F238E27FC236}">
                    <a16:creationId xmlns:a16="http://schemas.microsoft.com/office/drawing/2014/main" id="{54D0508F-D4CB-4861-AA57-713C83F93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" y="3356"/>
                <a:ext cx="43" cy="34"/>
              </a:xfrm>
              <a:custGeom>
                <a:avLst/>
                <a:gdLst>
                  <a:gd name="T0" fmla="*/ 0 w 26"/>
                  <a:gd name="T1" fmla="*/ 0 h 19"/>
                  <a:gd name="T2" fmla="*/ 117 w 26"/>
                  <a:gd name="T3" fmla="*/ 109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19">
                    <a:moveTo>
                      <a:pt x="0" y="0"/>
                    </a:moveTo>
                    <a:cubicBezTo>
                      <a:pt x="7" y="15"/>
                      <a:pt x="18" y="17"/>
                      <a:pt x="26" y="19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5" name="Freeform 170">
                <a:extLst>
                  <a:ext uri="{FF2B5EF4-FFF2-40B4-BE49-F238E27FC236}">
                    <a16:creationId xmlns:a16="http://schemas.microsoft.com/office/drawing/2014/main" id="{D071C67F-0B28-4800-AF7A-EDFCF1935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4" y="1535"/>
                <a:ext cx="334" cy="1990"/>
              </a:xfrm>
              <a:custGeom>
                <a:avLst/>
                <a:gdLst>
                  <a:gd name="T0" fmla="*/ 395 w 201"/>
                  <a:gd name="T1" fmla="*/ 207 h 1123"/>
                  <a:gd name="T2" fmla="*/ 560 w 201"/>
                  <a:gd name="T3" fmla="*/ 223 h 1123"/>
                  <a:gd name="T4" fmla="*/ 505 w 201"/>
                  <a:gd name="T5" fmla="*/ 377 h 1123"/>
                  <a:gd name="T6" fmla="*/ 472 w 201"/>
                  <a:gd name="T7" fmla="*/ 879 h 1123"/>
                  <a:gd name="T8" fmla="*/ 550 w 201"/>
                  <a:gd name="T9" fmla="*/ 1184 h 1123"/>
                  <a:gd name="T10" fmla="*/ 665 w 201"/>
                  <a:gd name="T11" fmla="*/ 719 h 1123"/>
                  <a:gd name="T12" fmla="*/ 660 w 201"/>
                  <a:gd name="T13" fmla="*/ 374 h 1123"/>
                  <a:gd name="T14" fmla="*/ 610 w 201"/>
                  <a:gd name="T15" fmla="*/ 239 h 1123"/>
                  <a:gd name="T16" fmla="*/ 754 w 201"/>
                  <a:gd name="T17" fmla="*/ 232 h 1123"/>
                  <a:gd name="T18" fmla="*/ 706 w 201"/>
                  <a:gd name="T19" fmla="*/ 402 h 1123"/>
                  <a:gd name="T20" fmla="*/ 688 w 201"/>
                  <a:gd name="T21" fmla="*/ 874 h 1123"/>
                  <a:gd name="T22" fmla="*/ 618 w 201"/>
                  <a:gd name="T23" fmla="*/ 1398 h 1123"/>
                  <a:gd name="T24" fmla="*/ 826 w 201"/>
                  <a:gd name="T25" fmla="*/ 829 h 1123"/>
                  <a:gd name="T26" fmla="*/ 861 w 201"/>
                  <a:gd name="T27" fmla="*/ 439 h 1123"/>
                  <a:gd name="T28" fmla="*/ 826 w 201"/>
                  <a:gd name="T29" fmla="*/ 229 h 1123"/>
                  <a:gd name="T30" fmla="*/ 734 w 201"/>
                  <a:gd name="T31" fmla="*/ 60 h 1123"/>
                  <a:gd name="T32" fmla="*/ 861 w 201"/>
                  <a:gd name="T33" fmla="*/ 37 h 1123"/>
                  <a:gd name="T34" fmla="*/ 859 w 201"/>
                  <a:gd name="T35" fmla="*/ 183 h 1123"/>
                  <a:gd name="T36" fmla="*/ 889 w 201"/>
                  <a:gd name="T37" fmla="*/ 546 h 1123"/>
                  <a:gd name="T38" fmla="*/ 844 w 201"/>
                  <a:gd name="T39" fmla="*/ 1040 h 1123"/>
                  <a:gd name="T40" fmla="*/ 646 w 201"/>
                  <a:gd name="T41" fmla="*/ 1476 h 1123"/>
                  <a:gd name="T42" fmla="*/ 555 w 201"/>
                  <a:gd name="T43" fmla="*/ 2660 h 1123"/>
                  <a:gd name="T44" fmla="*/ 445 w 201"/>
                  <a:gd name="T45" fmla="*/ 4412 h 1123"/>
                  <a:gd name="T46" fmla="*/ 409 w 201"/>
                  <a:gd name="T47" fmla="*/ 5036 h 1123"/>
                  <a:gd name="T48" fmla="*/ 459 w 201"/>
                  <a:gd name="T49" fmla="*/ 5536 h 1123"/>
                  <a:gd name="T50" fmla="*/ 633 w 201"/>
                  <a:gd name="T51" fmla="*/ 5966 h 1123"/>
                  <a:gd name="T52" fmla="*/ 715 w 201"/>
                  <a:gd name="T53" fmla="*/ 6248 h 1123"/>
                  <a:gd name="T54" fmla="*/ 651 w 201"/>
                  <a:gd name="T55" fmla="*/ 6121 h 1123"/>
                  <a:gd name="T56" fmla="*/ 505 w 201"/>
                  <a:gd name="T57" fmla="*/ 5775 h 1123"/>
                  <a:gd name="T58" fmla="*/ 409 w 201"/>
                  <a:gd name="T59" fmla="*/ 5694 h 1123"/>
                  <a:gd name="T60" fmla="*/ 477 w 201"/>
                  <a:gd name="T61" fmla="*/ 6227 h 1123"/>
                  <a:gd name="T62" fmla="*/ 367 w 201"/>
                  <a:gd name="T63" fmla="*/ 5888 h 1123"/>
                  <a:gd name="T64" fmla="*/ 334 w 201"/>
                  <a:gd name="T65" fmla="*/ 5609 h 1123"/>
                  <a:gd name="T66" fmla="*/ 284 w 201"/>
                  <a:gd name="T67" fmla="*/ 5724 h 1123"/>
                  <a:gd name="T68" fmla="*/ 216 w 201"/>
                  <a:gd name="T69" fmla="*/ 6227 h 1123"/>
                  <a:gd name="T70" fmla="*/ 196 w 201"/>
                  <a:gd name="T71" fmla="*/ 5917 h 1123"/>
                  <a:gd name="T72" fmla="*/ 251 w 201"/>
                  <a:gd name="T73" fmla="*/ 5637 h 1123"/>
                  <a:gd name="T74" fmla="*/ 63 w 201"/>
                  <a:gd name="T75" fmla="*/ 5959 h 1123"/>
                  <a:gd name="T76" fmla="*/ 0 w 201"/>
                  <a:gd name="T77" fmla="*/ 6154 h 1123"/>
                  <a:gd name="T78" fmla="*/ 33 w 201"/>
                  <a:gd name="T79" fmla="*/ 6016 h 1123"/>
                  <a:gd name="T80" fmla="*/ 138 w 201"/>
                  <a:gd name="T81" fmla="*/ 5674 h 1123"/>
                  <a:gd name="T82" fmla="*/ 216 w 201"/>
                  <a:gd name="T83" fmla="*/ 5435 h 1123"/>
                  <a:gd name="T84" fmla="*/ 271 w 201"/>
                  <a:gd name="T85" fmla="*/ 4845 h 1123"/>
                  <a:gd name="T86" fmla="*/ 414 w 201"/>
                  <a:gd name="T87" fmla="*/ 3835 h 1123"/>
                  <a:gd name="T88" fmla="*/ 467 w 201"/>
                  <a:gd name="T89" fmla="*/ 2242 h 1123"/>
                  <a:gd name="T90" fmla="*/ 395 w 201"/>
                  <a:gd name="T91" fmla="*/ 1134 h 1123"/>
                  <a:gd name="T92" fmla="*/ 464 w 201"/>
                  <a:gd name="T93" fmla="*/ 374 h 1123"/>
                  <a:gd name="T94" fmla="*/ 395 w 201"/>
                  <a:gd name="T95" fmla="*/ 207 h 112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1" h="1123">
                    <a:moveTo>
                      <a:pt x="86" y="37"/>
                    </a:moveTo>
                    <a:cubicBezTo>
                      <a:pt x="86" y="37"/>
                      <a:pt x="107" y="28"/>
                      <a:pt x="122" y="40"/>
                    </a:cubicBezTo>
                    <a:cubicBezTo>
                      <a:pt x="110" y="68"/>
                      <a:pt x="110" y="68"/>
                      <a:pt x="110" y="68"/>
                    </a:cubicBezTo>
                    <a:cubicBezTo>
                      <a:pt x="110" y="68"/>
                      <a:pt x="99" y="137"/>
                      <a:pt x="103" y="158"/>
                    </a:cubicBezTo>
                    <a:cubicBezTo>
                      <a:pt x="107" y="180"/>
                      <a:pt x="115" y="238"/>
                      <a:pt x="120" y="213"/>
                    </a:cubicBezTo>
                    <a:cubicBezTo>
                      <a:pt x="125" y="189"/>
                      <a:pt x="147" y="154"/>
                      <a:pt x="145" y="129"/>
                    </a:cubicBezTo>
                    <a:cubicBezTo>
                      <a:pt x="144" y="104"/>
                      <a:pt x="149" y="74"/>
                      <a:pt x="144" y="67"/>
                    </a:cubicBezTo>
                    <a:cubicBezTo>
                      <a:pt x="133" y="43"/>
                      <a:pt x="133" y="43"/>
                      <a:pt x="133" y="43"/>
                    </a:cubicBezTo>
                    <a:cubicBezTo>
                      <a:pt x="133" y="43"/>
                      <a:pt x="152" y="29"/>
                      <a:pt x="164" y="4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62" y="124"/>
                      <a:pt x="150" y="157"/>
                    </a:cubicBezTo>
                    <a:cubicBezTo>
                      <a:pt x="139" y="190"/>
                      <a:pt x="109" y="289"/>
                      <a:pt x="135" y="251"/>
                    </a:cubicBezTo>
                    <a:cubicBezTo>
                      <a:pt x="161" y="213"/>
                      <a:pt x="184" y="196"/>
                      <a:pt x="180" y="149"/>
                    </a:cubicBezTo>
                    <a:cubicBezTo>
                      <a:pt x="177" y="102"/>
                      <a:pt x="190" y="106"/>
                      <a:pt x="188" y="79"/>
                    </a:cubicBezTo>
                    <a:cubicBezTo>
                      <a:pt x="186" y="52"/>
                      <a:pt x="180" y="41"/>
                      <a:pt x="180" y="41"/>
                    </a:cubicBezTo>
                    <a:cubicBezTo>
                      <a:pt x="160" y="11"/>
                      <a:pt x="160" y="11"/>
                      <a:pt x="160" y="11"/>
                    </a:cubicBezTo>
                    <a:cubicBezTo>
                      <a:pt x="160" y="11"/>
                      <a:pt x="175" y="0"/>
                      <a:pt x="188" y="7"/>
                    </a:cubicBezTo>
                    <a:cubicBezTo>
                      <a:pt x="187" y="33"/>
                      <a:pt x="187" y="33"/>
                      <a:pt x="187" y="33"/>
                    </a:cubicBezTo>
                    <a:cubicBezTo>
                      <a:pt x="187" y="33"/>
                      <a:pt x="201" y="65"/>
                      <a:pt x="194" y="98"/>
                    </a:cubicBezTo>
                    <a:cubicBezTo>
                      <a:pt x="187" y="130"/>
                      <a:pt x="197" y="154"/>
                      <a:pt x="184" y="187"/>
                    </a:cubicBezTo>
                    <a:cubicBezTo>
                      <a:pt x="171" y="219"/>
                      <a:pt x="148" y="230"/>
                      <a:pt x="141" y="265"/>
                    </a:cubicBezTo>
                    <a:cubicBezTo>
                      <a:pt x="134" y="301"/>
                      <a:pt x="130" y="254"/>
                      <a:pt x="121" y="478"/>
                    </a:cubicBezTo>
                    <a:cubicBezTo>
                      <a:pt x="113" y="701"/>
                      <a:pt x="111" y="735"/>
                      <a:pt x="97" y="793"/>
                    </a:cubicBezTo>
                    <a:cubicBezTo>
                      <a:pt x="83" y="851"/>
                      <a:pt x="73" y="860"/>
                      <a:pt x="89" y="905"/>
                    </a:cubicBezTo>
                    <a:cubicBezTo>
                      <a:pt x="105" y="950"/>
                      <a:pt x="72" y="952"/>
                      <a:pt x="100" y="995"/>
                    </a:cubicBezTo>
                    <a:cubicBezTo>
                      <a:pt x="128" y="1038"/>
                      <a:pt x="121" y="1055"/>
                      <a:pt x="138" y="1072"/>
                    </a:cubicBezTo>
                    <a:cubicBezTo>
                      <a:pt x="155" y="1089"/>
                      <a:pt x="138" y="1110"/>
                      <a:pt x="156" y="1123"/>
                    </a:cubicBezTo>
                    <a:cubicBezTo>
                      <a:pt x="156" y="1123"/>
                      <a:pt x="142" y="1116"/>
                      <a:pt x="142" y="1100"/>
                    </a:cubicBezTo>
                    <a:cubicBezTo>
                      <a:pt x="142" y="1084"/>
                      <a:pt x="112" y="1075"/>
                      <a:pt x="110" y="1038"/>
                    </a:cubicBezTo>
                    <a:cubicBezTo>
                      <a:pt x="108" y="1001"/>
                      <a:pt x="88" y="1003"/>
                      <a:pt x="89" y="1023"/>
                    </a:cubicBezTo>
                    <a:cubicBezTo>
                      <a:pt x="90" y="1043"/>
                      <a:pt x="78" y="1095"/>
                      <a:pt x="104" y="1119"/>
                    </a:cubicBezTo>
                    <a:cubicBezTo>
                      <a:pt x="104" y="1119"/>
                      <a:pt x="80" y="1116"/>
                      <a:pt x="80" y="1058"/>
                    </a:cubicBezTo>
                    <a:cubicBezTo>
                      <a:pt x="80" y="1000"/>
                      <a:pt x="82" y="1015"/>
                      <a:pt x="73" y="1008"/>
                    </a:cubicBezTo>
                    <a:cubicBezTo>
                      <a:pt x="64" y="1001"/>
                      <a:pt x="66" y="1014"/>
                      <a:pt x="62" y="1029"/>
                    </a:cubicBezTo>
                    <a:cubicBezTo>
                      <a:pt x="58" y="1044"/>
                      <a:pt x="36" y="1085"/>
                      <a:pt x="47" y="1119"/>
                    </a:cubicBezTo>
                    <a:cubicBezTo>
                      <a:pt x="47" y="1119"/>
                      <a:pt x="34" y="1084"/>
                      <a:pt x="43" y="1063"/>
                    </a:cubicBezTo>
                    <a:cubicBezTo>
                      <a:pt x="52" y="1042"/>
                      <a:pt x="65" y="1014"/>
                      <a:pt x="55" y="1013"/>
                    </a:cubicBezTo>
                    <a:cubicBezTo>
                      <a:pt x="45" y="1012"/>
                      <a:pt x="18" y="1051"/>
                      <a:pt x="14" y="1071"/>
                    </a:cubicBezTo>
                    <a:cubicBezTo>
                      <a:pt x="10" y="1091"/>
                      <a:pt x="19" y="1099"/>
                      <a:pt x="0" y="1106"/>
                    </a:cubicBezTo>
                    <a:cubicBezTo>
                      <a:pt x="0" y="1106"/>
                      <a:pt x="9" y="1103"/>
                      <a:pt x="7" y="1081"/>
                    </a:cubicBezTo>
                    <a:cubicBezTo>
                      <a:pt x="5" y="1059"/>
                      <a:pt x="25" y="1042"/>
                      <a:pt x="30" y="1020"/>
                    </a:cubicBezTo>
                    <a:cubicBezTo>
                      <a:pt x="35" y="998"/>
                      <a:pt x="55" y="995"/>
                      <a:pt x="47" y="977"/>
                    </a:cubicBezTo>
                    <a:cubicBezTo>
                      <a:pt x="18" y="915"/>
                      <a:pt x="61" y="906"/>
                      <a:pt x="59" y="871"/>
                    </a:cubicBezTo>
                    <a:cubicBezTo>
                      <a:pt x="57" y="836"/>
                      <a:pt x="85" y="745"/>
                      <a:pt x="90" y="689"/>
                    </a:cubicBezTo>
                    <a:cubicBezTo>
                      <a:pt x="95" y="633"/>
                      <a:pt x="98" y="475"/>
                      <a:pt x="102" y="403"/>
                    </a:cubicBezTo>
                    <a:cubicBezTo>
                      <a:pt x="110" y="262"/>
                      <a:pt x="83" y="247"/>
                      <a:pt x="86" y="204"/>
                    </a:cubicBezTo>
                    <a:cubicBezTo>
                      <a:pt x="89" y="161"/>
                      <a:pt x="104" y="77"/>
                      <a:pt x="101" y="67"/>
                    </a:cubicBezTo>
                    <a:lnTo>
                      <a:pt x="86" y="37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6" name="Freeform 171">
                <a:extLst>
                  <a:ext uri="{FF2B5EF4-FFF2-40B4-BE49-F238E27FC236}">
                    <a16:creationId xmlns:a16="http://schemas.microsoft.com/office/drawing/2014/main" id="{C533C585-FF18-4BBE-B0D6-A3EC839C7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1634"/>
                <a:ext cx="362" cy="1986"/>
              </a:xfrm>
              <a:custGeom>
                <a:avLst/>
                <a:gdLst>
                  <a:gd name="T0" fmla="*/ 492 w 218"/>
                  <a:gd name="T1" fmla="*/ 2140 h 1121"/>
                  <a:gd name="T2" fmla="*/ 467 w 218"/>
                  <a:gd name="T3" fmla="*/ 3885 h 1121"/>
                  <a:gd name="T4" fmla="*/ 467 w 218"/>
                  <a:gd name="T5" fmla="*/ 4654 h 1121"/>
                  <a:gd name="T6" fmla="*/ 535 w 218"/>
                  <a:gd name="T7" fmla="*/ 5398 h 1121"/>
                  <a:gd name="T8" fmla="*/ 639 w 218"/>
                  <a:gd name="T9" fmla="*/ 5793 h 1121"/>
                  <a:gd name="T10" fmla="*/ 719 w 218"/>
                  <a:gd name="T11" fmla="*/ 6011 h 1121"/>
                  <a:gd name="T12" fmla="*/ 589 w 218"/>
                  <a:gd name="T13" fmla="*/ 5678 h 1121"/>
                  <a:gd name="T14" fmla="*/ 513 w 218"/>
                  <a:gd name="T15" fmla="*/ 5643 h 1121"/>
                  <a:gd name="T16" fmla="*/ 513 w 218"/>
                  <a:gd name="T17" fmla="*/ 6045 h 1121"/>
                  <a:gd name="T18" fmla="*/ 531 w 218"/>
                  <a:gd name="T19" fmla="*/ 6178 h 1121"/>
                  <a:gd name="T20" fmla="*/ 492 w 218"/>
                  <a:gd name="T21" fmla="*/ 5765 h 1121"/>
                  <a:gd name="T22" fmla="*/ 438 w 218"/>
                  <a:gd name="T23" fmla="*/ 5671 h 1121"/>
                  <a:gd name="T24" fmla="*/ 347 w 218"/>
                  <a:gd name="T25" fmla="*/ 5995 h 1121"/>
                  <a:gd name="T26" fmla="*/ 292 w 218"/>
                  <a:gd name="T27" fmla="*/ 6233 h 1121"/>
                  <a:gd name="T28" fmla="*/ 339 w 218"/>
                  <a:gd name="T29" fmla="*/ 5807 h 1121"/>
                  <a:gd name="T30" fmla="*/ 359 w 218"/>
                  <a:gd name="T31" fmla="*/ 5613 h 1121"/>
                  <a:gd name="T32" fmla="*/ 201 w 218"/>
                  <a:gd name="T33" fmla="*/ 5816 h 1121"/>
                  <a:gd name="T34" fmla="*/ 88 w 218"/>
                  <a:gd name="T35" fmla="*/ 6032 h 1121"/>
                  <a:gd name="T36" fmla="*/ 70 w 218"/>
                  <a:gd name="T37" fmla="*/ 6178 h 1121"/>
                  <a:gd name="T38" fmla="*/ 116 w 218"/>
                  <a:gd name="T39" fmla="*/ 5889 h 1121"/>
                  <a:gd name="T40" fmla="*/ 279 w 218"/>
                  <a:gd name="T41" fmla="*/ 5549 h 1121"/>
                  <a:gd name="T42" fmla="*/ 339 w 218"/>
                  <a:gd name="T43" fmla="*/ 4915 h 1121"/>
                  <a:gd name="T44" fmla="*/ 354 w 218"/>
                  <a:gd name="T45" fmla="*/ 4108 h 1121"/>
                  <a:gd name="T46" fmla="*/ 367 w 218"/>
                  <a:gd name="T47" fmla="*/ 2668 h 1121"/>
                  <a:gd name="T48" fmla="*/ 375 w 218"/>
                  <a:gd name="T49" fmla="*/ 1835 h 1121"/>
                  <a:gd name="T50" fmla="*/ 362 w 218"/>
                  <a:gd name="T51" fmla="*/ 1485 h 1121"/>
                  <a:gd name="T52" fmla="*/ 443 w 218"/>
                  <a:gd name="T53" fmla="*/ 857 h 1121"/>
                  <a:gd name="T54" fmla="*/ 443 w 218"/>
                  <a:gd name="T55" fmla="*/ 446 h 1121"/>
                  <a:gd name="T56" fmla="*/ 410 w 218"/>
                  <a:gd name="T57" fmla="*/ 296 h 1121"/>
                  <a:gd name="T58" fmla="*/ 521 w 218"/>
                  <a:gd name="T59" fmla="*/ 289 h 1121"/>
                  <a:gd name="T60" fmla="*/ 477 w 218"/>
                  <a:gd name="T61" fmla="*/ 446 h 1121"/>
                  <a:gd name="T62" fmla="*/ 493 w 218"/>
                  <a:gd name="T63" fmla="*/ 842 h 1121"/>
                  <a:gd name="T64" fmla="*/ 417 w 218"/>
                  <a:gd name="T65" fmla="*/ 1485 h 1121"/>
                  <a:gd name="T66" fmla="*/ 513 w 218"/>
                  <a:gd name="T67" fmla="*/ 1139 h 1121"/>
                  <a:gd name="T68" fmla="*/ 618 w 218"/>
                  <a:gd name="T69" fmla="*/ 606 h 1121"/>
                  <a:gd name="T70" fmla="*/ 618 w 218"/>
                  <a:gd name="T71" fmla="*/ 207 h 1121"/>
                  <a:gd name="T72" fmla="*/ 568 w 218"/>
                  <a:gd name="T73" fmla="*/ 50 h 1121"/>
                  <a:gd name="T74" fmla="*/ 706 w 218"/>
                  <a:gd name="T75" fmla="*/ 50 h 1121"/>
                  <a:gd name="T76" fmla="*/ 659 w 218"/>
                  <a:gd name="T77" fmla="*/ 195 h 1121"/>
                  <a:gd name="T78" fmla="*/ 673 w 218"/>
                  <a:gd name="T79" fmla="*/ 590 h 1121"/>
                  <a:gd name="T80" fmla="*/ 651 w 218"/>
                  <a:gd name="T81" fmla="*/ 923 h 1121"/>
                  <a:gd name="T82" fmla="*/ 922 w 218"/>
                  <a:gd name="T83" fmla="*/ 268 h 1121"/>
                  <a:gd name="T84" fmla="*/ 893 w 218"/>
                  <a:gd name="T85" fmla="*/ 89 h 1121"/>
                  <a:gd name="T86" fmla="*/ 998 w 218"/>
                  <a:gd name="T87" fmla="*/ 129 h 1121"/>
                  <a:gd name="T88" fmla="*/ 965 w 218"/>
                  <a:gd name="T89" fmla="*/ 260 h 1121"/>
                  <a:gd name="T90" fmla="*/ 719 w 218"/>
                  <a:gd name="T91" fmla="*/ 873 h 1121"/>
                  <a:gd name="T92" fmla="*/ 492 w 218"/>
                  <a:gd name="T93" fmla="*/ 2140 h 112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8" h="1121">
                    <a:moveTo>
                      <a:pt x="107" y="385"/>
                    </a:moveTo>
                    <a:cubicBezTo>
                      <a:pt x="103" y="454"/>
                      <a:pt x="102" y="699"/>
                      <a:pt x="102" y="699"/>
                    </a:cubicBezTo>
                    <a:cubicBezTo>
                      <a:pt x="100" y="736"/>
                      <a:pt x="140" y="775"/>
                      <a:pt x="102" y="837"/>
                    </a:cubicBezTo>
                    <a:cubicBezTo>
                      <a:pt x="83" y="869"/>
                      <a:pt x="95" y="949"/>
                      <a:pt x="117" y="971"/>
                    </a:cubicBezTo>
                    <a:cubicBezTo>
                      <a:pt x="139" y="994"/>
                      <a:pt x="140" y="1023"/>
                      <a:pt x="140" y="1042"/>
                    </a:cubicBezTo>
                    <a:cubicBezTo>
                      <a:pt x="140" y="1061"/>
                      <a:pt x="157" y="1081"/>
                      <a:pt x="157" y="1081"/>
                    </a:cubicBezTo>
                    <a:cubicBezTo>
                      <a:pt x="130" y="1066"/>
                      <a:pt x="133" y="1033"/>
                      <a:pt x="129" y="1021"/>
                    </a:cubicBezTo>
                    <a:cubicBezTo>
                      <a:pt x="125" y="1008"/>
                      <a:pt x="98" y="989"/>
                      <a:pt x="112" y="1015"/>
                    </a:cubicBezTo>
                    <a:cubicBezTo>
                      <a:pt x="127" y="1041"/>
                      <a:pt x="110" y="1068"/>
                      <a:pt x="112" y="1087"/>
                    </a:cubicBezTo>
                    <a:cubicBezTo>
                      <a:pt x="113" y="1105"/>
                      <a:pt x="116" y="1111"/>
                      <a:pt x="116" y="1111"/>
                    </a:cubicBezTo>
                    <a:cubicBezTo>
                      <a:pt x="90" y="1083"/>
                      <a:pt x="108" y="1053"/>
                      <a:pt x="107" y="1037"/>
                    </a:cubicBezTo>
                    <a:cubicBezTo>
                      <a:pt x="106" y="1020"/>
                      <a:pt x="90" y="986"/>
                      <a:pt x="96" y="1020"/>
                    </a:cubicBezTo>
                    <a:cubicBezTo>
                      <a:pt x="102" y="1054"/>
                      <a:pt x="73" y="1059"/>
                      <a:pt x="76" y="1078"/>
                    </a:cubicBezTo>
                    <a:cubicBezTo>
                      <a:pt x="80" y="1097"/>
                      <a:pt x="64" y="1121"/>
                      <a:pt x="64" y="1121"/>
                    </a:cubicBezTo>
                    <a:cubicBezTo>
                      <a:pt x="80" y="1085"/>
                      <a:pt x="58" y="1063"/>
                      <a:pt x="74" y="1044"/>
                    </a:cubicBezTo>
                    <a:cubicBezTo>
                      <a:pt x="89" y="1025"/>
                      <a:pt x="78" y="1009"/>
                      <a:pt x="78" y="1009"/>
                    </a:cubicBezTo>
                    <a:cubicBezTo>
                      <a:pt x="74" y="1025"/>
                      <a:pt x="54" y="1023"/>
                      <a:pt x="44" y="1046"/>
                    </a:cubicBezTo>
                    <a:cubicBezTo>
                      <a:pt x="34" y="1069"/>
                      <a:pt x="17" y="1068"/>
                      <a:pt x="19" y="1085"/>
                    </a:cubicBezTo>
                    <a:cubicBezTo>
                      <a:pt x="21" y="1103"/>
                      <a:pt x="15" y="1111"/>
                      <a:pt x="15" y="1111"/>
                    </a:cubicBezTo>
                    <a:cubicBezTo>
                      <a:pt x="19" y="1095"/>
                      <a:pt x="0" y="1085"/>
                      <a:pt x="25" y="1059"/>
                    </a:cubicBezTo>
                    <a:cubicBezTo>
                      <a:pt x="50" y="1033"/>
                      <a:pt x="40" y="1019"/>
                      <a:pt x="61" y="998"/>
                    </a:cubicBezTo>
                    <a:cubicBezTo>
                      <a:pt x="82" y="977"/>
                      <a:pt x="72" y="931"/>
                      <a:pt x="74" y="884"/>
                    </a:cubicBezTo>
                    <a:cubicBezTo>
                      <a:pt x="77" y="837"/>
                      <a:pt x="38" y="801"/>
                      <a:pt x="77" y="739"/>
                    </a:cubicBezTo>
                    <a:cubicBezTo>
                      <a:pt x="96" y="710"/>
                      <a:pt x="81" y="520"/>
                      <a:pt x="80" y="480"/>
                    </a:cubicBezTo>
                    <a:cubicBezTo>
                      <a:pt x="80" y="440"/>
                      <a:pt x="82" y="330"/>
                      <a:pt x="82" y="330"/>
                    </a:cubicBezTo>
                    <a:cubicBezTo>
                      <a:pt x="82" y="326"/>
                      <a:pt x="78" y="307"/>
                      <a:pt x="79" y="267"/>
                    </a:cubicBezTo>
                    <a:cubicBezTo>
                      <a:pt x="79" y="225"/>
                      <a:pt x="83" y="190"/>
                      <a:pt x="97" y="154"/>
                    </a:cubicBezTo>
                    <a:cubicBezTo>
                      <a:pt x="111" y="119"/>
                      <a:pt x="92" y="90"/>
                      <a:pt x="97" y="80"/>
                    </a:cubicBezTo>
                    <a:cubicBezTo>
                      <a:pt x="101" y="70"/>
                      <a:pt x="90" y="53"/>
                      <a:pt x="90" y="53"/>
                    </a:cubicBezTo>
                    <a:cubicBezTo>
                      <a:pt x="90" y="53"/>
                      <a:pt x="105" y="38"/>
                      <a:pt x="114" y="52"/>
                    </a:cubicBezTo>
                    <a:cubicBezTo>
                      <a:pt x="104" y="80"/>
                      <a:pt x="104" y="80"/>
                      <a:pt x="104" y="80"/>
                    </a:cubicBezTo>
                    <a:cubicBezTo>
                      <a:pt x="104" y="80"/>
                      <a:pt x="117" y="129"/>
                      <a:pt x="108" y="151"/>
                    </a:cubicBezTo>
                    <a:cubicBezTo>
                      <a:pt x="99" y="172"/>
                      <a:pt x="77" y="257"/>
                      <a:pt x="91" y="267"/>
                    </a:cubicBezTo>
                    <a:cubicBezTo>
                      <a:pt x="106" y="276"/>
                      <a:pt x="99" y="240"/>
                      <a:pt x="112" y="205"/>
                    </a:cubicBezTo>
                    <a:cubicBezTo>
                      <a:pt x="124" y="171"/>
                      <a:pt x="143" y="166"/>
                      <a:pt x="135" y="109"/>
                    </a:cubicBezTo>
                    <a:cubicBezTo>
                      <a:pt x="128" y="53"/>
                      <a:pt x="135" y="37"/>
                      <a:pt x="135" y="37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24" y="9"/>
                      <a:pt x="147" y="0"/>
                      <a:pt x="154" y="9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44" y="35"/>
                      <a:pt x="142" y="89"/>
                      <a:pt x="147" y="106"/>
                    </a:cubicBezTo>
                    <a:cubicBezTo>
                      <a:pt x="153" y="122"/>
                      <a:pt x="144" y="158"/>
                      <a:pt x="142" y="166"/>
                    </a:cubicBezTo>
                    <a:cubicBezTo>
                      <a:pt x="142" y="166"/>
                      <a:pt x="196" y="103"/>
                      <a:pt x="201" y="48"/>
                    </a:cubicBezTo>
                    <a:cubicBezTo>
                      <a:pt x="195" y="16"/>
                      <a:pt x="195" y="16"/>
                      <a:pt x="195" y="16"/>
                    </a:cubicBezTo>
                    <a:cubicBezTo>
                      <a:pt x="195" y="16"/>
                      <a:pt x="208" y="14"/>
                      <a:pt x="218" y="23"/>
                    </a:cubicBezTo>
                    <a:cubicBezTo>
                      <a:pt x="211" y="47"/>
                      <a:pt x="211" y="47"/>
                      <a:pt x="211" y="47"/>
                    </a:cubicBezTo>
                    <a:cubicBezTo>
                      <a:pt x="211" y="47"/>
                      <a:pt x="202" y="98"/>
                      <a:pt x="157" y="157"/>
                    </a:cubicBezTo>
                    <a:cubicBezTo>
                      <a:pt x="112" y="216"/>
                      <a:pt x="107" y="385"/>
                      <a:pt x="107" y="385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7" name="Freeform 172">
                <a:extLst>
                  <a:ext uri="{FF2B5EF4-FFF2-40B4-BE49-F238E27FC236}">
                    <a16:creationId xmlns:a16="http://schemas.microsoft.com/office/drawing/2014/main" id="{3EBB83AA-C3C4-4276-865E-1B7E4B4B0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" y="1579"/>
                <a:ext cx="384" cy="2009"/>
              </a:xfrm>
              <a:custGeom>
                <a:avLst/>
                <a:gdLst>
                  <a:gd name="T0" fmla="*/ 514 w 231"/>
                  <a:gd name="T1" fmla="*/ 66 h 1134"/>
                  <a:gd name="T2" fmla="*/ 638 w 231"/>
                  <a:gd name="T3" fmla="*/ 117 h 1134"/>
                  <a:gd name="T4" fmla="*/ 542 w 231"/>
                  <a:gd name="T5" fmla="*/ 280 h 1134"/>
                  <a:gd name="T6" fmla="*/ 514 w 231"/>
                  <a:gd name="T7" fmla="*/ 1017 h 1134"/>
                  <a:gd name="T8" fmla="*/ 831 w 231"/>
                  <a:gd name="T9" fmla="*/ 1534 h 1134"/>
                  <a:gd name="T10" fmla="*/ 660 w 231"/>
                  <a:gd name="T11" fmla="*/ 764 h 1134"/>
                  <a:gd name="T12" fmla="*/ 721 w 231"/>
                  <a:gd name="T13" fmla="*/ 195 h 1134"/>
                  <a:gd name="T14" fmla="*/ 700 w 231"/>
                  <a:gd name="T15" fmla="*/ 73 h 1134"/>
                  <a:gd name="T16" fmla="*/ 810 w 231"/>
                  <a:gd name="T17" fmla="*/ 89 h 1134"/>
                  <a:gd name="T18" fmla="*/ 755 w 231"/>
                  <a:gd name="T19" fmla="*/ 188 h 1134"/>
                  <a:gd name="T20" fmla="*/ 721 w 231"/>
                  <a:gd name="T21" fmla="*/ 735 h 1134"/>
                  <a:gd name="T22" fmla="*/ 846 w 231"/>
                  <a:gd name="T23" fmla="*/ 1001 h 1134"/>
                  <a:gd name="T24" fmla="*/ 946 w 231"/>
                  <a:gd name="T25" fmla="*/ 377 h 1134"/>
                  <a:gd name="T26" fmla="*/ 918 w 231"/>
                  <a:gd name="T27" fmla="*/ 151 h 1134"/>
                  <a:gd name="T28" fmla="*/ 1061 w 231"/>
                  <a:gd name="T29" fmla="*/ 182 h 1134"/>
                  <a:gd name="T30" fmla="*/ 984 w 231"/>
                  <a:gd name="T31" fmla="*/ 383 h 1134"/>
                  <a:gd name="T32" fmla="*/ 888 w 231"/>
                  <a:gd name="T33" fmla="*/ 989 h 1134"/>
                  <a:gd name="T34" fmla="*/ 929 w 231"/>
                  <a:gd name="T35" fmla="*/ 1685 h 1134"/>
                  <a:gd name="T36" fmla="*/ 977 w 231"/>
                  <a:gd name="T37" fmla="*/ 2009 h 1134"/>
                  <a:gd name="T38" fmla="*/ 923 w 231"/>
                  <a:gd name="T39" fmla="*/ 3442 h 1134"/>
                  <a:gd name="T40" fmla="*/ 547 w 231"/>
                  <a:gd name="T41" fmla="*/ 4498 h 1134"/>
                  <a:gd name="T42" fmla="*/ 525 w 231"/>
                  <a:gd name="T43" fmla="*/ 5173 h 1134"/>
                  <a:gd name="T44" fmla="*/ 810 w 231"/>
                  <a:gd name="T45" fmla="*/ 5759 h 1134"/>
                  <a:gd name="T46" fmla="*/ 660 w 231"/>
                  <a:gd name="T47" fmla="*/ 5490 h 1134"/>
                  <a:gd name="T48" fmla="*/ 633 w 231"/>
                  <a:gd name="T49" fmla="*/ 5722 h 1134"/>
                  <a:gd name="T50" fmla="*/ 588 w 231"/>
                  <a:gd name="T51" fmla="*/ 6233 h 1134"/>
                  <a:gd name="T52" fmla="*/ 625 w 231"/>
                  <a:gd name="T53" fmla="*/ 5901 h 1134"/>
                  <a:gd name="T54" fmla="*/ 520 w 231"/>
                  <a:gd name="T55" fmla="*/ 5527 h 1134"/>
                  <a:gd name="T56" fmla="*/ 401 w 231"/>
                  <a:gd name="T57" fmla="*/ 5889 h 1134"/>
                  <a:gd name="T58" fmla="*/ 409 w 231"/>
                  <a:gd name="T59" fmla="*/ 6305 h 1134"/>
                  <a:gd name="T60" fmla="*/ 334 w 231"/>
                  <a:gd name="T61" fmla="*/ 6025 h 1134"/>
                  <a:gd name="T62" fmla="*/ 401 w 231"/>
                  <a:gd name="T63" fmla="*/ 5572 h 1134"/>
                  <a:gd name="T64" fmla="*/ 193 w 231"/>
                  <a:gd name="T65" fmla="*/ 5938 h 1134"/>
                  <a:gd name="T66" fmla="*/ 0 w 231"/>
                  <a:gd name="T67" fmla="*/ 6199 h 1134"/>
                  <a:gd name="T68" fmla="*/ 103 w 231"/>
                  <a:gd name="T69" fmla="*/ 6011 h 1134"/>
                  <a:gd name="T70" fmla="*/ 318 w 231"/>
                  <a:gd name="T71" fmla="*/ 5549 h 1134"/>
                  <a:gd name="T72" fmla="*/ 396 w 231"/>
                  <a:gd name="T73" fmla="*/ 5008 h 1134"/>
                  <a:gd name="T74" fmla="*/ 464 w 231"/>
                  <a:gd name="T75" fmla="*/ 4388 h 1134"/>
                  <a:gd name="T76" fmla="*/ 838 w 231"/>
                  <a:gd name="T77" fmla="*/ 3352 h 1134"/>
                  <a:gd name="T78" fmla="*/ 768 w 231"/>
                  <a:gd name="T79" fmla="*/ 1795 h 1134"/>
                  <a:gd name="T80" fmla="*/ 505 w 231"/>
                  <a:gd name="T81" fmla="*/ 1146 h 1134"/>
                  <a:gd name="T82" fmla="*/ 500 w 231"/>
                  <a:gd name="T83" fmla="*/ 273 h 1134"/>
                  <a:gd name="T84" fmla="*/ 514 w 231"/>
                  <a:gd name="T85" fmla="*/ 66 h 11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31" h="1134">
                    <a:moveTo>
                      <a:pt x="112" y="12"/>
                    </a:moveTo>
                    <a:cubicBezTo>
                      <a:pt x="112" y="12"/>
                      <a:pt x="133" y="0"/>
                      <a:pt x="139" y="21"/>
                    </a:cubicBezTo>
                    <a:cubicBezTo>
                      <a:pt x="118" y="50"/>
                      <a:pt x="118" y="50"/>
                      <a:pt x="118" y="50"/>
                    </a:cubicBezTo>
                    <a:cubicBezTo>
                      <a:pt x="118" y="50"/>
                      <a:pt x="91" y="154"/>
                      <a:pt x="112" y="183"/>
                    </a:cubicBezTo>
                    <a:cubicBezTo>
                      <a:pt x="133" y="213"/>
                      <a:pt x="184" y="339"/>
                      <a:pt x="181" y="276"/>
                    </a:cubicBezTo>
                    <a:cubicBezTo>
                      <a:pt x="179" y="213"/>
                      <a:pt x="144" y="180"/>
                      <a:pt x="144" y="137"/>
                    </a:cubicBezTo>
                    <a:cubicBezTo>
                      <a:pt x="144" y="94"/>
                      <a:pt x="157" y="35"/>
                      <a:pt x="157" y="35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2" y="13"/>
                      <a:pt x="169" y="7"/>
                      <a:pt x="176" y="16"/>
                    </a:cubicBezTo>
                    <a:cubicBezTo>
                      <a:pt x="164" y="34"/>
                      <a:pt x="164" y="34"/>
                      <a:pt x="164" y="34"/>
                    </a:cubicBezTo>
                    <a:cubicBezTo>
                      <a:pt x="164" y="34"/>
                      <a:pt x="149" y="105"/>
                      <a:pt x="157" y="132"/>
                    </a:cubicBezTo>
                    <a:cubicBezTo>
                      <a:pt x="164" y="160"/>
                      <a:pt x="170" y="211"/>
                      <a:pt x="184" y="180"/>
                    </a:cubicBezTo>
                    <a:cubicBezTo>
                      <a:pt x="198" y="149"/>
                      <a:pt x="208" y="94"/>
                      <a:pt x="206" y="68"/>
                    </a:cubicBezTo>
                    <a:cubicBezTo>
                      <a:pt x="204" y="43"/>
                      <a:pt x="200" y="27"/>
                      <a:pt x="200" y="27"/>
                    </a:cubicBezTo>
                    <a:cubicBezTo>
                      <a:pt x="200" y="27"/>
                      <a:pt x="224" y="21"/>
                      <a:pt x="231" y="33"/>
                    </a:cubicBezTo>
                    <a:cubicBezTo>
                      <a:pt x="214" y="69"/>
                      <a:pt x="214" y="69"/>
                      <a:pt x="214" y="69"/>
                    </a:cubicBezTo>
                    <a:cubicBezTo>
                      <a:pt x="214" y="69"/>
                      <a:pt x="208" y="138"/>
                      <a:pt x="193" y="178"/>
                    </a:cubicBezTo>
                    <a:cubicBezTo>
                      <a:pt x="182" y="208"/>
                      <a:pt x="193" y="284"/>
                      <a:pt x="202" y="303"/>
                    </a:cubicBezTo>
                    <a:cubicBezTo>
                      <a:pt x="202" y="303"/>
                      <a:pt x="212" y="339"/>
                      <a:pt x="213" y="361"/>
                    </a:cubicBezTo>
                    <a:cubicBezTo>
                      <a:pt x="214" y="383"/>
                      <a:pt x="211" y="569"/>
                      <a:pt x="201" y="619"/>
                    </a:cubicBezTo>
                    <a:cubicBezTo>
                      <a:pt x="191" y="669"/>
                      <a:pt x="93" y="778"/>
                      <a:pt x="119" y="809"/>
                    </a:cubicBezTo>
                    <a:cubicBezTo>
                      <a:pt x="159" y="858"/>
                      <a:pt x="110" y="888"/>
                      <a:pt x="114" y="930"/>
                    </a:cubicBezTo>
                    <a:cubicBezTo>
                      <a:pt x="118" y="972"/>
                      <a:pt x="164" y="967"/>
                      <a:pt x="176" y="1036"/>
                    </a:cubicBezTo>
                    <a:cubicBezTo>
                      <a:pt x="176" y="1036"/>
                      <a:pt x="160" y="994"/>
                      <a:pt x="144" y="987"/>
                    </a:cubicBezTo>
                    <a:cubicBezTo>
                      <a:pt x="128" y="980"/>
                      <a:pt x="132" y="982"/>
                      <a:pt x="138" y="1029"/>
                    </a:cubicBezTo>
                    <a:cubicBezTo>
                      <a:pt x="144" y="1076"/>
                      <a:pt x="145" y="1095"/>
                      <a:pt x="128" y="1121"/>
                    </a:cubicBezTo>
                    <a:cubicBezTo>
                      <a:pt x="128" y="1121"/>
                      <a:pt x="144" y="1097"/>
                      <a:pt x="136" y="1061"/>
                    </a:cubicBezTo>
                    <a:cubicBezTo>
                      <a:pt x="128" y="1025"/>
                      <a:pt x="129" y="987"/>
                      <a:pt x="113" y="994"/>
                    </a:cubicBezTo>
                    <a:cubicBezTo>
                      <a:pt x="97" y="1001"/>
                      <a:pt x="89" y="1037"/>
                      <a:pt x="87" y="1059"/>
                    </a:cubicBezTo>
                    <a:cubicBezTo>
                      <a:pt x="85" y="1081"/>
                      <a:pt x="74" y="1112"/>
                      <a:pt x="89" y="1134"/>
                    </a:cubicBezTo>
                    <a:cubicBezTo>
                      <a:pt x="89" y="1134"/>
                      <a:pt x="66" y="1124"/>
                      <a:pt x="73" y="1084"/>
                    </a:cubicBezTo>
                    <a:cubicBezTo>
                      <a:pt x="80" y="1044"/>
                      <a:pt x="100" y="1006"/>
                      <a:pt x="87" y="1002"/>
                    </a:cubicBezTo>
                    <a:cubicBezTo>
                      <a:pt x="74" y="998"/>
                      <a:pt x="45" y="1046"/>
                      <a:pt x="42" y="1068"/>
                    </a:cubicBezTo>
                    <a:cubicBezTo>
                      <a:pt x="39" y="1090"/>
                      <a:pt x="4" y="1089"/>
                      <a:pt x="0" y="1115"/>
                    </a:cubicBezTo>
                    <a:cubicBezTo>
                      <a:pt x="0" y="1115"/>
                      <a:pt x="2" y="1094"/>
                      <a:pt x="22" y="1081"/>
                    </a:cubicBezTo>
                    <a:cubicBezTo>
                      <a:pt x="42" y="1068"/>
                      <a:pt x="48" y="1015"/>
                      <a:pt x="69" y="998"/>
                    </a:cubicBezTo>
                    <a:cubicBezTo>
                      <a:pt x="90" y="981"/>
                      <a:pt x="106" y="937"/>
                      <a:pt x="86" y="901"/>
                    </a:cubicBezTo>
                    <a:cubicBezTo>
                      <a:pt x="43" y="833"/>
                      <a:pt x="103" y="823"/>
                      <a:pt x="101" y="789"/>
                    </a:cubicBezTo>
                    <a:cubicBezTo>
                      <a:pt x="99" y="755"/>
                      <a:pt x="183" y="658"/>
                      <a:pt x="182" y="603"/>
                    </a:cubicBezTo>
                    <a:cubicBezTo>
                      <a:pt x="181" y="548"/>
                      <a:pt x="210" y="359"/>
                      <a:pt x="167" y="323"/>
                    </a:cubicBezTo>
                    <a:cubicBezTo>
                      <a:pt x="124" y="287"/>
                      <a:pt x="143" y="235"/>
                      <a:pt x="110" y="206"/>
                    </a:cubicBezTo>
                    <a:cubicBezTo>
                      <a:pt x="77" y="177"/>
                      <a:pt x="102" y="69"/>
                      <a:pt x="109" y="49"/>
                    </a:cubicBezTo>
                    <a:lnTo>
                      <a:pt x="112" y="1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8" name="Freeform 173">
                <a:extLst>
                  <a:ext uri="{FF2B5EF4-FFF2-40B4-BE49-F238E27FC236}">
                    <a16:creationId xmlns:a16="http://schemas.microsoft.com/office/drawing/2014/main" id="{A87244D8-8222-41F2-9108-5F1183B08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3011"/>
                <a:ext cx="82" cy="69"/>
              </a:xfrm>
              <a:custGeom>
                <a:avLst/>
                <a:gdLst>
                  <a:gd name="T0" fmla="*/ 179 w 49"/>
                  <a:gd name="T1" fmla="*/ 12 h 39"/>
                  <a:gd name="T2" fmla="*/ 79 w 49"/>
                  <a:gd name="T3" fmla="*/ 172 h 39"/>
                  <a:gd name="T4" fmla="*/ 166 w 49"/>
                  <a:gd name="T5" fmla="*/ 16 h 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" h="39">
                    <a:moveTo>
                      <a:pt x="38" y="2"/>
                    </a:moveTo>
                    <a:cubicBezTo>
                      <a:pt x="25" y="0"/>
                      <a:pt x="0" y="20"/>
                      <a:pt x="17" y="31"/>
                    </a:cubicBezTo>
                    <a:cubicBezTo>
                      <a:pt x="29" y="39"/>
                      <a:pt x="49" y="8"/>
                      <a:pt x="35" y="3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" name="Freeform 174">
                <a:extLst>
                  <a:ext uri="{FF2B5EF4-FFF2-40B4-BE49-F238E27FC236}">
                    <a16:creationId xmlns:a16="http://schemas.microsoft.com/office/drawing/2014/main" id="{514A405E-3513-440E-AF3D-92D2F1351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" y="3151"/>
                <a:ext cx="53" cy="60"/>
              </a:xfrm>
              <a:custGeom>
                <a:avLst/>
                <a:gdLst>
                  <a:gd name="T0" fmla="*/ 113 w 32"/>
                  <a:gd name="T1" fmla="*/ 7 h 34"/>
                  <a:gd name="T2" fmla="*/ 83 w 32"/>
                  <a:gd name="T3" fmla="*/ 166 h 34"/>
                  <a:gd name="T4" fmla="*/ 104 w 32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34">
                    <a:moveTo>
                      <a:pt x="25" y="1"/>
                    </a:moveTo>
                    <a:cubicBezTo>
                      <a:pt x="9" y="0"/>
                      <a:pt x="0" y="34"/>
                      <a:pt x="18" y="30"/>
                    </a:cubicBezTo>
                    <a:cubicBezTo>
                      <a:pt x="31" y="28"/>
                      <a:pt x="32" y="6"/>
                      <a:pt x="23" y="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" name="Freeform 175">
                <a:extLst>
                  <a:ext uri="{FF2B5EF4-FFF2-40B4-BE49-F238E27FC236}">
                    <a16:creationId xmlns:a16="http://schemas.microsoft.com/office/drawing/2014/main" id="{AEF5F49D-F9A1-4D7F-AB91-7F28EE65F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6" y="3108"/>
                <a:ext cx="49" cy="100"/>
              </a:xfrm>
              <a:custGeom>
                <a:avLst/>
                <a:gdLst>
                  <a:gd name="T0" fmla="*/ 71 w 29"/>
                  <a:gd name="T1" fmla="*/ 52 h 56"/>
                  <a:gd name="T2" fmla="*/ 0 w 29"/>
                  <a:gd name="T3" fmla="*/ 223 h 56"/>
                  <a:gd name="T4" fmla="*/ 86 w 29"/>
                  <a:gd name="T5" fmla="*/ 275 h 56"/>
                  <a:gd name="T6" fmla="*/ 83 w 29"/>
                  <a:gd name="T7" fmla="*/ 68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56">
                    <a:moveTo>
                      <a:pt x="15" y="9"/>
                    </a:moveTo>
                    <a:cubicBezTo>
                      <a:pt x="8" y="15"/>
                      <a:pt x="0" y="29"/>
                      <a:pt x="0" y="39"/>
                    </a:cubicBezTo>
                    <a:cubicBezTo>
                      <a:pt x="0" y="53"/>
                      <a:pt x="10" y="56"/>
                      <a:pt x="18" y="48"/>
                    </a:cubicBezTo>
                    <a:cubicBezTo>
                      <a:pt x="26" y="40"/>
                      <a:pt x="29" y="0"/>
                      <a:pt x="17" y="12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1" name="Freeform 176">
                <a:extLst>
                  <a:ext uri="{FF2B5EF4-FFF2-40B4-BE49-F238E27FC236}">
                    <a16:creationId xmlns:a16="http://schemas.microsoft.com/office/drawing/2014/main" id="{06C52084-406E-43BF-9F7E-18B3BEC87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" y="3060"/>
                <a:ext cx="69" cy="68"/>
              </a:xfrm>
              <a:custGeom>
                <a:avLst/>
                <a:gdLst>
                  <a:gd name="T0" fmla="*/ 159 w 42"/>
                  <a:gd name="T1" fmla="*/ 0 h 38"/>
                  <a:gd name="T2" fmla="*/ 81 w 42"/>
                  <a:gd name="T3" fmla="*/ 202 h 38"/>
                  <a:gd name="T4" fmla="*/ 159 w 42"/>
                  <a:gd name="T5" fmla="*/ 13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8">
                    <a:moveTo>
                      <a:pt x="36" y="0"/>
                    </a:moveTo>
                    <a:cubicBezTo>
                      <a:pt x="23" y="0"/>
                      <a:pt x="0" y="30"/>
                      <a:pt x="18" y="35"/>
                    </a:cubicBezTo>
                    <a:cubicBezTo>
                      <a:pt x="31" y="38"/>
                      <a:pt x="42" y="11"/>
                      <a:pt x="36" y="2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2" name="Freeform 177">
                <a:extLst>
                  <a:ext uri="{FF2B5EF4-FFF2-40B4-BE49-F238E27FC236}">
                    <a16:creationId xmlns:a16="http://schemas.microsoft.com/office/drawing/2014/main" id="{FBC7227D-9EB3-4DD2-9067-80DFD2052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2974"/>
                <a:ext cx="63" cy="108"/>
              </a:xfrm>
              <a:custGeom>
                <a:avLst/>
                <a:gdLst>
                  <a:gd name="T0" fmla="*/ 167 w 38"/>
                  <a:gd name="T1" fmla="*/ 66 h 61"/>
                  <a:gd name="T2" fmla="*/ 68 w 38"/>
                  <a:gd name="T3" fmla="*/ 301 h 61"/>
                  <a:gd name="T4" fmla="*/ 159 w 38"/>
                  <a:gd name="T5" fmla="*/ 85 h 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" h="61">
                    <a:moveTo>
                      <a:pt x="37" y="12"/>
                    </a:moveTo>
                    <a:cubicBezTo>
                      <a:pt x="19" y="0"/>
                      <a:pt x="0" y="49"/>
                      <a:pt x="15" y="54"/>
                    </a:cubicBezTo>
                    <a:cubicBezTo>
                      <a:pt x="32" y="61"/>
                      <a:pt x="38" y="24"/>
                      <a:pt x="35" y="15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3" name="Freeform 178">
                <a:extLst>
                  <a:ext uri="{FF2B5EF4-FFF2-40B4-BE49-F238E27FC236}">
                    <a16:creationId xmlns:a16="http://schemas.microsoft.com/office/drawing/2014/main" id="{89793417-D4BF-4BCE-9202-7C6C26F36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9" y="2905"/>
                <a:ext cx="188" cy="439"/>
              </a:xfrm>
              <a:custGeom>
                <a:avLst/>
                <a:gdLst>
                  <a:gd name="T0" fmla="*/ 368 w 113"/>
                  <a:gd name="T1" fmla="*/ 34 h 248"/>
                  <a:gd name="T2" fmla="*/ 111 w 113"/>
                  <a:gd name="T3" fmla="*/ 150 h 248"/>
                  <a:gd name="T4" fmla="*/ 96 w 113"/>
                  <a:gd name="T5" fmla="*/ 322 h 248"/>
                  <a:gd name="T6" fmla="*/ 166 w 113"/>
                  <a:gd name="T7" fmla="*/ 444 h 248"/>
                  <a:gd name="T8" fmla="*/ 133 w 113"/>
                  <a:gd name="T9" fmla="*/ 1131 h 248"/>
                  <a:gd name="T10" fmla="*/ 280 w 113"/>
                  <a:gd name="T11" fmla="*/ 1289 h 248"/>
                  <a:gd name="T12" fmla="*/ 313 w 113"/>
                  <a:gd name="T13" fmla="*/ 1115 h 248"/>
                  <a:gd name="T14" fmla="*/ 341 w 113"/>
                  <a:gd name="T15" fmla="*/ 1266 h 248"/>
                  <a:gd name="T16" fmla="*/ 359 w 113"/>
                  <a:gd name="T17" fmla="*/ 1204 h 248"/>
                  <a:gd name="T18" fmla="*/ 404 w 113"/>
                  <a:gd name="T19" fmla="*/ 1375 h 248"/>
                  <a:gd name="T20" fmla="*/ 438 w 113"/>
                  <a:gd name="T21" fmla="*/ 1290 h 248"/>
                  <a:gd name="T22" fmla="*/ 458 w 113"/>
                  <a:gd name="T23" fmla="*/ 1290 h 248"/>
                  <a:gd name="T24" fmla="*/ 472 w 113"/>
                  <a:gd name="T25" fmla="*/ 1347 h 248"/>
                  <a:gd name="T26" fmla="*/ 497 w 113"/>
                  <a:gd name="T27" fmla="*/ 988 h 248"/>
                  <a:gd name="T28" fmla="*/ 459 w 113"/>
                  <a:gd name="T29" fmla="*/ 611 h 248"/>
                  <a:gd name="T30" fmla="*/ 466 w 113"/>
                  <a:gd name="T31" fmla="*/ 281 h 248"/>
                  <a:gd name="T32" fmla="*/ 391 w 113"/>
                  <a:gd name="T33" fmla="*/ 34 h 248"/>
                  <a:gd name="T34" fmla="*/ 368 w 113"/>
                  <a:gd name="T35" fmla="*/ 34 h 24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248">
                    <a:moveTo>
                      <a:pt x="80" y="6"/>
                    </a:moveTo>
                    <a:cubicBezTo>
                      <a:pt x="58" y="0"/>
                      <a:pt x="34" y="5"/>
                      <a:pt x="24" y="27"/>
                    </a:cubicBezTo>
                    <a:cubicBezTo>
                      <a:pt x="21" y="36"/>
                      <a:pt x="18" y="48"/>
                      <a:pt x="21" y="58"/>
                    </a:cubicBezTo>
                    <a:cubicBezTo>
                      <a:pt x="25" y="66"/>
                      <a:pt x="33" y="71"/>
                      <a:pt x="36" y="80"/>
                    </a:cubicBezTo>
                    <a:cubicBezTo>
                      <a:pt x="51" y="123"/>
                      <a:pt x="0" y="164"/>
                      <a:pt x="29" y="204"/>
                    </a:cubicBezTo>
                    <a:cubicBezTo>
                      <a:pt x="36" y="215"/>
                      <a:pt x="50" y="227"/>
                      <a:pt x="61" y="232"/>
                    </a:cubicBezTo>
                    <a:cubicBezTo>
                      <a:pt x="65" y="222"/>
                      <a:pt x="63" y="211"/>
                      <a:pt x="68" y="201"/>
                    </a:cubicBezTo>
                    <a:cubicBezTo>
                      <a:pt x="73" y="208"/>
                      <a:pt x="72" y="220"/>
                      <a:pt x="74" y="228"/>
                    </a:cubicBezTo>
                    <a:cubicBezTo>
                      <a:pt x="76" y="224"/>
                      <a:pt x="78" y="221"/>
                      <a:pt x="78" y="217"/>
                    </a:cubicBezTo>
                    <a:cubicBezTo>
                      <a:pt x="85" y="220"/>
                      <a:pt x="82" y="240"/>
                      <a:pt x="88" y="248"/>
                    </a:cubicBezTo>
                    <a:cubicBezTo>
                      <a:pt x="90" y="243"/>
                      <a:pt x="93" y="238"/>
                      <a:pt x="95" y="233"/>
                    </a:cubicBezTo>
                    <a:cubicBezTo>
                      <a:pt x="95" y="233"/>
                      <a:pt x="98" y="233"/>
                      <a:pt x="99" y="233"/>
                    </a:cubicBezTo>
                    <a:cubicBezTo>
                      <a:pt x="98" y="237"/>
                      <a:pt x="101" y="240"/>
                      <a:pt x="103" y="243"/>
                    </a:cubicBezTo>
                    <a:cubicBezTo>
                      <a:pt x="113" y="235"/>
                      <a:pt x="108" y="191"/>
                      <a:pt x="108" y="178"/>
                    </a:cubicBezTo>
                    <a:cubicBezTo>
                      <a:pt x="108" y="156"/>
                      <a:pt x="108" y="130"/>
                      <a:pt x="100" y="110"/>
                    </a:cubicBezTo>
                    <a:cubicBezTo>
                      <a:pt x="92" y="88"/>
                      <a:pt x="92" y="72"/>
                      <a:pt x="101" y="51"/>
                    </a:cubicBezTo>
                    <a:cubicBezTo>
                      <a:pt x="107" y="37"/>
                      <a:pt x="106" y="8"/>
                      <a:pt x="85" y="6"/>
                    </a:cubicBezTo>
                    <a:lnTo>
                      <a:pt x="80" y="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4" name="Freeform 179">
                <a:extLst>
                  <a:ext uri="{FF2B5EF4-FFF2-40B4-BE49-F238E27FC236}">
                    <a16:creationId xmlns:a16="http://schemas.microsoft.com/office/drawing/2014/main" id="{6391670E-E38E-44ED-B5E2-638BBDC3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3076"/>
                <a:ext cx="93" cy="176"/>
              </a:xfrm>
              <a:custGeom>
                <a:avLst/>
                <a:gdLst>
                  <a:gd name="T0" fmla="*/ 196 w 56"/>
                  <a:gd name="T1" fmla="*/ 114 h 99"/>
                  <a:gd name="T2" fmla="*/ 75 w 56"/>
                  <a:gd name="T3" fmla="*/ 203 h 99"/>
                  <a:gd name="T4" fmla="*/ 33 w 56"/>
                  <a:gd name="T5" fmla="*/ 455 h 99"/>
                  <a:gd name="T6" fmla="*/ 151 w 56"/>
                  <a:gd name="T7" fmla="*/ 325 h 99"/>
                  <a:gd name="T8" fmla="*/ 196 w 56"/>
                  <a:gd name="T9" fmla="*/ 11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99">
                    <a:moveTo>
                      <a:pt x="43" y="20"/>
                    </a:moveTo>
                    <a:cubicBezTo>
                      <a:pt x="30" y="0"/>
                      <a:pt x="20" y="26"/>
                      <a:pt x="16" y="36"/>
                    </a:cubicBezTo>
                    <a:cubicBezTo>
                      <a:pt x="12" y="47"/>
                      <a:pt x="0" y="70"/>
                      <a:pt x="7" y="81"/>
                    </a:cubicBezTo>
                    <a:cubicBezTo>
                      <a:pt x="18" y="99"/>
                      <a:pt x="28" y="66"/>
                      <a:pt x="33" y="58"/>
                    </a:cubicBezTo>
                    <a:cubicBezTo>
                      <a:pt x="38" y="48"/>
                      <a:pt x="56" y="31"/>
                      <a:pt x="43" y="2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5" name="Freeform 180">
                <a:extLst>
                  <a:ext uri="{FF2B5EF4-FFF2-40B4-BE49-F238E27FC236}">
                    <a16:creationId xmlns:a16="http://schemas.microsoft.com/office/drawing/2014/main" id="{A5BB72C2-7D9C-41C1-8CAE-5E24502C5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1669"/>
                <a:ext cx="305" cy="1978"/>
              </a:xfrm>
              <a:custGeom>
                <a:avLst/>
                <a:gdLst>
                  <a:gd name="T0" fmla="*/ 730 w 183"/>
                  <a:gd name="T1" fmla="*/ 28 h 1116"/>
                  <a:gd name="T2" fmla="*/ 838 w 183"/>
                  <a:gd name="T3" fmla="*/ 110 h 1116"/>
                  <a:gd name="T4" fmla="*/ 742 w 183"/>
                  <a:gd name="T5" fmla="*/ 257 h 1116"/>
                  <a:gd name="T6" fmla="*/ 578 w 183"/>
                  <a:gd name="T7" fmla="*/ 656 h 1116"/>
                  <a:gd name="T8" fmla="*/ 237 w 183"/>
                  <a:gd name="T9" fmla="*/ 1152 h 1116"/>
                  <a:gd name="T10" fmla="*/ 297 w 183"/>
                  <a:gd name="T11" fmla="*/ 1097 h 1116"/>
                  <a:gd name="T12" fmla="*/ 533 w 183"/>
                  <a:gd name="T13" fmla="*/ 892 h 1116"/>
                  <a:gd name="T14" fmla="*/ 653 w 183"/>
                  <a:gd name="T15" fmla="*/ 794 h 1116"/>
                  <a:gd name="T16" fmla="*/ 700 w 183"/>
                  <a:gd name="T17" fmla="*/ 613 h 1116"/>
                  <a:gd name="T18" fmla="*/ 787 w 183"/>
                  <a:gd name="T19" fmla="*/ 764 h 1116"/>
                  <a:gd name="T20" fmla="*/ 687 w 183"/>
                  <a:gd name="T21" fmla="*/ 829 h 1116"/>
                  <a:gd name="T22" fmla="*/ 575 w 183"/>
                  <a:gd name="T23" fmla="*/ 918 h 1116"/>
                  <a:gd name="T24" fmla="*/ 180 w 183"/>
                  <a:gd name="T25" fmla="*/ 1526 h 1116"/>
                  <a:gd name="T26" fmla="*/ 125 w 183"/>
                  <a:gd name="T27" fmla="*/ 2660 h 1116"/>
                  <a:gd name="T28" fmla="*/ 430 w 183"/>
                  <a:gd name="T29" fmla="*/ 4064 h 1116"/>
                  <a:gd name="T30" fmla="*/ 667 w 183"/>
                  <a:gd name="T31" fmla="*/ 5076 h 1116"/>
                  <a:gd name="T32" fmla="*/ 658 w 183"/>
                  <a:gd name="T33" fmla="*/ 5466 h 1116"/>
                  <a:gd name="T34" fmla="*/ 778 w 183"/>
                  <a:gd name="T35" fmla="*/ 5833 h 1116"/>
                  <a:gd name="T36" fmla="*/ 838 w 183"/>
                  <a:gd name="T37" fmla="*/ 6163 h 1116"/>
                  <a:gd name="T38" fmla="*/ 787 w 183"/>
                  <a:gd name="T39" fmla="*/ 6063 h 1116"/>
                  <a:gd name="T40" fmla="*/ 730 w 183"/>
                  <a:gd name="T41" fmla="*/ 5812 h 1116"/>
                  <a:gd name="T42" fmla="*/ 630 w 183"/>
                  <a:gd name="T43" fmla="*/ 5544 h 1116"/>
                  <a:gd name="T44" fmla="*/ 563 w 183"/>
                  <a:gd name="T45" fmla="*/ 5695 h 1116"/>
                  <a:gd name="T46" fmla="*/ 508 w 183"/>
                  <a:gd name="T47" fmla="*/ 5998 h 1116"/>
                  <a:gd name="T48" fmla="*/ 397 w 183"/>
                  <a:gd name="T49" fmla="*/ 6214 h 1116"/>
                  <a:gd name="T50" fmla="*/ 463 w 183"/>
                  <a:gd name="T51" fmla="*/ 5998 h 1116"/>
                  <a:gd name="T52" fmla="*/ 520 w 183"/>
                  <a:gd name="T53" fmla="*/ 5629 h 1116"/>
                  <a:gd name="T54" fmla="*/ 437 w 183"/>
                  <a:gd name="T55" fmla="*/ 5638 h 1116"/>
                  <a:gd name="T56" fmla="*/ 370 w 183"/>
                  <a:gd name="T57" fmla="*/ 5913 h 1116"/>
                  <a:gd name="T58" fmla="*/ 242 w 183"/>
                  <a:gd name="T59" fmla="*/ 6120 h 1116"/>
                  <a:gd name="T60" fmla="*/ 297 w 183"/>
                  <a:gd name="T61" fmla="*/ 5982 h 1116"/>
                  <a:gd name="T62" fmla="*/ 388 w 183"/>
                  <a:gd name="T63" fmla="*/ 5588 h 1116"/>
                  <a:gd name="T64" fmla="*/ 533 w 183"/>
                  <a:gd name="T65" fmla="*/ 5271 h 1116"/>
                  <a:gd name="T66" fmla="*/ 438 w 183"/>
                  <a:gd name="T67" fmla="*/ 4872 h 1116"/>
                  <a:gd name="T68" fmla="*/ 500 w 183"/>
                  <a:gd name="T69" fmla="*/ 4426 h 1116"/>
                  <a:gd name="T70" fmla="*/ 13 w 183"/>
                  <a:gd name="T71" fmla="*/ 2790 h 1116"/>
                  <a:gd name="T72" fmla="*/ 158 w 183"/>
                  <a:gd name="T73" fmla="*/ 1188 h 1116"/>
                  <a:gd name="T74" fmla="*/ 508 w 183"/>
                  <a:gd name="T75" fmla="*/ 670 h 1116"/>
                  <a:gd name="T76" fmla="*/ 700 w 183"/>
                  <a:gd name="T77" fmla="*/ 223 h 1116"/>
                  <a:gd name="T78" fmla="*/ 730 w 183"/>
                  <a:gd name="T79" fmla="*/ 28 h 111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3" h="1116">
                    <a:moveTo>
                      <a:pt x="158" y="5"/>
                    </a:moveTo>
                    <a:cubicBezTo>
                      <a:pt x="158" y="5"/>
                      <a:pt x="175" y="0"/>
                      <a:pt x="181" y="20"/>
                    </a:cubicBezTo>
                    <a:cubicBezTo>
                      <a:pt x="160" y="46"/>
                      <a:pt x="160" y="46"/>
                      <a:pt x="160" y="46"/>
                    </a:cubicBezTo>
                    <a:cubicBezTo>
                      <a:pt x="160" y="46"/>
                      <a:pt x="152" y="87"/>
                      <a:pt x="125" y="118"/>
                    </a:cubicBezTo>
                    <a:cubicBezTo>
                      <a:pt x="98" y="149"/>
                      <a:pt x="69" y="152"/>
                      <a:pt x="51" y="207"/>
                    </a:cubicBezTo>
                    <a:cubicBezTo>
                      <a:pt x="32" y="262"/>
                      <a:pt x="53" y="212"/>
                      <a:pt x="64" y="197"/>
                    </a:cubicBezTo>
                    <a:cubicBezTo>
                      <a:pt x="74" y="183"/>
                      <a:pt x="86" y="166"/>
                      <a:pt x="115" y="160"/>
                    </a:cubicBezTo>
                    <a:cubicBezTo>
                      <a:pt x="145" y="155"/>
                      <a:pt x="141" y="143"/>
                      <a:pt x="141" y="143"/>
                    </a:cubicBezTo>
                    <a:cubicBezTo>
                      <a:pt x="151" y="110"/>
                      <a:pt x="151" y="110"/>
                      <a:pt x="151" y="110"/>
                    </a:cubicBezTo>
                    <a:cubicBezTo>
                      <a:pt x="151" y="110"/>
                      <a:pt x="174" y="117"/>
                      <a:pt x="170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cubicBezTo>
                      <a:pt x="148" y="149"/>
                      <a:pt x="142" y="167"/>
                      <a:pt x="124" y="165"/>
                    </a:cubicBezTo>
                    <a:cubicBezTo>
                      <a:pt x="97" y="163"/>
                      <a:pt x="53" y="203"/>
                      <a:pt x="39" y="274"/>
                    </a:cubicBezTo>
                    <a:cubicBezTo>
                      <a:pt x="25" y="346"/>
                      <a:pt x="29" y="416"/>
                      <a:pt x="27" y="478"/>
                    </a:cubicBezTo>
                    <a:cubicBezTo>
                      <a:pt x="24" y="540"/>
                      <a:pt x="57" y="673"/>
                      <a:pt x="93" y="730"/>
                    </a:cubicBezTo>
                    <a:cubicBezTo>
                      <a:pt x="129" y="787"/>
                      <a:pt x="174" y="851"/>
                      <a:pt x="144" y="912"/>
                    </a:cubicBezTo>
                    <a:cubicBezTo>
                      <a:pt x="124" y="954"/>
                      <a:pt x="128" y="959"/>
                      <a:pt x="142" y="982"/>
                    </a:cubicBezTo>
                    <a:cubicBezTo>
                      <a:pt x="156" y="1004"/>
                      <a:pt x="168" y="1009"/>
                      <a:pt x="168" y="1048"/>
                    </a:cubicBezTo>
                    <a:cubicBezTo>
                      <a:pt x="167" y="1086"/>
                      <a:pt x="183" y="1082"/>
                      <a:pt x="181" y="1107"/>
                    </a:cubicBezTo>
                    <a:cubicBezTo>
                      <a:pt x="181" y="1107"/>
                      <a:pt x="181" y="1101"/>
                      <a:pt x="170" y="1089"/>
                    </a:cubicBezTo>
                    <a:cubicBezTo>
                      <a:pt x="160" y="1077"/>
                      <a:pt x="159" y="1059"/>
                      <a:pt x="158" y="1044"/>
                    </a:cubicBezTo>
                    <a:cubicBezTo>
                      <a:pt x="157" y="1029"/>
                      <a:pt x="146" y="998"/>
                      <a:pt x="136" y="996"/>
                    </a:cubicBezTo>
                    <a:cubicBezTo>
                      <a:pt x="126" y="995"/>
                      <a:pt x="119" y="1009"/>
                      <a:pt x="122" y="1023"/>
                    </a:cubicBezTo>
                    <a:cubicBezTo>
                      <a:pt x="126" y="1037"/>
                      <a:pt x="124" y="1059"/>
                      <a:pt x="110" y="1077"/>
                    </a:cubicBezTo>
                    <a:cubicBezTo>
                      <a:pt x="96" y="1095"/>
                      <a:pt x="84" y="1099"/>
                      <a:pt x="86" y="1116"/>
                    </a:cubicBezTo>
                    <a:cubicBezTo>
                      <a:pt x="86" y="1116"/>
                      <a:pt x="75" y="1109"/>
                      <a:pt x="100" y="1077"/>
                    </a:cubicBezTo>
                    <a:cubicBezTo>
                      <a:pt x="125" y="1046"/>
                      <a:pt x="118" y="1016"/>
                      <a:pt x="112" y="1011"/>
                    </a:cubicBezTo>
                    <a:cubicBezTo>
                      <a:pt x="106" y="1005"/>
                      <a:pt x="99" y="1000"/>
                      <a:pt x="94" y="1013"/>
                    </a:cubicBezTo>
                    <a:cubicBezTo>
                      <a:pt x="89" y="1025"/>
                      <a:pt x="81" y="1040"/>
                      <a:pt x="80" y="1062"/>
                    </a:cubicBezTo>
                    <a:cubicBezTo>
                      <a:pt x="78" y="1084"/>
                      <a:pt x="57" y="1076"/>
                      <a:pt x="52" y="1099"/>
                    </a:cubicBezTo>
                    <a:cubicBezTo>
                      <a:pt x="52" y="1099"/>
                      <a:pt x="45" y="1088"/>
                      <a:pt x="64" y="1074"/>
                    </a:cubicBezTo>
                    <a:cubicBezTo>
                      <a:pt x="84" y="1059"/>
                      <a:pt x="70" y="1018"/>
                      <a:pt x="84" y="1004"/>
                    </a:cubicBezTo>
                    <a:cubicBezTo>
                      <a:pt x="97" y="991"/>
                      <a:pt x="117" y="974"/>
                      <a:pt x="115" y="947"/>
                    </a:cubicBezTo>
                    <a:cubicBezTo>
                      <a:pt x="112" y="920"/>
                      <a:pt x="88" y="900"/>
                      <a:pt x="95" y="875"/>
                    </a:cubicBezTo>
                    <a:cubicBezTo>
                      <a:pt x="102" y="850"/>
                      <a:pt x="140" y="833"/>
                      <a:pt x="108" y="795"/>
                    </a:cubicBezTo>
                    <a:cubicBezTo>
                      <a:pt x="75" y="757"/>
                      <a:pt x="0" y="579"/>
                      <a:pt x="3" y="501"/>
                    </a:cubicBezTo>
                    <a:cubicBezTo>
                      <a:pt x="6" y="422"/>
                      <a:pt x="2" y="281"/>
                      <a:pt x="34" y="213"/>
                    </a:cubicBezTo>
                    <a:cubicBezTo>
                      <a:pt x="67" y="146"/>
                      <a:pt x="87" y="140"/>
                      <a:pt x="110" y="120"/>
                    </a:cubicBezTo>
                    <a:cubicBezTo>
                      <a:pt x="133" y="99"/>
                      <a:pt x="152" y="49"/>
                      <a:pt x="151" y="40"/>
                    </a:cubicBezTo>
                    <a:lnTo>
                      <a:pt x="158" y="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6" name="Freeform 181">
                <a:extLst>
                  <a:ext uri="{FF2B5EF4-FFF2-40B4-BE49-F238E27FC236}">
                    <a16:creationId xmlns:a16="http://schemas.microsoft.com/office/drawing/2014/main" id="{4C44FF64-940E-415B-A0B8-F5DE94868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1847"/>
                <a:ext cx="326" cy="1773"/>
              </a:xfrm>
              <a:custGeom>
                <a:avLst/>
                <a:gdLst>
                  <a:gd name="T0" fmla="*/ 33 w 196"/>
                  <a:gd name="T1" fmla="*/ 351 h 1001"/>
                  <a:gd name="T2" fmla="*/ 151 w 196"/>
                  <a:gd name="T3" fmla="*/ 351 h 1001"/>
                  <a:gd name="T4" fmla="*/ 146 w 196"/>
                  <a:gd name="T5" fmla="*/ 517 h 1001"/>
                  <a:gd name="T6" fmla="*/ 321 w 196"/>
                  <a:gd name="T7" fmla="*/ 928 h 1001"/>
                  <a:gd name="T8" fmla="*/ 639 w 196"/>
                  <a:gd name="T9" fmla="*/ 1245 h 1001"/>
                  <a:gd name="T10" fmla="*/ 414 w 196"/>
                  <a:gd name="T11" fmla="*/ 721 h 1001"/>
                  <a:gd name="T12" fmla="*/ 368 w 196"/>
                  <a:gd name="T13" fmla="*/ 439 h 1001"/>
                  <a:gd name="T14" fmla="*/ 321 w 196"/>
                  <a:gd name="T15" fmla="*/ 338 h 1001"/>
                  <a:gd name="T16" fmla="*/ 437 w 196"/>
                  <a:gd name="T17" fmla="*/ 322 h 1001"/>
                  <a:gd name="T18" fmla="*/ 409 w 196"/>
                  <a:gd name="T19" fmla="*/ 448 h 1001"/>
                  <a:gd name="T20" fmla="*/ 446 w 196"/>
                  <a:gd name="T21" fmla="*/ 728 h 1001"/>
                  <a:gd name="T22" fmla="*/ 630 w 196"/>
                  <a:gd name="T23" fmla="*/ 1022 h 1001"/>
                  <a:gd name="T24" fmla="*/ 654 w 196"/>
                  <a:gd name="T25" fmla="*/ 505 h 1001"/>
                  <a:gd name="T26" fmla="*/ 685 w 196"/>
                  <a:gd name="T27" fmla="*/ 207 h 1001"/>
                  <a:gd name="T28" fmla="*/ 679 w 196"/>
                  <a:gd name="T29" fmla="*/ 34 h 1001"/>
                  <a:gd name="T30" fmla="*/ 777 w 196"/>
                  <a:gd name="T31" fmla="*/ 73 h 1001"/>
                  <a:gd name="T32" fmla="*/ 722 w 196"/>
                  <a:gd name="T33" fmla="*/ 216 h 1001"/>
                  <a:gd name="T34" fmla="*/ 680 w 196"/>
                  <a:gd name="T35" fmla="*/ 512 h 1001"/>
                  <a:gd name="T36" fmla="*/ 689 w 196"/>
                  <a:gd name="T37" fmla="*/ 988 h 1001"/>
                  <a:gd name="T38" fmla="*/ 805 w 196"/>
                  <a:gd name="T39" fmla="*/ 1513 h 1001"/>
                  <a:gd name="T40" fmla="*/ 800 w 196"/>
                  <a:gd name="T41" fmla="*/ 3084 h 1001"/>
                  <a:gd name="T42" fmla="*/ 429 w 196"/>
                  <a:gd name="T43" fmla="*/ 3856 h 1001"/>
                  <a:gd name="T44" fmla="*/ 479 w 196"/>
                  <a:gd name="T45" fmla="*/ 4483 h 1001"/>
                  <a:gd name="T46" fmla="*/ 484 w 196"/>
                  <a:gd name="T47" fmla="*/ 4873 h 1001"/>
                  <a:gd name="T48" fmla="*/ 637 w 196"/>
                  <a:gd name="T49" fmla="*/ 5174 h 1001"/>
                  <a:gd name="T50" fmla="*/ 664 w 196"/>
                  <a:gd name="T51" fmla="*/ 5503 h 1001"/>
                  <a:gd name="T52" fmla="*/ 612 w 196"/>
                  <a:gd name="T53" fmla="*/ 5186 h 1001"/>
                  <a:gd name="T54" fmla="*/ 484 w 196"/>
                  <a:gd name="T55" fmla="*/ 4951 h 1001"/>
                  <a:gd name="T56" fmla="*/ 456 w 196"/>
                  <a:gd name="T57" fmla="*/ 5202 h 1001"/>
                  <a:gd name="T58" fmla="*/ 363 w 196"/>
                  <a:gd name="T59" fmla="*/ 5562 h 1001"/>
                  <a:gd name="T60" fmla="*/ 404 w 196"/>
                  <a:gd name="T61" fmla="*/ 5245 h 1001"/>
                  <a:gd name="T62" fmla="*/ 417 w 196"/>
                  <a:gd name="T63" fmla="*/ 4963 h 1001"/>
                  <a:gd name="T64" fmla="*/ 291 w 196"/>
                  <a:gd name="T65" fmla="*/ 5232 h 1001"/>
                  <a:gd name="T66" fmla="*/ 221 w 196"/>
                  <a:gd name="T67" fmla="*/ 5528 h 1001"/>
                  <a:gd name="T68" fmla="*/ 238 w 196"/>
                  <a:gd name="T69" fmla="*/ 5383 h 1001"/>
                  <a:gd name="T70" fmla="*/ 291 w 196"/>
                  <a:gd name="T71" fmla="*/ 5108 h 1001"/>
                  <a:gd name="T72" fmla="*/ 291 w 196"/>
                  <a:gd name="T73" fmla="*/ 4935 h 1001"/>
                  <a:gd name="T74" fmla="*/ 138 w 196"/>
                  <a:gd name="T75" fmla="*/ 5174 h 1001"/>
                  <a:gd name="T76" fmla="*/ 20 w 196"/>
                  <a:gd name="T77" fmla="*/ 5397 h 1001"/>
                  <a:gd name="T78" fmla="*/ 50 w 196"/>
                  <a:gd name="T79" fmla="*/ 5252 h 1001"/>
                  <a:gd name="T80" fmla="*/ 130 w 196"/>
                  <a:gd name="T81" fmla="*/ 5036 h 1001"/>
                  <a:gd name="T82" fmla="*/ 279 w 196"/>
                  <a:gd name="T83" fmla="*/ 4711 h 1001"/>
                  <a:gd name="T84" fmla="*/ 291 w 196"/>
                  <a:gd name="T85" fmla="*/ 4122 h 1001"/>
                  <a:gd name="T86" fmla="*/ 401 w 196"/>
                  <a:gd name="T87" fmla="*/ 3608 h 1001"/>
                  <a:gd name="T88" fmla="*/ 743 w 196"/>
                  <a:gd name="T89" fmla="*/ 2876 h 1001"/>
                  <a:gd name="T90" fmla="*/ 654 w 196"/>
                  <a:gd name="T91" fmla="*/ 1428 h 1001"/>
                  <a:gd name="T92" fmla="*/ 213 w 196"/>
                  <a:gd name="T93" fmla="*/ 866 h 1001"/>
                  <a:gd name="T94" fmla="*/ 103 w 196"/>
                  <a:gd name="T95" fmla="*/ 496 h 1001"/>
                  <a:gd name="T96" fmla="*/ 33 w 196"/>
                  <a:gd name="T97" fmla="*/ 351 h 100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96" h="1001">
                    <a:moveTo>
                      <a:pt x="7" y="63"/>
                    </a:moveTo>
                    <a:cubicBezTo>
                      <a:pt x="7" y="63"/>
                      <a:pt x="21" y="51"/>
                      <a:pt x="33" y="63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93"/>
                      <a:pt x="39" y="147"/>
                      <a:pt x="70" y="167"/>
                    </a:cubicBezTo>
                    <a:cubicBezTo>
                      <a:pt x="101" y="188"/>
                      <a:pt x="144" y="259"/>
                      <a:pt x="139" y="224"/>
                    </a:cubicBezTo>
                    <a:cubicBezTo>
                      <a:pt x="134" y="190"/>
                      <a:pt x="93" y="164"/>
                      <a:pt x="90" y="130"/>
                    </a:cubicBezTo>
                    <a:cubicBezTo>
                      <a:pt x="87" y="96"/>
                      <a:pt x="80" y="79"/>
                      <a:pt x="80" y="79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0" y="61"/>
                      <a:pt x="85" y="45"/>
                      <a:pt x="95" y="58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89" y="81"/>
                      <a:pt x="93" y="119"/>
                      <a:pt x="97" y="131"/>
                    </a:cubicBezTo>
                    <a:cubicBezTo>
                      <a:pt x="100" y="144"/>
                      <a:pt x="122" y="192"/>
                      <a:pt x="137" y="184"/>
                    </a:cubicBezTo>
                    <a:cubicBezTo>
                      <a:pt x="151" y="176"/>
                      <a:pt x="137" y="116"/>
                      <a:pt x="142" y="91"/>
                    </a:cubicBezTo>
                    <a:cubicBezTo>
                      <a:pt x="146" y="66"/>
                      <a:pt x="150" y="45"/>
                      <a:pt x="149" y="37"/>
                    </a:cubicBezTo>
                    <a:cubicBezTo>
                      <a:pt x="148" y="28"/>
                      <a:pt x="147" y="6"/>
                      <a:pt x="147" y="6"/>
                    </a:cubicBezTo>
                    <a:cubicBezTo>
                      <a:pt x="147" y="6"/>
                      <a:pt x="159" y="0"/>
                      <a:pt x="169" y="13"/>
                    </a:cubicBezTo>
                    <a:cubicBezTo>
                      <a:pt x="157" y="39"/>
                      <a:pt x="157" y="39"/>
                      <a:pt x="157" y="39"/>
                    </a:cubicBezTo>
                    <a:cubicBezTo>
                      <a:pt x="157" y="39"/>
                      <a:pt x="149" y="77"/>
                      <a:pt x="148" y="92"/>
                    </a:cubicBezTo>
                    <a:cubicBezTo>
                      <a:pt x="147" y="108"/>
                      <a:pt x="142" y="157"/>
                      <a:pt x="150" y="178"/>
                    </a:cubicBezTo>
                    <a:cubicBezTo>
                      <a:pt x="158" y="199"/>
                      <a:pt x="166" y="211"/>
                      <a:pt x="175" y="272"/>
                    </a:cubicBezTo>
                    <a:cubicBezTo>
                      <a:pt x="184" y="333"/>
                      <a:pt x="196" y="514"/>
                      <a:pt x="174" y="555"/>
                    </a:cubicBezTo>
                    <a:cubicBezTo>
                      <a:pt x="152" y="596"/>
                      <a:pt x="95" y="655"/>
                      <a:pt x="93" y="694"/>
                    </a:cubicBezTo>
                    <a:cubicBezTo>
                      <a:pt x="91" y="733"/>
                      <a:pt x="114" y="771"/>
                      <a:pt x="104" y="807"/>
                    </a:cubicBezTo>
                    <a:cubicBezTo>
                      <a:pt x="94" y="843"/>
                      <a:pt x="80" y="854"/>
                      <a:pt x="105" y="877"/>
                    </a:cubicBezTo>
                    <a:cubicBezTo>
                      <a:pt x="130" y="900"/>
                      <a:pt x="138" y="906"/>
                      <a:pt x="138" y="931"/>
                    </a:cubicBezTo>
                    <a:cubicBezTo>
                      <a:pt x="138" y="956"/>
                      <a:pt x="140" y="977"/>
                      <a:pt x="144" y="990"/>
                    </a:cubicBezTo>
                    <a:cubicBezTo>
                      <a:pt x="144" y="990"/>
                      <a:pt x="131" y="960"/>
                      <a:pt x="133" y="933"/>
                    </a:cubicBezTo>
                    <a:cubicBezTo>
                      <a:pt x="135" y="906"/>
                      <a:pt x="112" y="881"/>
                      <a:pt x="105" y="891"/>
                    </a:cubicBezTo>
                    <a:cubicBezTo>
                      <a:pt x="98" y="901"/>
                      <a:pt x="113" y="912"/>
                      <a:pt x="99" y="936"/>
                    </a:cubicBezTo>
                    <a:cubicBezTo>
                      <a:pt x="85" y="960"/>
                      <a:pt x="86" y="983"/>
                      <a:pt x="79" y="1001"/>
                    </a:cubicBezTo>
                    <a:cubicBezTo>
                      <a:pt x="79" y="1001"/>
                      <a:pt x="77" y="963"/>
                      <a:pt x="88" y="944"/>
                    </a:cubicBezTo>
                    <a:cubicBezTo>
                      <a:pt x="99" y="925"/>
                      <a:pt x="104" y="890"/>
                      <a:pt x="91" y="893"/>
                    </a:cubicBezTo>
                    <a:cubicBezTo>
                      <a:pt x="78" y="896"/>
                      <a:pt x="75" y="926"/>
                      <a:pt x="63" y="942"/>
                    </a:cubicBezTo>
                    <a:cubicBezTo>
                      <a:pt x="51" y="958"/>
                      <a:pt x="65" y="983"/>
                      <a:pt x="48" y="995"/>
                    </a:cubicBezTo>
                    <a:cubicBezTo>
                      <a:pt x="48" y="995"/>
                      <a:pt x="53" y="982"/>
                      <a:pt x="52" y="969"/>
                    </a:cubicBezTo>
                    <a:cubicBezTo>
                      <a:pt x="51" y="956"/>
                      <a:pt x="53" y="935"/>
                      <a:pt x="63" y="919"/>
                    </a:cubicBezTo>
                    <a:cubicBezTo>
                      <a:pt x="73" y="903"/>
                      <a:pt x="79" y="881"/>
                      <a:pt x="63" y="888"/>
                    </a:cubicBezTo>
                    <a:cubicBezTo>
                      <a:pt x="47" y="895"/>
                      <a:pt x="30" y="911"/>
                      <a:pt x="30" y="931"/>
                    </a:cubicBezTo>
                    <a:cubicBezTo>
                      <a:pt x="30" y="951"/>
                      <a:pt x="7" y="944"/>
                      <a:pt x="4" y="971"/>
                    </a:cubicBezTo>
                    <a:cubicBezTo>
                      <a:pt x="4" y="971"/>
                      <a:pt x="0" y="957"/>
                      <a:pt x="11" y="945"/>
                    </a:cubicBezTo>
                    <a:cubicBezTo>
                      <a:pt x="22" y="933"/>
                      <a:pt x="23" y="935"/>
                      <a:pt x="28" y="906"/>
                    </a:cubicBezTo>
                    <a:cubicBezTo>
                      <a:pt x="33" y="877"/>
                      <a:pt x="63" y="893"/>
                      <a:pt x="61" y="848"/>
                    </a:cubicBezTo>
                    <a:cubicBezTo>
                      <a:pt x="59" y="803"/>
                      <a:pt x="46" y="773"/>
                      <a:pt x="63" y="742"/>
                    </a:cubicBezTo>
                    <a:cubicBezTo>
                      <a:pt x="80" y="711"/>
                      <a:pt x="66" y="674"/>
                      <a:pt x="87" y="649"/>
                    </a:cubicBezTo>
                    <a:cubicBezTo>
                      <a:pt x="108" y="624"/>
                      <a:pt x="158" y="568"/>
                      <a:pt x="162" y="518"/>
                    </a:cubicBezTo>
                    <a:cubicBezTo>
                      <a:pt x="166" y="468"/>
                      <a:pt x="178" y="284"/>
                      <a:pt x="142" y="257"/>
                    </a:cubicBezTo>
                    <a:cubicBezTo>
                      <a:pt x="106" y="230"/>
                      <a:pt x="61" y="177"/>
                      <a:pt x="46" y="156"/>
                    </a:cubicBezTo>
                    <a:cubicBezTo>
                      <a:pt x="31" y="135"/>
                      <a:pt x="22" y="89"/>
                      <a:pt x="22" y="89"/>
                    </a:cubicBezTo>
                    <a:lnTo>
                      <a:pt x="7" y="63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7" name="Freeform 182">
                <a:extLst>
                  <a:ext uri="{FF2B5EF4-FFF2-40B4-BE49-F238E27FC236}">
                    <a16:creationId xmlns:a16="http://schemas.microsoft.com/office/drawing/2014/main" id="{259E61E4-BC4B-4CBC-8AE9-B422EB13C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" y="1941"/>
                <a:ext cx="246" cy="1665"/>
              </a:xfrm>
              <a:custGeom>
                <a:avLst/>
                <a:gdLst>
                  <a:gd name="T0" fmla="*/ 91 w 148"/>
                  <a:gd name="T1" fmla="*/ 60 h 940"/>
                  <a:gd name="T2" fmla="*/ 196 w 148"/>
                  <a:gd name="T3" fmla="*/ 57 h 940"/>
                  <a:gd name="T4" fmla="*/ 158 w 148"/>
                  <a:gd name="T5" fmla="*/ 239 h 940"/>
                  <a:gd name="T6" fmla="*/ 118 w 148"/>
                  <a:gd name="T7" fmla="*/ 643 h 940"/>
                  <a:gd name="T8" fmla="*/ 196 w 148"/>
                  <a:gd name="T9" fmla="*/ 1189 h 940"/>
                  <a:gd name="T10" fmla="*/ 258 w 148"/>
                  <a:gd name="T11" fmla="*/ 512 h 940"/>
                  <a:gd name="T12" fmla="*/ 263 w 148"/>
                  <a:gd name="T13" fmla="*/ 195 h 940"/>
                  <a:gd name="T14" fmla="*/ 249 w 148"/>
                  <a:gd name="T15" fmla="*/ 106 h 940"/>
                  <a:gd name="T16" fmla="*/ 347 w 148"/>
                  <a:gd name="T17" fmla="*/ 138 h 940"/>
                  <a:gd name="T18" fmla="*/ 279 w 148"/>
                  <a:gd name="T19" fmla="*/ 207 h 940"/>
                  <a:gd name="T20" fmla="*/ 284 w 148"/>
                  <a:gd name="T21" fmla="*/ 517 h 940"/>
                  <a:gd name="T22" fmla="*/ 312 w 148"/>
                  <a:gd name="T23" fmla="*/ 1022 h 940"/>
                  <a:gd name="T24" fmla="*/ 445 w 148"/>
                  <a:gd name="T25" fmla="*/ 556 h 940"/>
                  <a:gd name="T26" fmla="*/ 542 w 148"/>
                  <a:gd name="T27" fmla="*/ 252 h 940"/>
                  <a:gd name="T28" fmla="*/ 512 w 148"/>
                  <a:gd name="T29" fmla="*/ 101 h 940"/>
                  <a:gd name="T30" fmla="*/ 638 w 148"/>
                  <a:gd name="T31" fmla="*/ 94 h 940"/>
                  <a:gd name="T32" fmla="*/ 588 w 148"/>
                  <a:gd name="T33" fmla="*/ 244 h 940"/>
                  <a:gd name="T34" fmla="*/ 472 w 148"/>
                  <a:gd name="T35" fmla="*/ 569 h 940"/>
                  <a:gd name="T36" fmla="*/ 362 w 148"/>
                  <a:gd name="T37" fmla="*/ 980 h 940"/>
                  <a:gd name="T38" fmla="*/ 271 w 148"/>
                  <a:gd name="T39" fmla="*/ 1339 h 940"/>
                  <a:gd name="T40" fmla="*/ 293 w 148"/>
                  <a:gd name="T41" fmla="*/ 2761 h 940"/>
                  <a:gd name="T42" fmla="*/ 367 w 148"/>
                  <a:gd name="T43" fmla="*/ 3351 h 940"/>
                  <a:gd name="T44" fmla="*/ 414 w 148"/>
                  <a:gd name="T45" fmla="*/ 4044 h 940"/>
                  <a:gd name="T46" fmla="*/ 492 w 148"/>
                  <a:gd name="T47" fmla="*/ 4386 h 940"/>
                  <a:gd name="T48" fmla="*/ 680 w 148"/>
                  <a:gd name="T49" fmla="*/ 4602 h 940"/>
                  <a:gd name="T50" fmla="*/ 563 w 148"/>
                  <a:gd name="T51" fmla="*/ 4458 h 940"/>
                  <a:gd name="T52" fmla="*/ 429 w 148"/>
                  <a:gd name="T53" fmla="*/ 4496 h 940"/>
                  <a:gd name="T54" fmla="*/ 450 w 148"/>
                  <a:gd name="T55" fmla="*/ 4857 h 940"/>
                  <a:gd name="T56" fmla="*/ 455 w 148"/>
                  <a:gd name="T57" fmla="*/ 5223 h 940"/>
                  <a:gd name="T58" fmla="*/ 422 w 148"/>
                  <a:gd name="T59" fmla="*/ 5073 h 940"/>
                  <a:gd name="T60" fmla="*/ 437 w 148"/>
                  <a:gd name="T61" fmla="*/ 4751 h 940"/>
                  <a:gd name="T62" fmla="*/ 376 w 148"/>
                  <a:gd name="T63" fmla="*/ 4503 h 940"/>
                  <a:gd name="T64" fmla="*/ 317 w 148"/>
                  <a:gd name="T65" fmla="*/ 4685 h 940"/>
                  <a:gd name="T66" fmla="*/ 238 w 148"/>
                  <a:gd name="T67" fmla="*/ 4979 h 940"/>
                  <a:gd name="T68" fmla="*/ 183 w 148"/>
                  <a:gd name="T69" fmla="*/ 5208 h 940"/>
                  <a:gd name="T70" fmla="*/ 196 w 148"/>
                  <a:gd name="T71" fmla="*/ 5007 h 940"/>
                  <a:gd name="T72" fmla="*/ 284 w 148"/>
                  <a:gd name="T73" fmla="*/ 4584 h 940"/>
                  <a:gd name="T74" fmla="*/ 221 w 148"/>
                  <a:gd name="T75" fmla="*/ 4575 h 940"/>
                  <a:gd name="T76" fmla="*/ 110 w 148"/>
                  <a:gd name="T77" fmla="*/ 4820 h 940"/>
                  <a:gd name="T78" fmla="*/ 0 w 148"/>
                  <a:gd name="T79" fmla="*/ 5036 h 940"/>
                  <a:gd name="T80" fmla="*/ 47 w 148"/>
                  <a:gd name="T81" fmla="*/ 4906 h 940"/>
                  <a:gd name="T82" fmla="*/ 88 w 148"/>
                  <a:gd name="T83" fmla="*/ 4641 h 940"/>
                  <a:gd name="T84" fmla="*/ 249 w 148"/>
                  <a:gd name="T85" fmla="*/ 4357 h 940"/>
                  <a:gd name="T86" fmla="*/ 180 w 148"/>
                  <a:gd name="T87" fmla="*/ 3971 h 940"/>
                  <a:gd name="T88" fmla="*/ 276 w 148"/>
                  <a:gd name="T89" fmla="*/ 3429 h 940"/>
                  <a:gd name="T90" fmla="*/ 208 w 148"/>
                  <a:gd name="T91" fmla="*/ 2751 h 940"/>
                  <a:gd name="T92" fmla="*/ 125 w 148"/>
                  <a:gd name="T93" fmla="*/ 988 h 940"/>
                  <a:gd name="T94" fmla="*/ 61 w 148"/>
                  <a:gd name="T95" fmla="*/ 411 h 940"/>
                  <a:gd name="T96" fmla="*/ 138 w 148"/>
                  <a:gd name="T97" fmla="*/ 158 h 940"/>
                  <a:gd name="T98" fmla="*/ 91 w 148"/>
                  <a:gd name="T99" fmla="*/ 60 h 9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48" h="940">
                    <a:moveTo>
                      <a:pt x="20" y="11"/>
                    </a:moveTo>
                    <a:cubicBezTo>
                      <a:pt x="20" y="11"/>
                      <a:pt x="33" y="0"/>
                      <a:pt x="43" y="10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12" y="87"/>
                      <a:pt x="26" y="116"/>
                    </a:cubicBezTo>
                    <a:cubicBezTo>
                      <a:pt x="40" y="144"/>
                      <a:pt x="24" y="208"/>
                      <a:pt x="43" y="214"/>
                    </a:cubicBezTo>
                    <a:cubicBezTo>
                      <a:pt x="62" y="219"/>
                      <a:pt x="61" y="124"/>
                      <a:pt x="56" y="92"/>
                    </a:cubicBezTo>
                    <a:cubicBezTo>
                      <a:pt x="50" y="60"/>
                      <a:pt x="57" y="35"/>
                      <a:pt x="57" y="35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72" y="13"/>
                      <a:pt x="76" y="25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7"/>
                      <a:pt x="57" y="78"/>
                      <a:pt x="62" y="93"/>
                    </a:cubicBezTo>
                    <a:cubicBezTo>
                      <a:pt x="68" y="108"/>
                      <a:pt x="61" y="206"/>
                      <a:pt x="68" y="184"/>
                    </a:cubicBezTo>
                    <a:cubicBezTo>
                      <a:pt x="75" y="163"/>
                      <a:pt x="72" y="140"/>
                      <a:pt x="97" y="100"/>
                    </a:cubicBezTo>
                    <a:cubicBezTo>
                      <a:pt x="121" y="61"/>
                      <a:pt x="119" y="52"/>
                      <a:pt x="118" y="45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11" y="18"/>
                      <a:pt x="127" y="5"/>
                      <a:pt x="139" y="17"/>
                    </a:cubicBezTo>
                    <a:cubicBezTo>
                      <a:pt x="128" y="44"/>
                      <a:pt x="128" y="44"/>
                      <a:pt x="128" y="44"/>
                    </a:cubicBezTo>
                    <a:cubicBezTo>
                      <a:pt x="128" y="44"/>
                      <a:pt x="124" y="66"/>
                      <a:pt x="103" y="102"/>
                    </a:cubicBezTo>
                    <a:cubicBezTo>
                      <a:pt x="83" y="139"/>
                      <a:pt x="78" y="153"/>
                      <a:pt x="79" y="176"/>
                    </a:cubicBezTo>
                    <a:cubicBezTo>
                      <a:pt x="81" y="199"/>
                      <a:pt x="66" y="196"/>
                      <a:pt x="59" y="241"/>
                    </a:cubicBezTo>
                    <a:cubicBezTo>
                      <a:pt x="52" y="287"/>
                      <a:pt x="53" y="435"/>
                      <a:pt x="64" y="497"/>
                    </a:cubicBezTo>
                    <a:cubicBezTo>
                      <a:pt x="74" y="560"/>
                      <a:pt x="58" y="568"/>
                      <a:pt x="80" y="603"/>
                    </a:cubicBezTo>
                    <a:cubicBezTo>
                      <a:pt x="101" y="638"/>
                      <a:pt x="113" y="702"/>
                      <a:pt x="90" y="728"/>
                    </a:cubicBezTo>
                    <a:cubicBezTo>
                      <a:pt x="67" y="754"/>
                      <a:pt x="86" y="779"/>
                      <a:pt x="107" y="789"/>
                    </a:cubicBezTo>
                    <a:cubicBezTo>
                      <a:pt x="127" y="798"/>
                      <a:pt x="136" y="787"/>
                      <a:pt x="148" y="828"/>
                    </a:cubicBezTo>
                    <a:cubicBezTo>
                      <a:pt x="148" y="828"/>
                      <a:pt x="144" y="808"/>
                      <a:pt x="123" y="802"/>
                    </a:cubicBezTo>
                    <a:cubicBezTo>
                      <a:pt x="101" y="797"/>
                      <a:pt x="85" y="792"/>
                      <a:pt x="93" y="809"/>
                    </a:cubicBezTo>
                    <a:cubicBezTo>
                      <a:pt x="101" y="826"/>
                      <a:pt x="113" y="842"/>
                      <a:pt x="98" y="874"/>
                    </a:cubicBezTo>
                    <a:cubicBezTo>
                      <a:pt x="83" y="906"/>
                      <a:pt x="109" y="919"/>
                      <a:pt x="99" y="940"/>
                    </a:cubicBezTo>
                    <a:cubicBezTo>
                      <a:pt x="99" y="940"/>
                      <a:pt x="107" y="927"/>
                      <a:pt x="92" y="913"/>
                    </a:cubicBezTo>
                    <a:cubicBezTo>
                      <a:pt x="77" y="898"/>
                      <a:pt x="95" y="882"/>
                      <a:pt x="95" y="855"/>
                    </a:cubicBezTo>
                    <a:cubicBezTo>
                      <a:pt x="95" y="827"/>
                      <a:pt x="93" y="816"/>
                      <a:pt x="82" y="810"/>
                    </a:cubicBezTo>
                    <a:cubicBezTo>
                      <a:pt x="70" y="805"/>
                      <a:pt x="75" y="822"/>
                      <a:pt x="69" y="843"/>
                    </a:cubicBezTo>
                    <a:cubicBezTo>
                      <a:pt x="64" y="865"/>
                      <a:pt x="52" y="873"/>
                      <a:pt x="52" y="896"/>
                    </a:cubicBezTo>
                    <a:cubicBezTo>
                      <a:pt x="52" y="918"/>
                      <a:pt x="54" y="925"/>
                      <a:pt x="40" y="937"/>
                    </a:cubicBezTo>
                    <a:cubicBezTo>
                      <a:pt x="40" y="937"/>
                      <a:pt x="49" y="927"/>
                      <a:pt x="43" y="901"/>
                    </a:cubicBezTo>
                    <a:cubicBezTo>
                      <a:pt x="37" y="875"/>
                      <a:pt x="67" y="848"/>
                      <a:pt x="62" y="825"/>
                    </a:cubicBezTo>
                    <a:cubicBezTo>
                      <a:pt x="58" y="802"/>
                      <a:pt x="53" y="807"/>
                      <a:pt x="48" y="823"/>
                    </a:cubicBezTo>
                    <a:cubicBezTo>
                      <a:pt x="42" y="839"/>
                      <a:pt x="25" y="838"/>
                      <a:pt x="24" y="867"/>
                    </a:cubicBezTo>
                    <a:cubicBezTo>
                      <a:pt x="23" y="897"/>
                      <a:pt x="2" y="888"/>
                      <a:pt x="0" y="906"/>
                    </a:cubicBezTo>
                    <a:cubicBezTo>
                      <a:pt x="0" y="906"/>
                      <a:pt x="0" y="891"/>
                      <a:pt x="10" y="883"/>
                    </a:cubicBezTo>
                    <a:cubicBezTo>
                      <a:pt x="20" y="875"/>
                      <a:pt x="7" y="849"/>
                      <a:pt x="19" y="835"/>
                    </a:cubicBezTo>
                    <a:cubicBezTo>
                      <a:pt x="32" y="822"/>
                      <a:pt x="56" y="807"/>
                      <a:pt x="54" y="784"/>
                    </a:cubicBezTo>
                    <a:cubicBezTo>
                      <a:pt x="53" y="761"/>
                      <a:pt x="43" y="744"/>
                      <a:pt x="39" y="715"/>
                    </a:cubicBezTo>
                    <a:cubicBezTo>
                      <a:pt x="34" y="685"/>
                      <a:pt x="70" y="653"/>
                      <a:pt x="60" y="617"/>
                    </a:cubicBezTo>
                    <a:cubicBezTo>
                      <a:pt x="50" y="580"/>
                      <a:pt x="49" y="519"/>
                      <a:pt x="45" y="495"/>
                    </a:cubicBezTo>
                    <a:cubicBezTo>
                      <a:pt x="42" y="471"/>
                      <a:pt x="27" y="223"/>
                      <a:pt x="27" y="178"/>
                    </a:cubicBezTo>
                    <a:cubicBezTo>
                      <a:pt x="27" y="134"/>
                      <a:pt x="9" y="95"/>
                      <a:pt x="13" y="74"/>
                    </a:cubicBezTo>
                    <a:cubicBezTo>
                      <a:pt x="18" y="52"/>
                      <a:pt x="30" y="28"/>
                      <a:pt x="30" y="28"/>
                    </a:cubicBezTo>
                    <a:lnTo>
                      <a:pt x="20" y="11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8" name="Freeform 183">
                <a:extLst>
                  <a:ext uri="{FF2B5EF4-FFF2-40B4-BE49-F238E27FC236}">
                    <a16:creationId xmlns:a16="http://schemas.microsoft.com/office/drawing/2014/main" id="{488C8E2B-B801-4348-B2A7-26F906999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1944"/>
                <a:ext cx="364" cy="1657"/>
              </a:xfrm>
              <a:custGeom>
                <a:avLst/>
                <a:gdLst>
                  <a:gd name="T0" fmla="*/ 592 w 219"/>
                  <a:gd name="T1" fmla="*/ 89 h 935"/>
                  <a:gd name="T2" fmla="*/ 721 w 219"/>
                  <a:gd name="T3" fmla="*/ 188 h 935"/>
                  <a:gd name="T4" fmla="*/ 592 w 219"/>
                  <a:gd name="T5" fmla="*/ 301 h 935"/>
                  <a:gd name="T6" fmla="*/ 404 w 219"/>
                  <a:gd name="T7" fmla="*/ 663 h 935"/>
                  <a:gd name="T8" fmla="*/ 577 w 219"/>
                  <a:gd name="T9" fmla="*/ 546 h 935"/>
                  <a:gd name="T10" fmla="*/ 839 w 219"/>
                  <a:gd name="T11" fmla="*/ 301 h 935"/>
                  <a:gd name="T12" fmla="*/ 868 w 219"/>
                  <a:gd name="T13" fmla="*/ 66 h 935"/>
                  <a:gd name="T14" fmla="*/ 1006 w 219"/>
                  <a:gd name="T15" fmla="*/ 101 h 935"/>
                  <a:gd name="T16" fmla="*/ 873 w 219"/>
                  <a:gd name="T17" fmla="*/ 324 h 935"/>
                  <a:gd name="T18" fmla="*/ 647 w 219"/>
                  <a:gd name="T19" fmla="*/ 556 h 935"/>
                  <a:gd name="T20" fmla="*/ 387 w 219"/>
                  <a:gd name="T21" fmla="*/ 801 h 935"/>
                  <a:gd name="T22" fmla="*/ 110 w 219"/>
                  <a:gd name="T23" fmla="*/ 1948 h 935"/>
                  <a:gd name="T24" fmla="*/ 430 w 219"/>
                  <a:gd name="T25" fmla="*/ 2839 h 935"/>
                  <a:gd name="T26" fmla="*/ 785 w 219"/>
                  <a:gd name="T27" fmla="*/ 3690 h 935"/>
                  <a:gd name="T28" fmla="*/ 789 w 219"/>
                  <a:gd name="T29" fmla="*/ 4319 h 935"/>
                  <a:gd name="T30" fmla="*/ 984 w 219"/>
                  <a:gd name="T31" fmla="*/ 4902 h 935"/>
                  <a:gd name="T32" fmla="*/ 922 w 219"/>
                  <a:gd name="T33" fmla="*/ 4780 h 935"/>
                  <a:gd name="T34" fmla="*/ 785 w 219"/>
                  <a:gd name="T35" fmla="*/ 4680 h 935"/>
                  <a:gd name="T36" fmla="*/ 876 w 219"/>
                  <a:gd name="T37" fmla="*/ 5003 h 935"/>
                  <a:gd name="T38" fmla="*/ 944 w 219"/>
                  <a:gd name="T39" fmla="*/ 5205 h 935"/>
                  <a:gd name="T40" fmla="*/ 909 w 219"/>
                  <a:gd name="T41" fmla="*/ 5148 h 935"/>
                  <a:gd name="T42" fmla="*/ 839 w 219"/>
                  <a:gd name="T43" fmla="*/ 4994 h 935"/>
                  <a:gd name="T44" fmla="*/ 768 w 219"/>
                  <a:gd name="T45" fmla="*/ 4721 h 935"/>
                  <a:gd name="T46" fmla="*/ 748 w 219"/>
                  <a:gd name="T47" fmla="*/ 4859 h 935"/>
                  <a:gd name="T48" fmla="*/ 680 w 219"/>
                  <a:gd name="T49" fmla="*/ 5132 h 935"/>
                  <a:gd name="T50" fmla="*/ 726 w 219"/>
                  <a:gd name="T51" fmla="*/ 4953 h 935"/>
                  <a:gd name="T52" fmla="*/ 658 w 219"/>
                  <a:gd name="T53" fmla="*/ 4749 h 935"/>
                  <a:gd name="T54" fmla="*/ 492 w 219"/>
                  <a:gd name="T55" fmla="*/ 4943 h 935"/>
                  <a:gd name="T56" fmla="*/ 347 w 219"/>
                  <a:gd name="T57" fmla="*/ 5161 h 935"/>
                  <a:gd name="T58" fmla="*/ 387 w 219"/>
                  <a:gd name="T59" fmla="*/ 5060 h 935"/>
                  <a:gd name="T60" fmla="*/ 514 w 219"/>
                  <a:gd name="T61" fmla="*/ 4787 h 935"/>
                  <a:gd name="T62" fmla="*/ 685 w 219"/>
                  <a:gd name="T63" fmla="*/ 4585 h 935"/>
                  <a:gd name="T64" fmla="*/ 605 w 219"/>
                  <a:gd name="T65" fmla="*/ 4189 h 935"/>
                  <a:gd name="T66" fmla="*/ 652 w 219"/>
                  <a:gd name="T67" fmla="*/ 3580 h 935"/>
                  <a:gd name="T68" fmla="*/ 347 w 219"/>
                  <a:gd name="T69" fmla="*/ 2883 h 935"/>
                  <a:gd name="T70" fmla="*/ 28 w 219"/>
                  <a:gd name="T71" fmla="*/ 2309 h 935"/>
                  <a:gd name="T72" fmla="*/ 75 w 219"/>
                  <a:gd name="T73" fmla="*/ 1269 h 935"/>
                  <a:gd name="T74" fmla="*/ 354 w 219"/>
                  <a:gd name="T75" fmla="*/ 599 h 935"/>
                  <a:gd name="T76" fmla="*/ 563 w 219"/>
                  <a:gd name="T77" fmla="*/ 223 h 935"/>
                  <a:gd name="T78" fmla="*/ 592 w 219"/>
                  <a:gd name="T79" fmla="*/ 89 h 9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19" h="935">
                    <a:moveTo>
                      <a:pt x="129" y="16"/>
                    </a:moveTo>
                    <a:cubicBezTo>
                      <a:pt x="129" y="16"/>
                      <a:pt x="155" y="17"/>
                      <a:pt x="157" y="34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29" y="54"/>
                      <a:pt x="91" y="102"/>
                      <a:pt x="88" y="119"/>
                    </a:cubicBezTo>
                    <a:cubicBezTo>
                      <a:pt x="85" y="136"/>
                      <a:pt x="107" y="102"/>
                      <a:pt x="126" y="98"/>
                    </a:cubicBezTo>
                    <a:cubicBezTo>
                      <a:pt x="145" y="93"/>
                      <a:pt x="177" y="71"/>
                      <a:pt x="183" y="54"/>
                    </a:cubicBezTo>
                    <a:cubicBezTo>
                      <a:pt x="189" y="12"/>
                      <a:pt x="189" y="12"/>
                      <a:pt x="189" y="12"/>
                    </a:cubicBezTo>
                    <a:cubicBezTo>
                      <a:pt x="189" y="12"/>
                      <a:pt x="215" y="0"/>
                      <a:pt x="219" y="18"/>
                    </a:cubicBezTo>
                    <a:cubicBezTo>
                      <a:pt x="190" y="58"/>
                      <a:pt x="190" y="58"/>
                      <a:pt x="190" y="58"/>
                    </a:cubicBezTo>
                    <a:cubicBezTo>
                      <a:pt x="190" y="58"/>
                      <a:pt x="167" y="86"/>
                      <a:pt x="141" y="100"/>
                    </a:cubicBezTo>
                    <a:cubicBezTo>
                      <a:pt x="116" y="113"/>
                      <a:pt x="102" y="118"/>
                      <a:pt x="84" y="144"/>
                    </a:cubicBezTo>
                    <a:cubicBezTo>
                      <a:pt x="66" y="171"/>
                      <a:pt x="22" y="190"/>
                      <a:pt x="24" y="350"/>
                    </a:cubicBezTo>
                    <a:cubicBezTo>
                      <a:pt x="26" y="510"/>
                      <a:pt x="54" y="476"/>
                      <a:pt x="94" y="510"/>
                    </a:cubicBezTo>
                    <a:cubicBezTo>
                      <a:pt x="134" y="544"/>
                      <a:pt x="165" y="609"/>
                      <a:pt x="171" y="663"/>
                    </a:cubicBezTo>
                    <a:cubicBezTo>
                      <a:pt x="177" y="717"/>
                      <a:pt x="194" y="691"/>
                      <a:pt x="172" y="776"/>
                    </a:cubicBezTo>
                    <a:cubicBezTo>
                      <a:pt x="150" y="861"/>
                      <a:pt x="215" y="826"/>
                      <a:pt x="214" y="881"/>
                    </a:cubicBezTo>
                    <a:cubicBezTo>
                      <a:pt x="214" y="881"/>
                      <a:pt x="212" y="867"/>
                      <a:pt x="201" y="859"/>
                    </a:cubicBezTo>
                    <a:cubicBezTo>
                      <a:pt x="190" y="851"/>
                      <a:pt x="173" y="832"/>
                      <a:pt x="171" y="841"/>
                    </a:cubicBezTo>
                    <a:cubicBezTo>
                      <a:pt x="169" y="850"/>
                      <a:pt x="194" y="870"/>
                      <a:pt x="191" y="899"/>
                    </a:cubicBezTo>
                    <a:cubicBezTo>
                      <a:pt x="188" y="928"/>
                      <a:pt x="207" y="911"/>
                      <a:pt x="206" y="935"/>
                    </a:cubicBezTo>
                    <a:cubicBezTo>
                      <a:pt x="206" y="935"/>
                      <a:pt x="208" y="931"/>
                      <a:pt x="198" y="925"/>
                    </a:cubicBezTo>
                    <a:cubicBezTo>
                      <a:pt x="188" y="919"/>
                      <a:pt x="182" y="912"/>
                      <a:pt x="183" y="897"/>
                    </a:cubicBezTo>
                    <a:cubicBezTo>
                      <a:pt x="184" y="882"/>
                      <a:pt x="176" y="863"/>
                      <a:pt x="167" y="848"/>
                    </a:cubicBezTo>
                    <a:cubicBezTo>
                      <a:pt x="158" y="833"/>
                      <a:pt x="158" y="853"/>
                      <a:pt x="163" y="873"/>
                    </a:cubicBezTo>
                    <a:cubicBezTo>
                      <a:pt x="168" y="893"/>
                      <a:pt x="170" y="904"/>
                      <a:pt x="148" y="922"/>
                    </a:cubicBezTo>
                    <a:cubicBezTo>
                      <a:pt x="148" y="922"/>
                      <a:pt x="158" y="904"/>
                      <a:pt x="158" y="890"/>
                    </a:cubicBezTo>
                    <a:cubicBezTo>
                      <a:pt x="158" y="876"/>
                      <a:pt x="156" y="836"/>
                      <a:pt x="143" y="853"/>
                    </a:cubicBezTo>
                    <a:cubicBezTo>
                      <a:pt x="130" y="870"/>
                      <a:pt x="111" y="857"/>
                      <a:pt x="107" y="888"/>
                    </a:cubicBezTo>
                    <a:cubicBezTo>
                      <a:pt x="103" y="919"/>
                      <a:pt x="76" y="916"/>
                      <a:pt x="76" y="927"/>
                    </a:cubicBezTo>
                    <a:cubicBezTo>
                      <a:pt x="76" y="927"/>
                      <a:pt x="76" y="913"/>
                      <a:pt x="84" y="909"/>
                    </a:cubicBezTo>
                    <a:cubicBezTo>
                      <a:pt x="92" y="905"/>
                      <a:pt x="93" y="878"/>
                      <a:pt x="112" y="860"/>
                    </a:cubicBezTo>
                    <a:cubicBezTo>
                      <a:pt x="131" y="842"/>
                      <a:pt x="151" y="848"/>
                      <a:pt x="149" y="824"/>
                    </a:cubicBezTo>
                    <a:cubicBezTo>
                      <a:pt x="147" y="800"/>
                      <a:pt x="154" y="771"/>
                      <a:pt x="132" y="753"/>
                    </a:cubicBezTo>
                    <a:cubicBezTo>
                      <a:pt x="88" y="718"/>
                      <a:pt x="151" y="677"/>
                      <a:pt x="142" y="643"/>
                    </a:cubicBezTo>
                    <a:cubicBezTo>
                      <a:pt x="133" y="609"/>
                      <a:pt x="111" y="529"/>
                      <a:pt x="76" y="518"/>
                    </a:cubicBezTo>
                    <a:cubicBezTo>
                      <a:pt x="41" y="507"/>
                      <a:pt x="6" y="494"/>
                      <a:pt x="6" y="415"/>
                    </a:cubicBezTo>
                    <a:cubicBezTo>
                      <a:pt x="6" y="336"/>
                      <a:pt x="0" y="262"/>
                      <a:pt x="16" y="228"/>
                    </a:cubicBezTo>
                    <a:cubicBezTo>
                      <a:pt x="32" y="194"/>
                      <a:pt x="65" y="138"/>
                      <a:pt x="77" y="108"/>
                    </a:cubicBezTo>
                    <a:cubicBezTo>
                      <a:pt x="85" y="88"/>
                      <a:pt x="123" y="40"/>
                      <a:pt x="123" y="40"/>
                    </a:cubicBezTo>
                    <a:lnTo>
                      <a:pt x="129" y="1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9" name="Freeform 184">
                <a:extLst>
                  <a:ext uri="{FF2B5EF4-FFF2-40B4-BE49-F238E27FC236}">
                    <a16:creationId xmlns:a16="http://schemas.microsoft.com/office/drawing/2014/main" id="{016E0F13-2F97-4925-896A-71B4D584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" y="3206"/>
                <a:ext cx="59" cy="94"/>
              </a:xfrm>
              <a:custGeom>
                <a:avLst/>
                <a:gdLst>
                  <a:gd name="T0" fmla="*/ 125 w 35"/>
                  <a:gd name="T1" fmla="*/ 35 h 53"/>
                  <a:gd name="T2" fmla="*/ 13 w 35"/>
                  <a:gd name="T3" fmla="*/ 138 h 53"/>
                  <a:gd name="T4" fmla="*/ 62 w 35"/>
                  <a:gd name="T5" fmla="*/ 261 h 53"/>
                  <a:gd name="T6" fmla="*/ 125 w 35"/>
                  <a:gd name="T7" fmla="*/ 37 h 5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" h="53">
                    <a:moveTo>
                      <a:pt x="26" y="6"/>
                    </a:moveTo>
                    <a:cubicBezTo>
                      <a:pt x="14" y="0"/>
                      <a:pt x="5" y="16"/>
                      <a:pt x="3" y="25"/>
                    </a:cubicBezTo>
                    <a:cubicBezTo>
                      <a:pt x="2" y="34"/>
                      <a:pt x="0" y="53"/>
                      <a:pt x="13" y="47"/>
                    </a:cubicBezTo>
                    <a:cubicBezTo>
                      <a:pt x="20" y="43"/>
                      <a:pt x="35" y="12"/>
                      <a:pt x="26" y="7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0" name="Freeform 185">
                <a:extLst>
                  <a:ext uri="{FF2B5EF4-FFF2-40B4-BE49-F238E27FC236}">
                    <a16:creationId xmlns:a16="http://schemas.microsoft.com/office/drawing/2014/main" id="{B4F9322A-D5B2-4E3C-90E6-94439E367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8" y="3114"/>
                <a:ext cx="43" cy="113"/>
              </a:xfrm>
              <a:custGeom>
                <a:avLst/>
                <a:gdLst>
                  <a:gd name="T0" fmla="*/ 99 w 26"/>
                  <a:gd name="T1" fmla="*/ 21 h 64"/>
                  <a:gd name="T2" fmla="*/ 5 w 26"/>
                  <a:gd name="T3" fmla="*/ 200 h 64"/>
                  <a:gd name="T4" fmla="*/ 60 w 26"/>
                  <a:gd name="T5" fmla="*/ 252 h 64"/>
                  <a:gd name="T6" fmla="*/ 109 w 26"/>
                  <a:gd name="T7" fmla="*/ 122 h 64"/>
                  <a:gd name="T8" fmla="*/ 99 w 26"/>
                  <a:gd name="T9" fmla="*/ 21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64">
                    <a:moveTo>
                      <a:pt x="22" y="4"/>
                    </a:moveTo>
                    <a:cubicBezTo>
                      <a:pt x="10" y="0"/>
                      <a:pt x="1" y="27"/>
                      <a:pt x="1" y="36"/>
                    </a:cubicBezTo>
                    <a:cubicBezTo>
                      <a:pt x="0" y="47"/>
                      <a:pt x="5" y="64"/>
                      <a:pt x="13" y="46"/>
                    </a:cubicBezTo>
                    <a:cubicBezTo>
                      <a:pt x="17" y="39"/>
                      <a:pt x="22" y="30"/>
                      <a:pt x="24" y="22"/>
                    </a:cubicBezTo>
                    <a:cubicBezTo>
                      <a:pt x="25" y="18"/>
                      <a:pt x="26" y="6"/>
                      <a:pt x="22" y="4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1" name="Freeform 186">
                <a:extLst>
                  <a:ext uri="{FF2B5EF4-FFF2-40B4-BE49-F238E27FC236}">
                    <a16:creationId xmlns:a16="http://schemas.microsoft.com/office/drawing/2014/main" id="{91283CA5-1E41-4151-A1B8-39709E81C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6" y="3174"/>
                <a:ext cx="56" cy="99"/>
              </a:xfrm>
              <a:custGeom>
                <a:avLst/>
                <a:gdLst>
                  <a:gd name="T0" fmla="*/ 76 w 34"/>
                  <a:gd name="T1" fmla="*/ 16 h 56"/>
                  <a:gd name="T2" fmla="*/ 0 w 34"/>
                  <a:gd name="T3" fmla="*/ 200 h 56"/>
                  <a:gd name="T4" fmla="*/ 84 w 34"/>
                  <a:gd name="T5" fmla="*/ 232 h 56"/>
                  <a:gd name="T6" fmla="*/ 84 w 34"/>
                  <a:gd name="T7" fmla="*/ 21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56">
                    <a:moveTo>
                      <a:pt x="17" y="3"/>
                    </a:moveTo>
                    <a:cubicBezTo>
                      <a:pt x="2" y="0"/>
                      <a:pt x="0" y="27"/>
                      <a:pt x="0" y="36"/>
                    </a:cubicBezTo>
                    <a:cubicBezTo>
                      <a:pt x="0" y="51"/>
                      <a:pt x="11" y="56"/>
                      <a:pt x="19" y="42"/>
                    </a:cubicBezTo>
                    <a:cubicBezTo>
                      <a:pt x="22" y="36"/>
                      <a:pt x="34" y="4"/>
                      <a:pt x="19" y="4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2" name="Freeform 187">
                <a:extLst>
                  <a:ext uri="{FF2B5EF4-FFF2-40B4-BE49-F238E27FC236}">
                    <a16:creationId xmlns:a16="http://schemas.microsoft.com/office/drawing/2014/main" id="{8F8DCCD6-B638-4217-BBE5-690B29E6A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1976"/>
                <a:ext cx="368" cy="1701"/>
              </a:xfrm>
              <a:custGeom>
                <a:avLst/>
                <a:gdLst>
                  <a:gd name="T0" fmla="*/ 138 w 221"/>
                  <a:gd name="T1" fmla="*/ 167 h 960"/>
                  <a:gd name="T2" fmla="*/ 283 w 221"/>
                  <a:gd name="T3" fmla="*/ 129 h 960"/>
                  <a:gd name="T4" fmla="*/ 263 w 221"/>
                  <a:gd name="T5" fmla="*/ 317 h 960"/>
                  <a:gd name="T6" fmla="*/ 471 w 221"/>
                  <a:gd name="T7" fmla="*/ 707 h 960"/>
                  <a:gd name="T8" fmla="*/ 793 w 221"/>
                  <a:gd name="T9" fmla="*/ 1391 h 960"/>
                  <a:gd name="T10" fmla="*/ 721 w 221"/>
                  <a:gd name="T11" fmla="*/ 923 h 960"/>
                  <a:gd name="T12" fmla="*/ 604 w 221"/>
                  <a:gd name="T13" fmla="*/ 439 h 960"/>
                  <a:gd name="T14" fmla="*/ 526 w 221"/>
                  <a:gd name="T15" fmla="*/ 207 h 960"/>
                  <a:gd name="T16" fmla="*/ 505 w 221"/>
                  <a:gd name="T17" fmla="*/ 85 h 960"/>
                  <a:gd name="T18" fmla="*/ 604 w 221"/>
                  <a:gd name="T19" fmla="*/ 101 h 960"/>
                  <a:gd name="T20" fmla="*/ 550 w 221"/>
                  <a:gd name="T21" fmla="*/ 207 h 960"/>
                  <a:gd name="T22" fmla="*/ 596 w 221"/>
                  <a:gd name="T23" fmla="*/ 354 h 960"/>
                  <a:gd name="T24" fmla="*/ 721 w 221"/>
                  <a:gd name="T25" fmla="*/ 452 h 960"/>
                  <a:gd name="T26" fmla="*/ 779 w 221"/>
                  <a:gd name="T27" fmla="*/ 211 h 960"/>
                  <a:gd name="T28" fmla="*/ 743 w 221"/>
                  <a:gd name="T29" fmla="*/ 37 h 960"/>
                  <a:gd name="T30" fmla="*/ 854 w 221"/>
                  <a:gd name="T31" fmla="*/ 50 h 960"/>
                  <a:gd name="T32" fmla="*/ 813 w 221"/>
                  <a:gd name="T33" fmla="*/ 207 h 960"/>
                  <a:gd name="T34" fmla="*/ 758 w 221"/>
                  <a:gd name="T35" fmla="*/ 447 h 960"/>
                  <a:gd name="T36" fmla="*/ 721 w 221"/>
                  <a:gd name="T37" fmla="*/ 735 h 960"/>
                  <a:gd name="T38" fmla="*/ 826 w 221"/>
                  <a:gd name="T39" fmla="*/ 1146 h 960"/>
                  <a:gd name="T40" fmla="*/ 891 w 221"/>
                  <a:gd name="T41" fmla="*/ 1196 h 960"/>
                  <a:gd name="T42" fmla="*/ 918 w 221"/>
                  <a:gd name="T43" fmla="*/ 640 h 960"/>
                  <a:gd name="T44" fmla="*/ 876 w 221"/>
                  <a:gd name="T45" fmla="*/ 475 h 960"/>
                  <a:gd name="T46" fmla="*/ 841 w 221"/>
                  <a:gd name="T47" fmla="*/ 330 h 960"/>
                  <a:gd name="T48" fmla="*/ 937 w 221"/>
                  <a:gd name="T49" fmla="*/ 330 h 960"/>
                  <a:gd name="T50" fmla="*/ 904 w 221"/>
                  <a:gd name="T51" fmla="*/ 455 h 960"/>
                  <a:gd name="T52" fmla="*/ 951 w 221"/>
                  <a:gd name="T53" fmla="*/ 618 h 960"/>
                  <a:gd name="T54" fmla="*/ 929 w 221"/>
                  <a:gd name="T55" fmla="*/ 1162 h 960"/>
                  <a:gd name="T56" fmla="*/ 883 w 221"/>
                  <a:gd name="T57" fmla="*/ 1765 h 960"/>
                  <a:gd name="T58" fmla="*/ 683 w 221"/>
                  <a:gd name="T59" fmla="*/ 2660 h 960"/>
                  <a:gd name="T60" fmla="*/ 383 w 221"/>
                  <a:gd name="T61" fmla="*/ 3698 h 960"/>
                  <a:gd name="T62" fmla="*/ 310 w 221"/>
                  <a:gd name="T63" fmla="*/ 4178 h 960"/>
                  <a:gd name="T64" fmla="*/ 451 w 221"/>
                  <a:gd name="T65" fmla="*/ 4527 h 960"/>
                  <a:gd name="T66" fmla="*/ 554 w 221"/>
                  <a:gd name="T67" fmla="*/ 4995 h 960"/>
                  <a:gd name="T68" fmla="*/ 471 w 221"/>
                  <a:gd name="T69" fmla="*/ 4779 h 960"/>
                  <a:gd name="T70" fmla="*/ 383 w 221"/>
                  <a:gd name="T71" fmla="*/ 4548 h 960"/>
                  <a:gd name="T72" fmla="*/ 368 w 221"/>
                  <a:gd name="T73" fmla="*/ 4678 h 960"/>
                  <a:gd name="T74" fmla="*/ 491 w 221"/>
                  <a:gd name="T75" fmla="*/ 5045 h 960"/>
                  <a:gd name="T76" fmla="*/ 396 w 221"/>
                  <a:gd name="T77" fmla="*/ 5340 h 960"/>
                  <a:gd name="T78" fmla="*/ 421 w 221"/>
                  <a:gd name="T79" fmla="*/ 5161 h 960"/>
                  <a:gd name="T80" fmla="*/ 430 w 221"/>
                  <a:gd name="T81" fmla="*/ 4885 h 960"/>
                  <a:gd name="T82" fmla="*/ 296 w 221"/>
                  <a:gd name="T83" fmla="*/ 4750 h 960"/>
                  <a:gd name="T84" fmla="*/ 208 w 221"/>
                  <a:gd name="T85" fmla="*/ 4990 h 960"/>
                  <a:gd name="T86" fmla="*/ 103 w 221"/>
                  <a:gd name="T87" fmla="*/ 5161 h 960"/>
                  <a:gd name="T88" fmla="*/ 172 w 221"/>
                  <a:gd name="T89" fmla="*/ 5036 h 960"/>
                  <a:gd name="T90" fmla="*/ 250 w 221"/>
                  <a:gd name="T91" fmla="*/ 4800 h 960"/>
                  <a:gd name="T92" fmla="*/ 203 w 221"/>
                  <a:gd name="T93" fmla="*/ 4589 h 960"/>
                  <a:gd name="T94" fmla="*/ 120 w 221"/>
                  <a:gd name="T95" fmla="*/ 4807 h 960"/>
                  <a:gd name="T96" fmla="*/ 0 w 221"/>
                  <a:gd name="T97" fmla="*/ 4866 h 960"/>
                  <a:gd name="T98" fmla="*/ 83 w 221"/>
                  <a:gd name="T99" fmla="*/ 4807 h 960"/>
                  <a:gd name="T100" fmla="*/ 172 w 221"/>
                  <a:gd name="T101" fmla="*/ 4495 h 960"/>
                  <a:gd name="T102" fmla="*/ 230 w 221"/>
                  <a:gd name="T103" fmla="*/ 4182 h 960"/>
                  <a:gd name="T104" fmla="*/ 130 w 221"/>
                  <a:gd name="T105" fmla="*/ 3710 h 960"/>
                  <a:gd name="T106" fmla="*/ 310 w 221"/>
                  <a:gd name="T107" fmla="*/ 3136 h 960"/>
                  <a:gd name="T108" fmla="*/ 784 w 221"/>
                  <a:gd name="T109" fmla="*/ 2208 h 960"/>
                  <a:gd name="T110" fmla="*/ 683 w 221"/>
                  <a:gd name="T111" fmla="*/ 1168 h 960"/>
                  <a:gd name="T112" fmla="*/ 425 w 221"/>
                  <a:gd name="T113" fmla="*/ 744 h 960"/>
                  <a:gd name="T114" fmla="*/ 216 w 221"/>
                  <a:gd name="T115" fmla="*/ 305 h 960"/>
                  <a:gd name="T116" fmla="*/ 138 w 221"/>
                  <a:gd name="T117" fmla="*/ 167 h 96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21" h="960">
                    <a:moveTo>
                      <a:pt x="30" y="30"/>
                    </a:moveTo>
                    <a:cubicBezTo>
                      <a:pt x="30" y="30"/>
                      <a:pt x="50" y="14"/>
                      <a:pt x="61" y="23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7" y="57"/>
                      <a:pt x="69" y="108"/>
                      <a:pt x="102" y="127"/>
                    </a:cubicBezTo>
                    <a:cubicBezTo>
                      <a:pt x="135" y="145"/>
                      <a:pt x="171" y="212"/>
                      <a:pt x="172" y="250"/>
                    </a:cubicBezTo>
                    <a:cubicBezTo>
                      <a:pt x="173" y="289"/>
                      <a:pt x="187" y="248"/>
                      <a:pt x="156" y="166"/>
                    </a:cubicBezTo>
                    <a:cubicBezTo>
                      <a:pt x="125" y="85"/>
                      <a:pt x="157" y="109"/>
                      <a:pt x="131" y="79"/>
                    </a:cubicBezTo>
                    <a:cubicBezTo>
                      <a:pt x="106" y="48"/>
                      <a:pt x="116" y="45"/>
                      <a:pt x="114" y="37"/>
                    </a:cubicBezTo>
                    <a:cubicBezTo>
                      <a:pt x="111" y="29"/>
                      <a:pt x="109" y="15"/>
                      <a:pt x="109" y="15"/>
                    </a:cubicBezTo>
                    <a:cubicBezTo>
                      <a:pt x="109" y="15"/>
                      <a:pt x="125" y="8"/>
                      <a:pt x="131" y="18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6" y="50"/>
                      <a:pt x="129" y="64"/>
                    </a:cubicBezTo>
                    <a:cubicBezTo>
                      <a:pt x="142" y="78"/>
                      <a:pt x="146" y="99"/>
                      <a:pt x="156" y="81"/>
                    </a:cubicBezTo>
                    <a:cubicBezTo>
                      <a:pt x="166" y="62"/>
                      <a:pt x="169" y="38"/>
                      <a:pt x="169" y="38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61" y="7"/>
                      <a:pt x="178" y="0"/>
                      <a:pt x="185" y="9"/>
                    </a:cubicBezTo>
                    <a:cubicBezTo>
                      <a:pt x="176" y="37"/>
                      <a:pt x="176" y="37"/>
                      <a:pt x="176" y="37"/>
                    </a:cubicBezTo>
                    <a:cubicBezTo>
                      <a:pt x="176" y="37"/>
                      <a:pt x="171" y="60"/>
                      <a:pt x="164" y="80"/>
                    </a:cubicBezTo>
                    <a:cubicBezTo>
                      <a:pt x="156" y="100"/>
                      <a:pt x="145" y="98"/>
                      <a:pt x="156" y="132"/>
                    </a:cubicBezTo>
                    <a:cubicBezTo>
                      <a:pt x="167" y="166"/>
                      <a:pt x="177" y="187"/>
                      <a:pt x="179" y="206"/>
                    </a:cubicBezTo>
                    <a:cubicBezTo>
                      <a:pt x="180" y="225"/>
                      <a:pt x="189" y="236"/>
                      <a:pt x="193" y="215"/>
                    </a:cubicBezTo>
                    <a:cubicBezTo>
                      <a:pt x="198" y="193"/>
                      <a:pt x="216" y="148"/>
                      <a:pt x="199" y="115"/>
                    </a:cubicBezTo>
                    <a:cubicBezTo>
                      <a:pt x="191" y="101"/>
                      <a:pt x="190" y="85"/>
                      <a:pt x="190" y="85"/>
                    </a:cubicBezTo>
                    <a:cubicBezTo>
                      <a:pt x="182" y="59"/>
                      <a:pt x="182" y="59"/>
                      <a:pt x="182" y="59"/>
                    </a:cubicBezTo>
                    <a:cubicBezTo>
                      <a:pt x="182" y="59"/>
                      <a:pt x="196" y="50"/>
                      <a:pt x="203" y="59"/>
                    </a:cubicBezTo>
                    <a:cubicBezTo>
                      <a:pt x="196" y="82"/>
                      <a:pt x="196" y="82"/>
                      <a:pt x="196" y="82"/>
                    </a:cubicBezTo>
                    <a:cubicBezTo>
                      <a:pt x="196" y="82"/>
                      <a:pt x="200" y="103"/>
                      <a:pt x="206" y="111"/>
                    </a:cubicBezTo>
                    <a:cubicBezTo>
                      <a:pt x="212" y="120"/>
                      <a:pt x="221" y="142"/>
                      <a:pt x="201" y="209"/>
                    </a:cubicBezTo>
                    <a:cubicBezTo>
                      <a:pt x="181" y="276"/>
                      <a:pt x="192" y="262"/>
                      <a:pt x="191" y="317"/>
                    </a:cubicBezTo>
                    <a:cubicBezTo>
                      <a:pt x="189" y="371"/>
                      <a:pt x="207" y="421"/>
                      <a:pt x="148" y="478"/>
                    </a:cubicBezTo>
                    <a:cubicBezTo>
                      <a:pt x="47" y="576"/>
                      <a:pt x="107" y="617"/>
                      <a:pt x="83" y="665"/>
                    </a:cubicBezTo>
                    <a:cubicBezTo>
                      <a:pt x="60" y="712"/>
                      <a:pt x="63" y="717"/>
                      <a:pt x="67" y="751"/>
                    </a:cubicBezTo>
                    <a:cubicBezTo>
                      <a:pt x="70" y="785"/>
                      <a:pt x="75" y="809"/>
                      <a:pt x="98" y="814"/>
                    </a:cubicBezTo>
                    <a:cubicBezTo>
                      <a:pt x="121" y="820"/>
                      <a:pt x="94" y="890"/>
                      <a:pt x="120" y="898"/>
                    </a:cubicBezTo>
                    <a:cubicBezTo>
                      <a:pt x="120" y="898"/>
                      <a:pt x="101" y="899"/>
                      <a:pt x="102" y="859"/>
                    </a:cubicBezTo>
                    <a:cubicBezTo>
                      <a:pt x="102" y="818"/>
                      <a:pt x="93" y="814"/>
                      <a:pt x="83" y="818"/>
                    </a:cubicBezTo>
                    <a:cubicBezTo>
                      <a:pt x="73" y="823"/>
                      <a:pt x="70" y="827"/>
                      <a:pt x="80" y="841"/>
                    </a:cubicBezTo>
                    <a:cubicBezTo>
                      <a:pt x="89" y="855"/>
                      <a:pt x="109" y="872"/>
                      <a:pt x="106" y="907"/>
                    </a:cubicBezTo>
                    <a:cubicBezTo>
                      <a:pt x="102" y="942"/>
                      <a:pt x="84" y="936"/>
                      <a:pt x="86" y="960"/>
                    </a:cubicBezTo>
                    <a:cubicBezTo>
                      <a:pt x="86" y="960"/>
                      <a:pt x="78" y="943"/>
                      <a:pt x="91" y="928"/>
                    </a:cubicBezTo>
                    <a:cubicBezTo>
                      <a:pt x="104" y="912"/>
                      <a:pt x="102" y="904"/>
                      <a:pt x="93" y="878"/>
                    </a:cubicBezTo>
                    <a:cubicBezTo>
                      <a:pt x="85" y="852"/>
                      <a:pt x="63" y="830"/>
                      <a:pt x="64" y="854"/>
                    </a:cubicBezTo>
                    <a:cubicBezTo>
                      <a:pt x="65" y="879"/>
                      <a:pt x="49" y="871"/>
                      <a:pt x="45" y="897"/>
                    </a:cubicBezTo>
                    <a:cubicBezTo>
                      <a:pt x="41" y="923"/>
                      <a:pt x="22" y="928"/>
                      <a:pt x="22" y="928"/>
                    </a:cubicBezTo>
                    <a:cubicBezTo>
                      <a:pt x="22" y="928"/>
                      <a:pt x="33" y="921"/>
                      <a:pt x="37" y="905"/>
                    </a:cubicBezTo>
                    <a:cubicBezTo>
                      <a:pt x="41" y="889"/>
                      <a:pt x="43" y="873"/>
                      <a:pt x="54" y="863"/>
                    </a:cubicBezTo>
                    <a:cubicBezTo>
                      <a:pt x="64" y="854"/>
                      <a:pt x="57" y="808"/>
                      <a:pt x="44" y="825"/>
                    </a:cubicBezTo>
                    <a:cubicBezTo>
                      <a:pt x="31" y="843"/>
                      <a:pt x="40" y="847"/>
                      <a:pt x="26" y="864"/>
                    </a:cubicBezTo>
                    <a:cubicBezTo>
                      <a:pt x="12" y="881"/>
                      <a:pt x="0" y="875"/>
                      <a:pt x="0" y="875"/>
                    </a:cubicBezTo>
                    <a:cubicBezTo>
                      <a:pt x="0" y="875"/>
                      <a:pt x="8" y="877"/>
                      <a:pt x="18" y="864"/>
                    </a:cubicBezTo>
                    <a:cubicBezTo>
                      <a:pt x="27" y="851"/>
                      <a:pt x="25" y="814"/>
                      <a:pt x="37" y="808"/>
                    </a:cubicBezTo>
                    <a:cubicBezTo>
                      <a:pt x="48" y="801"/>
                      <a:pt x="50" y="791"/>
                      <a:pt x="50" y="752"/>
                    </a:cubicBezTo>
                    <a:cubicBezTo>
                      <a:pt x="51" y="672"/>
                      <a:pt x="31" y="704"/>
                      <a:pt x="28" y="667"/>
                    </a:cubicBezTo>
                    <a:cubicBezTo>
                      <a:pt x="26" y="630"/>
                      <a:pt x="44" y="605"/>
                      <a:pt x="67" y="564"/>
                    </a:cubicBezTo>
                    <a:cubicBezTo>
                      <a:pt x="90" y="523"/>
                      <a:pt x="168" y="454"/>
                      <a:pt x="170" y="397"/>
                    </a:cubicBezTo>
                    <a:cubicBezTo>
                      <a:pt x="171" y="341"/>
                      <a:pt x="177" y="252"/>
                      <a:pt x="148" y="210"/>
                    </a:cubicBezTo>
                    <a:cubicBezTo>
                      <a:pt x="120" y="168"/>
                      <a:pt x="130" y="167"/>
                      <a:pt x="92" y="134"/>
                    </a:cubicBezTo>
                    <a:cubicBezTo>
                      <a:pt x="51" y="100"/>
                      <a:pt x="47" y="55"/>
                      <a:pt x="47" y="55"/>
                    </a:cubicBezTo>
                    <a:lnTo>
                      <a:pt x="30" y="3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3" name="Freeform 188">
                <a:extLst>
                  <a:ext uri="{FF2B5EF4-FFF2-40B4-BE49-F238E27FC236}">
                    <a16:creationId xmlns:a16="http://schemas.microsoft.com/office/drawing/2014/main" id="{5B89F6F0-95D8-4252-845A-D12998155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0" y="2013"/>
                <a:ext cx="269" cy="1597"/>
              </a:xfrm>
              <a:custGeom>
                <a:avLst/>
                <a:gdLst>
                  <a:gd name="T0" fmla="*/ 546 w 162"/>
                  <a:gd name="T1" fmla="*/ 34 h 901"/>
                  <a:gd name="T2" fmla="*/ 673 w 162"/>
                  <a:gd name="T3" fmla="*/ 73 h 901"/>
                  <a:gd name="T4" fmla="*/ 609 w 162"/>
                  <a:gd name="T5" fmla="*/ 183 h 901"/>
                  <a:gd name="T6" fmla="*/ 546 w 162"/>
                  <a:gd name="T7" fmla="*/ 424 h 901"/>
                  <a:gd name="T8" fmla="*/ 480 w 162"/>
                  <a:gd name="T9" fmla="*/ 835 h 901"/>
                  <a:gd name="T10" fmla="*/ 626 w 162"/>
                  <a:gd name="T11" fmla="*/ 647 h 901"/>
                  <a:gd name="T12" fmla="*/ 659 w 162"/>
                  <a:gd name="T13" fmla="*/ 395 h 901"/>
                  <a:gd name="T14" fmla="*/ 631 w 162"/>
                  <a:gd name="T15" fmla="*/ 289 h 901"/>
                  <a:gd name="T16" fmla="*/ 742 w 162"/>
                  <a:gd name="T17" fmla="*/ 317 h 901"/>
                  <a:gd name="T18" fmla="*/ 694 w 162"/>
                  <a:gd name="T19" fmla="*/ 390 h 901"/>
                  <a:gd name="T20" fmla="*/ 639 w 162"/>
                  <a:gd name="T21" fmla="*/ 691 h 901"/>
                  <a:gd name="T22" fmla="*/ 480 w 162"/>
                  <a:gd name="T23" fmla="*/ 1102 h 901"/>
                  <a:gd name="T24" fmla="*/ 389 w 162"/>
                  <a:gd name="T25" fmla="*/ 1831 h 901"/>
                  <a:gd name="T26" fmla="*/ 394 w 162"/>
                  <a:gd name="T27" fmla="*/ 2997 h 901"/>
                  <a:gd name="T28" fmla="*/ 430 w 162"/>
                  <a:gd name="T29" fmla="*/ 3708 h 901"/>
                  <a:gd name="T30" fmla="*/ 334 w 162"/>
                  <a:gd name="T31" fmla="*/ 4197 h 901"/>
                  <a:gd name="T32" fmla="*/ 573 w 162"/>
                  <a:gd name="T33" fmla="*/ 4729 h 901"/>
                  <a:gd name="T34" fmla="*/ 513 w 162"/>
                  <a:gd name="T35" fmla="*/ 4417 h 901"/>
                  <a:gd name="T36" fmla="*/ 384 w 162"/>
                  <a:gd name="T37" fmla="*/ 4348 h 901"/>
                  <a:gd name="T38" fmla="*/ 417 w 162"/>
                  <a:gd name="T39" fmla="*/ 4685 h 901"/>
                  <a:gd name="T40" fmla="*/ 347 w 162"/>
                  <a:gd name="T41" fmla="*/ 4961 h 901"/>
                  <a:gd name="T42" fmla="*/ 325 w 162"/>
                  <a:gd name="T43" fmla="*/ 4784 h 901"/>
                  <a:gd name="T44" fmla="*/ 380 w 162"/>
                  <a:gd name="T45" fmla="*/ 4490 h 901"/>
                  <a:gd name="T46" fmla="*/ 276 w 162"/>
                  <a:gd name="T47" fmla="*/ 4426 h 901"/>
                  <a:gd name="T48" fmla="*/ 237 w 162"/>
                  <a:gd name="T49" fmla="*/ 4743 h 901"/>
                  <a:gd name="T50" fmla="*/ 151 w 162"/>
                  <a:gd name="T51" fmla="*/ 5018 h 901"/>
                  <a:gd name="T52" fmla="*/ 151 w 162"/>
                  <a:gd name="T53" fmla="*/ 4888 h 901"/>
                  <a:gd name="T54" fmla="*/ 221 w 162"/>
                  <a:gd name="T55" fmla="*/ 4713 h 901"/>
                  <a:gd name="T56" fmla="*/ 216 w 162"/>
                  <a:gd name="T57" fmla="*/ 4467 h 901"/>
                  <a:gd name="T58" fmla="*/ 110 w 162"/>
                  <a:gd name="T59" fmla="*/ 4621 h 901"/>
                  <a:gd name="T60" fmla="*/ 0 w 162"/>
                  <a:gd name="T61" fmla="*/ 4958 h 901"/>
                  <a:gd name="T62" fmla="*/ 46 w 162"/>
                  <a:gd name="T63" fmla="*/ 4772 h 901"/>
                  <a:gd name="T64" fmla="*/ 151 w 162"/>
                  <a:gd name="T65" fmla="*/ 4412 h 901"/>
                  <a:gd name="T66" fmla="*/ 229 w 162"/>
                  <a:gd name="T67" fmla="*/ 4153 h 901"/>
                  <a:gd name="T68" fmla="*/ 151 w 162"/>
                  <a:gd name="T69" fmla="*/ 3510 h 901"/>
                  <a:gd name="T70" fmla="*/ 289 w 162"/>
                  <a:gd name="T71" fmla="*/ 2774 h 901"/>
                  <a:gd name="T72" fmla="*/ 312 w 162"/>
                  <a:gd name="T73" fmla="*/ 1916 h 901"/>
                  <a:gd name="T74" fmla="*/ 417 w 162"/>
                  <a:gd name="T75" fmla="*/ 980 h 901"/>
                  <a:gd name="T76" fmla="*/ 505 w 162"/>
                  <a:gd name="T77" fmla="*/ 367 h 901"/>
                  <a:gd name="T78" fmla="*/ 576 w 162"/>
                  <a:gd name="T79" fmla="*/ 160 h 901"/>
                  <a:gd name="T80" fmla="*/ 546 w 162"/>
                  <a:gd name="T81" fmla="*/ 34 h 9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2" h="901">
                    <a:moveTo>
                      <a:pt x="119" y="6"/>
                    </a:moveTo>
                    <a:cubicBezTo>
                      <a:pt x="119" y="6"/>
                      <a:pt x="142" y="0"/>
                      <a:pt x="147" y="13"/>
                    </a:cubicBezTo>
                    <a:cubicBezTo>
                      <a:pt x="133" y="33"/>
                      <a:pt x="133" y="33"/>
                      <a:pt x="133" y="33"/>
                    </a:cubicBezTo>
                    <a:cubicBezTo>
                      <a:pt x="133" y="33"/>
                      <a:pt x="133" y="58"/>
                      <a:pt x="119" y="76"/>
                    </a:cubicBezTo>
                    <a:cubicBezTo>
                      <a:pt x="105" y="94"/>
                      <a:pt x="113" y="130"/>
                      <a:pt x="105" y="150"/>
                    </a:cubicBezTo>
                    <a:cubicBezTo>
                      <a:pt x="97" y="171"/>
                      <a:pt x="129" y="137"/>
                      <a:pt x="137" y="116"/>
                    </a:cubicBezTo>
                    <a:cubicBezTo>
                      <a:pt x="144" y="94"/>
                      <a:pt x="144" y="71"/>
                      <a:pt x="144" y="71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57" y="44"/>
                      <a:pt x="162" y="57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2" y="70"/>
                      <a:pt x="150" y="101"/>
                      <a:pt x="140" y="124"/>
                    </a:cubicBezTo>
                    <a:cubicBezTo>
                      <a:pt x="130" y="147"/>
                      <a:pt x="115" y="164"/>
                      <a:pt x="105" y="198"/>
                    </a:cubicBezTo>
                    <a:cubicBezTo>
                      <a:pt x="95" y="232"/>
                      <a:pt x="85" y="273"/>
                      <a:pt x="85" y="329"/>
                    </a:cubicBezTo>
                    <a:cubicBezTo>
                      <a:pt x="85" y="385"/>
                      <a:pt x="89" y="493"/>
                      <a:pt x="86" y="538"/>
                    </a:cubicBezTo>
                    <a:cubicBezTo>
                      <a:pt x="82" y="583"/>
                      <a:pt x="106" y="629"/>
                      <a:pt x="94" y="666"/>
                    </a:cubicBezTo>
                    <a:cubicBezTo>
                      <a:pt x="81" y="703"/>
                      <a:pt x="63" y="730"/>
                      <a:pt x="73" y="754"/>
                    </a:cubicBezTo>
                    <a:cubicBezTo>
                      <a:pt x="84" y="779"/>
                      <a:pt x="134" y="762"/>
                      <a:pt x="125" y="849"/>
                    </a:cubicBezTo>
                    <a:cubicBezTo>
                      <a:pt x="125" y="849"/>
                      <a:pt x="133" y="811"/>
                      <a:pt x="112" y="793"/>
                    </a:cubicBezTo>
                    <a:cubicBezTo>
                      <a:pt x="91" y="775"/>
                      <a:pt x="83" y="768"/>
                      <a:pt x="84" y="781"/>
                    </a:cubicBezTo>
                    <a:cubicBezTo>
                      <a:pt x="84" y="794"/>
                      <a:pt x="97" y="821"/>
                      <a:pt x="91" y="841"/>
                    </a:cubicBezTo>
                    <a:cubicBezTo>
                      <a:pt x="84" y="862"/>
                      <a:pt x="63" y="878"/>
                      <a:pt x="76" y="891"/>
                    </a:cubicBezTo>
                    <a:cubicBezTo>
                      <a:pt x="76" y="891"/>
                      <a:pt x="59" y="880"/>
                      <a:pt x="71" y="859"/>
                    </a:cubicBezTo>
                    <a:cubicBezTo>
                      <a:pt x="84" y="839"/>
                      <a:pt x="89" y="821"/>
                      <a:pt x="83" y="806"/>
                    </a:cubicBezTo>
                    <a:cubicBezTo>
                      <a:pt x="76" y="791"/>
                      <a:pt x="63" y="775"/>
                      <a:pt x="60" y="795"/>
                    </a:cubicBezTo>
                    <a:cubicBezTo>
                      <a:pt x="56" y="815"/>
                      <a:pt x="71" y="829"/>
                      <a:pt x="52" y="852"/>
                    </a:cubicBezTo>
                    <a:cubicBezTo>
                      <a:pt x="33" y="875"/>
                      <a:pt x="43" y="886"/>
                      <a:pt x="33" y="901"/>
                    </a:cubicBezTo>
                    <a:cubicBezTo>
                      <a:pt x="33" y="901"/>
                      <a:pt x="33" y="885"/>
                      <a:pt x="33" y="878"/>
                    </a:cubicBezTo>
                    <a:cubicBezTo>
                      <a:pt x="33" y="872"/>
                      <a:pt x="44" y="851"/>
                      <a:pt x="48" y="846"/>
                    </a:cubicBezTo>
                    <a:cubicBezTo>
                      <a:pt x="52" y="841"/>
                      <a:pt x="55" y="794"/>
                      <a:pt x="47" y="802"/>
                    </a:cubicBezTo>
                    <a:cubicBezTo>
                      <a:pt x="38" y="811"/>
                      <a:pt x="29" y="810"/>
                      <a:pt x="24" y="830"/>
                    </a:cubicBezTo>
                    <a:cubicBezTo>
                      <a:pt x="18" y="851"/>
                      <a:pt x="18" y="873"/>
                      <a:pt x="0" y="890"/>
                    </a:cubicBezTo>
                    <a:cubicBezTo>
                      <a:pt x="0" y="890"/>
                      <a:pt x="10" y="869"/>
                      <a:pt x="10" y="857"/>
                    </a:cubicBezTo>
                    <a:cubicBezTo>
                      <a:pt x="10" y="846"/>
                      <a:pt x="20" y="801"/>
                      <a:pt x="33" y="792"/>
                    </a:cubicBezTo>
                    <a:cubicBezTo>
                      <a:pt x="46" y="783"/>
                      <a:pt x="55" y="777"/>
                      <a:pt x="50" y="746"/>
                    </a:cubicBezTo>
                    <a:cubicBezTo>
                      <a:pt x="44" y="715"/>
                      <a:pt x="15" y="676"/>
                      <a:pt x="33" y="630"/>
                    </a:cubicBezTo>
                    <a:cubicBezTo>
                      <a:pt x="51" y="584"/>
                      <a:pt x="59" y="582"/>
                      <a:pt x="63" y="498"/>
                    </a:cubicBezTo>
                    <a:cubicBezTo>
                      <a:pt x="65" y="458"/>
                      <a:pt x="68" y="398"/>
                      <a:pt x="68" y="344"/>
                    </a:cubicBezTo>
                    <a:cubicBezTo>
                      <a:pt x="68" y="290"/>
                      <a:pt x="62" y="245"/>
                      <a:pt x="91" y="176"/>
                    </a:cubicBezTo>
                    <a:cubicBezTo>
                      <a:pt x="108" y="137"/>
                      <a:pt x="97" y="84"/>
                      <a:pt x="110" y="66"/>
                    </a:cubicBezTo>
                    <a:cubicBezTo>
                      <a:pt x="122" y="47"/>
                      <a:pt x="126" y="29"/>
                      <a:pt x="126" y="29"/>
                    </a:cubicBezTo>
                    <a:lnTo>
                      <a:pt x="119" y="6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4" name="Freeform 189">
                <a:extLst>
                  <a:ext uri="{FF2B5EF4-FFF2-40B4-BE49-F238E27FC236}">
                    <a16:creationId xmlns:a16="http://schemas.microsoft.com/office/drawing/2014/main" id="{B291D1ED-F8F2-4D1F-B104-AFC13B581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011"/>
                <a:ext cx="350" cy="1593"/>
              </a:xfrm>
              <a:custGeom>
                <a:avLst/>
                <a:gdLst>
                  <a:gd name="T0" fmla="*/ 401 w 211"/>
                  <a:gd name="T1" fmla="*/ 44 h 899"/>
                  <a:gd name="T2" fmla="*/ 406 w 211"/>
                  <a:gd name="T3" fmla="*/ 44 h 899"/>
                  <a:gd name="T4" fmla="*/ 513 w 211"/>
                  <a:gd name="T5" fmla="*/ 50 h 899"/>
                  <a:gd name="T6" fmla="*/ 493 w 211"/>
                  <a:gd name="T7" fmla="*/ 158 h 899"/>
                  <a:gd name="T8" fmla="*/ 463 w 211"/>
                  <a:gd name="T9" fmla="*/ 640 h 899"/>
                  <a:gd name="T10" fmla="*/ 451 w 211"/>
                  <a:gd name="T11" fmla="*/ 866 h 899"/>
                  <a:gd name="T12" fmla="*/ 730 w 211"/>
                  <a:gd name="T13" fmla="*/ 239 h 899"/>
                  <a:gd name="T14" fmla="*/ 680 w 211"/>
                  <a:gd name="T15" fmla="*/ 44 h 899"/>
                  <a:gd name="T16" fmla="*/ 826 w 211"/>
                  <a:gd name="T17" fmla="*/ 66 h 899"/>
                  <a:gd name="T18" fmla="*/ 768 w 211"/>
                  <a:gd name="T19" fmla="*/ 252 h 899"/>
                  <a:gd name="T20" fmla="*/ 602 w 211"/>
                  <a:gd name="T21" fmla="*/ 741 h 899"/>
                  <a:gd name="T22" fmla="*/ 423 w 211"/>
                  <a:gd name="T23" fmla="*/ 1067 h 899"/>
                  <a:gd name="T24" fmla="*/ 113 w 211"/>
                  <a:gd name="T25" fmla="*/ 1793 h 899"/>
                  <a:gd name="T26" fmla="*/ 237 w 211"/>
                  <a:gd name="T27" fmla="*/ 2530 h 899"/>
                  <a:gd name="T28" fmla="*/ 513 w 211"/>
                  <a:gd name="T29" fmla="*/ 3120 h 899"/>
                  <a:gd name="T30" fmla="*/ 635 w 211"/>
                  <a:gd name="T31" fmla="*/ 3749 h 899"/>
                  <a:gd name="T32" fmla="*/ 639 w 211"/>
                  <a:gd name="T33" fmla="*/ 4152 h 899"/>
                  <a:gd name="T34" fmla="*/ 688 w 211"/>
                  <a:gd name="T35" fmla="*/ 4453 h 899"/>
                  <a:gd name="T36" fmla="*/ 964 w 211"/>
                  <a:gd name="T37" fmla="*/ 4784 h 899"/>
                  <a:gd name="T38" fmla="*/ 864 w 211"/>
                  <a:gd name="T39" fmla="*/ 4650 h 899"/>
                  <a:gd name="T40" fmla="*/ 630 w 211"/>
                  <a:gd name="T41" fmla="*/ 4455 h 899"/>
                  <a:gd name="T42" fmla="*/ 702 w 211"/>
                  <a:gd name="T43" fmla="*/ 4678 h 899"/>
                  <a:gd name="T44" fmla="*/ 756 w 211"/>
                  <a:gd name="T45" fmla="*/ 4892 h 899"/>
                  <a:gd name="T46" fmla="*/ 722 w 211"/>
                  <a:gd name="T47" fmla="*/ 4829 h 899"/>
                  <a:gd name="T48" fmla="*/ 673 w 211"/>
                  <a:gd name="T49" fmla="*/ 4697 h 899"/>
                  <a:gd name="T50" fmla="*/ 610 w 211"/>
                  <a:gd name="T51" fmla="*/ 4506 h 899"/>
                  <a:gd name="T52" fmla="*/ 556 w 211"/>
                  <a:gd name="T53" fmla="*/ 4685 h 899"/>
                  <a:gd name="T54" fmla="*/ 421 w 211"/>
                  <a:gd name="T55" fmla="*/ 5002 h 899"/>
                  <a:gd name="T56" fmla="*/ 406 w 211"/>
                  <a:gd name="T57" fmla="*/ 4852 h 899"/>
                  <a:gd name="T58" fmla="*/ 539 w 211"/>
                  <a:gd name="T59" fmla="*/ 4650 h 899"/>
                  <a:gd name="T60" fmla="*/ 498 w 211"/>
                  <a:gd name="T61" fmla="*/ 4503 h 899"/>
                  <a:gd name="T62" fmla="*/ 338 w 211"/>
                  <a:gd name="T63" fmla="*/ 4800 h 899"/>
                  <a:gd name="T64" fmla="*/ 206 w 211"/>
                  <a:gd name="T65" fmla="*/ 4942 h 899"/>
                  <a:gd name="T66" fmla="*/ 247 w 211"/>
                  <a:gd name="T67" fmla="*/ 4836 h 899"/>
                  <a:gd name="T68" fmla="*/ 342 w 211"/>
                  <a:gd name="T69" fmla="*/ 4678 h 899"/>
                  <a:gd name="T70" fmla="*/ 484 w 211"/>
                  <a:gd name="T71" fmla="*/ 4412 h 899"/>
                  <a:gd name="T72" fmla="*/ 513 w 211"/>
                  <a:gd name="T73" fmla="*/ 4138 h 899"/>
                  <a:gd name="T74" fmla="*/ 476 w 211"/>
                  <a:gd name="T75" fmla="*/ 3684 h 899"/>
                  <a:gd name="T76" fmla="*/ 415 w 211"/>
                  <a:gd name="T77" fmla="*/ 3014 h 899"/>
                  <a:gd name="T78" fmla="*/ 36 w 211"/>
                  <a:gd name="T79" fmla="*/ 2197 h 899"/>
                  <a:gd name="T80" fmla="*/ 154 w 211"/>
                  <a:gd name="T81" fmla="*/ 1219 h 899"/>
                  <a:gd name="T82" fmla="*/ 401 w 211"/>
                  <a:gd name="T83" fmla="*/ 695 h 899"/>
                  <a:gd name="T84" fmla="*/ 451 w 211"/>
                  <a:gd name="T85" fmla="*/ 167 h 899"/>
                  <a:gd name="T86" fmla="*/ 401 w 211"/>
                  <a:gd name="T87" fmla="*/ 44 h 89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" h="899">
                    <a:moveTo>
                      <a:pt x="88" y="8"/>
                    </a:moveTo>
                    <a:cubicBezTo>
                      <a:pt x="88" y="8"/>
                      <a:pt x="88" y="8"/>
                      <a:pt x="89" y="8"/>
                    </a:cubicBezTo>
                    <a:cubicBezTo>
                      <a:pt x="92" y="6"/>
                      <a:pt x="105" y="3"/>
                      <a:pt x="112" y="9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8" y="28"/>
                      <a:pt x="109" y="93"/>
                      <a:pt x="101" y="115"/>
                    </a:cubicBezTo>
                    <a:cubicBezTo>
                      <a:pt x="92" y="137"/>
                      <a:pt x="82" y="171"/>
                      <a:pt x="99" y="156"/>
                    </a:cubicBezTo>
                    <a:cubicBezTo>
                      <a:pt x="115" y="141"/>
                      <a:pt x="163" y="64"/>
                      <a:pt x="160" y="43"/>
                    </a:cubicBezTo>
                    <a:cubicBezTo>
                      <a:pt x="149" y="8"/>
                      <a:pt x="149" y="8"/>
                      <a:pt x="149" y="8"/>
                    </a:cubicBezTo>
                    <a:cubicBezTo>
                      <a:pt x="149" y="8"/>
                      <a:pt x="181" y="0"/>
                      <a:pt x="181" y="12"/>
                    </a:cubicBezTo>
                    <a:cubicBezTo>
                      <a:pt x="168" y="45"/>
                      <a:pt x="168" y="45"/>
                      <a:pt x="168" y="45"/>
                    </a:cubicBezTo>
                    <a:cubicBezTo>
                      <a:pt x="168" y="45"/>
                      <a:pt x="145" y="107"/>
                      <a:pt x="132" y="133"/>
                    </a:cubicBezTo>
                    <a:cubicBezTo>
                      <a:pt x="118" y="159"/>
                      <a:pt x="122" y="160"/>
                      <a:pt x="93" y="192"/>
                    </a:cubicBezTo>
                    <a:cubicBezTo>
                      <a:pt x="63" y="225"/>
                      <a:pt x="25" y="244"/>
                      <a:pt x="25" y="322"/>
                    </a:cubicBezTo>
                    <a:cubicBezTo>
                      <a:pt x="25" y="400"/>
                      <a:pt x="34" y="431"/>
                      <a:pt x="52" y="455"/>
                    </a:cubicBezTo>
                    <a:cubicBezTo>
                      <a:pt x="73" y="483"/>
                      <a:pt x="108" y="526"/>
                      <a:pt x="112" y="561"/>
                    </a:cubicBezTo>
                    <a:cubicBezTo>
                      <a:pt x="116" y="596"/>
                      <a:pt x="129" y="663"/>
                      <a:pt x="139" y="674"/>
                    </a:cubicBezTo>
                    <a:cubicBezTo>
                      <a:pt x="149" y="686"/>
                      <a:pt x="152" y="720"/>
                      <a:pt x="140" y="746"/>
                    </a:cubicBezTo>
                    <a:cubicBezTo>
                      <a:pt x="129" y="772"/>
                      <a:pt x="132" y="780"/>
                      <a:pt x="151" y="800"/>
                    </a:cubicBezTo>
                    <a:cubicBezTo>
                      <a:pt x="170" y="819"/>
                      <a:pt x="201" y="830"/>
                      <a:pt x="211" y="860"/>
                    </a:cubicBezTo>
                    <a:cubicBezTo>
                      <a:pt x="211" y="860"/>
                      <a:pt x="198" y="840"/>
                      <a:pt x="189" y="836"/>
                    </a:cubicBezTo>
                    <a:cubicBezTo>
                      <a:pt x="180" y="832"/>
                      <a:pt x="140" y="792"/>
                      <a:pt x="138" y="801"/>
                    </a:cubicBezTo>
                    <a:cubicBezTo>
                      <a:pt x="136" y="810"/>
                      <a:pt x="155" y="814"/>
                      <a:pt x="154" y="841"/>
                    </a:cubicBezTo>
                    <a:cubicBezTo>
                      <a:pt x="154" y="868"/>
                      <a:pt x="170" y="858"/>
                      <a:pt x="166" y="879"/>
                    </a:cubicBezTo>
                    <a:cubicBezTo>
                      <a:pt x="166" y="879"/>
                      <a:pt x="166" y="874"/>
                      <a:pt x="158" y="868"/>
                    </a:cubicBezTo>
                    <a:cubicBezTo>
                      <a:pt x="151" y="862"/>
                      <a:pt x="148" y="856"/>
                      <a:pt x="148" y="844"/>
                    </a:cubicBezTo>
                    <a:cubicBezTo>
                      <a:pt x="147" y="833"/>
                      <a:pt x="141" y="806"/>
                      <a:pt x="134" y="810"/>
                    </a:cubicBezTo>
                    <a:cubicBezTo>
                      <a:pt x="126" y="814"/>
                      <a:pt x="124" y="824"/>
                      <a:pt x="122" y="842"/>
                    </a:cubicBezTo>
                    <a:cubicBezTo>
                      <a:pt x="119" y="859"/>
                      <a:pt x="89" y="854"/>
                      <a:pt x="92" y="899"/>
                    </a:cubicBezTo>
                    <a:cubicBezTo>
                      <a:pt x="92" y="899"/>
                      <a:pt x="82" y="887"/>
                      <a:pt x="89" y="872"/>
                    </a:cubicBezTo>
                    <a:cubicBezTo>
                      <a:pt x="96" y="858"/>
                      <a:pt x="116" y="848"/>
                      <a:pt x="118" y="836"/>
                    </a:cubicBezTo>
                    <a:cubicBezTo>
                      <a:pt x="119" y="823"/>
                      <a:pt x="118" y="796"/>
                      <a:pt x="109" y="809"/>
                    </a:cubicBezTo>
                    <a:cubicBezTo>
                      <a:pt x="100" y="822"/>
                      <a:pt x="81" y="837"/>
                      <a:pt x="74" y="863"/>
                    </a:cubicBezTo>
                    <a:cubicBezTo>
                      <a:pt x="66" y="889"/>
                      <a:pt x="46" y="860"/>
                      <a:pt x="45" y="888"/>
                    </a:cubicBezTo>
                    <a:cubicBezTo>
                      <a:pt x="45" y="888"/>
                      <a:pt x="42" y="870"/>
                      <a:pt x="54" y="869"/>
                    </a:cubicBezTo>
                    <a:cubicBezTo>
                      <a:pt x="66" y="868"/>
                      <a:pt x="69" y="861"/>
                      <a:pt x="75" y="841"/>
                    </a:cubicBezTo>
                    <a:cubicBezTo>
                      <a:pt x="81" y="821"/>
                      <a:pt x="103" y="819"/>
                      <a:pt x="106" y="793"/>
                    </a:cubicBezTo>
                    <a:cubicBezTo>
                      <a:pt x="110" y="767"/>
                      <a:pt x="128" y="771"/>
                      <a:pt x="112" y="744"/>
                    </a:cubicBezTo>
                    <a:cubicBezTo>
                      <a:pt x="82" y="696"/>
                      <a:pt x="114" y="703"/>
                      <a:pt x="104" y="662"/>
                    </a:cubicBezTo>
                    <a:cubicBezTo>
                      <a:pt x="94" y="622"/>
                      <a:pt x="110" y="574"/>
                      <a:pt x="91" y="542"/>
                    </a:cubicBezTo>
                    <a:cubicBezTo>
                      <a:pt x="72" y="510"/>
                      <a:pt x="13" y="452"/>
                      <a:pt x="8" y="395"/>
                    </a:cubicBezTo>
                    <a:cubicBezTo>
                      <a:pt x="2" y="338"/>
                      <a:pt x="0" y="252"/>
                      <a:pt x="34" y="219"/>
                    </a:cubicBezTo>
                    <a:cubicBezTo>
                      <a:pt x="67" y="186"/>
                      <a:pt x="84" y="149"/>
                      <a:pt x="88" y="125"/>
                    </a:cubicBezTo>
                    <a:cubicBezTo>
                      <a:pt x="92" y="101"/>
                      <a:pt x="105" y="53"/>
                      <a:pt x="99" y="30"/>
                    </a:cubicBezTo>
                    <a:lnTo>
                      <a:pt x="88" y="8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5" name="Freeform 190">
                <a:extLst>
                  <a:ext uri="{FF2B5EF4-FFF2-40B4-BE49-F238E27FC236}">
                    <a16:creationId xmlns:a16="http://schemas.microsoft.com/office/drawing/2014/main" id="{8004BE21-8769-4E7C-BD66-3F779AC98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078"/>
                <a:ext cx="54" cy="66"/>
              </a:xfrm>
              <a:custGeom>
                <a:avLst/>
                <a:gdLst>
                  <a:gd name="T0" fmla="*/ 97 w 33"/>
                  <a:gd name="T1" fmla="*/ 16 h 37"/>
                  <a:gd name="T2" fmla="*/ 70 w 33"/>
                  <a:gd name="T3" fmla="*/ 182 h 37"/>
                  <a:gd name="T4" fmla="*/ 105 w 33"/>
                  <a:gd name="T5" fmla="*/ 16 h 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" h="37">
                    <a:moveTo>
                      <a:pt x="22" y="3"/>
                    </a:moveTo>
                    <a:cubicBezTo>
                      <a:pt x="7" y="0"/>
                      <a:pt x="0" y="37"/>
                      <a:pt x="16" y="32"/>
                    </a:cubicBezTo>
                    <a:cubicBezTo>
                      <a:pt x="24" y="30"/>
                      <a:pt x="33" y="8"/>
                      <a:pt x="24" y="3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6" name="Freeform 191">
                <a:extLst>
                  <a:ext uri="{FF2B5EF4-FFF2-40B4-BE49-F238E27FC236}">
                    <a16:creationId xmlns:a16="http://schemas.microsoft.com/office/drawing/2014/main" id="{AC654119-B36F-4C41-B2CF-F27A4594A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" y="3151"/>
                <a:ext cx="71" cy="90"/>
              </a:xfrm>
              <a:custGeom>
                <a:avLst/>
                <a:gdLst>
                  <a:gd name="T0" fmla="*/ 130 w 43"/>
                  <a:gd name="T1" fmla="*/ 21 h 51"/>
                  <a:gd name="T2" fmla="*/ 84 w 43"/>
                  <a:gd name="T3" fmla="*/ 252 h 51"/>
                  <a:gd name="T4" fmla="*/ 137 w 43"/>
                  <a:gd name="T5" fmla="*/ 28 h 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" h="51">
                    <a:moveTo>
                      <a:pt x="29" y="4"/>
                    </a:moveTo>
                    <a:cubicBezTo>
                      <a:pt x="7" y="0"/>
                      <a:pt x="0" y="51"/>
                      <a:pt x="19" y="46"/>
                    </a:cubicBezTo>
                    <a:cubicBezTo>
                      <a:pt x="30" y="42"/>
                      <a:pt x="43" y="13"/>
                      <a:pt x="30" y="5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7" name="Freeform 192">
                <a:extLst>
                  <a:ext uri="{FF2B5EF4-FFF2-40B4-BE49-F238E27FC236}">
                    <a16:creationId xmlns:a16="http://schemas.microsoft.com/office/drawing/2014/main" id="{5A02DDD2-28B1-4919-BA7A-CA132FA28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2" y="3241"/>
                <a:ext cx="50" cy="76"/>
              </a:xfrm>
              <a:custGeom>
                <a:avLst/>
                <a:gdLst>
                  <a:gd name="T0" fmla="*/ 83 w 30"/>
                  <a:gd name="T1" fmla="*/ 0 h 43"/>
                  <a:gd name="T2" fmla="*/ 78 w 30"/>
                  <a:gd name="T3" fmla="*/ 209 h 43"/>
                  <a:gd name="T4" fmla="*/ 92 w 30"/>
                  <a:gd name="T5" fmla="*/ 0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43">
                    <a:moveTo>
                      <a:pt x="18" y="0"/>
                    </a:moveTo>
                    <a:cubicBezTo>
                      <a:pt x="3" y="2"/>
                      <a:pt x="0" y="43"/>
                      <a:pt x="17" y="38"/>
                    </a:cubicBezTo>
                    <a:cubicBezTo>
                      <a:pt x="26" y="35"/>
                      <a:pt x="30" y="4"/>
                      <a:pt x="20" y="0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8" name="Freeform 193">
                <a:extLst>
                  <a:ext uri="{FF2B5EF4-FFF2-40B4-BE49-F238E27FC236}">
                    <a16:creationId xmlns:a16="http://schemas.microsoft.com/office/drawing/2014/main" id="{3D8E8D98-70AF-450A-9631-DA9562F03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2800"/>
                <a:ext cx="229" cy="494"/>
              </a:xfrm>
              <a:custGeom>
                <a:avLst/>
                <a:gdLst>
                  <a:gd name="T0" fmla="*/ 118 w 138"/>
                  <a:gd name="T1" fmla="*/ 744 h 279"/>
                  <a:gd name="T2" fmla="*/ 126 w 138"/>
                  <a:gd name="T3" fmla="*/ 122 h 279"/>
                  <a:gd name="T4" fmla="*/ 480 w 138"/>
                  <a:gd name="T5" fmla="*/ 66 h 279"/>
                  <a:gd name="T6" fmla="*/ 584 w 138"/>
                  <a:gd name="T7" fmla="*/ 361 h 279"/>
                  <a:gd name="T8" fmla="*/ 576 w 138"/>
                  <a:gd name="T9" fmla="*/ 676 h 279"/>
                  <a:gd name="T10" fmla="*/ 609 w 138"/>
                  <a:gd name="T11" fmla="*/ 949 h 279"/>
                  <a:gd name="T12" fmla="*/ 581 w 138"/>
                  <a:gd name="T13" fmla="*/ 1388 h 279"/>
                  <a:gd name="T14" fmla="*/ 504 w 138"/>
                  <a:gd name="T15" fmla="*/ 1310 h 279"/>
                  <a:gd name="T16" fmla="*/ 448 w 138"/>
                  <a:gd name="T17" fmla="*/ 1411 h 279"/>
                  <a:gd name="T18" fmla="*/ 421 w 138"/>
                  <a:gd name="T19" fmla="*/ 1404 h 279"/>
                  <a:gd name="T20" fmla="*/ 388 w 138"/>
                  <a:gd name="T21" fmla="*/ 1440 h 279"/>
                  <a:gd name="T22" fmla="*/ 380 w 138"/>
                  <a:gd name="T23" fmla="*/ 1427 h 279"/>
                  <a:gd name="T24" fmla="*/ 347 w 138"/>
                  <a:gd name="T25" fmla="*/ 1549 h 279"/>
                  <a:gd name="T26" fmla="*/ 305 w 138"/>
                  <a:gd name="T27" fmla="*/ 1392 h 279"/>
                  <a:gd name="T28" fmla="*/ 262 w 138"/>
                  <a:gd name="T29" fmla="*/ 1411 h 279"/>
                  <a:gd name="T30" fmla="*/ 234 w 138"/>
                  <a:gd name="T31" fmla="*/ 1404 h 279"/>
                  <a:gd name="T32" fmla="*/ 221 w 138"/>
                  <a:gd name="T33" fmla="*/ 1392 h 279"/>
                  <a:gd name="T34" fmla="*/ 201 w 138"/>
                  <a:gd name="T35" fmla="*/ 1404 h 279"/>
                  <a:gd name="T36" fmla="*/ 151 w 138"/>
                  <a:gd name="T37" fmla="*/ 1282 h 279"/>
                  <a:gd name="T38" fmla="*/ 113 w 138"/>
                  <a:gd name="T39" fmla="*/ 915 h 279"/>
                  <a:gd name="T40" fmla="*/ 118 w 138"/>
                  <a:gd name="T41" fmla="*/ 737 h 27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8" h="279">
                    <a:moveTo>
                      <a:pt x="26" y="134"/>
                    </a:moveTo>
                    <a:cubicBezTo>
                      <a:pt x="14" y="102"/>
                      <a:pt x="0" y="50"/>
                      <a:pt x="28" y="22"/>
                    </a:cubicBezTo>
                    <a:cubicBezTo>
                      <a:pt x="44" y="5"/>
                      <a:pt x="83" y="0"/>
                      <a:pt x="105" y="12"/>
                    </a:cubicBezTo>
                    <a:cubicBezTo>
                      <a:pt x="124" y="22"/>
                      <a:pt x="129" y="46"/>
                      <a:pt x="128" y="65"/>
                    </a:cubicBezTo>
                    <a:cubicBezTo>
                      <a:pt x="128" y="84"/>
                      <a:pt x="125" y="103"/>
                      <a:pt x="126" y="122"/>
                    </a:cubicBezTo>
                    <a:cubicBezTo>
                      <a:pt x="126" y="139"/>
                      <a:pt x="132" y="154"/>
                      <a:pt x="133" y="171"/>
                    </a:cubicBezTo>
                    <a:cubicBezTo>
                      <a:pt x="134" y="195"/>
                      <a:pt x="138" y="227"/>
                      <a:pt x="127" y="250"/>
                    </a:cubicBezTo>
                    <a:cubicBezTo>
                      <a:pt x="118" y="251"/>
                      <a:pt x="115" y="241"/>
                      <a:pt x="110" y="236"/>
                    </a:cubicBezTo>
                    <a:cubicBezTo>
                      <a:pt x="106" y="240"/>
                      <a:pt x="103" y="252"/>
                      <a:pt x="98" y="254"/>
                    </a:cubicBezTo>
                    <a:cubicBezTo>
                      <a:pt x="95" y="255"/>
                      <a:pt x="92" y="252"/>
                      <a:pt x="92" y="253"/>
                    </a:cubicBezTo>
                    <a:cubicBezTo>
                      <a:pt x="89" y="254"/>
                      <a:pt x="87" y="256"/>
                      <a:pt x="85" y="259"/>
                    </a:cubicBezTo>
                    <a:cubicBezTo>
                      <a:pt x="84" y="258"/>
                      <a:pt x="84" y="257"/>
                      <a:pt x="83" y="257"/>
                    </a:cubicBezTo>
                    <a:cubicBezTo>
                      <a:pt x="82" y="263"/>
                      <a:pt x="82" y="274"/>
                      <a:pt x="76" y="279"/>
                    </a:cubicBezTo>
                    <a:cubicBezTo>
                      <a:pt x="70" y="271"/>
                      <a:pt x="73" y="259"/>
                      <a:pt x="67" y="251"/>
                    </a:cubicBezTo>
                    <a:cubicBezTo>
                      <a:pt x="61" y="242"/>
                      <a:pt x="64" y="251"/>
                      <a:pt x="57" y="254"/>
                    </a:cubicBezTo>
                    <a:cubicBezTo>
                      <a:pt x="53" y="255"/>
                      <a:pt x="54" y="253"/>
                      <a:pt x="51" y="253"/>
                    </a:cubicBezTo>
                    <a:cubicBezTo>
                      <a:pt x="50" y="253"/>
                      <a:pt x="49" y="251"/>
                      <a:pt x="48" y="251"/>
                    </a:cubicBezTo>
                    <a:cubicBezTo>
                      <a:pt x="47" y="251"/>
                      <a:pt x="44" y="253"/>
                      <a:pt x="44" y="253"/>
                    </a:cubicBezTo>
                    <a:cubicBezTo>
                      <a:pt x="35" y="250"/>
                      <a:pt x="35" y="240"/>
                      <a:pt x="33" y="231"/>
                    </a:cubicBezTo>
                    <a:cubicBezTo>
                      <a:pt x="29" y="209"/>
                      <a:pt x="22" y="187"/>
                      <a:pt x="25" y="165"/>
                    </a:cubicBezTo>
                    <a:cubicBezTo>
                      <a:pt x="26" y="155"/>
                      <a:pt x="30" y="142"/>
                      <a:pt x="26" y="133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9" name="Freeform 194">
                <a:extLst>
                  <a:ext uri="{FF2B5EF4-FFF2-40B4-BE49-F238E27FC236}">
                    <a16:creationId xmlns:a16="http://schemas.microsoft.com/office/drawing/2014/main" id="{F98144C5-D136-4EAF-B3D9-3D13FF609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975"/>
                <a:ext cx="86" cy="245"/>
              </a:xfrm>
              <a:custGeom>
                <a:avLst/>
                <a:gdLst>
                  <a:gd name="T0" fmla="*/ 208 w 52"/>
                  <a:gd name="T1" fmla="*/ 135 h 138"/>
                  <a:gd name="T2" fmla="*/ 28 w 52"/>
                  <a:gd name="T3" fmla="*/ 268 h 138"/>
                  <a:gd name="T4" fmla="*/ 5 w 52"/>
                  <a:gd name="T5" fmla="*/ 520 h 138"/>
                  <a:gd name="T6" fmla="*/ 71 w 52"/>
                  <a:gd name="T7" fmla="*/ 728 h 138"/>
                  <a:gd name="T8" fmla="*/ 222 w 52"/>
                  <a:gd name="T9" fmla="*/ 359 h 138"/>
                  <a:gd name="T10" fmla="*/ 208 w 52"/>
                  <a:gd name="T11" fmla="*/ 138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138">
                    <a:moveTo>
                      <a:pt x="46" y="24"/>
                    </a:moveTo>
                    <a:cubicBezTo>
                      <a:pt x="28" y="0"/>
                      <a:pt x="11" y="29"/>
                      <a:pt x="6" y="48"/>
                    </a:cubicBezTo>
                    <a:cubicBezTo>
                      <a:pt x="1" y="62"/>
                      <a:pt x="0" y="78"/>
                      <a:pt x="1" y="93"/>
                    </a:cubicBezTo>
                    <a:cubicBezTo>
                      <a:pt x="1" y="103"/>
                      <a:pt x="4" y="127"/>
                      <a:pt x="16" y="130"/>
                    </a:cubicBezTo>
                    <a:cubicBezTo>
                      <a:pt x="42" y="138"/>
                      <a:pt x="46" y="79"/>
                      <a:pt x="49" y="64"/>
                    </a:cubicBezTo>
                    <a:cubicBezTo>
                      <a:pt x="51" y="51"/>
                      <a:pt x="52" y="35"/>
                      <a:pt x="46" y="25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0" name="Freeform 195">
                <a:extLst>
                  <a:ext uri="{FF2B5EF4-FFF2-40B4-BE49-F238E27FC236}">
                    <a16:creationId xmlns:a16="http://schemas.microsoft.com/office/drawing/2014/main" id="{36D21338-B035-4F35-B897-269F1B1E8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" y="2841"/>
                <a:ext cx="206" cy="446"/>
              </a:xfrm>
              <a:custGeom>
                <a:avLst/>
                <a:gdLst>
                  <a:gd name="T0" fmla="*/ 20 w 124"/>
                  <a:gd name="T1" fmla="*/ 228 h 252"/>
                  <a:gd name="T2" fmla="*/ 168 w 124"/>
                  <a:gd name="T3" fmla="*/ 12 h 252"/>
                  <a:gd name="T4" fmla="*/ 347 w 124"/>
                  <a:gd name="T5" fmla="*/ 16 h 252"/>
                  <a:gd name="T6" fmla="*/ 467 w 124"/>
                  <a:gd name="T7" fmla="*/ 50 h 252"/>
                  <a:gd name="T8" fmla="*/ 527 w 124"/>
                  <a:gd name="T9" fmla="*/ 398 h 252"/>
                  <a:gd name="T10" fmla="*/ 547 w 124"/>
                  <a:gd name="T11" fmla="*/ 878 h 252"/>
                  <a:gd name="T12" fmla="*/ 522 w 124"/>
                  <a:gd name="T13" fmla="*/ 1103 h 252"/>
                  <a:gd name="T14" fmla="*/ 505 w 124"/>
                  <a:gd name="T15" fmla="*/ 1265 h 252"/>
                  <a:gd name="T16" fmla="*/ 417 w 124"/>
                  <a:gd name="T17" fmla="*/ 1175 h 252"/>
                  <a:gd name="T18" fmla="*/ 400 w 124"/>
                  <a:gd name="T19" fmla="*/ 1232 h 252"/>
                  <a:gd name="T20" fmla="*/ 292 w 124"/>
                  <a:gd name="T21" fmla="*/ 1338 h 252"/>
                  <a:gd name="T22" fmla="*/ 234 w 124"/>
                  <a:gd name="T23" fmla="*/ 1258 h 252"/>
                  <a:gd name="T24" fmla="*/ 174 w 124"/>
                  <a:gd name="T25" fmla="*/ 1391 h 252"/>
                  <a:gd name="T26" fmla="*/ 159 w 124"/>
                  <a:gd name="T27" fmla="*/ 1281 h 252"/>
                  <a:gd name="T28" fmla="*/ 155 w 124"/>
                  <a:gd name="T29" fmla="*/ 1193 h 252"/>
                  <a:gd name="T30" fmla="*/ 70 w 124"/>
                  <a:gd name="T31" fmla="*/ 1131 h 252"/>
                  <a:gd name="T32" fmla="*/ 50 w 124"/>
                  <a:gd name="T33" fmla="*/ 880 h 252"/>
                  <a:gd name="T34" fmla="*/ 13 w 124"/>
                  <a:gd name="T35" fmla="*/ 642 h 252"/>
                  <a:gd name="T36" fmla="*/ 8 w 124"/>
                  <a:gd name="T37" fmla="*/ 388 h 252"/>
                  <a:gd name="T38" fmla="*/ 20 w 124"/>
                  <a:gd name="T39" fmla="*/ 211 h 25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24" h="252">
                    <a:moveTo>
                      <a:pt x="4" y="41"/>
                    </a:moveTo>
                    <a:cubicBezTo>
                      <a:pt x="5" y="23"/>
                      <a:pt x="19" y="6"/>
                      <a:pt x="37" y="2"/>
                    </a:cubicBezTo>
                    <a:cubicBezTo>
                      <a:pt x="50" y="0"/>
                      <a:pt x="63" y="2"/>
                      <a:pt x="76" y="3"/>
                    </a:cubicBezTo>
                    <a:cubicBezTo>
                      <a:pt x="84" y="4"/>
                      <a:pt x="95" y="5"/>
                      <a:pt x="102" y="9"/>
                    </a:cubicBezTo>
                    <a:cubicBezTo>
                      <a:pt x="124" y="21"/>
                      <a:pt x="117" y="52"/>
                      <a:pt x="115" y="72"/>
                    </a:cubicBezTo>
                    <a:cubicBezTo>
                      <a:pt x="111" y="101"/>
                      <a:pt x="122" y="129"/>
                      <a:pt x="119" y="158"/>
                    </a:cubicBezTo>
                    <a:cubicBezTo>
                      <a:pt x="118" y="172"/>
                      <a:pt x="115" y="185"/>
                      <a:pt x="114" y="199"/>
                    </a:cubicBezTo>
                    <a:cubicBezTo>
                      <a:pt x="113" y="208"/>
                      <a:pt x="114" y="220"/>
                      <a:pt x="110" y="228"/>
                    </a:cubicBezTo>
                    <a:cubicBezTo>
                      <a:pt x="101" y="226"/>
                      <a:pt x="98" y="214"/>
                      <a:pt x="91" y="212"/>
                    </a:cubicBezTo>
                    <a:cubicBezTo>
                      <a:pt x="90" y="215"/>
                      <a:pt x="90" y="219"/>
                      <a:pt x="87" y="222"/>
                    </a:cubicBezTo>
                    <a:cubicBezTo>
                      <a:pt x="62" y="199"/>
                      <a:pt x="81" y="245"/>
                      <a:pt x="64" y="241"/>
                    </a:cubicBezTo>
                    <a:cubicBezTo>
                      <a:pt x="58" y="240"/>
                      <a:pt x="60" y="220"/>
                      <a:pt x="51" y="227"/>
                    </a:cubicBezTo>
                    <a:cubicBezTo>
                      <a:pt x="45" y="231"/>
                      <a:pt x="50" y="252"/>
                      <a:pt x="38" y="251"/>
                    </a:cubicBezTo>
                    <a:cubicBezTo>
                      <a:pt x="37" y="244"/>
                      <a:pt x="35" y="238"/>
                      <a:pt x="35" y="231"/>
                    </a:cubicBezTo>
                    <a:cubicBezTo>
                      <a:pt x="34" y="226"/>
                      <a:pt x="36" y="220"/>
                      <a:pt x="34" y="215"/>
                    </a:cubicBezTo>
                    <a:cubicBezTo>
                      <a:pt x="30" y="206"/>
                      <a:pt x="21" y="210"/>
                      <a:pt x="15" y="204"/>
                    </a:cubicBezTo>
                    <a:cubicBezTo>
                      <a:pt x="8" y="196"/>
                      <a:pt x="11" y="170"/>
                      <a:pt x="11" y="159"/>
                    </a:cubicBezTo>
                    <a:cubicBezTo>
                      <a:pt x="11" y="143"/>
                      <a:pt x="7" y="132"/>
                      <a:pt x="3" y="116"/>
                    </a:cubicBezTo>
                    <a:cubicBezTo>
                      <a:pt x="0" y="102"/>
                      <a:pt x="0" y="85"/>
                      <a:pt x="2" y="70"/>
                    </a:cubicBezTo>
                    <a:cubicBezTo>
                      <a:pt x="4" y="59"/>
                      <a:pt x="4" y="50"/>
                      <a:pt x="4" y="3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1" name="Freeform 196">
                <a:extLst>
                  <a:ext uri="{FF2B5EF4-FFF2-40B4-BE49-F238E27FC236}">
                    <a16:creationId xmlns:a16="http://schemas.microsoft.com/office/drawing/2014/main" id="{EC65DD3A-F8C0-4DCB-BFD1-F16731EB6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" y="2913"/>
                <a:ext cx="121" cy="172"/>
              </a:xfrm>
              <a:custGeom>
                <a:avLst/>
                <a:gdLst>
                  <a:gd name="T0" fmla="*/ 259 w 73"/>
                  <a:gd name="T1" fmla="*/ 106 h 97"/>
                  <a:gd name="T2" fmla="*/ 201 w 73"/>
                  <a:gd name="T3" fmla="*/ 12 h 97"/>
                  <a:gd name="T4" fmla="*/ 96 w 73"/>
                  <a:gd name="T5" fmla="*/ 89 h 97"/>
                  <a:gd name="T6" fmla="*/ 36 w 73"/>
                  <a:gd name="T7" fmla="*/ 324 h 97"/>
                  <a:gd name="T8" fmla="*/ 60 w 73"/>
                  <a:gd name="T9" fmla="*/ 491 h 97"/>
                  <a:gd name="T10" fmla="*/ 264 w 73"/>
                  <a:gd name="T11" fmla="*/ 106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" h="97">
                    <a:moveTo>
                      <a:pt x="57" y="19"/>
                    </a:moveTo>
                    <a:cubicBezTo>
                      <a:pt x="58" y="13"/>
                      <a:pt x="50" y="4"/>
                      <a:pt x="44" y="2"/>
                    </a:cubicBezTo>
                    <a:cubicBezTo>
                      <a:pt x="34" y="0"/>
                      <a:pt x="27" y="9"/>
                      <a:pt x="21" y="16"/>
                    </a:cubicBezTo>
                    <a:cubicBezTo>
                      <a:pt x="11" y="29"/>
                      <a:pt x="12" y="42"/>
                      <a:pt x="8" y="58"/>
                    </a:cubicBezTo>
                    <a:cubicBezTo>
                      <a:pt x="5" y="68"/>
                      <a:pt x="0" y="83"/>
                      <a:pt x="13" y="88"/>
                    </a:cubicBezTo>
                    <a:cubicBezTo>
                      <a:pt x="41" y="97"/>
                      <a:pt x="73" y="41"/>
                      <a:pt x="58" y="19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2" name="Freeform 197">
                <a:extLst>
                  <a:ext uri="{FF2B5EF4-FFF2-40B4-BE49-F238E27FC236}">
                    <a16:creationId xmlns:a16="http://schemas.microsoft.com/office/drawing/2014/main" id="{F008B7FA-30E8-4CC1-9DD8-F9A03A4B6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0" y="2846"/>
                <a:ext cx="196" cy="447"/>
              </a:xfrm>
              <a:custGeom>
                <a:avLst/>
                <a:gdLst>
                  <a:gd name="T0" fmla="*/ 33 w 118"/>
                  <a:gd name="T1" fmla="*/ 195 h 252"/>
                  <a:gd name="T2" fmla="*/ 105 w 118"/>
                  <a:gd name="T3" fmla="*/ 78 h 252"/>
                  <a:gd name="T4" fmla="*/ 284 w 118"/>
                  <a:gd name="T5" fmla="*/ 44 h 252"/>
                  <a:gd name="T6" fmla="*/ 472 w 118"/>
                  <a:gd name="T7" fmla="*/ 21 h 252"/>
                  <a:gd name="T8" fmla="*/ 533 w 118"/>
                  <a:gd name="T9" fmla="*/ 174 h 252"/>
                  <a:gd name="T10" fmla="*/ 522 w 118"/>
                  <a:gd name="T11" fmla="*/ 412 h 252"/>
                  <a:gd name="T12" fmla="*/ 522 w 118"/>
                  <a:gd name="T13" fmla="*/ 686 h 252"/>
                  <a:gd name="T14" fmla="*/ 443 w 118"/>
                  <a:gd name="T15" fmla="*/ 1105 h 252"/>
                  <a:gd name="T16" fmla="*/ 452 w 118"/>
                  <a:gd name="T17" fmla="*/ 1249 h 252"/>
                  <a:gd name="T18" fmla="*/ 367 w 118"/>
                  <a:gd name="T19" fmla="*/ 1199 h 252"/>
                  <a:gd name="T20" fmla="*/ 354 w 118"/>
                  <a:gd name="T21" fmla="*/ 1227 h 252"/>
                  <a:gd name="T22" fmla="*/ 289 w 118"/>
                  <a:gd name="T23" fmla="*/ 1212 h 252"/>
                  <a:gd name="T24" fmla="*/ 234 w 118"/>
                  <a:gd name="T25" fmla="*/ 1407 h 252"/>
                  <a:gd name="T26" fmla="*/ 188 w 118"/>
                  <a:gd name="T27" fmla="*/ 1233 h 252"/>
                  <a:gd name="T28" fmla="*/ 154 w 118"/>
                  <a:gd name="T29" fmla="*/ 1268 h 252"/>
                  <a:gd name="T30" fmla="*/ 118 w 118"/>
                  <a:gd name="T31" fmla="*/ 1220 h 252"/>
                  <a:gd name="T32" fmla="*/ 70 w 118"/>
                  <a:gd name="T33" fmla="*/ 1233 h 252"/>
                  <a:gd name="T34" fmla="*/ 22 w 118"/>
                  <a:gd name="T35" fmla="*/ 1126 h 252"/>
                  <a:gd name="T36" fmla="*/ 47 w 118"/>
                  <a:gd name="T37" fmla="*/ 837 h 252"/>
                  <a:gd name="T38" fmla="*/ 13 w 118"/>
                  <a:gd name="T39" fmla="*/ 576 h 252"/>
                  <a:gd name="T40" fmla="*/ 22 w 118"/>
                  <a:gd name="T41" fmla="*/ 330 h 252"/>
                  <a:gd name="T42" fmla="*/ 37 w 118"/>
                  <a:gd name="T43" fmla="*/ 195 h 25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8" h="252">
                    <a:moveTo>
                      <a:pt x="7" y="35"/>
                    </a:moveTo>
                    <a:cubicBezTo>
                      <a:pt x="12" y="27"/>
                      <a:pt x="14" y="19"/>
                      <a:pt x="23" y="14"/>
                    </a:cubicBezTo>
                    <a:cubicBezTo>
                      <a:pt x="34" y="7"/>
                      <a:pt x="49" y="9"/>
                      <a:pt x="62" y="8"/>
                    </a:cubicBezTo>
                    <a:cubicBezTo>
                      <a:pt x="75" y="7"/>
                      <a:pt x="90" y="0"/>
                      <a:pt x="103" y="4"/>
                    </a:cubicBezTo>
                    <a:cubicBezTo>
                      <a:pt x="114" y="7"/>
                      <a:pt x="115" y="21"/>
                      <a:pt x="116" y="31"/>
                    </a:cubicBezTo>
                    <a:cubicBezTo>
                      <a:pt x="118" y="45"/>
                      <a:pt x="115" y="60"/>
                      <a:pt x="114" y="74"/>
                    </a:cubicBezTo>
                    <a:cubicBezTo>
                      <a:pt x="113" y="90"/>
                      <a:pt x="114" y="106"/>
                      <a:pt x="114" y="123"/>
                    </a:cubicBezTo>
                    <a:cubicBezTo>
                      <a:pt x="114" y="150"/>
                      <a:pt x="103" y="173"/>
                      <a:pt x="97" y="198"/>
                    </a:cubicBezTo>
                    <a:cubicBezTo>
                      <a:pt x="95" y="207"/>
                      <a:pt x="101" y="216"/>
                      <a:pt x="99" y="224"/>
                    </a:cubicBezTo>
                    <a:cubicBezTo>
                      <a:pt x="96" y="236"/>
                      <a:pt x="85" y="219"/>
                      <a:pt x="80" y="215"/>
                    </a:cubicBezTo>
                    <a:cubicBezTo>
                      <a:pt x="79" y="216"/>
                      <a:pt x="77" y="219"/>
                      <a:pt x="77" y="220"/>
                    </a:cubicBezTo>
                    <a:cubicBezTo>
                      <a:pt x="71" y="217"/>
                      <a:pt x="68" y="199"/>
                      <a:pt x="63" y="217"/>
                    </a:cubicBezTo>
                    <a:cubicBezTo>
                      <a:pt x="60" y="227"/>
                      <a:pt x="61" y="247"/>
                      <a:pt x="51" y="252"/>
                    </a:cubicBezTo>
                    <a:cubicBezTo>
                      <a:pt x="45" y="244"/>
                      <a:pt x="45" y="231"/>
                      <a:pt x="41" y="221"/>
                    </a:cubicBezTo>
                    <a:cubicBezTo>
                      <a:pt x="38" y="221"/>
                      <a:pt x="35" y="224"/>
                      <a:pt x="34" y="227"/>
                    </a:cubicBezTo>
                    <a:cubicBezTo>
                      <a:pt x="30" y="221"/>
                      <a:pt x="31" y="220"/>
                      <a:pt x="26" y="219"/>
                    </a:cubicBezTo>
                    <a:cubicBezTo>
                      <a:pt x="22" y="219"/>
                      <a:pt x="19" y="223"/>
                      <a:pt x="15" y="221"/>
                    </a:cubicBezTo>
                    <a:cubicBezTo>
                      <a:pt x="9" y="219"/>
                      <a:pt x="7" y="207"/>
                      <a:pt x="5" y="202"/>
                    </a:cubicBezTo>
                    <a:cubicBezTo>
                      <a:pt x="1" y="184"/>
                      <a:pt x="7" y="167"/>
                      <a:pt x="10" y="150"/>
                    </a:cubicBezTo>
                    <a:cubicBezTo>
                      <a:pt x="12" y="133"/>
                      <a:pt x="5" y="118"/>
                      <a:pt x="3" y="103"/>
                    </a:cubicBezTo>
                    <a:cubicBezTo>
                      <a:pt x="0" y="88"/>
                      <a:pt x="2" y="74"/>
                      <a:pt x="5" y="59"/>
                    </a:cubicBezTo>
                    <a:cubicBezTo>
                      <a:pt x="6" y="51"/>
                      <a:pt x="7" y="43"/>
                      <a:pt x="8" y="35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3" name="Freeform 198">
                <a:extLst>
                  <a:ext uri="{FF2B5EF4-FFF2-40B4-BE49-F238E27FC236}">
                    <a16:creationId xmlns:a16="http://schemas.microsoft.com/office/drawing/2014/main" id="{683E52AA-65BC-4456-A6CC-B3531DF96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7" y="2901"/>
                <a:ext cx="111" cy="124"/>
              </a:xfrm>
              <a:custGeom>
                <a:avLst/>
                <a:gdLst>
                  <a:gd name="T0" fmla="*/ 255 w 67"/>
                  <a:gd name="T1" fmla="*/ 57 h 70"/>
                  <a:gd name="T2" fmla="*/ 151 w 67"/>
                  <a:gd name="T3" fmla="*/ 16 h 70"/>
                  <a:gd name="T4" fmla="*/ 50 w 67"/>
                  <a:gd name="T5" fmla="*/ 138 h 70"/>
                  <a:gd name="T6" fmla="*/ 139 w 67"/>
                  <a:gd name="T7" fmla="*/ 367 h 70"/>
                  <a:gd name="T8" fmla="*/ 292 w 67"/>
                  <a:gd name="T9" fmla="*/ 188 h 70"/>
                  <a:gd name="T10" fmla="*/ 258 w 67"/>
                  <a:gd name="T11" fmla="*/ 50 h 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70">
                    <a:moveTo>
                      <a:pt x="56" y="10"/>
                    </a:moveTo>
                    <a:cubicBezTo>
                      <a:pt x="53" y="2"/>
                      <a:pt x="40" y="0"/>
                      <a:pt x="33" y="3"/>
                    </a:cubicBezTo>
                    <a:cubicBezTo>
                      <a:pt x="23" y="6"/>
                      <a:pt x="16" y="17"/>
                      <a:pt x="11" y="25"/>
                    </a:cubicBezTo>
                    <a:cubicBezTo>
                      <a:pt x="0" y="43"/>
                      <a:pt x="6" y="70"/>
                      <a:pt x="31" y="66"/>
                    </a:cubicBezTo>
                    <a:cubicBezTo>
                      <a:pt x="47" y="64"/>
                      <a:pt x="60" y="49"/>
                      <a:pt x="64" y="34"/>
                    </a:cubicBezTo>
                    <a:cubicBezTo>
                      <a:pt x="67" y="24"/>
                      <a:pt x="61" y="18"/>
                      <a:pt x="57" y="9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4" name="Freeform 199">
                <a:extLst>
                  <a:ext uri="{FF2B5EF4-FFF2-40B4-BE49-F238E27FC236}">
                    <a16:creationId xmlns:a16="http://schemas.microsoft.com/office/drawing/2014/main" id="{574AF21C-3316-469A-8A12-9599DAA3D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869"/>
                <a:ext cx="242" cy="406"/>
              </a:xfrm>
              <a:custGeom>
                <a:avLst/>
                <a:gdLst>
                  <a:gd name="T0" fmla="*/ 91 w 146"/>
                  <a:gd name="T1" fmla="*/ 232 h 229"/>
                  <a:gd name="T2" fmla="*/ 159 w 146"/>
                  <a:gd name="T3" fmla="*/ 106 h 229"/>
                  <a:gd name="T4" fmla="*/ 277 w 146"/>
                  <a:gd name="T5" fmla="*/ 73 h 229"/>
                  <a:gd name="T6" fmla="*/ 409 w 146"/>
                  <a:gd name="T7" fmla="*/ 16 h 229"/>
                  <a:gd name="T8" fmla="*/ 552 w 146"/>
                  <a:gd name="T9" fmla="*/ 21 h 229"/>
                  <a:gd name="T10" fmla="*/ 418 w 146"/>
                  <a:gd name="T11" fmla="*/ 390 h 229"/>
                  <a:gd name="T12" fmla="*/ 310 w 146"/>
                  <a:gd name="T13" fmla="*/ 585 h 229"/>
                  <a:gd name="T14" fmla="*/ 285 w 146"/>
                  <a:gd name="T15" fmla="*/ 824 h 229"/>
                  <a:gd name="T16" fmla="*/ 181 w 146"/>
                  <a:gd name="T17" fmla="*/ 1183 h 229"/>
                  <a:gd name="T18" fmla="*/ 76 w 146"/>
                  <a:gd name="T19" fmla="*/ 1213 h 229"/>
                  <a:gd name="T20" fmla="*/ 159 w 146"/>
                  <a:gd name="T21" fmla="*/ 1044 h 229"/>
                  <a:gd name="T22" fmla="*/ 99 w 146"/>
                  <a:gd name="T23" fmla="*/ 1126 h 229"/>
                  <a:gd name="T24" fmla="*/ 55 w 146"/>
                  <a:gd name="T25" fmla="*/ 1069 h 229"/>
                  <a:gd name="T26" fmla="*/ 33 w 146"/>
                  <a:gd name="T27" fmla="*/ 1167 h 229"/>
                  <a:gd name="T28" fmla="*/ 22 w 146"/>
                  <a:gd name="T29" fmla="*/ 943 h 229"/>
                  <a:gd name="T30" fmla="*/ 83 w 146"/>
                  <a:gd name="T31" fmla="*/ 713 h 229"/>
                  <a:gd name="T32" fmla="*/ 96 w 146"/>
                  <a:gd name="T33" fmla="*/ 475 h 229"/>
                  <a:gd name="T34" fmla="*/ 99 w 146"/>
                  <a:gd name="T35" fmla="*/ 232 h 2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6" h="229">
                    <a:moveTo>
                      <a:pt x="20" y="42"/>
                    </a:moveTo>
                    <a:cubicBezTo>
                      <a:pt x="26" y="35"/>
                      <a:pt x="28" y="25"/>
                      <a:pt x="35" y="19"/>
                    </a:cubicBezTo>
                    <a:cubicBezTo>
                      <a:pt x="43" y="11"/>
                      <a:pt x="51" y="13"/>
                      <a:pt x="61" y="13"/>
                    </a:cubicBezTo>
                    <a:cubicBezTo>
                      <a:pt x="72" y="12"/>
                      <a:pt x="80" y="6"/>
                      <a:pt x="90" y="3"/>
                    </a:cubicBezTo>
                    <a:cubicBezTo>
                      <a:pt x="101" y="0"/>
                      <a:pt x="111" y="2"/>
                      <a:pt x="121" y="4"/>
                    </a:cubicBezTo>
                    <a:cubicBezTo>
                      <a:pt x="146" y="25"/>
                      <a:pt x="106" y="53"/>
                      <a:pt x="92" y="70"/>
                    </a:cubicBezTo>
                    <a:cubicBezTo>
                      <a:pt x="84" y="81"/>
                      <a:pt x="74" y="92"/>
                      <a:pt x="68" y="105"/>
                    </a:cubicBezTo>
                    <a:cubicBezTo>
                      <a:pt x="62" y="119"/>
                      <a:pt x="63" y="133"/>
                      <a:pt x="63" y="148"/>
                    </a:cubicBezTo>
                    <a:cubicBezTo>
                      <a:pt x="62" y="169"/>
                      <a:pt x="56" y="198"/>
                      <a:pt x="40" y="212"/>
                    </a:cubicBezTo>
                    <a:cubicBezTo>
                      <a:pt x="36" y="217"/>
                      <a:pt x="14" y="229"/>
                      <a:pt x="17" y="218"/>
                    </a:cubicBezTo>
                    <a:cubicBezTo>
                      <a:pt x="20" y="211"/>
                      <a:pt x="46" y="196"/>
                      <a:pt x="35" y="187"/>
                    </a:cubicBezTo>
                    <a:cubicBezTo>
                      <a:pt x="29" y="191"/>
                      <a:pt x="29" y="200"/>
                      <a:pt x="22" y="202"/>
                    </a:cubicBezTo>
                    <a:cubicBezTo>
                      <a:pt x="19" y="198"/>
                      <a:pt x="20" y="184"/>
                      <a:pt x="12" y="192"/>
                    </a:cubicBezTo>
                    <a:cubicBezTo>
                      <a:pt x="8" y="196"/>
                      <a:pt x="14" y="208"/>
                      <a:pt x="7" y="209"/>
                    </a:cubicBezTo>
                    <a:cubicBezTo>
                      <a:pt x="3" y="196"/>
                      <a:pt x="0" y="182"/>
                      <a:pt x="5" y="169"/>
                    </a:cubicBezTo>
                    <a:cubicBezTo>
                      <a:pt x="10" y="155"/>
                      <a:pt x="17" y="142"/>
                      <a:pt x="18" y="128"/>
                    </a:cubicBezTo>
                    <a:cubicBezTo>
                      <a:pt x="20" y="113"/>
                      <a:pt x="21" y="100"/>
                      <a:pt x="21" y="85"/>
                    </a:cubicBezTo>
                    <a:cubicBezTo>
                      <a:pt x="21" y="75"/>
                      <a:pt x="16" y="50"/>
                      <a:pt x="22" y="42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5" name="Freeform 200">
                <a:extLst>
                  <a:ext uri="{FF2B5EF4-FFF2-40B4-BE49-F238E27FC236}">
                    <a16:creationId xmlns:a16="http://schemas.microsoft.com/office/drawing/2014/main" id="{A0790CF6-6CA3-406E-BBF2-CEB3B4010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1" y="2910"/>
                <a:ext cx="128" cy="115"/>
              </a:xfrm>
              <a:custGeom>
                <a:avLst/>
                <a:gdLst>
                  <a:gd name="T0" fmla="*/ 308 w 77"/>
                  <a:gd name="T1" fmla="*/ 131 h 65"/>
                  <a:gd name="T2" fmla="*/ 196 w 77"/>
                  <a:gd name="T3" fmla="*/ 28 h 65"/>
                  <a:gd name="T4" fmla="*/ 13 w 77"/>
                  <a:gd name="T5" fmla="*/ 276 h 65"/>
                  <a:gd name="T6" fmla="*/ 91 w 77"/>
                  <a:gd name="T7" fmla="*/ 333 h 65"/>
                  <a:gd name="T8" fmla="*/ 175 w 77"/>
                  <a:gd name="T9" fmla="*/ 203 h 65"/>
                  <a:gd name="T10" fmla="*/ 308 w 77"/>
                  <a:gd name="T11" fmla="*/ 129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65">
                    <a:moveTo>
                      <a:pt x="67" y="24"/>
                    </a:moveTo>
                    <a:cubicBezTo>
                      <a:pt x="77" y="6"/>
                      <a:pt x="55" y="0"/>
                      <a:pt x="43" y="5"/>
                    </a:cubicBezTo>
                    <a:cubicBezTo>
                      <a:pt x="25" y="12"/>
                      <a:pt x="0" y="26"/>
                      <a:pt x="3" y="50"/>
                    </a:cubicBezTo>
                    <a:cubicBezTo>
                      <a:pt x="5" y="59"/>
                      <a:pt x="11" y="65"/>
                      <a:pt x="20" y="60"/>
                    </a:cubicBezTo>
                    <a:cubicBezTo>
                      <a:pt x="28" y="56"/>
                      <a:pt x="30" y="43"/>
                      <a:pt x="38" y="37"/>
                    </a:cubicBezTo>
                    <a:cubicBezTo>
                      <a:pt x="44" y="32"/>
                      <a:pt x="67" y="29"/>
                      <a:pt x="67" y="23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6" name="Freeform 201">
                <a:extLst>
                  <a:ext uri="{FF2B5EF4-FFF2-40B4-BE49-F238E27FC236}">
                    <a16:creationId xmlns:a16="http://schemas.microsoft.com/office/drawing/2014/main" id="{BBDAE16E-D521-4024-BC97-D671BF725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2869"/>
                <a:ext cx="248" cy="461"/>
              </a:xfrm>
              <a:custGeom>
                <a:avLst/>
                <a:gdLst>
                  <a:gd name="T0" fmla="*/ 438 w 149"/>
                  <a:gd name="T1" fmla="*/ 106 h 260"/>
                  <a:gd name="T2" fmla="*/ 508 w 149"/>
                  <a:gd name="T3" fmla="*/ 16 h 260"/>
                  <a:gd name="T4" fmla="*/ 626 w 149"/>
                  <a:gd name="T5" fmla="*/ 21 h 260"/>
                  <a:gd name="T6" fmla="*/ 639 w 149"/>
                  <a:gd name="T7" fmla="*/ 211 h 260"/>
                  <a:gd name="T8" fmla="*/ 613 w 149"/>
                  <a:gd name="T9" fmla="*/ 475 h 260"/>
                  <a:gd name="T10" fmla="*/ 583 w 149"/>
                  <a:gd name="T11" fmla="*/ 720 h 260"/>
                  <a:gd name="T12" fmla="*/ 516 w 149"/>
                  <a:gd name="T13" fmla="*/ 895 h 260"/>
                  <a:gd name="T14" fmla="*/ 501 w 149"/>
                  <a:gd name="T15" fmla="*/ 1110 h 260"/>
                  <a:gd name="T16" fmla="*/ 508 w 149"/>
                  <a:gd name="T17" fmla="*/ 1204 h 260"/>
                  <a:gd name="T18" fmla="*/ 471 w 149"/>
                  <a:gd name="T19" fmla="*/ 1241 h 260"/>
                  <a:gd name="T20" fmla="*/ 416 w 149"/>
                  <a:gd name="T21" fmla="*/ 1378 h 260"/>
                  <a:gd name="T22" fmla="*/ 360 w 149"/>
                  <a:gd name="T23" fmla="*/ 1314 h 260"/>
                  <a:gd name="T24" fmla="*/ 310 w 149"/>
                  <a:gd name="T25" fmla="*/ 1227 h 260"/>
                  <a:gd name="T26" fmla="*/ 283 w 149"/>
                  <a:gd name="T27" fmla="*/ 1289 h 260"/>
                  <a:gd name="T28" fmla="*/ 250 w 149"/>
                  <a:gd name="T29" fmla="*/ 1241 h 260"/>
                  <a:gd name="T30" fmla="*/ 180 w 149"/>
                  <a:gd name="T31" fmla="*/ 1241 h 260"/>
                  <a:gd name="T32" fmla="*/ 120 w 149"/>
                  <a:gd name="T33" fmla="*/ 1239 h 260"/>
                  <a:gd name="T34" fmla="*/ 33 w 149"/>
                  <a:gd name="T35" fmla="*/ 1098 h 260"/>
                  <a:gd name="T36" fmla="*/ 188 w 149"/>
                  <a:gd name="T37" fmla="*/ 752 h 260"/>
                  <a:gd name="T38" fmla="*/ 310 w 149"/>
                  <a:gd name="T39" fmla="*/ 381 h 260"/>
                  <a:gd name="T40" fmla="*/ 438 w 149"/>
                  <a:gd name="T41" fmla="*/ 106 h 2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9" h="260">
                    <a:moveTo>
                      <a:pt x="95" y="19"/>
                    </a:moveTo>
                    <a:cubicBezTo>
                      <a:pt x="101" y="15"/>
                      <a:pt x="103" y="7"/>
                      <a:pt x="110" y="3"/>
                    </a:cubicBezTo>
                    <a:cubicBezTo>
                      <a:pt x="116" y="0"/>
                      <a:pt x="130" y="1"/>
                      <a:pt x="136" y="4"/>
                    </a:cubicBezTo>
                    <a:cubicBezTo>
                      <a:pt x="149" y="9"/>
                      <a:pt x="140" y="28"/>
                      <a:pt x="139" y="38"/>
                    </a:cubicBezTo>
                    <a:cubicBezTo>
                      <a:pt x="136" y="53"/>
                      <a:pt x="137" y="69"/>
                      <a:pt x="133" y="85"/>
                    </a:cubicBezTo>
                    <a:cubicBezTo>
                      <a:pt x="129" y="99"/>
                      <a:pt x="131" y="115"/>
                      <a:pt x="126" y="129"/>
                    </a:cubicBezTo>
                    <a:cubicBezTo>
                      <a:pt x="123" y="141"/>
                      <a:pt x="117" y="150"/>
                      <a:pt x="112" y="161"/>
                    </a:cubicBezTo>
                    <a:cubicBezTo>
                      <a:pt x="108" y="174"/>
                      <a:pt x="108" y="186"/>
                      <a:pt x="109" y="199"/>
                    </a:cubicBezTo>
                    <a:cubicBezTo>
                      <a:pt x="109" y="205"/>
                      <a:pt x="110" y="211"/>
                      <a:pt x="110" y="216"/>
                    </a:cubicBezTo>
                    <a:cubicBezTo>
                      <a:pt x="110" y="224"/>
                      <a:pt x="107" y="220"/>
                      <a:pt x="102" y="223"/>
                    </a:cubicBezTo>
                    <a:cubicBezTo>
                      <a:pt x="96" y="227"/>
                      <a:pt x="94" y="240"/>
                      <a:pt x="90" y="247"/>
                    </a:cubicBezTo>
                    <a:cubicBezTo>
                      <a:pt x="83" y="260"/>
                      <a:pt x="78" y="245"/>
                      <a:pt x="78" y="236"/>
                    </a:cubicBezTo>
                    <a:cubicBezTo>
                      <a:pt x="77" y="231"/>
                      <a:pt x="75" y="208"/>
                      <a:pt x="67" y="220"/>
                    </a:cubicBezTo>
                    <a:cubicBezTo>
                      <a:pt x="65" y="223"/>
                      <a:pt x="65" y="231"/>
                      <a:pt x="61" y="231"/>
                    </a:cubicBezTo>
                    <a:cubicBezTo>
                      <a:pt x="57" y="232"/>
                      <a:pt x="57" y="225"/>
                      <a:pt x="54" y="223"/>
                    </a:cubicBezTo>
                    <a:cubicBezTo>
                      <a:pt x="49" y="236"/>
                      <a:pt x="47" y="226"/>
                      <a:pt x="39" y="223"/>
                    </a:cubicBezTo>
                    <a:cubicBezTo>
                      <a:pt x="35" y="222"/>
                      <a:pt x="30" y="224"/>
                      <a:pt x="26" y="222"/>
                    </a:cubicBezTo>
                    <a:cubicBezTo>
                      <a:pt x="16" y="218"/>
                      <a:pt x="10" y="207"/>
                      <a:pt x="7" y="197"/>
                    </a:cubicBezTo>
                    <a:cubicBezTo>
                      <a:pt x="0" y="172"/>
                      <a:pt x="26" y="152"/>
                      <a:pt x="41" y="135"/>
                    </a:cubicBezTo>
                    <a:cubicBezTo>
                      <a:pt x="58" y="116"/>
                      <a:pt x="63" y="91"/>
                      <a:pt x="67" y="68"/>
                    </a:cubicBezTo>
                    <a:cubicBezTo>
                      <a:pt x="71" y="49"/>
                      <a:pt x="84" y="31"/>
                      <a:pt x="95" y="19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7" name="Freeform 202">
                <a:extLst>
                  <a:ext uri="{FF2B5EF4-FFF2-40B4-BE49-F238E27FC236}">
                    <a16:creationId xmlns:a16="http://schemas.microsoft.com/office/drawing/2014/main" id="{AFE54A08-0622-4ED3-94BB-58C632DA0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9" y="3036"/>
                <a:ext cx="121" cy="173"/>
              </a:xfrm>
              <a:custGeom>
                <a:avLst/>
                <a:gdLst>
                  <a:gd name="T0" fmla="*/ 310 w 73"/>
                  <a:gd name="T1" fmla="*/ 106 h 98"/>
                  <a:gd name="T2" fmla="*/ 272 w 73"/>
                  <a:gd name="T3" fmla="*/ 12 h 98"/>
                  <a:gd name="T4" fmla="*/ 181 w 73"/>
                  <a:gd name="T5" fmla="*/ 122 h 98"/>
                  <a:gd name="T6" fmla="*/ 68 w 73"/>
                  <a:gd name="T7" fmla="*/ 293 h 98"/>
                  <a:gd name="T8" fmla="*/ 33 w 73"/>
                  <a:gd name="T9" fmla="*/ 480 h 98"/>
                  <a:gd name="T10" fmla="*/ 187 w 73"/>
                  <a:gd name="T11" fmla="*/ 395 h 98"/>
                  <a:gd name="T12" fmla="*/ 234 w 73"/>
                  <a:gd name="T13" fmla="*/ 309 h 98"/>
                  <a:gd name="T14" fmla="*/ 277 w 73"/>
                  <a:gd name="T15" fmla="*/ 252 h 98"/>
                  <a:gd name="T16" fmla="*/ 313 w 73"/>
                  <a:gd name="T17" fmla="*/ 115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98">
                    <a:moveTo>
                      <a:pt x="68" y="19"/>
                    </a:moveTo>
                    <a:cubicBezTo>
                      <a:pt x="73" y="16"/>
                      <a:pt x="66" y="2"/>
                      <a:pt x="60" y="2"/>
                    </a:cubicBezTo>
                    <a:cubicBezTo>
                      <a:pt x="48" y="0"/>
                      <a:pt x="44" y="13"/>
                      <a:pt x="40" y="22"/>
                    </a:cubicBezTo>
                    <a:cubicBezTo>
                      <a:pt x="34" y="34"/>
                      <a:pt x="23" y="42"/>
                      <a:pt x="15" y="53"/>
                    </a:cubicBezTo>
                    <a:cubicBezTo>
                      <a:pt x="10" y="60"/>
                      <a:pt x="0" y="77"/>
                      <a:pt x="7" y="87"/>
                    </a:cubicBezTo>
                    <a:cubicBezTo>
                      <a:pt x="16" y="98"/>
                      <a:pt x="35" y="79"/>
                      <a:pt x="41" y="72"/>
                    </a:cubicBezTo>
                    <a:cubicBezTo>
                      <a:pt x="45" y="67"/>
                      <a:pt x="47" y="61"/>
                      <a:pt x="51" y="56"/>
                    </a:cubicBezTo>
                    <a:cubicBezTo>
                      <a:pt x="55" y="52"/>
                      <a:pt x="58" y="49"/>
                      <a:pt x="61" y="46"/>
                    </a:cubicBezTo>
                    <a:cubicBezTo>
                      <a:pt x="67" y="38"/>
                      <a:pt x="69" y="30"/>
                      <a:pt x="69" y="21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8" name="Freeform 203">
                <a:extLst>
                  <a:ext uri="{FF2B5EF4-FFF2-40B4-BE49-F238E27FC236}">
                    <a16:creationId xmlns:a16="http://schemas.microsoft.com/office/drawing/2014/main" id="{B2518E72-01FC-4841-A206-0760AB123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2892"/>
                <a:ext cx="204" cy="457"/>
              </a:xfrm>
              <a:custGeom>
                <a:avLst/>
                <a:gdLst>
                  <a:gd name="T0" fmla="*/ 113 w 123"/>
                  <a:gd name="T1" fmla="*/ 89 h 258"/>
                  <a:gd name="T2" fmla="*/ 247 w 123"/>
                  <a:gd name="T3" fmla="*/ 12 h 258"/>
                  <a:gd name="T4" fmla="*/ 347 w 123"/>
                  <a:gd name="T5" fmla="*/ 110 h 258"/>
                  <a:gd name="T6" fmla="*/ 435 w 123"/>
                  <a:gd name="T7" fmla="*/ 439 h 258"/>
                  <a:gd name="T8" fmla="*/ 421 w 123"/>
                  <a:gd name="T9" fmla="*/ 794 h 258"/>
                  <a:gd name="T10" fmla="*/ 488 w 123"/>
                  <a:gd name="T11" fmla="*/ 1089 h 258"/>
                  <a:gd name="T12" fmla="*/ 463 w 123"/>
                  <a:gd name="T13" fmla="*/ 1233 h 258"/>
                  <a:gd name="T14" fmla="*/ 380 w 123"/>
                  <a:gd name="T15" fmla="*/ 1428 h 258"/>
                  <a:gd name="T16" fmla="*/ 333 w 123"/>
                  <a:gd name="T17" fmla="*/ 1155 h 258"/>
                  <a:gd name="T18" fmla="*/ 318 w 123"/>
                  <a:gd name="T19" fmla="*/ 1252 h 258"/>
                  <a:gd name="T20" fmla="*/ 247 w 123"/>
                  <a:gd name="T21" fmla="*/ 1196 h 258"/>
                  <a:gd name="T22" fmla="*/ 255 w 123"/>
                  <a:gd name="T23" fmla="*/ 1433 h 258"/>
                  <a:gd name="T24" fmla="*/ 159 w 123"/>
                  <a:gd name="T25" fmla="*/ 1261 h 258"/>
                  <a:gd name="T26" fmla="*/ 63 w 123"/>
                  <a:gd name="T27" fmla="*/ 1173 h 258"/>
                  <a:gd name="T28" fmla="*/ 55 w 123"/>
                  <a:gd name="T29" fmla="*/ 838 h 258"/>
                  <a:gd name="T30" fmla="*/ 13 w 123"/>
                  <a:gd name="T31" fmla="*/ 512 h 258"/>
                  <a:gd name="T32" fmla="*/ 88 w 123"/>
                  <a:gd name="T33" fmla="*/ 167 h 258"/>
                  <a:gd name="T34" fmla="*/ 113 w 123"/>
                  <a:gd name="T35" fmla="*/ 85 h 2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3" h="258">
                    <a:moveTo>
                      <a:pt x="25" y="16"/>
                    </a:moveTo>
                    <a:cubicBezTo>
                      <a:pt x="34" y="5"/>
                      <a:pt x="37" y="0"/>
                      <a:pt x="54" y="2"/>
                    </a:cubicBezTo>
                    <a:cubicBezTo>
                      <a:pt x="66" y="4"/>
                      <a:pt x="71" y="8"/>
                      <a:pt x="76" y="20"/>
                    </a:cubicBezTo>
                    <a:cubicBezTo>
                      <a:pt x="83" y="38"/>
                      <a:pt x="90" y="60"/>
                      <a:pt x="95" y="79"/>
                    </a:cubicBezTo>
                    <a:cubicBezTo>
                      <a:pt x="101" y="101"/>
                      <a:pt x="99" y="121"/>
                      <a:pt x="92" y="143"/>
                    </a:cubicBezTo>
                    <a:cubicBezTo>
                      <a:pt x="85" y="167"/>
                      <a:pt x="92" y="179"/>
                      <a:pt x="107" y="196"/>
                    </a:cubicBezTo>
                    <a:cubicBezTo>
                      <a:pt x="117" y="209"/>
                      <a:pt x="123" y="228"/>
                      <a:pt x="101" y="222"/>
                    </a:cubicBezTo>
                    <a:cubicBezTo>
                      <a:pt x="99" y="234"/>
                      <a:pt x="100" y="256"/>
                      <a:pt x="83" y="257"/>
                    </a:cubicBezTo>
                    <a:cubicBezTo>
                      <a:pt x="78" y="241"/>
                      <a:pt x="87" y="221"/>
                      <a:pt x="73" y="208"/>
                    </a:cubicBezTo>
                    <a:cubicBezTo>
                      <a:pt x="69" y="213"/>
                      <a:pt x="69" y="219"/>
                      <a:pt x="70" y="225"/>
                    </a:cubicBezTo>
                    <a:cubicBezTo>
                      <a:pt x="64" y="223"/>
                      <a:pt x="61" y="216"/>
                      <a:pt x="54" y="215"/>
                    </a:cubicBezTo>
                    <a:cubicBezTo>
                      <a:pt x="47" y="228"/>
                      <a:pt x="62" y="244"/>
                      <a:pt x="56" y="258"/>
                    </a:cubicBezTo>
                    <a:cubicBezTo>
                      <a:pt x="39" y="258"/>
                      <a:pt x="44" y="235"/>
                      <a:pt x="35" y="227"/>
                    </a:cubicBezTo>
                    <a:cubicBezTo>
                      <a:pt x="25" y="219"/>
                      <a:pt x="20" y="226"/>
                      <a:pt x="14" y="211"/>
                    </a:cubicBezTo>
                    <a:cubicBezTo>
                      <a:pt x="7" y="190"/>
                      <a:pt x="18" y="171"/>
                      <a:pt x="12" y="151"/>
                    </a:cubicBezTo>
                    <a:cubicBezTo>
                      <a:pt x="7" y="131"/>
                      <a:pt x="0" y="113"/>
                      <a:pt x="3" y="92"/>
                    </a:cubicBezTo>
                    <a:cubicBezTo>
                      <a:pt x="7" y="72"/>
                      <a:pt x="13" y="49"/>
                      <a:pt x="19" y="30"/>
                    </a:cubicBezTo>
                    <a:cubicBezTo>
                      <a:pt x="21" y="25"/>
                      <a:pt x="22" y="20"/>
                      <a:pt x="25" y="15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9" name="Freeform 204">
                <a:extLst>
                  <a:ext uri="{FF2B5EF4-FFF2-40B4-BE49-F238E27FC236}">
                    <a16:creationId xmlns:a16="http://schemas.microsoft.com/office/drawing/2014/main" id="{067CEFBA-76E8-4CB0-8946-0A35A22CD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928"/>
                <a:ext cx="93" cy="209"/>
              </a:xfrm>
              <a:custGeom>
                <a:avLst/>
                <a:gdLst>
                  <a:gd name="T0" fmla="*/ 234 w 56"/>
                  <a:gd name="T1" fmla="*/ 195 h 118"/>
                  <a:gd name="T2" fmla="*/ 91 w 56"/>
                  <a:gd name="T3" fmla="*/ 223 h 118"/>
                  <a:gd name="T4" fmla="*/ 20 w 56"/>
                  <a:gd name="T5" fmla="*/ 540 h 118"/>
                  <a:gd name="T6" fmla="*/ 110 w 56"/>
                  <a:gd name="T7" fmla="*/ 650 h 118"/>
                  <a:gd name="T8" fmla="*/ 196 w 56"/>
                  <a:gd name="T9" fmla="*/ 517 h 118"/>
                  <a:gd name="T10" fmla="*/ 234 w 56"/>
                  <a:gd name="T11" fmla="*/ 200 h 1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6" h="118">
                    <a:moveTo>
                      <a:pt x="51" y="35"/>
                    </a:moveTo>
                    <a:cubicBezTo>
                      <a:pt x="48" y="0"/>
                      <a:pt x="29" y="21"/>
                      <a:pt x="20" y="40"/>
                    </a:cubicBezTo>
                    <a:cubicBezTo>
                      <a:pt x="13" y="56"/>
                      <a:pt x="0" y="77"/>
                      <a:pt x="4" y="97"/>
                    </a:cubicBezTo>
                    <a:cubicBezTo>
                      <a:pt x="6" y="107"/>
                      <a:pt x="13" y="118"/>
                      <a:pt x="24" y="117"/>
                    </a:cubicBezTo>
                    <a:cubicBezTo>
                      <a:pt x="38" y="117"/>
                      <a:pt x="40" y="104"/>
                      <a:pt x="43" y="93"/>
                    </a:cubicBezTo>
                    <a:cubicBezTo>
                      <a:pt x="47" y="81"/>
                      <a:pt x="56" y="46"/>
                      <a:pt x="51" y="36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4" name="Group 205">
              <a:extLst>
                <a:ext uri="{FF2B5EF4-FFF2-40B4-BE49-F238E27FC236}">
                  <a16:creationId xmlns:a16="http://schemas.microsoft.com/office/drawing/2014/main" id="{9538E812-640A-4F21-92C3-ED9D621BBF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0" y="1873"/>
              <a:ext cx="3534" cy="1561"/>
              <a:chOff x="1040" y="1873"/>
              <a:chExt cx="3534" cy="1561"/>
            </a:xfrm>
          </p:grpSpPr>
          <p:sp>
            <p:nvSpPr>
              <p:cNvPr id="15710" name="Freeform 206">
                <a:extLst>
                  <a:ext uri="{FF2B5EF4-FFF2-40B4-BE49-F238E27FC236}">
                    <a16:creationId xmlns:a16="http://schemas.microsoft.com/office/drawing/2014/main" id="{BF10C1E1-276D-486A-BA5C-5ED6BA50E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2890"/>
                <a:ext cx="159" cy="392"/>
              </a:xfrm>
              <a:custGeom>
                <a:avLst/>
                <a:gdLst>
                  <a:gd name="T0" fmla="*/ 20 w 96"/>
                  <a:gd name="T1" fmla="*/ 346 h 221"/>
                  <a:gd name="T2" fmla="*/ 5 w 96"/>
                  <a:gd name="T3" fmla="*/ 186 h 221"/>
                  <a:gd name="T4" fmla="*/ 91 w 96"/>
                  <a:gd name="T5" fmla="*/ 35 h 221"/>
                  <a:gd name="T6" fmla="*/ 340 w 96"/>
                  <a:gd name="T7" fmla="*/ 44 h 221"/>
                  <a:gd name="T8" fmla="*/ 427 w 96"/>
                  <a:gd name="T9" fmla="*/ 261 h 221"/>
                  <a:gd name="T10" fmla="*/ 381 w 96"/>
                  <a:gd name="T11" fmla="*/ 447 h 221"/>
                  <a:gd name="T12" fmla="*/ 318 w 96"/>
                  <a:gd name="T13" fmla="*/ 607 h 221"/>
                  <a:gd name="T14" fmla="*/ 331 w 96"/>
                  <a:gd name="T15" fmla="*/ 786 h 221"/>
                  <a:gd name="T16" fmla="*/ 396 w 96"/>
                  <a:gd name="T17" fmla="*/ 924 h 221"/>
                  <a:gd name="T18" fmla="*/ 422 w 96"/>
                  <a:gd name="T19" fmla="*/ 1077 h 221"/>
                  <a:gd name="T20" fmla="*/ 422 w 96"/>
                  <a:gd name="T21" fmla="*/ 1183 h 221"/>
                  <a:gd name="T22" fmla="*/ 351 w 96"/>
                  <a:gd name="T23" fmla="*/ 1016 h 221"/>
                  <a:gd name="T24" fmla="*/ 351 w 96"/>
                  <a:gd name="T25" fmla="*/ 1133 h 221"/>
                  <a:gd name="T26" fmla="*/ 283 w 96"/>
                  <a:gd name="T27" fmla="*/ 1082 h 221"/>
                  <a:gd name="T28" fmla="*/ 285 w 96"/>
                  <a:gd name="T29" fmla="*/ 1204 h 221"/>
                  <a:gd name="T30" fmla="*/ 235 w 96"/>
                  <a:gd name="T31" fmla="*/ 1167 h 221"/>
                  <a:gd name="T32" fmla="*/ 187 w 96"/>
                  <a:gd name="T33" fmla="*/ 1196 h 221"/>
                  <a:gd name="T34" fmla="*/ 154 w 96"/>
                  <a:gd name="T35" fmla="*/ 1155 h 221"/>
                  <a:gd name="T36" fmla="*/ 195 w 96"/>
                  <a:gd name="T37" fmla="*/ 1004 h 221"/>
                  <a:gd name="T38" fmla="*/ 118 w 96"/>
                  <a:gd name="T39" fmla="*/ 679 h 221"/>
                  <a:gd name="T40" fmla="*/ 22 w 96"/>
                  <a:gd name="T41" fmla="*/ 346 h 2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6" h="221">
                    <a:moveTo>
                      <a:pt x="4" y="62"/>
                    </a:moveTo>
                    <a:cubicBezTo>
                      <a:pt x="0" y="52"/>
                      <a:pt x="0" y="43"/>
                      <a:pt x="1" y="33"/>
                    </a:cubicBezTo>
                    <a:cubicBezTo>
                      <a:pt x="2" y="19"/>
                      <a:pt x="8" y="12"/>
                      <a:pt x="20" y="6"/>
                    </a:cubicBezTo>
                    <a:cubicBezTo>
                      <a:pt x="35" y="0"/>
                      <a:pt x="61" y="0"/>
                      <a:pt x="75" y="8"/>
                    </a:cubicBezTo>
                    <a:cubicBezTo>
                      <a:pt x="90" y="16"/>
                      <a:pt x="91" y="33"/>
                      <a:pt x="94" y="47"/>
                    </a:cubicBezTo>
                    <a:cubicBezTo>
                      <a:pt x="96" y="61"/>
                      <a:pt x="89" y="68"/>
                      <a:pt x="84" y="80"/>
                    </a:cubicBezTo>
                    <a:cubicBezTo>
                      <a:pt x="78" y="90"/>
                      <a:pt x="72" y="97"/>
                      <a:pt x="70" y="109"/>
                    </a:cubicBezTo>
                    <a:cubicBezTo>
                      <a:pt x="67" y="120"/>
                      <a:pt x="69" y="130"/>
                      <a:pt x="73" y="141"/>
                    </a:cubicBezTo>
                    <a:cubicBezTo>
                      <a:pt x="77" y="150"/>
                      <a:pt x="83" y="157"/>
                      <a:pt x="87" y="166"/>
                    </a:cubicBezTo>
                    <a:cubicBezTo>
                      <a:pt x="91" y="174"/>
                      <a:pt x="92" y="185"/>
                      <a:pt x="93" y="193"/>
                    </a:cubicBezTo>
                    <a:cubicBezTo>
                      <a:pt x="93" y="200"/>
                      <a:pt x="93" y="205"/>
                      <a:pt x="93" y="212"/>
                    </a:cubicBezTo>
                    <a:cubicBezTo>
                      <a:pt x="79" y="214"/>
                      <a:pt x="91" y="181"/>
                      <a:pt x="77" y="182"/>
                    </a:cubicBezTo>
                    <a:cubicBezTo>
                      <a:pt x="77" y="186"/>
                      <a:pt x="83" y="201"/>
                      <a:pt x="77" y="203"/>
                    </a:cubicBezTo>
                    <a:cubicBezTo>
                      <a:pt x="74" y="204"/>
                      <a:pt x="65" y="181"/>
                      <a:pt x="62" y="194"/>
                    </a:cubicBezTo>
                    <a:cubicBezTo>
                      <a:pt x="61" y="200"/>
                      <a:pt x="67" y="211"/>
                      <a:pt x="63" y="216"/>
                    </a:cubicBezTo>
                    <a:cubicBezTo>
                      <a:pt x="60" y="221"/>
                      <a:pt x="53" y="213"/>
                      <a:pt x="52" y="209"/>
                    </a:cubicBezTo>
                    <a:cubicBezTo>
                      <a:pt x="47" y="210"/>
                      <a:pt x="46" y="215"/>
                      <a:pt x="41" y="214"/>
                    </a:cubicBezTo>
                    <a:cubicBezTo>
                      <a:pt x="37" y="213"/>
                      <a:pt x="34" y="211"/>
                      <a:pt x="34" y="207"/>
                    </a:cubicBezTo>
                    <a:cubicBezTo>
                      <a:pt x="34" y="198"/>
                      <a:pt x="42" y="189"/>
                      <a:pt x="43" y="180"/>
                    </a:cubicBezTo>
                    <a:cubicBezTo>
                      <a:pt x="46" y="159"/>
                      <a:pt x="32" y="141"/>
                      <a:pt x="26" y="122"/>
                    </a:cubicBezTo>
                    <a:cubicBezTo>
                      <a:pt x="20" y="102"/>
                      <a:pt x="12" y="82"/>
                      <a:pt x="5" y="62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1" name="Freeform 207">
                <a:extLst>
                  <a:ext uri="{FF2B5EF4-FFF2-40B4-BE49-F238E27FC236}">
                    <a16:creationId xmlns:a16="http://schemas.microsoft.com/office/drawing/2014/main" id="{557B78E3-7596-4A34-97C3-2737AF524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9" y="2926"/>
                <a:ext cx="70" cy="147"/>
              </a:xfrm>
              <a:custGeom>
                <a:avLst/>
                <a:gdLst>
                  <a:gd name="T0" fmla="*/ 187 w 42"/>
                  <a:gd name="T1" fmla="*/ 44 h 83"/>
                  <a:gd name="T2" fmla="*/ 125 w 42"/>
                  <a:gd name="T3" fmla="*/ 7 h 83"/>
                  <a:gd name="T4" fmla="*/ 62 w 42"/>
                  <a:gd name="T5" fmla="*/ 89 h 83"/>
                  <a:gd name="T6" fmla="*/ 42 w 42"/>
                  <a:gd name="T7" fmla="*/ 377 h 83"/>
                  <a:gd name="T8" fmla="*/ 158 w 42"/>
                  <a:gd name="T9" fmla="*/ 294 h 83"/>
                  <a:gd name="T10" fmla="*/ 195 w 42"/>
                  <a:gd name="T11" fmla="*/ 101 h 83"/>
                  <a:gd name="T12" fmla="*/ 188 w 42"/>
                  <a:gd name="T13" fmla="*/ 50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83">
                    <a:moveTo>
                      <a:pt x="40" y="8"/>
                    </a:moveTo>
                    <a:cubicBezTo>
                      <a:pt x="40" y="1"/>
                      <a:pt x="33" y="0"/>
                      <a:pt x="27" y="1"/>
                    </a:cubicBezTo>
                    <a:cubicBezTo>
                      <a:pt x="20" y="3"/>
                      <a:pt x="16" y="9"/>
                      <a:pt x="13" y="16"/>
                    </a:cubicBezTo>
                    <a:cubicBezTo>
                      <a:pt x="9" y="28"/>
                      <a:pt x="0" y="55"/>
                      <a:pt x="9" y="68"/>
                    </a:cubicBezTo>
                    <a:cubicBezTo>
                      <a:pt x="19" y="83"/>
                      <a:pt x="31" y="63"/>
                      <a:pt x="34" y="53"/>
                    </a:cubicBezTo>
                    <a:cubicBezTo>
                      <a:pt x="38" y="41"/>
                      <a:pt x="41" y="30"/>
                      <a:pt x="42" y="18"/>
                    </a:cubicBezTo>
                    <a:cubicBezTo>
                      <a:pt x="42" y="15"/>
                      <a:pt x="42" y="12"/>
                      <a:pt x="41" y="9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2" name="Freeform 208">
                <a:extLst>
                  <a:ext uri="{FF2B5EF4-FFF2-40B4-BE49-F238E27FC236}">
                    <a16:creationId xmlns:a16="http://schemas.microsoft.com/office/drawing/2014/main" id="{2FCFBFC0-7A61-4C5E-AB8C-680EA0E9E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5" y="2915"/>
                <a:ext cx="233" cy="482"/>
              </a:xfrm>
              <a:custGeom>
                <a:avLst/>
                <a:gdLst>
                  <a:gd name="T0" fmla="*/ 117 w 140"/>
                  <a:gd name="T1" fmla="*/ 167 h 272"/>
                  <a:gd name="T2" fmla="*/ 186 w 140"/>
                  <a:gd name="T3" fmla="*/ 21 h 272"/>
                  <a:gd name="T4" fmla="*/ 318 w 140"/>
                  <a:gd name="T5" fmla="*/ 34 h 272"/>
                  <a:gd name="T6" fmla="*/ 471 w 140"/>
                  <a:gd name="T7" fmla="*/ 346 h 272"/>
                  <a:gd name="T8" fmla="*/ 604 w 140"/>
                  <a:gd name="T9" fmla="*/ 597 h 272"/>
                  <a:gd name="T10" fmla="*/ 526 w 140"/>
                  <a:gd name="T11" fmla="*/ 886 h 272"/>
                  <a:gd name="T12" fmla="*/ 501 w 140"/>
                  <a:gd name="T13" fmla="*/ 1131 h 272"/>
                  <a:gd name="T14" fmla="*/ 558 w 140"/>
                  <a:gd name="T15" fmla="*/ 1347 h 272"/>
                  <a:gd name="T16" fmla="*/ 458 w 140"/>
                  <a:gd name="T17" fmla="*/ 1191 h 272"/>
                  <a:gd name="T18" fmla="*/ 438 w 140"/>
                  <a:gd name="T19" fmla="*/ 1281 h 272"/>
                  <a:gd name="T20" fmla="*/ 341 w 140"/>
                  <a:gd name="T21" fmla="*/ 1168 h 272"/>
                  <a:gd name="T22" fmla="*/ 374 w 140"/>
                  <a:gd name="T23" fmla="*/ 1354 h 272"/>
                  <a:gd name="T24" fmla="*/ 326 w 140"/>
                  <a:gd name="T25" fmla="*/ 1508 h 272"/>
                  <a:gd name="T26" fmla="*/ 291 w 140"/>
                  <a:gd name="T27" fmla="*/ 1357 h 272"/>
                  <a:gd name="T28" fmla="*/ 216 w 140"/>
                  <a:gd name="T29" fmla="*/ 1274 h 272"/>
                  <a:gd name="T30" fmla="*/ 125 w 140"/>
                  <a:gd name="T31" fmla="*/ 1256 h 272"/>
                  <a:gd name="T32" fmla="*/ 47 w 140"/>
                  <a:gd name="T33" fmla="*/ 1136 h 272"/>
                  <a:gd name="T34" fmla="*/ 20 w 140"/>
                  <a:gd name="T35" fmla="*/ 794 h 272"/>
                  <a:gd name="T36" fmla="*/ 138 w 140"/>
                  <a:gd name="T37" fmla="*/ 489 h 272"/>
                  <a:gd name="T38" fmla="*/ 130 w 140"/>
                  <a:gd name="T39" fmla="*/ 172 h 2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0" h="272">
                    <a:moveTo>
                      <a:pt x="25" y="30"/>
                    </a:moveTo>
                    <a:cubicBezTo>
                      <a:pt x="30" y="19"/>
                      <a:pt x="29" y="10"/>
                      <a:pt x="40" y="4"/>
                    </a:cubicBezTo>
                    <a:cubicBezTo>
                      <a:pt x="48" y="0"/>
                      <a:pt x="61" y="0"/>
                      <a:pt x="69" y="6"/>
                    </a:cubicBezTo>
                    <a:cubicBezTo>
                      <a:pt x="85" y="16"/>
                      <a:pt x="93" y="46"/>
                      <a:pt x="102" y="62"/>
                    </a:cubicBezTo>
                    <a:cubicBezTo>
                      <a:pt x="112" y="79"/>
                      <a:pt x="123" y="91"/>
                      <a:pt x="131" y="107"/>
                    </a:cubicBezTo>
                    <a:cubicBezTo>
                      <a:pt x="140" y="129"/>
                      <a:pt x="126" y="142"/>
                      <a:pt x="114" y="159"/>
                    </a:cubicBezTo>
                    <a:cubicBezTo>
                      <a:pt x="105" y="173"/>
                      <a:pt x="103" y="186"/>
                      <a:pt x="109" y="203"/>
                    </a:cubicBezTo>
                    <a:cubicBezTo>
                      <a:pt x="113" y="213"/>
                      <a:pt x="127" y="233"/>
                      <a:pt x="121" y="242"/>
                    </a:cubicBezTo>
                    <a:cubicBezTo>
                      <a:pt x="110" y="236"/>
                      <a:pt x="109" y="218"/>
                      <a:pt x="99" y="214"/>
                    </a:cubicBezTo>
                    <a:cubicBezTo>
                      <a:pt x="100" y="220"/>
                      <a:pt x="101" y="226"/>
                      <a:pt x="95" y="230"/>
                    </a:cubicBezTo>
                    <a:cubicBezTo>
                      <a:pt x="87" y="224"/>
                      <a:pt x="83" y="210"/>
                      <a:pt x="74" y="210"/>
                    </a:cubicBezTo>
                    <a:cubicBezTo>
                      <a:pt x="69" y="221"/>
                      <a:pt x="82" y="231"/>
                      <a:pt x="81" y="243"/>
                    </a:cubicBezTo>
                    <a:cubicBezTo>
                      <a:pt x="81" y="249"/>
                      <a:pt x="79" y="271"/>
                      <a:pt x="71" y="271"/>
                    </a:cubicBezTo>
                    <a:cubicBezTo>
                      <a:pt x="58" y="272"/>
                      <a:pt x="62" y="251"/>
                      <a:pt x="63" y="244"/>
                    </a:cubicBezTo>
                    <a:cubicBezTo>
                      <a:pt x="63" y="230"/>
                      <a:pt x="62" y="230"/>
                      <a:pt x="47" y="229"/>
                    </a:cubicBezTo>
                    <a:cubicBezTo>
                      <a:pt x="44" y="215"/>
                      <a:pt x="34" y="227"/>
                      <a:pt x="27" y="226"/>
                    </a:cubicBezTo>
                    <a:cubicBezTo>
                      <a:pt x="16" y="224"/>
                      <a:pt x="12" y="213"/>
                      <a:pt x="10" y="204"/>
                    </a:cubicBezTo>
                    <a:cubicBezTo>
                      <a:pt x="5" y="184"/>
                      <a:pt x="0" y="164"/>
                      <a:pt x="4" y="143"/>
                    </a:cubicBezTo>
                    <a:cubicBezTo>
                      <a:pt x="8" y="123"/>
                      <a:pt x="24" y="108"/>
                      <a:pt x="30" y="88"/>
                    </a:cubicBezTo>
                    <a:cubicBezTo>
                      <a:pt x="35" y="68"/>
                      <a:pt x="36" y="49"/>
                      <a:pt x="28" y="31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3" name="Freeform 209">
                <a:extLst>
                  <a:ext uri="{FF2B5EF4-FFF2-40B4-BE49-F238E27FC236}">
                    <a16:creationId xmlns:a16="http://schemas.microsoft.com/office/drawing/2014/main" id="{38DFA6EB-0075-457F-B3D9-0B8C4F4B7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" y="3011"/>
                <a:ext cx="122" cy="237"/>
              </a:xfrm>
              <a:custGeom>
                <a:avLst/>
                <a:gdLst>
                  <a:gd name="T0" fmla="*/ 319 w 73"/>
                  <a:gd name="T1" fmla="*/ 156 h 134"/>
                  <a:gd name="T2" fmla="*/ 201 w 73"/>
                  <a:gd name="T3" fmla="*/ 57 h 134"/>
                  <a:gd name="T4" fmla="*/ 187 w 73"/>
                  <a:gd name="T5" fmla="*/ 166 h 134"/>
                  <a:gd name="T6" fmla="*/ 145 w 73"/>
                  <a:gd name="T7" fmla="*/ 276 h 134"/>
                  <a:gd name="T8" fmla="*/ 120 w 73"/>
                  <a:gd name="T9" fmla="*/ 741 h 134"/>
                  <a:gd name="T10" fmla="*/ 234 w 73"/>
                  <a:gd name="T11" fmla="*/ 394 h 134"/>
                  <a:gd name="T12" fmla="*/ 319 w 73"/>
                  <a:gd name="T13" fmla="*/ 143 h 1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134">
                    <a:moveTo>
                      <a:pt x="68" y="28"/>
                    </a:moveTo>
                    <a:cubicBezTo>
                      <a:pt x="66" y="17"/>
                      <a:pt x="51" y="0"/>
                      <a:pt x="43" y="10"/>
                    </a:cubicBezTo>
                    <a:cubicBezTo>
                      <a:pt x="39" y="15"/>
                      <a:pt x="42" y="25"/>
                      <a:pt x="40" y="30"/>
                    </a:cubicBezTo>
                    <a:cubicBezTo>
                      <a:pt x="39" y="37"/>
                      <a:pt x="34" y="44"/>
                      <a:pt x="31" y="50"/>
                    </a:cubicBezTo>
                    <a:cubicBezTo>
                      <a:pt x="23" y="65"/>
                      <a:pt x="0" y="127"/>
                      <a:pt x="26" y="134"/>
                    </a:cubicBezTo>
                    <a:cubicBezTo>
                      <a:pt x="43" y="115"/>
                      <a:pt x="30" y="89"/>
                      <a:pt x="50" y="71"/>
                    </a:cubicBezTo>
                    <a:cubicBezTo>
                      <a:pt x="62" y="59"/>
                      <a:pt x="73" y="44"/>
                      <a:pt x="68" y="26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4" name="Freeform 210">
                <a:extLst>
                  <a:ext uri="{FF2B5EF4-FFF2-40B4-BE49-F238E27FC236}">
                    <a16:creationId xmlns:a16="http://schemas.microsoft.com/office/drawing/2014/main" id="{E7524960-2781-466B-9F0E-BCEBC6E7E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2924"/>
                <a:ext cx="168" cy="454"/>
              </a:xfrm>
              <a:custGeom>
                <a:avLst/>
                <a:gdLst>
                  <a:gd name="T0" fmla="*/ 22 w 101"/>
                  <a:gd name="T1" fmla="*/ 211 h 256"/>
                  <a:gd name="T2" fmla="*/ 37 w 101"/>
                  <a:gd name="T3" fmla="*/ 21 h 256"/>
                  <a:gd name="T4" fmla="*/ 188 w 101"/>
                  <a:gd name="T5" fmla="*/ 7 h 256"/>
                  <a:gd name="T6" fmla="*/ 422 w 101"/>
                  <a:gd name="T7" fmla="*/ 216 h 256"/>
                  <a:gd name="T8" fmla="*/ 437 w 101"/>
                  <a:gd name="T9" fmla="*/ 679 h 256"/>
                  <a:gd name="T10" fmla="*/ 422 w 101"/>
                  <a:gd name="T11" fmla="*/ 1176 h 256"/>
                  <a:gd name="T12" fmla="*/ 404 w 101"/>
                  <a:gd name="T13" fmla="*/ 1339 h 256"/>
                  <a:gd name="T14" fmla="*/ 391 w 101"/>
                  <a:gd name="T15" fmla="*/ 1415 h 256"/>
                  <a:gd name="T16" fmla="*/ 349 w 101"/>
                  <a:gd name="T17" fmla="*/ 1327 h 256"/>
                  <a:gd name="T18" fmla="*/ 291 w 101"/>
                  <a:gd name="T19" fmla="*/ 1176 h 256"/>
                  <a:gd name="T20" fmla="*/ 271 w 101"/>
                  <a:gd name="T21" fmla="*/ 1366 h 256"/>
                  <a:gd name="T22" fmla="*/ 226 w 101"/>
                  <a:gd name="T23" fmla="*/ 1293 h 256"/>
                  <a:gd name="T24" fmla="*/ 151 w 101"/>
                  <a:gd name="T25" fmla="*/ 1243 h 256"/>
                  <a:gd name="T26" fmla="*/ 208 w 101"/>
                  <a:gd name="T27" fmla="*/ 1119 h 256"/>
                  <a:gd name="T28" fmla="*/ 250 w 101"/>
                  <a:gd name="T29" fmla="*/ 764 h 256"/>
                  <a:gd name="T30" fmla="*/ 22 w 101"/>
                  <a:gd name="T31" fmla="*/ 188 h 2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1" h="256">
                    <a:moveTo>
                      <a:pt x="5" y="38"/>
                    </a:moveTo>
                    <a:cubicBezTo>
                      <a:pt x="5" y="28"/>
                      <a:pt x="0" y="11"/>
                      <a:pt x="8" y="4"/>
                    </a:cubicBezTo>
                    <a:cubicBezTo>
                      <a:pt x="14" y="0"/>
                      <a:pt x="33" y="0"/>
                      <a:pt x="41" y="1"/>
                    </a:cubicBezTo>
                    <a:cubicBezTo>
                      <a:pt x="67" y="3"/>
                      <a:pt x="83" y="14"/>
                      <a:pt x="92" y="39"/>
                    </a:cubicBezTo>
                    <a:cubicBezTo>
                      <a:pt x="101" y="65"/>
                      <a:pt x="95" y="94"/>
                      <a:pt x="95" y="122"/>
                    </a:cubicBezTo>
                    <a:cubicBezTo>
                      <a:pt x="95" y="152"/>
                      <a:pt x="96" y="182"/>
                      <a:pt x="92" y="211"/>
                    </a:cubicBezTo>
                    <a:cubicBezTo>
                      <a:pt x="91" y="221"/>
                      <a:pt x="89" y="230"/>
                      <a:pt x="88" y="240"/>
                    </a:cubicBezTo>
                    <a:cubicBezTo>
                      <a:pt x="87" y="243"/>
                      <a:pt x="89" y="253"/>
                      <a:pt x="85" y="254"/>
                    </a:cubicBezTo>
                    <a:cubicBezTo>
                      <a:pt x="79" y="256"/>
                      <a:pt x="77" y="242"/>
                      <a:pt x="76" y="238"/>
                    </a:cubicBezTo>
                    <a:cubicBezTo>
                      <a:pt x="75" y="231"/>
                      <a:pt x="77" y="196"/>
                      <a:pt x="63" y="211"/>
                    </a:cubicBezTo>
                    <a:cubicBezTo>
                      <a:pt x="56" y="219"/>
                      <a:pt x="62" y="236"/>
                      <a:pt x="59" y="245"/>
                    </a:cubicBezTo>
                    <a:cubicBezTo>
                      <a:pt x="53" y="243"/>
                      <a:pt x="51" y="237"/>
                      <a:pt x="49" y="232"/>
                    </a:cubicBezTo>
                    <a:cubicBezTo>
                      <a:pt x="43" y="247"/>
                      <a:pt x="31" y="236"/>
                      <a:pt x="33" y="223"/>
                    </a:cubicBezTo>
                    <a:cubicBezTo>
                      <a:pt x="35" y="216"/>
                      <a:pt x="42" y="208"/>
                      <a:pt x="45" y="201"/>
                    </a:cubicBezTo>
                    <a:cubicBezTo>
                      <a:pt x="54" y="182"/>
                      <a:pt x="59" y="158"/>
                      <a:pt x="54" y="137"/>
                    </a:cubicBezTo>
                    <a:cubicBezTo>
                      <a:pt x="46" y="97"/>
                      <a:pt x="24" y="68"/>
                      <a:pt x="5" y="34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5" name="Freeform 211">
                <a:extLst>
                  <a:ext uri="{FF2B5EF4-FFF2-40B4-BE49-F238E27FC236}">
                    <a16:creationId xmlns:a16="http://schemas.microsoft.com/office/drawing/2014/main" id="{E59D0759-6E5A-43D0-8427-5B23E94E3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" y="2965"/>
                <a:ext cx="86" cy="154"/>
              </a:xfrm>
              <a:custGeom>
                <a:avLst/>
                <a:gdLst>
                  <a:gd name="T0" fmla="*/ 151 w 52"/>
                  <a:gd name="T1" fmla="*/ 101 h 87"/>
                  <a:gd name="T2" fmla="*/ 60 w 52"/>
                  <a:gd name="T3" fmla="*/ 16 h 87"/>
                  <a:gd name="T4" fmla="*/ 91 w 52"/>
                  <a:gd name="T5" fmla="*/ 122 h 87"/>
                  <a:gd name="T6" fmla="*/ 146 w 52"/>
                  <a:gd name="T7" fmla="*/ 388 h 87"/>
                  <a:gd name="T8" fmla="*/ 208 w 52"/>
                  <a:gd name="T9" fmla="*/ 455 h 87"/>
                  <a:gd name="T10" fmla="*/ 217 w 52"/>
                  <a:gd name="T11" fmla="*/ 310 h 87"/>
                  <a:gd name="T12" fmla="*/ 151 w 52"/>
                  <a:gd name="T13" fmla="*/ 89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87">
                    <a:moveTo>
                      <a:pt x="33" y="18"/>
                    </a:moveTo>
                    <a:cubicBezTo>
                      <a:pt x="31" y="12"/>
                      <a:pt x="21" y="0"/>
                      <a:pt x="13" y="3"/>
                    </a:cubicBezTo>
                    <a:cubicBezTo>
                      <a:pt x="0" y="8"/>
                      <a:pt x="17" y="18"/>
                      <a:pt x="20" y="22"/>
                    </a:cubicBezTo>
                    <a:cubicBezTo>
                      <a:pt x="34" y="37"/>
                      <a:pt x="28" y="52"/>
                      <a:pt x="32" y="70"/>
                    </a:cubicBezTo>
                    <a:cubicBezTo>
                      <a:pt x="33" y="76"/>
                      <a:pt x="37" y="87"/>
                      <a:pt x="46" y="82"/>
                    </a:cubicBezTo>
                    <a:cubicBezTo>
                      <a:pt x="52" y="78"/>
                      <a:pt x="49" y="62"/>
                      <a:pt x="48" y="56"/>
                    </a:cubicBezTo>
                    <a:cubicBezTo>
                      <a:pt x="46" y="42"/>
                      <a:pt x="39" y="29"/>
                      <a:pt x="33" y="16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6" name="Freeform 212">
                <a:extLst>
                  <a:ext uri="{FF2B5EF4-FFF2-40B4-BE49-F238E27FC236}">
                    <a16:creationId xmlns:a16="http://schemas.microsoft.com/office/drawing/2014/main" id="{F9273A34-05BC-4BD2-9A00-CE6759537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2926"/>
                <a:ext cx="159" cy="434"/>
              </a:xfrm>
              <a:custGeom>
                <a:avLst/>
                <a:gdLst>
                  <a:gd name="T0" fmla="*/ 55 w 96"/>
                  <a:gd name="T1" fmla="*/ 377 h 245"/>
                  <a:gd name="T2" fmla="*/ 154 w 96"/>
                  <a:gd name="T3" fmla="*/ 50 h 245"/>
                  <a:gd name="T4" fmla="*/ 409 w 96"/>
                  <a:gd name="T5" fmla="*/ 110 h 245"/>
                  <a:gd name="T6" fmla="*/ 354 w 96"/>
                  <a:gd name="T7" fmla="*/ 446 h 245"/>
                  <a:gd name="T8" fmla="*/ 292 w 96"/>
                  <a:gd name="T9" fmla="*/ 778 h 245"/>
                  <a:gd name="T10" fmla="*/ 272 w 96"/>
                  <a:gd name="T11" fmla="*/ 1058 h 245"/>
                  <a:gd name="T12" fmla="*/ 285 w 96"/>
                  <a:gd name="T13" fmla="*/ 1362 h 245"/>
                  <a:gd name="T14" fmla="*/ 187 w 96"/>
                  <a:gd name="T15" fmla="*/ 1118 h 245"/>
                  <a:gd name="T16" fmla="*/ 209 w 96"/>
                  <a:gd name="T17" fmla="*/ 1274 h 245"/>
                  <a:gd name="T18" fmla="*/ 139 w 96"/>
                  <a:gd name="T19" fmla="*/ 1183 h 245"/>
                  <a:gd name="T20" fmla="*/ 118 w 96"/>
                  <a:gd name="T21" fmla="*/ 1183 h 245"/>
                  <a:gd name="T22" fmla="*/ 96 w 96"/>
                  <a:gd name="T23" fmla="*/ 1327 h 245"/>
                  <a:gd name="T24" fmla="*/ 46 w 96"/>
                  <a:gd name="T25" fmla="*/ 872 h 245"/>
                  <a:gd name="T26" fmla="*/ 55 w 96"/>
                  <a:gd name="T27" fmla="*/ 361 h 2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45">
                    <a:moveTo>
                      <a:pt x="12" y="68"/>
                    </a:moveTo>
                    <a:cubicBezTo>
                      <a:pt x="21" y="45"/>
                      <a:pt x="6" y="23"/>
                      <a:pt x="34" y="9"/>
                    </a:cubicBezTo>
                    <a:cubicBezTo>
                      <a:pt x="50" y="1"/>
                      <a:pt x="82" y="0"/>
                      <a:pt x="90" y="20"/>
                    </a:cubicBezTo>
                    <a:cubicBezTo>
                      <a:pt x="96" y="36"/>
                      <a:pt x="81" y="63"/>
                      <a:pt x="78" y="80"/>
                    </a:cubicBezTo>
                    <a:cubicBezTo>
                      <a:pt x="73" y="101"/>
                      <a:pt x="73" y="119"/>
                      <a:pt x="64" y="140"/>
                    </a:cubicBezTo>
                    <a:cubicBezTo>
                      <a:pt x="56" y="157"/>
                      <a:pt x="58" y="172"/>
                      <a:pt x="60" y="190"/>
                    </a:cubicBezTo>
                    <a:cubicBezTo>
                      <a:pt x="62" y="204"/>
                      <a:pt x="68" y="234"/>
                      <a:pt x="63" y="245"/>
                    </a:cubicBezTo>
                    <a:cubicBezTo>
                      <a:pt x="59" y="240"/>
                      <a:pt x="52" y="194"/>
                      <a:pt x="41" y="201"/>
                    </a:cubicBezTo>
                    <a:cubicBezTo>
                      <a:pt x="31" y="208"/>
                      <a:pt x="51" y="221"/>
                      <a:pt x="46" y="229"/>
                    </a:cubicBezTo>
                    <a:cubicBezTo>
                      <a:pt x="38" y="240"/>
                      <a:pt x="32" y="218"/>
                      <a:pt x="31" y="213"/>
                    </a:cubicBezTo>
                    <a:cubicBezTo>
                      <a:pt x="29" y="213"/>
                      <a:pt x="28" y="213"/>
                      <a:pt x="26" y="213"/>
                    </a:cubicBezTo>
                    <a:cubicBezTo>
                      <a:pt x="25" y="223"/>
                      <a:pt x="25" y="230"/>
                      <a:pt x="21" y="239"/>
                    </a:cubicBezTo>
                    <a:cubicBezTo>
                      <a:pt x="0" y="244"/>
                      <a:pt x="9" y="171"/>
                      <a:pt x="10" y="157"/>
                    </a:cubicBezTo>
                    <a:cubicBezTo>
                      <a:pt x="11" y="128"/>
                      <a:pt x="15" y="94"/>
                      <a:pt x="12" y="65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7" name="Freeform 213">
                <a:extLst>
                  <a:ext uri="{FF2B5EF4-FFF2-40B4-BE49-F238E27FC236}">
                    <a16:creationId xmlns:a16="http://schemas.microsoft.com/office/drawing/2014/main" id="{4C8EEA6C-7738-4136-B745-E08906278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" y="3059"/>
                <a:ext cx="53" cy="125"/>
              </a:xfrm>
              <a:custGeom>
                <a:avLst/>
                <a:gdLst>
                  <a:gd name="T0" fmla="*/ 146 w 32"/>
                  <a:gd name="T1" fmla="*/ 114 h 71"/>
                  <a:gd name="T2" fmla="*/ 84 w 32"/>
                  <a:gd name="T3" fmla="*/ 7 h 71"/>
                  <a:gd name="T4" fmla="*/ 55 w 32"/>
                  <a:gd name="T5" fmla="*/ 121 h 71"/>
                  <a:gd name="T6" fmla="*/ 104 w 32"/>
                  <a:gd name="T7" fmla="*/ 350 h 71"/>
                  <a:gd name="T8" fmla="*/ 139 w 32"/>
                  <a:gd name="T9" fmla="*/ 12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71">
                    <a:moveTo>
                      <a:pt x="32" y="21"/>
                    </a:moveTo>
                    <a:cubicBezTo>
                      <a:pt x="30" y="16"/>
                      <a:pt x="26" y="0"/>
                      <a:pt x="19" y="1"/>
                    </a:cubicBezTo>
                    <a:cubicBezTo>
                      <a:pt x="12" y="1"/>
                      <a:pt x="13" y="16"/>
                      <a:pt x="12" y="22"/>
                    </a:cubicBezTo>
                    <a:cubicBezTo>
                      <a:pt x="11" y="31"/>
                      <a:pt x="0" y="71"/>
                      <a:pt x="23" y="64"/>
                    </a:cubicBezTo>
                    <a:cubicBezTo>
                      <a:pt x="30" y="51"/>
                      <a:pt x="28" y="37"/>
                      <a:pt x="31" y="22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8" name="Freeform 214">
                <a:extLst>
                  <a:ext uri="{FF2B5EF4-FFF2-40B4-BE49-F238E27FC236}">
                    <a16:creationId xmlns:a16="http://schemas.microsoft.com/office/drawing/2014/main" id="{2BBB68B8-7B75-46AA-A12F-B77E72932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2940"/>
                <a:ext cx="212" cy="416"/>
              </a:xfrm>
              <a:custGeom>
                <a:avLst/>
                <a:gdLst>
                  <a:gd name="T0" fmla="*/ 490 w 128"/>
                  <a:gd name="T1" fmla="*/ 158 h 235"/>
                  <a:gd name="T2" fmla="*/ 305 w 128"/>
                  <a:gd name="T3" fmla="*/ 0 h 235"/>
                  <a:gd name="T4" fmla="*/ 118 w 128"/>
                  <a:gd name="T5" fmla="*/ 138 h 235"/>
                  <a:gd name="T6" fmla="*/ 46 w 128"/>
                  <a:gd name="T7" fmla="*/ 676 h 235"/>
                  <a:gd name="T8" fmla="*/ 63 w 128"/>
                  <a:gd name="T9" fmla="*/ 1131 h 235"/>
                  <a:gd name="T10" fmla="*/ 91 w 128"/>
                  <a:gd name="T11" fmla="*/ 1216 h 235"/>
                  <a:gd name="T12" fmla="*/ 146 w 128"/>
                  <a:gd name="T13" fmla="*/ 1248 h 235"/>
                  <a:gd name="T14" fmla="*/ 187 w 128"/>
                  <a:gd name="T15" fmla="*/ 1289 h 235"/>
                  <a:gd name="T16" fmla="*/ 230 w 128"/>
                  <a:gd name="T17" fmla="*/ 1232 h 235"/>
                  <a:gd name="T18" fmla="*/ 154 w 128"/>
                  <a:gd name="T19" fmla="*/ 1167 h 235"/>
                  <a:gd name="T20" fmla="*/ 220 w 128"/>
                  <a:gd name="T21" fmla="*/ 1094 h 235"/>
                  <a:gd name="T22" fmla="*/ 277 w 128"/>
                  <a:gd name="T23" fmla="*/ 1175 h 235"/>
                  <a:gd name="T24" fmla="*/ 346 w 128"/>
                  <a:gd name="T25" fmla="*/ 1269 h 235"/>
                  <a:gd name="T26" fmla="*/ 427 w 128"/>
                  <a:gd name="T27" fmla="*/ 1225 h 235"/>
                  <a:gd name="T28" fmla="*/ 477 w 128"/>
                  <a:gd name="T29" fmla="*/ 1253 h 235"/>
                  <a:gd name="T30" fmla="*/ 505 w 128"/>
                  <a:gd name="T31" fmla="*/ 1209 h 235"/>
                  <a:gd name="T32" fmla="*/ 477 w 128"/>
                  <a:gd name="T33" fmla="*/ 944 h 235"/>
                  <a:gd name="T34" fmla="*/ 484 w 128"/>
                  <a:gd name="T35" fmla="*/ 683 h 235"/>
                  <a:gd name="T36" fmla="*/ 568 w 128"/>
                  <a:gd name="T37" fmla="*/ 416 h 235"/>
                  <a:gd name="T38" fmla="*/ 497 w 128"/>
                  <a:gd name="T39" fmla="*/ 150 h 23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28" h="235">
                    <a:moveTo>
                      <a:pt x="108" y="28"/>
                    </a:moveTo>
                    <a:cubicBezTo>
                      <a:pt x="107" y="10"/>
                      <a:pt x="83" y="0"/>
                      <a:pt x="67" y="0"/>
                    </a:cubicBezTo>
                    <a:cubicBezTo>
                      <a:pt x="48" y="0"/>
                      <a:pt x="37" y="11"/>
                      <a:pt x="26" y="25"/>
                    </a:cubicBezTo>
                    <a:cubicBezTo>
                      <a:pt x="4" y="53"/>
                      <a:pt x="0" y="88"/>
                      <a:pt x="10" y="122"/>
                    </a:cubicBezTo>
                    <a:cubicBezTo>
                      <a:pt x="18" y="150"/>
                      <a:pt x="18" y="175"/>
                      <a:pt x="14" y="204"/>
                    </a:cubicBezTo>
                    <a:cubicBezTo>
                      <a:pt x="12" y="213"/>
                      <a:pt x="13" y="215"/>
                      <a:pt x="20" y="219"/>
                    </a:cubicBezTo>
                    <a:cubicBezTo>
                      <a:pt x="24" y="221"/>
                      <a:pt x="28" y="222"/>
                      <a:pt x="32" y="225"/>
                    </a:cubicBezTo>
                    <a:cubicBezTo>
                      <a:pt x="35" y="227"/>
                      <a:pt x="37" y="231"/>
                      <a:pt x="41" y="232"/>
                    </a:cubicBezTo>
                    <a:cubicBezTo>
                      <a:pt x="48" y="235"/>
                      <a:pt x="54" y="230"/>
                      <a:pt x="51" y="222"/>
                    </a:cubicBezTo>
                    <a:cubicBezTo>
                      <a:pt x="49" y="216"/>
                      <a:pt x="39" y="213"/>
                      <a:pt x="34" y="210"/>
                    </a:cubicBezTo>
                    <a:cubicBezTo>
                      <a:pt x="30" y="201"/>
                      <a:pt x="39" y="194"/>
                      <a:pt x="48" y="197"/>
                    </a:cubicBezTo>
                    <a:cubicBezTo>
                      <a:pt x="57" y="200"/>
                      <a:pt x="52" y="213"/>
                      <a:pt x="61" y="212"/>
                    </a:cubicBezTo>
                    <a:cubicBezTo>
                      <a:pt x="74" y="178"/>
                      <a:pt x="68" y="228"/>
                      <a:pt x="76" y="229"/>
                    </a:cubicBezTo>
                    <a:cubicBezTo>
                      <a:pt x="86" y="231"/>
                      <a:pt x="80" y="212"/>
                      <a:pt x="94" y="221"/>
                    </a:cubicBezTo>
                    <a:cubicBezTo>
                      <a:pt x="99" y="224"/>
                      <a:pt x="98" y="229"/>
                      <a:pt x="105" y="226"/>
                    </a:cubicBezTo>
                    <a:cubicBezTo>
                      <a:pt x="108" y="225"/>
                      <a:pt x="110" y="221"/>
                      <a:pt x="111" y="218"/>
                    </a:cubicBezTo>
                    <a:cubicBezTo>
                      <a:pt x="117" y="204"/>
                      <a:pt x="110" y="183"/>
                      <a:pt x="105" y="170"/>
                    </a:cubicBezTo>
                    <a:cubicBezTo>
                      <a:pt x="99" y="154"/>
                      <a:pt x="101" y="138"/>
                      <a:pt x="106" y="123"/>
                    </a:cubicBezTo>
                    <a:cubicBezTo>
                      <a:pt x="111" y="107"/>
                      <a:pt x="122" y="92"/>
                      <a:pt x="125" y="75"/>
                    </a:cubicBezTo>
                    <a:cubicBezTo>
                      <a:pt x="128" y="62"/>
                      <a:pt x="123" y="33"/>
                      <a:pt x="109" y="27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9" name="Freeform 215">
                <a:extLst>
                  <a:ext uri="{FF2B5EF4-FFF2-40B4-BE49-F238E27FC236}">
                    <a16:creationId xmlns:a16="http://schemas.microsoft.com/office/drawing/2014/main" id="{8A8E0C87-2AC3-4ACC-A7CE-18679D917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2998"/>
                <a:ext cx="139" cy="227"/>
              </a:xfrm>
              <a:custGeom>
                <a:avLst/>
                <a:gdLst>
                  <a:gd name="T0" fmla="*/ 381 w 84"/>
                  <a:gd name="T1" fmla="*/ 145 h 128"/>
                  <a:gd name="T2" fmla="*/ 187 w 84"/>
                  <a:gd name="T3" fmla="*/ 89 h 128"/>
                  <a:gd name="T4" fmla="*/ 46 w 84"/>
                  <a:gd name="T5" fmla="*/ 528 h 128"/>
                  <a:gd name="T6" fmla="*/ 194 w 84"/>
                  <a:gd name="T7" fmla="*/ 619 h 128"/>
                  <a:gd name="T8" fmla="*/ 268 w 84"/>
                  <a:gd name="T9" fmla="*/ 341 h 128"/>
                  <a:gd name="T10" fmla="*/ 376 w 84"/>
                  <a:gd name="T11" fmla="*/ 151 h 1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28">
                    <a:moveTo>
                      <a:pt x="84" y="26"/>
                    </a:moveTo>
                    <a:cubicBezTo>
                      <a:pt x="74" y="5"/>
                      <a:pt x="60" y="0"/>
                      <a:pt x="41" y="16"/>
                    </a:cubicBezTo>
                    <a:cubicBezTo>
                      <a:pt x="19" y="34"/>
                      <a:pt x="0" y="66"/>
                      <a:pt x="10" y="95"/>
                    </a:cubicBezTo>
                    <a:cubicBezTo>
                      <a:pt x="15" y="109"/>
                      <a:pt x="30" y="128"/>
                      <a:pt x="43" y="111"/>
                    </a:cubicBezTo>
                    <a:cubicBezTo>
                      <a:pt x="54" y="98"/>
                      <a:pt x="51" y="77"/>
                      <a:pt x="59" y="61"/>
                    </a:cubicBezTo>
                    <a:cubicBezTo>
                      <a:pt x="66" y="47"/>
                      <a:pt x="78" y="41"/>
                      <a:pt x="83" y="27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0" name="Freeform 216">
                <a:extLst>
                  <a:ext uri="{FF2B5EF4-FFF2-40B4-BE49-F238E27FC236}">
                    <a16:creationId xmlns:a16="http://schemas.microsoft.com/office/drawing/2014/main" id="{E3E29945-7215-4F3C-B488-7A867C601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" y="2954"/>
                <a:ext cx="208" cy="422"/>
              </a:xfrm>
              <a:custGeom>
                <a:avLst/>
                <a:gdLst>
                  <a:gd name="T0" fmla="*/ 63 w 125"/>
                  <a:gd name="T1" fmla="*/ 245 h 238"/>
                  <a:gd name="T2" fmla="*/ 158 w 125"/>
                  <a:gd name="T3" fmla="*/ 0 h 238"/>
                  <a:gd name="T4" fmla="*/ 418 w 125"/>
                  <a:gd name="T5" fmla="*/ 101 h 238"/>
                  <a:gd name="T6" fmla="*/ 539 w 125"/>
                  <a:gd name="T7" fmla="*/ 383 h 238"/>
                  <a:gd name="T8" fmla="*/ 488 w 125"/>
                  <a:gd name="T9" fmla="*/ 619 h 238"/>
                  <a:gd name="T10" fmla="*/ 433 w 125"/>
                  <a:gd name="T11" fmla="*/ 887 h 238"/>
                  <a:gd name="T12" fmla="*/ 556 w 125"/>
                  <a:gd name="T13" fmla="*/ 1110 h 238"/>
                  <a:gd name="T14" fmla="*/ 529 w 125"/>
                  <a:gd name="T15" fmla="*/ 1239 h 238"/>
                  <a:gd name="T16" fmla="*/ 466 w 125"/>
                  <a:gd name="T17" fmla="*/ 1103 h 238"/>
                  <a:gd name="T18" fmla="*/ 404 w 125"/>
                  <a:gd name="T19" fmla="*/ 1069 h 238"/>
                  <a:gd name="T20" fmla="*/ 409 w 125"/>
                  <a:gd name="T21" fmla="*/ 1154 h 238"/>
                  <a:gd name="T22" fmla="*/ 341 w 125"/>
                  <a:gd name="T23" fmla="*/ 1098 h 238"/>
                  <a:gd name="T24" fmla="*/ 354 w 125"/>
                  <a:gd name="T25" fmla="*/ 1216 h 238"/>
                  <a:gd name="T26" fmla="*/ 368 w 125"/>
                  <a:gd name="T27" fmla="*/ 1305 h 238"/>
                  <a:gd name="T28" fmla="*/ 300 w 125"/>
                  <a:gd name="T29" fmla="*/ 1241 h 238"/>
                  <a:gd name="T30" fmla="*/ 208 w 125"/>
                  <a:gd name="T31" fmla="*/ 1082 h 238"/>
                  <a:gd name="T32" fmla="*/ 180 w 125"/>
                  <a:gd name="T33" fmla="*/ 1183 h 238"/>
                  <a:gd name="T34" fmla="*/ 28 w 125"/>
                  <a:gd name="T35" fmla="*/ 1032 h 238"/>
                  <a:gd name="T36" fmla="*/ 125 w 125"/>
                  <a:gd name="T37" fmla="*/ 809 h 238"/>
                  <a:gd name="T38" fmla="*/ 70 w 125"/>
                  <a:gd name="T39" fmla="*/ 284 h 238"/>
                  <a:gd name="T40" fmla="*/ 62 w 125"/>
                  <a:gd name="T41" fmla="*/ 268 h 2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25" h="238">
                    <a:moveTo>
                      <a:pt x="14" y="44"/>
                    </a:moveTo>
                    <a:cubicBezTo>
                      <a:pt x="0" y="28"/>
                      <a:pt x="15" y="0"/>
                      <a:pt x="34" y="0"/>
                    </a:cubicBezTo>
                    <a:cubicBezTo>
                      <a:pt x="51" y="0"/>
                      <a:pt x="78" y="8"/>
                      <a:pt x="91" y="18"/>
                    </a:cubicBezTo>
                    <a:cubicBezTo>
                      <a:pt x="104" y="28"/>
                      <a:pt x="113" y="54"/>
                      <a:pt x="117" y="69"/>
                    </a:cubicBezTo>
                    <a:cubicBezTo>
                      <a:pt x="121" y="86"/>
                      <a:pt x="114" y="98"/>
                      <a:pt x="106" y="111"/>
                    </a:cubicBezTo>
                    <a:cubicBezTo>
                      <a:pt x="99" y="123"/>
                      <a:pt x="91" y="144"/>
                      <a:pt x="94" y="159"/>
                    </a:cubicBezTo>
                    <a:cubicBezTo>
                      <a:pt x="97" y="175"/>
                      <a:pt x="117" y="183"/>
                      <a:pt x="121" y="199"/>
                    </a:cubicBezTo>
                    <a:cubicBezTo>
                      <a:pt x="123" y="207"/>
                      <a:pt x="125" y="219"/>
                      <a:pt x="115" y="222"/>
                    </a:cubicBezTo>
                    <a:cubicBezTo>
                      <a:pt x="96" y="227"/>
                      <a:pt x="105" y="206"/>
                      <a:pt x="101" y="198"/>
                    </a:cubicBezTo>
                    <a:cubicBezTo>
                      <a:pt x="99" y="194"/>
                      <a:pt x="92" y="188"/>
                      <a:pt x="88" y="192"/>
                    </a:cubicBezTo>
                    <a:cubicBezTo>
                      <a:pt x="85" y="195"/>
                      <a:pt x="90" y="204"/>
                      <a:pt x="89" y="207"/>
                    </a:cubicBezTo>
                    <a:cubicBezTo>
                      <a:pt x="86" y="225"/>
                      <a:pt x="80" y="200"/>
                      <a:pt x="74" y="197"/>
                    </a:cubicBezTo>
                    <a:cubicBezTo>
                      <a:pt x="57" y="189"/>
                      <a:pt x="75" y="214"/>
                      <a:pt x="77" y="218"/>
                    </a:cubicBezTo>
                    <a:cubicBezTo>
                      <a:pt x="79" y="221"/>
                      <a:pt x="85" y="231"/>
                      <a:pt x="80" y="234"/>
                    </a:cubicBezTo>
                    <a:cubicBezTo>
                      <a:pt x="75" y="238"/>
                      <a:pt x="68" y="227"/>
                      <a:pt x="65" y="223"/>
                    </a:cubicBezTo>
                    <a:cubicBezTo>
                      <a:pt x="60" y="217"/>
                      <a:pt x="53" y="196"/>
                      <a:pt x="45" y="194"/>
                    </a:cubicBezTo>
                    <a:cubicBezTo>
                      <a:pt x="36" y="192"/>
                      <a:pt x="39" y="205"/>
                      <a:pt x="39" y="212"/>
                    </a:cubicBezTo>
                    <a:cubicBezTo>
                      <a:pt x="24" y="216"/>
                      <a:pt x="9" y="199"/>
                      <a:pt x="6" y="185"/>
                    </a:cubicBezTo>
                    <a:cubicBezTo>
                      <a:pt x="2" y="167"/>
                      <a:pt x="21" y="160"/>
                      <a:pt x="27" y="145"/>
                    </a:cubicBezTo>
                    <a:cubicBezTo>
                      <a:pt x="38" y="116"/>
                      <a:pt x="30" y="77"/>
                      <a:pt x="15" y="51"/>
                    </a:cubicBezTo>
                    <a:cubicBezTo>
                      <a:pt x="14" y="50"/>
                      <a:pt x="14" y="49"/>
                      <a:pt x="13" y="48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1" name="Freeform 217">
                <a:extLst>
                  <a:ext uri="{FF2B5EF4-FFF2-40B4-BE49-F238E27FC236}">
                    <a16:creationId xmlns:a16="http://schemas.microsoft.com/office/drawing/2014/main" id="{0BD38267-B4E5-4664-868C-BA3B3A153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3" y="3006"/>
                <a:ext cx="90" cy="232"/>
              </a:xfrm>
              <a:custGeom>
                <a:avLst/>
                <a:gdLst>
                  <a:gd name="T0" fmla="*/ 187 w 54"/>
                  <a:gd name="T1" fmla="*/ 89 h 131"/>
                  <a:gd name="T2" fmla="*/ 63 w 54"/>
                  <a:gd name="T3" fmla="*/ 34 h 131"/>
                  <a:gd name="T4" fmla="*/ 20 w 54"/>
                  <a:gd name="T5" fmla="*/ 172 h 131"/>
                  <a:gd name="T6" fmla="*/ 50 w 54"/>
                  <a:gd name="T7" fmla="*/ 354 h 131"/>
                  <a:gd name="T8" fmla="*/ 8 w 54"/>
                  <a:gd name="T9" fmla="*/ 528 h 131"/>
                  <a:gd name="T10" fmla="*/ 237 w 54"/>
                  <a:gd name="T11" fmla="*/ 351 h 131"/>
                  <a:gd name="T12" fmla="*/ 195 w 54"/>
                  <a:gd name="T13" fmla="*/ 89 h 131"/>
                  <a:gd name="T14" fmla="*/ 187 w 54"/>
                  <a:gd name="T15" fmla="*/ 78 h 1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4" h="131">
                    <a:moveTo>
                      <a:pt x="40" y="16"/>
                    </a:moveTo>
                    <a:cubicBezTo>
                      <a:pt x="33" y="7"/>
                      <a:pt x="26" y="0"/>
                      <a:pt x="14" y="6"/>
                    </a:cubicBezTo>
                    <a:cubicBezTo>
                      <a:pt x="3" y="11"/>
                      <a:pt x="0" y="20"/>
                      <a:pt x="4" y="31"/>
                    </a:cubicBezTo>
                    <a:cubicBezTo>
                      <a:pt x="7" y="42"/>
                      <a:pt x="14" y="51"/>
                      <a:pt x="11" y="64"/>
                    </a:cubicBezTo>
                    <a:cubicBezTo>
                      <a:pt x="9" y="75"/>
                      <a:pt x="0" y="83"/>
                      <a:pt x="2" y="95"/>
                    </a:cubicBezTo>
                    <a:cubicBezTo>
                      <a:pt x="9" y="131"/>
                      <a:pt x="48" y="78"/>
                      <a:pt x="51" y="63"/>
                    </a:cubicBezTo>
                    <a:cubicBezTo>
                      <a:pt x="54" y="48"/>
                      <a:pt x="54" y="27"/>
                      <a:pt x="42" y="16"/>
                    </a:cubicBezTo>
                    <a:cubicBezTo>
                      <a:pt x="42" y="15"/>
                      <a:pt x="40" y="14"/>
                      <a:pt x="40" y="14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2" name="Freeform 218">
                <a:extLst>
                  <a:ext uri="{FF2B5EF4-FFF2-40B4-BE49-F238E27FC236}">
                    <a16:creationId xmlns:a16="http://schemas.microsoft.com/office/drawing/2014/main" id="{E7361DFC-1E2F-48DA-A949-BCCD15B3E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965"/>
                <a:ext cx="175" cy="453"/>
              </a:xfrm>
              <a:custGeom>
                <a:avLst/>
                <a:gdLst>
                  <a:gd name="T0" fmla="*/ 20 w 105"/>
                  <a:gd name="T1" fmla="*/ 301 h 256"/>
                  <a:gd name="T2" fmla="*/ 78 w 105"/>
                  <a:gd name="T3" fmla="*/ 37 h 256"/>
                  <a:gd name="T4" fmla="*/ 305 w 105"/>
                  <a:gd name="T5" fmla="*/ 78 h 256"/>
                  <a:gd name="T6" fmla="*/ 328 w 105"/>
                  <a:gd name="T7" fmla="*/ 517 h 256"/>
                  <a:gd name="T8" fmla="*/ 333 w 105"/>
                  <a:gd name="T9" fmla="*/ 660 h 256"/>
                  <a:gd name="T10" fmla="*/ 395 w 105"/>
                  <a:gd name="T11" fmla="*/ 770 h 256"/>
                  <a:gd name="T12" fmla="*/ 425 w 105"/>
                  <a:gd name="T13" fmla="*/ 1053 h 256"/>
                  <a:gd name="T14" fmla="*/ 383 w 105"/>
                  <a:gd name="T15" fmla="*/ 1196 h 256"/>
                  <a:gd name="T16" fmla="*/ 333 w 105"/>
                  <a:gd name="T17" fmla="*/ 1071 h 256"/>
                  <a:gd name="T18" fmla="*/ 263 w 105"/>
                  <a:gd name="T19" fmla="*/ 1065 h 256"/>
                  <a:gd name="T20" fmla="*/ 305 w 105"/>
                  <a:gd name="T21" fmla="*/ 1217 h 256"/>
                  <a:gd name="T22" fmla="*/ 245 w 105"/>
                  <a:gd name="T23" fmla="*/ 1297 h 256"/>
                  <a:gd name="T24" fmla="*/ 195 w 105"/>
                  <a:gd name="T25" fmla="*/ 1203 h 256"/>
                  <a:gd name="T26" fmla="*/ 208 w 105"/>
                  <a:gd name="T27" fmla="*/ 1352 h 256"/>
                  <a:gd name="T28" fmla="*/ 105 w 105"/>
                  <a:gd name="T29" fmla="*/ 1347 h 256"/>
                  <a:gd name="T30" fmla="*/ 105 w 105"/>
                  <a:gd name="T31" fmla="*/ 1203 h 256"/>
                  <a:gd name="T32" fmla="*/ 112 w 105"/>
                  <a:gd name="T33" fmla="*/ 1143 h 256"/>
                  <a:gd name="T34" fmla="*/ 62 w 105"/>
                  <a:gd name="T35" fmla="*/ 1124 h 256"/>
                  <a:gd name="T36" fmla="*/ 88 w 105"/>
                  <a:gd name="T37" fmla="*/ 1002 h 256"/>
                  <a:gd name="T38" fmla="*/ 103 w 105"/>
                  <a:gd name="T39" fmla="*/ 876 h 256"/>
                  <a:gd name="T40" fmla="*/ 78 w 105"/>
                  <a:gd name="T41" fmla="*/ 614 h 256"/>
                  <a:gd name="T42" fmla="*/ 20 w 105"/>
                  <a:gd name="T43" fmla="*/ 294 h 2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5" h="256">
                    <a:moveTo>
                      <a:pt x="4" y="54"/>
                    </a:moveTo>
                    <a:cubicBezTo>
                      <a:pt x="2" y="38"/>
                      <a:pt x="0" y="15"/>
                      <a:pt x="17" y="7"/>
                    </a:cubicBezTo>
                    <a:cubicBezTo>
                      <a:pt x="32" y="0"/>
                      <a:pt x="51" y="12"/>
                      <a:pt x="66" y="14"/>
                    </a:cubicBezTo>
                    <a:cubicBezTo>
                      <a:pt x="105" y="20"/>
                      <a:pt x="72" y="71"/>
                      <a:pt x="71" y="93"/>
                    </a:cubicBezTo>
                    <a:cubicBezTo>
                      <a:pt x="71" y="101"/>
                      <a:pt x="70" y="111"/>
                      <a:pt x="72" y="119"/>
                    </a:cubicBezTo>
                    <a:cubicBezTo>
                      <a:pt x="74" y="128"/>
                      <a:pt x="81" y="132"/>
                      <a:pt x="85" y="139"/>
                    </a:cubicBezTo>
                    <a:cubicBezTo>
                      <a:pt x="94" y="154"/>
                      <a:pt x="94" y="173"/>
                      <a:pt x="92" y="190"/>
                    </a:cubicBezTo>
                    <a:cubicBezTo>
                      <a:pt x="91" y="196"/>
                      <a:pt x="89" y="213"/>
                      <a:pt x="83" y="216"/>
                    </a:cubicBezTo>
                    <a:cubicBezTo>
                      <a:pt x="69" y="222"/>
                      <a:pt x="74" y="199"/>
                      <a:pt x="72" y="193"/>
                    </a:cubicBezTo>
                    <a:cubicBezTo>
                      <a:pt x="68" y="181"/>
                      <a:pt x="57" y="177"/>
                      <a:pt x="57" y="192"/>
                    </a:cubicBezTo>
                    <a:cubicBezTo>
                      <a:pt x="57" y="203"/>
                      <a:pt x="65" y="210"/>
                      <a:pt x="66" y="220"/>
                    </a:cubicBezTo>
                    <a:cubicBezTo>
                      <a:pt x="67" y="227"/>
                      <a:pt x="62" y="240"/>
                      <a:pt x="53" y="234"/>
                    </a:cubicBezTo>
                    <a:cubicBezTo>
                      <a:pt x="47" y="229"/>
                      <a:pt x="53" y="215"/>
                      <a:pt x="42" y="217"/>
                    </a:cubicBezTo>
                    <a:cubicBezTo>
                      <a:pt x="41" y="226"/>
                      <a:pt x="48" y="235"/>
                      <a:pt x="45" y="244"/>
                    </a:cubicBezTo>
                    <a:cubicBezTo>
                      <a:pt x="42" y="256"/>
                      <a:pt x="29" y="252"/>
                      <a:pt x="23" y="243"/>
                    </a:cubicBezTo>
                    <a:cubicBezTo>
                      <a:pt x="16" y="234"/>
                      <a:pt x="21" y="226"/>
                      <a:pt x="23" y="217"/>
                    </a:cubicBezTo>
                    <a:cubicBezTo>
                      <a:pt x="24" y="215"/>
                      <a:pt x="26" y="209"/>
                      <a:pt x="24" y="206"/>
                    </a:cubicBezTo>
                    <a:cubicBezTo>
                      <a:pt x="22" y="203"/>
                      <a:pt x="14" y="205"/>
                      <a:pt x="13" y="203"/>
                    </a:cubicBezTo>
                    <a:cubicBezTo>
                      <a:pt x="9" y="197"/>
                      <a:pt x="17" y="187"/>
                      <a:pt x="19" y="181"/>
                    </a:cubicBezTo>
                    <a:cubicBezTo>
                      <a:pt x="22" y="173"/>
                      <a:pt x="22" y="166"/>
                      <a:pt x="22" y="158"/>
                    </a:cubicBezTo>
                    <a:cubicBezTo>
                      <a:pt x="23" y="140"/>
                      <a:pt x="23" y="127"/>
                      <a:pt x="17" y="111"/>
                    </a:cubicBezTo>
                    <a:cubicBezTo>
                      <a:pt x="10" y="93"/>
                      <a:pt x="7" y="72"/>
                      <a:pt x="4" y="53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3" name="Freeform 219">
                <a:extLst>
                  <a:ext uri="{FF2B5EF4-FFF2-40B4-BE49-F238E27FC236}">
                    <a16:creationId xmlns:a16="http://schemas.microsoft.com/office/drawing/2014/main" id="{70B4FD57-50AB-4094-9109-C1CB1AF7B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3027"/>
                <a:ext cx="50" cy="140"/>
              </a:xfrm>
              <a:custGeom>
                <a:avLst/>
                <a:gdLst>
                  <a:gd name="T0" fmla="*/ 133 w 30"/>
                  <a:gd name="T1" fmla="*/ 117 h 79"/>
                  <a:gd name="T2" fmla="*/ 28 w 30"/>
                  <a:gd name="T3" fmla="*/ 66 h 79"/>
                  <a:gd name="T4" fmla="*/ 55 w 30"/>
                  <a:gd name="T5" fmla="*/ 317 h 79"/>
                  <a:gd name="T6" fmla="*/ 133 w 30"/>
                  <a:gd name="T7" fmla="*/ 129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79">
                    <a:moveTo>
                      <a:pt x="29" y="21"/>
                    </a:moveTo>
                    <a:cubicBezTo>
                      <a:pt x="30" y="10"/>
                      <a:pt x="13" y="0"/>
                      <a:pt x="6" y="12"/>
                    </a:cubicBezTo>
                    <a:cubicBezTo>
                      <a:pt x="0" y="22"/>
                      <a:pt x="5" y="48"/>
                      <a:pt x="12" y="57"/>
                    </a:cubicBezTo>
                    <a:cubicBezTo>
                      <a:pt x="27" y="79"/>
                      <a:pt x="29" y="31"/>
                      <a:pt x="29" y="23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4" name="Freeform 220">
                <a:extLst>
                  <a:ext uri="{FF2B5EF4-FFF2-40B4-BE49-F238E27FC236}">
                    <a16:creationId xmlns:a16="http://schemas.microsoft.com/office/drawing/2014/main" id="{C9CFDA29-0A04-4ECE-87A2-3080DA609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" y="2981"/>
                <a:ext cx="199" cy="439"/>
              </a:xfrm>
              <a:custGeom>
                <a:avLst/>
                <a:gdLst>
                  <a:gd name="T0" fmla="*/ 124 w 120"/>
                  <a:gd name="T1" fmla="*/ 232 h 248"/>
                  <a:gd name="T2" fmla="*/ 154 w 120"/>
                  <a:gd name="T3" fmla="*/ 50 h 248"/>
                  <a:gd name="T4" fmla="*/ 275 w 120"/>
                  <a:gd name="T5" fmla="*/ 16 h 248"/>
                  <a:gd name="T6" fmla="*/ 401 w 120"/>
                  <a:gd name="T7" fmla="*/ 44 h 248"/>
                  <a:gd name="T8" fmla="*/ 501 w 120"/>
                  <a:gd name="T9" fmla="*/ 60 h 248"/>
                  <a:gd name="T10" fmla="*/ 471 w 120"/>
                  <a:gd name="T11" fmla="*/ 322 h 248"/>
                  <a:gd name="T12" fmla="*/ 401 w 120"/>
                  <a:gd name="T13" fmla="*/ 589 h 248"/>
                  <a:gd name="T14" fmla="*/ 498 w 120"/>
                  <a:gd name="T15" fmla="*/ 1016 h 248"/>
                  <a:gd name="T16" fmla="*/ 471 w 120"/>
                  <a:gd name="T17" fmla="*/ 1197 h 248"/>
                  <a:gd name="T18" fmla="*/ 338 w 120"/>
                  <a:gd name="T19" fmla="*/ 972 h 248"/>
                  <a:gd name="T20" fmla="*/ 352 w 120"/>
                  <a:gd name="T21" fmla="*/ 1094 h 248"/>
                  <a:gd name="T22" fmla="*/ 277 w 120"/>
                  <a:gd name="T23" fmla="*/ 1059 h 248"/>
                  <a:gd name="T24" fmla="*/ 310 w 120"/>
                  <a:gd name="T25" fmla="*/ 1147 h 248"/>
                  <a:gd name="T26" fmla="*/ 313 w 120"/>
                  <a:gd name="T27" fmla="*/ 1275 h 248"/>
                  <a:gd name="T28" fmla="*/ 229 w 120"/>
                  <a:gd name="T29" fmla="*/ 1232 h 248"/>
                  <a:gd name="T30" fmla="*/ 201 w 120"/>
                  <a:gd name="T31" fmla="*/ 1087 h 248"/>
                  <a:gd name="T32" fmla="*/ 109 w 120"/>
                  <a:gd name="T33" fmla="*/ 1082 h 248"/>
                  <a:gd name="T34" fmla="*/ 88 w 120"/>
                  <a:gd name="T35" fmla="*/ 1025 h 248"/>
                  <a:gd name="T36" fmla="*/ 46 w 120"/>
                  <a:gd name="T37" fmla="*/ 1016 h 248"/>
                  <a:gd name="T38" fmla="*/ 36 w 120"/>
                  <a:gd name="T39" fmla="*/ 743 h 248"/>
                  <a:gd name="T40" fmla="*/ 124 w 120"/>
                  <a:gd name="T41" fmla="*/ 497 h 248"/>
                  <a:gd name="T42" fmla="*/ 126 w 120"/>
                  <a:gd name="T43" fmla="*/ 228 h 2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0" h="248">
                    <a:moveTo>
                      <a:pt x="27" y="42"/>
                    </a:moveTo>
                    <a:cubicBezTo>
                      <a:pt x="31" y="31"/>
                      <a:pt x="25" y="19"/>
                      <a:pt x="34" y="9"/>
                    </a:cubicBezTo>
                    <a:cubicBezTo>
                      <a:pt x="41" y="2"/>
                      <a:pt x="51" y="0"/>
                      <a:pt x="60" y="3"/>
                    </a:cubicBezTo>
                    <a:cubicBezTo>
                      <a:pt x="69" y="6"/>
                      <a:pt x="77" y="9"/>
                      <a:pt x="88" y="8"/>
                    </a:cubicBezTo>
                    <a:cubicBezTo>
                      <a:pt x="97" y="7"/>
                      <a:pt x="104" y="3"/>
                      <a:pt x="110" y="11"/>
                    </a:cubicBezTo>
                    <a:cubicBezTo>
                      <a:pt x="120" y="25"/>
                      <a:pt x="109" y="45"/>
                      <a:pt x="103" y="58"/>
                    </a:cubicBezTo>
                    <a:cubicBezTo>
                      <a:pt x="96" y="73"/>
                      <a:pt x="90" y="90"/>
                      <a:pt x="88" y="106"/>
                    </a:cubicBezTo>
                    <a:cubicBezTo>
                      <a:pt x="85" y="134"/>
                      <a:pt x="103" y="157"/>
                      <a:pt x="109" y="183"/>
                    </a:cubicBezTo>
                    <a:cubicBezTo>
                      <a:pt x="111" y="191"/>
                      <a:pt x="114" y="214"/>
                      <a:pt x="103" y="216"/>
                    </a:cubicBezTo>
                    <a:cubicBezTo>
                      <a:pt x="86" y="219"/>
                      <a:pt x="94" y="178"/>
                      <a:pt x="74" y="175"/>
                    </a:cubicBezTo>
                    <a:cubicBezTo>
                      <a:pt x="72" y="183"/>
                      <a:pt x="81" y="190"/>
                      <a:pt x="77" y="197"/>
                    </a:cubicBezTo>
                    <a:cubicBezTo>
                      <a:pt x="72" y="196"/>
                      <a:pt x="63" y="174"/>
                      <a:pt x="61" y="191"/>
                    </a:cubicBezTo>
                    <a:cubicBezTo>
                      <a:pt x="60" y="197"/>
                      <a:pt x="66" y="202"/>
                      <a:pt x="68" y="207"/>
                    </a:cubicBezTo>
                    <a:cubicBezTo>
                      <a:pt x="71" y="214"/>
                      <a:pt x="71" y="224"/>
                      <a:pt x="69" y="230"/>
                    </a:cubicBezTo>
                    <a:cubicBezTo>
                      <a:pt x="62" y="248"/>
                      <a:pt x="51" y="234"/>
                      <a:pt x="50" y="222"/>
                    </a:cubicBezTo>
                    <a:cubicBezTo>
                      <a:pt x="49" y="214"/>
                      <a:pt x="56" y="197"/>
                      <a:pt x="44" y="196"/>
                    </a:cubicBezTo>
                    <a:cubicBezTo>
                      <a:pt x="34" y="195"/>
                      <a:pt x="31" y="209"/>
                      <a:pt x="24" y="195"/>
                    </a:cubicBezTo>
                    <a:cubicBezTo>
                      <a:pt x="21" y="189"/>
                      <a:pt x="25" y="188"/>
                      <a:pt x="19" y="185"/>
                    </a:cubicBezTo>
                    <a:cubicBezTo>
                      <a:pt x="15" y="183"/>
                      <a:pt x="15" y="188"/>
                      <a:pt x="10" y="183"/>
                    </a:cubicBezTo>
                    <a:cubicBezTo>
                      <a:pt x="0" y="172"/>
                      <a:pt x="5" y="146"/>
                      <a:pt x="8" y="134"/>
                    </a:cubicBezTo>
                    <a:cubicBezTo>
                      <a:pt x="11" y="118"/>
                      <a:pt x="23" y="106"/>
                      <a:pt x="27" y="90"/>
                    </a:cubicBezTo>
                    <a:cubicBezTo>
                      <a:pt x="30" y="77"/>
                      <a:pt x="34" y="54"/>
                      <a:pt x="28" y="41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5" name="Freeform 221">
                <a:extLst>
                  <a:ext uri="{FF2B5EF4-FFF2-40B4-BE49-F238E27FC236}">
                    <a16:creationId xmlns:a16="http://schemas.microsoft.com/office/drawing/2014/main" id="{E148B117-170D-452A-86EE-2068137C1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3050"/>
                <a:ext cx="76" cy="184"/>
              </a:xfrm>
              <a:custGeom>
                <a:avLst/>
                <a:gdLst>
                  <a:gd name="T0" fmla="*/ 208 w 46"/>
                  <a:gd name="T1" fmla="*/ 85 h 104"/>
                  <a:gd name="T2" fmla="*/ 112 w 46"/>
                  <a:gd name="T3" fmla="*/ 34 h 104"/>
                  <a:gd name="T4" fmla="*/ 83 w 46"/>
                  <a:gd name="T5" fmla="*/ 232 h 104"/>
                  <a:gd name="T6" fmla="*/ 8 w 46"/>
                  <a:gd name="T7" fmla="*/ 426 h 104"/>
                  <a:gd name="T8" fmla="*/ 55 w 46"/>
                  <a:gd name="T9" fmla="*/ 548 h 104"/>
                  <a:gd name="T10" fmla="*/ 126 w 46"/>
                  <a:gd name="T11" fmla="*/ 366 h 104"/>
                  <a:gd name="T12" fmla="*/ 185 w 46"/>
                  <a:gd name="T13" fmla="*/ 260 h 104"/>
                  <a:gd name="T14" fmla="*/ 208 w 46"/>
                  <a:gd name="T15" fmla="*/ 88 h 1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" h="104">
                    <a:moveTo>
                      <a:pt x="46" y="15"/>
                    </a:moveTo>
                    <a:cubicBezTo>
                      <a:pt x="41" y="10"/>
                      <a:pt x="33" y="0"/>
                      <a:pt x="25" y="6"/>
                    </a:cubicBezTo>
                    <a:cubicBezTo>
                      <a:pt x="18" y="11"/>
                      <a:pt x="20" y="34"/>
                      <a:pt x="18" y="42"/>
                    </a:cubicBezTo>
                    <a:cubicBezTo>
                      <a:pt x="15" y="55"/>
                      <a:pt x="5" y="65"/>
                      <a:pt x="2" y="77"/>
                    </a:cubicBezTo>
                    <a:cubicBezTo>
                      <a:pt x="0" y="84"/>
                      <a:pt x="0" y="104"/>
                      <a:pt x="12" y="99"/>
                    </a:cubicBezTo>
                    <a:cubicBezTo>
                      <a:pt x="23" y="95"/>
                      <a:pt x="24" y="74"/>
                      <a:pt x="28" y="66"/>
                    </a:cubicBezTo>
                    <a:cubicBezTo>
                      <a:pt x="31" y="59"/>
                      <a:pt x="37" y="54"/>
                      <a:pt x="41" y="47"/>
                    </a:cubicBezTo>
                    <a:cubicBezTo>
                      <a:pt x="46" y="38"/>
                      <a:pt x="46" y="27"/>
                      <a:pt x="46" y="16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6" name="Freeform 222">
                <a:extLst>
                  <a:ext uri="{FF2B5EF4-FFF2-40B4-BE49-F238E27FC236}">
                    <a16:creationId xmlns:a16="http://schemas.microsoft.com/office/drawing/2014/main" id="{F2F0F6D6-3911-4E95-BE1C-90E2178D5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3000"/>
                <a:ext cx="205" cy="434"/>
              </a:xfrm>
              <a:custGeom>
                <a:avLst/>
                <a:gdLst>
                  <a:gd name="T0" fmla="*/ 103 w 123"/>
                  <a:gd name="T1" fmla="*/ 167 h 245"/>
                  <a:gd name="T2" fmla="*/ 105 w 123"/>
                  <a:gd name="T3" fmla="*/ 50 h 245"/>
                  <a:gd name="T4" fmla="*/ 175 w 123"/>
                  <a:gd name="T5" fmla="*/ 0 h 245"/>
                  <a:gd name="T6" fmla="*/ 278 w 123"/>
                  <a:gd name="T7" fmla="*/ 7 h 245"/>
                  <a:gd name="T8" fmla="*/ 388 w 123"/>
                  <a:gd name="T9" fmla="*/ 12 h 245"/>
                  <a:gd name="T10" fmla="*/ 495 w 123"/>
                  <a:gd name="T11" fmla="*/ 418 h 245"/>
                  <a:gd name="T12" fmla="*/ 520 w 123"/>
                  <a:gd name="T13" fmla="*/ 762 h 245"/>
                  <a:gd name="T14" fmla="*/ 522 w 123"/>
                  <a:gd name="T15" fmla="*/ 951 h 245"/>
                  <a:gd name="T16" fmla="*/ 563 w 123"/>
                  <a:gd name="T17" fmla="*/ 1089 h 245"/>
                  <a:gd name="T18" fmla="*/ 495 w 123"/>
                  <a:gd name="T19" fmla="*/ 1102 h 245"/>
                  <a:gd name="T20" fmla="*/ 425 w 123"/>
                  <a:gd name="T21" fmla="*/ 1174 h 245"/>
                  <a:gd name="T22" fmla="*/ 362 w 123"/>
                  <a:gd name="T23" fmla="*/ 1189 h 245"/>
                  <a:gd name="T24" fmla="*/ 325 w 123"/>
                  <a:gd name="T25" fmla="*/ 1362 h 245"/>
                  <a:gd name="T26" fmla="*/ 312 w 123"/>
                  <a:gd name="T27" fmla="*/ 1155 h 245"/>
                  <a:gd name="T28" fmla="*/ 258 w 123"/>
                  <a:gd name="T29" fmla="*/ 1095 h 245"/>
                  <a:gd name="T30" fmla="*/ 237 w 123"/>
                  <a:gd name="T31" fmla="*/ 1146 h 245"/>
                  <a:gd name="T32" fmla="*/ 195 w 123"/>
                  <a:gd name="T33" fmla="*/ 1079 h 245"/>
                  <a:gd name="T34" fmla="*/ 162 w 123"/>
                  <a:gd name="T35" fmla="*/ 1029 h 245"/>
                  <a:gd name="T36" fmla="*/ 133 w 123"/>
                  <a:gd name="T37" fmla="*/ 1079 h 245"/>
                  <a:gd name="T38" fmla="*/ 88 w 123"/>
                  <a:gd name="T39" fmla="*/ 1118 h 245"/>
                  <a:gd name="T40" fmla="*/ 28 w 123"/>
                  <a:gd name="T41" fmla="*/ 1038 h 245"/>
                  <a:gd name="T42" fmla="*/ 62 w 123"/>
                  <a:gd name="T43" fmla="*/ 829 h 245"/>
                  <a:gd name="T44" fmla="*/ 133 w 123"/>
                  <a:gd name="T45" fmla="*/ 484 h 245"/>
                  <a:gd name="T46" fmla="*/ 125 w 123"/>
                  <a:gd name="T47" fmla="*/ 329 h 245"/>
                  <a:gd name="T48" fmla="*/ 97 w 123"/>
                  <a:gd name="T49" fmla="*/ 172 h 2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3" h="245">
                    <a:moveTo>
                      <a:pt x="22" y="30"/>
                    </a:moveTo>
                    <a:cubicBezTo>
                      <a:pt x="24" y="24"/>
                      <a:pt x="20" y="16"/>
                      <a:pt x="23" y="9"/>
                    </a:cubicBezTo>
                    <a:cubicBezTo>
                      <a:pt x="26" y="1"/>
                      <a:pt x="31" y="0"/>
                      <a:pt x="38" y="0"/>
                    </a:cubicBezTo>
                    <a:cubicBezTo>
                      <a:pt x="46" y="0"/>
                      <a:pt x="53" y="1"/>
                      <a:pt x="60" y="1"/>
                    </a:cubicBezTo>
                    <a:cubicBezTo>
                      <a:pt x="68" y="2"/>
                      <a:pt x="76" y="0"/>
                      <a:pt x="84" y="2"/>
                    </a:cubicBezTo>
                    <a:cubicBezTo>
                      <a:pt x="118" y="9"/>
                      <a:pt x="106" y="50"/>
                      <a:pt x="107" y="75"/>
                    </a:cubicBezTo>
                    <a:cubicBezTo>
                      <a:pt x="109" y="96"/>
                      <a:pt x="118" y="116"/>
                      <a:pt x="112" y="137"/>
                    </a:cubicBezTo>
                    <a:cubicBezTo>
                      <a:pt x="108" y="150"/>
                      <a:pt x="108" y="159"/>
                      <a:pt x="113" y="171"/>
                    </a:cubicBezTo>
                    <a:cubicBezTo>
                      <a:pt x="117" y="180"/>
                      <a:pt x="123" y="187"/>
                      <a:pt x="122" y="196"/>
                    </a:cubicBezTo>
                    <a:cubicBezTo>
                      <a:pt x="117" y="198"/>
                      <a:pt x="112" y="197"/>
                      <a:pt x="107" y="198"/>
                    </a:cubicBezTo>
                    <a:cubicBezTo>
                      <a:pt x="101" y="201"/>
                      <a:pt x="100" y="211"/>
                      <a:pt x="92" y="211"/>
                    </a:cubicBezTo>
                    <a:cubicBezTo>
                      <a:pt x="84" y="211"/>
                      <a:pt x="81" y="203"/>
                      <a:pt x="78" y="214"/>
                    </a:cubicBezTo>
                    <a:cubicBezTo>
                      <a:pt x="74" y="224"/>
                      <a:pt x="76" y="235"/>
                      <a:pt x="70" y="245"/>
                    </a:cubicBezTo>
                    <a:cubicBezTo>
                      <a:pt x="62" y="235"/>
                      <a:pt x="67" y="220"/>
                      <a:pt x="67" y="208"/>
                    </a:cubicBezTo>
                    <a:cubicBezTo>
                      <a:pt x="67" y="201"/>
                      <a:pt x="64" y="188"/>
                      <a:pt x="56" y="197"/>
                    </a:cubicBezTo>
                    <a:cubicBezTo>
                      <a:pt x="55" y="198"/>
                      <a:pt x="53" y="206"/>
                      <a:pt x="51" y="206"/>
                    </a:cubicBezTo>
                    <a:cubicBezTo>
                      <a:pt x="48" y="207"/>
                      <a:pt x="44" y="197"/>
                      <a:pt x="42" y="194"/>
                    </a:cubicBezTo>
                    <a:cubicBezTo>
                      <a:pt x="41" y="191"/>
                      <a:pt x="39" y="185"/>
                      <a:pt x="35" y="185"/>
                    </a:cubicBezTo>
                    <a:cubicBezTo>
                      <a:pt x="31" y="186"/>
                      <a:pt x="30" y="191"/>
                      <a:pt x="29" y="194"/>
                    </a:cubicBezTo>
                    <a:cubicBezTo>
                      <a:pt x="28" y="201"/>
                      <a:pt x="27" y="204"/>
                      <a:pt x="19" y="201"/>
                    </a:cubicBezTo>
                    <a:cubicBezTo>
                      <a:pt x="14" y="199"/>
                      <a:pt x="8" y="192"/>
                      <a:pt x="6" y="187"/>
                    </a:cubicBezTo>
                    <a:cubicBezTo>
                      <a:pt x="0" y="174"/>
                      <a:pt x="9" y="162"/>
                      <a:pt x="13" y="149"/>
                    </a:cubicBezTo>
                    <a:cubicBezTo>
                      <a:pt x="20" y="128"/>
                      <a:pt x="30" y="110"/>
                      <a:pt x="29" y="87"/>
                    </a:cubicBezTo>
                    <a:cubicBezTo>
                      <a:pt x="29" y="77"/>
                      <a:pt x="29" y="68"/>
                      <a:pt x="27" y="59"/>
                    </a:cubicBezTo>
                    <a:cubicBezTo>
                      <a:pt x="26" y="49"/>
                      <a:pt x="22" y="40"/>
                      <a:pt x="21" y="31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7" name="Freeform 223">
                <a:extLst>
                  <a:ext uri="{FF2B5EF4-FFF2-40B4-BE49-F238E27FC236}">
                    <a16:creationId xmlns:a16="http://schemas.microsoft.com/office/drawing/2014/main" id="{BF6365B6-50C6-4AB7-9363-420EF7F52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" y="3045"/>
                <a:ext cx="72" cy="97"/>
              </a:xfrm>
              <a:custGeom>
                <a:avLst/>
                <a:gdLst>
                  <a:gd name="T0" fmla="*/ 126 w 43"/>
                  <a:gd name="T1" fmla="*/ 78 h 55"/>
                  <a:gd name="T2" fmla="*/ 5 w 43"/>
                  <a:gd name="T3" fmla="*/ 93 h 55"/>
                  <a:gd name="T4" fmla="*/ 112 w 43"/>
                  <a:gd name="T5" fmla="*/ 302 h 55"/>
                  <a:gd name="T6" fmla="*/ 132 w 43"/>
                  <a:gd name="T7" fmla="*/ 78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55">
                    <a:moveTo>
                      <a:pt x="27" y="14"/>
                    </a:moveTo>
                    <a:cubicBezTo>
                      <a:pt x="21" y="3"/>
                      <a:pt x="3" y="0"/>
                      <a:pt x="1" y="17"/>
                    </a:cubicBezTo>
                    <a:cubicBezTo>
                      <a:pt x="0" y="27"/>
                      <a:pt x="12" y="55"/>
                      <a:pt x="24" y="55"/>
                    </a:cubicBezTo>
                    <a:cubicBezTo>
                      <a:pt x="43" y="55"/>
                      <a:pt x="37" y="21"/>
                      <a:pt x="28" y="14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8" name="Freeform 224">
                <a:extLst>
                  <a:ext uri="{FF2B5EF4-FFF2-40B4-BE49-F238E27FC236}">
                    <a16:creationId xmlns:a16="http://schemas.microsoft.com/office/drawing/2014/main" id="{6A6A04EA-3959-40E3-AAE8-F22C71B6A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958"/>
                <a:ext cx="180" cy="452"/>
              </a:xfrm>
              <a:custGeom>
                <a:avLst/>
                <a:gdLst>
                  <a:gd name="T0" fmla="*/ 0 w 108"/>
                  <a:gd name="T1" fmla="*/ 301 h 255"/>
                  <a:gd name="T2" fmla="*/ 20 w 108"/>
                  <a:gd name="T3" fmla="*/ 172 h 255"/>
                  <a:gd name="T4" fmla="*/ 112 w 108"/>
                  <a:gd name="T5" fmla="*/ 106 h 255"/>
                  <a:gd name="T6" fmla="*/ 347 w 108"/>
                  <a:gd name="T7" fmla="*/ 12 h 255"/>
                  <a:gd name="T8" fmla="*/ 478 w 108"/>
                  <a:gd name="T9" fmla="*/ 411 h 255"/>
                  <a:gd name="T10" fmla="*/ 458 w 108"/>
                  <a:gd name="T11" fmla="*/ 959 h 255"/>
                  <a:gd name="T12" fmla="*/ 467 w 108"/>
                  <a:gd name="T13" fmla="*/ 1414 h 255"/>
                  <a:gd name="T14" fmla="*/ 412 w 108"/>
                  <a:gd name="T15" fmla="*/ 1319 h 255"/>
                  <a:gd name="T16" fmla="*/ 397 w 108"/>
                  <a:gd name="T17" fmla="*/ 1188 h 255"/>
                  <a:gd name="T18" fmla="*/ 342 w 108"/>
                  <a:gd name="T19" fmla="*/ 1168 h 255"/>
                  <a:gd name="T20" fmla="*/ 347 w 108"/>
                  <a:gd name="T21" fmla="*/ 1310 h 255"/>
                  <a:gd name="T22" fmla="*/ 287 w 108"/>
                  <a:gd name="T23" fmla="*/ 1225 h 255"/>
                  <a:gd name="T24" fmla="*/ 217 w 108"/>
                  <a:gd name="T25" fmla="*/ 1175 h 255"/>
                  <a:gd name="T26" fmla="*/ 208 w 108"/>
                  <a:gd name="T27" fmla="*/ 1298 h 255"/>
                  <a:gd name="T28" fmla="*/ 162 w 108"/>
                  <a:gd name="T29" fmla="*/ 1269 h 255"/>
                  <a:gd name="T30" fmla="*/ 103 w 108"/>
                  <a:gd name="T31" fmla="*/ 1282 h 255"/>
                  <a:gd name="T32" fmla="*/ 112 w 108"/>
                  <a:gd name="T33" fmla="*/ 1196 h 255"/>
                  <a:gd name="T34" fmla="*/ 147 w 108"/>
                  <a:gd name="T35" fmla="*/ 996 h 255"/>
                  <a:gd name="T36" fmla="*/ 130 w 108"/>
                  <a:gd name="T37" fmla="*/ 801 h 255"/>
                  <a:gd name="T38" fmla="*/ 62 w 108"/>
                  <a:gd name="T39" fmla="*/ 642 h 255"/>
                  <a:gd name="T40" fmla="*/ 20 w 108"/>
                  <a:gd name="T41" fmla="*/ 475 h 255"/>
                  <a:gd name="T42" fmla="*/ 0 w 108"/>
                  <a:gd name="T43" fmla="*/ 301 h 2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8" h="255">
                    <a:moveTo>
                      <a:pt x="0" y="54"/>
                    </a:moveTo>
                    <a:cubicBezTo>
                      <a:pt x="0" y="46"/>
                      <a:pt x="0" y="37"/>
                      <a:pt x="4" y="31"/>
                    </a:cubicBezTo>
                    <a:cubicBezTo>
                      <a:pt x="8" y="24"/>
                      <a:pt x="16" y="21"/>
                      <a:pt x="24" y="19"/>
                    </a:cubicBezTo>
                    <a:cubicBezTo>
                      <a:pt x="40" y="13"/>
                      <a:pt x="57" y="0"/>
                      <a:pt x="75" y="2"/>
                    </a:cubicBezTo>
                    <a:cubicBezTo>
                      <a:pt x="108" y="5"/>
                      <a:pt x="102" y="50"/>
                      <a:pt x="103" y="74"/>
                    </a:cubicBezTo>
                    <a:cubicBezTo>
                      <a:pt x="104" y="106"/>
                      <a:pt x="100" y="139"/>
                      <a:pt x="99" y="172"/>
                    </a:cubicBezTo>
                    <a:cubicBezTo>
                      <a:pt x="98" y="199"/>
                      <a:pt x="101" y="227"/>
                      <a:pt x="101" y="254"/>
                    </a:cubicBezTo>
                    <a:cubicBezTo>
                      <a:pt x="92" y="255"/>
                      <a:pt x="89" y="244"/>
                      <a:pt x="89" y="237"/>
                    </a:cubicBezTo>
                    <a:cubicBezTo>
                      <a:pt x="88" y="228"/>
                      <a:pt x="91" y="221"/>
                      <a:pt x="86" y="213"/>
                    </a:cubicBezTo>
                    <a:cubicBezTo>
                      <a:pt x="82" y="207"/>
                      <a:pt x="76" y="199"/>
                      <a:pt x="74" y="210"/>
                    </a:cubicBezTo>
                    <a:cubicBezTo>
                      <a:pt x="72" y="218"/>
                      <a:pt x="79" y="228"/>
                      <a:pt x="75" y="235"/>
                    </a:cubicBezTo>
                    <a:cubicBezTo>
                      <a:pt x="69" y="246"/>
                      <a:pt x="64" y="224"/>
                      <a:pt x="62" y="220"/>
                    </a:cubicBezTo>
                    <a:cubicBezTo>
                      <a:pt x="59" y="213"/>
                      <a:pt x="51" y="200"/>
                      <a:pt x="47" y="211"/>
                    </a:cubicBezTo>
                    <a:cubicBezTo>
                      <a:pt x="44" y="218"/>
                      <a:pt x="48" y="227"/>
                      <a:pt x="45" y="233"/>
                    </a:cubicBezTo>
                    <a:cubicBezTo>
                      <a:pt x="40" y="241"/>
                      <a:pt x="34" y="236"/>
                      <a:pt x="35" y="228"/>
                    </a:cubicBezTo>
                    <a:cubicBezTo>
                      <a:pt x="29" y="226"/>
                      <a:pt x="26" y="236"/>
                      <a:pt x="22" y="230"/>
                    </a:cubicBezTo>
                    <a:cubicBezTo>
                      <a:pt x="19" y="225"/>
                      <a:pt x="22" y="219"/>
                      <a:pt x="24" y="215"/>
                    </a:cubicBezTo>
                    <a:cubicBezTo>
                      <a:pt x="27" y="203"/>
                      <a:pt x="31" y="192"/>
                      <a:pt x="32" y="179"/>
                    </a:cubicBezTo>
                    <a:cubicBezTo>
                      <a:pt x="32" y="166"/>
                      <a:pt x="32" y="155"/>
                      <a:pt x="28" y="144"/>
                    </a:cubicBezTo>
                    <a:cubicBezTo>
                      <a:pt x="24" y="133"/>
                      <a:pt x="17" y="125"/>
                      <a:pt x="13" y="115"/>
                    </a:cubicBezTo>
                    <a:cubicBezTo>
                      <a:pt x="9" y="105"/>
                      <a:pt x="7" y="95"/>
                      <a:pt x="4" y="85"/>
                    </a:cubicBezTo>
                    <a:cubicBezTo>
                      <a:pt x="2" y="76"/>
                      <a:pt x="4" y="63"/>
                      <a:pt x="0" y="54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9" name="Freeform 225">
                <a:extLst>
                  <a:ext uri="{FF2B5EF4-FFF2-40B4-BE49-F238E27FC236}">
                    <a16:creationId xmlns:a16="http://schemas.microsoft.com/office/drawing/2014/main" id="{DF1E3E0E-0D16-4C4F-8CF6-7B54F4F4F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030"/>
                <a:ext cx="81" cy="190"/>
              </a:xfrm>
              <a:custGeom>
                <a:avLst/>
                <a:gdLst>
                  <a:gd name="T0" fmla="*/ 172 w 49"/>
                  <a:gd name="T1" fmla="*/ 44 h 107"/>
                  <a:gd name="T2" fmla="*/ 46 w 49"/>
                  <a:gd name="T3" fmla="*/ 36 h 107"/>
                  <a:gd name="T4" fmla="*/ 35 w 49"/>
                  <a:gd name="T5" fmla="*/ 190 h 107"/>
                  <a:gd name="T6" fmla="*/ 91 w 49"/>
                  <a:gd name="T7" fmla="*/ 369 h 107"/>
                  <a:gd name="T8" fmla="*/ 122 w 49"/>
                  <a:gd name="T9" fmla="*/ 533 h 107"/>
                  <a:gd name="T10" fmla="*/ 180 w 49"/>
                  <a:gd name="T11" fmla="*/ 302 h 107"/>
                  <a:gd name="T12" fmla="*/ 180 w 49"/>
                  <a:gd name="T13" fmla="*/ 94 h 107"/>
                  <a:gd name="T14" fmla="*/ 167 w 49"/>
                  <a:gd name="T15" fmla="*/ 37 h 1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9" h="107">
                    <a:moveTo>
                      <a:pt x="38" y="8"/>
                    </a:moveTo>
                    <a:cubicBezTo>
                      <a:pt x="33" y="0"/>
                      <a:pt x="17" y="1"/>
                      <a:pt x="10" y="6"/>
                    </a:cubicBezTo>
                    <a:cubicBezTo>
                      <a:pt x="0" y="13"/>
                      <a:pt x="3" y="26"/>
                      <a:pt x="8" y="34"/>
                    </a:cubicBezTo>
                    <a:cubicBezTo>
                      <a:pt x="15" y="46"/>
                      <a:pt x="19" y="52"/>
                      <a:pt x="20" y="66"/>
                    </a:cubicBezTo>
                    <a:cubicBezTo>
                      <a:pt x="21" y="75"/>
                      <a:pt x="17" y="90"/>
                      <a:pt x="27" y="95"/>
                    </a:cubicBezTo>
                    <a:cubicBezTo>
                      <a:pt x="49" y="107"/>
                      <a:pt x="42" y="62"/>
                      <a:pt x="40" y="54"/>
                    </a:cubicBezTo>
                    <a:cubicBezTo>
                      <a:pt x="39" y="41"/>
                      <a:pt x="41" y="29"/>
                      <a:pt x="40" y="17"/>
                    </a:cubicBezTo>
                    <a:cubicBezTo>
                      <a:pt x="40" y="12"/>
                      <a:pt x="40" y="10"/>
                      <a:pt x="37" y="7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0" name="Freeform 226">
                <a:extLst>
                  <a:ext uri="{FF2B5EF4-FFF2-40B4-BE49-F238E27FC236}">
                    <a16:creationId xmlns:a16="http://schemas.microsoft.com/office/drawing/2014/main" id="{D63D17E8-428C-4000-9A14-E303DFC3C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0" y="2942"/>
                <a:ext cx="204" cy="478"/>
              </a:xfrm>
              <a:custGeom>
                <a:avLst/>
                <a:gdLst>
                  <a:gd name="T0" fmla="*/ 20 w 123"/>
                  <a:gd name="T1" fmla="*/ 351 h 270"/>
                  <a:gd name="T2" fmla="*/ 41 w 123"/>
                  <a:gd name="T3" fmla="*/ 195 h 270"/>
                  <a:gd name="T4" fmla="*/ 141 w 123"/>
                  <a:gd name="T5" fmla="*/ 66 h 270"/>
                  <a:gd name="T6" fmla="*/ 325 w 123"/>
                  <a:gd name="T7" fmla="*/ 0 h 270"/>
                  <a:gd name="T8" fmla="*/ 406 w 123"/>
                  <a:gd name="T9" fmla="*/ 16 h 270"/>
                  <a:gd name="T10" fmla="*/ 493 w 123"/>
                  <a:gd name="T11" fmla="*/ 28 h 270"/>
                  <a:gd name="T12" fmla="*/ 556 w 123"/>
                  <a:gd name="T13" fmla="*/ 188 h 270"/>
                  <a:gd name="T14" fmla="*/ 539 w 123"/>
                  <a:gd name="T15" fmla="*/ 467 h 270"/>
                  <a:gd name="T16" fmla="*/ 519 w 123"/>
                  <a:gd name="T17" fmla="*/ 761 h 270"/>
                  <a:gd name="T18" fmla="*/ 542 w 123"/>
                  <a:gd name="T19" fmla="*/ 1016 h 270"/>
                  <a:gd name="T20" fmla="*/ 556 w 123"/>
                  <a:gd name="T21" fmla="*/ 1237 h 270"/>
                  <a:gd name="T22" fmla="*/ 514 w 123"/>
                  <a:gd name="T23" fmla="*/ 1331 h 270"/>
                  <a:gd name="T24" fmla="*/ 451 w 123"/>
                  <a:gd name="T25" fmla="*/ 1197 h 270"/>
                  <a:gd name="T26" fmla="*/ 421 w 123"/>
                  <a:gd name="T27" fmla="*/ 1282 h 270"/>
                  <a:gd name="T28" fmla="*/ 333 w 123"/>
                  <a:gd name="T29" fmla="*/ 1181 h 270"/>
                  <a:gd name="T30" fmla="*/ 388 w 123"/>
                  <a:gd name="T31" fmla="*/ 1370 h 270"/>
                  <a:gd name="T32" fmla="*/ 342 w 123"/>
                  <a:gd name="T33" fmla="*/ 1492 h 270"/>
                  <a:gd name="T34" fmla="*/ 279 w 123"/>
                  <a:gd name="T35" fmla="*/ 1420 h 270"/>
                  <a:gd name="T36" fmla="*/ 275 w 123"/>
                  <a:gd name="T37" fmla="*/ 1338 h 270"/>
                  <a:gd name="T38" fmla="*/ 247 w 123"/>
                  <a:gd name="T39" fmla="*/ 1291 h 270"/>
                  <a:gd name="T40" fmla="*/ 214 w 123"/>
                  <a:gd name="T41" fmla="*/ 1326 h 270"/>
                  <a:gd name="T42" fmla="*/ 159 w 123"/>
                  <a:gd name="T43" fmla="*/ 1338 h 270"/>
                  <a:gd name="T44" fmla="*/ 118 w 123"/>
                  <a:gd name="T45" fmla="*/ 1464 h 270"/>
                  <a:gd name="T46" fmla="*/ 55 w 123"/>
                  <a:gd name="T47" fmla="*/ 1383 h 270"/>
                  <a:gd name="T48" fmla="*/ 55 w 123"/>
                  <a:gd name="T49" fmla="*/ 1331 h 270"/>
                  <a:gd name="T50" fmla="*/ 28 w 123"/>
                  <a:gd name="T51" fmla="*/ 1291 h 270"/>
                  <a:gd name="T52" fmla="*/ 0 w 123"/>
                  <a:gd name="T53" fmla="*/ 1176 h 270"/>
                  <a:gd name="T54" fmla="*/ 5 w 123"/>
                  <a:gd name="T55" fmla="*/ 880 h 270"/>
                  <a:gd name="T56" fmla="*/ 22 w 123"/>
                  <a:gd name="T57" fmla="*/ 582 h 270"/>
                  <a:gd name="T58" fmla="*/ 20 w 123"/>
                  <a:gd name="T59" fmla="*/ 455 h 270"/>
                  <a:gd name="T60" fmla="*/ 22 w 123"/>
                  <a:gd name="T61" fmla="*/ 351 h 27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3" h="270">
                    <a:moveTo>
                      <a:pt x="4" y="63"/>
                    </a:moveTo>
                    <a:cubicBezTo>
                      <a:pt x="8" y="60"/>
                      <a:pt x="7" y="42"/>
                      <a:pt x="9" y="35"/>
                    </a:cubicBezTo>
                    <a:cubicBezTo>
                      <a:pt x="13" y="24"/>
                      <a:pt x="20" y="18"/>
                      <a:pt x="31" y="12"/>
                    </a:cubicBezTo>
                    <a:cubicBezTo>
                      <a:pt x="43" y="5"/>
                      <a:pt x="56" y="0"/>
                      <a:pt x="71" y="0"/>
                    </a:cubicBezTo>
                    <a:cubicBezTo>
                      <a:pt x="77" y="0"/>
                      <a:pt x="83" y="2"/>
                      <a:pt x="89" y="3"/>
                    </a:cubicBezTo>
                    <a:cubicBezTo>
                      <a:pt x="95" y="4"/>
                      <a:pt x="101" y="3"/>
                      <a:pt x="108" y="5"/>
                    </a:cubicBezTo>
                    <a:cubicBezTo>
                      <a:pt x="122" y="9"/>
                      <a:pt x="122" y="21"/>
                      <a:pt x="122" y="34"/>
                    </a:cubicBezTo>
                    <a:cubicBezTo>
                      <a:pt x="122" y="51"/>
                      <a:pt x="121" y="68"/>
                      <a:pt x="118" y="84"/>
                    </a:cubicBezTo>
                    <a:cubicBezTo>
                      <a:pt x="116" y="102"/>
                      <a:pt x="114" y="119"/>
                      <a:pt x="114" y="137"/>
                    </a:cubicBezTo>
                    <a:cubicBezTo>
                      <a:pt x="114" y="152"/>
                      <a:pt x="117" y="168"/>
                      <a:pt x="119" y="183"/>
                    </a:cubicBezTo>
                    <a:cubicBezTo>
                      <a:pt x="120" y="196"/>
                      <a:pt x="122" y="210"/>
                      <a:pt x="122" y="223"/>
                    </a:cubicBezTo>
                    <a:cubicBezTo>
                      <a:pt x="123" y="229"/>
                      <a:pt x="123" y="246"/>
                      <a:pt x="113" y="240"/>
                    </a:cubicBezTo>
                    <a:cubicBezTo>
                      <a:pt x="108" y="238"/>
                      <a:pt x="106" y="215"/>
                      <a:pt x="99" y="216"/>
                    </a:cubicBezTo>
                    <a:cubicBezTo>
                      <a:pt x="94" y="218"/>
                      <a:pt x="102" y="235"/>
                      <a:pt x="92" y="231"/>
                    </a:cubicBezTo>
                    <a:cubicBezTo>
                      <a:pt x="87" y="228"/>
                      <a:pt x="83" y="203"/>
                      <a:pt x="73" y="213"/>
                    </a:cubicBezTo>
                    <a:cubicBezTo>
                      <a:pt x="64" y="221"/>
                      <a:pt x="83" y="238"/>
                      <a:pt x="85" y="247"/>
                    </a:cubicBezTo>
                    <a:cubicBezTo>
                      <a:pt x="87" y="254"/>
                      <a:pt x="86" y="270"/>
                      <a:pt x="75" y="269"/>
                    </a:cubicBezTo>
                    <a:cubicBezTo>
                      <a:pt x="70" y="268"/>
                      <a:pt x="63" y="260"/>
                      <a:pt x="61" y="256"/>
                    </a:cubicBezTo>
                    <a:cubicBezTo>
                      <a:pt x="57" y="250"/>
                      <a:pt x="60" y="247"/>
                      <a:pt x="60" y="241"/>
                    </a:cubicBezTo>
                    <a:cubicBezTo>
                      <a:pt x="60" y="238"/>
                      <a:pt x="58" y="233"/>
                      <a:pt x="54" y="233"/>
                    </a:cubicBezTo>
                    <a:cubicBezTo>
                      <a:pt x="50" y="233"/>
                      <a:pt x="51" y="238"/>
                      <a:pt x="47" y="239"/>
                    </a:cubicBezTo>
                    <a:cubicBezTo>
                      <a:pt x="41" y="242"/>
                      <a:pt x="37" y="227"/>
                      <a:pt x="35" y="241"/>
                    </a:cubicBezTo>
                    <a:cubicBezTo>
                      <a:pt x="34" y="247"/>
                      <a:pt x="34" y="262"/>
                      <a:pt x="26" y="264"/>
                    </a:cubicBezTo>
                    <a:cubicBezTo>
                      <a:pt x="21" y="265"/>
                      <a:pt x="13" y="254"/>
                      <a:pt x="12" y="249"/>
                    </a:cubicBezTo>
                    <a:cubicBezTo>
                      <a:pt x="11" y="246"/>
                      <a:pt x="13" y="243"/>
                      <a:pt x="12" y="240"/>
                    </a:cubicBezTo>
                    <a:cubicBezTo>
                      <a:pt x="11" y="236"/>
                      <a:pt x="8" y="235"/>
                      <a:pt x="6" y="233"/>
                    </a:cubicBezTo>
                    <a:cubicBezTo>
                      <a:pt x="2" y="226"/>
                      <a:pt x="0" y="219"/>
                      <a:pt x="0" y="212"/>
                    </a:cubicBezTo>
                    <a:cubicBezTo>
                      <a:pt x="0" y="194"/>
                      <a:pt x="2" y="177"/>
                      <a:pt x="1" y="159"/>
                    </a:cubicBezTo>
                    <a:cubicBezTo>
                      <a:pt x="0" y="141"/>
                      <a:pt x="4" y="123"/>
                      <a:pt x="5" y="105"/>
                    </a:cubicBezTo>
                    <a:cubicBezTo>
                      <a:pt x="5" y="97"/>
                      <a:pt x="5" y="90"/>
                      <a:pt x="4" y="82"/>
                    </a:cubicBezTo>
                    <a:cubicBezTo>
                      <a:pt x="4" y="77"/>
                      <a:pt x="2" y="68"/>
                      <a:pt x="5" y="63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1" name="Freeform 227">
                <a:extLst>
                  <a:ext uri="{FF2B5EF4-FFF2-40B4-BE49-F238E27FC236}">
                    <a16:creationId xmlns:a16="http://schemas.microsoft.com/office/drawing/2014/main" id="{30ED9319-E1FA-404F-9DC6-5733961FB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3021"/>
                <a:ext cx="138" cy="213"/>
              </a:xfrm>
              <a:custGeom>
                <a:avLst/>
                <a:gdLst>
                  <a:gd name="T0" fmla="*/ 318 w 83"/>
                  <a:gd name="T1" fmla="*/ 66 h 120"/>
                  <a:gd name="T2" fmla="*/ 209 w 83"/>
                  <a:gd name="T3" fmla="*/ 7 h 120"/>
                  <a:gd name="T4" fmla="*/ 42 w 83"/>
                  <a:gd name="T5" fmla="*/ 312 h 120"/>
                  <a:gd name="T6" fmla="*/ 70 w 83"/>
                  <a:gd name="T7" fmla="*/ 609 h 120"/>
                  <a:gd name="T8" fmla="*/ 258 w 83"/>
                  <a:gd name="T9" fmla="*/ 492 h 120"/>
                  <a:gd name="T10" fmla="*/ 326 w 83"/>
                  <a:gd name="T11" fmla="*/ 78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3" h="120">
                    <a:moveTo>
                      <a:pt x="69" y="12"/>
                    </a:moveTo>
                    <a:cubicBezTo>
                      <a:pt x="69" y="3"/>
                      <a:pt x="54" y="0"/>
                      <a:pt x="46" y="1"/>
                    </a:cubicBezTo>
                    <a:cubicBezTo>
                      <a:pt x="26" y="4"/>
                      <a:pt x="13" y="39"/>
                      <a:pt x="9" y="56"/>
                    </a:cubicBezTo>
                    <a:cubicBezTo>
                      <a:pt x="5" y="70"/>
                      <a:pt x="0" y="99"/>
                      <a:pt x="15" y="109"/>
                    </a:cubicBezTo>
                    <a:cubicBezTo>
                      <a:pt x="30" y="120"/>
                      <a:pt x="48" y="99"/>
                      <a:pt x="56" y="88"/>
                    </a:cubicBezTo>
                    <a:cubicBezTo>
                      <a:pt x="71" y="67"/>
                      <a:pt x="83" y="36"/>
                      <a:pt x="71" y="14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2" name="Freeform 228">
                <a:extLst>
                  <a:ext uri="{FF2B5EF4-FFF2-40B4-BE49-F238E27FC236}">
                    <a16:creationId xmlns:a16="http://schemas.microsoft.com/office/drawing/2014/main" id="{0C4C914D-1A6B-4888-A7CD-796CEF6C2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" y="2944"/>
                <a:ext cx="195" cy="485"/>
              </a:xfrm>
              <a:custGeom>
                <a:avLst/>
                <a:gdLst>
                  <a:gd name="T0" fmla="*/ 42 w 117"/>
                  <a:gd name="T1" fmla="*/ 182 h 274"/>
                  <a:gd name="T2" fmla="*/ 83 w 117"/>
                  <a:gd name="T3" fmla="*/ 50 h 274"/>
                  <a:gd name="T4" fmla="*/ 222 w 117"/>
                  <a:gd name="T5" fmla="*/ 21 h 274"/>
                  <a:gd name="T6" fmla="*/ 480 w 117"/>
                  <a:gd name="T7" fmla="*/ 150 h 274"/>
                  <a:gd name="T8" fmla="*/ 453 w 117"/>
                  <a:gd name="T9" fmla="*/ 496 h 274"/>
                  <a:gd name="T10" fmla="*/ 480 w 117"/>
                  <a:gd name="T11" fmla="*/ 834 h 274"/>
                  <a:gd name="T12" fmla="*/ 537 w 117"/>
                  <a:gd name="T13" fmla="*/ 1138 h 274"/>
                  <a:gd name="T14" fmla="*/ 513 w 117"/>
                  <a:gd name="T15" fmla="*/ 1375 h 274"/>
                  <a:gd name="T16" fmla="*/ 438 w 117"/>
                  <a:gd name="T17" fmla="*/ 1331 h 274"/>
                  <a:gd name="T18" fmla="*/ 353 w 117"/>
                  <a:gd name="T19" fmla="*/ 1175 h 274"/>
                  <a:gd name="T20" fmla="*/ 355 w 117"/>
                  <a:gd name="T21" fmla="*/ 1282 h 274"/>
                  <a:gd name="T22" fmla="*/ 320 w 117"/>
                  <a:gd name="T23" fmla="*/ 1253 h 274"/>
                  <a:gd name="T24" fmla="*/ 255 w 117"/>
                  <a:gd name="T25" fmla="*/ 1175 h 274"/>
                  <a:gd name="T26" fmla="*/ 250 w 117"/>
                  <a:gd name="T27" fmla="*/ 1274 h 274"/>
                  <a:gd name="T28" fmla="*/ 217 w 117"/>
                  <a:gd name="T29" fmla="*/ 1519 h 274"/>
                  <a:gd name="T30" fmla="*/ 145 w 117"/>
                  <a:gd name="T31" fmla="*/ 1269 h 274"/>
                  <a:gd name="T32" fmla="*/ 70 w 117"/>
                  <a:gd name="T33" fmla="*/ 1246 h 274"/>
                  <a:gd name="T34" fmla="*/ 47 w 117"/>
                  <a:gd name="T35" fmla="*/ 1165 h 274"/>
                  <a:gd name="T36" fmla="*/ 20 w 117"/>
                  <a:gd name="T37" fmla="*/ 906 h 274"/>
                  <a:gd name="T38" fmla="*/ 33 w 117"/>
                  <a:gd name="T39" fmla="*/ 460 h 274"/>
                  <a:gd name="T40" fmla="*/ 47 w 117"/>
                  <a:gd name="T41" fmla="*/ 322 h 274"/>
                  <a:gd name="T42" fmla="*/ 42 w 117"/>
                  <a:gd name="T43" fmla="*/ 182 h 2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7" h="274">
                    <a:moveTo>
                      <a:pt x="9" y="33"/>
                    </a:moveTo>
                    <a:cubicBezTo>
                      <a:pt x="10" y="25"/>
                      <a:pt x="12" y="16"/>
                      <a:pt x="18" y="9"/>
                    </a:cubicBezTo>
                    <a:cubicBezTo>
                      <a:pt x="26" y="0"/>
                      <a:pt x="38" y="3"/>
                      <a:pt x="48" y="4"/>
                    </a:cubicBezTo>
                    <a:cubicBezTo>
                      <a:pt x="67" y="6"/>
                      <a:pt x="101" y="3"/>
                      <a:pt x="104" y="27"/>
                    </a:cubicBezTo>
                    <a:cubicBezTo>
                      <a:pt x="107" y="48"/>
                      <a:pt x="99" y="69"/>
                      <a:pt x="98" y="89"/>
                    </a:cubicBezTo>
                    <a:cubicBezTo>
                      <a:pt x="97" y="110"/>
                      <a:pt x="99" y="130"/>
                      <a:pt x="104" y="150"/>
                    </a:cubicBezTo>
                    <a:cubicBezTo>
                      <a:pt x="108" y="168"/>
                      <a:pt x="115" y="187"/>
                      <a:pt x="116" y="205"/>
                    </a:cubicBezTo>
                    <a:cubicBezTo>
                      <a:pt x="117" y="217"/>
                      <a:pt x="116" y="237"/>
                      <a:pt x="111" y="248"/>
                    </a:cubicBezTo>
                    <a:cubicBezTo>
                      <a:pt x="105" y="259"/>
                      <a:pt x="99" y="247"/>
                      <a:pt x="95" y="240"/>
                    </a:cubicBezTo>
                    <a:cubicBezTo>
                      <a:pt x="91" y="231"/>
                      <a:pt x="88" y="214"/>
                      <a:pt x="76" y="212"/>
                    </a:cubicBezTo>
                    <a:cubicBezTo>
                      <a:pt x="74" y="218"/>
                      <a:pt x="79" y="225"/>
                      <a:pt x="77" y="231"/>
                    </a:cubicBezTo>
                    <a:cubicBezTo>
                      <a:pt x="74" y="239"/>
                      <a:pt x="71" y="231"/>
                      <a:pt x="69" y="226"/>
                    </a:cubicBezTo>
                    <a:cubicBezTo>
                      <a:pt x="67" y="221"/>
                      <a:pt x="63" y="210"/>
                      <a:pt x="55" y="212"/>
                    </a:cubicBezTo>
                    <a:cubicBezTo>
                      <a:pt x="47" y="215"/>
                      <a:pt x="53" y="225"/>
                      <a:pt x="54" y="230"/>
                    </a:cubicBezTo>
                    <a:cubicBezTo>
                      <a:pt x="57" y="238"/>
                      <a:pt x="63" y="274"/>
                      <a:pt x="47" y="274"/>
                    </a:cubicBezTo>
                    <a:cubicBezTo>
                      <a:pt x="33" y="274"/>
                      <a:pt x="34" y="238"/>
                      <a:pt x="31" y="229"/>
                    </a:cubicBezTo>
                    <a:cubicBezTo>
                      <a:pt x="28" y="215"/>
                      <a:pt x="21" y="230"/>
                      <a:pt x="15" y="225"/>
                    </a:cubicBezTo>
                    <a:cubicBezTo>
                      <a:pt x="12" y="223"/>
                      <a:pt x="11" y="213"/>
                      <a:pt x="10" y="210"/>
                    </a:cubicBezTo>
                    <a:cubicBezTo>
                      <a:pt x="6" y="195"/>
                      <a:pt x="7" y="179"/>
                      <a:pt x="4" y="163"/>
                    </a:cubicBezTo>
                    <a:cubicBezTo>
                      <a:pt x="0" y="137"/>
                      <a:pt x="3" y="109"/>
                      <a:pt x="7" y="83"/>
                    </a:cubicBezTo>
                    <a:cubicBezTo>
                      <a:pt x="8" y="75"/>
                      <a:pt x="10" y="66"/>
                      <a:pt x="10" y="58"/>
                    </a:cubicBezTo>
                    <a:cubicBezTo>
                      <a:pt x="9" y="49"/>
                      <a:pt x="7" y="41"/>
                      <a:pt x="9" y="33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3" name="Freeform 229">
                <a:extLst>
                  <a:ext uri="{FF2B5EF4-FFF2-40B4-BE49-F238E27FC236}">
                    <a16:creationId xmlns:a16="http://schemas.microsoft.com/office/drawing/2014/main" id="{DE9712A6-733C-4D0A-8058-2DBEFFA91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6" y="3021"/>
                <a:ext cx="113" cy="250"/>
              </a:xfrm>
              <a:custGeom>
                <a:avLst/>
                <a:gdLst>
                  <a:gd name="T0" fmla="*/ 243 w 68"/>
                  <a:gd name="T1" fmla="*/ 21 h 141"/>
                  <a:gd name="T2" fmla="*/ 75 w 68"/>
                  <a:gd name="T3" fmla="*/ 195 h 141"/>
                  <a:gd name="T4" fmla="*/ 70 w 68"/>
                  <a:gd name="T5" fmla="*/ 619 h 141"/>
                  <a:gd name="T6" fmla="*/ 292 w 68"/>
                  <a:gd name="T7" fmla="*/ 317 h 141"/>
                  <a:gd name="T8" fmla="*/ 304 w 68"/>
                  <a:gd name="T9" fmla="*/ 106 h 141"/>
                  <a:gd name="T10" fmla="*/ 249 w 68"/>
                  <a:gd name="T11" fmla="*/ 21 h 1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8" h="141">
                    <a:moveTo>
                      <a:pt x="53" y="4"/>
                    </a:moveTo>
                    <a:cubicBezTo>
                      <a:pt x="35" y="3"/>
                      <a:pt x="23" y="20"/>
                      <a:pt x="16" y="35"/>
                    </a:cubicBezTo>
                    <a:cubicBezTo>
                      <a:pt x="8" y="55"/>
                      <a:pt x="0" y="92"/>
                      <a:pt x="15" y="111"/>
                    </a:cubicBezTo>
                    <a:cubicBezTo>
                      <a:pt x="38" y="141"/>
                      <a:pt x="61" y="73"/>
                      <a:pt x="64" y="57"/>
                    </a:cubicBezTo>
                    <a:cubicBezTo>
                      <a:pt x="67" y="44"/>
                      <a:pt x="68" y="32"/>
                      <a:pt x="66" y="19"/>
                    </a:cubicBezTo>
                    <a:cubicBezTo>
                      <a:pt x="65" y="14"/>
                      <a:pt x="61" y="0"/>
                      <a:pt x="54" y="4"/>
                    </a:cubicBez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4" name="Freeform 230">
                <a:extLst>
                  <a:ext uri="{FF2B5EF4-FFF2-40B4-BE49-F238E27FC236}">
                    <a16:creationId xmlns:a16="http://schemas.microsoft.com/office/drawing/2014/main" id="{B1B47960-B612-408B-8E06-5C0BF6010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3192"/>
                <a:ext cx="69" cy="78"/>
              </a:xfrm>
              <a:custGeom>
                <a:avLst/>
                <a:gdLst>
                  <a:gd name="T0" fmla="*/ 97 w 42"/>
                  <a:gd name="T1" fmla="*/ 16 h 44"/>
                  <a:gd name="T2" fmla="*/ 95 w 42"/>
                  <a:gd name="T3" fmla="*/ 207 h 44"/>
                  <a:gd name="T4" fmla="*/ 97 w 42"/>
                  <a:gd name="T5" fmla="*/ 21 h 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44">
                    <a:moveTo>
                      <a:pt x="22" y="3"/>
                    </a:moveTo>
                    <a:cubicBezTo>
                      <a:pt x="1" y="0"/>
                      <a:pt x="0" y="44"/>
                      <a:pt x="21" y="37"/>
                    </a:cubicBezTo>
                    <a:cubicBezTo>
                      <a:pt x="33" y="32"/>
                      <a:pt x="42" y="3"/>
                      <a:pt x="22" y="4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5" name="Freeform 231">
                <a:extLst>
                  <a:ext uri="{FF2B5EF4-FFF2-40B4-BE49-F238E27FC236}">
                    <a16:creationId xmlns:a16="http://schemas.microsoft.com/office/drawing/2014/main" id="{8957C1AC-0D05-4178-BE36-A3185B16B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2396"/>
                <a:ext cx="81" cy="96"/>
              </a:xfrm>
              <a:custGeom>
                <a:avLst/>
                <a:gdLst>
                  <a:gd name="T0" fmla="*/ 145 w 49"/>
                  <a:gd name="T1" fmla="*/ 36 h 54"/>
                  <a:gd name="T2" fmla="*/ 20 w 49"/>
                  <a:gd name="T3" fmla="*/ 135 h 54"/>
                  <a:gd name="T4" fmla="*/ 117 w 49"/>
                  <a:gd name="T5" fmla="*/ 265 h 54"/>
                  <a:gd name="T6" fmla="*/ 139 w 49"/>
                  <a:gd name="T7" fmla="*/ 3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54">
                    <a:moveTo>
                      <a:pt x="32" y="6"/>
                    </a:moveTo>
                    <a:cubicBezTo>
                      <a:pt x="17" y="0"/>
                      <a:pt x="7" y="9"/>
                      <a:pt x="4" y="24"/>
                    </a:cubicBezTo>
                    <a:cubicBezTo>
                      <a:pt x="0" y="43"/>
                      <a:pt x="5" y="54"/>
                      <a:pt x="26" y="47"/>
                    </a:cubicBezTo>
                    <a:cubicBezTo>
                      <a:pt x="46" y="40"/>
                      <a:pt x="49" y="16"/>
                      <a:pt x="31" y="6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6" name="Freeform 232">
                <a:extLst>
                  <a:ext uri="{FF2B5EF4-FFF2-40B4-BE49-F238E27FC236}">
                    <a16:creationId xmlns:a16="http://schemas.microsoft.com/office/drawing/2014/main" id="{FBB0F666-C30D-4852-904E-8888498A4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2492"/>
                <a:ext cx="70" cy="99"/>
              </a:xfrm>
              <a:custGeom>
                <a:avLst/>
                <a:gdLst>
                  <a:gd name="T0" fmla="*/ 63 w 42"/>
                  <a:gd name="T1" fmla="*/ 37 h 56"/>
                  <a:gd name="T2" fmla="*/ 0 w 42"/>
                  <a:gd name="T3" fmla="*/ 171 h 56"/>
                  <a:gd name="T4" fmla="*/ 33 w 42"/>
                  <a:gd name="T5" fmla="*/ 297 h 56"/>
                  <a:gd name="T6" fmla="*/ 92 w 42"/>
                  <a:gd name="T7" fmla="*/ 265 h 56"/>
                  <a:gd name="T8" fmla="*/ 133 w 42"/>
                  <a:gd name="T9" fmla="*/ 138 h 56"/>
                  <a:gd name="T10" fmla="*/ 55 w 42"/>
                  <a:gd name="T11" fmla="*/ 57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" h="56">
                    <a:moveTo>
                      <a:pt x="14" y="7"/>
                    </a:moveTo>
                    <a:cubicBezTo>
                      <a:pt x="1" y="0"/>
                      <a:pt x="0" y="24"/>
                      <a:pt x="0" y="31"/>
                    </a:cubicBezTo>
                    <a:cubicBezTo>
                      <a:pt x="0" y="36"/>
                      <a:pt x="2" y="52"/>
                      <a:pt x="7" y="54"/>
                    </a:cubicBezTo>
                    <a:cubicBezTo>
                      <a:pt x="12" y="56"/>
                      <a:pt x="16" y="51"/>
                      <a:pt x="20" y="48"/>
                    </a:cubicBezTo>
                    <a:cubicBezTo>
                      <a:pt x="33" y="41"/>
                      <a:pt x="42" y="38"/>
                      <a:pt x="29" y="25"/>
                    </a:cubicBezTo>
                    <a:cubicBezTo>
                      <a:pt x="23" y="19"/>
                      <a:pt x="17" y="13"/>
                      <a:pt x="12" y="1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7" name="Freeform 233">
                <a:extLst>
                  <a:ext uri="{FF2B5EF4-FFF2-40B4-BE49-F238E27FC236}">
                    <a16:creationId xmlns:a16="http://schemas.microsoft.com/office/drawing/2014/main" id="{A07A116C-E474-447A-9346-21BBF284C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8" y="2472"/>
                <a:ext cx="60" cy="71"/>
              </a:xfrm>
              <a:custGeom>
                <a:avLst/>
                <a:gdLst>
                  <a:gd name="T0" fmla="*/ 62 w 36"/>
                  <a:gd name="T1" fmla="*/ 0 h 40"/>
                  <a:gd name="T2" fmla="*/ 0 w 36"/>
                  <a:gd name="T3" fmla="*/ 85 h 40"/>
                  <a:gd name="T4" fmla="*/ 112 w 36"/>
                  <a:gd name="T5" fmla="*/ 224 h 40"/>
                  <a:gd name="T6" fmla="*/ 158 w 36"/>
                  <a:gd name="T7" fmla="*/ 94 h 40"/>
                  <a:gd name="T8" fmla="*/ 55 w 36"/>
                  <a:gd name="T9" fmla="*/ 12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40">
                    <a:moveTo>
                      <a:pt x="13" y="0"/>
                    </a:moveTo>
                    <a:cubicBezTo>
                      <a:pt x="8" y="3"/>
                      <a:pt x="0" y="8"/>
                      <a:pt x="0" y="15"/>
                    </a:cubicBezTo>
                    <a:cubicBezTo>
                      <a:pt x="0" y="23"/>
                      <a:pt x="16" y="39"/>
                      <a:pt x="24" y="40"/>
                    </a:cubicBezTo>
                    <a:cubicBezTo>
                      <a:pt x="32" y="40"/>
                      <a:pt x="36" y="24"/>
                      <a:pt x="34" y="17"/>
                    </a:cubicBezTo>
                    <a:cubicBezTo>
                      <a:pt x="31" y="8"/>
                      <a:pt x="18" y="7"/>
                      <a:pt x="12" y="2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8" name="Freeform 234">
                <a:extLst>
                  <a:ext uri="{FF2B5EF4-FFF2-40B4-BE49-F238E27FC236}">
                    <a16:creationId xmlns:a16="http://schemas.microsoft.com/office/drawing/2014/main" id="{7195526E-A808-4C91-A4FF-814B4A914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2408"/>
                <a:ext cx="84" cy="77"/>
              </a:xfrm>
              <a:custGeom>
                <a:avLst/>
                <a:gdLst>
                  <a:gd name="T0" fmla="*/ 8 w 51"/>
                  <a:gd name="T1" fmla="*/ 109 h 43"/>
                  <a:gd name="T2" fmla="*/ 0 w 51"/>
                  <a:gd name="T3" fmla="*/ 122 h 43"/>
                  <a:gd name="T4" fmla="*/ 81 w 51"/>
                  <a:gd name="T5" fmla="*/ 7 h 43"/>
                  <a:gd name="T6" fmla="*/ 193 w 51"/>
                  <a:gd name="T7" fmla="*/ 122 h 43"/>
                  <a:gd name="T8" fmla="*/ 13 w 51"/>
                  <a:gd name="T9" fmla="*/ 102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43">
                    <a:moveTo>
                      <a:pt x="2" y="19"/>
                    </a:moveTo>
                    <a:cubicBezTo>
                      <a:pt x="2" y="20"/>
                      <a:pt x="1" y="21"/>
                      <a:pt x="0" y="21"/>
                    </a:cubicBezTo>
                    <a:cubicBezTo>
                      <a:pt x="1" y="14"/>
                      <a:pt x="9" y="0"/>
                      <a:pt x="18" y="1"/>
                    </a:cubicBezTo>
                    <a:cubicBezTo>
                      <a:pt x="24" y="2"/>
                      <a:pt x="41" y="15"/>
                      <a:pt x="43" y="21"/>
                    </a:cubicBezTo>
                    <a:cubicBezTo>
                      <a:pt x="51" y="43"/>
                      <a:pt x="7" y="33"/>
                      <a:pt x="3" y="18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9" name="Freeform 235">
                <a:extLst>
                  <a:ext uri="{FF2B5EF4-FFF2-40B4-BE49-F238E27FC236}">
                    <a16:creationId xmlns:a16="http://schemas.microsoft.com/office/drawing/2014/main" id="{2F0EB816-0DBF-465B-81F5-CBB8921A4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" y="2499"/>
                <a:ext cx="95" cy="150"/>
              </a:xfrm>
              <a:custGeom>
                <a:avLst/>
                <a:gdLst>
                  <a:gd name="T0" fmla="*/ 130 w 57"/>
                  <a:gd name="T1" fmla="*/ 7 h 85"/>
                  <a:gd name="T2" fmla="*/ 63 w 57"/>
                  <a:gd name="T3" fmla="*/ 49 h 85"/>
                  <a:gd name="T4" fmla="*/ 8 w 57"/>
                  <a:gd name="T5" fmla="*/ 199 h 85"/>
                  <a:gd name="T6" fmla="*/ 28 w 57"/>
                  <a:gd name="T7" fmla="*/ 424 h 85"/>
                  <a:gd name="T8" fmla="*/ 180 w 57"/>
                  <a:gd name="T9" fmla="*/ 346 h 85"/>
                  <a:gd name="T10" fmla="*/ 242 w 57"/>
                  <a:gd name="T11" fmla="*/ 109 h 85"/>
                  <a:gd name="T12" fmla="*/ 200 w 57"/>
                  <a:gd name="T13" fmla="*/ 44 h 85"/>
                  <a:gd name="T14" fmla="*/ 145 w 57"/>
                  <a:gd name="T15" fmla="*/ 0 h 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85">
                    <a:moveTo>
                      <a:pt x="28" y="1"/>
                    </a:moveTo>
                    <a:cubicBezTo>
                      <a:pt x="28" y="3"/>
                      <a:pt x="18" y="6"/>
                      <a:pt x="14" y="9"/>
                    </a:cubicBezTo>
                    <a:cubicBezTo>
                      <a:pt x="6" y="17"/>
                      <a:pt x="3" y="26"/>
                      <a:pt x="2" y="36"/>
                    </a:cubicBezTo>
                    <a:cubicBezTo>
                      <a:pt x="2" y="45"/>
                      <a:pt x="0" y="70"/>
                      <a:pt x="6" y="77"/>
                    </a:cubicBezTo>
                    <a:cubicBezTo>
                      <a:pt x="13" y="85"/>
                      <a:pt x="33" y="67"/>
                      <a:pt x="39" y="63"/>
                    </a:cubicBezTo>
                    <a:cubicBezTo>
                      <a:pt x="51" y="54"/>
                      <a:pt x="57" y="35"/>
                      <a:pt x="52" y="20"/>
                    </a:cubicBezTo>
                    <a:cubicBezTo>
                      <a:pt x="50" y="16"/>
                      <a:pt x="46" y="11"/>
                      <a:pt x="43" y="8"/>
                    </a:cubicBezTo>
                    <a:cubicBezTo>
                      <a:pt x="39" y="5"/>
                      <a:pt x="32" y="6"/>
                      <a:pt x="31" y="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0" name="Freeform 236">
                <a:extLst>
                  <a:ext uri="{FF2B5EF4-FFF2-40B4-BE49-F238E27FC236}">
                    <a16:creationId xmlns:a16="http://schemas.microsoft.com/office/drawing/2014/main" id="{40FBA3CA-A9C5-48C7-AAAE-AB0693613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" y="2437"/>
                <a:ext cx="55" cy="56"/>
              </a:xfrm>
              <a:custGeom>
                <a:avLst/>
                <a:gdLst>
                  <a:gd name="T0" fmla="*/ 37 w 33"/>
                  <a:gd name="T1" fmla="*/ 0 h 32"/>
                  <a:gd name="T2" fmla="*/ 20 w 33"/>
                  <a:gd name="T3" fmla="*/ 130 h 32"/>
                  <a:gd name="T4" fmla="*/ 112 w 33"/>
                  <a:gd name="T5" fmla="*/ 151 h 32"/>
                  <a:gd name="T6" fmla="*/ 47 w 33"/>
                  <a:gd name="T7" fmla="*/ 7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32">
                    <a:moveTo>
                      <a:pt x="8" y="0"/>
                    </a:moveTo>
                    <a:cubicBezTo>
                      <a:pt x="7" y="6"/>
                      <a:pt x="0" y="18"/>
                      <a:pt x="4" y="24"/>
                    </a:cubicBezTo>
                    <a:cubicBezTo>
                      <a:pt x="7" y="29"/>
                      <a:pt x="20" y="32"/>
                      <a:pt x="24" y="28"/>
                    </a:cubicBezTo>
                    <a:cubicBezTo>
                      <a:pt x="33" y="18"/>
                      <a:pt x="12" y="9"/>
                      <a:pt x="10" y="1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1" name="Freeform 237">
                <a:extLst>
                  <a:ext uri="{FF2B5EF4-FFF2-40B4-BE49-F238E27FC236}">
                    <a16:creationId xmlns:a16="http://schemas.microsoft.com/office/drawing/2014/main" id="{84944884-21B5-4A5B-AEF3-D172090EA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9" y="2520"/>
                <a:ext cx="62" cy="80"/>
              </a:xfrm>
              <a:custGeom>
                <a:avLst/>
                <a:gdLst>
                  <a:gd name="T0" fmla="*/ 75 w 37"/>
                  <a:gd name="T1" fmla="*/ 0 h 45"/>
                  <a:gd name="T2" fmla="*/ 5 w 37"/>
                  <a:gd name="T3" fmla="*/ 180 h 45"/>
                  <a:gd name="T4" fmla="*/ 22 w 37"/>
                  <a:gd name="T5" fmla="*/ 247 h 45"/>
                  <a:gd name="T6" fmla="*/ 112 w 37"/>
                  <a:gd name="T7" fmla="*/ 240 h 45"/>
                  <a:gd name="T8" fmla="*/ 70 w 37"/>
                  <a:gd name="T9" fmla="*/ 16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45">
                    <a:moveTo>
                      <a:pt x="16" y="0"/>
                    </a:moveTo>
                    <a:cubicBezTo>
                      <a:pt x="12" y="11"/>
                      <a:pt x="3" y="20"/>
                      <a:pt x="1" y="32"/>
                    </a:cubicBezTo>
                    <a:cubicBezTo>
                      <a:pt x="1" y="37"/>
                      <a:pt x="0" y="42"/>
                      <a:pt x="5" y="44"/>
                    </a:cubicBezTo>
                    <a:cubicBezTo>
                      <a:pt x="7" y="45"/>
                      <a:pt x="22" y="44"/>
                      <a:pt x="24" y="43"/>
                    </a:cubicBezTo>
                    <a:cubicBezTo>
                      <a:pt x="37" y="38"/>
                      <a:pt x="32" y="1"/>
                      <a:pt x="15" y="3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2" name="Freeform 238">
                <a:extLst>
                  <a:ext uri="{FF2B5EF4-FFF2-40B4-BE49-F238E27FC236}">
                    <a16:creationId xmlns:a16="http://schemas.microsoft.com/office/drawing/2014/main" id="{9DE85A3D-783F-4C13-9A46-FD4DF091A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2456"/>
                <a:ext cx="50" cy="45"/>
              </a:xfrm>
              <a:custGeom>
                <a:avLst/>
                <a:gdLst>
                  <a:gd name="T0" fmla="*/ 13 w 30"/>
                  <a:gd name="T1" fmla="*/ 0 h 25"/>
                  <a:gd name="T2" fmla="*/ 70 w 30"/>
                  <a:gd name="T3" fmla="*/ 139 h 25"/>
                  <a:gd name="T4" fmla="*/ 33 w 30"/>
                  <a:gd name="T5" fmla="*/ 41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25">
                    <a:moveTo>
                      <a:pt x="3" y="0"/>
                    </a:moveTo>
                    <a:cubicBezTo>
                      <a:pt x="11" y="0"/>
                      <a:pt x="30" y="21"/>
                      <a:pt x="15" y="24"/>
                    </a:cubicBezTo>
                    <a:cubicBezTo>
                      <a:pt x="5" y="25"/>
                      <a:pt x="0" y="12"/>
                      <a:pt x="7" y="7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3" name="Freeform 239">
                <a:extLst>
                  <a:ext uri="{FF2B5EF4-FFF2-40B4-BE49-F238E27FC236}">
                    <a16:creationId xmlns:a16="http://schemas.microsoft.com/office/drawing/2014/main" id="{5FCAB179-F2F6-4B32-B54E-8AC2CCF30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2575"/>
                <a:ext cx="48" cy="58"/>
              </a:xfrm>
              <a:custGeom>
                <a:avLst/>
                <a:gdLst>
                  <a:gd name="T0" fmla="*/ 60 w 29"/>
                  <a:gd name="T1" fmla="*/ 0 h 33"/>
                  <a:gd name="T2" fmla="*/ 63 w 29"/>
                  <a:gd name="T3" fmla="*/ 158 h 33"/>
                  <a:gd name="T4" fmla="*/ 68 w 29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33">
                    <a:moveTo>
                      <a:pt x="13" y="0"/>
                    </a:moveTo>
                    <a:cubicBezTo>
                      <a:pt x="16" y="5"/>
                      <a:pt x="29" y="33"/>
                      <a:pt x="14" y="29"/>
                    </a:cubicBezTo>
                    <a:cubicBezTo>
                      <a:pt x="0" y="25"/>
                      <a:pt x="13" y="7"/>
                      <a:pt x="15" y="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4" name="Freeform 240">
                <a:extLst>
                  <a:ext uri="{FF2B5EF4-FFF2-40B4-BE49-F238E27FC236}">
                    <a16:creationId xmlns:a16="http://schemas.microsoft.com/office/drawing/2014/main" id="{81BA1E02-ACEB-4DB4-AEBD-28C036394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2628"/>
                <a:ext cx="90" cy="96"/>
              </a:xfrm>
              <a:custGeom>
                <a:avLst/>
                <a:gdLst>
                  <a:gd name="T0" fmla="*/ 153 w 54"/>
                  <a:gd name="T1" fmla="*/ 7 h 54"/>
                  <a:gd name="T2" fmla="*/ 203 w 54"/>
                  <a:gd name="T3" fmla="*/ 215 h 54"/>
                  <a:gd name="T4" fmla="*/ 222 w 54"/>
                  <a:gd name="T5" fmla="*/ 37 h 54"/>
                  <a:gd name="T6" fmla="*/ 145 w 54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33" y="1"/>
                    </a:moveTo>
                    <a:cubicBezTo>
                      <a:pt x="0" y="0"/>
                      <a:pt x="28" y="54"/>
                      <a:pt x="44" y="38"/>
                    </a:cubicBezTo>
                    <a:cubicBezTo>
                      <a:pt x="51" y="31"/>
                      <a:pt x="54" y="15"/>
                      <a:pt x="48" y="7"/>
                    </a:cubicBezTo>
                    <a:cubicBezTo>
                      <a:pt x="43" y="1"/>
                      <a:pt x="35" y="4"/>
                      <a:pt x="31" y="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5" name="Freeform 241">
                <a:extLst>
                  <a:ext uri="{FF2B5EF4-FFF2-40B4-BE49-F238E27FC236}">
                    <a16:creationId xmlns:a16="http://schemas.microsoft.com/office/drawing/2014/main" id="{862A351E-B2B9-464E-95D4-85AF68431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641"/>
                <a:ext cx="58" cy="56"/>
              </a:xfrm>
              <a:custGeom>
                <a:avLst/>
                <a:gdLst>
                  <a:gd name="T0" fmla="*/ 109 w 35"/>
                  <a:gd name="T1" fmla="*/ 7 h 32"/>
                  <a:gd name="T2" fmla="*/ 96 w 35"/>
                  <a:gd name="T3" fmla="*/ 135 h 32"/>
                  <a:gd name="T4" fmla="*/ 109 w 35"/>
                  <a:gd name="T5" fmla="*/ 7 h 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32">
                    <a:moveTo>
                      <a:pt x="24" y="1"/>
                    </a:moveTo>
                    <a:cubicBezTo>
                      <a:pt x="9" y="0"/>
                      <a:pt x="0" y="32"/>
                      <a:pt x="21" y="25"/>
                    </a:cubicBezTo>
                    <a:cubicBezTo>
                      <a:pt x="29" y="22"/>
                      <a:pt x="35" y="4"/>
                      <a:pt x="24" y="1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6" name="Freeform 242">
                <a:extLst>
                  <a:ext uri="{FF2B5EF4-FFF2-40B4-BE49-F238E27FC236}">
                    <a16:creationId xmlns:a16="http://schemas.microsoft.com/office/drawing/2014/main" id="{DC46517E-E433-429A-84B8-25E656B84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1" y="2633"/>
                <a:ext cx="68" cy="77"/>
              </a:xfrm>
              <a:custGeom>
                <a:avLst/>
                <a:gdLst>
                  <a:gd name="T0" fmla="*/ 50 w 41"/>
                  <a:gd name="T1" fmla="*/ 0 h 43"/>
                  <a:gd name="T2" fmla="*/ 75 w 41"/>
                  <a:gd name="T3" fmla="*/ 179 h 43"/>
                  <a:gd name="T4" fmla="*/ 41 w 41"/>
                  <a:gd name="T5" fmla="*/ 7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43">
                    <a:moveTo>
                      <a:pt x="11" y="0"/>
                    </a:moveTo>
                    <a:cubicBezTo>
                      <a:pt x="24" y="5"/>
                      <a:pt x="41" y="43"/>
                      <a:pt x="16" y="31"/>
                    </a:cubicBezTo>
                    <a:cubicBezTo>
                      <a:pt x="3" y="25"/>
                      <a:pt x="0" y="12"/>
                      <a:pt x="9" y="1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7" name="Freeform 243">
                <a:extLst>
                  <a:ext uri="{FF2B5EF4-FFF2-40B4-BE49-F238E27FC236}">
                    <a16:creationId xmlns:a16="http://schemas.microsoft.com/office/drawing/2014/main" id="{BC89B15C-EB05-403F-816C-9F6694CC4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8" y="2573"/>
                <a:ext cx="93" cy="101"/>
              </a:xfrm>
              <a:custGeom>
                <a:avLst/>
                <a:gdLst>
                  <a:gd name="T0" fmla="*/ 209 w 56"/>
                  <a:gd name="T1" fmla="*/ 0 h 57"/>
                  <a:gd name="T2" fmla="*/ 33 w 56"/>
                  <a:gd name="T3" fmla="*/ 172 h 57"/>
                  <a:gd name="T4" fmla="*/ 8 w 56"/>
                  <a:gd name="T5" fmla="*/ 257 h 57"/>
                  <a:gd name="T6" fmla="*/ 75 w 56"/>
                  <a:gd name="T7" fmla="*/ 280 h 57"/>
                  <a:gd name="T8" fmla="*/ 224 w 56"/>
                  <a:gd name="T9" fmla="*/ 101 h 57"/>
                  <a:gd name="T10" fmla="*/ 234 w 56"/>
                  <a:gd name="T11" fmla="*/ 21 h 57"/>
                  <a:gd name="T12" fmla="*/ 201 w 56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57">
                    <a:moveTo>
                      <a:pt x="46" y="0"/>
                    </a:moveTo>
                    <a:cubicBezTo>
                      <a:pt x="33" y="5"/>
                      <a:pt x="16" y="21"/>
                      <a:pt x="7" y="31"/>
                    </a:cubicBezTo>
                    <a:cubicBezTo>
                      <a:pt x="1" y="37"/>
                      <a:pt x="0" y="38"/>
                      <a:pt x="2" y="46"/>
                    </a:cubicBezTo>
                    <a:cubicBezTo>
                      <a:pt x="6" y="57"/>
                      <a:pt x="9" y="57"/>
                      <a:pt x="16" y="50"/>
                    </a:cubicBezTo>
                    <a:cubicBezTo>
                      <a:pt x="27" y="39"/>
                      <a:pt x="40" y="31"/>
                      <a:pt x="49" y="18"/>
                    </a:cubicBezTo>
                    <a:cubicBezTo>
                      <a:pt x="53" y="11"/>
                      <a:pt x="56" y="9"/>
                      <a:pt x="51" y="4"/>
                    </a:cubicBezTo>
                    <a:cubicBezTo>
                      <a:pt x="49" y="2"/>
                      <a:pt x="45" y="5"/>
                      <a:pt x="44" y="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8" name="Freeform 244">
                <a:extLst>
                  <a:ext uri="{FF2B5EF4-FFF2-40B4-BE49-F238E27FC236}">
                    <a16:creationId xmlns:a16="http://schemas.microsoft.com/office/drawing/2014/main" id="{076A5F47-F0BA-4333-9191-AA0261C6E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8" y="2451"/>
                <a:ext cx="57" cy="73"/>
              </a:xfrm>
              <a:custGeom>
                <a:avLst/>
                <a:gdLst>
                  <a:gd name="T0" fmla="*/ 117 w 34"/>
                  <a:gd name="T1" fmla="*/ 21 h 41"/>
                  <a:gd name="T2" fmla="*/ 5 w 34"/>
                  <a:gd name="T3" fmla="*/ 142 h 41"/>
                  <a:gd name="T4" fmla="*/ 75 w 34"/>
                  <a:gd name="T5" fmla="*/ 215 h 41"/>
                  <a:gd name="T6" fmla="*/ 154 w 34"/>
                  <a:gd name="T7" fmla="*/ 94 h 41"/>
                  <a:gd name="T8" fmla="*/ 109 w 34"/>
                  <a:gd name="T9" fmla="*/ 2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41">
                    <a:moveTo>
                      <a:pt x="25" y="4"/>
                    </a:moveTo>
                    <a:cubicBezTo>
                      <a:pt x="17" y="7"/>
                      <a:pt x="1" y="14"/>
                      <a:pt x="1" y="25"/>
                    </a:cubicBezTo>
                    <a:cubicBezTo>
                      <a:pt x="0" y="33"/>
                      <a:pt x="9" y="41"/>
                      <a:pt x="16" y="38"/>
                    </a:cubicBezTo>
                    <a:cubicBezTo>
                      <a:pt x="24" y="34"/>
                      <a:pt x="32" y="25"/>
                      <a:pt x="33" y="17"/>
                    </a:cubicBezTo>
                    <a:cubicBezTo>
                      <a:pt x="34" y="11"/>
                      <a:pt x="31" y="0"/>
                      <a:pt x="23" y="4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9" name="Freeform 245">
                <a:extLst>
                  <a:ext uri="{FF2B5EF4-FFF2-40B4-BE49-F238E27FC236}">
                    <a16:creationId xmlns:a16="http://schemas.microsoft.com/office/drawing/2014/main" id="{BE6A64A5-4C70-4B19-B906-F81AF7DFE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2559"/>
                <a:ext cx="39" cy="60"/>
              </a:xfrm>
              <a:custGeom>
                <a:avLst/>
                <a:gdLst>
                  <a:gd name="T0" fmla="*/ 55 w 24"/>
                  <a:gd name="T1" fmla="*/ 0 h 34"/>
                  <a:gd name="T2" fmla="*/ 81 w 24"/>
                  <a:gd name="T3" fmla="*/ 115 h 34"/>
                  <a:gd name="T4" fmla="*/ 98 w 24"/>
                  <a:gd name="T5" fmla="*/ 44 h 34"/>
                  <a:gd name="T6" fmla="*/ 60 w 24"/>
                  <a:gd name="T7" fmla="*/ 12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34">
                    <a:moveTo>
                      <a:pt x="13" y="0"/>
                    </a:moveTo>
                    <a:cubicBezTo>
                      <a:pt x="0" y="9"/>
                      <a:pt x="7" y="34"/>
                      <a:pt x="19" y="21"/>
                    </a:cubicBezTo>
                    <a:cubicBezTo>
                      <a:pt x="22" y="19"/>
                      <a:pt x="24" y="11"/>
                      <a:pt x="23" y="8"/>
                    </a:cubicBezTo>
                    <a:cubicBezTo>
                      <a:pt x="21" y="3"/>
                      <a:pt x="17" y="5"/>
                      <a:pt x="14" y="2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0" name="Freeform 246">
                <a:extLst>
                  <a:ext uri="{FF2B5EF4-FFF2-40B4-BE49-F238E27FC236}">
                    <a16:creationId xmlns:a16="http://schemas.microsoft.com/office/drawing/2014/main" id="{C8A70C4A-68AD-4D02-9464-E04677688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2465"/>
                <a:ext cx="87" cy="112"/>
              </a:xfrm>
              <a:custGeom>
                <a:avLst/>
                <a:gdLst>
                  <a:gd name="T0" fmla="*/ 117 w 52"/>
                  <a:gd name="T1" fmla="*/ 37 h 63"/>
                  <a:gd name="T2" fmla="*/ 28 w 52"/>
                  <a:gd name="T3" fmla="*/ 260 h 63"/>
                  <a:gd name="T4" fmla="*/ 201 w 52"/>
                  <a:gd name="T5" fmla="*/ 332 h 63"/>
                  <a:gd name="T6" fmla="*/ 236 w 52"/>
                  <a:gd name="T7" fmla="*/ 117 h 63"/>
                  <a:gd name="T8" fmla="*/ 112 w 52"/>
                  <a:gd name="T9" fmla="*/ 36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63">
                    <a:moveTo>
                      <a:pt x="25" y="7"/>
                    </a:moveTo>
                    <a:cubicBezTo>
                      <a:pt x="18" y="17"/>
                      <a:pt x="0" y="32"/>
                      <a:pt x="6" y="46"/>
                    </a:cubicBezTo>
                    <a:cubicBezTo>
                      <a:pt x="9" y="54"/>
                      <a:pt x="35" y="63"/>
                      <a:pt x="43" y="59"/>
                    </a:cubicBezTo>
                    <a:cubicBezTo>
                      <a:pt x="50" y="55"/>
                      <a:pt x="52" y="29"/>
                      <a:pt x="50" y="21"/>
                    </a:cubicBezTo>
                    <a:cubicBezTo>
                      <a:pt x="47" y="10"/>
                      <a:pt x="34" y="0"/>
                      <a:pt x="24" y="6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1" name="Freeform 247">
                <a:extLst>
                  <a:ext uri="{FF2B5EF4-FFF2-40B4-BE49-F238E27FC236}">
                    <a16:creationId xmlns:a16="http://schemas.microsoft.com/office/drawing/2014/main" id="{9ED68D20-B4B2-4F80-B5F5-33BA5F894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" y="2458"/>
                <a:ext cx="96" cy="227"/>
              </a:xfrm>
              <a:custGeom>
                <a:avLst/>
                <a:gdLst>
                  <a:gd name="T0" fmla="*/ 118 w 58"/>
                  <a:gd name="T1" fmla="*/ 12 h 128"/>
                  <a:gd name="T2" fmla="*/ 60 w 58"/>
                  <a:gd name="T3" fmla="*/ 411 h 128"/>
                  <a:gd name="T4" fmla="*/ 96 w 58"/>
                  <a:gd name="T5" fmla="*/ 663 h 128"/>
                  <a:gd name="T6" fmla="*/ 230 w 58"/>
                  <a:gd name="T7" fmla="*/ 576 h 128"/>
                  <a:gd name="T8" fmla="*/ 255 w 58"/>
                  <a:gd name="T9" fmla="*/ 330 h 128"/>
                  <a:gd name="T10" fmla="*/ 242 w 58"/>
                  <a:gd name="T11" fmla="*/ 106 h 128"/>
                  <a:gd name="T12" fmla="*/ 118 w 58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128">
                    <a:moveTo>
                      <a:pt x="26" y="2"/>
                    </a:moveTo>
                    <a:cubicBezTo>
                      <a:pt x="0" y="9"/>
                      <a:pt x="12" y="56"/>
                      <a:pt x="13" y="74"/>
                    </a:cubicBezTo>
                    <a:cubicBezTo>
                      <a:pt x="13" y="88"/>
                      <a:pt x="8" y="108"/>
                      <a:pt x="21" y="119"/>
                    </a:cubicBezTo>
                    <a:cubicBezTo>
                      <a:pt x="34" y="128"/>
                      <a:pt x="46" y="114"/>
                      <a:pt x="51" y="103"/>
                    </a:cubicBezTo>
                    <a:cubicBezTo>
                      <a:pt x="58" y="90"/>
                      <a:pt x="56" y="74"/>
                      <a:pt x="56" y="59"/>
                    </a:cubicBezTo>
                    <a:cubicBezTo>
                      <a:pt x="56" y="46"/>
                      <a:pt x="57" y="32"/>
                      <a:pt x="53" y="19"/>
                    </a:cubicBezTo>
                    <a:cubicBezTo>
                      <a:pt x="47" y="2"/>
                      <a:pt x="40" y="4"/>
                      <a:pt x="26" y="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2" name="Freeform 248">
                <a:extLst>
                  <a:ext uri="{FF2B5EF4-FFF2-40B4-BE49-F238E27FC236}">
                    <a16:creationId xmlns:a16="http://schemas.microsoft.com/office/drawing/2014/main" id="{6A786DD0-E482-4B9D-9F23-2DFA16F9B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" y="2587"/>
                <a:ext cx="76" cy="61"/>
              </a:xfrm>
              <a:custGeom>
                <a:avLst/>
                <a:gdLst>
                  <a:gd name="T0" fmla="*/ 0 w 46"/>
                  <a:gd name="T1" fmla="*/ 16 h 34"/>
                  <a:gd name="T2" fmla="*/ 139 w 46"/>
                  <a:gd name="T3" fmla="*/ 133 h 34"/>
                  <a:gd name="T4" fmla="*/ 0 w 46"/>
                  <a:gd name="T5" fmla="*/ 52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34">
                    <a:moveTo>
                      <a:pt x="0" y="3"/>
                    </a:moveTo>
                    <a:cubicBezTo>
                      <a:pt x="10" y="0"/>
                      <a:pt x="46" y="8"/>
                      <a:pt x="31" y="23"/>
                    </a:cubicBezTo>
                    <a:cubicBezTo>
                      <a:pt x="21" y="34"/>
                      <a:pt x="2" y="20"/>
                      <a:pt x="0" y="9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3" name="Freeform 249">
                <a:extLst>
                  <a:ext uri="{FF2B5EF4-FFF2-40B4-BE49-F238E27FC236}">
                    <a16:creationId xmlns:a16="http://schemas.microsoft.com/office/drawing/2014/main" id="{58CD4D40-2F27-4870-BF9E-EDE7AEE04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2632"/>
                <a:ext cx="93" cy="99"/>
              </a:xfrm>
              <a:custGeom>
                <a:avLst/>
                <a:gdLst>
                  <a:gd name="T0" fmla="*/ 61 w 56"/>
                  <a:gd name="T1" fmla="*/ 7 h 56"/>
                  <a:gd name="T2" fmla="*/ 37 w 56"/>
                  <a:gd name="T3" fmla="*/ 249 h 56"/>
                  <a:gd name="T4" fmla="*/ 130 w 56"/>
                  <a:gd name="T5" fmla="*/ 281 h 56"/>
                  <a:gd name="T6" fmla="*/ 208 w 56"/>
                  <a:gd name="T7" fmla="*/ 293 h 56"/>
                  <a:gd name="T8" fmla="*/ 183 w 56"/>
                  <a:gd name="T9" fmla="*/ 115 h 56"/>
                  <a:gd name="T10" fmla="*/ 70 w 56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6" h="56">
                    <a:moveTo>
                      <a:pt x="13" y="1"/>
                    </a:moveTo>
                    <a:cubicBezTo>
                      <a:pt x="0" y="6"/>
                      <a:pt x="2" y="36"/>
                      <a:pt x="8" y="45"/>
                    </a:cubicBezTo>
                    <a:cubicBezTo>
                      <a:pt x="14" y="53"/>
                      <a:pt x="20" y="50"/>
                      <a:pt x="28" y="51"/>
                    </a:cubicBezTo>
                    <a:cubicBezTo>
                      <a:pt x="34" y="52"/>
                      <a:pt x="40" y="56"/>
                      <a:pt x="45" y="53"/>
                    </a:cubicBezTo>
                    <a:cubicBezTo>
                      <a:pt x="56" y="46"/>
                      <a:pt x="47" y="27"/>
                      <a:pt x="40" y="21"/>
                    </a:cubicBezTo>
                    <a:cubicBezTo>
                      <a:pt x="33" y="13"/>
                      <a:pt x="21" y="9"/>
                      <a:pt x="15" y="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4" name="Freeform 250">
                <a:extLst>
                  <a:ext uri="{FF2B5EF4-FFF2-40B4-BE49-F238E27FC236}">
                    <a16:creationId xmlns:a16="http://schemas.microsoft.com/office/drawing/2014/main" id="{889525C9-9B5D-4704-BBE5-2CA8ACC65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8" y="2681"/>
                <a:ext cx="48" cy="50"/>
              </a:xfrm>
              <a:custGeom>
                <a:avLst/>
                <a:gdLst>
                  <a:gd name="T0" fmla="*/ 20 w 29"/>
                  <a:gd name="T1" fmla="*/ 0 h 28"/>
                  <a:gd name="T2" fmla="*/ 96 w 29"/>
                  <a:gd name="T3" fmla="*/ 138 h 28"/>
                  <a:gd name="T4" fmla="*/ 20 w 29"/>
                  <a:gd name="T5" fmla="*/ 125 h 28"/>
                  <a:gd name="T6" fmla="*/ 20 w 29"/>
                  <a:gd name="T7" fmla="*/ 41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8">
                    <a:moveTo>
                      <a:pt x="4" y="0"/>
                    </a:moveTo>
                    <a:cubicBezTo>
                      <a:pt x="9" y="4"/>
                      <a:pt x="29" y="16"/>
                      <a:pt x="21" y="24"/>
                    </a:cubicBezTo>
                    <a:cubicBezTo>
                      <a:pt x="17" y="28"/>
                      <a:pt x="7" y="25"/>
                      <a:pt x="4" y="22"/>
                    </a:cubicBezTo>
                    <a:cubicBezTo>
                      <a:pt x="0" y="17"/>
                      <a:pt x="3" y="12"/>
                      <a:pt x="4" y="7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5" name="Freeform 251">
                <a:extLst>
                  <a:ext uri="{FF2B5EF4-FFF2-40B4-BE49-F238E27FC236}">
                    <a16:creationId xmlns:a16="http://schemas.microsoft.com/office/drawing/2014/main" id="{5DE33550-EDC8-4BD4-864E-D2B831641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2447"/>
                <a:ext cx="128" cy="112"/>
              </a:xfrm>
              <a:custGeom>
                <a:avLst/>
                <a:gdLst>
                  <a:gd name="T0" fmla="*/ 88 w 77"/>
                  <a:gd name="T1" fmla="*/ 57 h 63"/>
                  <a:gd name="T2" fmla="*/ 50 w 77"/>
                  <a:gd name="T3" fmla="*/ 292 h 63"/>
                  <a:gd name="T4" fmla="*/ 151 w 77"/>
                  <a:gd name="T5" fmla="*/ 309 h 63"/>
                  <a:gd name="T6" fmla="*/ 279 w 77"/>
                  <a:gd name="T7" fmla="*/ 292 h 63"/>
                  <a:gd name="T8" fmla="*/ 276 w 77"/>
                  <a:gd name="T9" fmla="*/ 101 h 63"/>
                  <a:gd name="T10" fmla="*/ 83 w 77"/>
                  <a:gd name="T11" fmla="*/ 64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63">
                    <a:moveTo>
                      <a:pt x="19" y="10"/>
                    </a:moveTo>
                    <a:cubicBezTo>
                      <a:pt x="0" y="0"/>
                      <a:pt x="6" y="45"/>
                      <a:pt x="11" y="52"/>
                    </a:cubicBezTo>
                    <a:cubicBezTo>
                      <a:pt x="19" y="63"/>
                      <a:pt x="23" y="58"/>
                      <a:pt x="33" y="55"/>
                    </a:cubicBezTo>
                    <a:cubicBezTo>
                      <a:pt x="41" y="53"/>
                      <a:pt x="53" y="55"/>
                      <a:pt x="61" y="52"/>
                    </a:cubicBezTo>
                    <a:cubicBezTo>
                      <a:pt x="77" y="45"/>
                      <a:pt x="67" y="27"/>
                      <a:pt x="60" y="18"/>
                    </a:cubicBezTo>
                    <a:cubicBezTo>
                      <a:pt x="52" y="6"/>
                      <a:pt x="31" y="11"/>
                      <a:pt x="18" y="11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6" name="Freeform 252">
                <a:extLst>
                  <a:ext uri="{FF2B5EF4-FFF2-40B4-BE49-F238E27FC236}">
                    <a16:creationId xmlns:a16="http://schemas.microsoft.com/office/drawing/2014/main" id="{1142C591-3E25-4863-8981-AF6838B1C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9" y="2568"/>
                <a:ext cx="161" cy="136"/>
              </a:xfrm>
              <a:custGeom>
                <a:avLst/>
                <a:gdLst>
                  <a:gd name="T0" fmla="*/ 237 w 97"/>
                  <a:gd name="T1" fmla="*/ 0 h 77"/>
                  <a:gd name="T2" fmla="*/ 113 w 97"/>
                  <a:gd name="T3" fmla="*/ 37 h 77"/>
                  <a:gd name="T4" fmla="*/ 55 w 97"/>
                  <a:gd name="T5" fmla="*/ 208 h 77"/>
                  <a:gd name="T6" fmla="*/ 20 w 97"/>
                  <a:gd name="T7" fmla="*/ 387 h 77"/>
                  <a:gd name="T8" fmla="*/ 159 w 97"/>
                  <a:gd name="T9" fmla="*/ 408 h 77"/>
                  <a:gd name="T10" fmla="*/ 360 w 97"/>
                  <a:gd name="T11" fmla="*/ 367 h 77"/>
                  <a:gd name="T12" fmla="*/ 430 w 97"/>
                  <a:gd name="T13" fmla="*/ 187 h 77"/>
                  <a:gd name="T14" fmla="*/ 360 w 97"/>
                  <a:gd name="T15" fmla="*/ 34 h 77"/>
                  <a:gd name="T16" fmla="*/ 237 w 97"/>
                  <a:gd name="T17" fmla="*/ 7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7" h="77">
                    <a:moveTo>
                      <a:pt x="52" y="0"/>
                    </a:moveTo>
                    <a:cubicBezTo>
                      <a:pt x="43" y="0"/>
                      <a:pt x="32" y="1"/>
                      <a:pt x="25" y="7"/>
                    </a:cubicBezTo>
                    <a:cubicBezTo>
                      <a:pt x="17" y="15"/>
                      <a:pt x="16" y="28"/>
                      <a:pt x="12" y="38"/>
                    </a:cubicBezTo>
                    <a:cubicBezTo>
                      <a:pt x="10" y="45"/>
                      <a:pt x="0" y="63"/>
                      <a:pt x="4" y="70"/>
                    </a:cubicBezTo>
                    <a:cubicBezTo>
                      <a:pt x="8" y="77"/>
                      <a:pt x="28" y="73"/>
                      <a:pt x="35" y="74"/>
                    </a:cubicBezTo>
                    <a:cubicBezTo>
                      <a:pt x="52" y="77"/>
                      <a:pt x="63" y="73"/>
                      <a:pt x="79" y="67"/>
                    </a:cubicBezTo>
                    <a:cubicBezTo>
                      <a:pt x="94" y="62"/>
                      <a:pt x="97" y="49"/>
                      <a:pt x="94" y="34"/>
                    </a:cubicBezTo>
                    <a:cubicBezTo>
                      <a:pt x="92" y="21"/>
                      <a:pt x="91" y="12"/>
                      <a:pt x="79" y="6"/>
                    </a:cubicBezTo>
                    <a:cubicBezTo>
                      <a:pt x="70" y="1"/>
                      <a:pt x="62" y="1"/>
                      <a:pt x="52" y="1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7" name="Freeform 253">
                <a:extLst>
                  <a:ext uri="{FF2B5EF4-FFF2-40B4-BE49-F238E27FC236}">
                    <a16:creationId xmlns:a16="http://schemas.microsoft.com/office/drawing/2014/main" id="{7985D98C-D469-45DB-9C1F-4A96A9A32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4" y="2467"/>
                <a:ext cx="61" cy="73"/>
              </a:xfrm>
              <a:custGeom>
                <a:avLst/>
                <a:gdLst>
                  <a:gd name="T0" fmla="*/ 43 w 37"/>
                  <a:gd name="T1" fmla="*/ 21 h 41"/>
                  <a:gd name="T2" fmla="*/ 41 w 37"/>
                  <a:gd name="T3" fmla="*/ 16 h 41"/>
                  <a:gd name="T4" fmla="*/ 49 w 37"/>
                  <a:gd name="T5" fmla="*/ 203 h 41"/>
                  <a:gd name="T6" fmla="*/ 160 w 37"/>
                  <a:gd name="T7" fmla="*/ 166 h 41"/>
                  <a:gd name="T8" fmla="*/ 117 w 37"/>
                  <a:gd name="T9" fmla="*/ 21 h 41"/>
                  <a:gd name="T10" fmla="*/ 49 w 37"/>
                  <a:gd name="T11" fmla="*/ 0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41">
                    <a:moveTo>
                      <a:pt x="10" y="4"/>
                    </a:moveTo>
                    <a:cubicBezTo>
                      <a:pt x="9" y="3"/>
                      <a:pt x="10" y="2"/>
                      <a:pt x="9" y="3"/>
                    </a:cubicBezTo>
                    <a:cubicBezTo>
                      <a:pt x="7" y="13"/>
                      <a:pt x="0" y="30"/>
                      <a:pt x="11" y="36"/>
                    </a:cubicBezTo>
                    <a:cubicBezTo>
                      <a:pt x="19" y="41"/>
                      <a:pt x="34" y="39"/>
                      <a:pt x="36" y="29"/>
                    </a:cubicBezTo>
                    <a:cubicBezTo>
                      <a:pt x="37" y="24"/>
                      <a:pt x="30" y="7"/>
                      <a:pt x="26" y="4"/>
                    </a:cubicBezTo>
                    <a:cubicBezTo>
                      <a:pt x="22" y="0"/>
                      <a:pt x="13" y="5"/>
                      <a:pt x="11" y="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8" name="Freeform 254">
                <a:extLst>
                  <a:ext uri="{FF2B5EF4-FFF2-40B4-BE49-F238E27FC236}">
                    <a16:creationId xmlns:a16="http://schemas.microsoft.com/office/drawing/2014/main" id="{564BA962-7CAC-4CC0-B087-FEE8BB897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470"/>
                <a:ext cx="77" cy="64"/>
              </a:xfrm>
              <a:custGeom>
                <a:avLst/>
                <a:gdLst>
                  <a:gd name="T0" fmla="*/ 55 w 46"/>
                  <a:gd name="T1" fmla="*/ 12 h 36"/>
                  <a:gd name="T2" fmla="*/ 13 w 46"/>
                  <a:gd name="T3" fmla="*/ 135 h 36"/>
                  <a:gd name="T4" fmla="*/ 132 w 46"/>
                  <a:gd name="T5" fmla="*/ 190 h 36"/>
                  <a:gd name="T6" fmla="*/ 65 w 46"/>
                  <a:gd name="T7" fmla="*/ 1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36">
                    <a:moveTo>
                      <a:pt x="12" y="2"/>
                    </a:moveTo>
                    <a:cubicBezTo>
                      <a:pt x="5" y="1"/>
                      <a:pt x="0" y="19"/>
                      <a:pt x="3" y="24"/>
                    </a:cubicBezTo>
                    <a:cubicBezTo>
                      <a:pt x="6" y="30"/>
                      <a:pt x="22" y="36"/>
                      <a:pt x="28" y="34"/>
                    </a:cubicBezTo>
                    <a:cubicBezTo>
                      <a:pt x="46" y="26"/>
                      <a:pt x="28" y="0"/>
                      <a:pt x="14" y="3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9" name="Freeform 255">
                <a:extLst>
                  <a:ext uri="{FF2B5EF4-FFF2-40B4-BE49-F238E27FC236}">
                    <a16:creationId xmlns:a16="http://schemas.microsoft.com/office/drawing/2014/main" id="{F7FC623D-1ACE-46BA-8358-781904640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0" y="2548"/>
                <a:ext cx="67" cy="61"/>
              </a:xfrm>
              <a:custGeom>
                <a:avLst/>
                <a:gdLst>
                  <a:gd name="T0" fmla="*/ 132 w 40"/>
                  <a:gd name="T1" fmla="*/ 13 h 34"/>
                  <a:gd name="T2" fmla="*/ 126 w 40"/>
                  <a:gd name="T3" fmla="*/ 0 h 34"/>
                  <a:gd name="T4" fmla="*/ 22 w 40"/>
                  <a:gd name="T5" fmla="*/ 117 h 34"/>
                  <a:gd name="T6" fmla="*/ 99 w 40"/>
                  <a:gd name="T7" fmla="*/ 183 h 34"/>
                  <a:gd name="T8" fmla="*/ 183 w 40"/>
                  <a:gd name="T9" fmla="*/ 122 h 34"/>
                  <a:gd name="T10" fmla="*/ 151 w 40"/>
                  <a:gd name="T11" fmla="*/ 13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34">
                    <a:moveTo>
                      <a:pt x="28" y="2"/>
                    </a:moveTo>
                    <a:cubicBezTo>
                      <a:pt x="28" y="2"/>
                      <a:pt x="27" y="1"/>
                      <a:pt x="27" y="0"/>
                    </a:cubicBezTo>
                    <a:cubicBezTo>
                      <a:pt x="21" y="3"/>
                      <a:pt x="8" y="14"/>
                      <a:pt x="5" y="20"/>
                    </a:cubicBezTo>
                    <a:cubicBezTo>
                      <a:pt x="0" y="30"/>
                      <a:pt x="11" y="29"/>
                      <a:pt x="21" y="32"/>
                    </a:cubicBezTo>
                    <a:cubicBezTo>
                      <a:pt x="30" y="34"/>
                      <a:pt x="39" y="33"/>
                      <a:pt x="39" y="21"/>
                    </a:cubicBezTo>
                    <a:cubicBezTo>
                      <a:pt x="40" y="13"/>
                      <a:pt x="34" y="8"/>
                      <a:pt x="32" y="2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0" name="Freeform 256">
                <a:extLst>
                  <a:ext uri="{FF2B5EF4-FFF2-40B4-BE49-F238E27FC236}">
                    <a16:creationId xmlns:a16="http://schemas.microsoft.com/office/drawing/2014/main" id="{F7FD549F-F75E-4AD0-AC76-3D212E4FA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" y="2602"/>
                <a:ext cx="35" cy="92"/>
              </a:xfrm>
              <a:custGeom>
                <a:avLst/>
                <a:gdLst>
                  <a:gd name="T0" fmla="*/ 63 w 21"/>
                  <a:gd name="T1" fmla="*/ 12 h 52"/>
                  <a:gd name="T2" fmla="*/ 78 w 21"/>
                  <a:gd name="T3" fmla="*/ 44 h 52"/>
                  <a:gd name="T4" fmla="*/ 97 w 21"/>
                  <a:gd name="T5" fmla="*/ 156 h 52"/>
                  <a:gd name="T6" fmla="*/ 33 w 21"/>
                  <a:gd name="T7" fmla="*/ 216 h 52"/>
                  <a:gd name="T8" fmla="*/ 75 w 21"/>
                  <a:gd name="T9" fmla="*/ 1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52">
                    <a:moveTo>
                      <a:pt x="14" y="2"/>
                    </a:moveTo>
                    <a:cubicBezTo>
                      <a:pt x="16" y="0"/>
                      <a:pt x="16" y="6"/>
                      <a:pt x="17" y="8"/>
                    </a:cubicBezTo>
                    <a:cubicBezTo>
                      <a:pt x="19" y="15"/>
                      <a:pt x="21" y="21"/>
                      <a:pt x="21" y="28"/>
                    </a:cubicBezTo>
                    <a:cubicBezTo>
                      <a:pt x="21" y="39"/>
                      <a:pt x="17" y="52"/>
                      <a:pt x="7" y="39"/>
                    </a:cubicBezTo>
                    <a:cubicBezTo>
                      <a:pt x="0" y="31"/>
                      <a:pt x="6" y="7"/>
                      <a:pt x="16" y="2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1" name="Freeform 257">
                <a:extLst>
                  <a:ext uri="{FF2B5EF4-FFF2-40B4-BE49-F238E27FC236}">
                    <a16:creationId xmlns:a16="http://schemas.microsoft.com/office/drawing/2014/main" id="{545CCECC-883E-487E-BFE1-868708A32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" y="2642"/>
                <a:ext cx="72" cy="87"/>
              </a:xfrm>
              <a:custGeom>
                <a:avLst/>
                <a:gdLst>
                  <a:gd name="T0" fmla="*/ 99 w 43"/>
                  <a:gd name="T1" fmla="*/ 36 h 49"/>
                  <a:gd name="T2" fmla="*/ 22 w 43"/>
                  <a:gd name="T3" fmla="*/ 167 h 49"/>
                  <a:gd name="T4" fmla="*/ 117 w 43"/>
                  <a:gd name="T5" fmla="*/ 218 h 49"/>
                  <a:gd name="T6" fmla="*/ 196 w 43"/>
                  <a:gd name="T7" fmla="*/ 94 h 49"/>
                  <a:gd name="T8" fmla="*/ 117 w 4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49">
                    <a:moveTo>
                      <a:pt x="21" y="6"/>
                    </a:moveTo>
                    <a:cubicBezTo>
                      <a:pt x="15" y="7"/>
                      <a:pt x="7" y="24"/>
                      <a:pt x="5" y="30"/>
                    </a:cubicBezTo>
                    <a:cubicBezTo>
                      <a:pt x="0" y="48"/>
                      <a:pt x="14" y="49"/>
                      <a:pt x="25" y="39"/>
                    </a:cubicBezTo>
                    <a:cubicBezTo>
                      <a:pt x="32" y="34"/>
                      <a:pt x="43" y="27"/>
                      <a:pt x="42" y="17"/>
                    </a:cubicBezTo>
                    <a:cubicBezTo>
                      <a:pt x="41" y="8"/>
                      <a:pt x="31" y="6"/>
                      <a:pt x="25" y="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2" name="Freeform 258">
                <a:extLst>
                  <a:ext uri="{FF2B5EF4-FFF2-40B4-BE49-F238E27FC236}">
                    <a16:creationId xmlns:a16="http://schemas.microsoft.com/office/drawing/2014/main" id="{24448871-D500-49F8-9655-B4BA81EEF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2703"/>
                <a:ext cx="50" cy="30"/>
              </a:xfrm>
              <a:custGeom>
                <a:avLst/>
                <a:gdLst>
                  <a:gd name="T0" fmla="*/ 97 w 30"/>
                  <a:gd name="T1" fmla="*/ 7 h 17"/>
                  <a:gd name="T2" fmla="*/ 20 w 30"/>
                  <a:gd name="T3" fmla="*/ 34 h 17"/>
                  <a:gd name="T4" fmla="*/ 63 w 30"/>
                  <a:gd name="T5" fmla="*/ 86 h 17"/>
                  <a:gd name="T6" fmla="*/ 133 w 30"/>
                  <a:gd name="T7" fmla="*/ 60 h 17"/>
                  <a:gd name="T8" fmla="*/ 112 w 3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17">
                    <a:moveTo>
                      <a:pt x="21" y="1"/>
                    </a:moveTo>
                    <a:cubicBezTo>
                      <a:pt x="16" y="2"/>
                      <a:pt x="7" y="0"/>
                      <a:pt x="4" y="6"/>
                    </a:cubicBezTo>
                    <a:cubicBezTo>
                      <a:pt x="0" y="14"/>
                      <a:pt x="8" y="16"/>
                      <a:pt x="14" y="16"/>
                    </a:cubicBezTo>
                    <a:cubicBezTo>
                      <a:pt x="20" y="17"/>
                      <a:pt x="27" y="17"/>
                      <a:pt x="29" y="11"/>
                    </a:cubicBezTo>
                    <a:cubicBezTo>
                      <a:pt x="30" y="6"/>
                      <a:pt x="27" y="2"/>
                      <a:pt x="24" y="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3" name="Freeform 259">
                <a:extLst>
                  <a:ext uri="{FF2B5EF4-FFF2-40B4-BE49-F238E27FC236}">
                    <a16:creationId xmlns:a16="http://schemas.microsoft.com/office/drawing/2014/main" id="{A1F8E2E8-1341-4C56-89EE-F82FB0CA1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2493"/>
                <a:ext cx="77" cy="82"/>
              </a:xfrm>
              <a:custGeom>
                <a:avLst/>
                <a:gdLst>
                  <a:gd name="T0" fmla="*/ 137 w 46"/>
                  <a:gd name="T1" fmla="*/ 0 h 46"/>
                  <a:gd name="T2" fmla="*/ 8 w 46"/>
                  <a:gd name="T3" fmla="*/ 102 h 46"/>
                  <a:gd name="T4" fmla="*/ 92 w 46"/>
                  <a:gd name="T5" fmla="*/ 255 h 46"/>
                  <a:gd name="T6" fmla="*/ 203 w 46"/>
                  <a:gd name="T7" fmla="*/ 125 h 46"/>
                  <a:gd name="T8" fmla="*/ 146 w 46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29" y="0"/>
                    </a:moveTo>
                    <a:cubicBezTo>
                      <a:pt x="20" y="0"/>
                      <a:pt x="5" y="9"/>
                      <a:pt x="2" y="18"/>
                    </a:cubicBezTo>
                    <a:cubicBezTo>
                      <a:pt x="0" y="25"/>
                      <a:pt x="12" y="45"/>
                      <a:pt x="20" y="45"/>
                    </a:cubicBezTo>
                    <a:cubicBezTo>
                      <a:pt x="25" y="46"/>
                      <a:pt x="41" y="27"/>
                      <a:pt x="43" y="22"/>
                    </a:cubicBezTo>
                    <a:cubicBezTo>
                      <a:pt x="46" y="13"/>
                      <a:pt x="38" y="3"/>
                      <a:pt x="31" y="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4" name="Freeform 260">
                <a:extLst>
                  <a:ext uri="{FF2B5EF4-FFF2-40B4-BE49-F238E27FC236}">
                    <a16:creationId xmlns:a16="http://schemas.microsoft.com/office/drawing/2014/main" id="{BA9116E7-D7E9-495F-B9D8-02D768BE2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476"/>
                <a:ext cx="118" cy="218"/>
              </a:xfrm>
              <a:custGeom>
                <a:avLst/>
                <a:gdLst>
                  <a:gd name="T0" fmla="*/ 133 w 71"/>
                  <a:gd name="T1" fmla="*/ 21 h 123"/>
                  <a:gd name="T2" fmla="*/ 42 w 71"/>
                  <a:gd name="T3" fmla="*/ 78 h 123"/>
                  <a:gd name="T4" fmla="*/ 22 w 71"/>
                  <a:gd name="T5" fmla="*/ 317 h 123"/>
                  <a:gd name="T6" fmla="*/ 55 w 71"/>
                  <a:gd name="T7" fmla="*/ 569 h 123"/>
                  <a:gd name="T8" fmla="*/ 196 w 71"/>
                  <a:gd name="T9" fmla="*/ 672 h 123"/>
                  <a:gd name="T10" fmla="*/ 284 w 71"/>
                  <a:gd name="T11" fmla="*/ 427 h 123"/>
                  <a:gd name="T12" fmla="*/ 317 w 71"/>
                  <a:gd name="T13" fmla="*/ 200 h 123"/>
                  <a:gd name="T14" fmla="*/ 146 w 71"/>
                  <a:gd name="T15" fmla="*/ 12 h 1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1" h="123">
                    <a:moveTo>
                      <a:pt x="29" y="4"/>
                    </a:moveTo>
                    <a:cubicBezTo>
                      <a:pt x="22" y="1"/>
                      <a:pt x="13" y="9"/>
                      <a:pt x="9" y="14"/>
                    </a:cubicBezTo>
                    <a:cubicBezTo>
                      <a:pt x="0" y="28"/>
                      <a:pt x="4" y="42"/>
                      <a:pt x="5" y="57"/>
                    </a:cubicBezTo>
                    <a:cubicBezTo>
                      <a:pt x="6" y="71"/>
                      <a:pt x="4" y="90"/>
                      <a:pt x="12" y="102"/>
                    </a:cubicBezTo>
                    <a:cubicBezTo>
                      <a:pt x="17" y="109"/>
                      <a:pt x="33" y="123"/>
                      <a:pt x="43" y="121"/>
                    </a:cubicBezTo>
                    <a:cubicBezTo>
                      <a:pt x="56" y="119"/>
                      <a:pt x="59" y="87"/>
                      <a:pt x="62" y="77"/>
                    </a:cubicBezTo>
                    <a:cubicBezTo>
                      <a:pt x="64" y="65"/>
                      <a:pt x="71" y="48"/>
                      <a:pt x="69" y="36"/>
                    </a:cubicBezTo>
                    <a:cubicBezTo>
                      <a:pt x="66" y="19"/>
                      <a:pt x="51" y="0"/>
                      <a:pt x="32" y="2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5" name="Freeform 261">
                <a:extLst>
                  <a:ext uri="{FF2B5EF4-FFF2-40B4-BE49-F238E27FC236}">
                    <a16:creationId xmlns:a16="http://schemas.microsoft.com/office/drawing/2014/main" id="{AEFC6ECF-FD68-4FDE-A531-511980376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8" y="2589"/>
                <a:ext cx="40" cy="67"/>
              </a:xfrm>
              <a:custGeom>
                <a:avLst/>
                <a:gdLst>
                  <a:gd name="T0" fmla="*/ 22 w 24"/>
                  <a:gd name="T1" fmla="*/ 37 h 38"/>
                  <a:gd name="T2" fmla="*/ 105 w 24"/>
                  <a:gd name="T3" fmla="*/ 208 h 38"/>
                  <a:gd name="T4" fmla="*/ 20 w 24"/>
                  <a:gd name="T5" fmla="*/ 28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38">
                    <a:moveTo>
                      <a:pt x="5" y="7"/>
                    </a:moveTo>
                    <a:cubicBezTo>
                      <a:pt x="23" y="0"/>
                      <a:pt x="24" y="28"/>
                      <a:pt x="23" y="38"/>
                    </a:cubicBezTo>
                    <a:cubicBezTo>
                      <a:pt x="7" y="33"/>
                      <a:pt x="0" y="22"/>
                      <a:pt x="4" y="5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6" name="Freeform 262">
                <a:extLst>
                  <a:ext uri="{FF2B5EF4-FFF2-40B4-BE49-F238E27FC236}">
                    <a16:creationId xmlns:a16="http://schemas.microsoft.com/office/drawing/2014/main" id="{DCDF6150-C138-404D-96FF-A6375EC2A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0" y="2602"/>
                <a:ext cx="51" cy="56"/>
              </a:xfrm>
              <a:custGeom>
                <a:avLst/>
                <a:gdLst>
                  <a:gd name="T0" fmla="*/ 58 w 31"/>
                  <a:gd name="T1" fmla="*/ 12 h 32"/>
                  <a:gd name="T2" fmla="*/ 76 w 31"/>
                  <a:gd name="T3" fmla="*/ 163 h 32"/>
                  <a:gd name="T4" fmla="*/ 71 w 31"/>
                  <a:gd name="T5" fmla="*/ 37 h 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32">
                    <a:moveTo>
                      <a:pt x="13" y="2"/>
                    </a:moveTo>
                    <a:cubicBezTo>
                      <a:pt x="7" y="0"/>
                      <a:pt x="0" y="32"/>
                      <a:pt x="17" y="30"/>
                    </a:cubicBezTo>
                    <a:cubicBezTo>
                      <a:pt x="31" y="28"/>
                      <a:pt x="22" y="11"/>
                      <a:pt x="16" y="7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7" name="Freeform 263">
                <a:extLst>
                  <a:ext uri="{FF2B5EF4-FFF2-40B4-BE49-F238E27FC236}">
                    <a16:creationId xmlns:a16="http://schemas.microsoft.com/office/drawing/2014/main" id="{081638F0-4D2E-4159-882E-29296BAA3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" y="2674"/>
                <a:ext cx="101" cy="66"/>
              </a:xfrm>
              <a:custGeom>
                <a:avLst/>
                <a:gdLst>
                  <a:gd name="T0" fmla="*/ 83 w 61"/>
                  <a:gd name="T1" fmla="*/ 36 h 37"/>
                  <a:gd name="T2" fmla="*/ 76 w 61"/>
                  <a:gd name="T3" fmla="*/ 16 h 37"/>
                  <a:gd name="T4" fmla="*/ 243 w 61"/>
                  <a:gd name="T5" fmla="*/ 114 h 37"/>
                  <a:gd name="T6" fmla="*/ 76 w 61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37">
                    <a:moveTo>
                      <a:pt x="18" y="6"/>
                    </a:moveTo>
                    <a:cubicBezTo>
                      <a:pt x="18" y="4"/>
                      <a:pt x="19" y="4"/>
                      <a:pt x="17" y="3"/>
                    </a:cubicBezTo>
                    <a:cubicBezTo>
                      <a:pt x="0" y="30"/>
                      <a:pt x="48" y="37"/>
                      <a:pt x="54" y="20"/>
                    </a:cubicBezTo>
                    <a:cubicBezTo>
                      <a:pt x="61" y="2"/>
                      <a:pt x="27" y="0"/>
                      <a:pt x="17" y="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8" name="Freeform 264">
                <a:extLst>
                  <a:ext uri="{FF2B5EF4-FFF2-40B4-BE49-F238E27FC236}">
                    <a16:creationId xmlns:a16="http://schemas.microsoft.com/office/drawing/2014/main" id="{793E56AC-FBFD-4783-96A7-48BDBE1D3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2483"/>
                <a:ext cx="138" cy="115"/>
              </a:xfrm>
              <a:custGeom>
                <a:avLst/>
                <a:gdLst>
                  <a:gd name="T0" fmla="*/ 111 w 83"/>
                  <a:gd name="T1" fmla="*/ 0 h 65"/>
                  <a:gd name="T2" fmla="*/ 70 w 83"/>
                  <a:gd name="T3" fmla="*/ 228 h 65"/>
                  <a:gd name="T4" fmla="*/ 185 w 83"/>
                  <a:gd name="T5" fmla="*/ 345 h 65"/>
                  <a:gd name="T6" fmla="*/ 299 w 83"/>
                  <a:gd name="T7" fmla="*/ 251 h 65"/>
                  <a:gd name="T8" fmla="*/ 333 w 83"/>
                  <a:gd name="T9" fmla="*/ 65 h 65"/>
                  <a:gd name="T10" fmla="*/ 146 w 83"/>
                  <a:gd name="T11" fmla="*/ 21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3" h="65">
                    <a:moveTo>
                      <a:pt x="24" y="0"/>
                    </a:moveTo>
                    <a:cubicBezTo>
                      <a:pt x="14" y="13"/>
                      <a:pt x="0" y="25"/>
                      <a:pt x="15" y="41"/>
                    </a:cubicBezTo>
                    <a:cubicBezTo>
                      <a:pt x="20" y="46"/>
                      <a:pt x="33" y="60"/>
                      <a:pt x="40" y="62"/>
                    </a:cubicBezTo>
                    <a:cubicBezTo>
                      <a:pt x="52" y="65"/>
                      <a:pt x="59" y="52"/>
                      <a:pt x="65" y="45"/>
                    </a:cubicBezTo>
                    <a:cubicBezTo>
                      <a:pt x="71" y="36"/>
                      <a:pt x="83" y="20"/>
                      <a:pt x="72" y="12"/>
                    </a:cubicBezTo>
                    <a:cubicBezTo>
                      <a:pt x="61" y="5"/>
                      <a:pt x="44" y="4"/>
                      <a:pt x="32" y="4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9" name="Freeform 265">
                <a:extLst>
                  <a:ext uri="{FF2B5EF4-FFF2-40B4-BE49-F238E27FC236}">
                    <a16:creationId xmlns:a16="http://schemas.microsoft.com/office/drawing/2014/main" id="{F7BFA1CD-1C29-45CC-BC17-A544C361B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" y="2600"/>
                <a:ext cx="81" cy="124"/>
              </a:xfrm>
              <a:custGeom>
                <a:avLst/>
                <a:gdLst>
                  <a:gd name="T0" fmla="*/ 50 w 49"/>
                  <a:gd name="T1" fmla="*/ 0 h 70"/>
                  <a:gd name="T2" fmla="*/ 8 w 49"/>
                  <a:gd name="T3" fmla="*/ 260 h 70"/>
                  <a:gd name="T4" fmla="*/ 164 w 49"/>
                  <a:gd name="T5" fmla="*/ 338 h 70"/>
                  <a:gd name="T6" fmla="*/ 145 w 49"/>
                  <a:gd name="T7" fmla="*/ 167 h 70"/>
                  <a:gd name="T8" fmla="*/ 109 w 49"/>
                  <a:gd name="T9" fmla="*/ 60 h 70"/>
                  <a:gd name="T10" fmla="*/ 63 w 49"/>
                  <a:gd name="T11" fmla="*/ 16 h 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9" h="70">
                    <a:moveTo>
                      <a:pt x="11" y="0"/>
                    </a:moveTo>
                    <a:cubicBezTo>
                      <a:pt x="12" y="12"/>
                      <a:pt x="0" y="32"/>
                      <a:pt x="2" y="47"/>
                    </a:cubicBezTo>
                    <a:cubicBezTo>
                      <a:pt x="3" y="63"/>
                      <a:pt x="22" y="70"/>
                      <a:pt x="36" y="61"/>
                    </a:cubicBezTo>
                    <a:cubicBezTo>
                      <a:pt x="49" y="53"/>
                      <a:pt x="38" y="39"/>
                      <a:pt x="32" y="30"/>
                    </a:cubicBezTo>
                    <a:cubicBezTo>
                      <a:pt x="29" y="24"/>
                      <a:pt x="28" y="16"/>
                      <a:pt x="24" y="11"/>
                    </a:cubicBezTo>
                    <a:cubicBezTo>
                      <a:pt x="21" y="7"/>
                      <a:pt x="16" y="7"/>
                      <a:pt x="14" y="3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0" name="Freeform 266">
                <a:extLst>
                  <a:ext uri="{FF2B5EF4-FFF2-40B4-BE49-F238E27FC236}">
                    <a16:creationId xmlns:a16="http://schemas.microsoft.com/office/drawing/2014/main" id="{9F43C090-08DA-490A-8794-081C100B9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570"/>
                <a:ext cx="81" cy="108"/>
              </a:xfrm>
              <a:custGeom>
                <a:avLst/>
                <a:gdLst>
                  <a:gd name="T0" fmla="*/ 172 w 49"/>
                  <a:gd name="T1" fmla="*/ 0 h 61"/>
                  <a:gd name="T2" fmla="*/ 33 w 49"/>
                  <a:gd name="T3" fmla="*/ 179 h 61"/>
                  <a:gd name="T4" fmla="*/ 145 w 49"/>
                  <a:gd name="T5" fmla="*/ 301 h 61"/>
                  <a:gd name="T6" fmla="*/ 208 w 49"/>
                  <a:gd name="T7" fmla="*/ 129 h 61"/>
                  <a:gd name="T8" fmla="*/ 188 w 49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61">
                    <a:moveTo>
                      <a:pt x="38" y="0"/>
                    </a:moveTo>
                    <a:cubicBezTo>
                      <a:pt x="25" y="7"/>
                      <a:pt x="13" y="18"/>
                      <a:pt x="7" y="32"/>
                    </a:cubicBezTo>
                    <a:cubicBezTo>
                      <a:pt x="0" y="50"/>
                      <a:pt x="15" y="61"/>
                      <a:pt x="32" y="54"/>
                    </a:cubicBezTo>
                    <a:cubicBezTo>
                      <a:pt x="47" y="49"/>
                      <a:pt x="45" y="37"/>
                      <a:pt x="46" y="23"/>
                    </a:cubicBezTo>
                    <a:cubicBezTo>
                      <a:pt x="48" y="10"/>
                      <a:pt x="49" y="9"/>
                      <a:pt x="42" y="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1" name="Freeform 267">
                <a:extLst>
                  <a:ext uri="{FF2B5EF4-FFF2-40B4-BE49-F238E27FC236}">
                    <a16:creationId xmlns:a16="http://schemas.microsoft.com/office/drawing/2014/main" id="{E22DEE15-EBA9-43DF-8D3A-F29664B48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2483"/>
                <a:ext cx="75" cy="55"/>
              </a:xfrm>
              <a:custGeom>
                <a:avLst/>
                <a:gdLst>
                  <a:gd name="T0" fmla="*/ 138 w 45"/>
                  <a:gd name="T1" fmla="*/ 0 h 31"/>
                  <a:gd name="T2" fmla="*/ 105 w 45"/>
                  <a:gd name="T3" fmla="*/ 160 h 31"/>
                  <a:gd name="T4" fmla="*/ 195 w 45"/>
                  <a:gd name="T5" fmla="*/ 122 h 31"/>
                  <a:gd name="T6" fmla="*/ 162 w 45"/>
                  <a:gd name="T7" fmla="*/ 21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31">
                    <a:moveTo>
                      <a:pt x="30" y="0"/>
                    </a:moveTo>
                    <a:cubicBezTo>
                      <a:pt x="15" y="1"/>
                      <a:pt x="0" y="26"/>
                      <a:pt x="23" y="29"/>
                    </a:cubicBezTo>
                    <a:cubicBezTo>
                      <a:pt x="31" y="30"/>
                      <a:pt x="39" y="31"/>
                      <a:pt x="42" y="22"/>
                    </a:cubicBezTo>
                    <a:cubicBezTo>
                      <a:pt x="45" y="16"/>
                      <a:pt x="41" y="7"/>
                      <a:pt x="35" y="4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2" name="Freeform 268">
                <a:extLst>
                  <a:ext uri="{FF2B5EF4-FFF2-40B4-BE49-F238E27FC236}">
                    <a16:creationId xmlns:a16="http://schemas.microsoft.com/office/drawing/2014/main" id="{F0844DE6-AD28-4F1F-BEDF-50AAF250B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7" y="2529"/>
                <a:ext cx="73" cy="41"/>
              </a:xfrm>
              <a:custGeom>
                <a:avLst/>
                <a:gdLst>
                  <a:gd name="T0" fmla="*/ 124 w 44"/>
                  <a:gd name="T1" fmla="*/ 0 h 23"/>
                  <a:gd name="T2" fmla="*/ 113 w 44"/>
                  <a:gd name="T3" fmla="*/ 114 h 23"/>
                  <a:gd name="T4" fmla="*/ 141 w 44"/>
                  <a:gd name="T5" fmla="*/ 12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4" h="23">
                    <a:moveTo>
                      <a:pt x="27" y="0"/>
                    </a:moveTo>
                    <a:cubicBezTo>
                      <a:pt x="27" y="7"/>
                      <a:pt x="0" y="16"/>
                      <a:pt x="25" y="20"/>
                    </a:cubicBezTo>
                    <a:cubicBezTo>
                      <a:pt x="40" y="23"/>
                      <a:pt x="44" y="9"/>
                      <a:pt x="31" y="2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3" name="Freeform 269">
                <a:extLst>
                  <a:ext uri="{FF2B5EF4-FFF2-40B4-BE49-F238E27FC236}">
                    <a16:creationId xmlns:a16="http://schemas.microsoft.com/office/drawing/2014/main" id="{5BC24A72-F9CE-4BBD-9F47-C709AC6FB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7" y="2596"/>
                <a:ext cx="76" cy="94"/>
              </a:xfrm>
              <a:custGeom>
                <a:avLst/>
                <a:gdLst>
                  <a:gd name="T0" fmla="*/ 96 w 46"/>
                  <a:gd name="T1" fmla="*/ 0 h 53"/>
                  <a:gd name="T2" fmla="*/ 0 w 46"/>
                  <a:gd name="T3" fmla="*/ 167 h 53"/>
                  <a:gd name="T4" fmla="*/ 112 w 46"/>
                  <a:gd name="T5" fmla="*/ 261 h 53"/>
                  <a:gd name="T6" fmla="*/ 200 w 46"/>
                  <a:gd name="T7" fmla="*/ 110 h 53"/>
                  <a:gd name="T8" fmla="*/ 91 w 46"/>
                  <a:gd name="T9" fmla="*/ 28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53">
                    <a:moveTo>
                      <a:pt x="21" y="0"/>
                    </a:moveTo>
                    <a:cubicBezTo>
                      <a:pt x="15" y="5"/>
                      <a:pt x="0" y="21"/>
                      <a:pt x="0" y="30"/>
                    </a:cubicBezTo>
                    <a:cubicBezTo>
                      <a:pt x="0" y="43"/>
                      <a:pt x="14" y="53"/>
                      <a:pt x="25" y="47"/>
                    </a:cubicBezTo>
                    <a:cubicBezTo>
                      <a:pt x="32" y="44"/>
                      <a:pt x="46" y="28"/>
                      <a:pt x="44" y="20"/>
                    </a:cubicBezTo>
                    <a:cubicBezTo>
                      <a:pt x="41" y="9"/>
                      <a:pt x="25" y="12"/>
                      <a:pt x="20" y="5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4" name="Freeform 270">
                <a:extLst>
                  <a:ext uri="{FF2B5EF4-FFF2-40B4-BE49-F238E27FC236}">
                    <a16:creationId xmlns:a16="http://schemas.microsoft.com/office/drawing/2014/main" id="{F50ECCD3-8324-4A70-9E67-9B5098C61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9" y="2683"/>
                <a:ext cx="56" cy="25"/>
              </a:xfrm>
              <a:custGeom>
                <a:avLst/>
                <a:gdLst>
                  <a:gd name="T0" fmla="*/ 119 w 34"/>
                  <a:gd name="T1" fmla="*/ 23 h 14"/>
                  <a:gd name="T2" fmla="*/ 49 w 34"/>
                  <a:gd name="T3" fmla="*/ 16 h 14"/>
                  <a:gd name="T4" fmla="*/ 54 w 34"/>
                  <a:gd name="T5" fmla="*/ 80 h 14"/>
                  <a:gd name="T6" fmla="*/ 147 w 34"/>
                  <a:gd name="T7" fmla="*/ 41 h 14"/>
                  <a:gd name="T8" fmla="*/ 119 w 3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14">
                    <a:moveTo>
                      <a:pt x="27" y="4"/>
                    </a:moveTo>
                    <a:cubicBezTo>
                      <a:pt x="23" y="3"/>
                      <a:pt x="16" y="2"/>
                      <a:pt x="11" y="3"/>
                    </a:cubicBezTo>
                    <a:cubicBezTo>
                      <a:pt x="2" y="6"/>
                      <a:pt x="0" y="14"/>
                      <a:pt x="12" y="14"/>
                    </a:cubicBezTo>
                    <a:cubicBezTo>
                      <a:pt x="15" y="14"/>
                      <a:pt x="32" y="9"/>
                      <a:pt x="33" y="7"/>
                    </a:cubicBezTo>
                    <a:cubicBezTo>
                      <a:pt x="34" y="3"/>
                      <a:pt x="30" y="0"/>
                      <a:pt x="27" y="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5" name="Freeform 271">
                <a:extLst>
                  <a:ext uri="{FF2B5EF4-FFF2-40B4-BE49-F238E27FC236}">
                    <a16:creationId xmlns:a16="http://schemas.microsoft.com/office/drawing/2014/main" id="{3BD2CEAC-F07E-42AD-9726-F1EED2E88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" y="2706"/>
                <a:ext cx="47" cy="41"/>
              </a:xfrm>
              <a:custGeom>
                <a:avLst/>
                <a:gdLst>
                  <a:gd name="T0" fmla="*/ 76 w 28"/>
                  <a:gd name="T1" fmla="*/ 0 h 23"/>
                  <a:gd name="T2" fmla="*/ 62 w 28"/>
                  <a:gd name="T3" fmla="*/ 125 h 23"/>
                  <a:gd name="T4" fmla="*/ 128 w 28"/>
                  <a:gd name="T5" fmla="*/ 64 h 23"/>
                  <a:gd name="T6" fmla="*/ 96 w 28"/>
                  <a:gd name="T7" fmla="*/ 12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23">
                    <a:moveTo>
                      <a:pt x="16" y="0"/>
                    </a:moveTo>
                    <a:cubicBezTo>
                      <a:pt x="7" y="4"/>
                      <a:pt x="0" y="20"/>
                      <a:pt x="13" y="22"/>
                    </a:cubicBezTo>
                    <a:cubicBezTo>
                      <a:pt x="19" y="23"/>
                      <a:pt x="28" y="18"/>
                      <a:pt x="27" y="11"/>
                    </a:cubicBezTo>
                    <a:cubicBezTo>
                      <a:pt x="27" y="6"/>
                      <a:pt x="21" y="6"/>
                      <a:pt x="20" y="2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6" name="Freeform 272">
                <a:extLst>
                  <a:ext uri="{FF2B5EF4-FFF2-40B4-BE49-F238E27FC236}">
                    <a16:creationId xmlns:a16="http://schemas.microsoft.com/office/drawing/2014/main" id="{753AB4C4-DD8B-4BAD-B220-D105C3C2B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" y="2543"/>
                <a:ext cx="37" cy="69"/>
              </a:xfrm>
              <a:custGeom>
                <a:avLst/>
                <a:gdLst>
                  <a:gd name="T0" fmla="*/ 76 w 22"/>
                  <a:gd name="T1" fmla="*/ 0 h 39"/>
                  <a:gd name="T2" fmla="*/ 5 w 22"/>
                  <a:gd name="T3" fmla="*/ 143 h 39"/>
                  <a:gd name="T4" fmla="*/ 82 w 22"/>
                  <a:gd name="T5" fmla="*/ 166 h 39"/>
                  <a:gd name="T6" fmla="*/ 76 w 22"/>
                  <a:gd name="T7" fmla="*/ 12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39">
                    <a:moveTo>
                      <a:pt x="16" y="0"/>
                    </a:moveTo>
                    <a:cubicBezTo>
                      <a:pt x="10" y="7"/>
                      <a:pt x="2" y="17"/>
                      <a:pt x="1" y="26"/>
                    </a:cubicBezTo>
                    <a:cubicBezTo>
                      <a:pt x="0" y="37"/>
                      <a:pt x="11" y="39"/>
                      <a:pt x="17" y="30"/>
                    </a:cubicBezTo>
                    <a:cubicBezTo>
                      <a:pt x="22" y="24"/>
                      <a:pt x="22" y="4"/>
                      <a:pt x="16" y="2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7" name="Freeform 273">
                <a:extLst>
                  <a:ext uri="{FF2B5EF4-FFF2-40B4-BE49-F238E27FC236}">
                    <a16:creationId xmlns:a16="http://schemas.microsoft.com/office/drawing/2014/main" id="{C25991AB-8BCC-4EAE-A48D-1973D8D72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8" y="2635"/>
                <a:ext cx="70" cy="59"/>
              </a:xfrm>
              <a:custGeom>
                <a:avLst/>
                <a:gdLst>
                  <a:gd name="T0" fmla="*/ 112 w 42"/>
                  <a:gd name="T1" fmla="*/ 23 h 33"/>
                  <a:gd name="T2" fmla="*/ 117 w 42"/>
                  <a:gd name="T3" fmla="*/ 7 h 33"/>
                  <a:gd name="T4" fmla="*/ 42 w 42"/>
                  <a:gd name="T5" fmla="*/ 147 h 33"/>
                  <a:gd name="T6" fmla="*/ 130 w 42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2" h="33">
                    <a:moveTo>
                      <a:pt x="24" y="4"/>
                    </a:moveTo>
                    <a:cubicBezTo>
                      <a:pt x="24" y="3"/>
                      <a:pt x="25" y="3"/>
                      <a:pt x="25" y="1"/>
                    </a:cubicBezTo>
                    <a:cubicBezTo>
                      <a:pt x="17" y="1"/>
                      <a:pt x="0" y="20"/>
                      <a:pt x="9" y="26"/>
                    </a:cubicBezTo>
                    <a:cubicBezTo>
                      <a:pt x="19" y="33"/>
                      <a:pt x="42" y="4"/>
                      <a:pt x="28" y="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8" name="Freeform 274">
                <a:extLst>
                  <a:ext uri="{FF2B5EF4-FFF2-40B4-BE49-F238E27FC236}">
                    <a16:creationId xmlns:a16="http://schemas.microsoft.com/office/drawing/2014/main" id="{81712D9A-AAD3-418C-914D-66C272551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2474"/>
                <a:ext cx="65" cy="96"/>
              </a:xfrm>
              <a:custGeom>
                <a:avLst/>
                <a:gdLst>
                  <a:gd name="T0" fmla="*/ 120 w 39"/>
                  <a:gd name="T1" fmla="*/ 44 h 54"/>
                  <a:gd name="T2" fmla="*/ 125 w 39"/>
                  <a:gd name="T3" fmla="*/ 190 h 54"/>
                  <a:gd name="T4" fmla="*/ 172 w 39"/>
                  <a:gd name="T5" fmla="*/ 89 h 54"/>
                  <a:gd name="T6" fmla="*/ 117 w 39"/>
                  <a:gd name="T7" fmla="*/ 57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" h="54">
                    <a:moveTo>
                      <a:pt x="26" y="8"/>
                    </a:moveTo>
                    <a:cubicBezTo>
                      <a:pt x="5" y="0"/>
                      <a:pt x="0" y="54"/>
                      <a:pt x="27" y="34"/>
                    </a:cubicBezTo>
                    <a:cubicBezTo>
                      <a:pt x="32" y="31"/>
                      <a:pt x="39" y="22"/>
                      <a:pt x="37" y="16"/>
                    </a:cubicBezTo>
                    <a:cubicBezTo>
                      <a:pt x="36" y="12"/>
                      <a:pt x="29" y="8"/>
                      <a:pt x="25" y="1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9" name="Freeform 275">
                <a:extLst>
                  <a:ext uri="{FF2B5EF4-FFF2-40B4-BE49-F238E27FC236}">
                    <a16:creationId xmlns:a16="http://schemas.microsoft.com/office/drawing/2014/main" id="{AB5AD1AC-72D8-4BF0-A3DD-8D59C3D30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9" y="2561"/>
                <a:ext cx="52" cy="83"/>
              </a:xfrm>
              <a:custGeom>
                <a:avLst/>
                <a:gdLst>
                  <a:gd name="T0" fmla="*/ 37 w 31"/>
                  <a:gd name="T1" fmla="*/ 16 h 47"/>
                  <a:gd name="T2" fmla="*/ 5 w 31"/>
                  <a:gd name="T3" fmla="*/ 122 h 47"/>
                  <a:gd name="T4" fmla="*/ 65 w 31"/>
                  <a:gd name="T5" fmla="*/ 247 h 47"/>
                  <a:gd name="T6" fmla="*/ 146 w 31"/>
                  <a:gd name="T7" fmla="*/ 115 h 47"/>
                  <a:gd name="T8" fmla="*/ 37 w 31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47">
                    <a:moveTo>
                      <a:pt x="8" y="3"/>
                    </a:moveTo>
                    <a:cubicBezTo>
                      <a:pt x="3" y="8"/>
                      <a:pt x="0" y="12"/>
                      <a:pt x="1" y="22"/>
                    </a:cubicBezTo>
                    <a:cubicBezTo>
                      <a:pt x="1" y="30"/>
                      <a:pt x="3" y="47"/>
                      <a:pt x="14" y="45"/>
                    </a:cubicBezTo>
                    <a:cubicBezTo>
                      <a:pt x="21" y="43"/>
                      <a:pt x="31" y="29"/>
                      <a:pt x="31" y="21"/>
                    </a:cubicBezTo>
                    <a:cubicBezTo>
                      <a:pt x="29" y="10"/>
                      <a:pt x="16" y="5"/>
                      <a:pt x="8" y="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0" name="Freeform 276">
                <a:extLst>
                  <a:ext uri="{FF2B5EF4-FFF2-40B4-BE49-F238E27FC236}">
                    <a16:creationId xmlns:a16="http://schemas.microsoft.com/office/drawing/2014/main" id="{55C4704D-54EB-4BEA-970E-D21AF1106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2628"/>
                <a:ext cx="55" cy="59"/>
              </a:xfrm>
              <a:custGeom>
                <a:avLst/>
                <a:gdLst>
                  <a:gd name="T0" fmla="*/ 47 w 33"/>
                  <a:gd name="T1" fmla="*/ 16 h 33"/>
                  <a:gd name="T2" fmla="*/ 22 w 33"/>
                  <a:gd name="T3" fmla="*/ 131 h 33"/>
                  <a:gd name="T4" fmla="*/ 138 w 33"/>
                  <a:gd name="T5" fmla="*/ 173 h 33"/>
                  <a:gd name="T6" fmla="*/ 130 w 33"/>
                  <a:gd name="T7" fmla="*/ 45 h 33"/>
                  <a:gd name="T8" fmla="*/ 70 w 33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10" y="3"/>
                    </a:moveTo>
                    <a:cubicBezTo>
                      <a:pt x="8" y="10"/>
                      <a:pt x="0" y="16"/>
                      <a:pt x="5" y="23"/>
                    </a:cubicBezTo>
                    <a:cubicBezTo>
                      <a:pt x="8" y="26"/>
                      <a:pt x="26" y="33"/>
                      <a:pt x="30" y="30"/>
                    </a:cubicBezTo>
                    <a:cubicBezTo>
                      <a:pt x="33" y="27"/>
                      <a:pt x="30" y="11"/>
                      <a:pt x="28" y="8"/>
                    </a:cubicBezTo>
                    <a:cubicBezTo>
                      <a:pt x="25" y="5"/>
                      <a:pt x="19" y="3"/>
                      <a:pt x="15" y="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1" name="Freeform 277">
                <a:extLst>
                  <a:ext uri="{FF2B5EF4-FFF2-40B4-BE49-F238E27FC236}">
                    <a16:creationId xmlns:a16="http://schemas.microsoft.com/office/drawing/2014/main" id="{BC533DE4-259F-4CA6-A18D-472D23AA8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2508"/>
                <a:ext cx="120" cy="122"/>
              </a:xfrm>
              <a:custGeom>
                <a:avLst/>
                <a:gdLst>
                  <a:gd name="T0" fmla="*/ 92 w 72"/>
                  <a:gd name="T1" fmla="*/ 21 h 69"/>
                  <a:gd name="T2" fmla="*/ 70 w 72"/>
                  <a:gd name="T3" fmla="*/ 249 h 69"/>
                  <a:gd name="T4" fmla="*/ 195 w 72"/>
                  <a:gd name="T5" fmla="*/ 359 h 69"/>
                  <a:gd name="T6" fmla="*/ 283 w 72"/>
                  <a:gd name="T7" fmla="*/ 309 h 69"/>
                  <a:gd name="T8" fmla="*/ 328 w 72"/>
                  <a:gd name="T9" fmla="*/ 194 h 69"/>
                  <a:gd name="T10" fmla="*/ 258 w 72"/>
                  <a:gd name="T11" fmla="*/ 101 h 69"/>
                  <a:gd name="T12" fmla="*/ 97 w 72"/>
                  <a:gd name="T13" fmla="*/ 21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69">
                    <a:moveTo>
                      <a:pt x="20" y="4"/>
                    </a:moveTo>
                    <a:cubicBezTo>
                      <a:pt x="0" y="12"/>
                      <a:pt x="3" y="33"/>
                      <a:pt x="15" y="45"/>
                    </a:cubicBezTo>
                    <a:cubicBezTo>
                      <a:pt x="23" y="52"/>
                      <a:pt x="32" y="60"/>
                      <a:pt x="42" y="65"/>
                    </a:cubicBezTo>
                    <a:cubicBezTo>
                      <a:pt x="52" y="69"/>
                      <a:pt x="55" y="63"/>
                      <a:pt x="61" y="56"/>
                    </a:cubicBezTo>
                    <a:cubicBezTo>
                      <a:pt x="66" y="50"/>
                      <a:pt x="72" y="43"/>
                      <a:pt x="71" y="35"/>
                    </a:cubicBezTo>
                    <a:cubicBezTo>
                      <a:pt x="70" y="25"/>
                      <a:pt x="63" y="24"/>
                      <a:pt x="56" y="18"/>
                    </a:cubicBezTo>
                    <a:cubicBezTo>
                      <a:pt x="46" y="9"/>
                      <a:pt x="35" y="0"/>
                      <a:pt x="21" y="4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2" name="Freeform 278">
                <a:extLst>
                  <a:ext uri="{FF2B5EF4-FFF2-40B4-BE49-F238E27FC236}">
                    <a16:creationId xmlns:a16="http://schemas.microsoft.com/office/drawing/2014/main" id="{FCE39849-93E1-4B14-B4CE-C19AEFFF6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5" y="2472"/>
                <a:ext cx="88" cy="55"/>
              </a:xfrm>
              <a:custGeom>
                <a:avLst/>
                <a:gdLst>
                  <a:gd name="T0" fmla="*/ 0 w 53"/>
                  <a:gd name="T1" fmla="*/ 44 h 31"/>
                  <a:gd name="T2" fmla="*/ 83 w 53"/>
                  <a:gd name="T3" fmla="*/ 167 h 31"/>
                  <a:gd name="T4" fmla="*/ 208 w 53"/>
                  <a:gd name="T5" fmla="*/ 106 h 31"/>
                  <a:gd name="T6" fmla="*/ 13 w 53"/>
                  <a:gd name="T7" fmla="*/ 28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3" h="31">
                    <a:moveTo>
                      <a:pt x="0" y="8"/>
                    </a:moveTo>
                    <a:cubicBezTo>
                      <a:pt x="0" y="15"/>
                      <a:pt x="11" y="28"/>
                      <a:pt x="18" y="30"/>
                    </a:cubicBezTo>
                    <a:cubicBezTo>
                      <a:pt x="24" y="31"/>
                      <a:pt x="42" y="26"/>
                      <a:pt x="45" y="19"/>
                    </a:cubicBezTo>
                    <a:cubicBezTo>
                      <a:pt x="53" y="0"/>
                      <a:pt x="12" y="3"/>
                      <a:pt x="3" y="5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" name="Freeform 279">
                <a:extLst>
                  <a:ext uri="{FF2B5EF4-FFF2-40B4-BE49-F238E27FC236}">
                    <a16:creationId xmlns:a16="http://schemas.microsoft.com/office/drawing/2014/main" id="{E3A24585-12AD-4B03-B1AA-0631F41DC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513"/>
                <a:ext cx="129" cy="165"/>
              </a:xfrm>
              <a:custGeom>
                <a:avLst/>
                <a:gdLst>
                  <a:gd name="T0" fmla="*/ 185 w 78"/>
                  <a:gd name="T1" fmla="*/ 35 h 93"/>
                  <a:gd name="T2" fmla="*/ 172 w 78"/>
                  <a:gd name="T3" fmla="*/ 21 h 93"/>
                  <a:gd name="T4" fmla="*/ 91 w 78"/>
                  <a:gd name="T5" fmla="*/ 174 h 93"/>
                  <a:gd name="T6" fmla="*/ 0 w 78"/>
                  <a:gd name="T7" fmla="*/ 353 h 93"/>
                  <a:gd name="T8" fmla="*/ 235 w 78"/>
                  <a:gd name="T9" fmla="*/ 353 h 93"/>
                  <a:gd name="T10" fmla="*/ 313 w 78"/>
                  <a:gd name="T11" fmla="*/ 188 h 93"/>
                  <a:gd name="T12" fmla="*/ 339 w 78"/>
                  <a:gd name="T13" fmla="*/ 73 h 93"/>
                  <a:gd name="T14" fmla="*/ 194 w 78"/>
                  <a:gd name="T15" fmla="*/ 7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8" h="93">
                    <a:moveTo>
                      <a:pt x="41" y="6"/>
                    </a:moveTo>
                    <a:cubicBezTo>
                      <a:pt x="40" y="5"/>
                      <a:pt x="39" y="4"/>
                      <a:pt x="38" y="4"/>
                    </a:cubicBezTo>
                    <a:cubicBezTo>
                      <a:pt x="32" y="13"/>
                      <a:pt x="26" y="22"/>
                      <a:pt x="20" y="31"/>
                    </a:cubicBezTo>
                    <a:cubicBezTo>
                      <a:pt x="15" y="40"/>
                      <a:pt x="0" y="52"/>
                      <a:pt x="0" y="63"/>
                    </a:cubicBezTo>
                    <a:cubicBezTo>
                      <a:pt x="1" y="93"/>
                      <a:pt x="41" y="71"/>
                      <a:pt x="52" y="63"/>
                    </a:cubicBezTo>
                    <a:cubicBezTo>
                      <a:pt x="62" y="56"/>
                      <a:pt x="65" y="46"/>
                      <a:pt x="69" y="34"/>
                    </a:cubicBezTo>
                    <a:cubicBezTo>
                      <a:pt x="72" y="28"/>
                      <a:pt x="78" y="20"/>
                      <a:pt x="75" y="13"/>
                    </a:cubicBezTo>
                    <a:cubicBezTo>
                      <a:pt x="71" y="0"/>
                      <a:pt x="54" y="1"/>
                      <a:pt x="43" y="1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" name="Freeform 280">
                <a:extLst>
                  <a:ext uri="{FF2B5EF4-FFF2-40B4-BE49-F238E27FC236}">
                    <a16:creationId xmlns:a16="http://schemas.microsoft.com/office/drawing/2014/main" id="{2BC6BE91-6519-4029-B390-FCC11E6A2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3" y="2476"/>
                <a:ext cx="52" cy="55"/>
              </a:xfrm>
              <a:custGeom>
                <a:avLst/>
                <a:gdLst>
                  <a:gd name="T0" fmla="*/ 0 w 31"/>
                  <a:gd name="T1" fmla="*/ 44 h 31"/>
                  <a:gd name="T2" fmla="*/ 138 w 31"/>
                  <a:gd name="T3" fmla="*/ 85 h 31"/>
                  <a:gd name="T4" fmla="*/ 0 w 31"/>
                  <a:gd name="T5" fmla="*/ 62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31">
                    <a:moveTo>
                      <a:pt x="0" y="8"/>
                    </a:moveTo>
                    <a:cubicBezTo>
                      <a:pt x="4" y="14"/>
                      <a:pt x="28" y="31"/>
                      <a:pt x="29" y="15"/>
                    </a:cubicBezTo>
                    <a:cubicBezTo>
                      <a:pt x="31" y="0"/>
                      <a:pt x="6" y="9"/>
                      <a:pt x="0" y="11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" name="Freeform 281">
                <a:extLst>
                  <a:ext uri="{FF2B5EF4-FFF2-40B4-BE49-F238E27FC236}">
                    <a16:creationId xmlns:a16="http://schemas.microsoft.com/office/drawing/2014/main" id="{46BC95B6-6B66-4A0A-90D3-F2F164B32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2653"/>
                <a:ext cx="63" cy="51"/>
              </a:xfrm>
              <a:custGeom>
                <a:avLst/>
                <a:gdLst>
                  <a:gd name="T0" fmla="*/ 124 w 38"/>
                  <a:gd name="T1" fmla="*/ 16 h 29"/>
                  <a:gd name="T2" fmla="*/ 28 w 38"/>
                  <a:gd name="T3" fmla="*/ 56 h 29"/>
                  <a:gd name="T4" fmla="*/ 8 w 38"/>
                  <a:gd name="T5" fmla="*/ 121 h 29"/>
                  <a:gd name="T6" fmla="*/ 68 w 38"/>
                  <a:gd name="T7" fmla="*/ 121 h 29"/>
                  <a:gd name="T8" fmla="*/ 172 w 38"/>
                  <a:gd name="T9" fmla="*/ 93 h 29"/>
                  <a:gd name="T10" fmla="*/ 124 w 38"/>
                  <a:gd name="T11" fmla="*/ 33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8" h="29">
                    <a:moveTo>
                      <a:pt x="27" y="3"/>
                    </a:moveTo>
                    <a:cubicBezTo>
                      <a:pt x="21" y="0"/>
                      <a:pt x="10" y="5"/>
                      <a:pt x="6" y="10"/>
                    </a:cubicBezTo>
                    <a:cubicBezTo>
                      <a:pt x="4" y="12"/>
                      <a:pt x="0" y="19"/>
                      <a:pt x="2" y="22"/>
                    </a:cubicBezTo>
                    <a:cubicBezTo>
                      <a:pt x="4" y="26"/>
                      <a:pt x="11" y="23"/>
                      <a:pt x="15" y="22"/>
                    </a:cubicBezTo>
                    <a:cubicBezTo>
                      <a:pt x="21" y="22"/>
                      <a:pt x="38" y="29"/>
                      <a:pt x="38" y="17"/>
                    </a:cubicBezTo>
                    <a:cubicBezTo>
                      <a:pt x="38" y="13"/>
                      <a:pt x="30" y="6"/>
                      <a:pt x="27" y="6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" name="Freeform 282">
                <a:extLst>
                  <a:ext uri="{FF2B5EF4-FFF2-40B4-BE49-F238E27FC236}">
                    <a16:creationId xmlns:a16="http://schemas.microsoft.com/office/drawing/2014/main" id="{A321D691-4C82-440D-A8DE-135FB1124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" y="2559"/>
                <a:ext cx="120" cy="94"/>
              </a:xfrm>
              <a:custGeom>
                <a:avLst/>
                <a:gdLst>
                  <a:gd name="T0" fmla="*/ 130 w 72"/>
                  <a:gd name="T1" fmla="*/ 21 h 53"/>
                  <a:gd name="T2" fmla="*/ 83 w 72"/>
                  <a:gd name="T3" fmla="*/ 78 h 53"/>
                  <a:gd name="T4" fmla="*/ 22 w 72"/>
                  <a:gd name="T5" fmla="*/ 257 h 53"/>
                  <a:gd name="T6" fmla="*/ 145 w 72"/>
                  <a:gd name="T7" fmla="*/ 280 h 53"/>
                  <a:gd name="T8" fmla="*/ 255 w 72"/>
                  <a:gd name="T9" fmla="*/ 202 h 53"/>
                  <a:gd name="T10" fmla="*/ 312 w 72"/>
                  <a:gd name="T11" fmla="*/ 78 h 53"/>
                  <a:gd name="T12" fmla="*/ 145 w 72"/>
                  <a:gd name="T13" fmla="*/ 35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53">
                    <a:moveTo>
                      <a:pt x="28" y="4"/>
                    </a:moveTo>
                    <a:cubicBezTo>
                      <a:pt x="27" y="0"/>
                      <a:pt x="20" y="10"/>
                      <a:pt x="18" y="14"/>
                    </a:cubicBezTo>
                    <a:cubicBezTo>
                      <a:pt x="14" y="20"/>
                      <a:pt x="0" y="37"/>
                      <a:pt x="5" y="46"/>
                    </a:cubicBezTo>
                    <a:cubicBezTo>
                      <a:pt x="9" y="53"/>
                      <a:pt x="24" y="50"/>
                      <a:pt x="31" y="50"/>
                    </a:cubicBezTo>
                    <a:cubicBezTo>
                      <a:pt x="43" y="49"/>
                      <a:pt x="47" y="45"/>
                      <a:pt x="55" y="36"/>
                    </a:cubicBezTo>
                    <a:cubicBezTo>
                      <a:pt x="62" y="29"/>
                      <a:pt x="72" y="23"/>
                      <a:pt x="67" y="14"/>
                    </a:cubicBezTo>
                    <a:cubicBezTo>
                      <a:pt x="59" y="1"/>
                      <a:pt x="35" y="14"/>
                      <a:pt x="31" y="6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7" name="Freeform 283">
                <a:extLst>
                  <a:ext uri="{FF2B5EF4-FFF2-40B4-BE49-F238E27FC236}">
                    <a16:creationId xmlns:a16="http://schemas.microsoft.com/office/drawing/2014/main" id="{61604468-6DA9-4EF2-B078-8813C1252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6" y="2495"/>
                <a:ext cx="95" cy="66"/>
              </a:xfrm>
              <a:custGeom>
                <a:avLst/>
                <a:gdLst>
                  <a:gd name="T0" fmla="*/ 83 w 57"/>
                  <a:gd name="T1" fmla="*/ 21 h 37"/>
                  <a:gd name="T2" fmla="*/ 13 w 57"/>
                  <a:gd name="T3" fmla="*/ 159 h 37"/>
                  <a:gd name="T4" fmla="*/ 200 w 57"/>
                  <a:gd name="T5" fmla="*/ 175 h 37"/>
                  <a:gd name="T6" fmla="*/ 217 w 57"/>
                  <a:gd name="T7" fmla="*/ 45 h 37"/>
                  <a:gd name="T8" fmla="*/ 92 w 57"/>
                  <a:gd name="T9" fmla="*/ 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37">
                    <a:moveTo>
                      <a:pt x="18" y="4"/>
                    </a:moveTo>
                    <a:cubicBezTo>
                      <a:pt x="12" y="7"/>
                      <a:pt x="0" y="20"/>
                      <a:pt x="3" y="28"/>
                    </a:cubicBezTo>
                    <a:cubicBezTo>
                      <a:pt x="6" y="37"/>
                      <a:pt x="35" y="35"/>
                      <a:pt x="43" y="31"/>
                    </a:cubicBezTo>
                    <a:cubicBezTo>
                      <a:pt x="56" y="24"/>
                      <a:pt x="57" y="16"/>
                      <a:pt x="47" y="8"/>
                    </a:cubicBezTo>
                    <a:cubicBezTo>
                      <a:pt x="38" y="0"/>
                      <a:pt x="32" y="1"/>
                      <a:pt x="20" y="1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8" name="Freeform 284">
                <a:extLst>
                  <a:ext uri="{FF2B5EF4-FFF2-40B4-BE49-F238E27FC236}">
                    <a16:creationId xmlns:a16="http://schemas.microsoft.com/office/drawing/2014/main" id="{D5A349AA-B1B8-4E96-9BC4-836548E06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3" y="2485"/>
                <a:ext cx="55" cy="42"/>
              </a:xfrm>
              <a:custGeom>
                <a:avLst/>
                <a:gdLst>
                  <a:gd name="T0" fmla="*/ 42 w 33"/>
                  <a:gd name="T1" fmla="*/ 7 h 24"/>
                  <a:gd name="T2" fmla="*/ 92 w 33"/>
                  <a:gd name="T3" fmla="*/ 93 h 24"/>
                  <a:gd name="T4" fmla="*/ 75 w 33"/>
                  <a:gd name="T5" fmla="*/ 0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" h="24">
                    <a:moveTo>
                      <a:pt x="9" y="1"/>
                    </a:moveTo>
                    <a:cubicBezTo>
                      <a:pt x="4" y="14"/>
                      <a:pt x="0" y="24"/>
                      <a:pt x="20" y="17"/>
                    </a:cubicBezTo>
                    <a:cubicBezTo>
                      <a:pt x="33" y="13"/>
                      <a:pt x="32" y="0"/>
                      <a:pt x="16" y="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9" name="Freeform 285">
                <a:extLst>
                  <a:ext uri="{FF2B5EF4-FFF2-40B4-BE49-F238E27FC236}">
                    <a16:creationId xmlns:a16="http://schemas.microsoft.com/office/drawing/2014/main" id="{1F62C890-DC82-4F40-B3E3-78AC140AF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6" y="2555"/>
                <a:ext cx="142" cy="110"/>
              </a:xfrm>
              <a:custGeom>
                <a:avLst/>
                <a:gdLst>
                  <a:gd name="T0" fmla="*/ 209 w 85"/>
                  <a:gd name="T1" fmla="*/ 21 h 62"/>
                  <a:gd name="T2" fmla="*/ 63 w 85"/>
                  <a:gd name="T3" fmla="*/ 268 h 62"/>
                  <a:gd name="T4" fmla="*/ 312 w 85"/>
                  <a:gd name="T5" fmla="*/ 208 h 62"/>
                  <a:gd name="T6" fmla="*/ 361 w 85"/>
                  <a:gd name="T7" fmla="*/ 62 h 62"/>
                  <a:gd name="T8" fmla="*/ 291 w 85"/>
                  <a:gd name="T9" fmla="*/ 16 h 62"/>
                  <a:gd name="T10" fmla="*/ 229 w 85"/>
                  <a:gd name="T11" fmla="*/ 0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5" h="62">
                    <a:moveTo>
                      <a:pt x="45" y="4"/>
                    </a:moveTo>
                    <a:cubicBezTo>
                      <a:pt x="31" y="6"/>
                      <a:pt x="0" y="35"/>
                      <a:pt x="14" y="48"/>
                    </a:cubicBezTo>
                    <a:cubicBezTo>
                      <a:pt x="29" y="62"/>
                      <a:pt x="55" y="47"/>
                      <a:pt x="67" y="37"/>
                    </a:cubicBezTo>
                    <a:cubicBezTo>
                      <a:pt x="74" y="30"/>
                      <a:pt x="85" y="19"/>
                      <a:pt x="77" y="11"/>
                    </a:cubicBezTo>
                    <a:cubicBezTo>
                      <a:pt x="74" y="9"/>
                      <a:pt x="65" y="5"/>
                      <a:pt x="62" y="3"/>
                    </a:cubicBezTo>
                    <a:cubicBezTo>
                      <a:pt x="58" y="1"/>
                      <a:pt x="54" y="0"/>
                      <a:pt x="49" y="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0" name="Freeform 286">
                <a:extLst>
                  <a:ext uri="{FF2B5EF4-FFF2-40B4-BE49-F238E27FC236}">
                    <a16:creationId xmlns:a16="http://schemas.microsoft.com/office/drawing/2014/main" id="{B6DD7781-0B46-4011-AD20-650357C68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1" y="2481"/>
                <a:ext cx="81" cy="80"/>
              </a:xfrm>
              <a:custGeom>
                <a:avLst/>
                <a:gdLst>
                  <a:gd name="T0" fmla="*/ 84 w 49"/>
                  <a:gd name="T1" fmla="*/ 21 h 45"/>
                  <a:gd name="T2" fmla="*/ 20 w 49"/>
                  <a:gd name="T3" fmla="*/ 114 h 45"/>
                  <a:gd name="T4" fmla="*/ 83 w 49"/>
                  <a:gd name="T5" fmla="*/ 224 h 45"/>
                  <a:gd name="T6" fmla="*/ 222 w 49"/>
                  <a:gd name="T7" fmla="*/ 66 h 45"/>
                  <a:gd name="T8" fmla="*/ 112 w 49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5">
                    <a:moveTo>
                      <a:pt x="19" y="4"/>
                    </a:moveTo>
                    <a:cubicBezTo>
                      <a:pt x="17" y="7"/>
                      <a:pt x="6" y="14"/>
                      <a:pt x="4" y="20"/>
                    </a:cubicBezTo>
                    <a:cubicBezTo>
                      <a:pt x="0" y="31"/>
                      <a:pt x="9" y="37"/>
                      <a:pt x="18" y="40"/>
                    </a:cubicBezTo>
                    <a:cubicBezTo>
                      <a:pt x="35" y="45"/>
                      <a:pt x="46" y="26"/>
                      <a:pt x="49" y="12"/>
                    </a:cubicBezTo>
                    <a:cubicBezTo>
                      <a:pt x="41" y="7"/>
                      <a:pt x="31" y="7"/>
                      <a:pt x="25" y="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1" name="Freeform 287">
                <a:extLst>
                  <a:ext uri="{FF2B5EF4-FFF2-40B4-BE49-F238E27FC236}">
                    <a16:creationId xmlns:a16="http://schemas.microsoft.com/office/drawing/2014/main" id="{7A03076C-8093-414D-B464-451248E15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6" y="2578"/>
                <a:ext cx="128" cy="105"/>
              </a:xfrm>
              <a:custGeom>
                <a:avLst/>
                <a:gdLst>
                  <a:gd name="T0" fmla="*/ 196 w 77"/>
                  <a:gd name="T1" fmla="*/ 0 h 59"/>
                  <a:gd name="T2" fmla="*/ 5 w 77"/>
                  <a:gd name="T3" fmla="*/ 247 h 59"/>
                  <a:gd name="T4" fmla="*/ 279 w 77"/>
                  <a:gd name="T5" fmla="*/ 281 h 59"/>
                  <a:gd name="T6" fmla="*/ 347 w 77"/>
                  <a:gd name="T7" fmla="*/ 174 h 59"/>
                  <a:gd name="T8" fmla="*/ 293 w 77"/>
                  <a:gd name="T9" fmla="*/ 78 h 59"/>
                  <a:gd name="T10" fmla="*/ 196 w 77"/>
                  <a:gd name="T11" fmla="*/ 12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59">
                    <a:moveTo>
                      <a:pt x="43" y="0"/>
                    </a:moveTo>
                    <a:cubicBezTo>
                      <a:pt x="30" y="3"/>
                      <a:pt x="0" y="29"/>
                      <a:pt x="1" y="44"/>
                    </a:cubicBezTo>
                    <a:cubicBezTo>
                      <a:pt x="3" y="59"/>
                      <a:pt x="50" y="56"/>
                      <a:pt x="61" y="50"/>
                    </a:cubicBezTo>
                    <a:cubicBezTo>
                      <a:pt x="68" y="46"/>
                      <a:pt x="76" y="40"/>
                      <a:pt x="76" y="31"/>
                    </a:cubicBezTo>
                    <a:cubicBezTo>
                      <a:pt x="77" y="21"/>
                      <a:pt x="71" y="19"/>
                      <a:pt x="64" y="14"/>
                    </a:cubicBezTo>
                    <a:cubicBezTo>
                      <a:pt x="57" y="7"/>
                      <a:pt x="53" y="1"/>
                      <a:pt x="43" y="2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2" name="Freeform 288">
                <a:extLst>
                  <a:ext uri="{FF2B5EF4-FFF2-40B4-BE49-F238E27FC236}">
                    <a16:creationId xmlns:a16="http://schemas.microsoft.com/office/drawing/2014/main" id="{09941BBD-6E9C-45EA-B5AB-018D17DCB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" y="2515"/>
                <a:ext cx="60" cy="48"/>
              </a:xfrm>
              <a:custGeom>
                <a:avLst/>
                <a:gdLst>
                  <a:gd name="T0" fmla="*/ 62 w 36"/>
                  <a:gd name="T1" fmla="*/ 0 h 27"/>
                  <a:gd name="T2" fmla="*/ 13 w 36"/>
                  <a:gd name="T3" fmla="*/ 130 h 27"/>
                  <a:gd name="T4" fmla="*/ 103 w 36"/>
                  <a:gd name="T5" fmla="*/ 139 h 27"/>
                  <a:gd name="T6" fmla="*/ 78 w 36"/>
                  <a:gd name="T7" fmla="*/ 12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27">
                    <a:moveTo>
                      <a:pt x="13" y="0"/>
                    </a:moveTo>
                    <a:cubicBezTo>
                      <a:pt x="11" y="6"/>
                      <a:pt x="0" y="17"/>
                      <a:pt x="3" y="23"/>
                    </a:cubicBezTo>
                    <a:cubicBezTo>
                      <a:pt x="4" y="26"/>
                      <a:pt x="19" y="27"/>
                      <a:pt x="22" y="25"/>
                    </a:cubicBezTo>
                    <a:cubicBezTo>
                      <a:pt x="36" y="18"/>
                      <a:pt x="23" y="6"/>
                      <a:pt x="17" y="2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3" name="Freeform 289">
                <a:extLst>
                  <a:ext uri="{FF2B5EF4-FFF2-40B4-BE49-F238E27FC236}">
                    <a16:creationId xmlns:a16="http://schemas.microsoft.com/office/drawing/2014/main" id="{07B7C4D0-3461-4512-8023-69F55E4CC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" y="2596"/>
                <a:ext cx="48" cy="43"/>
              </a:xfrm>
              <a:custGeom>
                <a:avLst/>
                <a:gdLst>
                  <a:gd name="T0" fmla="*/ 50 w 29"/>
                  <a:gd name="T1" fmla="*/ 7 h 24"/>
                  <a:gd name="T2" fmla="*/ 71 w 29"/>
                  <a:gd name="T3" fmla="*/ 116 h 24"/>
                  <a:gd name="T4" fmla="*/ 63 w 29"/>
                  <a:gd name="T5" fmla="*/ 0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24">
                    <a:moveTo>
                      <a:pt x="11" y="1"/>
                    </a:moveTo>
                    <a:cubicBezTo>
                      <a:pt x="5" y="1"/>
                      <a:pt x="0" y="24"/>
                      <a:pt x="16" y="20"/>
                    </a:cubicBezTo>
                    <a:cubicBezTo>
                      <a:pt x="29" y="16"/>
                      <a:pt x="22" y="3"/>
                      <a:pt x="14" y="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4" name="Freeform 290">
                <a:extLst>
                  <a:ext uri="{FF2B5EF4-FFF2-40B4-BE49-F238E27FC236}">
                    <a16:creationId xmlns:a16="http://schemas.microsoft.com/office/drawing/2014/main" id="{9A3632AA-E892-4AF9-BDA7-98B501767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0" y="2658"/>
                <a:ext cx="90" cy="34"/>
              </a:xfrm>
              <a:custGeom>
                <a:avLst/>
                <a:gdLst>
                  <a:gd name="T0" fmla="*/ 208 w 54"/>
                  <a:gd name="T1" fmla="*/ 16 h 19"/>
                  <a:gd name="T2" fmla="*/ 92 w 54"/>
                  <a:gd name="T3" fmla="*/ 97 h 19"/>
                  <a:gd name="T4" fmla="*/ 213 w 54"/>
                  <a:gd name="T5" fmla="*/ 93 h 19"/>
                  <a:gd name="T6" fmla="*/ 203 w 54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19">
                    <a:moveTo>
                      <a:pt x="45" y="3"/>
                    </a:moveTo>
                    <a:cubicBezTo>
                      <a:pt x="37" y="1"/>
                      <a:pt x="0" y="11"/>
                      <a:pt x="20" y="17"/>
                    </a:cubicBezTo>
                    <a:cubicBezTo>
                      <a:pt x="26" y="18"/>
                      <a:pt x="41" y="19"/>
                      <a:pt x="46" y="16"/>
                    </a:cubicBezTo>
                    <a:cubicBezTo>
                      <a:pt x="54" y="11"/>
                      <a:pt x="53" y="0"/>
                      <a:pt x="44" y="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5" name="Freeform 291">
                <a:extLst>
                  <a:ext uri="{FF2B5EF4-FFF2-40B4-BE49-F238E27FC236}">
                    <a16:creationId xmlns:a16="http://schemas.microsoft.com/office/drawing/2014/main" id="{24BA57B4-2156-4362-948C-BD29D2DEA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" y="2667"/>
                <a:ext cx="30" cy="39"/>
              </a:xfrm>
              <a:custGeom>
                <a:avLst/>
                <a:gdLst>
                  <a:gd name="T0" fmla="*/ 62 w 18"/>
                  <a:gd name="T1" fmla="*/ 16 h 22"/>
                  <a:gd name="T2" fmla="*/ 20 w 18"/>
                  <a:gd name="T3" fmla="*/ 89 h 22"/>
                  <a:gd name="T4" fmla="*/ 83 w 18"/>
                  <a:gd name="T5" fmla="*/ 37 h 22"/>
                  <a:gd name="T6" fmla="*/ 50 w 18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22">
                    <a:moveTo>
                      <a:pt x="13" y="3"/>
                    </a:moveTo>
                    <a:cubicBezTo>
                      <a:pt x="9" y="2"/>
                      <a:pt x="0" y="12"/>
                      <a:pt x="4" y="16"/>
                    </a:cubicBezTo>
                    <a:cubicBezTo>
                      <a:pt x="10" y="22"/>
                      <a:pt x="16" y="11"/>
                      <a:pt x="18" y="7"/>
                    </a:cubicBezTo>
                    <a:cubicBezTo>
                      <a:pt x="15" y="5"/>
                      <a:pt x="13" y="3"/>
                      <a:pt x="11" y="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6" name="Freeform 292">
                <a:extLst>
                  <a:ext uri="{FF2B5EF4-FFF2-40B4-BE49-F238E27FC236}">
                    <a16:creationId xmlns:a16="http://schemas.microsoft.com/office/drawing/2014/main" id="{C0E22C1C-5299-4F0F-A7C9-1C2E6A81C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3" y="2649"/>
                <a:ext cx="60" cy="66"/>
              </a:xfrm>
              <a:custGeom>
                <a:avLst/>
                <a:gdLst>
                  <a:gd name="T0" fmla="*/ 75 w 36"/>
                  <a:gd name="T1" fmla="*/ 29 h 37"/>
                  <a:gd name="T2" fmla="*/ 120 w 36"/>
                  <a:gd name="T3" fmla="*/ 153 h 37"/>
                  <a:gd name="T4" fmla="*/ 153 w 36"/>
                  <a:gd name="T5" fmla="*/ 64 h 37"/>
                  <a:gd name="T6" fmla="*/ 92 w 36"/>
                  <a:gd name="T7" fmla="*/ 21 h 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37">
                    <a:moveTo>
                      <a:pt x="16" y="5"/>
                    </a:moveTo>
                    <a:cubicBezTo>
                      <a:pt x="0" y="0"/>
                      <a:pt x="2" y="37"/>
                      <a:pt x="26" y="27"/>
                    </a:cubicBezTo>
                    <a:cubicBezTo>
                      <a:pt x="33" y="24"/>
                      <a:pt x="36" y="18"/>
                      <a:pt x="33" y="11"/>
                    </a:cubicBezTo>
                    <a:cubicBezTo>
                      <a:pt x="30" y="4"/>
                      <a:pt x="25" y="6"/>
                      <a:pt x="20" y="4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7" name="Freeform 293">
                <a:extLst>
                  <a:ext uri="{FF2B5EF4-FFF2-40B4-BE49-F238E27FC236}">
                    <a16:creationId xmlns:a16="http://schemas.microsoft.com/office/drawing/2014/main" id="{E43B9CC1-8288-4BD2-9C6B-44F63411A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" y="2639"/>
                <a:ext cx="38" cy="40"/>
              </a:xfrm>
              <a:custGeom>
                <a:avLst/>
                <a:gdLst>
                  <a:gd name="T0" fmla="*/ 0 w 23"/>
                  <a:gd name="T1" fmla="*/ 5 h 23"/>
                  <a:gd name="T2" fmla="*/ 104 w 23"/>
                  <a:gd name="T3" fmla="*/ 30 h 23"/>
                  <a:gd name="T4" fmla="*/ 8 w 23"/>
                  <a:gd name="T5" fmla="*/ 0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23">
                    <a:moveTo>
                      <a:pt x="0" y="1"/>
                    </a:moveTo>
                    <a:cubicBezTo>
                      <a:pt x="1" y="18"/>
                      <a:pt x="17" y="23"/>
                      <a:pt x="23" y="6"/>
                    </a:cubicBezTo>
                    <a:cubicBezTo>
                      <a:pt x="17" y="2"/>
                      <a:pt x="5" y="7"/>
                      <a:pt x="2" y="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8" name="Freeform 294">
                <a:extLst>
                  <a:ext uri="{FF2B5EF4-FFF2-40B4-BE49-F238E27FC236}">
                    <a16:creationId xmlns:a16="http://schemas.microsoft.com/office/drawing/2014/main" id="{7A3A925D-B01C-436A-9D0D-0B668FE4C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9" y="2648"/>
                <a:ext cx="45" cy="44"/>
              </a:xfrm>
              <a:custGeom>
                <a:avLst/>
                <a:gdLst>
                  <a:gd name="T0" fmla="*/ 75 w 27"/>
                  <a:gd name="T1" fmla="*/ 16 h 25"/>
                  <a:gd name="T2" fmla="*/ 42 w 27"/>
                  <a:gd name="T3" fmla="*/ 65 h 25"/>
                  <a:gd name="T4" fmla="*/ 75 w 27"/>
                  <a:gd name="T5" fmla="*/ 33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25">
                    <a:moveTo>
                      <a:pt x="16" y="3"/>
                    </a:moveTo>
                    <a:cubicBezTo>
                      <a:pt x="13" y="5"/>
                      <a:pt x="0" y="4"/>
                      <a:pt x="9" y="12"/>
                    </a:cubicBezTo>
                    <a:cubicBezTo>
                      <a:pt x="24" y="25"/>
                      <a:pt x="27" y="0"/>
                      <a:pt x="16" y="6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9" name="Freeform 295">
                <a:extLst>
                  <a:ext uri="{FF2B5EF4-FFF2-40B4-BE49-F238E27FC236}">
                    <a16:creationId xmlns:a16="http://schemas.microsoft.com/office/drawing/2014/main" id="{E92B245F-DCE4-4BAD-B925-7931D82A2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4" y="2359"/>
                <a:ext cx="73" cy="99"/>
              </a:xfrm>
              <a:custGeom>
                <a:avLst/>
                <a:gdLst>
                  <a:gd name="T0" fmla="*/ 61 w 44"/>
                  <a:gd name="T1" fmla="*/ 0 h 56"/>
                  <a:gd name="T2" fmla="*/ 183 w 44"/>
                  <a:gd name="T3" fmla="*/ 194 h 56"/>
                  <a:gd name="T4" fmla="*/ 88 w 44"/>
                  <a:gd name="T5" fmla="*/ 265 h 56"/>
                  <a:gd name="T6" fmla="*/ 8 w 44"/>
                  <a:gd name="T7" fmla="*/ 156 h 56"/>
                  <a:gd name="T8" fmla="*/ 68 w 44"/>
                  <a:gd name="T9" fmla="*/ 5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56">
                    <a:moveTo>
                      <a:pt x="13" y="0"/>
                    </a:moveTo>
                    <a:cubicBezTo>
                      <a:pt x="20" y="10"/>
                      <a:pt x="37" y="22"/>
                      <a:pt x="40" y="35"/>
                    </a:cubicBezTo>
                    <a:cubicBezTo>
                      <a:pt x="44" y="48"/>
                      <a:pt x="30" y="56"/>
                      <a:pt x="19" y="48"/>
                    </a:cubicBezTo>
                    <a:cubicBezTo>
                      <a:pt x="16" y="45"/>
                      <a:pt x="3" y="32"/>
                      <a:pt x="2" y="28"/>
                    </a:cubicBezTo>
                    <a:cubicBezTo>
                      <a:pt x="0" y="21"/>
                      <a:pt x="8" y="10"/>
                      <a:pt x="15" y="1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0" name="Freeform 296">
                <a:extLst>
                  <a:ext uri="{FF2B5EF4-FFF2-40B4-BE49-F238E27FC236}">
                    <a16:creationId xmlns:a16="http://schemas.microsoft.com/office/drawing/2014/main" id="{D20E9E7E-E44F-4EA3-AFDC-4040A9F74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" y="2458"/>
                <a:ext cx="88" cy="96"/>
              </a:xfrm>
              <a:custGeom>
                <a:avLst/>
                <a:gdLst>
                  <a:gd name="T0" fmla="*/ 208 w 53"/>
                  <a:gd name="T1" fmla="*/ 107 h 54"/>
                  <a:gd name="T2" fmla="*/ 75 w 53"/>
                  <a:gd name="T3" fmla="*/ 288 h 54"/>
                  <a:gd name="T4" fmla="*/ 201 w 53"/>
                  <a:gd name="T5" fmla="*/ 252 h 54"/>
                  <a:gd name="T6" fmla="*/ 209 w 53"/>
                  <a:gd name="T7" fmla="*/ 135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3" h="54">
                    <a:moveTo>
                      <a:pt x="45" y="19"/>
                    </a:moveTo>
                    <a:cubicBezTo>
                      <a:pt x="28" y="0"/>
                      <a:pt x="0" y="37"/>
                      <a:pt x="16" y="51"/>
                    </a:cubicBezTo>
                    <a:cubicBezTo>
                      <a:pt x="19" y="54"/>
                      <a:pt x="40" y="48"/>
                      <a:pt x="44" y="45"/>
                    </a:cubicBezTo>
                    <a:cubicBezTo>
                      <a:pt x="51" y="41"/>
                      <a:pt x="53" y="28"/>
                      <a:pt x="46" y="24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1" name="Freeform 297">
                <a:extLst>
                  <a:ext uri="{FF2B5EF4-FFF2-40B4-BE49-F238E27FC236}">
                    <a16:creationId xmlns:a16="http://schemas.microsoft.com/office/drawing/2014/main" id="{A83450B3-12C5-41F7-92D6-05977DF0E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2586"/>
                <a:ext cx="76" cy="102"/>
              </a:xfrm>
              <a:custGeom>
                <a:avLst/>
                <a:gdLst>
                  <a:gd name="T0" fmla="*/ 159 w 46"/>
                  <a:gd name="T1" fmla="*/ 21 h 58"/>
                  <a:gd name="T2" fmla="*/ 33 w 46"/>
                  <a:gd name="T3" fmla="*/ 77 h 58"/>
                  <a:gd name="T4" fmla="*/ 33 w 46"/>
                  <a:gd name="T5" fmla="*/ 250 h 58"/>
                  <a:gd name="T6" fmla="*/ 167 w 46"/>
                  <a:gd name="T7" fmla="*/ 65 h 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58">
                    <a:moveTo>
                      <a:pt x="35" y="4"/>
                    </a:moveTo>
                    <a:cubicBezTo>
                      <a:pt x="27" y="0"/>
                      <a:pt x="12" y="7"/>
                      <a:pt x="7" y="14"/>
                    </a:cubicBezTo>
                    <a:cubicBezTo>
                      <a:pt x="3" y="20"/>
                      <a:pt x="0" y="40"/>
                      <a:pt x="7" y="46"/>
                    </a:cubicBezTo>
                    <a:cubicBezTo>
                      <a:pt x="23" y="58"/>
                      <a:pt x="46" y="25"/>
                      <a:pt x="37" y="12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2" name="Freeform 298">
                <a:extLst>
                  <a:ext uri="{FF2B5EF4-FFF2-40B4-BE49-F238E27FC236}">
                    <a16:creationId xmlns:a16="http://schemas.microsoft.com/office/drawing/2014/main" id="{AA609094-79A7-4B11-BE6B-80F519834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2571"/>
                <a:ext cx="102" cy="85"/>
              </a:xfrm>
              <a:custGeom>
                <a:avLst/>
                <a:gdLst>
                  <a:gd name="T0" fmla="*/ 187 w 61"/>
                  <a:gd name="T1" fmla="*/ 78 h 48"/>
                  <a:gd name="T2" fmla="*/ 266 w 61"/>
                  <a:gd name="T3" fmla="*/ 232 h 48"/>
                  <a:gd name="T4" fmla="*/ 125 w 61"/>
                  <a:gd name="T5" fmla="*/ 251 h 48"/>
                  <a:gd name="T6" fmla="*/ 22 w 61"/>
                  <a:gd name="T7" fmla="*/ 158 h 48"/>
                  <a:gd name="T8" fmla="*/ 166 w 61"/>
                  <a:gd name="T9" fmla="*/ 5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48">
                    <a:moveTo>
                      <a:pt x="40" y="14"/>
                    </a:moveTo>
                    <a:cubicBezTo>
                      <a:pt x="45" y="18"/>
                      <a:pt x="61" y="36"/>
                      <a:pt x="57" y="42"/>
                    </a:cubicBezTo>
                    <a:cubicBezTo>
                      <a:pt x="54" y="48"/>
                      <a:pt x="33" y="46"/>
                      <a:pt x="27" y="45"/>
                    </a:cubicBezTo>
                    <a:cubicBezTo>
                      <a:pt x="21" y="43"/>
                      <a:pt x="7" y="35"/>
                      <a:pt x="5" y="28"/>
                    </a:cubicBezTo>
                    <a:cubicBezTo>
                      <a:pt x="0" y="14"/>
                      <a:pt x="25" y="0"/>
                      <a:pt x="35" y="9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3" name="Freeform 299">
                <a:extLst>
                  <a:ext uri="{FF2B5EF4-FFF2-40B4-BE49-F238E27FC236}">
                    <a16:creationId xmlns:a16="http://schemas.microsoft.com/office/drawing/2014/main" id="{C3C549E4-3028-4BC6-AB85-757AEBBFB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4" y="2447"/>
                <a:ext cx="86" cy="156"/>
              </a:xfrm>
              <a:custGeom>
                <a:avLst/>
                <a:gdLst>
                  <a:gd name="T0" fmla="*/ 13 w 52"/>
                  <a:gd name="T1" fmla="*/ 179 h 88"/>
                  <a:gd name="T2" fmla="*/ 117 w 52"/>
                  <a:gd name="T3" fmla="*/ 484 h 88"/>
                  <a:gd name="T4" fmla="*/ 227 w 52"/>
                  <a:gd name="T5" fmla="*/ 223 h 88"/>
                  <a:gd name="T6" fmla="*/ 139 w 52"/>
                  <a:gd name="T7" fmla="*/ 28 h 88"/>
                  <a:gd name="T8" fmla="*/ 0 w 52"/>
                  <a:gd name="T9" fmla="*/ 151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88">
                    <a:moveTo>
                      <a:pt x="3" y="32"/>
                    </a:moveTo>
                    <a:cubicBezTo>
                      <a:pt x="2" y="43"/>
                      <a:pt x="11" y="86"/>
                      <a:pt x="26" y="87"/>
                    </a:cubicBezTo>
                    <a:cubicBezTo>
                      <a:pt x="44" y="88"/>
                      <a:pt x="52" y="52"/>
                      <a:pt x="50" y="40"/>
                    </a:cubicBezTo>
                    <a:cubicBezTo>
                      <a:pt x="48" y="31"/>
                      <a:pt x="42" y="9"/>
                      <a:pt x="31" y="5"/>
                    </a:cubicBezTo>
                    <a:cubicBezTo>
                      <a:pt x="17" y="0"/>
                      <a:pt x="6" y="18"/>
                      <a:pt x="0" y="27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4" name="Freeform 300">
                <a:extLst>
                  <a:ext uri="{FF2B5EF4-FFF2-40B4-BE49-F238E27FC236}">
                    <a16:creationId xmlns:a16="http://schemas.microsoft.com/office/drawing/2014/main" id="{9F6ABA86-FF83-470E-85E1-9A191EE1D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8" y="2290"/>
                <a:ext cx="169" cy="172"/>
              </a:xfrm>
              <a:custGeom>
                <a:avLst/>
                <a:gdLst>
                  <a:gd name="T0" fmla="*/ 75 w 102"/>
                  <a:gd name="T1" fmla="*/ 16 h 97"/>
                  <a:gd name="T2" fmla="*/ 268 w 102"/>
                  <a:gd name="T3" fmla="*/ 66 h 97"/>
                  <a:gd name="T4" fmla="*/ 414 w 102"/>
                  <a:gd name="T5" fmla="*/ 135 h 97"/>
                  <a:gd name="T6" fmla="*/ 414 w 102"/>
                  <a:gd name="T7" fmla="*/ 424 h 97"/>
                  <a:gd name="T8" fmla="*/ 187 w 102"/>
                  <a:gd name="T9" fmla="*/ 504 h 97"/>
                  <a:gd name="T10" fmla="*/ 60 w 102"/>
                  <a:gd name="T11" fmla="*/ 395 h 97"/>
                  <a:gd name="T12" fmla="*/ 0 w 102"/>
                  <a:gd name="T13" fmla="*/ 200 h 97"/>
                  <a:gd name="T14" fmla="*/ 33 w 102"/>
                  <a:gd name="T15" fmla="*/ 62 h 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2" h="97">
                    <a:moveTo>
                      <a:pt x="16" y="3"/>
                    </a:moveTo>
                    <a:cubicBezTo>
                      <a:pt x="26" y="0"/>
                      <a:pt x="49" y="8"/>
                      <a:pt x="59" y="12"/>
                    </a:cubicBezTo>
                    <a:cubicBezTo>
                      <a:pt x="69" y="14"/>
                      <a:pt x="83" y="16"/>
                      <a:pt x="91" y="24"/>
                    </a:cubicBezTo>
                    <a:cubicBezTo>
                      <a:pt x="102" y="35"/>
                      <a:pt x="99" y="62"/>
                      <a:pt x="91" y="76"/>
                    </a:cubicBezTo>
                    <a:cubicBezTo>
                      <a:pt x="79" y="97"/>
                      <a:pt x="62" y="95"/>
                      <a:pt x="41" y="90"/>
                    </a:cubicBezTo>
                    <a:cubicBezTo>
                      <a:pt x="26" y="87"/>
                      <a:pt x="23" y="82"/>
                      <a:pt x="13" y="71"/>
                    </a:cubicBezTo>
                    <a:cubicBezTo>
                      <a:pt x="2" y="59"/>
                      <a:pt x="1" y="52"/>
                      <a:pt x="0" y="36"/>
                    </a:cubicBezTo>
                    <a:cubicBezTo>
                      <a:pt x="0" y="29"/>
                      <a:pt x="0" y="14"/>
                      <a:pt x="7" y="11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5" name="Freeform 301">
                <a:extLst>
                  <a:ext uri="{FF2B5EF4-FFF2-40B4-BE49-F238E27FC236}">
                    <a16:creationId xmlns:a16="http://schemas.microsoft.com/office/drawing/2014/main" id="{F8747790-09FA-43AD-8B6C-5210B4C1D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" y="2392"/>
                <a:ext cx="88" cy="98"/>
              </a:xfrm>
              <a:custGeom>
                <a:avLst/>
                <a:gdLst>
                  <a:gd name="T0" fmla="*/ 154 w 53"/>
                  <a:gd name="T1" fmla="*/ 0 h 55"/>
                  <a:gd name="T2" fmla="*/ 221 w 53"/>
                  <a:gd name="T3" fmla="*/ 203 h 55"/>
                  <a:gd name="T4" fmla="*/ 83 w 53"/>
                  <a:gd name="T5" fmla="*/ 283 h 55"/>
                  <a:gd name="T6" fmla="*/ 133 w 53"/>
                  <a:gd name="T7" fmla="*/ 21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3" h="55">
                    <a:moveTo>
                      <a:pt x="34" y="0"/>
                    </a:moveTo>
                    <a:cubicBezTo>
                      <a:pt x="39" y="12"/>
                      <a:pt x="53" y="21"/>
                      <a:pt x="48" y="36"/>
                    </a:cubicBezTo>
                    <a:cubicBezTo>
                      <a:pt x="45" y="46"/>
                      <a:pt x="29" y="55"/>
                      <a:pt x="18" y="50"/>
                    </a:cubicBezTo>
                    <a:cubicBezTo>
                      <a:pt x="0" y="40"/>
                      <a:pt x="9" y="5"/>
                      <a:pt x="29" y="4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6" name="Freeform 302">
                <a:extLst>
                  <a:ext uri="{FF2B5EF4-FFF2-40B4-BE49-F238E27FC236}">
                    <a16:creationId xmlns:a16="http://schemas.microsoft.com/office/drawing/2014/main" id="{576F2806-DED7-4B0B-B15F-5476251FD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" y="2462"/>
                <a:ext cx="203" cy="155"/>
              </a:xfrm>
              <a:custGeom>
                <a:avLst/>
                <a:gdLst>
                  <a:gd name="T0" fmla="*/ 471 w 122"/>
                  <a:gd name="T1" fmla="*/ 72 h 88"/>
                  <a:gd name="T2" fmla="*/ 111 w 122"/>
                  <a:gd name="T3" fmla="*/ 241 h 88"/>
                  <a:gd name="T4" fmla="*/ 5 w 122"/>
                  <a:gd name="T5" fmla="*/ 359 h 88"/>
                  <a:gd name="T6" fmla="*/ 116 w 122"/>
                  <a:gd name="T7" fmla="*/ 474 h 88"/>
                  <a:gd name="T8" fmla="*/ 318 w 122"/>
                  <a:gd name="T9" fmla="*/ 416 h 88"/>
                  <a:gd name="T10" fmla="*/ 471 w 122"/>
                  <a:gd name="T11" fmla="*/ 266 h 88"/>
                  <a:gd name="T12" fmla="*/ 493 w 122"/>
                  <a:gd name="T13" fmla="*/ 81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2" h="88">
                    <a:moveTo>
                      <a:pt x="102" y="13"/>
                    </a:moveTo>
                    <a:cubicBezTo>
                      <a:pt x="72" y="0"/>
                      <a:pt x="46" y="29"/>
                      <a:pt x="24" y="44"/>
                    </a:cubicBezTo>
                    <a:cubicBezTo>
                      <a:pt x="16" y="50"/>
                      <a:pt x="3" y="56"/>
                      <a:pt x="1" y="66"/>
                    </a:cubicBezTo>
                    <a:cubicBezTo>
                      <a:pt x="0" y="81"/>
                      <a:pt x="14" y="86"/>
                      <a:pt x="25" y="87"/>
                    </a:cubicBezTo>
                    <a:cubicBezTo>
                      <a:pt x="42" y="88"/>
                      <a:pt x="55" y="86"/>
                      <a:pt x="69" y="76"/>
                    </a:cubicBezTo>
                    <a:cubicBezTo>
                      <a:pt x="80" y="67"/>
                      <a:pt x="89" y="56"/>
                      <a:pt x="102" y="49"/>
                    </a:cubicBezTo>
                    <a:cubicBezTo>
                      <a:pt x="117" y="40"/>
                      <a:pt x="122" y="27"/>
                      <a:pt x="107" y="15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7" name="Freeform 303">
                <a:extLst>
                  <a:ext uri="{FF2B5EF4-FFF2-40B4-BE49-F238E27FC236}">
                    <a16:creationId xmlns:a16="http://schemas.microsoft.com/office/drawing/2014/main" id="{936B5415-EFB3-4C47-9FE3-26BDE3187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5" y="2258"/>
                <a:ext cx="99" cy="60"/>
              </a:xfrm>
              <a:custGeom>
                <a:avLst/>
                <a:gdLst>
                  <a:gd name="T0" fmla="*/ 54 w 60"/>
                  <a:gd name="T1" fmla="*/ 0 h 34"/>
                  <a:gd name="T2" fmla="*/ 213 w 60"/>
                  <a:gd name="T3" fmla="*/ 86 h 34"/>
                  <a:gd name="T4" fmla="*/ 160 w 60"/>
                  <a:gd name="T5" fmla="*/ 175 h 34"/>
                  <a:gd name="T6" fmla="*/ 50 w 60"/>
                  <a:gd name="T7" fmla="*/ 143 h 34"/>
                  <a:gd name="T8" fmla="*/ 33 w 60"/>
                  <a:gd name="T9" fmla="*/ 7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34">
                    <a:moveTo>
                      <a:pt x="12" y="0"/>
                    </a:moveTo>
                    <a:cubicBezTo>
                      <a:pt x="24" y="8"/>
                      <a:pt x="36" y="5"/>
                      <a:pt x="47" y="16"/>
                    </a:cubicBezTo>
                    <a:cubicBezTo>
                      <a:pt x="60" y="30"/>
                      <a:pt x="50" y="30"/>
                      <a:pt x="36" y="32"/>
                    </a:cubicBezTo>
                    <a:cubicBezTo>
                      <a:pt x="27" y="33"/>
                      <a:pt x="19" y="34"/>
                      <a:pt x="11" y="26"/>
                    </a:cubicBezTo>
                    <a:cubicBezTo>
                      <a:pt x="6" y="21"/>
                      <a:pt x="0" y="6"/>
                      <a:pt x="7" y="1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8" name="Freeform 304">
                <a:extLst>
                  <a:ext uri="{FF2B5EF4-FFF2-40B4-BE49-F238E27FC236}">
                    <a16:creationId xmlns:a16="http://schemas.microsoft.com/office/drawing/2014/main" id="{EB1C5910-1382-4DDB-A275-630E08524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5" y="2307"/>
                <a:ext cx="126" cy="233"/>
              </a:xfrm>
              <a:custGeom>
                <a:avLst/>
                <a:gdLst>
                  <a:gd name="T0" fmla="*/ 255 w 76"/>
                  <a:gd name="T1" fmla="*/ 78 h 131"/>
                  <a:gd name="T2" fmla="*/ 151 w 76"/>
                  <a:gd name="T3" fmla="*/ 0 h 131"/>
                  <a:gd name="T4" fmla="*/ 46 w 76"/>
                  <a:gd name="T5" fmla="*/ 187 h 131"/>
                  <a:gd name="T6" fmla="*/ 22 w 76"/>
                  <a:gd name="T7" fmla="*/ 519 h 131"/>
                  <a:gd name="T8" fmla="*/ 181 w 76"/>
                  <a:gd name="T9" fmla="*/ 708 h 131"/>
                  <a:gd name="T10" fmla="*/ 310 w 76"/>
                  <a:gd name="T11" fmla="*/ 671 h 131"/>
                  <a:gd name="T12" fmla="*/ 305 w 76"/>
                  <a:gd name="T13" fmla="*/ 484 h 131"/>
                  <a:gd name="T14" fmla="*/ 277 w 76"/>
                  <a:gd name="T15" fmla="*/ 130 h 1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6" h="131">
                    <a:moveTo>
                      <a:pt x="56" y="14"/>
                    </a:moveTo>
                    <a:cubicBezTo>
                      <a:pt x="52" y="7"/>
                      <a:pt x="41" y="0"/>
                      <a:pt x="33" y="0"/>
                    </a:cubicBezTo>
                    <a:cubicBezTo>
                      <a:pt x="18" y="1"/>
                      <a:pt x="13" y="21"/>
                      <a:pt x="10" y="33"/>
                    </a:cubicBezTo>
                    <a:cubicBezTo>
                      <a:pt x="6" y="52"/>
                      <a:pt x="0" y="73"/>
                      <a:pt x="5" y="92"/>
                    </a:cubicBezTo>
                    <a:cubicBezTo>
                      <a:pt x="9" y="110"/>
                      <a:pt x="25" y="119"/>
                      <a:pt x="40" y="126"/>
                    </a:cubicBezTo>
                    <a:cubicBezTo>
                      <a:pt x="52" y="131"/>
                      <a:pt x="60" y="131"/>
                      <a:pt x="68" y="119"/>
                    </a:cubicBezTo>
                    <a:cubicBezTo>
                      <a:pt x="76" y="108"/>
                      <a:pt x="70" y="98"/>
                      <a:pt x="67" y="86"/>
                    </a:cubicBezTo>
                    <a:cubicBezTo>
                      <a:pt x="62" y="67"/>
                      <a:pt x="71" y="41"/>
                      <a:pt x="61" y="23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9" name="Freeform 305">
                <a:extLst>
                  <a:ext uri="{FF2B5EF4-FFF2-40B4-BE49-F238E27FC236}">
                    <a16:creationId xmlns:a16="http://schemas.microsoft.com/office/drawing/2014/main" id="{ED9BC744-80A6-44A3-B59A-1A5BF68F9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5" y="2221"/>
                <a:ext cx="70" cy="46"/>
              </a:xfrm>
              <a:custGeom>
                <a:avLst/>
                <a:gdLst>
                  <a:gd name="T0" fmla="*/ 103 w 42"/>
                  <a:gd name="T1" fmla="*/ 21 h 26"/>
                  <a:gd name="T2" fmla="*/ 5 w 42"/>
                  <a:gd name="T3" fmla="*/ 73 h 26"/>
                  <a:gd name="T4" fmla="*/ 92 w 42"/>
                  <a:gd name="T5" fmla="*/ 143 h 26"/>
                  <a:gd name="T6" fmla="*/ 103 w 42"/>
                  <a:gd name="T7" fmla="*/ 12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2" h="26">
                    <a:moveTo>
                      <a:pt x="22" y="4"/>
                    </a:moveTo>
                    <a:cubicBezTo>
                      <a:pt x="14" y="7"/>
                      <a:pt x="2" y="0"/>
                      <a:pt x="1" y="13"/>
                    </a:cubicBezTo>
                    <a:cubicBezTo>
                      <a:pt x="0" y="24"/>
                      <a:pt x="12" y="26"/>
                      <a:pt x="20" y="26"/>
                    </a:cubicBezTo>
                    <a:cubicBezTo>
                      <a:pt x="42" y="25"/>
                      <a:pt x="34" y="13"/>
                      <a:pt x="22" y="2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0" name="Freeform 306">
                <a:extLst>
                  <a:ext uri="{FF2B5EF4-FFF2-40B4-BE49-F238E27FC236}">
                    <a16:creationId xmlns:a16="http://schemas.microsoft.com/office/drawing/2014/main" id="{0F979356-0EA2-4E57-8CF7-BC8AF64D9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2157"/>
                <a:ext cx="81" cy="87"/>
              </a:xfrm>
              <a:custGeom>
                <a:avLst/>
                <a:gdLst>
                  <a:gd name="T0" fmla="*/ 180 w 49"/>
                  <a:gd name="T1" fmla="*/ 64 h 49"/>
                  <a:gd name="T2" fmla="*/ 50 w 49"/>
                  <a:gd name="T3" fmla="*/ 64 h 49"/>
                  <a:gd name="T4" fmla="*/ 122 w 49"/>
                  <a:gd name="T5" fmla="*/ 245 h 49"/>
                  <a:gd name="T6" fmla="*/ 222 w 49"/>
                  <a:gd name="T7" fmla="*/ 174 h 49"/>
                  <a:gd name="T8" fmla="*/ 154 w 49"/>
                  <a:gd name="T9" fmla="*/ 36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40" y="11"/>
                    </a:moveTo>
                    <a:cubicBezTo>
                      <a:pt x="31" y="4"/>
                      <a:pt x="20" y="0"/>
                      <a:pt x="11" y="11"/>
                    </a:cubicBezTo>
                    <a:cubicBezTo>
                      <a:pt x="0" y="25"/>
                      <a:pt x="13" y="39"/>
                      <a:pt x="27" y="44"/>
                    </a:cubicBezTo>
                    <a:cubicBezTo>
                      <a:pt x="39" y="49"/>
                      <a:pt x="48" y="47"/>
                      <a:pt x="49" y="31"/>
                    </a:cubicBezTo>
                    <a:cubicBezTo>
                      <a:pt x="49" y="24"/>
                      <a:pt x="40" y="8"/>
                      <a:pt x="34" y="6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1" name="Freeform 307">
                <a:extLst>
                  <a:ext uri="{FF2B5EF4-FFF2-40B4-BE49-F238E27FC236}">
                    <a16:creationId xmlns:a16="http://schemas.microsoft.com/office/drawing/2014/main" id="{57E48019-9A61-4846-B750-078C86937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" y="2256"/>
                <a:ext cx="56" cy="60"/>
              </a:xfrm>
              <a:custGeom>
                <a:avLst/>
                <a:gdLst>
                  <a:gd name="T0" fmla="*/ 96 w 34"/>
                  <a:gd name="T1" fmla="*/ 44 h 34"/>
                  <a:gd name="T2" fmla="*/ 13 w 34"/>
                  <a:gd name="T3" fmla="*/ 122 h 34"/>
                  <a:gd name="T4" fmla="*/ 147 w 34"/>
                  <a:gd name="T5" fmla="*/ 138 h 34"/>
                  <a:gd name="T6" fmla="*/ 96 w 34"/>
                  <a:gd name="T7" fmla="*/ 7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34">
                    <a:moveTo>
                      <a:pt x="21" y="8"/>
                    </a:moveTo>
                    <a:cubicBezTo>
                      <a:pt x="12" y="0"/>
                      <a:pt x="0" y="13"/>
                      <a:pt x="3" y="22"/>
                    </a:cubicBezTo>
                    <a:cubicBezTo>
                      <a:pt x="7" y="34"/>
                      <a:pt x="24" y="25"/>
                      <a:pt x="33" y="25"/>
                    </a:cubicBezTo>
                    <a:cubicBezTo>
                      <a:pt x="34" y="16"/>
                      <a:pt x="26" y="7"/>
                      <a:pt x="21" y="1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2" name="Freeform 308">
                <a:extLst>
                  <a:ext uri="{FF2B5EF4-FFF2-40B4-BE49-F238E27FC236}">
                    <a16:creationId xmlns:a16="http://schemas.microsoft.com/office/drawing/2014/main" id="{03EF4040-35FF-45EE-B8E0-6E1E0F5C5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4" y="2059"/>
                <a:ext cx="108" cy="139"/>
              </a:xfrm>
              <a:custGeom>
                <a:avLst/>
                <a:gdLst>
                  <a:gd name="T0" fmla="*/ 110 w 65"/>
                  <a:gd name="T1" fmla="*/ 73 h 78"/>
                  <a:gd name="T2" fmla="*/ 289 w 65"/>
                  <a:gd name="T3" fmla="*/ 267 h 78"/>
                  <a:gd name="T4" fmla="*/ 276 w 65"/>
                  <a:gd name="T5" fmla="*/ 362 h 78"/>
                  <a:gd name="T6" fmla="*/ 196 w 65"/>
                  <a:gd name="T7" fmla="*/ 429 h 78"/>
                  <a:gd name="T8" fmla="*/ 61 w 65"/>
                  <a:gd name="T9" fmla="*/ 248 h 78"/>
                  <a:gd name="T10" fmla="*/ 70 w 65"/>
                  <a:gd name="T11" fmla="*/ 64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" h="78">
                    <a:moveTo>
                      <a:pt x="24" y="13"/>
                    </a:moveTo>
                    <a:cubicBezTo>
                      <a:pt x="32" y="0"/>
                      <a:pt x="61" y="38"/>
                      <a:pt x="63" y="47"/>
                    </a:cubicBezTo>
                    <a:cubicBezTo>
                      <a:pt x="65" y="55"/>
                      <a:pt x="65" y="58"/>
                      <a:pt x="60" y="64"/>
                    </a:cubicBezTo>
                    <a:cubicBezTo>
                      <a:pt x="58" y="66"/>
                      <a:pt x="46" y="76"/>
                      <a:pt x="43" y="76"/>
                    </a:cubicBezTo>
                    <a:cubicBezTo>
                      <a:pt x="30" y="78"/>
                      <a:pt x="20" y="53"/>
                      <a:pt x="13" y="44"/>
                    </a:cubicBezTo>
                    <a:cubicBezTo>
                      <a:pt x="8" y="37"/>
                      <a:pt x="0" y="13"/>
                      <a:pt x="15" y="11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3" name="Freeform 309">
                <a:extLst>
                  <a:ext uri="{FF2B5EF4-FFF2-40B4-BE49-F238E27FC236}">
                    <a16:creationId xmlns:a16="http://schemas.microsoft.com/office/drawing/2014/main" id="{84930B3B-16D4-4D43-87E8-0C56B22F6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2215"/>
                <a:ext cx="73" cy="39"/>
              </a:xfrm>
              <a:custGeom>
                <a:avLst/>
                <a:gdLst>
                  <a:gd name="T0" fmla="*/ 101 w 44"/>
                  <a:gd name="T1" fmla="*/ 16 h 22"/>
                  <a:gd name="T2" fmla="*/ 101 w 44"/>
                  <a:gd name="T3" fmla="*/ 0 h 22"/>
                  <a:gd name="T4" fmla="*/ 105 w 44"/>
                  <a:gd name="T5" fmla="*/ 110 h 22"/>
                  <a:gd name="T6" fmla="*/ 113 w 4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22">
                    <a:moveTo>
                      <a:pt x="22" y="3"/>
                    </a:moveTo>
                    <a:cubicBezTo>
                      <a:pt x="22" y="2"/>
                      <a:pt x="22" y="1"/>
                      <a:pt x="22" y="0"/>
                    </a:cubicBezTo>
                    <a:cubicBezTo>
                      <a:pt x="14" y="10"/>
                      <a:pt x="0" y="22"/>
                      <a:pt x="23" y="20"/>
                    </a:cubicBezTo>
                    <a:cubicBezTo>
                      <a:pt x="44" y="19"/>
                      <a:pt x="28" y="10"/>
                      <a:pt x="25" y="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4" name="Freeform 310">
                <a:extLst>
                  <a:ext uri="{FF2B5EF4-FFF2-40B4-BE49-F238E27FC236}">
                    <a16:creationId xmlns:a16="http://schemas.microsoft.com/office/drawing/2014/main" id="{DEC39C9C-7A05-4114-AF7C-A3153EA25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" y="1971"/>
                <a:ext cx="98" cy="122"/>
              </a:xfrm>
              <a:custGeom>
                <a:avLst/>
                <a:gdLst>
                  <a:gd name="T0" fmla="*/ 61 w 59"/>
                  <a:gd name="T1" fmla="*/ 0 h 69"/>
                  <a:gd name="T2" fmla="*/ 251 w 59"/>
                  <a:gd name="T3" fmla="*/ 159 h 69"/>
                  <a:gd name="T4" fmla="*/ 168 w 59"/>
                  <a:gd name="T5" fmla="*/ 382 h 69"/>
                  <a:gd name="T6" fmla="*/ 83 w 59"/>
                  <a:gd name="T7" fmla="*/ 223 h 69"/>
                  <a:gd name="T8" fmla="*/ 37 w 59"/>
                  <a:gd name="T9" fmla="*/ 5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9">
                    <a:moveTo>
                      <a:pt x="13" y="0"/>
                    </a:moveTo>
                    <a:cubicBezTo>
                      <a:pt x="26" y="8"/>
                      <a:pt x="50" y="11"/>
                      <a:pt x="55" y="29"/>
                    </a:cubicBezTo>
                    <a:cubicBezTo>
                      <a:pt x="59" y="41"/>
                      <a:pt x="44" y="59"/>
                      <a:pt x="37" y="69"/>
                    </a:cubicBezTo>
                    <a:cubicBezTo>
                      <a:pt x="29" y="66"/>
                      <a:pt x="23" y="47"/>
                      <a:pt x="18" y="40"/>
                    </a:cubicBezTo>
                    <a:cubicBezTo>
                      <a:pt x="11" y="32"/>
                      <a:pt x="0" y="20"/>
                      <a:pt x="8" y="9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5" name="Freeform 311">
                <a:extLst>
                  <a:ext uri="{FF2B5EF4-FFF2-40B4-BE49-F238E27FC236}">
                    <a16:creationId xmlns:a16="http://schemas.microsoft.com/office/drawing/2014/main" id="{77809BEF-5A8B-472F-8682-67678E5C1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1873"/>
                <a:ext cx="51" cy="99"/>
              </a:xfrm>
              <a:custGeom>
                <a:avLst/>
                <a:gdLst>
                  <a:gd name="T0" fmla="*/ 33 w 31"/>
                  <a:gd name="T1" fmla="*/ 16 h 56"/>
                  <a:gd name="T2" fmla="*/ 33 w 31"/>
                  <a:gd name="T3" fmla="*/ 16 h 56"/>
                  <a:gd name="T4" fmla="*/ 67 w 31"/>
                  <a:gd name="T5" fmla="*/ 272 h 56"/>
                  <a:gd name="T6" fmla="*/ 21 w 31"/>
                  <a:gd name="T7" fmla="*/ 16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56">
                    <a:moveTo>
                      <a:pt x="7" y="3"/>
                    </a:moveTo>
                    <a:cubicBezTo>
                      <a:pt x="7" y="3"/>
                      <a:pt x="6" y="0"/>
                      <a:pt x="7" y="3"/>
                    </a:cubicBezTo>
                    <a:cubicBezTo>
                      <a:pt x="13" y="12"/>
                      <a:pt x="31" y="40"/>
                      <a:pt x="15" y="49"/>
                    </a:cubicBezTo>
                    <a:cubicBezTo>
                      <a:pt x="0" y="56"/>
                      <a:pt x="4" y="9"/>
                      <a:pt x="5" y="3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6" name="Freeform 312">
                <a:extLst>
                  <a:ext uri="{FF2B5EF4-FFF2-40B4-BE49-F238E27FC236}">
                    <a16:creationId xmlns:a16="http://schemas.microsoft.com/office/drawing/2014/main" id="{1FB4D30C-917F-4961-B995-ED85C82FE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" y="2502"/>
                <a:ext cx="85" cy="75"/>
              </a:xfrm>
              <a:custGeom>
                <a:avLst/>
                <a:gdLst>
                  <a:gd name="T0" fmla="*/ 50 w 51"/>
                  <a:gd name="T1" fmla="*/ 13 h 42"/>
                  <a:gd name="T2" fmla="*/ 50 w 51"/>
                  <a:gd name="T3" fmla="*/ 175 h 42"/>
                  <a:gd name="T4" fmla="*/ 237 w 51"/>
                  <a:gd name="T5" fmla="*/ 204 h 42"/>
                  <a:gd name="T6" fmla="*/ 175 w 51"/>
                  <a:gd name="T7" fmla="*/ 45 h 42"/>
                  <a:gd name="T8" fmla="*/ 47 w 51"/>
                  <a:gd name="T9" fmla="*/ 29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42">
                    <a:moveTo>
                      <a:pt x="11" y="2"/>
                    </a:moveTo>
                    <a:cubicBezTo>
                      <a:pt x="4" y="11"/>
                      <a:pt x="0" y="22"/>
                      <a:pt x="11" y="31"/>
                    </a:cubicBezTo>
                    <a:cubicBezTo>
                      <a:pt x="23" y="42"/>
                      <a:pt x="37" y="35"/>
                      <a:pt x="51" y="36"/>
                    </a:cubicBezTo>
                    <a:cubicBezTo>
                      <a:pt x="49" y="28"/>
                      <a:pt x="44" y="13"/>
                      <a:pt x="38" y="8"/>
                    </a:cubicBezTo>
                    <a:cubicBezTo>
                      <a:pt x="31" y="3"/>
                      <a:pt x="15" y="0"/>
                      <a:pt x="10" y="5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7" name="Freeform 313">
                <a:extLst>
                  <a:ext uri="{FF2B5EF4-FFF2-40B4-BE49-F238E27FC236}">
                    <a16:creationId xmlns:a16="http://schemas.microsoft.com/office/drawing/2014/main" id="{C7311413-5BA6-4A41-9BC2-52268CF37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9" y="2508"/>
                <a:ext cx="88" cy="63"/>
              </a:xfrm>
              <a:custGeom>
                <a:avLst/>
                <a:gdLst>
                  <a:gd name="T0" fmla="*/ 0 w 53"/>
                  <a:gd name="T1" fmla="*/ 12 h 36"/>
                  <a:gd name="T2" fmla="*/ 50 w 53"/>
                  <a:gd name="T3" fmla="*/ 187 h 36"/>
                  <a:gd name="T4" fmla="*/ 179 w 53"/>
                  <a:gd name="T5" fmla="*/ 130 h 36"/>
                  <a:gd name="T6" fmla="*/ 33 w 53"/>
                  <a:gd name="T7" fmla="*/ 7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3" h="36">
                    <a:moveTo>
                      <a:pt x="0" y="2"/>
                    </a:moveTo>
                    <a:cubicBezTo>
                      <a:pt x="2" y="9"/>
                      <a:pt x="2" y="32"/>
                      <a:pt x="11" y="35"/>
                    </a:cubicBezTo>
                    <a:cubicBezTo>
                      <a:pt x="14" y="36"/>
                      <a:pt x="35" y="27"/>
                      <a:pt x="39" y="24"/>
                    </a:cubicBezTo>
                    <a:cubicBezTo>
                      <a:pt x="53" y="11"/>
                      <a:pt x="19" y="0"/>
                      <a:pt x="7" y="1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8" name="Freeform 314">
                <a:extLst>
                  <a:ext uri="{FF2B5EF4-FFF2-40B4-BE49-F238E27FC236}">
                    <a16:creationId xmlns:a16="http://schemas.microsoft.com/office/drawing/2014/main" id="{B711161D-28CB-4446-8184-158AA2EFE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" y="2015"/>
                <a:ext cx="125" cy="237"/>
              </a:xfrm>
              <a:custGeom>
                <a:avLst/>
                <a:gdLst>
                  <a:gd name="T0" fmla="*/ 13 w 75"/>
                  <a:gd name="T1" fmla="*/ 0 h 134"/>
                  <a:gd name="T2" fmla="*/ 78 w 75"/>
                  <a:gd name="T3" fmla="*/ 73 h 134"/>
                  <a:gd name="T4" fmla="*/ 195 w 75"/>
                  <a:gd name="T5" fmla="*/ 223 h 134"/>
                  <a:gd name="T6" fmla="*/ 338 w 75"/>
                  <a:gd name="T7" fmla="*/ 509 h 134"/>
                  <a:gd name="T8" fmla="*/ 297 w 75"/>
                  <a:gd name="T9" fmla="*/ 669 h 134"/>
                  <a:gd name="T10" fmla="*/ 175 w 75"/>
                  <a:gd name="T11" fmla="*/ 736 h 134"/>
                  <a:gd name="T12" fmla="*/ 33 w 75"/>
                  <a:gd name="T13" fmla="*/ 366 h 134"/>
                  <a:gd name="T14" fmla="*/ 0 w 75"/>
                  <a:gd name="T15" fmla="*/ 34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5" h="134">
                    <a:moveTo>
                      <a:pt x="3" y="0"/>
                    </a:moveTo>
                    <a:cubicBezTo>
                      <a:pt x="6" y="5"/>
                      <a:pt x="12" y="9"/>
                      <a:pt x="17" y="13"/>
                    </a:cubicBezTo>
                    <a:cubicBezTo>
                      <a:pt x="27" y="22"/>
                      <a:pt x="34" y="29"/>
                      <a:pt x="42" y="40"/>
                    </a:cubicBezTo>
                    <a:cubicBezTo>
                      <a:pt x="53" y="56"/>
                      <a:pt x="68" y="73"/>
                      <a:pt x="73" y="92"/>
                    </a:cubicBezTo>
                    <a:cubicBezTo>
                      <a:pt x="75" y="104"/>
                      <a:pt x="75" y="113"/>
                      <a:pt x="64" y="121"/>
                    </a:cubicBezTo>
                    <a:cubicBezTo>
                      <a:pt x="60" y="124"/>
                      <a:pt x="44" y="134"/>
                      <a:pt x="38" y="133"/>
                    </a:cubicBezTo>
                    <a:cubicBezTo>
                      <a:pt x="18" y="132"/>
                      <a:pt x="12" y="80"/>
                      <a:pt x="7" y="66"/>
                    </a:cubicBezTo>
                    <a:cubicBezTo>
                      <a:pt x="1" y="46"/>
                      <a:pt x="0" y="27"/>
                      <a:pt x="0" y="6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9" name="Freeform 315">
                <a:extLst>
                  <a:ext uri="{FF2B5EF4-FFF2-40B4-BE49-F238E27FC236}">
                    <a16:creationId xmlns:a16="http://schemas.microsoft.com/office/drawing/2014/main" id="{A2F1651D-CA76-433D-B085-730F8BD0E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" y="2242"/>
                <a:ext cx="122" cy="214"/>
              </a:xfrm>
              <a:custGeom>
                <a:avLst/>
                <a:gdLst>
                  <a:gd name="T0" fmla="*/ 20 w 73"/>
                  <a:gd name="T1" fmla="*/ 0 h 121"/>
                  <a:gd name="T2" fmla="*/ 28 w 73"/>
                  <a:gd name="T3" fmla="*/ 304 h 121"/>
                  <a:gd name="T4" fmla="*/ 64 w 73"/>
                  <a:gd name="T5" fmla="*/ 575 h 121"/>
                  <a:gd name="T6" fmla="*/ 291 w 73"/>
                  <a:gd name="T7" fmla="*/ 398 h 121"/>
                  <a:gd name="T8" fmla="*/ 229 w 73"/>
                  <a:gd name="T9" fmla="*/ 304 h 121"/>
                  <a:gd name="T10" fmla="*/ 196 w 73"/>
                  <a:gd name="T11" fmla="*/ 216 h 121"/>
                  <a:gd name="T12" fmla="*/ 132 w 73"/>
                  <a:gd name="T13" fmla="*/ 129 h 121"/>
                  <a:gd name="T14" fmla="*/ 22 w 73"/>
                  <a:gd name="T15" fmla="*/ 21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3" h="121">
                    <a:moveTo>
                      <a:pt x="4" y="0"/>
                    </a:moveTo>
                    <a:cubicBezTo>
                      <a:pt x="4" y="18"/>
                      <a:pt x="6" y="37"/>
                      <a:pt x="6" y="55"/>
                    </a:cubicBezTo>
                    <a:cubicBezTo>
                      <a:pt x="6" y="71"/>
                      <a:pt x="0" y="92"/>
                      <a:pt x="14" y="104"/>
                    </a:cubicBezTo>
                    <a:cubicBezTo>
                      <a:pt x="33" y="121"/>
                      <a:pt x="73" y="96"/>
                      <a:pt x="62" y="72"/>
                    </a:cubicBezTo>
                    <a:cubicBezTo>
                      <a:pt x="59" y="65"/>
                      <a:pt x="53" y="61"/>
                      <a:pt x="49" y="55"/>
                    </a:cubicBezTo>
                    <a:cubicBezTo>
                      <a:pt x="46" y="50"/>
                      <a:pt x="44" y="44"/>
                      <a:pt x="42" y="39"/>
                    </a:cubicBezTo>
                    <a:cubicBezTo>
                      <a:pt x="38" y="33"/>
                      <a:pt x="33" y="28"/>
                      <a:pt x="28" y="23"/>
                    </a:cubicBezTo>
                    <a:cubicBezTo>
                      <a:pt x="24" y="18"/>
                      <a:pt x="12" y="1"/>
                      <a:pt x="5" y="4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0" name="Freeform 316">
                <a:extLst>
                  <a:ext uri="{FF2B5EF4-FFF2-40B4-BE49-F238E27FC236}">
                    <a16:creationId xmlns:a16="http://schemas.microsoft.com/office/drawing/2014/main" id="{F45FED8D-1A8A-4F6F-867A-E2F738717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" y="2306"/>
                <a:ext cx="115" cy="154"/>
              </a:xfrm>
              <a:custGeom>
                <a:avLst/>
                <a:gdLst>
                  <a:gd name="T0" fmla="*/ 92 w 69"/>
                  <a:gd name="T1" fmla="*/ 12 h 87"/>
                  <a:gd name="T2" fmla="*/ 312 w 69"/>
                  <a:gd name="T3" fmla="*/ 138 h 87"/>
                  <a:gd name="T4" fmla="*/ 297 w 69"/>
                  <a:gd name="T5" fmla="*/ 317 h 87"/>
                  <a:gd name="T6" fmla="*/ 272 w 69"/>
                  <a:gd name="T7" fmla="*/ 455 h 87"/>
                  <a:gd name="T8" fmla="*/ 55 w 69"/>
                  <a:gd name="T9" fmla="*/ 345 h 87"/>
                  <a:gd name="T10" fmla="*/ 83 w 69"/>
                  <a:gd name="T11" fmla="*/ 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87">
                    <a:moveTo>
                      <a:pt x="20" y="2"/>
                    </a:moveTo>
                    <a:cubicBezTo>
                      <a:pt x="34" y="8"/>
                      <a:pt x="64" y="9"/>
                      <a:pt x="67" y="25"/>
                    </a:cubicBezTo>
                    <a:cubicBezTo>
                      <a:pt x="69" y="34"/>
                      <a:pt x="64" y="48"/>
                      <a:pt x="64" y="57"/>
                    </a:cubicBezTo>
                    <a:cubicBezTo>
                      <a:pt x="63" y="64"/>
                      <a:pt x="67" y="78"/>
                      <a:pt x="59" y="82"/>
                    </a:cubicBezTo>
                    <a:cubicBezTo>
                      <a:pt x="48" y="87"/>
                      <a:pt x="18" y="70"/>
                      <a:pt x="12" y="62"/>
                    </a:cubicBezTo>
                    <a:cubicBezTo>
                      <a:pt x="0" y="45"/>
                      <a:pt x="1" y="13"/>
                      <a:pt x="18" y="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1" name="Freeform 317">
                <a:extLst>
                  <a:ext uri="{FF2B5EF4-FFF2-40B4-BE49-F238E27FC236}">
                    <a16:creationId xmlns:a16="http://schemas.microsoft.com/office/drawing/2014/main" id="{66CC682D-3EF2-4E7A-88B5-F6207052D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" y="2469"/>
                <a:ext cx="156" cy="134"/>
              </a:xfrm>
              <a:custGeom>
                <a:avLst/>
                <a:gdLst>
                  <a:gd name="T0" fmla="*/ 183 w 94"/>
                  <a:gd name="T1" fmla="*/ 0 h 76"/>
                  <a:gd name="T2" fmla="*/ 342 w 94"/>
                  <a:gd name="T3" fmla="*/ 86 h 76"/>
                  <a:gd name="T4" fmla="*/ 383 w 94"/>
                  <a:gd name="T5" fmla="*/ 159 h 76"/>
                  <a:gd name="T6" fmla="*/ 430 w 94"/>
                  <a:gd name="T7" fmla="*/ 224 h 76"/>
                  <a:gd name="T8" fmla="*/ 141 w 94"/>
                  <a:gd name="T9" fmla="*/ 5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4" h="76">
                    <a:moveTo>
                      <a:pt x="40" y="0"/>
                    </a:moveTo>
                    <a:cubicBezTo>
                      <a:pt x="52" y="4"/>
                      <a:pt x="67" y="6"/>
                      <a:pt x="75" y="16"/>
                    </a:cubicBezTo>
                    <a:cubicBezTo>
                      <a:pt x="79" y="20"/>
                      <a:pt x="80" y="25"/>
                      <a:pt x="84" y="29"/>
                    </a:cubicBezTo>
                    <a:cubicBezTo>
                      <a:pt x="87" y="33"/>
                      <a:pt x="94" y="34"/>
                      <a:pt x="94" y="41"/>
                    </a:cubicBezTo>
                    <a:cubicBezTo>
                      <a:pt x="92" y="76"/>
                      <a:pt x="0" y="23"/>
                      <a:pt x="31" y="1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2" name="Freeform 318">
                <a:extLst>
                  <a:ext uri="{FF2B5EF4-FFF2-40B4-BE49-F238E27FC236}">
                    <a16:creationId xmlns:a16="http://schemas.microsoft.com/office/drawing/2014/main" id="{76E75C15-4F24-4F4C-99C5-D5E265FBA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" y="2550"/>
                <a:ext cx="55" cy="44"/>
              </a:xfrm>
              <a:custGeom>
                <a:avLst/>
                <a:gdLst>
                  <a:gd name="T0" fmla="*/ 105 w 33"/>
                  <a:gd name="T1" fmla="*/ 16 h 25"/>
                  <a:gd name="T2" fmla="*/ 20 w 33"/>
                  <a:gd name="T3" fmla="*/ 86 h 25"/>
                  <a:gd name="T4" fmla="*/ 147 w 33"/>
                  <a:gd name="T5" fmla="*/ 93 h 25"/>
                  <a:gd name="T6" fmla="*/ 92 w 33"/>
                  <a:gd name="T7" fmla="*/ 28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25">
                    <a:moveTo>
                      <a:pt x="23" y="3"/>
                    </a:moveTo>
                    <a:cubicBezTo>
                      <a:pt x="14" y="0"/>
                      <a:pt x="0" y="2"/>
                      <a:pt x="4" y="16"/>
                    </a:cubicBezTo>
                    <a:cubicBezTo>
                      <a:pt x="7" y="25"/>
                      <a:pt x="25" y="21"/>
                      <a:pt x="32" y="17"/>
                    </a:cubicBezTo>
                    <a:cubicBezTo>
                      <a:pt x="33" y="10"/>
                      <a:pt x="26" y="5"/>
                      <a:pt x="20" y="5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3" name="Freeform 319">
                <a:extLst>
                  <a:ext uri="{FF2B5EF4-FFF2-40B4-BE49-F238E27FC236}">
                    <a16:creationId xmlns:a16="http://schemas.microsoft.com/office/drawing/2014/main" id="{27828316-2816-4E65-B60A-A21F011D9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2559"/>
                <a:ext cx="80" cy="43"/>
              </a:xfrm>
              <a:custGeom>
                <a:avLst/>
                <a:gdLst>
                  <a:gd name="T0" fmla="*/ 8 w 48"/>
                  <a:gd name="T1" fmla="*/ 0 h 24"/>
                  <a:gd name="T2" fmla="*/ 153 w 48"/>
                  <a:gd name="T3" fmla="*/ 116 h 24"/>
                  <a:gd name="T4" fmla="*/ 0 w 48"/>
                  <a:gd name="T5" fmla="*/ 41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8" h="24">
                    <a:moveTo>
                      <a:pt x="2" y="0"/>
                    </a:moveTo>
                    <a:cubicBezTo>
                      <a:pt x="7" y="2"/>
                      <a:pt x="48" y="10"/>
                      <a:pt x="33" y="20"/>
                    </a:cubicBezTo>
                    <a:cubicBezTo>
                      <a:pt x="27" y="24"/>
                      <a:pt x="2" y="15"/>
                      <a:pt x="0" y="7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4" name="Freeform 320">
                <a:extLst>
                  <a:ext uri="{FF2B5EF4-FFF2-40B4-BE49-F238E27FC236}">
                    <a16:creationId xmlns:a16="http://schemas.microsoft.com/office/drawing/2014/main" id="{A0DA7BCF-8539-4869-A1DB-3E0467F1F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2288"/>
                <a:ext cx="102" cy="257"/>
              </a:xfrm>
              <a:custGeom>
                <a:avLst/>
                <a:gdLst>
                  <a:gd name="T0" fmla="*/ 187 w 61"/>
                  <a:gd name="T1" fmla="*/ 57 h 145"/>
                  <a:gd name="T2" fmla="*/ 271 w 61"/>
                  <a:gd name="T3" fmla="*/ 525 h 145"/>
                  <a:gd name="T4" fmla="*/ 134 w 61"/>
                  <a:gd name="T5" fmla="*/ 757 h 145"/>
                  <a:gd name="T6" fmla="*/ 20 w 61"/>
                  <a:gd name="T7" fmla="*/ 484 h 145"/>
                  <a:gd name="T8" fmla="*/ 20 w 61"/>
                  <a:gd name="T9" fmla="*/ 183 h 145"/>
                  <a:gd name="T10" fmla="*/ 187 w 61"/>
                  <a:gd name="T11" fmla="*/ 57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1" h="145">
                    <a:moveTo>
                      <a:pt x="40" y="10"/>
                    </a:moveTo>
                    <a:cubicBezTo>
                      <a:pt x="30" y="39"/>
                      <a:pt x="52" y="67"/>
                      <a:pt x="58" y="94"/>
                    </a:cubicBezTo>
                    <a:cubicBezTo>
                      <a:pt x="61" y="109"/>
                      <a:pt x="52" y="145"/>
                      <a:pt x="29" y="136"/>
                    </a:cubicBezTo>
                    <a:cubicBezTo>
                      <a:pt x="14" y="131"/>
                      <a:pt x="7" y="100"/>
                      <a:pt x="4" y="87"/>
                    </a:cubicBezTo>
                    <a:cubicBezTo>
                      <a:pt x="1" y="71"/>
                      <a:pt x="0" y="49"/>
                      <a:pt x="4" y="33"/>
                    </a:cubicBezTo>
                    <a:cubicBezTo>
                      <a:pt x="8" y="20"/>
                      <a:pt x="26" y="0"/>
                      <a:pt x="40" y="1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5" name="Freeform 321">
                <a:extLst>
                  <a:ext uri="{FF2B5EF4-FFF2-40B4-BE49-F238E27FC236}">
                    <a16:creationId xmlns:a16="http://schemas.microsoft.com/office/drawing/2014/main" id="{5EFCE161-E830-47F3-B845-F44E5D976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4" y="2178"/>
                <a:ext cx="103" cy="190"/>
              </a:xfrm>
              <a:custGeom>
                <a:avLst/>
                <a:gdLst>
                  <a:gd name="T0" fmla="*/ 159 w 62"/>
                  <a:gd name="T1" fmla="*/ 7 h 107"/>
                  <a:gd name="T2" fmla="*/ 251 w 62"/>
                  <a:gd name="T3" fmla="*/ 208 h 107"/>
                  <a:gd name="T4" fmla="*/ 216 w 62"/>
                  <a:gd name="T5" fmla="*/ 398 h 107"/>
                  <a:gd name="T6" fmla="*/ 42 w 62"/>
                  <a:gd name="T7" fmla="*/ 447 h 107"/>
                  <a:gd name="T8" fmla="*/ 50 w 62"/>
                  <a:gd name="T9" fmla="*/ 179 h 107"/>
                  <a:gd name="T10" fmla="*/ 159 w 62"/>
                  <a:gd name="T11" fmla="*/ 12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" h="107">
                    <a:moveTo>
                      <a:pt x="35" y="1"/>
                    </a:moveTo>
                    <a:cubicBezTo>
                      <a:pt x="42" y="13"/>
                      <a:pt x="50" y="24"/>
                      <a:pt x="55" y="37"/>
                    </a:cubicBezTo>
                    <a:cubicBezTo>
                      <a:pt x="62" y="54"/>
                      <a:pt x="58" y="59"/>
                      <a:pt x="47" y="71"/>
                    </a:cubicBezTo>
                    <a:cubicBezTo>
                      <a:pt x="33" y="88"/>
                      <a:pt x="21" y="107"/>
                      <a:pt x="9" y="80"/>
                    </a:cubicBezTo>
                    <a:cubicBezTo>
                      <a:pt x="1" y="60"/>
                      <a:pt x="0" y="51"/>
                      <a:pt x="11" y="32"/>
                    </a:cubicBezTo>
                    <a:cubicBezTo>
                      <a:pt x="16" y="25"/>
                      <a:pt x="27" y="0"/>
                      <a:pt x="35" y="2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6" name="Freeform 322">
                <a:extLst>
                  <a:ext uri="{FF2B5EF4-FFF2-40B4-BE49-F238E27FC236}">
                    <a16:creationId xmlns:a16="http://schemas.microsoft.com/office/drawing/2014/main" id="{F496782D-B5B3-4AE4-9C67-E8E6AA0BB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369"/>
                <a:ext cx="38" cy="61"/>
              </a:xfrm>
              <a:custGeom>
                <a:avLst/>
                <a:gdLst>
                  <a:gd name="T0" fmla="*/ 41 w 23"/>
                  <a:gd name="T1" fmla="*/ 7 h 34"/>
                  <a:gd name="T2" fmla="*/ 13 w 23"/>
                  <a:gd name="T3" fmla="*/ 74 h 34"/>
                  <a:gd name="T4" fmla="*/ 5 w 23"/>
                  <a:gd name="T5" fmla="*/ 190 h 34"/>
                  <a:gd name="T6" fmla="*/ 104 w 23"/>
                  <a:gd name="T7" fmla="*/ 109 h 34"/>
                  <a:gd name="T8" fmla="*/ 58 w 23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34">
                    <a:moveTo>
                      <a:pt x="9" y="1"/>
                    </a:moveTo>
                    <a:cubicBezTo>
                      <a:pt x="9" y="6"/>
                      <a:pt x="5" y="8"/>
                      <a:pt x="3" y="13"/>
                    </a:cubicBezTo>
                    <a:cubicBezTo>
                      <a:pt x="0" y="19"/>
                      <a:pt x="1" y="26"/>
                      <a:pt x="1" y="33"/>
                    </a:cubicBezTo>
                    <a:cubicBezTo>
                      <a:pt x="7" y="34"/>
                      <a:pt x="18" y="24"/>
                      <a:pt x="23" y="19"/>
                    </a:cubicBezTo>
                    <a:cubicBezTo>
                      <a:pt x="19" y="14"/>
                      <a:pt x="15" y="4"/>
                      <a:pt x="13" y="0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7" name="Freeform 323">
                <a:extLst>
                  <a:ext uri="{FF2B5EF4-FFF2-40B4-BE49-F238E27FC236}">
                    <a16:creationId xmlns:a16="http://schemas.microsoft.com/office/drawing/2014/main" id="{A213E997-27E1-44DA-8719-D4867F0B0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" y="2444"/>
                <a:ext cx="41" cy="69"/>
              </a:xfrm>
              <a:custGeom>
                <a:avLst/>
                <a:gdLst>
                  <a:gd name="T0" fmla="*/ 13 w 25"/>
                  <a:gd name="T1" fmla="*/ 37 h 39"/>
                  <a:gd name="T2" fmla="*/ 89 w 25"/>
                  <a:gd name="T3" fmla="*/ 156 h 39"/>
                  <a:gd name="T4" fmla="*/ 21 w 25"/>
                  <a:gd name="T5" fmla="*/ 21 h 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" h="39">
                    <a:moveTo>
                      <a:pt x="3" y="7"/>
                    </a:moveTo>
                    <a:cubicBezTo>
                      <a:pt x="0" y="15"/>
                      <a:pt x="12" y="39"/>
                      <a:pt x="20" y="28"/>
                    </a:cubicBezTo>
                    <a:cubicBezTo>
                      <a:pt x="25" y="20"/>
                      <a:pt x="14" y="0"/>
                      <a:pt x="5" y="4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8" name="Freeform 324">
                <a:extLst>
                  <a:ext uri="{FF2B5EF4-FFF2-40B4-BE49-F238E27FC236}">
                    <a16:creationId xmlns:a16="http://schemas.microsoft.com/office/drawing/2014/main" id="{079A9EAB-83DD-4226-9B35-850229680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547"/>
                <a:ext cx="52" cy="30"/>
              </a:xfrm>
              <a:custGeom>
                <a:avLst/>
                <a:gdLst>
                  <a:gd name="T0" fmla="*/ 0 w 31"/>
                  <a:gd name="T1" fmla="*/ 12 h 17"/>
                  <a:gd name="T2" fmla="*/ 117 w 31"/>
                  <a:gd name="T3" fmla="*/ 60 h 17"/>
                  <a:gd name="T4" fmla="*/ 29 w 31"/>
                  <a:gd name="T5" fmla="*/ 16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17">
                    <a:moveTo>
                      <a:pt x="0" y="2"/>
                    </a:moveTo>
                    <a:cubicBezTo>
                      <a:pt x="4" y="5"/>
                      <a:pt x="21" y="17"/>
                      <a:pt x="25" y="11"/>
                    </a:cubicBezTo>
                    <a:cubicBezTo>
                      <a:pt x="31" y="2"/>
                      <a:pt x="11" y="0"/>
                      <a:pt x="6" y="3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9" name="Freeform 325">
                <a:extLst>
                  <a:ext uri="{FF2B5EF4-FFF2-40B4-BE49-F238E27FC236}">
                    <a16:creationId xmlns:a16="http://schemas.microsoft.com/office/drawing/2014/main" id="{1E7E6841-DD36-40F5-807E-C2022537B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2545"/>
                <a:ext cx="33" cy="37"/>
              </a:xfrm>
              <a:custGeom>
                <a:avLst/>
                <a:gdLst>
                  <a:gd name="T0" fmla="*/ 21 w 20"/>
                  <a:gd name="T1" fmla="*/ 37 h 21"/>
                  <a:gd name="T2" fmla="*/ 58 w 20"/>
                  <a:gd name="T3" fmla="*/ 99 h 21"/>
                  <a:gd name="T4" fmla="*/ 21 w 20"/>
                  <a:gd name="T5" fmla="*/ 37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21">
                    <a:moveTo>
                      <a:pt x="5" y="7"/>
                    </a:moveTo>
                    <a:cubicBezTo>
                      <a:pt x="0" y="11"/>
                      <a:pt x="7" y="21"/>
                      <a:pt x="13" y="18"/>
                    </a:cubicBezTo>
                    <a:cubicBezTo>
                      <a:pt x="20" y="15"/>
                      <a:pt x="11" y="0"/>
                      <a:pt x="5" y="7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0" name="Freeform 326">
                <a:extLst>
                  <a:ext uri="{FF2B5EF4-FFF2-40B4-BE49-F238E27FC236}">
                    <a16:creationId xmlns:a16="http://schemas.microsoft.com/office/drawing/2014/main" id="{E99EB1D9-0941-409F-9431-3426721C0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0" y="2589"/>
                <a:ext cx="20" cy="43"/>
              </a:xfrm>
              <a:custGeom>
                <a:avLst/>
                <a:gdLst>
                  <a:gd name="T0" fmla="*/ 5 w 12"/>
                  <a:gd name="T1" fmla="*/ 81 h 24"/>
                  <a:gd name="T2" fmla="*/ 0 w 12"/>
                  <a:gd name="T3" fmla="*/ 52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24">
                    <a:moveTo>
                      <a:pt x="1" y="14"/>
                    </a:moveTo>
                    <a:cubicBezTo>
                      <a:pt x="7" y="24"/>
                      <a:pt x="12" y="0"/>
                      <a:pt x="0" y="9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1" name="Freeform 327">
                <a:extLst>
                  <a:ext uri="{FF2B5EF4-FFF2-40B4-BE49-F238E27FC236}">
                    <a16:creationId xmlns:a16="http://schemas.microsoft.com/office/drawing/2014/main" id="{17EF2C1B-81E6-4D0A-8CFB-3A166FFC4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9" y="2439"/>
                <a:ext cx="42" cy="44"/>
              </a:xfrm>
              <a:custGeom>
                <a:avLst/>
                <a:gdLst>
                  <a:gd name="T0" fmla="*/ 20 w 25"/>
                  <a:gd name="T1" fmla="*/ 77 h 25"/>
                  <a:gd name="T2" fmla="*/ 84 w 25"/>
                  <a:gd name="T3" fmla="*/ 99 h 25"/>
                  <a:gd name="T4" fmla="*/ 13 w 25"/>
                  <a:gd name="T5" fmla="*/ 77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" h="25">
                    <a:moveTo>
                      <a:pt x="4" y="14"/>
                    </a:moveTo>
                    <a:cubicBezTo>
                      <a:pt x="0" y="22"/>
                      <a:pt x="14" y="25"/>
                      <a:pt x="18" y="18"/>
                    </a:cubicBezTo>
                    <a:cubicBezTo>
                      <a:pt x="25" y="8"/>
                      <a:pt x="8" y="0"/>
                      <a:pt x="3" y="14"/>
                    </a:cubicBezTo>
                  </a:path>
                </a:pathLst>
              </a:custGeom>
              <a:solidFill>
                <a:srgbClr val="BF9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2" name="Freeform 328">
                <a:extLst>
                  <a:ext uri="{FF2B5EF4-FFF2-40B4-BE49-F238E27FC236}">
                    <a16:creationId xmlns:a16="http://schemas.microsoft.com/office/drawing/2014/main" id="{D4DAA866-1FCD-4F7E-B1F6-5F4255912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" y="2027"/>
                <a:ext cx="76" cy="217"/>
              </a:xfrm>
              <a:custGeom>
                <a:avLst/>
                <a:gdLst>
                  <a:gd name="T0" fmla="*/ 5 w 46"/>
                  <a:gd name="T1" fmla="*/ 28 h 122"/>
                  <a:gd name="T2" fmla="*/ 68 w 46"/>
                  <a:gd name="T3" fmla="*/ 446 h 122"/>
                  <a:gd name="T4" fmla="*/ 175 w 46"/>
                  <a:gd name="T5" fmla="*/ 621 h 122"/>
                  <a:gd name="T6" fmla="*/ 167 w 46"/>
                  <a:gd name="T7" fmla="*/ 478 h 122"/>
                  <a:gd name="T8" fmla="*/ 96 w 46"/>
                  <a:gd name="T9" fmla="*/ 269 h 122"/>
                  <a:gd name="T10" fmla="*/ 8 w 46"/>
                  <a:gd name="T11" fmla="*/ 36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6" h="122">
                    <a:moveTo>
                      <a:pt x="1" y="5"/>
                    </a:moveTo>
                    <a:cubicBezTo>
                      <a:pt x="0" y="29"/>
                      <a:pt x="10" y="56"/>
                      <a:pt x="15" y="79"/>
                    </a:cubicBezTo>
                    <a:cubicBezTo>
                      <a:pt x="17" y="87"/>
                      <a:pt x="23" y="122"/>
                      <a:pt x="39" y="110"/>
                    </a:cubicBezTo>
                    <a:cubicBezTo>
                      <a:pt x="46" y="104"/>
                      <a:pt x="40" y="91"/>
                      <a:pt x="37" y="85"/>
                    </a:cubicBezTo>
                    <a:cubicBezTo>
                      <a:pt x="29" y="72"/>
                      <a:pt x="24" y="63"/>
                      <a:pt x="21" y="48"/>
                    </a:cubicBezTo>
                    <a:cubicBezTo>
                      <a:pt x="20" y="41"/>
                      <a:pt x="15" y="0"/>
                      <a:pt x="2" y="6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3" name="Freeform 329">
                <a:extLst>
                  <a:ext uri="{FF2B5EF4-FFF2-40B4-BE49-F238E27FC236}">
                    <a16:creationId xmlns:a16="http://schemas.microsoft.com/office/drawing/2014/main" id="{8A28E7B1-2B91-4C97-9BCE-5C4C831C2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" y="1988"/>
                <a:ext cx="69" cy="100"/>
              </a:xfrm>
              <a:custGeom>
                <a:avLst/>
                <a:gdLst>
                  <a:gd name="T0" fmla="*/ 67 w 41"/>
                  <a:gd name="T1" fmla="*/ 0 h 56"/>
                  <a:gd name="T2" fmla="*/ 125 w 41"/>
                  <a:gd name="T3" fmla="*/ 275 h 56"/>
                  <a:gd name="T4" fmla="*/ 128 w 41"/>
                  <a:gd name="T5" fmla="*/ 166 h 56"/>
                  <a:gd name="T6" fmla="*/ 57 w 41"/>
                  <a:gd name="T7" fmla="*/ 7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" h="56">
                    <a:moveTo>
                      <a:pt x="14" y="0"/>
                    </a:moveTo>
                    <a:cubicBezTo>
                      <a:pt x="0" y="0"/>
                      <a:pt x="21" y="44"/>
                      <a:pt x="26" y="48"/>
                    </a:cubicBezTo>
                    <a:cubicBezTo>
                      <a:pt x="41" y="56"/>
                      <a:pt x="29" y="33"/>
                      <a:pt x="27" y="29"/>
                    </a:cubicBezTo>
                    <a:cubicBezTo>
                      <a:pt x="24" y="20"/>
                      <a:pt x="21" y="7"/>
                      <a:pt x="12" y="1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4" name="Freeform 330">
                <a:extLst>
                  <a:ext uri="{FF2B5EF4-FFF2-40B4-BE49-F238E27FC236}">
                    <a16:creationId xmlns:a16="http://schemas.microsoft.com/office/drawing/2014/main" id="{52B6E6BE-FE9F-4E34-85E1-14D0665E9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2272"/>
                <a:ext cx="50" cy="158"/>
              </a:xfrm>
              <a:custGeom>
                <a:avLst/>
                <a:gdLst>
                  <a:gd name="T0" fmla="*/ 8 w 30"/>
                  <a:gd name="T1" fmla="*/ 0 h 89"/>
                  <a:gd name="T2" fmla="*/ 20 w 30"/>
                  <a:gd name="T3" fmla="*/ 146 h 89"/>
                  <a:gd name="T4" fmla="*/ 13 w 30"/>
                  <a:gd name="T5" fmla="*/ 341 h 89"/>
                  <a:gd name="T6" fmla="*/ 92 w 30"/>
                  <a:gd name="T7" fmla="*/ 483 h 89"/>
                  <a:gd name="T8" fmla="*/ 117 w 30"/>
                  <a:gd name="T9" fmla="*/ 410 h 89"/>
                  <a:gd name="T10" fmla="*/ 70 w 30"/>
                  <a:gd name="T11" fmla="*/ 385 h 89"/>
                  <a:gd name="T12" fmla="*/ 47 w 30"/>
                  <a:gd name="T13" fmla="*/ 318 h 89"/>
                  <a:gd name="T14" fmla="*/ 13 w 30"/>
                  <a:gd name="T15" fmla="*/ 21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89">
                    <a:moveTo>
                      <a:pt x="2" y="0"/>
                    </a:moveTo>
                    <a:cubicBezTo>
                      <a:pt x="0" y="4"/>
                      <a:pt x="4" y="19"/>
                      <a:pt x="4" y="26"/>
                    </a:cubicBezTo>
                    <a:cubicBezTo>
                      <a:pt x="3" y="38"/>
                      <a:pt x="2" y="49"/>
                      <a:pt x="3" y="61"/>
                    </a:cubicBezTo>
                    <a:cubicBezTo>
                      <a:pt x="3" y="71"/>
                      <a:pt x="4" y="89"/>
                      <a:pt x="20" y="86"/>
                    </a:cubicBezTo>
                    <a:cubicBezTo>
                      <a:pt x="28" y="85"/>
                      <a:pt x="30" y="78"/>
                      <a:pt x="25" y="73"/>
                    </a:cubicBezTo>
                    <a:cubicBezTo>
                      <a:pt x="24" y="71"/>
                      <a:pt x="17" y="71"/>
                      <a:pt x="15" y="69"/>
                    </a:cubicBezTo>
                    <a:cubicBezTo>
                      <a:pt x="11" y="65"/>
                      <a:pt x="11" y="62"/>
                      <a:pt x="10" y="57"/>
                    </a:cubicBezTo>
                    <a:cubicBezTo>
                      <a:pt x="7" y="39"/>
                      <a:pt x="19" y="17"/>
                      <a:pt x="3" y="4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5" name="Freeform 331">
                <a:extLst>
                  <a:ext uri="{FF2B5EF4-FFF2-40B4-BE49-F238E27FC236}">
                    <a16:creationId xmlns:a16="http://schemas.microsoft.com/office/drawing/2014/main" id="{142CDFCB-05EF-4FBE-93AF-1D30CA920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2206"/>
                <a:ext cx="41" cy="140"/>
              </a:xfrm>
              <a:custGeom>
                <a:avLst/>
                <a:gdLst>
                  <a:gd name="T0" fmla="*/ 89 w 25"/>
                  <a:gd name="T1" fmla="*/ 16 h 79"/>
                  <a:gd name="T2" fmla="*/ 5 w 25"/>
                  <a:gd name="T3" fmla="*/ 200 h 79"/>
                  <a:gd name="T4" fmla="*/ 71 w 25"/>
                  <a:gd name="T5" fmla="*/ 395 h 79"/>
                  <a:gd name="T6" fmla="*/ 71 w 25"/>
                  <a:gd name="T7" fmla="*/ 273 h 79"/>
                  <a:gd name="T8" fmla="*/ 71 w 25"/>
                  <a:gd name="T9" fmla="*/ 179 h 79"/>
                  <a:gd name="T10" fmla="*/ 105 w 25"/>
                  <a:gd name="T11" fmla="*/ 7 h 79"/>
                  <a:gd name="T12" fmla="*/ 92 w 25"/>
                  <a:gd name="T13" fmla="*/ 7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79">
                    <a:moveTo>
                      <a:pt x="20" y="3"/>
                    </a:moveTo>
                    <a:cubicBezTo>
                      <a:pt x="13" y="5"/>
                      <a:pt x="2" y="27"/>
                      <a:pt x="1" y="36"/>
                    </a:cubicBezTo>
                    <a:cubicBezTo>
                      <a:pt x="0" y="43"/>
                      <a:pt x="3" y="79"/>
                      <a:pt x="16" y="71"/>
                    </a:cubicBezTo>
                    <a:cubicBezTo>
                      <a:pt x="23" y="67"/>
                      <a:pt x="18" y="55"/>
                      <a:pt x="16" y="49"/>
                    </a:cubicBezTo>
                    <a:cubicBezTo>
                      <a:pt x="14" y="41"/>
                      <a:pt x="11" y="41"/>
                      <a:pt x="16" y="32"/>
                    </a:cubicBezTo>
                    <a:cubicBezTo>
                      <a:pt x="21" y="20"/>
                      <a:pt x="25" y="15"/>
                      <a:pt x="24" y="1"/>
                    </a:cubicBezTo>
                    <a:cubicBezTo>
                      <a:pt x="23" y="0"/>
                      <a:pt x="23" y="1"/>
                      <a:pt x="21" y="1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6" name="Freeform 332">
                <a:extLst>
                  <a:ext uri="{FF2B5EF4-FFF2-40B4-BE49-F238E27FC236}">
                    <a16:creationId xmlns:a16="http://schemas.microsoft.com/office/drawing/2014/main" id="{9FAFF1F2-5F92-425F-A77C-1A5722C5B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081"/>
                <a:ext cx="58" cy="117"/>
              </a:xfrm>
              <a:custGeom>
                <a:avLst/>
                <a:gdLst>
                  <a:gd name="T0" fmla="*/ 85 w 35"/>
                  <a:gd name="T1" fmla="*/ 35 h 66"/>
                  <a:gd name="T2" fmla="*/ 13 w 35"/>
                  <a:gd name="T3" fmla="*/ 89 h 66"/>
                  <a:gd name="T4" fmla="*/ 76 w 35"/>
                  <a:gd name="T5" fmla="*/ 261 h 66"/>
                  <a:gd name="T6" fmla="*/ 126 w 35"/>
                  <a:gd name="T7" fmla="*/ 268 h 66"/>
                  <a:gd name="T8" fmla="*/ 63 w 35"/>
                  <a:gd name="T9" fmla="*/ 28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66">
                    <a:moveTo>
                      <a:pt x="19" y="6"/>
                    </a:moveTo>
                    <a:cubicBezTo>
                      <a:pt x="10" y="0"/>
                      <a:pt x="5" y="8"/>
                      <a:pt x="3" y="16"/>
                    </a:cubicBezTo>
                    <a:cubicBezTo>
                      <a:pt x="0" y="28"/>
                      <a:pt x="11" y="37"/>
                      <a:pt x="17" y="47"/>
                    </a:cubicBezTo>
                    <a:cubicBezTo>
                      <a:pt x="22" y="56"/>
                      <a:pt x="35" y="66"/>
                      <a:pt x="28" y="48"/>
                    </a:cubicBezTo>
                    <a:cubicBezTo>
                      <a:pt x="22" y="33"/>
                      <a:pt x="6" y="24"/>
                      <a:pt x="14" y="5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7" name="Freeform 333">
                <a:extLst>
                  <a:ext uri="{FF2B5EF4-FFF2-40B4-BE49-F238E27FC236}">
                    <a16:creationId xmlns:a16="http://schemas.microsoft.com/office/drawing/2014/main" id="{978509F1-AC8E-4D7A-9645-FECFB1FC0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2164"/>
                <a:ext cx="48" cy="62"/>
              </a:xfrm>
              <a:custGeom>
                <a:avLst/>
                <a:gdLst>
                  <a:gd name="T0" fmla="*/ 91 w 29"/>
                  <a:gd name="T1" fmla="*/ 37 h 35"/>
                  <a:gd name="T2" fmla="*/ 109 w 29"/>
                  <a:gd name="T3" fmla="*/ 195 h 35"/>
                  <a:gd name="T4" fmla="*/ 84 w 29"/>
                  <a:gd name="T5" fmla="*/ 50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35">
                    <a:moveTo>
                      <a:pt x="20" y="7"/>
                    </a:moveTo>
                    <a:cubicBezTo>
                      <a:pt x="0" y="0"/>
                      <a:pt x="3" y="35"/>
                      <a:pt x="24" y="35"/>
                    </a:cubicBezTo>
                    <a:cubicBezTo>
                      <a:pt x="29" y="28"/>
                      <a:pt x="9" y="17"/>
                      <a:pt x="19" y="9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8" name="Freeform 334">
                <a:extLst>
                  <a:ext uri="{FF2B5EF4-FFF2-40B4-BE49-F238E27FC236}">
                    <a16:creationId xmlns:a16="http://schemas.microsoft.com/office/drawing/2014/main" id="{E1E3C1E2-783D-4502-9DA0-CEF39DD85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2" y="2322"/>
                <a:ext cx="87" cy="179"/>
              </a:xfrm>
              <a:custGeom>
                <a:avLst/>
                <a:gdLst>
                  <a:gd name="T0" fmla="*/ 117 w 52"/>
                  <a:gd name="T1" fmla="*/ 0 h 101"/>
                  <a:gd name="T2" fmla="*/ 107 w 52"/>
                  <a:gd name="T3" fmla="*/ 489 h 101"/>
                  <a:gd name="T4" fmla="*/ 166 w 52"/>
                  <a:gd name="T5" fmla="*/ 556 h 101"/>
                  <a:gd name="T6" fmla="*/ 151 w 52"/>
                  <a:gd name="T7" fmla="*/ 418 h 101"/>
                  <a:gd name="T8" fmla="*/ 104 w 52"/>
                  <a:gd name="T9" fmla="*/ 12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101">
                    <a:moveTo>
                      <a:pt x="25" y="0"/>
                    </a:moveTo>
                    <a:cubicBezTo>
                      <a:pt x="0" y="18"/>
                      <a:pt x="12" y="64"/>
                      <a:pt x="23" y="88"/>
                    </a:cubicBezTo>
                    <a:cubicBezTo>
                      <a:pt x="25" y="92"/>
                      <a:pt x="28" y="101"/>
                      <a:pt x="35" y="100"/>
                    </a:cubicBezTo>
                    <a:cubicBezTo>
                      <a:pt x="52" y="100"/>
                      <a:pt x="36" y="80"/>
                      <a:pt x="32" y="75"/>
                    </a:cubicBezTo>
                    <a:cubicBezTo>
                      <a:pt x="16" y="52"/>
                      <a:pt x="15" y="28"/>
                      <a:pt x="22" y="2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9" name="Freeform 335">
                <a:extLst>
                  <a:ext uri="{FF2B5EF4-FFF2-40B4-BE49-F238E27FC236}">
                    <a16:creationId xmlns:a16="http://schemas.microsoft.com/office/drawing/2014/main" id="{5713D9D9-31CA-43C7-9C39-8E2CC4EB2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" y="2492"/>
                <a:ext cx="30" cy="79"/>
              </a:xfrm>
              <a:custGeom>
                <a:avLst/>
                <a:gdLst>
                  <a:gd name="T0" fmla="*/ 63 w 18"/>
                  <a:gd name="T1" fmla="*/ 86 h 45"/>
                  <a:gd name="T2" fmla="*/ 83 w 18"/>
                  <a:gd name="T3" fmla="*/ 184 h 45"/>
                  <a:gd name="T4" fmla="*/ 47 w 18"/>
                  <a:gd name="T5" fmla="*/ 77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45">
                    <a:moveTo>
                      <a:pt x="14" y="16"/>
                    </a:moveTo>
                    <a:cubicBezTo>
                      <a:pt x="3" y="0"/>
                      <a:pt x="0" y="45"/>
                      <a:pt x="18" y="34"/>
                    </a:cubicBezTo>
                    <a:cubicBezTo>
                      <a:pt x="13" y="28"/>
                      <a:pt x="11" y="22"/>
                      <a:pt x="10" y="14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0" name="Freeform 336">
                <a:extLst>
                  <a:ext uri="{FF2B5EF4-FFF2-40B4-BE49-F238E27FC236}">
                    <a16:creationId xmlns:a16="http://schemas.microsoft.com/office/drawing/2014/main" id="{C7676374-127B-4A34-AEF3-90AA48F18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3" y="2447"/>
                <a:ext cx="16" cy="27"/>
              </a:xfrm>
              <a:custGeom>
                <a:avLst/>
                <a:gdLst>
                  <a:gd name="T0" fmla="*/ 35 w 10"/>
                  <a:gd name="T1" fmla="*/ 23 h 15"/>
                  <a:gd name="T2" fmla="*/ 26 w 10"/>
                  <a:gd name="T3" fmla="*/ 88 h 15"/>
                  <a:gd name="T4" fmla="*/ 35 w 10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5">
                    <a:moveTo>
                      <a:pt x="9" y="4"/>
                    </a:moveTo>
                    <a:cubicBezTo>
                      <a:pt x="4" y="4"/>
                      <a:pt x="0" y="14"/>
                      <a:pt x="6" y="15"/>
                    </a:cubicBezTo>
                    <a:cubicBezTo>
                      <a:pt x="10" y="15"/>
                      <a:pt x="6" y="3"/>
                      <a:pt x="9" y="0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1" name="Freeform 337">
                <a:extLst>
                  <a:ext uri="{FF2B5EF4-FFF2-40B4-BE49-F238E27FC236}">
                    <a16:creationId xmlns:a16="http://schemas.microsoft.com/office/drawing/2014/main" id="{D327A1FB-1590-48CA-962D-BA3D4E4AB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" y="2389"/>
                <a:ext cx="11" cy="26"/>
              </a:xfrm>
              <a:custGeom>
                <a:avLst/>
                <a:gdLst>
                  <a:gd name="T0" fmla="*/ 22 w 7"/>
                  <a:gd name="T1" fmla="*/ 5 h 15"/>
                  <a:gd name="T2" fmla="*/ 20 w 7"/>
                  <a:gd name="T3" fmla="*/ 78 h 15"/>
                  <a:gd name="T4" fmla="*/ 27 w 7"/>
                  <a:gd name="T5" fmla="*/ 9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5">
                    <a:moveTo>
                      <a:pt x="6" y="1"/>
                    </a:moveTo>
                    <a:cubicBezTo>
                      <a:pt x="2" y="0"/>
                      <a:pt x="0" y="13"/>
                      <a:pt x="5" y="15"/>
                    </a:cubicBezTo>
                    <a:cubicBezTo>
                      <a:pt x="6" y="11"/>
                      <a:pt x="6" y="5"/>
                      <a:pt x="7" y="2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2" name="Freeform 338">
                <a:extLst>
                  <a:ext uri="{FF2B5EF4-FFF2-40B4-BE49-F238E27FC236}">
                    <a16:creationId xmlns:a16="http://schemas.microsoft.com/office/drawing/2014/main" id="{85287741-3872-4AC5-88CE-C5DBF76FA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2460"/>
                <a:ext cx="13" cy="26"/>
              </a:xfrm>
              <a:custGeom>
                <a:avLst/>
                <a:gdLst>
                  <a:gd name="T0" fmla="*/ 8 w 8"/>
                  <a:gd name="T1" fmla="*/ 0 h 15"/>
                  <a:gd name="T2" fmla="*/ 34 w 8"/>
                  <a:gd name="T3" fmla="*/ 78 h 15"/>
                  <a:gd name="T4" fmla="*/ 8 w 8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5">
                    <a:moveTo>
                      <a:pt x="2" y="0"/>
                    </a:moveTo>
                    <a:cubicBezTo>
                      <a:pt x="0" y="6"/>
                      <a:pt x="2" y="14"/>
                      <a:pt x="8" y="15"/>
                    </a:cubicBezTo>
                    <a:cubicBezTo>
                      <a:pt x="8" y="9"/>
                      <a:pt x="3" y="6"/>
                      <a:pt x="2" y="0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3" name="Freeform 339">
                <a:extLst>
                  <a:ext uri="{FF2B5EF4-FFF2-40B4-BE49-F238E27FC236}">
                    <a16:creationId xmlns:a16="http://schemas.microsoft.com/office/drawing/2014/main" id="{AEADB9F8-F850-4CC8-A52F-0334F2854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2515"/>
                <a:ext cx="28" cy="49"/>
              </a:xfrm>
              <a:custGeom>
                <a:avLst/>
                <a:gdLst>
                  <a:gd name="T0" fmla="*/ 5 w 17"/>
                  <a:gd name="T1" fmla="*/ 21 h 28"/>
                  <a:gd name="T2" fmla="*/ 49 w 17"/>
                  <a:gd name="T3" fmla="*/ 142 h 28"/>
                  <a:gd name="T4" fmla="*/ 13 w 17"/>
                  <a:gd name="T5" fmla="*/ 0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8">
                    <a:moveTo>
                      <a:pt x="1" y="4"/>
                    </a:moveTo>
                    <a:cubicBezTo>
                      <a:pt x="0" y="8"/>
                      <a:pt x="3" y="28"/>
                      <a:pt x="11" y="26"/>
                    </a:cubicBezTo>
                    <a:cubicBezTo>
                      <a:pt x="17" y="23"/>
                      <a:pt x="3" y="6"/>
                      <a:pt x="3" y="0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4" name="Freeform 340">
                <a:extLst>
                  <a:ext uri="{FF2B5EF4-FFF2-40B4-BE49-F238E27FC236}">
                    <a16:creationId xmlns:a16="http://schemas.microsoft.com/office/drawing/2014/main" id="{86F2B6B4-9902-4E4F-94A2-B2A648A15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" y="1900"/>
                <a:ext cx="11" cy="51"/>
              </a:xfrm>
              <a:custGeom>
                <a:avLst/>
                <a:gdLst>
                  <a:gd name="T0" fmla="*/ 13 w 7"/>
                  <a:gd name="T1" fmla="*/ 7 h 29"/>
                  <a:gd name="T2" fmla="*/ 8 w 7"/>
                  <a:gd name="T3" fmla="*/ 70 h 29"/>
                  <a:gd name="T4" fmla="*/ 22 w 7"/>
                  <a:gd name="T5" fmla="*/ 158 h 29"/>
                  <a:gd name="T6" fmla="*/ 13 w 7"/>
                  <a:gd name="T7" fmla="*/ 28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9">
                    <a:moveTo>
                      <a:pt x="3" y="1"/>
                    </a:moveTo>
                    <a:cubicBezTo>
                      <a:pt x="0" y="0"/>
                      <a:pt x="1" y="9"/>
                      <a:pt x="2" y="13"/>
                    </a:cubicBezTo>
                    <a:cubicBezTo>
                      <a:pt x="2" y="19"/>
                      <a:pt x="2" y="25"/>
                      <a:pt x="6" y="29"/>
                    </a:cubicBezTo>
                    <a:cubicBezTo>
                      <a:pt x="7" y="21"/>
                      <a:pt x="2" y="14"/>
                      <a:pt x="3" y="5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5" name="Freeform 341">
                <a:extLst>
                  <a:ext uri="{FF2B5EF4-FFF2-40B4-BE49-F238E27FC236}">
                    <a16:creationId xmlns:a16="http://schemas.microsoft.com/office/drawing/2014/main" id="{93E2B213-1F34-4D3D-92DE-A1BCAD8E0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" y="2263"/>
                <a:ext cx="28" cy="53"/>
              </a:xfrm>
              <a:custGeom>
                <a:avLst/>
                <a:gdLst>
                  <a:gd name="T0" fmla="*/ 76 w 17"/>
                  <a:gd name="T1" fmla="*/ 37 h 30"/>
                  <a:gd name="T2" fmla="*/ 21 w 17"/>
                  <a:gd name="T3" fmla="*/ 106 h 30"/>
                  <a:gd name="T4" fmla="*/ 63 w 17"/>
                  <a:gd name="T5" fmla="*/ 21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30">
                    <a:moveTo>
                      <a:pt x="17" y="7"/>
                    </a:moveTo>
                    <a:cubicBezTo>
                      <a:pt x="10" y="0"/>
                      <a:pt x="0" y="13"/>
                      <a:pt x="5" y="19"/>
                    </a:cubicBezTo>
                    <a:cubicBezTo>
                      <a:pt x="14" y="30"/>
                      <a:pt x="11" y="6"/>
                      <a:pt x="14" y="4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6" name="Freeform 342">
                <a:extLst>
                  <a:ext uri="{FF2B5EF4-FFF2-40B4-BE49-F238E27FC236}">
                    <a16:creationId xmlns:a16="http://schemas.microsoft.com/office/drawing/2014/main" id="{9969AF84-242A-4F40-B120-7146BD90C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3" y="2224"/>
                <a:ext cx="22" cy="37"/>
              </a:xfrm>
              <a:custGeom>
                <a:avLst/>
                <a:gdLst>
                  <a:gd name="T0" fmla="*/ 63 w 13"/>
                  <a:gd name="T1" fmla="*/ 28 h 21"/>
                  <a:gd name="T2" fmla="*/ 58 w 13"/>
                  <a:gd name="T3" fmla="*/ 115 h 21"/>
                  <a:gd name="T4" fmla="*/ 54 w 13"/>
                  <a:gd name="T5" fmla="*/ 49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21">
                    <a:moveTo>
                      <a:pt x="13" y="5"/>
                    </a:moveTo>
                    <a:cubicBezTo>
                      <a:pt x="3" y="0"/>
                      <a:pt x="0" y="18"/>
                      <a:pt x="12" y="21"/>
                    </a:cubicBezTo>
                    <a:cubicBezTo>
                      <a:pt x="11" y="17"/>
                      <a:pt x="11" y="13"/>
                      <a:pt x="11" y="9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7" name="Freeform 343">
                <a:extLst>
                  <a:ext uri="{FF2B5EF4-FFF2-40B4-BE49-F238E27FC236}">
                    <a16:creationId xmlns:a16="http://schemas.microsoft.com/office/drawing/2014/main" id="{8ED62A87-EB35-46CC-846D-3F51992D5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2311"/>
                <a:ext cx="50" cy="124"/>
              </a:xfrm>
              <a:custGeom>
                <a:avLst/>
                <a:gdLst>
                  <a:gd name="T0" fmla="*/ 63 w 30"/>
                  <a:gd name="T1" fmla="*/ 57 h 70"/>
                  <a:gd name="T2" fmla="*/ 28 w 30"/>
                  <a:gd name="T3" fmla="*/ 239 h 70"/>
                  <a:gd name="T4" fmla="*/ 138 w 30"/>
                  <a:gd name="T5" fmla="*/ 351 h 70"/>
                  <a:gd name="T6" fmla="*/ 63 w 30"/>
                  <a:gd name="T7" fmla="*/ 200 h 70"/>
                  <a:gd name="T8" fmla="*/ 62 w 30"/>
                  <a:gd name="T9" fmla="*/ 6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70">
                    <a:moveTo>
                      <a:pt x="14" y="10"/>
                    </a:moveTo>
                    <a:cubicBezTo>
                      <a:pt x="0" y="0"/>
                      <a:pt x="5" y="37"/>
                      <a:pt x="6" y="43"/>
                    </a:cubicBezTo>
                    <a:cubicBezTo>
                      <a:pt x="8" y="53"/>
                      <a:pt x="17" y="70"/>
                      <a:pt x="30" y="63"/>
                    </a:cubicBezTo>
                    <a:cubicBezTo>
                      <a:pt x="28" y="53"/>
                      <a:pt x="17" y="47"/>
                      <a:pt x="14" y="36"/>
                    </a:cubicBezTo>
                    <a:cubicBezTo>
                      <a:pt x="11" y="28"/>
                      <a:pt x="13" y="19"/>
                      <a:pt x="13" y="11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8" name="Freeform 344">
                <a:extLst>
                  <a:ext uri="{FF2B5EF4-FFF2-40B4-BE49-F238E27FC236}">
                    <a16:creationId xmlns:a16="http://schemas.microsoft.com/office/drawing/2014/main" id="{5C33CAC3-FFC3-48BC-B927-B11A6DD26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" y="2477"/>
                <a:ext cx="50" cy="63"/>
              </a:xfrm>
              <a:custGeom>
                <a:avLst/>
                <a:gdLst>
                  <a:gd name="T0" fmla="*/ 83 w 30"/>
                  <a:gd name="T1" fmla="*/ 16 h 35"/>
                  <a:gd name="T2" fmla="*/ 22 w 30"/>
                  <a:gd name="T3" fmla="*/ 29 h 35"/>
                  <a:gd name="T4" fmla="*/ 5 w 30"/>
                  <a:gd name="T5" fmla="*/ 130 h 35"/>
                  <a:gd name="T6" fmla="*/ 138 w 30"/>
                  <a:gd name="T7" fmla="*/ 203 h 35"/>
                  <a:gd name="T8" fmla="*/ 92 w 30"/>
                  <a:gd name="T9" fmla="*/ 4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35">
                    <a:moveTo>
                      <a:pt x="18" y="3"/>
                    </a:moveTo>
                    <a:cubicBezTo>
                      <a:pt x="12" y="5"/>
                      <a:pt x="10" y="0"/>
                      <a:pt x="5" y="5"/>
                    </a:cubicBezTo>
                    <a:cubicBezTo>
                      <a:pt x="2" y="9"/>
                      <a:pt x="0" y="17"/>
                      <a:pt x="1" y="22"/>
                    </a:cubicBezTo>
                    <a:cubicBezTo>
                      <a:pt x="9" y="27"/>
                      <a:pt x="21" y="34"/>
                      <a:pt x="30" y="35"/>
                    </a:cubicBezTo>
                    <a:cubicBezTo>
                      <a:pt x="28" y="28"/>
                      <a:pt x="18" y="14"/>
                      <a:pt x="20" y="8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9" name="Freeform 345">
                <a:extLst>
                  <a:ext uri="{FF2B5EF4-FFF2-40B4-BE49-F238E27FC236}">
                    <a16:creationId xmlns:a16="http://schemas.microsoft.com/office/drawing/2014/main" id="{6CE60754-B4F9-40E9-99AD-D1266ECF6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" y="2307"/>
                <a:ext cx="65" cy="211"/>
              </a:xfrm>
              <a:custGeom>
                <a:avLst/>
                <a:gdLst>
                  <a:gd name="T0" fmla="*/ 125 w 39"/>
                  <a:gd name="T1" fmla="*/ 62 h 119"/>
                  <a:gd name="T2" fmla="*/ 13 w 39"/>
                  <a:gd name="T3" fmla="*/ 374 h 119"/>
                  <a:gd name="T4" fmla="*/ 103 w 39"/>
                  <a:gd name="T5" fmla="*/ 642 h 119"/>
                  <a:gd name="T6" fmla="*/ 147 w 39"/>
                  <a:gd name="T7" fmla="*/ 606 h 119"/>
                  <a:gd name="T8" fmla="*/ 63 w 39"/>
                  <a:gd name="T9" fmla="*/ 463 h 119"/>
                  <a:gd name="T10" fmla="*/ 78 w 39"/>
                  <a:gd name="T11" fmla="*/ 239 h 119"/>
                  <a:gd name="T12" fmla="*/ 117 w 39"/>
                  <a:gd name="T13" fmla="*/ 94 h 1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119">
                    <a:moveTo>
                      <a:pt x="27" y="11"/>
                    </a:moveTo>
                    <a:cubicBezTo>
                      <a:pt x="12" y="0"/>
                      <a:pt x="4" y="59"/>
                      <a:pt x="3" y="67"/>
                    </a:cubicBezTo>
                    <a:cubicBezTo>
                      <a:pt x="0" y="84"/>
                      <a:pt x="5" y="108"/>
                      <a:pt x="22" y="115"/>
                    </a:cubicBezTo>
                    <a:cubicBezTo>
                      <a:pt x="31" y="119"/>
                      <a:pt x="39" y="118"/>
                      <a:pt x="32" y="109"/>
                    </a:cubicBezTo>
                    <a:cubicBezTo>
                      <a:pt x="25" y="99"/>
                      <a:pt x="16" y="96"/>
                      <a:pt x="14" y="83"/>
                    </a:cubicBezTo>
                    <a:cubicBezTo>
                      <a:pt x="12" y="72"/>
                      <a:pt x="15" y="54"/>
                      <a:pt x="17" y="43"/>
                    </a:cubicBezTo>
                    <a:cubicBezTo>
                      <a:pt x="19" y="34"/>
                      <a:pt x="26" y="26"/>
                      <a:pt x="25" y="17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0" name="Freeform 346">
                <a:extLst>
                  <a:ext uri="{FF2B5EF4-FFF2-40B4-BE49-F238E27FC236}">
                    <a16:creationId xmlns:a16="http://schemas.microsoft.com/office/drawing/2014/main" id="{56204422-655B-40FD-BC45-CBD8BCD97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8" y="2302"/>
                <a:ext cx="88" cy="147"/>
              </a:xfrm>
              <a:custGeom>
                <a:avLst/>
                <a:gdLst>
                  <a:gd name="T0" fmla="*/ 159 w 53"/>
                  <a:gd name="T1" fmla="*/ 12 h 83"/>
                  <a:gd name="T2" fmla="*/ 46 w 53"/>
                  <a:gd name="T3" fmla="*/ 57 h 83"/>
                  <a:gd name="T4" fmla="*/ 22 w 53"/>
                  <a:gd name="T5" fmla="*/ 211 h 83"/>
                  <a:gd name="T6" fmla="*/ 91 w 53"/>
                  <a:gd name="T7" fmla="*/ 395 h 83"/>
                  <a:gd name="T8" fmla="*/ 242 w 53"/>
                  <a:gd name="T9" fmla="*/ 418 h 83"/>
                  <a:gd name="T10" fmla="*/ 91 w 53"/>
                  <a:gd name="T11" fmla="*/ 267 h 83"/>
                  <a:gd name="T12" fmla="*/ 116 w 53"/>
                  <a:gd name="T13" fmla="*/ 50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83">
                    <a:moveTo>
                      <a:pt x="35" y="2"/>
                    </a:moveTo>
                    <a:cubicBezTo>
                      <a:pt x="26" y="0"/>
                      <a:pt x="17" y="4"/>
                      <a:pt x="10" y="10"/>
                    </a:cubicBezTo>
                    <a:cubicBezTo>
                      <a:pt x="0" y="18"/>
                      <a:pt x="3" y="26"/>
                      <a:pt x="5" y="38"/>
                    </a:cubicBezTo>
                    <a:cubicBezTo>
                      <a:pt x="7" y="48"/>
                      <a:pt x="10" y="65"/>
                      <a:pt x="20" y="71"/>
                    </a:cubicBezTo>
                    <a:cubicBezTo>
                      <a:pt x="28" y="77"/>
                      <a:pt x="43" y="83"/>
                      <a:pt x="53" y="75"/>
                    </a:cubicBezTo>
                    <a:cubicBezTo>
                      <a:pt x="42" y="65"/>
                      <a:pt x="27" y="62"/>
                      <a:pt x="20" y="48"/>
                    </a:cubicBezTo>
                    <a:cubicBezTo>
                      <a:pt x="13" y="35"/>
                      <a:pt x="13" y="19"/>
                      <a:pt x="25" y="9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1" name="Freeform 347">
                <a:extLst>
                  <a:ext uri="{FF2B5EF4-FFF2-40B4-BE49-F238E27FC236}">
                    <a16:creationId xmlns:a16="http://schemas.microsoft.com/office/drawing/2014/main" id="{469C72C9-7FC5-4E35-A76D-EC469F6AB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1" y="2410"/>
                <a:ext cx="44" cy="69"/>
              </a:xfrm>
              <a:custGeom>
                <a:avLst/>
                <a:gdLst>
                  <a:gd name="T0" fmla="*/ 125 w 26"/>
                  <a:gd name="T1" fmla="*/ 7 h 39"/>
                  <a:gd name="T2" fmla="*/ 29 w 26"/>
                  <a:gd name="T3" fmla="*/ 172 h 39"/>
                  <a:gd name="T4" fmla="*/ 91 w 26"/>
                  <a:gd name="T5" fmla="*/ 150 h 39"/>
                  <a:gd name="T6" fmla="*/ 103 w 26"/>
                  <a:gd name="T7" fmla="*/ 21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39">
                    <a:moveTo>
                      <a:pt x="26" y="1"/>
                    </a:moveTo>
                    <a:cubicBezTo>
                      <a:pt x="14" y="0"/>
                      <a:pt x="0" y="19"/>
                      <a:pt x="6" y="31"/>
                    </a:cubicBezTo>
                    <a:cubicBezTo>
                      <a:pt x="12" y="39"/>
                      <a:pt x="19" y="34"/>
                      <a:pt x="19" y="27"/>
                    </a:cubicBezTo>
                    <a:cubicBezTo>
                      <a:pt x="19" y="20"/>
                      <a:pt x="11" y="8"/>
                      <a:pt x="21" y="4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2" name="Freeform 348">
                <a:extLst>
                  <a:ext uri="{FF2B5EF4-FFF2-40B4-BE49-F238E27FC236}">
                    <a16:creationId xmlns:a16="http://schemas.microsoft.com/office/drawing/2014/main" id="{4E55EECE-9B68-4B4F-B980-32F060560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2492"/>
                <a:ext cx="131" cy="113"/>
              </a:xfrm>
              <a:custGeom>
                <a:avLst/>
                <a:gdLst>
                  <a:gd name="T0" fmla="*/ 360 w 79"/>
                  <a:gd name="T1" fmla="*/ 0 h 64"/>
                  <a:gd name="T2" fmla="*/ 222 w 79"/>
                  <a:gd name="T3" fmla="*/ 87 h 64"/>
                  <a:gd name="T4" fmla="*/ 96 w 79"/>
                  <a:gd name="T5" fmla="*/ 192 h 64"/>
                  <a:gd name="T6" fmla="*/ 13 w 79"/>
                  <a:gd name="T7" fmla="*/ 265 h 64"/>
                  <a:gd name="T8" fmla="*/ 126 w 79"/>
                  <a:gd name="T9" fmla="*/ 353 h 64"/>
                  <a:gd name="T10" fmla="*/ 75 w 79"/>
                  <a:gd name="T11" fmla="*/ 293 h 64"/>
                  <a:gd name="T12" fmla="*/ 133 w 79"/>
                  <a:gd name="T13" fmla="*/ 200 h 64"/>
                  <a:gd name="T14" fmla="*/ 255 w 79"/>
                  <a:gd name="T15" fmla="*/ 65 h 64"/>
                  <a:gd name="T16" fmla="*/ 313 w 79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9" h="64">
                    <a:moveTo>
                      <a:pt x="79" y="0"/>
                    </a:moveTo>
                    <a:cubicBezTo>
                      <a:pt x="69" y="1"/>
                      <a:pt x="57" y="9"/>
                      <a:pt x="49" y="16"/>
                    </a:cubicBezTo>
                    <a:cubicBezTo>
                      <a:pt x="39" y="23"/>
                      <a:pt x="31" y="29"/>
                      <a:pt x="21" y="35"/>
                    </a:cubicBezTo>
                    <a:cubicBezTo>
                      <a:pt x="17" y="37"/>
                      <a:pt x="5" y="43"/>
                      <a:pt x="3" y="48"/>
                    </a:cubicBezTo>
                    <a:cubicBezTo>
                      <a:pt x="0" y="61"/>
                      <a:pt x="21" y="60"/>
                      <a:pt x="28" y="64"/>
                    </a:cubicBezTo>
                    <a:cubicBezTo>
                      <a:pt x="25" y="60"/>
                      <a:pt x="18" y="57"/>
                      <a:pt x="16" y="53"/>
                    </a:cubicBezTo>
                    <a:cubicBezTo>
                      <a:pt x="13" y="46"/>
                      <a:pt x="23" y="41"/>
                      <a:pt x="29" y="36"/>
                    </a:cubicBezTo>
                    <a:cubicBezTo>
                      <a:pt x="39" y="29"/>
                      <a:pt x="46" y="20"/>
                      <a:pt x="56" y="12"/>
                    </a:cubicBezTo>
                    <a:cubicBezTo>
                      <a:pt x="60" y="8"/>
                      <a:pt x="65" y="3"/>
                      <a:pt x="69" y="0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3" name="Freeform 349">
                <a:extLst>
                  <a:ext uri="{FF2B5EF4-FFF2-40B4-BE49-F238E27FC236}">
                    <a16:creationId xmlns:a16="http://schemas.microsoft.com/office/drawing/2014/main" id="{3FBCA48F-A177-4001-B61D-88D178164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2557"/>
                <a:ext cx="17" cy="20"/>
              </a:xfrm>
              <a:custGeom>
                <a:avLst/>
                <a:gdLst>
                  <a:gd name="T0" fmla="*/ 49 w 10"/>
                  <a:gd name="T1" fmla="*/ 0 h 11"/>
                  <a:gd name="T2" fmla="*/ 41 w 10"/>
                  <a:gd name="T3" fmla="*/ 65 h 11"/>
                  <a:gd name="T4" fmla="*/ 49 w 10"/>
                  <a:gd name="T5" fmla="*/ 7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10" y="0"/>
                    </a:moveTo>
                    <a:cubicBezTo>
                      <a:pt x="4" y="3"/>
                      <a:pt x="0" y="11"/>
                      <a:pt x="8" y="11"/>
                    </a:cubicBezTo>
                    <a:cubicBezTo>
                      <a:pt x="8" y="8"/>
                      <a:pt x="9" y="4"/>
                      <a:pt x="10" y="1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4" name="Freeform 350">
                <a:extLst>
                  <a:ext uri="{FF2B5EF4-FFF2-40B4-BE49-F238E27FC236}">
                    <a16:creationId xmlns:a16="http://schemas.microsoft.com/office/drawing/2014/main" id="{DBA3A162-90A2-4D98-B77C-B16E93F47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7" y="2472"/>
                <a:ext cx="35" cy="105"/>
              </a:xfrm>
              <a:custGeom>
                <a:avLst/>
                <a:gdLst>
                  <a:gd name="T0" fmla="*/ 62 w 21"/>
                  <a:gd name="T1" fmla="*/ 0 h 59"/>
                  <a:gd name="T2" fmla="*/ 8 w 21"/>
                  <a:gd name="T3" fmla="*/ 123 h 59"/>
                  <a:gd name="T4" fmla="*/ 62 w 21"/>
                  <a:gd name="T5" fmla="*/ 333 h 59"/>
                  <a:gd name="T6" fmla="*/ 75 w 21"/>
                  <a:gd name="T7" fmla="*/ 167 h 59"/>
                  <a:gd name="T8" fmla="*/ 50 w 21"/>
                  <a:gd name="T9" fmla="*/ 44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59">
                    <a:moveTo>
                      <a:pt x="13" y="0"/>
                    </a:moveTo>
                    <a:cubicBezTo>
                      <a:pt x="2" y="5"/>
                      <a:pt x="0" y="9"/>
                      <a:pt x="2" y="22"/>
                    </a:cubicBezTo>
                    <a:cubicBezTo>
                      <a:pt x="4" y="33"/>
                      <a:pt x="6" y="52"/>
                      <a:pt x="13" y="59"/>
                    </a:cubicBezTo>
                    <a:cubicBezTo>
                      <a:pt x="18" y="50"/>
                      <a:pt x="21" y="40"/>
                      <a:pt x="16" y="30"/>
                    </a:cubicBezTo>
                    <a:cubicBezTo>
                      <a:pt x="13" y="23"/>
                      <a:pt x="3" y="16"/>
                      <a:pt x="11" y="8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5" name="Freeform 351">
                <a:extLst>
                  <a:ext uri="{FF2B5EF4-FFF2-40B4-BE49-F238E27FC236}">
                    <a16:creationId xmlns:a16="http://schemas.microsoft.com/office/drawing/2014/main" id="{2C0B756B-35CF-4DC1-99B4-899D41400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0" y="2382"/>
                <a:ext cx="34" cy="57"/>
              </a:xfrm>
              <a:custGeom>
                <a:avLst/>
                <a:gdLst>
                  <a:gd name="T0" fmla="*/ 70 w 20"/>
                  <a:gd name="T1" fmla="*/ 16 h 32"/>
                  <a:gd name="T2" fmla="*/ 63 w 20"/>
                  <a:gd name="T3" fmla="*/ 0 h 32"/>
                  <a:gd name="T4" fmla="*/ 92 w 20"/>
                  <a:gd name="T5" fmla="*/ 175 h 32"/>
                  <a:gd name="T6" fmla="*/ 99 w 20"/>
                  <a:gd name="T7" fmla="*/ 167 h 32"/>
                  <a:gd name="T8" fmla="*/ 58 w 20"/>
                  <a:gd name="T9" fmla="*/ 3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32">
                    <a:moveTo>
                      <a:pt x="14" y="3"/>
                    </a:moveTo>
                    <a:cubicBezTo>
                      <a:pt x="14" y="2"/>
                      <a:pt x="14" y="1"/>
                      <a:pt x="13" y="0"/>
                    </a:cubicBezTo>
                    <a:cubicBezTo>
                      <a:pt x="0" y="1"/>
                      <a:pt x="7" y="32"/>
                      <a:pt x="19" y="31"/>
                    </a:cubicBezTo>
                    <a:cubicBezTo>
                      <a:pt x="20" y="31"/>
                      <a:pt x="20" y="30"/>
                      <a:pt x="20" y="30"/>
                    </a:cubicBezTo>
                    <a:cubicBezTo>
                      <a:pt x="12" y="22"/>
                      <a:pt x="12" y="16"/>
                      <a:pt x="12" y="6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6" name="Freeform 352">
                <a:extLst>
                  <a:ext uri="{FF2B5EF4-FFF2-40B4-BE49-F238E27FC236}">
                    <a16:creationId xmlns:a16="http://schemas.microsoft.com/office/drawing/2014/main" id="{E14B5CF1-92A4-40F1-B880-02E3F89E5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" y="2493"/>
                <a:ext cx="25" cy="45"/>
              </a:xfrm>
              <a:custGeom>
                <a:avLst/>
                <a:gdLst>
                  <a:gd name="T0" fmla="*/ 70 w 15"/>
                  <a:gd name="T1" fmla="*/ 23 h 25"/>
                  <a:gd name="T2" fmla="*/ 13 w 15"/>
                  <a:gd name="T3" fmla="*/ 146 h 25"/>
                  <a:gd name="T4" fmla="*/ 62 w 15"/>
                  <a:gd name="T5" fmla="*/ 16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5">
                    <a:moveTo>
                      <a:pt x="15" y="4"/>
                    </a:moveTo>
                    <a:cubicBezTo>
                      <a:pt x="5" y="0"/>
                      <a:pt x="0" y="19"/>
                      <a:pt x="3" y="25"/>
                    </a:cubicBezTo>
                    <a:cubicBezTo>
                      <a:pt x="7" y="24"/>
                      <a:pt x="8" y="9"/>
                      <a:pt x="13" y="3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7" name="Freeform 353">
                <a:extLst>
                  <a:ext uri="{FF2B5EF4-FFF2-40B4-BE49-F238E27FC236}">
                    <a16:creationId xmlns:a16="http://schemas.microsoft.com/office/drawing/2014/main" id="{A20FF140-2E7D-4F3F-AB35-5497D12D4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2598"/>
                <a:ext cx="30" cy="76"/>
              </a:xfrm>
              <a:custGeom>
                <a:avLst/>
                <a:gdLst>
                  <a:gd name="T0" fmla="*/ 83 w 18"/>
                  <a:gd name="T1" fmla="*/ 28 h 43"/>
                  <a:gd name="T2" fmla="*/ 37 w 18"/>
                  <a:gd name="T3" fmla="*/ 203 h 43"/>
                  <a:gd name="T4" fmla="*/ 62 w 18"/>
                  <a:gd name="T5" fmla="*/ 143 h 43"/>
                  <a:gd name="T6" fmla="*/ 83 w 18"/>
                  <a:gd name="T7" fmla="*/ 21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18" y="5"/>
                    </a:moveTo>
                    <a:cubicBezTo>
                      <a:pt x="9" y="0"/>
                      <a:pt x="0" y="32"/>
                      <a:pt x="8" y="37"/>
                    </a:cubicBezTo>
                    <a:cubicBezTo>
                      <a:pt x="17" y="43"/>
                      <a:pt x="13" y="29"/>
                      <a:pt x="13" y="26"/>
                    </a:cubicBezTo>
                    <a:cubicBezTo>
                      <a:pt x="12" y="19"/>
                      <a:pt x="12" y="9"/>
                      <a:pt x="18" y="4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8" name="Freeform 354">
                <a:extLst>
                  <a:ext uri="{FF2B5EF4-FFF2-40B4-BE49-F238E27FC236}">
                    <a16:creationId xmlns:a16="http://schemas.microsoft.com/office/drawing/2014/main" id="{481F97F1-E572-416E-9BB3-45DA592C0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2593"/>
                <a:ext cx="35" cy="46"/>
              </a:xfrm>
              <a:custGeom>
                <a:avLst/>
                <a:gdLst>
                  <a:gd name="T0" fmla="*/ 63 w 21"/>
                  <a:gd name="T1" fmla="*/ 0 h 26"/>
                  <a:gd name="T2" fmla="*/ 97 w 21"/>
                  <a:gd name="T3" fmla="*/ 143 h 26"/>
                  <a:gd name="T4" fmla="*/ 70 w 21"/>
                  <a:gd name="T5" fmla="*/ 28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26">
                    <a:moveTo>
                      <a:pt x="14" y="0"/>
                    </a:moveTo>
                    <a:cubicBezTo>
                      <a:pt x="0" y="5"/>
                      <a:pt x="12" y="23"/>
                      <a:pt x="21" y="26"/>
                    </a:cubicBezTo>
                    <a:cubicBezTo>
                      <a:pt x="16" y="22"/>
                      <a:pt x="8" y="9"/>
                      <a:pt x="15" y="5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9" name="Freeform 355">
                <a:extLst>
                  <a:ext uri="{FF2B5EF4-FFF2-40B4-BE49-F238E27FC236}">
                    <a16:creationId xmlns:a16="http://schemas.microsoft.com/office/drawing/2014/main" id="{271C172A-9E40-4A0A-A2B4-E825491A3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0" y="2265"/>
                <a:ext cx="40" cy="48"/>
              </a:xfrm>
              <a:custGeom>
                <a:avLst/>
                <a:gdLst>
                  <a:gd name="T0" fmla="*/ 55 w 24"/>
                  <a:gd name="T1" fmla="*/ 0 h 27"/>
                  <a:gd name="T2" fmla="*/ 70 w 24"/>
                  <a:gd name="T3" fmla="*/ 146 h 27"/>
                  <a:gd name="T4" fmla="*/ 63 w 24"/>
                  <a:gd name="T5" fmla="*/ 107 h 27"/>
                  <a:gd name="T6" fmla="*/ 50 w 24"/>
                  <a:gd name="T7" fmla="*/ 37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7">
                    <a:moveTo>
                      <a:pt x="12" y="0"/>
                    </a:moveTo>
                    <a:cubicBezTo>
                      <a:pt x="0" y="4"/>
                      <a:pt x="2" y="24"/>
                      <a:pt x="15" y="26"/>
                    </a:cubicBezTo>
                    <a:cubicBezTo>
                      <a:pt x="24" y="27"/>
                      <a:pt x="14" y="20"/>
                      <a:pt x="14" y="19"/>
                    </a:cubicBezTo>
                    <a:cubicBezTo>
                      <a:pt x="12" y="15"/>
                      <a:pt x="9" y="11"/>
                      <a:pt x="11" y="7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0" name="Freeform 356">
                <a:extLst>
                  <a:ext uri="{FF2B5EF4-FFF2-40B4-BE49-F238E27FC236}">
                    <a16:creationId xmlns:a16="http://schemas.microsoft.com/office/drawing/2014/main" id="{608F4EE8-CCB2-417B-9980-E6B222C96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2412"/>
                <a:ext cx="43" cy="60"/>
              </a:xfrm>
              <a:custGeom>
                <a:avLst/>
                <a:gdLst>
                  <a:gd name="T0" fmla="*/ 117 w 26"/>
                  <a:gd name="T1" fmla="*/ 16 h 34"/>
                  <a:gd name="T2" fmla="*/ 22 w 26"/>
                  <a:gd name="T3" fmla="*/ 138 h 34"/>
                  <a:gd name="T4" fmla="*/ 76 w 26"/>
                  <a:gd name="T5" fmla="*/ 138 h 34"/>
                  <a:gd name="T6" fmla="*/ 109 w 26"/>
                  <a:gd name="T7" fmla="*/ 16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34">
                    <a:moveTo>
                      <a:pt x="26" y="3"/>
                    </a:moveTo>
                    <a:cubicBezTo>
                      <a:pt x="14" y="0"/>
                      <a:pt x="0" y="12"/>
                      <a:pt x="5" y="25"/>
                    </a:cubicBezTo>
                    <a:cubicBezTo>
                      <a:pt x="9" y="34"/>
                      <a:pt x="14" y="32"/>
                      <a:pt x="17" y="25"/>
                    </a:cubicBezTo>
                    <a:cubicBezTo>
                      <a:pt x="20" y="17"/>
                      <a:pt x="13" y="7"/>
                      <a:pt x="24" y="3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1" name="Freeform 357">
                <a:extLst>
                  <a:ext uri="{FF2B5EF4-FFF2-40B4-BE49-F238E27FC236}">
                    <a16:creationId xmlns:a16="http://schemas.microsoft.com/office/drawing/2014/main" id="{E6459236-BD33-470F-B056-5EC9EE358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2485"/>
                <a:ext cx="33" cy="33"/>
              </a:xfrm>
              <a:custGeom>
                <a:avLst/>
                <a:gdLst>
                  <a:gd name="T0" fmla="*/ 50 w 20"/>
                  <a:gd name="T1" fmla="*/ 0 h 19"/>
                  <a:gd name="T2" fmla="*/ 76 w 20"/>
                  <a:gd name="T3" fmla="*/ 99 h 19"/>
                  <a:gd name="T4" fmla="*/ 54 w 20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9">
                    <a:moveTo>
                      <a:pt x="11" y="0"/>
                    </a:moveTo>
                    <a:cubicBezTo>
                      <a:pt x="0" y="2"/>
                      <a:pt x="10" y="18"/>
                      <a:pt x="17" y="19"/>
                    </a:cubicBezTo>
                    <a:cubicBezTo>
                      <a:pt x="20" y="13"/>
                      <a:pt x="11" y="9"/>
                      <a:pt x="12" y="1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2" name="Freeform 358">
                <a:extLst>
                  <a:ext uri="{FF2B5EF4-FFF2-40B4-BE49-F238E27FC236}">
                    <a16:creationId xmlns:a16="http://schemas.microsoft.com/office/drawing/2014/main" id="{B9BDC67D-8DA3-45C6-A368-2C3D76BA7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5" y="2511"/>
                <a:ext cx="16" cy="60"/>
              </a:xfrm>
              <a:custGeom>
                <a:avLst/>
                <a:gdLst>
                  <a:gd name="T0" fmla="*/ 26 w 10"/>
                  <a:gd name="T1" fmla="*/ 37 h 34"/>
                  <a:gd name="T2" fmla="*/ 16 w 10"/>
                  <a:gd name="T3" fmla="*/ 21 h 34"/>
                  <a:gd name="T4" fmla="*/ 35 w 10"/>
                  <a:gd name="T5" fmla="*/ 187 h 34"/>
                  <a:gd name="T6" fmla="*/ 42 w 10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34">
                    <a:moveTo>
                      <a:pt x="6" y="7"/>
                    </a:moveTo>
                    <a:cubicBezTo>
                      <a:pt x="6" y="6"/>
                      <a:pt x="6" y="5"/>
                      <a:pt x="4" y="4"/>
                    </a:cubicBezTo>
                    <a:cubicBezTo>
                      <a:pt x="0" y="13"/>
                      <a:pt x="3" y="28"/>
                      <a:pt x="9" y="34"/>
                    </a:cubicBezTo>
                    <a:cubicBezTo>
                      <a:pt x="5" y="22"/>
                      <a:pt x="2" y="10"/>
                      <a:pt x="10" y="0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3" name="Freeform 359">
                <a:extLst>
                  <a:ext uri="{FF2B5EF4-FFF2-40B4-BE49-F238E27FC236}">
                    <a16:creationId xmlns:a16="http://schemas.microsoft.com/office/drawing/2014/main" id="{AF00FD4C-4776-41D1-9EA0-D006002E5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2619"/>
                <a:ext cx="39" cy="45"/>
              </a:xfrm>
              <a:custGeom>
                <a:avLst/>
                <a:gdLst>
                  <a:gd name="T0" fmla="*/ 107 w 23"/>
                  <a:gd name="T1" fmla="*/ 0 h 25"/>
                  <a:gd name="T2" fmla="*/ 63 w 23"/>
                  <a:gd name="T3" fmla="*/ 146 h 25"/>
                  <a:gd name="T4" fmla="*/ 112 w 23"/>
                  <a:gd name="T5" fmla="*/ 7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25">
                    <a:moveTo>
                      <a:pt x="22" y="0"/>
                    </a:moveTo>
                    <a:cubicBezTo>
                      <a:pt x="16" y="4"/>
                      <a:pt x="0" y="18"/>
                      <a:pt x="13" y="25"/>
                    </a:cubicBezTo>
                    <a:cubicBezTo>
                      <a:pt x="12" y="13"/>
                      <a:pt x="15" y="10"/>
                      <a:pt x="23" y="1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4" name="Freeform 360">
                <a:extLst>
                  <a:ext uri="{FF2B5EF4-FFF2-40B4-BE49-F238E27FC236}">
                    <a16:creationId xmlns:a16="http://schemas.microsoft.com/office/drawing/2014/main" id="{3E0B48D5-63CA-4366-906E-CB09A9E41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3" y="2502"/>
                <a:ext cx="35" cy="119"/>
              </a:xfrm>
              <a:custGeom>
                <a:avLst/>
                <a:gdLst>
                  <a:gd name="T0" fmla="*/ 97 w 21"/>
                  <a:gd name="T1" fmla="*/ 57 h 67"/>
                  <a:gd name="T2" fmla="*/ 33 w 21"/>
                  <a:gd name="T3" fmla="*/ 375 h 67"/>
                  <a:gd name="T4" fmla="*/ 75 w 21"/>
                  <a:gd name="T5" fmla="*/ 89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67">
                    <a:moveTo>
                      <a:pt x="21" y="10"/>
                    </a:moveTo>
                    <a:cubicBezTo>
                      <a:pt x="5" y="0"/>
                      <a:pt x="0" y="57"/>
                      <a:pt x="7" y="67"/>
                    </a:cubicBezTo>
                    <a:cubicBezTo>
                      <a:pt x="15" y="52"/>
                      <a:pt x="2" y="28"/>
                      <a:pt x="16" y="16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5" name="Freeform 361">
                <a:extLst>
                  <a:ext uri="{FF2B5EF4-FFF2-40B4-BE49-F238E27FC236}">
                    <a16:creationId xmlns:a16="http://schemas.microsoft.com/office/drawing/2014/main" id="{EE500853-0144-4DF6-91D4-5CB2AFDBB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2403"/>
                <a:ext cx="15" cy="55"/>
              </a:xfrm>
              <a:custGeom>
                <a:avLst/>
                <a:gdLst>
                  <a:gd name="T0" fmla="*/ 42 w 9"/>
                  <a:gd name="T1" fmla="*/ 62 h 31"/>
                  <a:gd name="T2" fmla="*/ 28 w 9"/>
                  <a:gd name="T3" fmla="*/ 174 h 31"/>
                  <a:gd name="T4" fmla="*/ 37 w 9"/>
                  <a:gd name="T5" fmla="*/ 66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31">
                    <a:moveTo>
                      <a:pt x="9" y="11"/>
                    </a:moveTo>
                    <a:cubicBezTo>
                      <a:pt x="0" y="0"/>
                      <a:pt x="0" y="25"/>
                      <a:pt x="6" y="31"/>
                    </a:cubicBezTo>
                    <a:cubicBezTo>
                      <a:pt x="4" y="26"/>
                      <a:pt x="0" y="13"/>
                      <a:pt x="8" y="12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6" name="Freeform 362">
                <a:extLst>
                  <a:ext uri="{FF2B5EF4-FFF2-40B4-BE49-F238E27FC236}">
                    <a16:creationId xmlns:a16="http://schemas.microsoft.com/office/drawing/2014/main" id="{AD74039D-0E85-477A-BC2A-7EA29C479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2454"/>
                <a:ext cx="18" cy="25"/>
              </a:xfrm>
              <a:custGeom>
                <a:avLst/>
                <a:gdLst>
                  <a:gd name="T0" fmla="*/ 34 w 11"/>
                  <a:gd name="T1" fmla="*/ 0 h 14"/>
                  <a:gd name="T2" fmla="*/ 29 w 11"/>
                  <a:gd name="T3" fmla="*/ 73 h 14"/>
                  <a:gd name="T4" fmla="*/ 34 w 11"/>
                  <a:gd name="T5" fmla="*/ 7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4">
                    <a:moveTo>
                      <a:pt x="8" y="0"/>
                    </a:moveTo>
                    <a:cubicBezTo>
                      <a:pt x="7" y="0"/>
                      <a:pt x="0" y="14"/>
                      <a:pt x="7" y="13"/>
                    </a:cubicBezTo>
                    <a:cubicBezTo>
                      <a:pt x="11" y="12"/>
                      <a:pt x="7" y="3"/>
                      <a:pt x="8" y="1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7" name="Freeform 363">
                <a:extLst>
                  <a:ext uri="{FF2B5EF4-FFF2-40B4-BE49-F238E27FC236}">
                    <a16:creationId xmlns:a16="http://schemas.microsoft.com/office/drawing/2014/main" id="{BCDE1042-04F4-4246-95A5-1EF1498AA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2469"/>
                <a:ext cx="10" cy="23"/>
              </a:xfrm>
              <a:custGeom>
                <a:avLst/>
                <a:gdLst>
                  <a:gd name="T0" fmla="*/ 20 w 6"/>
                  <a:gd name="T1" fmla="*/ 0 h 13"/>
                  <a:gd name="T2" fmla="*/ 8 w 6"/>
                  <a:gd name="T3" fmla="*/ 73 h 13"/>
                  <a:gd name="T4" fmla="*/ 20 w 6"/>
                  <a:gd name="T5" fmla="*/ 28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cubicBezTo>
                      <a:pt x="3" y="4"/>
                      <a:pt x="0" y="9"/>
                      <a:pt x="2" y="13"/>
                    </a:cubicBezTo>
                    <a:cubicBezTo>
                      <a:pt x="5" y="12"/>
                      <a:pt x="6" y="7"/>
                      <a:pt x="4" y="5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8" name="Freeform 364">
                <a:extLst>
                  <a:ext uri="{FF2B5EF4-FFF2-40B4-BE49-F238E27FC236}">
                    <a16:creationId xmlns:a16="http://schemas.microsoft.com/office/drawing/2014/main" id="{F9FE4E5B-B056-4101-A9F4-DD65C2270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2538"/>
                <a:ext cx="36" cy="55"/>
              </a:xfrm>
              <a:custGeom>
                <a:avLst/>
                <a:gdLst>
                  <a:gd name="T0" fmla="*/ 70 w 22"/>
                  <a:gd name="T1" fmla="*/ 0 h 31"/>
                  <a:gd name="T2" fmla="*/ 47 w 22"/>
                  <a:gd name="T3" fmla="*/ 167 h 31"/>
                  <a:gd name="T4" fmla="*/ 97 w 22"/>
                  <a:gd name="T5" fmla="*/ 7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" h="31">
                    <a:moveTo>
                      <a:pt x="16" y="0"/>
                    </a:moveTo>
                    <a:cubicBezTo>
                      <a:pt x="17" y="4"/>
                      <a:pt x="0" y="27"/>
                      <a:pt x="11" y="30"/>
                    </a:cubicBezTo>
                    <a:cubicBezTo>
                      <a:pt x="16" y="31"/>
                      <a:pt x="16" y="5"/>
                      <a:pt x="22" y="1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9" name="Freeform 365">
                <a:extLst>
                  <a:ext uri="{FF2B5EF4-FFF2-40B4-BE49-F238E27FC236}">
                    <a16:creationId xmlns:a16="http://schemas.microsoft.com/office/drawing/2014/main" id="{07D7956A-9135-41D6-946B-ACE4C8F21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9" y="2593"/>
                <a:ext cx="6" cy="19"/>
              </a:xfrm>
              <a:custGeom>
                <a:avLst/>
                <a:gdLst>
                  <a:gd name="T0" fmla="*/ 12 w 4"/>
                  <a:gd name="T1" fmla="*/ 0 h 11"/>
                  <a:gd name="T2" fmla="*/ 0 w 4"/>
                  <a:gd name="T3" fmla="*/ 57 h 11"/>
                  <a:gd name="T4" fmla="*/ 14 w 4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1">
                    <a:moveTo>
                      <a:pt x="3" y="0"/>
                    </a:moveTo>
                    <a:cubicBezTo>
                      <a:pt x="2" y="3"/>
                      <a:pt x="0" y="7"/>
                      <a:pt x="0" y="11"/>
                    </a:cubicBezTo>
                    <a:cubicBezTo>
                      <a:pt x="3" y="8"/>
                      <a:pt x="4" y="4"/>
                      <a:pt x="4" y="0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0" name="Freeform 366">
                <a:extLst>
                  <a:ext uri="{FF2B5EF4-FFF2-40B4-BE49-F238E27FC236}">
                    <a16:creationId xmlns:a16="http://schemas.microsoft.com/office/drawing/2014/main" id="{3547F80F-76E0-4FA8-A56B-5FDE3E050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" y="2639"/>
                <a:ext cx="22" cy="51"/>
              </a:xfrm>
              <a:custGeom>
                <a:avLst/>
                <a:gdLst>
                  <a:gd name="T0" fmla="*/ 34 w 13"/>
                  <a:gd name="T1" fmla="*/ 12 h 29"/>
                  <a:gd name="T2" fmla="*/ 14 w 13"/>
                  <a:gd name="T3" fmla="*/ 58 h 29"/>
                  <a:gd name="T4" fmla="*/ 63 w 13"/>
                  <a:gd name="T5" fmla="*/ 158 h 29"/>
                  <a:gd name="T6" fmla="*/ 34 w 13"/>
                  <a:gd name="T7" fmla="*/ 12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9">
                    <a:moveTo>
                      <a:pt x="7" y="2"/>
                    </a:moveTo>
                    <a:cubicBezTo>
                      <a:pt x="5" y="0"/>
                      <a:pt x="3" y="6"/>
                      <a:pt x="3" y="11"/>
                    </a:cubicBezTo>
                    <a:cubicBezTo>
                      <a:pt x="2" y="17"/>
                      <a:pt x="6" y="28"/>
                      <a:pt x="13" y="29"/>
                    </a:cubicBezTo>
                    <a:cubicBezTo>
                      <a:pt x="8" y="24"/>
                      <a:pt x="0" y="7"/>
                      <a:pt x="7" y="2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1" name="Freeform 367">
                <a:extLst>
                  <a:ext uri="{FF2B5EF4-FFF2-40B4-BE49-F238E27FC236}">
                    <a16:creationId xmlns:a16="http://schemas.microsoft.com/office/drawing/2014/main" id="{ABCB212C-A874-4B51-9910-6B23FFEEE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648"/>
                <a:ext cx="14" cy="28"/>
              </a:xfrm>
              <a:custGeom>
                <a:avLst/>
                <a:gdLst>
                  <a:gd name="T0" fmla="*/ 34 w 9"/>
                  <a:gd name="T1" fmla="*/ 7 h 16"/>
                  <a:gd name="T2" fmla="*/ 12 w 9"/>
                  <a:gd name="T3" fmla="*/ 86 h 16"/>
                  <a:gd name="T4" fmla="*/ 34 w 9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6">
                    <a:moveTo>
                      <a:pt x="9" y="1"/>
                    </a:moveTo>
                    <a:cubicBezTo>
                      <a:pt x="5" y="2"/>
                      <a:pt x="0" y="10"/>
                      <a:pt x="3" y="16"/>
                    </a:cubicBezTo>
                    <a:cubicBezTo>
                      <a:pt x="6" y="11"/>
                      <a:pt x="7" y="5"/>
                      <a:pt x="9" y="0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2" name="Freeform 368">
                <a:extLst>
                  <a:ext uri="{FF2B5EF4-FFF2-40B4-BE49-F238E27FC236}">
                    <a16:creationId xmlns:a16="http://schemas.microsoft.com/office/drawing/2014/main" id="{E4D8FB1B-C7AB-4E47-9851-E631C4414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" y="2644"/>
                <a:ext cx="20" cy="37"/>
              </a:xfrm>
              <a:custGeom>
                <a:avLst/>
                <a:gdLst>
                  <a:gd name="T0" fmla="*/ 37 w 12"/>
                  <a:gd name="T1" fmla="*/ 0 h 21"/>
                  <a:gd name="T2" fmla="*/ 55 w 12"/>
                  <a:gd name="T3" fmla="*/ 115 h 21"/>
                  <a:gd name="T4" fmla="*/ 33 w 12"/>
                  <a:gd name="T5" fmla="*/ 16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21">
                    <a:moveTo>
                      <a:pt x="8" y="0"/>
                    </a:moveTo>
                    <a:cubicBezTo>
                      <a:pt x="0" y="4"/>
                      <a:pt x="4" y="19"/>
                      <a:pt x="12" y="21"/>
                    </a:cubicBezTo>
                    <a:cubicBezTo>
                      <a:pt x="8" y="16"/>
                      <a:pt x="4" y="10"/>
                      <a:pt x="7" y="3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3" name="Freeform 369">
                <a:extLst>
                  <a:ext uri="{FF2B5EF4-FFF2-40B4-BE49-F238E27FC236}">
                    <a16:creationId xmlns:a16="http://schemas.microsoft.com/office/drawing/2014/main" id="{7C77AE28-FB90-4300-A17F-0BD4B063E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5" y="2476"/>
                <a:ext cx="52" cy="55"/>
              </a:xfrm>
              <a:custGeom>
                <a:avLst/>
                <a:gdLst>
                  <a:gd name="T0" fmla="*/ 126 w 31"/>
                  <a:gd name="T1" fmla="*/ 7 h 31"/>
                  <a:gd name="T2" fmla="*/ 146 w 31"/>
                  <a:gd name="T3" fmla="*/ 106 h 31"/>
                  <a:gd name="T4" fmla="*/ 109 w 31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31">
                    <a:moveTo>
                      <a:pt x="27" y="1"/>
                    </a:moveTo>
                    <a:cubicBezTo>
                      <a:pt x="0" y="1"/>
                      <a:pt x="26" y="31"/>
                      <a:pt x="31" y="19"/>
                    </a:cubicBezTo>
                    <a:cubicBezTo>
                      <a:pt x="21" y="21"/>
                      <a:pt x="15" y="6"/>
                      <a:pt x="23" y="0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4" name="Freeform 370">
                <a:extLst>
                  <a:ext uri="{FF2B5EF4-FFF2-40B4-BE49-F238E27FC236}">
                    <a16:creationId xmlns:a16="http://schemas.microsoft.com/office/drawing/2014/main" id="{030EA408-A137-45B7-B260-60BA1D5BC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2485"/>
                <a:ext cx="32" cy="76"/>
              </a:xfrm>
              <a:custGeom>
                <a:avLst/>
                <a:gdLst>
                  <a:gd name="T0" fmla="*/ 91 w 19"/>
                  <a:gd name="T1" fmla="*/ 0 h 43"/>
                  <a:gd name="T2" fmla="*/ 13 w 19"/>
                  <a:gd name="T3" fmla="*/ 138 h 43"/>
                  <a:gd name="T4" fmla="*/ 83 w 19"/>
                  <a:gd name="T5" fmla="*/ 216 h 43"/>
                  <a:gd name="T6" fmla="*/ 83 w 19"/>
                  <a:gd name="T7" fmla="*/ 37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43">
                    <a:moveTo>
                      <a:pt x="19" y="0"/>
                    </a:moveTo>
                    <a:cubicBezTo>
                      <a:pt x="14" y="7"/>
                      <a:pt x="5" y="16"/>
                      <a:pt x="3" y="25"/>
                    </a:cubicBezTo>
                    <a:cubicBezTo>
                      <a:pt x="0" y="34"/>
                      <a:pt x="7" y="43"/>
                      <a:pt x="17" y="39"/>
                    </a:cubicBezTo>
                    <a:cubicBezTo>
                      <a:pt x="5" y="33"/>
                      <a:pt x="3" y="14"/>
                      <a:pt x="17" y="7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5" name="Freeform 371">
                <a:extLst>
                  <a:ext uri="{FF2B5EF4-FFF2-40B4-BE49-F238E27FC236}">
                    <a16:creationId xmlns:a16="http://schemas.microsoft.com/office/drawing/2014/main" id="{BB7E0E4F-5FC3-4F32-B846-BB5D9E72D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" y="2564"/>
                <a:ext cx="15" cy="38"/>
              </a:xfrm>
              <a:custGeom>
                <a:avLst/>
                <a:gdLst>
                  <a:gd name="T0" fmla="*/ 22 w 9"/>
                  <a:gd name="T1" fmla="*/ 16 h 21"/>
                  <a:gd name="T2" fmla="*/ 28 w 9"/>
                  <a:gd name="T3" fmla="*/ 94 h 21"/>
                  <a:gd name="T4" fmla="*/ 33 w 9"/>
                  <a:gd name="T5" fmla="*/ 0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21">
                    <a:moveTo>
                      <a:pt x="5" y="3"/>
                    </a:moveTo>
                    <a:cubicBezTo>
                      <a:pt x="0" y="9"/>
                      <a:pt x="4" y="21"/>
                      <a:pt x="6" y="16"/>
                    </a:cubicBezTo>
                    <a:cubicBezTo>
                      <a:pt x="9" y="10"/>
                      <a:pt x="1" y="6"/>
                      <a:pt x="7" y="0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6" name="Freeform 372">
                <a:extLst>
                  <a:ext uri="{FF2B5EF4-FFF2-40B4-BE49-F238E27FC236}">
                    <a16:creationId xmlns:a16="http://schemas.microsoft.com/office/drawing/2014/main" id="{2BF3C865-8AE6-476D-B5DF-CB3762C77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" y="2474"/>
                <a:ext cx="47" cy="181"/>
              </a:xfrm>
              <a:custGeom>
                <a:avLst/>
                <a:gdLst>
                  <a:gd name="T0" fmla="*/ 84 w 28"/>
                  <a:gd name="T1" fmla="*/ 28 h 102"/>
                  <a:gd name="T2" fmla="*/ 76 w 28"/>
                  <a:gd name="T3" fmla="*/ 0 h 102"/>
                  <a:gd name="T4" fmla="*/ 22 w 28"/>
                  <a:gd name="T5" fmla="*/ 341 h 102"/>
                  <a:gd name="T6" fmla="*/ 62 w 28"/>
                  <a:gd name="T7" fmla="*/ 570 h 102"/>
                  <a:gd name="T8" fmla="*/ 76 w 28"/>
                  <a:gd name="T9" fmla="*/ 318 h 102"/>
                  <a:gd name="T10" fmla="*/ 62 w 28"/>
                  <a:gd name="T11" fmla="*/ 186 h 102"/>
                  <a:gd name="T12" fmla="*/ 84 w 28"/>
                  <a:gd name="T13" fmla="*/ 37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102">
                    <a:moveTo>
                      <a:pt x="18" y="5"/>
                    </a:moveTo>
                    <a:cubicBezTo>
                      <a:pt x="18" y="3"/>
                      <a:pt x="19" y="2"/>
                      <a:pt x="16" y="0"/>
                    </a:cubicBezTo>
                    <a:cubicBezTo>
                      <a:pt x="0" y="14"/>
                      <a:pt x="5" y="43"/>
                      <a:pt x="5" y="61"/>
                    </a:cubicBezTo>
                    <a:cubicBezTo>
                      <a:pt x="5" y="74"/>
                      <a:pt x="8" y="90"/>
                      <a:pt x="13" y="102"/>
                    </a:cubicBezTo>
                    <a:cubicBezTo>
                      <a:pt x="28" y="95"/>
                      <a:pt x="18" y="69"/>
                      <a:pt x="16" y="57"/>
                    </a:cubicBezTo>
                    <a:cubicBezTo>
                      <a:pt x="15" y="49"/>
                      <a:pt x="13" y="41"/>
                      <a:pt x="13" y="33"/>
                    </a:cubicBezTo>
                    <a:cubicBezTo>
                      <a:pt x="13" y="24"/>
                      <a:pt x="18" y="16"/>
                      <a:pt x="18" y="7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7" name="Freeform 373">
                <a:extLst>
                  <a:ext uri="{FF2B5EF4-FFF2-40B4-BE49-F238E27FC236}">
                    <a16:creationId xmlns:a16="http://schemas.microsoft.com/office/drawing/2014/main" id="{FD6D398E-94AD-4D5E-A56C-A01346A9A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2641"/>
                <a:ext cx="27" cy="83"/>
              </a:xfrm>
              <a:custGeom>
                <a:avLst/>
                <a:gdLst>
                  <a:gd name="T0" fmla="*/ 20 w 16"/>
                  <a:gd name="T1" fmla="*/ 21 h 47"/>
                  <a:gd name="T2" fmla="*/ 5 w 16"/>
                  <a:gd name="T3" fmla="*/ 72 h 47"/>
                  <a:gd name="T4" fmla="*/ 5 w 16"/>
                  <a:gd name="T5" fmla="*/ 171 h 47"/>
                  <a:gd name="T6" fmla="*/ 78 w 16"/>
                  <a:gd name="T7" fmla="*/ 192 h 47"/>
                  <a:gd name="T8" fmla="*/ 20 w 16"/>
                  <a:gd name="T9" fmla="*/ 65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4" y="4"/>
                    </a:moveTo>
                    <a:cubicBezTo>
                      <a:pt x="6" y="0"/>
                      <a:pt x="1" y="11"/>
                      <a:pt x="1" y="13"/>
                    </a:cubicBezTo>
                    <a:cubicBezTo>
                      <a:pt x="0" y="18"/>
                      <a:pt x="0" y="26"/>
                      <a:pt x="1" y="31"/>
                    </a:cubicBezTo>
                    <a:cubicBezTo>
                      <a:pt x="2" y="39"/>
                      <a:pt x="12" y="47"/>
                      <a:pt x="16" y="35"/>
                    </a:cubicBezTo>
                    <a:cubicBezTo>
                      <a:pt x="7" y="29"/>
                      <a:pt x="5" y="24"/>
                      <a:pt x="4" y="12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8" name="Freeform 374">
                <a:extLst>
                  <a:ext uri="{FF2B5EF4-FFF2-40B4-BE49-F238E27FC236}">
                    <a16:creationId xmlns:a16="http://schemas.microsoft.com/office/drawing/2014/main" id="{1D2E8CF3-036E-4EFF-9C1A-D8D9FEDAB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" y="2593"/>
                <a:ext cx="25" cy="35"/>
              </a:xfrm>
              <a:custGeom>
                <a:avLst/>
                <a:gdLst>
                  <a:gd name="T0" fmla="*/ 33 w 15"/>
                  <a:gd name="T1" fmla="*/ 0 h 20"/>
                  <a:gd name="T2" fmla="*/ 70 w 15"/>
                  <a:gd name="T3" fmla="*/ 81 h 20"/>
                  <a:gd name="T4" fmla="*/ 33 w 15"/>
                  <a:gd name="T5" fmla="*/ 28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0">
                    <a:moveTo>
                      <a:pt x="7" y="0"/>
                    </a:moveTo>
                    <a:cubicBezTo>
                      <a:pt x="0" y="5"/>
                      <a:pt x="7" y="20"/>
                      <a:pt x="15" y="15"/>
                    </a:cubicBezTo>
                    <a:cubicBezTo>
                      <a:pt x="12" y="11"/>
                      <a:pt x="10" y="8"/>
                      <a:pt x="7" y="5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9" name="Freeform 375">
                <a:extLst>
                  <a:ext uri="{FF2B5EF4-FFF2-40B4-BE49-F238E27FC236}">
                    <a16:creationId xmlns:a16="http://schemas.microsoft.com/office/drawing/2014/main" id="{97482042-EBF5-483A-AC92-1EB0C8CCC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2465"/>
                <a:ext cx="41" cy="78"/>
              </a:xfrm>
              <a:custGeom>
                <a:avLst/>
                <a:gdLst>
                  <a:gd name="T0" fmla="*/ 80 w 25"/>
                  <a:gd name="T1" fmla="*/ 50 h 44"/>
                  <a:gd name="T2" fmla="*/ 75 w 25"/>
                  <a:gd name="T3" fmla="*/ 239 h 44"/>
                  <a:gd name="T4" fmla="*/ 105 w 25"/>
                  <a:gd name="T5" fmla="*/ 207 h 44"/>
                  <a:gd name="T6" fmla="*/ 84 w 25"/>
                  <a:gd name="T7" fmla="*/ 174 h 44"/>
                  <a:gd name="T8" fmla="*/ 67 w 25"/>
                  <a:gd name="T9" fmla="*/ 5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44">
                    <a:moveTo>
                      <a:pt x="18" y="9"/>
                    </a:moveTo>
                    <a:cubicBezTo>
                      <a:pt x="0" y="0"/>
                      <a:pt x="7" y="41"/>
                      <a:pt x="17" y="43"/>
                    </a:cubicBezTo>
                    <a:cubicBezTo>
                      <a:pt x="20" y="44"/>
                      <a:pt x="24" y="40"/>
                      <a:pt x="24" y="37"/>
                    </a:cubicBezTo>
                    <a:cubicBezTo>
                      <a:pt x="25" y="31"/>
                      <a:pt x="21" y="34"/>
                      <a:pt x="19" y="31"/>
                    </a:cubicBezTo>
                    <a:cubicBezTo>
                      <a:pt x="15" y="24"/>
                      <a:pt x="9" y="18"/>
                      <a:pt x="15" y="10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0" name="Freeform 376">
                <a:extLst>
                  <a:ext uri="{FF2B5EF4-FFF2-40B4-BE49-F238E27FC236}">
                    <a16:creationId xmlns:a16="http://schemas.microsoft.com/office/drawing/2014/main" id="{1CA87F88-8493-44ED-AF05-AFFC0DED2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2580"/>
                <a:ext cx="68" cy="119"/>
              </a:xfrm>
              <a:custGeom>
                <a:avLst/>
                <a:gdLst>
                  <a:gd name="T0" fmla="*/ 187 w 41"/>
                  <a:gd name="T1" fmla="*/ 0 h 67"/>
                  <a:gd name="T2" fmla="*/ 88 w 41"/>
                  <a:gd name="T3" fmla="*/ 66 h 67"/>
                  <a:gd name="T4" fmla="*/ 46 w 41"/>
                  <a:gd name="T5" fmla="*/ 208 h 67"/>
                  <a:gd name="T6" fmla="*/ 5 w 41"/>
                  <a:gd name="T7" fmla="*/ 330 h 67"/>
                  <a:gd name="T8" fmla="*/ 113 w 41"/>
                  <a:gd name="T9" fmla="*/ 318 h 67"/>
                  <a:gd name="T10" fmla="*/ 75 w 41"/>
                  <a:gd name="T11" fmla="*/ 190 h 67"/>
                  <a:gd name="T12" fmla="*/ 166 w 41"/>
                  <a:gd name="T13" fmla="*/ 0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67">
                    <a:moveTo>
                      <a:pt x="41" y="0"/>
                    </a:moveTo>
                    <a:cubicBezTo>
                      <a:pt x="33" y="5"/>
                      <a:pt x="25" y="1"/>
                      <a:pt x="19" y="12"/>
                    </a:cubicBezTo>
                    <a:cubicBezTo>
                      <a:pt x="15" y="19"/>
                      <a:pt x="13" y="29"/>
                      <a:pt x="10" y="37"/>
                    </a:cubicBezTo>
                    <a:cubicBezTo>
                      <a:pt x="8" y="42"/>
                      <a:pt x="0" y="53"/>
                      <a:pt x="1" y="59"/>
                    </a:cubicBezTo>
                    <a:cubicBezTo>
                      <a:pt x="3" y="67"/>
                      <a:pt x="22" y="62"/>
                      <a:pt x="25" y="57"/>
                    </a:cubicBezTo>
                    <a:cubicBezTo>
                      <a:pt x="18" y="50"/>
                      <a:pt x="14" y="45"/>
                      <a:pt x="16" y="34"/>
                    </a:cubicBezTo>
                    <a:cubicBezTo>
                      <a:pt x="19" y="25"/>
                      <a:pt x="27" y="3"/>
                      <a:pt x="36" y="0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" name="Freeform 377">
                <a:extLst>
                  <a:ext uri="{FF2B5EF4-FFF2-40B4-BE49-F238E27FC236}">
                    <a16:creationId xmlns:a16="http://schemas.microsoft.com/office/drawing/2014/main" id="{50C27024-92C5-481D-8EC9-E43B51C29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5" y="2483"/>
                <a:ext cx="39" cy="49"/>
              </a:xfrm>
              <a:custGeom>
                <a:avLst/>
                <a:gdLst>
                  <a:gd name="T0" fmla="*/ 41 w 23"/>
                  <a:gd name="T1" fmla="*/ 0 h 28"/>
                  <a:gd name="T2" fmla="*/ 49 w 23"/>
                  <a:gd name="T3" fmla="*/ 144 h 28"/>
                  <a:gd name="T4" fmla="*/ 49 w 23"/>
                  <a:gd name="T5" fmla="*/ 0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28">
                    <a:moveTo>
                      <a:pt x="8" y="0"/>
                    </a:moveTo>
                    <a:cubicBezTo>
                      <a:pt x="4" y="3"/>
                      <a:pt x="0" y="26"/>
                      <a:pt x="10" y="27"/>
                    </a:cubicBezTo>
                    <a:cubicBezTo>
                      <a:pt x="23" y="28"/>
                      <a:pt x="7" y="6"/>
                      <a:pt x="10" y="0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" name="Freeform 378">
                <a:extLst>
                  <a:ext uri="{FF2B5EF4-FFF2-40B4-BE49-F238E27FC236}">
                    <a16:creationId xmlns:a16="http://schemas.microsoft.com/office/drawing/2014/main" id="{D5A2A235-EBC3-473F-A9B6-616E62EF7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2483"/>
                <a:ext cx="21" cy="35"/>
              </a:xfrm>
              <a:custGeom>
                <a:avLst/>
                <a:gdLst>
                  <a:gd name="T0" fmla="*/ 55 w 13"/>
                  <a:gd name="T1" fmla="*/ 12 h 20"/>
                  <a:gd name="T2" fmla="*/ 16 w 13"/>
                  <a:gd name="T3" fmla="*/ 0 h 20"/>
                  <a:gd name="T4" fmla="*/ 5 w 13"/>
                  <a:gd name="T5" fmla="*/ 65 h 20"/>
                  <a:gd name="T6" fmla="*/ 50 w 13"/>
                  <a:gd name="T7" fmla="*/ 102 h 20"/>
                  <a:gd name="T8" fmla="*/ 29 w 13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20">
                    <a:moveTo>
                      <a:pt x="13" y="2"/>
                    </a:moveTo>
                    <a:cubicBezTo>
                      <a:pt x="11" y="1"/>
                      <a:pt x="7" y="0"/>
                      <a:pt x="4" y="0"/>
                    </a:cubicBezTo>
                    <a:cubicBezTo>
                      <a:pt x="2" y="3"/>
                      <a:pt x="0" y="8"/>
                      <a:pt x="1" y="12"/>
                    </a:cubicBezTo>
                    <a:cubicBezTo>
                      <a:pt x="3" y="20"/>
                      <a:pt x="4" y="17"/>
                      <a:pt x="12" y="19"/>
                    </a:cubicBezTo>
                    <a:cubicBezTo>
                      <a:pt x="13" y="13"/>
                      <a:pt x="5" y="8"/>
                      <a:pt x="7" y="1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" name="Freeform 379">
                <a:extLst>
                  <a:ext uri="{FF2B5EF4-FFF2-40B4-BE49-F238E27FC236}">
                    <a16:creationId xmlns:a16="http://schemas.microsoft.com/office/drawing/2014/main" id="{005D7796-0497-44D5-88DF-649D0B2E7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5" y="2566"/>
                <a:ext cx="35" cy="44"/>
              </a:xfrm>
              <a:custGeom>
                <a:avLst/>
                <a:gdLst>
                  <a:gd name="T0" fmla="*/ 75 w 21"/>
                  <a:gd name="T1" fmla="*/ 0 h 25"/>
                  <a:gd name="T2" fmla="*/ 97 w 21"/>
                  <a:gd name="T3" fmla="*/ 81 h 25"/>
                  <a:gd name="T4" fmla="*/ 62 w 21"/>
                  <a:gd name="T5" fmla="*/ 16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25">
                    <a:moveTo>
                      <a:pt x="16" y="0"/>
                    </a:moveTo>
                    <a:cubicBezTo>
                      <a:pt x="0" y="2"/>
                      <a:pt x="10" y="25"/>
                      <a:pt x="21" y="15"/>
                    </a:cubicBezTo>
                    <a:cubicBezTo>
                      <a:pt x="16" y="14"/>
                      <a:pt x="11" y="8"/>
                      <a:pt x="13" y="3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" name="Freeform 380">
                <a:extLst>
                  <a:ext uri="{FF2B5EF4-FFF2-40B4-BE49-F238E27FC236}">
                    <a16:creationId xmlns:a16="http://schemas.microsoft.com/office/drawing/2014/main" id="{39CD7564-E0D2-403F-A0AB-EA37D478D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4" y="2656"/>
                <a:ext cx="28" cy="52"/>
              </a:xfrm>
              <a:custGeom>
                <a:avLst/>
                <a:gdLst>
                  <a:gd name="T0" fmla="*/ 63 w 17"/>
                  <a:gd name="T1" fmla="*/ 13 h 29"/>
                  <a:gd name="T2" fmla="*/ 8 w 17"/>
                  <a:gd name="T3" fmla="*/ 167 h 29"/>
                  <a:gd name="T4" fmla="*/ 76 w 17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9">
                    <a:moveTo>
                      <a:pt x="14" y="2"/>
                    </a:moveTo>
                    <a:cubicBezTo>
                      <a:pt x="11" y="6"/>
                      <a:pt x="0" y="20"/>
                      <a:pt x="2" y="29"/>
                    </a:cubicBezTo>
                    <a:cubicBezTo>
                      <a:pt x="13" y="23"/>
                      <a:pt x="9" y="6"/>
                      <a:pt x="17" y="0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5" name="Freeform 381">
                <a:extLst>
                  <a:ext uri="{FF2B5EF4-FFF2-40B4-BE49-F238E27FC236}">
                    <a16:creationId xmlns:a16="http://schemas.microsoft.com/office/drawing/2014/main" id="{F0016E0A-78F1-43E7-8BA8-2DA450819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2621"/>
                <a:ext cx="14" cy="46"/>
              </a:xfrm>
              <a:custGeom>
                <a:avLst/>
                <a:gdLst>
                  <a:gd name="T0" fmla="*/ 33 w 8"/>
                  <a:gd name="T1" fmla="*/ 0 h 26"/>
                  <a:gd name="T2" fmla="*/ 7 w 8"/>
                  <a:gd name="T3" fmla="*/ 143 h 26"/>
                  <a:gd name="T4" fmla="*/ 37 w 8"/>
                  <a:gd name="T5" fmla="*/ 7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26">
                    <a:moveTo>
                      <a:pt x="6" y="0"/>
                    </a:moveTo>
                    <a:cubicBezTo>
                      <a:pt x="4" y="9"/>
                      <a:pt x="0" y="17"/>
                      <a:pt x="1" y="26"/>
                    </a:cubicBezTo>
                    <a:cubicBezTo>
                      <a:pt x="8" y="19"/>
                      <a:pt x="2" y="9"/>
                      <a:pt x="7" y="1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6" name="Freeform 382">
                <a:extLst>
                  <a:ext uri="{FF2B5EF4-FFF2-40B4-BE49-F238E27FC236}">
                    <a16:creationId xmlns:a16="http://schemas.microsoft.com/office/drawing/2014/main" id="{395BFE2F-F42B-4053-BD39-5F3AFD7F6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6" y="2504"/>
                <a:ext cx="27" cy="57"/>
              </a:xfrm>
              <a:custGeom>
                <a:avLst/>
                <a:gdLst>
                  <a:gd name="T0" fmla="*/ 78 w 16"/>
                  <a:gd name="T1" fmla="*/ 0 h 32"/>
                  <a:gd name="T2" fmla="*/ 8 w 16"/>
                  <a:gd name="T3" fmla="*/ 86 h 32"/>
                  <a:gd name="T4" fmla="*/ 78 w 16"/>
                  <a:gd name="T5" fmla="*/ 182 h 32"/>
                  <a:gd name="T6" fmla="*/ 71 w 16"/>
                  <a:gd name="T7" fmla="*/ 12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2">
                    <a:moveTo>
                      <a:pt x="16" y="0"/>
                    </a:moveTo>
                    <a:cubicBezTo>
                      <a:pt x="14" y="0"/>
                      <a:pt x="3" y="10"/>
                      <a:pt x="2" y="15"/>
                    </a:cubicBezTo>
                    <a:cubicBezTo>
                      <a:pt x="0" y="25"/>
                      <a:pt x="10" y="27"/>
                      <a:pt x="16" y="32"/>
                    </a:cubicBezTo>
                    <a:cubicBezTo>
                      <a:pt x="9" y="19"/>
                      <a:pt x="5" y="16"/>
                      <a:pt x="15" y="2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7" name="Freeform 383">
                <a:extLst>
                  <a:ext uri="{FF2B5EF4-FFF2-40B4-BE49-F238E27FC236}">
                    <a16:creationId xmlns:a16="http://schemas.microsoft.com/office/drawing/2014/main" id="{269689AC-5562-426A-B0F2-A54FA3B34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9" y="2490"/>
                <a:ext cx="42" cy="191"/>
              </a:xfrm>
              <a:custGeom>
                <a:avLst/>
                <a:gdLst>
                  <a:gd name="T0" fmla="*/ 111 w 25"/>
                  <a:gd name="T1" fmla="*/ 12 h 108"/>
                  <a:gd name="T2" fmla="*/ 20 w 25"/>
                  <a:gd name="T3" fmla="*/ 375 h 108"/>
                  <a:gd name="T4" fmla="*/ 49 w 25"/>
                  <a:gd name="T5" fmla="*/ 497 h 108"/>
                  <a:gd name="T6" fmla="*/ 111 w 25"/>
                  <a:gd name="T7" fmla="*/ 532 h 108"/>
                  <a:gd name="T8" fmla="*/ 76 w 25"/>
                  <a:gd name="T9" fmla="*/ 439 h 108"/>
                  <a:gd name="T10" fmla="*/ 50 w 25"/>
                  <a:gd name="T11" fmla="*/ 309 h 108"/>
                  <a:gd name="T12" fmla="*/ 104 w 25"/>
                  <a:gd name="T13" fmla="*/ 65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108">
                    <a:moveTo>
                      <a:pt x="23" y="2"/>
                    </a:moveTo>
                    <a:cubicBezTo>
                      <a:pt x="0" y="0"/>
                      <a:pt x="2" y="54"/>
                      <a:pt x="4" y="68"/>
                    </a:cubicBezTo>
                    <a:cubicBezTo>
                      <a:pt x="5" y="76"/>
                      <a:pt x="6" y="83"/>
                      <a:pt x="10" y="90"/>
                    </a:cubicBezTo>
                    <a:cubicBezTo>
                      <a:pt x="14" y="96"/>
                      <a:pt x="20" y="108"/>
                      <a:pt x="23" y="96"/>
                    </a:cubicBezTo>
                    <a:cubicBezTo>
                      <a:pt x="25" y="90"/>
                      <a:pt x="18" y="83"/>
                      <a:pt x="16" y="79"/>
                    </a:cubicBezTo>
                    <a:cubicBezTo>
                      <a:pt x="12" y="71"/>
                      <a:pt x="11" y="65"/>
                      <a:pt x="11" y="56"/>
                    </a:cubicBezTo>
                    <a:cubicBezTo>
                      <a:pt x="10" y="47"/>
                      <a:pt x="10" y="13"/>
                      <a:pt x="22" y="12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8" name="Freeform 384">
                <a:extLst>
                  <a:ext uri="{FF2B5EF4-FFF2-40B4-BE49-F238E27FC236}">
                    <a16:creationId xmlns:a16="http://schemas.microsoft.com/office/drawing/2014/main" id="{848F4485-6EE1-41C0-B469-0848CF23E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499"/>
                <a:ext cx="55" cy="94"/>
              </a:xfrm>
              <a:custGeom>
                <a:avLst/>
                <a:gdLst>
                  <a:gd name="T0" fmla="*/ 103 w 33"/>
                  <a:gd name="T1" fmla="*/ 7 h 53"/>
                  <a:gd name="T2" fmla="*/ 13 w 33"/>
                  <a:gd name="T3" fmla="*/ 129 h 53"/>
                  <a:gd name="T4" fmla="*/ 153 w 33"/>
                  <a:gd name="T5" fmla="*/ 252 h 53"/>
                  <a:gd name="T6" fmla="*/ 78 w 3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53">
                    <a:moveTo>
                      <a:pt x="22" y="1"/>
                    </a:moveTo>
                    <a:cubicBezTo>
                      <a:pt x="11" y="2"/>
                      <a:pt x="1" y="11"/>
                      <a:pt x="3" y="23"/>
                    </a:cubicBezTo>
                    <a:cubicBezTo>
                      <a:pt x="4" y="31"/>
                      <a:pt x="24" y="53"/>
                      <a:pt x="33" y="45"/>
                    </a:cubicBezTo>
                    <a:cubicBezTo>
                      <a:pt x="25" y="34"/>
                      <a:pt x="0" y="15"/>
                      <a:pt x="17" y="0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9" name="Freeform 385">
                <a:extLst>
                  <a:ext uri="{FF2B5EF4-FFF2-40B4-BE49-F238E27FC236}">
                    <a16:creationId xmlns:a16="http://schemas.microsoft.com/office/drawing/2014/main" id="{B75BCAA9-D83A-4D7D-A75A-52B235DF1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" y="2493"/>
                <a:ext cx="20" cy="39"/>
              </a:xfrm>
              <a:custGeom>
                <a:avLst/>
                <a:gdLst>
                  <a:gd name="T0" fmla="*/ 50 w 12"/>
                  <a:gd name="T1" fmla="*/ 0 h 22"/>
                  <a:gd name="T2" fmla="*/ 0 w 12"/>
                  <a:gd name="T3" fmla="*/ 85 h 22"/>
                  <a:gd name="T4" fmla="*/ 55 w 12"/>
                  <a:gd name="T5" fmla="*/ 110 h 22"/>
                  <a:gd name="T6" fmla="*/ 50 w 12"/>
                  <a:gd name="T7" fmla="*/ 12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22">
                    <a:moveTo>
                      <a:pt x="11" y="0"/>
                    </a:moveTo>
                    <a:cubicBezTo>
                      <a:pt x="4" y="2"/>
                      <a:pt x="0" y="8"/>
                      <a:pt x="0" y="15"/>
                    </a:cubicBezTo>
                    <a:cubicBezTo>
                      <a:pt x="3" y="18"/>
                      <a:pt x="8" y="22"/>
                      <a:pt x="12" y="20"/>
                    </a:cubicBezTo>
                    <a:cubicBezTo>
                      <a:pt x="7" y="13"/>
                      <a:pt x="8" y="6"/>
                      <a:pt x="11" y="2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0" name="Freeform 386">
                <a:extLst>
                  <a:ext uri="{FF2B5EF4-FFF2-40B4-BE49-F238E27FC236}">
                    <a16:creationId xmlns:a16="http://schemas.microsoft.com/office/drawing/2014/main" id="{DDDDF0F4-365D-4741-A8E7-794DF530A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591"/>
                <a:ext cx="50" cy="81"/>
              </a:xfrm>
              <a:custGeom>
                <a:avLst/>
                <a:gdLst>
                  <a:gd name="T0" fmla="*/ 138 w 30"/>
                  <a:gd name="T1" fmla="*/ 0 h 46"/>
                  <a:gd name="T2" fmla="*/ 50 w 30"/>
                  <a:gd name="T3" fmla="*/ 217 h 46"/>
                  <a:gd name="T4" fmla="*/ 117 w 30"/>
                  <a:gd name="T5" fmla="*/ 150 h 46"/>
                  <a:gd name="T6" fmla="*/ 130 w 30"/>
                  <a:gd name="T7" fmla="*/ 21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46">
                    <a:moveTo>
                      <a:pt x="30" y="0"/>
                    </a:moveTo>
                    <a:cubicBezTo>
                      <a:pt x="24" y="5"/>
                      <a:pt x="0" y="31"/>
                      <a:pt x="11" y="40"/>
                    </a:cubicBezTo>
                    <a:cubicBezTo>
                      <a:pt x="18" y="46"/>
                      <a:pt x="25" y="33"/>
                      <a:pt x="25" y="27"/>
                    </a:cubicBezTo>
                    <a:cubicBezTo>
                      <a:pt x="26" y="19"/>
                      <a:pt x="20" y="10"/>
                      <a:pt x="28" y="4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1" name="Freeform 387">
                <a:extLst>
                  <a:ext uri="{FF2B5EF4-FFF2-40B4-BE49-F238E27FC236}">
                    <a16:creationId xmlns:a16="http://schemas.microsoft.com/office/drawing/2014/main" id="{3C5E9DD5-F5DB-4AA8-8925-7F01C726F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" y="2630"/>
                <a:ext cx="33" cy="78"/>
              </a:xfrm>
              <a:custGeom>
                <a:avLst/>
                <a:gdLst>
                  <a:gd name="T0" fmla="*/ 46 w 20"/>
                  <a:gd name="T1" fmla="*/ 12 h 44"/>
                  <a:gd name="T2" fmla="*/ 68 w 20"/>
                  <a:gd name="T3" fmla="*/ 207 h 44"/>
                  <a:gd name="T4" fmla="*/ 68 w 20"/>
                  <a:gd name="T5" fmla="*/ 129 h 44"/>
                  <a:gd name="T6" fmla="*/ 41 w 20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44">
                    <a:moveTo>
                      <a:pt x="10" y="2"/>
                    </a:moveTo>
                    <a:cubicBezTo>
                      <a:pt x="8" y="8"/>
                      <a:pt x="0" y="44"/>
                      <a:pt x="15" y="37"/>
                    </a:cubicBezTo>
                    <a:cubicBezTo>
                      <a:pt x="20" y="34"/>
                      <a:pt x="17" y="27"/>
                      <a:pt x="15" y="23"/>
                    </a:cubicBezTo>
                    <a:cubicBezTo>
                      <a:pt x="9" y="13"/>
                      <a:pt x="7" y="13"/>
                      <a:pt x="9" y="0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2" name="Freeform 388">
                <a:extLst>
                  <a:ext uri="{FF2B5EF4-FFF2-40B4-BE49-F238E27FC236}">
                    <a16:creationId xmlns:a16="http://schemas.microsoft.com/office/drawing/2014/main" id="{3C2BB36F-0CF1-4D67-A693-D528F0D65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1" y="2713"/>
                <a:ext cx="15" cy="29"/>
              </a:xfrm>
              <a:custGeom>
                <a:avLst/>
                <a:gdLst>
                  <a:gd name="T0" fmla="*/ 42 w 9"/>
                  <a:gd name="T1" fmla="*/ 13 h 16"/>
                  <a:gd name="T2" fmla="*/ 37 w 9"/>
                  <a:gd name="T3" fmla="*/ 96 h 16"/>
                  <a:gd name="T4" fmla="*/ 42 w 9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6">
                    <a:moveTo>
                      <a:pt x="9" y="2"/>
                    </a:moveTo>
                    <a:cubicBezTo>
                      <a:pt x="2" y="3"/>
                      <a:pt x="0" y="14"/>
                      <a:pt x="8" y="16"/>
                    </a:cubicBezTo>
                    <a:cubicBezTo>
                      <a:pt x="8" y="10"/>
                      <a:pt x="5" y="4"/>
                      <a:pt x="9" y="0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3" name="Freeform 389">
                <a:extLst>
                  <a:ext uri="{FF2B5EF4-FFF2-40B4-BE49-F238E27FC236}">
                    <a16:creationId xmlns:a16="http://schemas.microsoft.com/office/drawing/2014/main" id="{45CA8536-BCF0-4B5F-B121-97A6011A5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1" y="2687"/>
                <a:ext cx="23" cy="35"/>
              </a:xfrm>
              <a:custGeom>
                <a:avLst/>
                <a:gdLst>
                  <a:gd name="T0" fmla="*/ 43 w 14"/>
                  <a:gd name="T1" fmla="*/ 7 h 20"/>
                  <a:gd name="T2" fmla="*/ 21 w 14"/>
                  <a:gd name="T3" fmla="*/ 7 h 20"/>
                  <a:gd name="T4" fmla="*/ 62 w 14"/>
                  <a:gd name="T5" fmla="*/ 65 h 20"/>
                  <a:gd name="T6" fmla="*/ 41 w 14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0">
                    <a:moveTo>
                      <a:pt x="10" y="1"/>
                    </a:moveTo>
                    <a:cubicBezTo>
                      <a:pt x="8" y="0"/>
                      <a:pt x="6" y="0"/>
                      <a:pt x="5" y="1"/>
                    </a:cubicBezTo>
                    <a:cubicBezTo>
                      <a:pt x="0" y="8"/>
                      <a:pt x="6" y="20"/>
                      <a:pt x="14" y="12"/>
                    </a:cubicBezTo>
                    <a:cubicBezTo>
                      <a:pt x="12" y="8"/>
                      <a:pt x="9" y="4"/>
                      <a:pt x="9" y="0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4" name="Freeform 390">
                <a:extLst>
                  <a:ext uri="{FF2B5EF4-FFF2-40B4-BE49-F238E27FC236}">
                    <a16:creationId xmlns:a16="http://schemas.microsoft.com/office/drawing/2014/main" id="{1EDFE326-C229-4F10-A736-0E836BA7D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8" y="2605"/>
                <a:ext cx="26" cy="34"/>
              </a:xfrm>
              <a:custGeom>
                <a:avLst/>
                <a:gdLst>
                  <a:gd name="T0" fmla="*/ 39 w 16"/>
                  <a:gd name="T1" fmla="*/ 0 h 19"/>
                  <a:gd name="T2" fmla="*/ 68 w 16"/>
                  <a:gd name="T3" fmla="*/ 109 h 19"/>
                  <a:gd name="T4" fmla="*/ 29 w 16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9">
                    <a:moveTo>
                      <a:pt x="9" y="0"/>
                    </a:moveTo>
                    <a:cubicBezTo>
                      <a:pt x="0" y="4"/>
                      <a:pt x="10" y="17"/>
                      <a:pt x="16" y="19"/>
                    </a:cubicBezTo>
                    <a:cubicBezTo>
                      <a:pt x="16" y="12"/>
                      <a:pt x="9" y="2"/>
                      <a:pt x="7" y="0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5" name="Freeform 391">
                <a:extLst>
                  <a:ext uri="{FF2B5EF4-FFF2-40B4-BE49-F238E27FC236}">
                    <a16:creationId xmlns:a16="http://schemas.microsoft.com/office/drawing/2014/main" id="{3F20FE49-E3F5-4332-936F-EC1D86DE6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5" y="2619"/>
                <a:ext cx="33" cy="69"/>
              </a:xfrm>
              <a:custGeom>
                <a:avLst/>
                <a:gdLst>
                  <a:gd name="T0" fmla="*/ 58 w 20"/>
                  <a:gd name="T1" fmla="*/ 0 h 39"/>
                  <a:gd name="T2" fmla="*/ 8 w 20"/>
                  <a:gd name="T3" fmla="*/ 115 h 39"/>
                  <a:gd name="T4" fmla="*/ 83 w 20"/>
                  <a:gd name="T5" fmla="*/ 143 h 39"/>
                  <a:gd name="T6" fmla="*/ 54 w 20"/>
                  <a:gd name="T7" fmla="*/ 7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39">
                    <a:moveTo>
                      <a:pt x="13" y="0"/>
                    </a:moveTo>
                    <a:cubicBezTo>
                      <a:pt x="7" y="6"/>
                      <a:pt x="0" y="11"/>
                      <a:pt x="2" y="21"/>
                    </a:cubicBezTo>
                    <a:cubicBezTo>
                      <a:pt x="4" y="29"/>
                      <a:pt x="20" y="39"/>
                      <a:pt x="18" y="26"/>
                    </a:cubicBezTo>
                    <a:cubicBezTo>
                      <a:pt x="2" y="28"/>
                      <a:pt x="9" y="8"/>
                      <a:pt x="12" y="1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6" name="Freeform 392">
                <a:extLst>
                  <a:ext uri="{FF2B5EF4-FFF2-40B4-BE49-F238E27FC236}">
                    <a16:creationId xmlns:a16="http://schemas.microsoft.com/office/drawing/2014/main" id="{C3204243-CA87-42E9-A6AD-8AEBC802F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" y="2540"/>
                <a:ext cx="42" cy="28"/>
              </a:xfrm>
              <a:custGeom>
                <a:avLst/>
                <a:gdLst>
                  <a:gd name="T0" fmla="*/ 76 w 25"/>
                  <a:gd name="T1" fmla="*/ 12 h 16"/>
                  <a:gd name="T2" fmla="*/ 71 w 25"/>
                  <a:gd name="T3" fmla="*/ 12 h 16"/>
                  <a:gd name="T4" fmla="*/ 84 w 25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" h="16">
                    <a:moveTo>
                      <a:pt x="16" y="2"/>
                    </a:moveTo>
                    <a:cubicBezTo>
                      <a:pt x="0" y="5"/>
                      <a:pt x="25" y="16"/>
                      <a:pt x="15" y="2"/>
                    </a:cubicBezTo>
                    <a:cubicBezTo>
                      <a:pt x="16" y="1"/>
                      <a:pt x="17" y="1"/>
                      <a:pt x="18" y="0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7" name="Freeform 393">
                <a:extLst>
                  <a:ext uri="{FF2B5EF4-FFF2-40B4-BE49-F238E27FC236}">
                    <a16:creationId xmlns:a16="http://schemas.microsoft.com/office/drawing/2014/main" id="{109F948A-1C01-45A4-A322-822197848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" y="2557"/>
                <a:ext cx="15" cy="52"/>
              </a:xfrm>
              <a:custGeom>
                <a:avLst/>
                <a:gdLst>
                  <a:gd name="T0" fmla="*/ 37 w 9"/>
                  <a:gd name="T1" fmla="*/ 0 h 29"/>
                  <a:gd name="T2" fmla="*/ 20 w 9"/>
                  <a:gd name="T3" fmla="*/ 117 h 29"/>
                  <a:gd name="T4" fmla="*/ 37 w 9"/>
                  <a:gd name="T5" fmla="*/ 16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29">
                    <a:moveTo>
                      <a:pt x="8" y="0"/>
                    </a:moveTo>
                    <a:cubicBezTo>
                      <a:pt x="8" y="4"/>
                      <a:pt x="0" y="14"/>
                      <a:pt x="4" y="20"/>
                    </a:cubicBezTo>
                    <a:cubicBezTo>
                      <a:pt x="9" y="29"/>
                      <a:pt x="8" y="4"/>
                      <a:pt x="8" y="3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8" name="Freeform 394">
                <a:extLst>
                  <a:ext uri="{FF2B5EF4-FFF2-40B4-BE49-F238E27FC236}">
                    <a16:creationId xmlns:a16="http://schemas.microsoft.com/office/drawing/2014/main" id="{4D875975-0831-4B6F-8E5A-805809132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2641"/>
                <a:ext cx="32" cy="40"/>
              </a:xfrm>
              <a:custGeom>
                <a:avLst/>
                <a:gdLst>
                  <a:gd name="T0" fmla="*/ 91 w 19"/>
                  <a:gd name="T1" fmla="*/ 0 h 23"/>
                  <a:gd name="T2" fmla="*/ 34 w 19"/>
                  <a:gd name="T3" fmla="*/ 122 h 23"/>
                  <a:gd name="T4" fmla="*/ 91 w 19"/>
                  <a:gd name="T5" fmla="*/ 30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23">
                    <a:moveTo>
                      <a:pt x="19" y="0"/>
                    </a:moveTo>
                    <a:cubicBezTo>
                      <a:pt x="14" y="5"/>
                      <a:pt x="0" y="17"/>
                      <a:pt x="7" y="23"/>
                    </a:cubicBezTo>
                    <a:cubicBezTo>
                      <a:pt x="10" y="20"/>
                      <a:pt x="19" y="6"/>
                      <a:pt x="19" y="6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9" name="Freeform 395">
                <a:extLst>
                  <a:ext uri="{FF2B5EF4-FFF2-40B4-BE49-F238E27FC236}">
                    <a16:creationId xmlns:a16="http://schemas.microsoft.com/office/drawing/2014/main" id="{ABFED7A4-FA95-4179-8E06-4407F21D9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2520"/>
                <a:ext cx="64" cy="92"/>
              </a:xfrm>
              <a:custGeom>
                <a:avLst/>
                <a:gdLst>
                  <a:gd name="T0" fmla="*/ 62 w 39"/>
                  <a:gd name="T1" fmla="*/ 16 h 52"/>
                  <a:gd name="T2" fmla="*/ 21 w 39"/>
                  <a:gd name="T3" fmla="*/ 156 h 52"/>
                  <a:gd name="T4" fmla="*/ 164 w 39"/>
                  <a:gd name="T5" fmla="*/ 288 h 52"/>
                  <a:gd name="T6" fmla="*/ 102 w 39"/>
                  <a:gd name="T7" fmla="*/ 182 h 52"/>
                  <a:gd name="T8" fmla="*/ 67 w 39"/>
                  <a:gd name="T9" fmla="*/ 5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52">
                    <a:moveTo>
                      <a:pt x="14" y="3"/>
                    </a:moveTo>
                    <a:cubicBezTo>
                      <a:pt x="0" y="0"/>
                      <a:pt x="1" y="20"/>
                      <a:pt x="5" y="28"/>
                    </a:cubicBezTo>
                    <a:cubicBezTo>
                      <a:pt x="11" y="39"/>
                      <a:pt x="25" y="50"/>
                      <a:pt x="37" y="52"/>
                    </a:cubicBezTo>
                    <a:cubicBezTo>
                      <a:pt x="39" y="42"/>
                      <a:pt x="28" y="39"/>
                      <a:pt x="23" y="33"/>
                    </a:cubicBezTo>
                    <a:cubicBezTo>
                      <a:pt x="17" y="27"/>
                      <a:pt x="15" y="18"/>
                      <a:pt x="15" y="9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" name="Freeform 396">
                <a:extLst>
                  <a:ext uri="{FF2B5EF4-FFF2-40B4-BE49-F238E27FC236}">
                    <a16:creationId xmlns:a16="http://schemas.microsoft.com/office/drawing/2014/main" id="{976A8B6C-DFC8-4DF4-B4C4-084A6E372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527"/>
                <a:ext cx="85" cy="135"/>
              </a:xfrm>
              <a:custGeom>
                <a:avLst/>
                <a:gdLst>
                  <a:gd name="T0" fmla="*/ 213 w 51"/>
                  <a:gd name="T1" fmla="*/ 0 h 76"/>
                  <a:gd name="T2" fmla="*/ 78 w 51"/>
                  <a:gd name="T3" fmla="*/ 179 h 76"/>
                  <a:gd name="T4" fmla="*/ 13 w 51"/>
                  <a:gd name="T5" fmla="*/ 353 h 76"/>
                  <a:gd name="T6" fmla="*/ 138 w 51"/>
                  <a:gd name="T7" fmla="*/ 208 h 76"/>
                  <a:gd name="T8" fmla="*/ 237 w 51"/>
                  <a:gd name="T9" fmla="*/ 1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76">
                    <a:moveTo>
                      <a:pt x="46" y="0"/>
                    </a:moveTo>
                    <a:cubicBezTo>
                      <a:pt x="40" y="12"/>
                      <a:pt x="25" y="20"/>
                      <a:pt x="17" y="32"/>
                    </a:cubicBezTo>
                    <a:cubicBezTo>
                      <a:pt x="14" y="37"/>
                      <a:pt x="0" y="56"/>
                      <a:pt x="3" y="63"/>
                    </a:cubicBezTo>
                    <a:cubicBezTo>
                      <a:pt x="7" y="76"/>
                      <a:pt x="28" y="42"/>
                      <a:pt x="30" y="37"/>
                    </a:cubicBezTo>
                    <a:cubicBezTo>
                      <a:pt x="36" y="24"/>
                      <a:pt x="40" y="12"/>
                      <a:pt x="51" y="3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" name="Freeform 397">
                <a:extLst>
                  <a:ext uri="{FF2B5EF4-FFF2-40B4-BE49-F238E27FC236}">
                    <a16:creationId xmlns:a16="http://schemas.microsoft.com/office/drawing/2014/main" id="{F1CB8129-D0CC-480E-9728-8BD1BB1A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2486"/>
                <a:ext cx="36" cy="32"/>
              </a:xfrm>
              <a:custGeom>
                <a:avLst/>
                <a:gdLst>
                  <a:gd name="T0" fmla="*/ 21 w 22"/>
                  <a:gd name="T1" fmla="*/ 7 h 18"/>
                  <a:gd name="T2" fmla="*/ 97 w 22"/>
                  <a:gd name="T3" fmla="*/ 44 h 18"/>
                  <a:gd name="T4" fmla="*/ 29 w 22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" h="18">
                    <a:moveTo>
                      <a:pt x="5" y="1"/>
                    </a:moveTo>
                    <a:cubicBezTo>
                      <a:pt x="0" y="10"/>
                      <a:pt x="22" y="18"/>
                      <a:pt x="22" y="8"/>
                    </a:cubicBezTo>
                    <a:cubicBezTo>
                      <a:pt x="15" y="8"/>
                      <a:pt x="11" y="6"/>
                      <a:pt x="7" y="0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" name="Freeform 398">
                <a:extLst>
                  <a:ext uri="{FF2B5EF4-FFF2-40B4-BE49-F238E27FC236}">
                    <a16:creationId xmlns:a16="http://schemas.microsoft.com/office/drawing/2014/main" id="{66838B35-234C-4FA8-B954-73BBFF1B2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2499"/>
                <a:ext cx="18" cy="42"/>
              </a:xfrm>
              <a:custGeom>
                <a:avLst/>
                <a:gdLst>
                  <a:gd name="T0" fmla="*/ 43 w 11"/>
                  <a:gd name="T1" fmla="*/ 0 h 24"/>
                  <a:gd name="T2" fmla="*/ 26 w 11"/>
                  <a:gd name="T3" fmla="*/ 130 h 24"/>
                  <a:gd name="T4" fmla="*/ 47 w 11"/>
                  <a:gd name="T5" fmla="*/ 12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24">
                    <a:moveTo>
                      <a:pt x="10" y="0"/>
                    </a:moveTo>
                    <a:cubicBezTo>
                      <a:pt x="6" y="5"/>
                      <a:pt x="0" y="18"/>
                      <a:pt x="6" y="24"/>
                    </a:cubicBezTo>
                    <a:cubicBezTo>
                      <a:pt x="10" y="18"/>
                      <a:pt x="7" y="9"/>
                      <a:pt x="11" y="2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" name="Freeform 399">
                <a:extLst>
                  <a:ext uri="{FF2B5EF4-FFF2-40B4-BE49-F238E27FC236}">
                    <a16:creationId xmlns:a16="http://schemas.microsoft.com/office/drawing/2014/main" id="{F3C7CF81-6DB5-4E7F-9C13-609B17205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580"/>
                <a:ext cx="18" cy="46"/>
              </a:xfrm>
              <a:custGeom>
                <a:avLst/>
                <a:gdLst>
                  <a:gd name="T0" fmla="*/ 41 w 11"/>
                  <a:gd name="T1" fmla="*/ 0 h 26"/>
                  <a:gd name="T2" fmla="*/ 29 w 11"/>
                  <a:gd name="T3" fmla="*/ 122 h 26"/>
                  <a:gd name="T4" fmla="*/ 34 w 11"/>
                  <a:gd name="T5" fmla="*/ 7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26">
                    <a:moveTo>
                      <a:pt x="9" y="0"/>
                    </a:moveTo>
                    <a:cubicBezTo>
                      <a:pt x="0" y="4"/>
                      <a:pt x="3" y="26"/>
                      <a:pt x="7" y="22"/>
                    </a:cubicBezTo>
                    <a:cubicBezTo>
                      <a:pt x="11" y="20"/>
                      <a:pt x="5" y="6"/>
                      <a:pt x="8" y="1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4" name="Freeform 400">
                <a:extLst>
                  <a:ext uri="{FF2B5EF4-FFF2-40B4-BE49-F238E27FC236}">
                    <a16:creationId xmlns:a16="http://schemas.microsoft.com/office/drawing/2014/main" id="{58D9BA7A-E9BB-4A42-989D-57DB3E3EC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2635"/>
                <a:ext cx="22" cy="27"/>
              </a:xfrm>
              <a:custGeom>
                <a:avLst/>
                <a:gdLst>
                  <a:gd name="T0" fmla="*/ 63 w 13"/>
                  <a:gd name="T1" fmla="*/ 0 h 15"/>
                  <a:gd name="T2" fmla="*/ 34 w 13"/>
                  <a:gd name="T3" fmla="*/ 88 h 15"/>
                  <a:gd name="T4" fmla="*/ 49 w 13"/>
                  <a:gd name="T5" fmla="*/ 16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5">
                    <a:moveTo>
                      <a:pt x="13" y="0"/>
                    </a:moveTo>
                    <a:cubicBezTo>
                      <a:pt x="6" y="0"/>
                      <a:pt x="0" y="13"/>
                      <a:pt x="7" y="15"/>
                    </a:cubicBezTo>
                    <a:cubicBezTo>
                      <a:pt x="8" y="11"/>
                      <a:pt x="8" y="7"/>
                      <a:pt x="10" y="3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" name="Freeform 401">
                <a:extLst>
                  <a:ext uri="{FF2B5EF4-FFF2-40B4-BE49-F238E27FC236}">
                    <a16:creationId xmlns:a16="http://schemas.microsoft.com/office/drawing/2014/main" id="{F07C2715-49A2-4FE7-B683-DFD396391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2578"/>
                <a:ext cx="47" cy="63"/>
              </a:xfrm>
              <a:custGeom>
                <a:avLst/>
                <a:gdLst>
                  <a:gd name="T0" fmla="*/ 133 w 28"/>
                  <a:gd name="T1" fmla="*/ 16 h 35"/>
                  <a:gd name="T2" fmla="*/ 49 w 28"/>
                  <a:gd name="T3" fmla="*/ 52 h 35"/>
                  <a:gd name="T4" fmla="*/ 0 w 28"/>
                  <a:gd name="T5" fmla="*/ 198 h 35"/>
                  <a:gd name="T6" fmla="*/ 99 w 28"/>
                  <a:gd name="T7" fmla="*/ 104 h 35"/>
                  <a:gd name="T8" fmla="*/ 112 w 28"/>
                  <a:gd name="T9" fmla="*/ 16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35">
                    <a:moveTo>
                      <a:pt x="28" y="3"/>
                    </a:moveTo>
                    <a:cubicBezTo>
                      <a:pt x="21" y="0"/>
                      <a:pt x="14" y="3"/>
                      <a:pt x="10" y="9"/>
                    </a:cubicBezTo>
                    <a:cubicBezTo>
                      <a:pt x="6" y="14"/>
                      <a:pt x="1" y="28"/>
                      <a:pt x="0" y="34"/>
                    </a:cubicBezTo>
                    <a:cubicBezTo>
                      <a:pt x="8" y="35"/>
                      <a:pt x="20" y="26"/>
                      <a:pt x="21" y="18"/>
                    </a:cubicBezTo>
                    <a:cubicBezTo>
                      <a:pt x="21" y="12"/>
                      <a:pt x="11" y="9"/>
                      <a:pt x="24" y="3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" name="Freeform 402">
                <a:extLst>
                  <a:ext uri="{FF2B5EF4-FFF2-40B4-BE49-F238E27FC236}">
                    <a16:creationId xmlns:a16="http://schemas.microsoft.com/office/drawing/2014/main" id="{71B59C7C-9604-40B6-A802-CED5537D1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6" y="2504"/>
                <a:ext cx="50" cy="55"/>
              </a:xfrm>
              <a:custGeom>
                <a:avLst/>
                <a:gdLst>
                  <a:gd name="T0" fmla="*/ 112 w 30"/>
                  <a:gd name="T1" fmla="*/ 0 h 31"/>
                  <a:gd name="T2" fmla="*/ 55 w 30"/>
                  <a:gd name="T3" fmla="*/ 145 h 31"/>
                  <a:gd name="T4" fmla="*/ 120 w 30"/>
                  <a:gd name="T5" fmla="*/ 7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31">
                    <a:moveTo>
                      <a:pt x="24" y="0"/>
                    </a:moveTo>
                    <a:cubicBezTo>
                      <a:pt x="17" y="2"/>
                      <a:pt x="0" y="22"/>
                      <a:pt x="12" y="26"/>
                    </a:cubicBezTo>
                    <a:cubicBezTo>
                      <a:pt x="25" y="31"/>
                      <a:pt x="30" y="9"/>
                      <a:pt x="26" y="1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" name="Freeform 403">
                <a:extLst>
                  <a:ext uri="{FF2B5EF4-FFF2-40B4-BE49-F238E27FC236}">
                    <a16:creationId xmlns:a16="http://schemas.microsoft.com/office/drawing/2014/main" id="{01E73613-0731-4126-B524-A8F2DBD28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" y="2570"/>
                <a:ext cx="53" cy="72"/>
              </a:xfrm>
              <a:custGeom>
                <a:avLst/>
                <a:gdLst>
                  <a:gd name="T0" fmla="*/ 146 w 32"/>
                  <a:gd name="T1" fmla="*/ 7 h 41"/>
                  <a:gd name="T2" fmla="*/ 13 w 32"/>
                  <a:gd name="T3" fmla="*/ 146 h 41"/>
                  <a:gd name="T4" fmla="*/ 60 w 32"/>
                  <a:gd name="T5" fmla="*/ 167 h 41"/>
                  <a:gd name="T6" fmla="*/ 63 w 32"/>
                  <a:gd name="T7" fmla="*/ 93 h 41"/>
                  <a:gd name="T8" fmla="*/ 137 w 32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41">
                    <a:moveTo>
                      <a:pt x="32" y="1"/>
                    </a:moveTo>
                    <a:cubicBezTo>
                      <a:pt x="21" y="0"/>
                      <a:pt x="6" y="17"/>
                      <a:pt x="3" y="27"/>
                    </a:cubicBezTo>
                    <a:cubicBezTo>
                      <a:pt x="0" y="35"/>
                      <a:pt x="8" y="41"/>
                      <a:pt x="13" y="31"/>
                    </a:cubicBezTo>
                    <a:cubicBezTo>
                      <a:pt x="15" y="28"/>
                      <a:pt x="12" y="21"/>
                      <a:pt x="14" y="17"/>
                    </a:cubicBezTo>
                    <a:cubicBezTo>
                      <a:pt x="16" y="10"/>
                      <a:pt x="24" y="3"/>
                      <a:pt x="30" y="0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" name="Freeform 404">
                <a:extLst>
                  <a:ext uri="{FF2B5EF4-FFF2-40B4-BE49-F238E27FC236}">
                    <a16:creationId xmlns:a16="http://schemas.microsoft.com/office/drawing/2014/main" id="{918E6DB9-2E6E-4257-8861-A37B48079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" y="2586"/>
                <a:ext cx="68" cy="74"/>
              </a:xfrm>
              <a:custGeom>
                <a:avLst/>
                <a:gdLst>
                  <a:gd name="T0" fmla="*/ 187 w 41"/>
                  <a:gd name="T1" fmla="*/ 33 h 42"/>
                  <a:gd name="T2" fmla="*/ 96 w 41"/>
                  <a:gd name="T3" fmla="*/ 65 h 42"/>
                  <a:gd name="T4" fmla="*/ 5 w 41"/>
                  <a:gd name="T5" fmla="*/ 171 h 42"/>
                  <a:gd name="T6" fmla="*/ 75 w 41"/>
                  <a:gd name="T7" fmla="*/ 174 h 42"/>
                  <a:gd name="T8" fmla="*/ 159 w 41"/>
                  <a:gd name="T9" fmla="*/ 44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42">
                    <a:moveTo>
                      <a:pt x="41" y="6"/>
                    </a:moveTo>
                    <a:cubicBezTo>
                      <a:pt x="33" y="0"/>
                      <a:pt x="27" y="7"/>
                      <a:pt x="21" y="12"/>
                    </a:cubicBezTo>
                    <a:cubicBezTo>
                      <a:pt x="16" y="16"/>
                      <a:pt x="2" y="23"/>
                      <a:pt x="1" y="31"/>
                    </a:cubicBezTo>
                    <a:cubicBezTo>
                      <a:pt x="0" y="42"/>
                      <a:pt x="10" y="38"/>
                      <a:pt x="16" y="32"/>
                    </a:cubicBezTo>
                    <a:cubicBezTo>
                      <a:pt x="24" y="24"/>
                      <a:pt x="24" y="14"/>
                      <a:pt x="35" y="8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9" name="Freeform 405">
                <a:extLst>
                  <a:ext uri="{FF2B5EF4-FFF2-40B4-BE49-F238E27FC236}">
                    <a16:creationId xmlns:a16="http://schemas.microsoft.com/office/drawing/2014/main" id="{E2F6BF6A-CCB5-4E31-A862-4FDE29F95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2667"/>
                <a:ext cx="15" cy="21"/>
              </a:xfrm>
              <a:custGeom>
                <a:avLst/>
                <a:gdLst>
                  <a:gd name="T0" fmla="*/ 22 w 9"/>
                  <a:gd name="T1" fmla="*/ 0 h 12"/>
                  <a:gd name="T2" fmla="*/ 37 w 9"/>
                  <a:gd name="T3" fmla="*/ 65 h 12"/>
                  <a:gd name="T4" fmla="*/ 37 w 9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2">
                    <a:moveTo>
                      <a:pt x="5" y="0"/>
                    </a:moveTo>
                    <a:cubicBezTo>
                      <a:pt x="0" y="3"/>
                      <a:pt x="2" y="11"/>
                      <a:pt x="8" y="12"/>
                    </a:cubicBezTo>
                    <a:cubicBezTo>
                      <a:pt x="9" y="7"/>
                      <a:pt x="3" y="5"/>
                      <a:pt x="8" y="0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5" name="Group 406">
              <a:extLst>
                <a:ext uri="{FF2B5EF4-FFF2-40B4-BE49-F238E27FC236}">
                  <a16:creationId xmlns:a16="http://schemas.microsoft.com/office/drawing/2014/main" id="{2BFE5462-519F-4C3E-86F0-CBCBD3D70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0" y="1000"/>
              <a:ext cx="3535" cy="2369"/>
              <a:chOff x="1030" y="1000"/>
              <a:chExt cx="3535" cy="2369"/>
            </a:xfrm>
          </p:grpSpPr>
          <p:sp>
            <p:nvSpPr>
              <p:cNvPr id="15510" name="Freeform 407">
                <a:extLst>
                  <a:ext uri="{FF2B5EF4-FFF2-40B4-BE49-F238E27FC236}">
                    <a16:creationId xmlns:a16="http://schemas.microsoft.com/office/drawing/2014/main" id="{F34CB0C8-1EBF-4FF2-836A-B1F5F89F8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" y="2501"/>
                <a:ext cx="39" cy="35"/>
              </a:xfrm>
              <a:custGeom>
                <a:avLst/>
                <a:gdLst>
                  <a:gd name="T0" fmla="*/ 81 w 24"/>
                  <a:gd name="T1" fmla="*/ 0 h 20"/>
                  <a:gd name="T2" fmla="*/ 54 w 24"/>
                  <a:gd name="T3" fmla="*/ 102 h 20"/>
                  <a:gd name="T4" fmla="*/ 81 w 24"/>
                  <a:gd name="T5" fmla="*/ 12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20">
                    <a:moveTo>
                      <a:pt x="19" y="0"/>
                    </a:moveTo>
                    <a:cubicBezTo>
                      <a:pt x="12" y="2"/>
                      <a:pt x="0" y="17"/>
                      <a:pt x="12" y="19"/>
                    </a:cubicBezTo>
                    <a:cubicBezTo>
                      <a:pt x="24" y="20"/>
                      <a:pt x="9" y="3"/>
                      <a:pt x="19" y="2"/>
                    </a:cubicBezTo>
                  </a:path>
                </a:pathLst>
              </a:custGeom>
              <a:solidFill>
                <a:srgbClr val="895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Freeform 408">
                <a:extLst>
                  <a:ext uri="{FF2B5EF4-FFF2-40B4-BE49-F238E27FC236}">
                    <a16:creationId xmlns:a16="http://schemas.microsoft.com/office/drawing/2014/main" id="{7654645F-1C6E-444A-B192-3A4E4791C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9" y="2458"/>
                <a:ext cx="400" cy="23"/>
              </a:xfrm>
              <a:custGeom>
                <a:avLst/>
                <a:gdLst>
                  <a:gd name="T0" fmla="*/ 0 w 241"/>
                  <a:gd name="T1" fmla="*/ 21 h 13"/>
                  <a:gd name="T2" fmla="*/ 305 w 241"/>
                  <a:gd name="T3" fmla="*/ 28 h 13"/>
                  <a:gd name="T4" fmla="*/ 435 w 241"/>
                  <a:gd name="T5" fmla="*/ 21 h 13"/>
                  <a:gd name="T6" fmla="*/ 576 w 241"/>
                  <a:gd name="T7" fmla="*/ 0 h 13"/>
                  <a:gd name="T8" fmla="*/ 1102 w 241"/>
                  <a:gd name="T9" fmla="*/ 16 h 13"/>
                  <a:gd name="T10" fmla="*/ 785 w 241"/>
                  <a:gd name="T11" fmla="*/ 34 h 13"/>
                  <a:gd name="T12" fmla="*/ 493 w 241"/>
                  <a:gd name="T13" fmla="*/ 57 h 13"/>
                  <a:gd name="T14" fmla="*/ 334 w 241"/>
                  <a:gd name="T15" fmla="*/ 57 h 13"/>
                  <a:gd name="T16" fmla="*/ 247 w 241"/>
                  <a:gd name="T17" fmla="*/ 44 h 13"/>
                  <a:gd name="T18" fmla="*/ 124 w 241"/>
                  <a:gd name="T19" fmla="*/ 37 h 13"/>
                  <a:gd name="T20" fmla="*/ 20 w 241"/>
                  <a:gd name="T21" fmla="*/ 37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1" h="13">
                    <a:moveTo>
                      <a:pt x="0" y="4"/>
                    </a:moveTo>
                    <a:cubicBezTo>
                      <a:pt x="22" y="2"/>
                      <a:pt x="45" y="8"/>
                      <a:pt x="67" y="5"/>
                    </a:cubicBezTo>
                    <a:cubicBezTo>
                      <a:pt x="76" y="4"/>
                      <a:pt x="85" y="5"/>
                      <a:pt x="95" y="4"/>
                    </a:cubicBezTo>
                    <a:cubicBezTo>
                      <a:pt x="105" y="2"/>
                      <a:pt x="116" y="0"/>
                      <a:pt x="126" y="0"/>
                    </a:cubicBezTo>
                    <a:cubicBezTo>
                      <a:pt x="164" y="0"/>
                      <a:pt x="202" y="4"/>
                      <a:pt x="241" y="3"/>
                    </a:cubicBezTo>
                    <a:cubicBezTo>
                      <a:pt x="220" y="13"/>
                      <a:pt x="194" y="5"/>
                      <a:pt x="172" y="6"/>
                    </a:cubicBezTo>
                    <a:cubicBezTo>
                      <a:pt x="151" y="8"/>
                      <a:pt x="130" y="10"/>
                      <a:pt x="108" y="10"/>
                    </a:cubicBezTo>
                    <a:cubicBezTo>
                      <a:pt x="96" y="10"/>
                      <a:pt x="85" y="11"/>
                      <a:pt x="73" y="10"/>
                    </a:cubicBezTo>
                    <a:cubicBezTo>
                      <a:pt x="67" y="9"/>
                      <a:pt x="60" y="9"/>
                      <a:pt x="54" y="8"/>
                    </a:cubicBezTo>
                    <a:cubicBezTo>
                      <a:pt x="45" y="8"/>
                      <a:pt x="36" y="7"/>
                      <a:pt x="27" y="7"/>
                    </a:cubicBezTo>
                    <a:cubicBezTo>
                      <a:pt x="19" y="7"/>
                      <a:pt x="11" y="9"/>
                      <a:pt x="4" y="7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Freeform 409">
                <a:extLst>
                  <a:ext uri="{FF2B5EF4-FFF2-40B4-BE49-F238E27FC236}">
                    <a16:creationId xmlns:a16="http://schemas.microsoft.com/office/drawing/2014/main" id="{5CA7B63D-14DB-454B-B533-9A96735FC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501"/>
                <a:ext cx="44" cy="65"/>
              </a:xfrm>
              <a:custGeom>
                <a:avLst/>
                <a:gdLst>
                  <a:gd name="T0" fmla="*/ 125 w 26"/>
                  <a:gd name="T1" fmla="*/ 16 h 37"/>
                  <a:gd name="T2" fmla="*/ 41 w 26"/>
                  <a:gd name="T3" fmla="*/ 70 h 37"/>
                  <a:gd name="T4" fmla="*/ 24 w 26"/>
                  <a:gd name="T5" fmla="*/ 200 h 37"/>
                  <a:gd name="T6" fmla="*/ 14 w 26"/>
                  <a:gd name="T7" fmla="*/ 98 h 37"/>
                  <a:gd name="T8" fmla="*/ 98 w 26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7">
                    <a:moveTo>
                      <a:pt x="26" y="3"/>
                    </a:moveTo>
                    <a:cubicBezTo>
                      <a:pt x="20" y="0"/>
                      <a:pt x="11" y="8"/>
                      <a:pt x="8" y="13"/>
                    </a:cubicBezTo>
                    <a:cubicBezTo>
                      <a:pt x="4" y="19"/>
                      <a:pt x="3" y="30"/>
                      <a:pt x="5" y="37"/>
                    </a:cubicBezTo>
                    <a:cubicBezTo>
                      <a:pt x="3" y="30"/>
                      <a:pt x="0" y="25"/>
                      <a:pt x="3" y="18"/>
                    </a:cubicBezTo>
                    <a:cubicBezTo>
                      <a:pt x="5" y="12"/>
                      <a:pt x="12" y="0"/>
                      <a:pt x="20" y="0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Freeform 410">
                <a:extLst>
                  <a:ext uri="{FF2B5EF4-FFF2-40B4-BE49-F238E27FC236}">
                    <a16:creationId xmlns:a16="http://schemas.microsoft.com/office/drawing/2014/main" id="{5A939130-4EE2-48C4-BB50-7877C784C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" y="2555"/>
                <a:ext cx="26" cy="78"/>
              </a:xfrm>
              <a:custGeom>
                <a:avLst/>
                <a:gdLst>
                  <a:gd name="T0" fmla="*/ 68 w 16"/>
                  <a:gd name="T1" fmla="*/ 0 h 44"/>
                  <a:gd name="T2" fmla="*/ 54 w 16"/>
                  <a:gd name="T3" fmla="*/ 245 h 44"/>
                  <a:gd name="T4" fmla="*/ 8 w 16"/>
                  <a:gd name="T5" fmla="*/ 135 h 44"/>
                  <a:gd name="T6" fmla="*/ 29 w 16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44">
                    <a:moveTo>
                      <a:pt x="16" y="0"/>
                    </a:moveTo>
                    <a:cubicBezTo>
                      <a:pt x="5" y="10"/>
                      <a:pt x="0" y="31"/>
                      <a:pt x="12" y="44"/>
                    </a:cubicBezTo>
                    <a:cubicBezTo>
                      <a:pt x="6" y="37"/>
                      <a:pt x="2" y="34"/>
                      <a:pt x="2" y="24"/>
                    </a:cubicBezTo>
                    <a:cubicBezTo>
                      <a:pt x="2" y="18"/>
                      <a:pt x="1" y="3"/>
                      <a:pt x="7" y="0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4" name="Freeform 411">
                <a:extLst>
                  <a:ext uri="{FF2B5EF4-FFF2-40B4-BE49-F238E27FC236}">
                    <a16:creationId xmlns:a16="http://schemas.microsoft.com/office/drawing/2014/main" id="{24646B03-611E-4343-8599-6BB99D6F8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2501"/>
                <a:ext cx="73" cy="53"/>
              </a:xfrm>
              <a:custGeom>
                <a:avLst/>
                <a:gdLst>
                  <a:gd name="T0" fmla="*/ 192 w 44"/>
                  <a:gd name="T1" fmla="*/ 28 h 30"/>
                  <a:gd name="T2" fmla="*/ 101 w 44"/>
                  <a:gd name="T3" fmla="*/ 57 h 30"/>
                  <a:gd name="T4" fmla="*/ 46 w 44"/>
                  <a:gd name="T5" fmla="*/ 131 h 30"/>
                  <a:gd name="T6" fmla="*/ 0 w 44"/>
                  <a:gd name="T7" fmla="*/ 166 h 30"/>
                  <a:gd name="T8" fmla="*/ 201 w 44"/>
                  <a:gd name="T9" fmla="*/ 7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30">
                    <a:moveTo>
                      <a:pt x="42" y="5"/>
                    </a:moveTo>
                    <a:cubicBezTo>
                      <a:pt x="35" y="0"/>
                      <a:pt x="28" y="6"/>
                      <a:pt x="22" y="10"/>
                    </a:cubicBezTo>
                    <a:cubicBezTo>
                      <a:pt x="18" y="14"/>
                      <a:pt x="15" y="20"/>
                      <a:pt x="10" y="24"/>
                    </a:cubicBezTo>
                    <a:cubicBezTo>
                      <a:pt x="7" y="26"/>
                      <a:pt x="3" y="28"/>
                      <a:pt x="0" y="30"/>
                    </a:cubicBezTo>
                    <a:cubicBezTo>
                      <a:pt x="5" y="13"/>
                      <a:pt x="27" y="0"/>
                      <a:pt x="44" y="1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5" name="Freeform 412">
                <a:extLst>
                  <a:ext uri="{FF2B5EF4-FFF2-40B4-BE49-F238E27FC236}">
                    <a16:creationId xmlns:a16="http://schemas.microsoft.com/office/drawing/2014/main" id="{38750CFF-076C-4002-97F1-F47C45FCD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" y="2582"/>
                <a:ext cx="35" cy="67"/>
              </a:xfrm>
              <a:custGeom>
                <a:avLst/>
                <a:gdLst>
                  <a:gd name="T0" fmla="*/ 97 w 21"/>
                  <a:gd name="T1" fmla="*/ 0 h 38"/>
                  <a:gd name="T2" fmla="*/ 50 w 21"/>
                  <a:gd name="T3" fmla="*/ 208 h 38"/>
                  <a:gd name="T4" fmla="*/ 33 w 21"/>
                  <a:gd name="T5" fmla="*/ 106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38">
                    <a:moveTo>
                      <a:pt x="21" y="0"/>
                    </a:moveTo>
                    <a:cubicBezTo>
                      <a:pt x="7" y="6"/>
                      <a:pt x="6" y="26"/>
                      <a:pt x="11" y="38"/>
                    </a:cubicBezTo>
                    <a:cubicBezTo>
                      <a:pt x="5" y="35"/>
                      <a:pt x="0" y="23"/>
                      <a:pt x="7" y="19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6" name="Freeform 413">
                <a:extLst>
                  <a:ext uri="{FF2B5EF4-FFF2-40B4-BE49-F238E27FC236}">
                    <a16:creationId xmlns:a16="http://schemas.microsoft.com/office/drawing/2014/main" id="{9323DE4D-A3FC-494B-93F4-979C5F81E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" y="2563"/>
                <a:ext cx="90" cy="31"/>
              </a:xfrm>
              <a:custGeom>
                <a:avLst/>
                <a:gdLst>
                  <a:gd name="T0" fmla="*/ 0 w 54"/>
                  <a:gd name="T1" fmla="*/ 91 h 18"/>
                  <a:gd name="T2" fmla="*/ 147 w 54"/>
                  <a:gd name="T3" fmla="*/ 50 h 18"/>
                  <a:gd name="T4" fmla="*/ 230 w 54"/>
                  <a:gd name="T5" fmla="*/ 65 h 18"/>
                  <a:gd name="T6" fmla="*/ 250 w 54"/>
                  <a:gd name="T7" fmla="*/ 78 h 18"/>
                  <a:gd name="T8" fmla="*/ 175 w 54"/>
                  <a:gd name="T9" fmla="*/ 9 h 18"/>
                  <a:gd name="T10" fmla="*/ 8 w 54"/>
                  <a:gd name="T11" fmla="*/ 62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8">
                    <a:moveTo>
                      <a:pt x="0" y="18"/>
                    </a:moveTo>
                    <a:cubicBezTo>
                      <a:pt x="8" y="8"/>
                      <a:pt x="21" y="9"/>
                      <a:pt x="32" y="10"/>
                    </a:cubicBezTo>
                    <a:cubicBezTo>
                      <a:pt x="39" y="11"/>
                      <a:pt x="44" y="11"/>
                      <a:pt x="50" y="13"/>
                    </a:cubicBezTo>
                    <a:cubicBezTo>
                      <a:pt x="53" y="13"/>
                      <a:pt x="51" y="16"/>
                      <a:pt x="54" y="15"/>
                    </a:cubicBezTo>
                    <a:cubicBezTo>
                      <a:pt x="51" y="10"/>
                      <a:pt x="44" y="4"/>
                      <a:pt x="38" y="2"/>
                    </a:cubicBezTo>
                    <a:cubicBezTo>
                      <a:pt x="29" y="0"/>
                      <a:pt x="9" y="6"/>
                      <a:pt x="2" y="12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7" name="Freeform 414">
                <a:extLst>
                  <a:ext uri="{FF2B5EF4-FFF2-40B4-BE49-F238E27FC236}">
                    <a16:creationId xmlns:a16="http://schemas.microsoft.com/office/drawing/2014/main" id="{A5593DD0-18BF-475E-B64D-ED185D444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2508"/>
                <a:ext cx="31" cy="49"/>
              </a:xfrm>
              <a:custGeom>
                <a:avLst/>
                <a:gdLst>
                  <a:gd name="T0" fmla="*/ 0 w 19"/>
                  <a:gd name="T1" fmla="*/ 0 h 28"/>
                  <a:gd name="T2" fmla="*/ 54 w 19"/>
                  <a:gd name="T3" fmla="*/ 49 h 28"/>
                  <a:gd name="T4" fmla="*/ 64 w 19"/>
                  <a:gd name="T5" fmla="*/ 151 h 28"/>
                  <a:gd name="T6" fmla="*/ 75 w 19"/>
                  <a:gd name="T7" fmla="*/ 86 h 28"/>
                  <a:gd name="T8" fmla="*/ 26 w 19"/>
                  <a:gd name="T9" fmla="*/ 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8">
                    <a:moveTo>
                      <a:pt x="0" y="0"/>
                    </a:moveTo>
                    <a:cubicBezTo>
                      <a:pt x="3" y="4"/>
                      <a:pt x="8" y="4"/>
                      <a:pt x="12" y="9"/>
                    </a:cubicBezTo>
                    <a:cubicBezTo>
                      <a:pt x="15" y="14"/>
                      <a:pt x="19" y="22"/>
                      <a:pt x="15" y="28"/>
                    </a:cubicBezTo>
                    <a:cubicBezTo>
                      <a:pt x="15" y="23"/>
                      <a:pt x="17" y="20"/>
                      <a:pt x="17" y="16"/>
                    </a:cubicBezTo>
                    <a:cubicBezTo>
                      <a:pt x="17" y="8"/>
                      <a:pt x="12" y="4"/>
                      <a:pt x="6" y="1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8" name="Freeform 415">
                <a:extLst>
                  <a:ext uri="{FF2B5EF4-FFF2-40B4-BE49-F238E27FC236}">
                    <a16:creationId xmlns:a16="http://schemas.microsoft.com/office/drawing/2014/main" id="{081211E9-8648-4FA6-80AE-E3FE60755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" y="2488"/>
                <a:ext cx="35" cy="43"/>
              </a:xfrm>
              <a:custGeom>
                <a:avLst/>
                <a:gdLst>
                  <a:gd name="T0" fmla="*/ 42 w 21"/>
                  <a:gd name="T1" fmla="*/ 0 h 24"/>
                  <a:gd name="T2" fmla="*/ 0 w 21"/>
                  <a:gd name="T3" fmla="*/ 109 h 24"/>
                  <a:gd name="T4" fmla="*/ 50 w 21"/>
                  <a:gd name="T5" fmla="*/ 16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24">
                    <a:moveTo>
                      <a:pt x="9" y="0"/>
                    </a:moveTo>
                    <a:cubicBezTo>
                      <a:pt x="9" y="6"/>
                      <a:pt x="10" y="19"/>
                      <a:pt x="0" y="19"/>
                    </a:cubicBezTo>
                    <a:cubicBezTo>
                      <a:pt x="8" y="24"/>
                      <a:pt x="21" y="7"/>
                      <a:pt x="11" y="3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9" name="Freeform 416">
                <a:extLst>
                  <a:ext uri="{FF2B5EF4-FFF2-40B4-BE49-F238E27FC236}">
                    <a16:creationId xmlns:a16="http://schemas.microsoft.com/office/drawing/2014/main" id="{61D2CEEA-A49D-4936-8626-22DD2403E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667"/>
                <a:ext cx="35" cy="44"/>
              </a:xfrm>
              <a:custGeom>
                <a:avLst/>
                <a:gdLst>
                  <a:gd name="T0" fmla="*/ 75 w 21"/>
                  <a:gd name="T1" fmla="*/ 0 h 25"/>
                  <a:gd name="T2" fmla="*/ 47 w 21"/>
                  <a:gd name="T3" fmla="*/ 58 h 25"/>
                  <a:gd name="T4" fmla="*/ 97 w 21"/>
                  <a:gd name="T5" fmla="*/ 114 h 25"/>
                  <a:gd name="T6" fmla="*/ 47 w 21"/>
                  <a:gd name="T7" fmla="*/ 21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25">
                    <a:moveTo>
                      <a:pt x="16" y="0"/>
                    </a:moveTo>
                    <a:cubicBezTo>
                      <a:pt x="12" y="0"/>
                      <a:pt x="9" y="7"/>
                      <a:pt x="10" y="11"/>
                    </a:cubicBezTo>
                    <a:cubicBezTo>
                      <a:pt x="10" y="17"/>
                      <a:pt x="15" y="20"/>
                      <a:pt x="21" y="21"/>
                    </a:cubicBezTo>
                    <a:cubicBezTo>
                      <a:pt x="12" y="25"/>
                      <a:pt x="0" y="12"/>
                      <a:pt x="10" y="4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Freeform 417">
                <a:extLst>
                  <a:ext uri="{FF2B5EF4-FFF2-40B4-BE49-F238E27FC236}">
                    <a16:creationId xmlns:a16="http://schemas.microsoft.com/office/drawing/2014/main" id="{F6B0E684-A1BA-478F-AB6E-3C3DE2DAC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2646"/>
                <a:ext cx="38" cy="44"/>
              </a:xfrm>
              <a:custGeom>
                <a:avLst/>
                <a:gdLst>
                  <a:gd name="T0" fmla="*/ 33 w 23"/>
                  <a:gd name="T1" fmla="*/ 0 h 25"/>
                  <a:gd name="T2" fmla="*/ 21 w 23"/>
                  <a:gd name="T3" fmla="*/ 65 h 25"/>
                  <a:gd name="T4" fmla="*/ 104 w 23"/>
                  <a:gd name="T5" fmla="*/ 130 h 25"/>
                  <a:gd name="T6" fmla="*/ 35 w 23"/>
                  <a:gd name="T7" fmla="*/ 114 h 25"/>
                  <a:gd name="T8" fmla="*/ 33 w 23"/>
                  <a:gd name="T9" fmla="*/ 28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7" y="0"/>
                    </a:moveTo>
                    <a:cubicBezTo>
                      <a:pt x="4" y="0"/>
                      <a:pt x="4" y="9"/>
                      <a:pt x="5" y="12"/>
                    </a:cubicBezTo>
                    <a:cubicBezTo>
                      <a:pt x="8" y="20"/>
                      <a:pt x="14" y="25"/>
                      <a:pt x="23" y="24"/>
                    </a:cubicBezTo>
                    <a:cubicBezTo>
                      <a:pt x="18" y="24"/>
                      <a:pt x="13" y="25"/>
                      <a:pt x="8" y="21"/>
                    </a:cubicBezTo>
                    <a:cubicBezTo>
                      <a:pt x="2" y="16"/>
                      <a:pt x="0" y="10"/>
                      <a:pt x="7" y="5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1" name="Freeform 418">
                <a:extLst>
                  <a:ext uri="{FF2B5EF4-FFF2-40B4-BE49-F238E27FC236}">
                    <a16:creationId xmlns:a16="http://schemas.microsoft.com/office/drawing/2014/main" id="{43AF033F-45E9-4077-A837-BBD4FC547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0" y="2655"/>
                <a:ext cx="40" cy="46"/>
              </a:xfrm>
              <a:custGeom>
                <a:avLst/>
                <a:gdLst>
                  <a:gd name="T0" fmla="*/ 112 w 24"/>
                  <a:gd name="T1" fmla="*/ 28 h 26"/>
                  <a:gd name="T2" fmla="*/ 83 w 24"/>
                  <a:gd name="T3" fmla="*/ 143 h 26"/>
                  <a:gd name="T4" fmla="*/ 62 w 24"/>
                  <a:gd name="T5" fmla="*/ 37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26">
                    <a:moveTo>
                      <a:pt x="24" y="5"/>
                    </a:moveTo>
                    <a:cubicBezTo>
                      <a:pt x="12" y="0"/>
                      <a:pt x="11" y="21"/>
                      <a:pt x="18" y="26"/>
                    </a:cubicBezTo>
                    <a:cubicBezTo>
                      <a:pt x="11" y="23"/>
                      <a:pt x="0" y="7"/>
                      <a:pt x="13" y="7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2" name="Freeform 419">
                <a:extLst>
                  <a:ext uri="{FF2B5EF4-FFF2-40B4-BE49-F238E27FC236}">
                    <a16:creationId xmlns:a16="http://schemas.microsoft.com/office/drawing/2014/main" id="{87449CC4-832D-4317-A72F-EE31A8ADD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6" y="2669"/>
                <a:ext cx="15" cy="32"/>
              </a:xfrm>
              <a:custGeom>
                <a:avLst/>
                <a:gdLst>
                  <a:gd name="T0" fmla="*/ 5 w 9"/>
                  <a:gd name="T1" fmla="*/ 12 h 18"/>
                  <a:gd name="T2" fmla="*/ 0 w 9"/>
                  <a:gd name="T3" fmla="*/ 94 h 18"/>
                  <a:gd name="T4" fmla="*/ 20 w 9"/>
                  <a:gd name="T5" fmla="*/ 16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8">
                    <a:moveTo>
                      <a:pt x="1" y="2"/>
                    </a:moveTo>
                    <a:cubicBezTo>
                      <a:pt x="2" y="0"/>
                      <a:pt x="7" y="13"/>
                      <a:pt x="0" y="17"/>
                    </a:cubicBezTo>
                    <a:cubicBezTo>
                      <a:pt x="9" y="18"/>
                      <a:pt x="9" y="7"/>
                      <a:pt x="4" y="3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3" name="Freeform 420">
                <a:extLst>
                  <a:ext uri="{FF2B5EF4-FFF2-40B4-BE49-F238E27FC236}">
                    <a16:creationId xmlns:a16="http://schemas.microsoft.com/office/drawing/2014/main" id="{DBFDC155-73D2-4CE6-A964-A6865EB8F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678"/>
                <a:ext cx="37" cy="39"/>
              </a:xfrm>
              <a:custGeom>
                <a:avLst/>
                <a:gdLst>
                  <a:gd name="T0" fmla="*/ 62 w 22"/>
                  <a:gd name="T1" fmla="*/ 0 h 22"/>
                  <a:gd name="T2" fmla="*/ 0 w 22"/>
                  <a:gd name="T3" fmla="*/ 101 h 22"/>
                  <a:gd name="T4" fmla="*/ 76 w 22"/>
                  <a:gd name="T5" fmla="*/ 21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" h="22">
                    <a:moveTo>
                      <a:pt x="13" y="0"/>
                    </a:moveTo>
                    <a:cubicBezTo>
                      <a:pt x="13" y="4"/>
                      <a:pt x="7" y="22"/>
                      <a:pt x="0" y="18"/>
                    </a:cubicBezTo>
                    <a:cubicBezTo>
                      <a:pt x="7" y="19"/>
                      <a:pt x="22" y="14"/>
                      <a:pt x="16" y="4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4" name="Freeform 421">
                <a:extLst>
                  <a:ext uri="{FF2B5EF4-FFF2-40B4-BE49-F238E27FC236}">
                    <a16:creationId xmlns:a16="http://schemas.microsoft.com/office/drawing/2014/main" id="{20AC283E-57D1-47EF-9FBF-EB55BF7A3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" y="2463"/>
                <a:ext cx="40" cy="48"/>
              </a:xfrm>
              <a:custGeom>
                <a:avLst/>
                <a:gdLst>
                  <a:gd name="T0" fmla="*/ 0 w 24"/>
                  <a:gd name="T1" fmla="*/ 0 h 27"/>
                  <a:gd name="T2" fmla="*/ 55 w 24"/>
                  <a:gd name="T3" fmla="*/ 37 h 27"/>
                  <a:gd name="T4" fmla="*/ 112 w 24"/>
                  <a:gd name="T5" fmla="*/ 151 h 27"/>
                  <a:gd name="T6" fmla="*/ 97 w 24"/>
                  <a:gd name="T7" fmla="*/ 66 h 27"/>
                  <a:gd name="T8" fmla="*/ 22 w 24"/>
                  <a:gd name="T9" fmla="*/ 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7">
                    <a:moveTo>
                      <a:pt x="0" y="0"/>
                    </a:moveTo>
                    <a:cubicBezTo>
                      <a:pt x="0" y="2"/>
                      <a:pt x="9" y="5"/>
                      <a:pt x="12" y="7"/>
                    </a:cubicBezTo>
                    <a:cubicBezTo>
                      <a:pt x="19" y="12"/>
                      <a:pt x="22" y="19"/>
                      <a:pt x="24" y="27"/>
                    </a:cubicBezTo>
                    <a:cubicBezTo>
                      <a:pt x="23" y="22"/>
                      <a:pt x="24" y="16"/>
                      <a:pt x="21" y="12"/>
                    </a:cubicBezTo>
                    <a:cubicBezTo>
                      <a:pt x="18" y="6"/>
                      <a:pt x="8" y="4"/>
                      <a:pt x="5" y="1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5" name="Freeform 422">
                <a:extLst>
                  <a:ext uri="{FF2B5EF4-FFF2-40B4-BE49-F238E27FC236}">
                    <a16:creationId xmlns:a16="http://schemas.microsoft.com/office/drawing/2014/main" id="{0B804937-1033-416B-B510-C6A6613E6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2614"/>
                <a:ext cx="25" cy="65"/>
              </a:xfrm>
              <a:custGeom>
                <a:avLst/>
                <a:gdLst>
                  <a:gd name="T0" fmla="*/ 70 w 15"/>
                  <a:gd name="T1" fmla="*/ 0 h 37"/>
                  <a:gd name="T2" fmla="*/ 63 w 15"/>
                  <a:gd name="T3" fmla="*/ 200 h 37"/>
                  <a:gd name="T4" fmla="*/ 22 w 15"/>
                  <a:gd name="T5" fmla="*/ 130 h 37"/>
                  <a:gd name="T6" fmla="*/ 62 w 15"/>
                  <a:gd name="T7" fmla="*/ 21 h 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37">
                    <a:moveTo>
                      <a:pt x="15" y="0"/>
                    </a:moveTo>
                    <a:cubicBezTo>
                      <a:pt x="5" y="7"/>
                      <a:pt x="8" y="29"/>
                      <a:pt x="14" y="37"/>
                    </a:cubicBezTo>
                    <a:cubicBezTo>
                      <a:pt x="11" y="32"/>
                      <a:pt x="7" y="29"/>
                      <a:pt x="5" y="24"/>
                    </a:cubicBezTo>
                    <a:cubicBezTo>
                      <a:pt x="0" y="15"/>
                      <a:pt x="6" y="11"/>
                      <a:pt x="13" y="4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6" name="Freeform 423">
                <a:extLst>
                  <a:ext uri="{FF2B5EF4-FFF2-40B4-BE49-F238E27FC236}">
                    <a16:creationId xmlns:a16="http://schemas.microsoft.com/office/drawing/2014/main" id="{A510784D-EE55-4285-A51A-9C1D4DC1F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628"/>
                <a:ext cx="30" cy="60"/>
              </a:xfrm>
              <a:custGeom>
                <a:avLst/>
                <a:gdLst>
                  <a:gd name="T0" fmla="*/ 62 w 18"/>
                  <a:gd name="T1" fmla="*/ 0 h 34"/>
                  <a:gd name="T2" fmla="*/ 83 w 18"/>
                  <a:gd name="T3" fmla="*/ 187 h 34"/>
                  <a:gd name="T4" fmla="*/ 33 w 18"/>
                  <a:gd name="T5" fmla="*/ 6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34">
                    <a:moveTo>
                      <a:pt x="13" y="0"/>
                    </a:moveTo>
                    <a:cubicBezTo>
                      <a:pt x="1" y="10"/>
                      <a:pt x="16" y="25"/>
                      <a:pt x="18" y="34"/>
                    </a:cubicBezTo>
                    <a:cubicBezTo>
                      <a:pt x="9" y="30"/>
                      <a:pt x="0" y="20"/>
                      <a:pt x="7" y="11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7" name="Freeform 424">
                <a:extLst>
                  <a:ext uri="{FF2B5EF4-FFF2-40B4-BE49-F238E27FC236}">
                    <a16:creationId xmlns:a16="http://schemas.microsoft.com/office/drawing/2014/main" id="{90CA4E0E-22B6-4518-A6CC-FE0A3AA18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" y="2623"/>
                <a:ext cx="38" cy="33"/>
              </a:xfrm>
              <a:custGeom>
                <a:avLst/>
                <a:gdLst>
                  <a:gd name="T0" fmla="*/ 5 w 23"/>
                  <a:gd name="T1" fmla="*/ 16 h 19"/>
                  <a:gd name="T2" fmla="*/ 58 w 23"/>
                  <a:gd name="T3" fmla="*/ 16 h 19"/>
                  <a:gd name="T4" fmla="*/ 97 w 23"/>
                  <a:gd name="T5" fmla="*/ 99 h 19"/>
                  <a:gd name="T6" fmla="*/ 96 w 23"/>
                  <a:gd name="T7" fmla="*/ 42 h 19"/>
                  <a:gd name="T8" fmla="*/ 46 w 23"/>
                  <a:gd name="T9" fmla="*/ 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9">
                    <a:moveTo>
                      <a:pt x="1" y="3"/>
                    </a:moveTo>
                    <a:cubicBezTo>
                      <a:pt x="0" y="0"/>
                      <a:pt x="10" y="1"/>
                      <a:pt x="13" y="3"/>
                    </a:cubicBezTo>
                    <a:cubicBezTo>
                      <a:pt x="19" y="6"/>
                      <a:pt x="22" y="13"/>
                      <a:pt x="22" y="19"/>
                    </a:cubicBezTo>
                    <a:cubicBezTo>
                      <a:pt x="23" y="16"/>
                      <a:pt x="23" y="11"/>
                      <a:pt x="21" y="8"/>
                    </a:cubicBezTo>
                    <a:cubicBezTo>
                      <a:pt x="18" y="3"/>
                      <a:pt x="12" y="4"/>
                      <a:pt x="10" y="1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8" name="Freeform 425">
                <a:extLst>
                  <a:ext uri="{FF2B5EF4-FFF2-40B4-BE49-F238E27FC236}">
                    <a16:creationId xmlns:a16="http://schemas.microsoft.com/office/drawing/2014/main" id="{C128802A-4B00-4517-A906-AF0799662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2493"/>
                <a:ext cx="32" cy="61"/>
              </a:xfrm>
              <a:custGeom>
                <a:avLst/>
                <a:gdLst>
                  <a:gd name="T0" fmla="*/ 71 w 19"/>
                  <a:gd name="T1" fmla="*/ 7 h 34"/>
                  <a:gd name="T2" fmla="*/ 49 w 19"/>
                  <a:gd name="T3" fmla="*/ 52 h 34"/>
                  <a:gd name="T4" fmla="*/ 91 w 19"/>
                  <a:gd name="T5" fmla="*/ 196 h 34"/>
                  <a:gd name="T6" fmla="*/ 42 w 19"/>
                  <a:gd name="T7" fmla="*/ 57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34">
                    <a:moveTo>
                      <a:pt x="15" y="1"/>
                    </a:moveTo>
                    <a:cubicBezTo>
                      <a:pt x="12" y="0"/>
                      <a:pt x="10" y="6"/>
                      <a:pt x="10" y="9"/>
                    </a:cubicBezTo>
                    <a:cubicBezTo>
                      <a:pt x="7" y="18"/>
                      <a:pt x="12" y="28"/>
                      <a:pt x="19" y="34"/>
                    </a:cubicBezTo>
                    <a:cubicBezTo>
                      <a:pt x="13" y="25"/>
                      <a:pt x="0" y="25"/>
                      <a:pt x="9" y="10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9" name="Freeform 426">
                <a:extLst>
                  <a:ext uri="{FF2B5EF4-FFF2-40B4-BE49-F238E27FC236}">
                    <a16:creationId xmlns:a16="http://schemas.microsoft.com/office/drawing/2014/main" id="{593AF0D6-5313-4D1C-8FD4-AC22F969A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499"/>
                <a:ext cx="26" cy="67"/>
              </a:xfrm>
              <a:custGeom>
                <a:avLst/>
                <a:gdLst>
                  <a:gd name="T0" fmla="*/ 68 w 16"/>
                  <a:gd name="T1" fmla="*/ 12 h 38"/>
                  <a:gd name="T2" fmla="*/ 60 w 16"/>
                  <a:gd name="T3" fmla="*/ 208 h 38"/>
                  <a:gd name="T4" fmla="*/ 39 w 16"/>
                  <a:gd name="T5" fmla="*/ 49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38">
                    <a:moveTo>
                      <a:pt x="16" y="2"/>
                    </a:moveTo>
                    <a:cubicBezTo>
                      <a:pt x="0" y="0"/>
                      <a:pt x="6" y="32"/>
                      <a:pt x="14" y="38"/>
                    </a:cubicBezTo>
                    <a:cubicBezTo>
                      <a:pt x="2" y="27"/>
                      <a:pt x="0" y="23"/>
                      <a:pt x="9" y="9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0" name="Freeform 427">
                <a:extLst>
                  <a:ext uri="{FF2B5EF4-FFF2-40B4-BE49-F238E27FC236}">
                    <a16:creationId xmlns:a16="http://schemas.microsoft.com/office/drawing/2014/main" id="{FEB14D87-FEE7-4F0E-924B-420A7744D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2685"/>
                <a:ext cx="50" cy="51"/>
              </a:xfrm>
              <a:custGeom>
                <a:avLst/>
                <a:gdLst>
                  <a:gd name="T0" fmla="*/ 97 w 30"/>
                  <a:gd name="T1" fmla="*/ 0 h 29"/>
                  <a:gd name="T2" fmla="*/ 138 w 30"/>
                  <a:gd name="T3" fmla="*/ 158 h 29"/>
                  <a:gd name="T4" fmla="*/ 75 w 30"/>
                  <a:gd name="T5" fmla="*/ 12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29">
                    <a:moveTo>
                      <a:pt x="21" y="0"/>
                    </a:moveTo>
                    <a:cubicBezTo>
                      <a:pt x="21" y="8"/>
                      <a:pt x="17" y="24"/>
                      <a:pt x="30" y="29"/>
                    </a:cubicBezTo>
                    <a:cubicBezTo>
                      <a:pt x="23" y="25"/>
                      <a:pt x="0" y="10"/>
                      <a:pt x="16" y="2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1" name="Freeform 428">
                <a:extLst>
                  <a:ext uri="{FF2B5EF4-FFF2-40B4-BE49-F238E27FC236}">
                    <a16:creationId xmlns:a16="http://schemas.microsoft.com/office/drawing/2014/main" id="{E36461A2-39C5-4336-8850-7E6D797B1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2695"/>
                <a:ext cx="266" cy="64"/>
              </a:xfrm>
              <a:custGeom>
                <a:avLst/>
                <a:gdLst>
                  <a:gd name="T0" fmla="*/ 8 w 160"/>
                  <a:gd name="T1" fmla="*/ 187 h 36"/>
                  <a:gd name="T2" fmla="*/ 0 w 160"/>
                  <a:gd name="T3" fmla="*/ 187 h 36"/>
                  <a:gd name="T4" fmla="*/ 78 w 160"/>
                  <a:gd name="T5" fmla="*/ 187 h 36"/>
                  <a:gd name="T6" fmla="*/ 193 w 160"/>
                  <a:gd name="T7" fmla="*/ 196 h 36"/>
                  <a:gd name="T8" fmla="*/ 429 w 160"/>
                  <a:gd name="T9" fmla="*/ 151 h 36"/>
                  <a:gd name="T10" fmla="*/ 617 w 160"/>
                  <a:gd name="T11" fmla="*/ 73 h 36"/>
                  <a:gd name="T12" fmla="*/ 735 w 160"/>
                  <a:gd name="T13" fmla="*/ 0 h 36"/>
                  <a:gd name="T14" fmla="*/ 592 w 160"/>
                  <a:gd name="T15" fmla="*/ 50 h 36"/>
                  <a:gd name="T16" fmla="*/ 381 w 160"/>
                  <a:gd name="T17" fmla="*/ 123 h 36"/>
                  <a:gd name="T18" fmla="*/ 216 w 160"/>
                  <a:gd name="T19" fmla="*/ 167 h 36"/>
                  <a:gd name="T20" fmla="*/ 42 w 160"/>
                  <a:gd name="T21" fmla="*/ 164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0" h="36">
                    <a:moveTo>
                      <a:pt x="2" y="33"/>
                    </a:moveTo>
                    <a:cubicBezTo>
                      <a:pt x="1" y="33"/>
                      <a:pt x="1" y="33"/>
                      <a:pt x="0" y="33"/>
                    </a:cubicBezTo>
                    <a:cubicBezTo>
                      <a:pt x="6" y="34"/>
                      <a:pt x="11" y="33"/>
                      <a:pt x="17" y="33"/>
                    </a:cubicBezTo>
                    <a:cubicBezTo>
                      <a:pt x="26" y="34"/>
                      <a:pt x="33" y="36"/>
                      <a:pt x="42" y="35"/>
                    </a:cubicBezTo>
                    <a:cubicBezTo>
                      <a:pt x="58" y="32"/>
                      <a:pt x="77" y="32"/>
                      <a:pt x="93" y="27"/>
                    </a:cubicBezTo>
                    <a:cubicBezTo>
                      <a:pt x="106" y="22"/>
                      <a:pt x="121" y="20"/>
                      <a:pt x="134" y="13"/>
                    </a:cubicBezTo>
                    <a:cubicBezTo>
                      <a:pt x="142" y="9"/>
                      <a:pt x="151" y="3"/>
                      <a:pt x="160" y="0"/>
                    </a:cubicBezTo>
                    <a:cubicBezTo>
                      <a:pt x="148" y="0"/>
                      <a:pt x="140" y="4"/>
                      <a:pt x="129" y="9"/>
                    </a:cubicBezTo>
                    <a:cubicBezTo>
                      <a:pt x="115" y="15"/>
                      <a:pt x="98" y="17"/>
                      <a:pt x="83" y="22"/>
                    </a:cubicBezTo>
                    <a:cubicBezTo>
                      <a:pt x="71" y="25"/>
                      <a:pt x="59" y="29"/>
                      <a:pt x="47" y="30"/>
                    </a:cubicBezTo>
                    <a:cubicBezTo>
                      <a:pt x="34" y="31"/>
                      <a:pt x="21" y="30"/>
                      <a:pt x="9" y="29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2" name="Freeform 429">
                <a:extLst>
                  <a:ext uri="{FF2B5EF4-FFF2-40B4-BE49-F238E27FC236}">
                    <a16:creationId xmlns:a16="http://schemas.microsoft.com/office/drawing/2014/main" id="{B4E99F4A-E86F-4434-B234-BC60C0A0A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458"/>
                <a:ext cx="209" cy="34"/>
              </a:xfrm>
              <a:custGeom>
                <a:avLst/>
                <a:gdLst>
                  <a:gd name="T0" fmla="*/ 0 w 126"/>
                  <a:gd name="T1" fmla="*/ 29 h 19"/>
                  <a:gd name="T2" fmla="*/ 126 w 126"/>
                  <a:gd name="T3" fmla="*/ 23 h 19"/>
                  <a:gd name="T4" fmla="*/ 338 w 126"/>
                  <a:gd name="T5" fmla="*/ 45 h 19"/>
                  <a:gd name="T6" fmla="*/ 484 w 126"/>
                  <a:gd name="T7" fmla="*/ 68 h 19"/>
                  <a:gd name="T8" fmla="*/ 576 w 126"/>
                  <a:gd name="T9" fmla="*/ 109 h 19"/>
                  <a:gd name="T10" fmla="*/ 501 w 126"/>
                  <a:gd name="T11" fmla="*/ 64 h 19"/>
                  <a:gd name="T12" fmla="*/ 314 w 126"/>
                  <a:gd name="T13" fmla="*/ 36 h 19"/>
                  <a:gd name="T14" fmla="*/ 8 w 126"/>
                  <a:gd name="T15" fmla="*/ 45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6" h="19">
                    <a:moveTo>
                      <a:pt x="0" y="5"/>
                    </a:moveTo>
                    <a:cubicBezTo>
                      <a:pt x="8" y="0"/>
                      <a:pt x="19" y="4"/>
                      <a:pt x="28" y="4"/>
                    </a:cubicBezTo>
                    <a:cubicBezTo>
                      <a:pt x="43" y="5"/>
                      <a:pt x="59" y="9"/>
                      <a:pt x="74" y="8"/>
                    </a:cubicBezTo>
                    <a:cubicBezTo>
                      <a:pt x="85" y="8"/>
                      <a:pt x="95" y="10"/>
                      <a:pt x="106" y="12"/>
                    </a:cubicBezTo>
                    <a:cubicBezTo>
                      <a:pt x="113" y="13"/>
                      <a:pt x="119" y="18"/>
                      <a:pt x="126" y="19"/>
                    </a:cubicBezTo>
                    <a:cubicBezTo>
                      <a:pt x="121" y="15"/>
                      <a:pt x="116" y="12"/>
                      <a:pt x="110" y="11"/>
                    </a:cubicBezTo>
                    <a:cubicBezTo>
                      <a:pt x="96" y="9"/>
                      <a:pt x="83" y="7"/>
                      <a:pt x="69" y="6"/>
                    </a:cubicBezTo>
                    <a:cubicBezTo>
                      <a:pt x="47" y="4"/>
                      <a:pt x="24" y="3"/>
                      <a:pt x="2" y="8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3" name="Freeform 430">
                <a:extLst>
                  <a:ext uri="{FF2B5EF4-FFF2-40B4-BE49-F238E27FC236}">
                    <a16:creationId xmlns:a16="http://schemas.microsoft.com/office/drawing/2014/main" id="{A058C1C4-8385-4F43-951C-E4C3820B4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7" y="2454"/>
                <a:ext cx="35" cy="247"/>
              </a:xfrm>
              <a:custGeom>
                <a:avLst/>
                <a:gdLst>
                  <a:gd name="T0" fmla="*/ 97 w 21"/>
                  <a:gd name="T1" fmla="*/ 0 h 139"/>
                  <a:gd name="T2" fmla="*/ 22 w 21"/>
                  <a:gd name="T3" fmla="*/ 139 h 139"/>
                  <a:gd name="T4" fmla="*/ 33 w 21"/>
                  <a:gd name="T5" fmla="*/ 347 h 139"/>
                  <a:gd name="T6" fmla="*/ 63 w 21"/>
                  <a:gd name="T7" fmla="*/ 562 h 139"/>
                  <a:gd name="T8" fmla="*/ 92 w 21"/>
                  <a:gd name="T9" fmla="*/ 780 h 139"/>
                  <a:gd name="T10" fmla="*/ 28 w 21"/>
                  <a:gd name="T11" fmla="*/ 565 h 139"/>
                  <a:gd name="T12" fmla="*/ 0 w 21"/>
                  <a:gd name="T13" fmla="*/ 288 h 139"/>
                  <a:gd name="T14" fmla="*/ 13 w 21"/>
                  <a:gd name="T15" fmla="*/ 114 h 139"/>
                  <a:gd name="T16" fmla="*/ 63 w 21"/>
                  <a:gd name="T17" fmla="*/ 12 h 1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139">
                    <a:moveTo>
                      <a:pt x="21" y="0"/>
                    </a:moveTo>
                    <a:cubicBezTo>
                      <a:pt x="13" y="8"/>
                      <a:pt x="7" y="14"/>
                      <a:pt x="5" y="25"/>
                    </a:cubicBezTo>
                    <a:cubicBezTo>
                      <a:pt x="3" y="37"/>
                      <a:pt x="5" y="51"/>
                      <a:pt x="7" y="62"/>
                    </a:cubicBezTo>
                    <a:cubicBezTo>
                      <a:pt x="10" y="75"/>
                      <a:pt x="12" y="88"/>
                      <a:pt x="14" y="100"/>
                    </a:cubicBezTo>
                    <a:cubicBezTo>
                      <a:pt x="16" y="113"/>
                      <a:pt x="21" y="127"/>
                      <a:pt x="20" y="139"/>
                    </a:cubicBezTo>
                    <a:cubicBezTo>
                      <a:pt x="10" y="139"/>
                      <a:pt x="7" y="108"/>
                      <a:pt x="6" y="101"/>
                    </a:cubicBezTo>
                    <a:cubicBezTo>
                      <a:pt x="2" y="85"/>
                      <a:pt x="1" y="68"/>
                      <a:pt x="0" y="51"/>
                    </a:cubicBezTo>
                    <a:cubicBezTo>
                      <a:pt x="0" y="40"/>
                      <a:pt x="0" y="31"/>
                      <a:pt x="3" y="20"/>
                    </a:cubicBezTo>
                    <a:cubicBezTo>
                      <a:pt x="6" y="12"/>
                      <a:pt x="8" y="8"/>
                      <a:pt x="14" y="2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4" name="Freeform 431">
                <a:extLst>
                  <a:ext uri="{FF2B5EF4-FFF2-40B4-BE49-F238E27FC236}">
                    <a16:creationId xmlns:a16="http://schemas.microsoft.com/office/drawing/2014/main" id="{886ED054-31F2-4AB8-ADB5-7176599D9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2453"/>
                <a:ext cx="40" cy="48"/>
              </a:xfrm>
              <a:custGeom>
                <a:avLst/>
                <a:gdLst>
                  <a:gd name="T0" fmla="*/ 5 w 24"/>
                  <a:gd name="T1" fmla="*/ 7 h 27"/>
                  <a:gd name="T2" fmla="*/ 5 w 24"/>
                  <a:gd name="T3" fmla="*/ 0 h 27"/>
                  <a:gd name="T4" fmla="*/ 112 w 24"/>
                  <a:gd name="T5" fmla="*/ 151 h 27"/>
                  <a:gd name="T6" fmla="*/ 28 w 24"/>
                  <a:gd name="T7" fmla="*/ 7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7">
                    <a:moveTo>
                      <a:pt x="1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7" y="1"/>
                      <a:pt x="20" y="16"/>
                      <a:pt x="24" y="27"/>
                    </a:cubicBezTo>
                    <a:cubicBezTo>
                      <a:pt x="19" y="16"/>
                      <a:pt x="23" y="1"/>
                      <a:pt x="6" y="1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5" name="Freeform 432">
                <a:extLst>
                  <a:ext uri="{FF2B5EF4-FFF2-40B4-BE49-F238E27FC236}">
                    <a16:creationId xmlns:a16="http://schemas.microsoft.com/office/drawing/2014/main" id="{A7548642-E80C-4558-BFAB-1F6C86CD4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2449"/>
                <a:ext cx="27" cy="43"/>
              </a:xfrm>
              <a:custGeom>
                <a:avLst/>
                <a:gdLst>
                  <a:gd name="T0" fmla="*/ 0 w 16"/>
                  <a:gd name="T1" fmla="*/ 36 h 24"/>
                  <a:gd name="T2" fmla="*/ 34 w 16"/>
                  <a:gd name="T3" fmla="*/ 52 h 24"/>
                  <a:gd name="T4" fmla="*/ 78 w 16"/>
                  <a:gd name="T5" fmla="*/ 138 h 24"/>
                  <a:gd name="T6" fmla="*/ 5 w 16"/>
                  <a:gd name="T7" fmla="*/ 36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24">
                    <a:moveTo>
                      <a:pt x="0" y="6"/>
                    </a:moveTo>
                    <a:cubicBezTo>
                      <a:pt x="0" y="6"/>
                      <a:pt x="4" y="7"/>
                      <a:pt x="7" y="9"/>
                    </a:cubicBezTo>
                    <a:cubicBezTo>
                      <a:pt x="12" y="13"/>
                      <a:pt x="13" y="20"/>
                      <a:pt x="16" y="24"/>
                    </a:cubicBezTo>
                    <a:cubicBezTo>
                      <a:pt x="14" y="18"/>
                      <a:pt x="12" y="0"/>
                      <a:pt x="1" y="6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6" name="Freeform 433">
                <a:extLst>
                  <a:ext uri="{FF2B5EF4-FFF2-40B4-BE49-F238E27FC236}">
                    <a16:creationId xmlns:a16="http://schemas.microsoft.com/office/drawing/2014/main" id="{34BB0A2A-AB07-44EF-8536-1AF023562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2641"/>
                <a:ext cx="63" cy="69"/>
              </a:xfrm>
              <a:custGeom>
                <a:avLst/>
                <a:gdLst>
                  <a:gd name="T0" fmla="*/ 96 w 38"/>
                  <a:gd name="T1" fmla="*/ 0 h 39"/>
                  <a:gd name="T2" fmla="*/ 55 w 38"/>
                  <a:gd name="T3" fmla="*/ 131 h 39"/>
                  <a:gd name="T4" fmla="*/ 172 w 38"/>
                  <a:gd name="T5" fmla="*/ 211 h 39"/>
                  <a:gd name="T6" fmla="*/ 75 w 38"/>
                  <a:gd name="T7" fmla="*/ 211 h 39"/>
                  <a:gd name="T8" fmla="*/ 41 w 38"/>
                  <a:gd name="T9" fmla="*/ 5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39">
                    <a:moveTo>
                      <a:pt x="21" y="0"/>
                    </a:moveTo>
                    <a:cubicBezTo>
                      <a:pt x="16" y="4"/>
                      <a:pt x="11" y="17"/>
                      <a:pt x="12" y="24"/>
                    </a:cubicBezTo>
                    <a:cubicBezTo>
                      <a:pt x="14" y="38"/>
                      <a:pt x="27" y="38"/>
                      <a:pt x="38" y="38"/>
                    </a:cubicBezTo>
                    <a:cubicBezTo>
                      <a:pt x="32" y="36"/>
                      <a:pt x="23" y="39"/>
                      <a:pt x="16" y="38"/>
                    </a:cubicBezTo>
                    <a:cubicBezTo>
                      <a:pt x="2" y="37"/>
                      <a:pt x="0" y="18"/>
                      <a:pt x="9" y="9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7" name="Freeform 434">
                <a:extLst>
                  <a:ext uri="{FF2B5EF4-FFF2-40B4-BE49-F238E27FC236}">
                    <a16:creationId xmlns:a16="http://schemas.microsoft.com/office/drawing/2014/main" id="{54BBA124-17B4-42ED-9531-4BCDF4A04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" y="2637"/>
                <a:ext cx="48" cy="46"/>
              </a:xfrm>
              <a:custGeom>
                <a:avLst/>
                <a:gdLst>
                  <a:gd name="T0" fmla="*/ 50 w 29"/>
                  <a:gd name="T1" fmla="*/ 0 h 26"/>
                  <a:gd name="T2" fmla="*/ 131 w 29"/>
                  <a:gd name="T3" fmla="*/ 131 h 26"/>
                  <a:gd name="T4" fmla="*/ 68 w 29"/>
                  <a:gd name="T5" fmla="*/ 122 h 26"/>
                  <a:gd name="T6" fmla="*/ 41 w 29"/>
                  <a:gd name="T7" fmla="*/ 21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26">
                    <a:moveTo>
                      <a:pt x="11" y="0"/>
                    </a:moveTo>
                    <a:cubicBezTo>
                      <a:pt x="11" y="8"/>
                      <a:pt x="18" y="26"/>
                      <a:pt x="29" y="24"/>
                    </a:cubicBezTo>
                    <a:cubicBezTo>
                      <a:pt x="25" y="21"/>
                      <a:pt x="19" y="23"/>
                      <a:pt x="15" y="22"/>
                    </a:cubicBezTo>
                    <a:cubicBezTo>
                      <a:pt x="9" y="20"/>
                      <a:pt x="0" y="8"/>
                      <a:pt x="9" y="4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8" name="Freeform 435">
                <a:extLst>
                  <a:ext uri="{FF2B5EF4-FFF2-40B4-BE49-F238E27FC236}">
                    <a16:creationId xmlns:a16="http://schemas.microsoft.com/office/drawing/2014/main" id="{3851192B-D657-4423-8698-7F647CFF7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2671"/>
                <a:ext cx="51" cy="72"/>
              </a:xfrm>
              <a:custGeom>
                <a:avLst/>
                <a:gdLst>
                  <a:gd name="T0" fmla="*/ 8 w 31"/>
                  <a:gd name="T1" fmla="*/ 0 h 41"/>
                  <a:gd name="T2" fmla="*/ 138 w 31"/>
                  <a:gd name="T3" fmla="*/ 209 h 41"/>
                  <a:gd name="T4" fmla="*/ 54 w 31"/>
                  <a:gd name="T5" fmla="*/ 200 h 41"/>
                  <a:gd name="T6" fmla="*/ 20 w 31"/>
                  <a:gd name="T7" fmla="*/ 7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41">
                    <a:moveTo>
                      <a:pt x="2" y="0"/>
                    </a:moveTo>
                    <a:cubicBezTo>
                      <a:pt x="8" y="16"/>
                      <a:pt x="7" y="41"/>
                      <a:pt x="31" y="39"/>
                    </a:cubicBezTo>
                    <a:cubicBezTo>
                      <a:pt x="25" y="38"/>
                      <a:pt x="18" y="40"/>
                      <a:pt x="12" y="37"/>
                    </a:cubicBezTo>
                    <a:cubicBezTo>
                      <a:pt x="3" y="33"/>
                      <a:pt x="0" y="21"/>
                      <a:pt x="4" y="13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9" name="Freeform 436">
                <a:extLst>
                  <a:ext uri="{FF2B5EF4-FFF2-40B4-BE49-F238E27FC236}">
                    <a16:creationId xmlns:a16="http://schemas.microsoft.com/office/drawing/2014/main" id="{AE5EE274-CF49-4C0B-AD69-45E9361C4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2554"/>
                <a:ext cx="23" cy="58"/>
              </a:xfrm>
              <a:custGeom>
                <a:avLst/>
                <a:gdLst>
                  <a:gd name="T0" fmla="*/ 5 w 14"/>
                  <a:gd name="T1" fmla="*/ 16 h 33"/>
                  <a:gd name="T2" fmla="*/ 33 w 14"/>
                  <a:gd name="T3" fmla="*/ 70 h 33"/>
                  <a:gd name="T4" fmla="*/ 0 w 14"/>
                  <a:gd name="T5" fmla="*/ 179 h 33"/>
                  <a:gd name="T6" fmla="*/ 26 w 14"/>
                  <a:gd name="T7" fmla="*/ 28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33">
                    <a:moveTo>
                      <a:pt x="1" y="3"/>
                    </a:moveTo>
                    <a:cubicBezTo>
                      <a:pt x="1" y="0"/>
                      <a:pt x="6" y="11"/>
                      <a:pt x="7" y="13"/>
                    </a:cubicBezTo>
                    <a:cubicBezTo>
                      <a:pt x="8" y="19"/>
                      <a:pt x="6" y="30"/>
                      <a:pt x="0" y="33"/>
                    </a:cubicBezTo>
                    <a:cubicBezTo>
                      <a:pt x="8" y="24"/>
                      <a:pt x="14" y="17"/>
                      <a:pt x="6" y="5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0" name="Freeform 437">
                <a:extLst>
                  <a:ext uri="{FF2B5EF4-FFF2-40B4-BE49-F238E27FC236}">
                    <a16:creationId xmlns:a16="http://schemas.microsoft.com/office/drawing/2014/main" id="{429E9919-D017-489D-BA30-665A765CD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" y="2430"/>
                <a:ext cx="202" cy="76"/>
              </a:xfrm>
              <a:custGeom>
                <a:avLst/>
                <a:gdLst>
                  <a:gd name="T0" fmla="*/ 0 w 122"/>
                  <a:gd name="T1" fmla="*/ 49 h 43"/>
                  <a:gd name="T2" fmla="*/ 310 w 122"/>
                  <a:gd name="T3" fmla="*/ 87 h 43"/>
                  <a:gd name="T4" fmla="*/ 469 w 122"/>
                  <a:gd name="T5" fmla="*/ 179 h 43"/>
                  <a:gd name="T6" fmla="*/ 553 w 122"/>
                  <a:gd name="T7" fmla="*/ 237 h 43"/>
                  <a:gd name="T8" fmla="*/ 368 w 122"/>
                  <a:gd name="T9" fmla="*/ 85 h 43"/>
                  <a:gd name="T10" fmla="*/ 200 w 122"/>
                  <a:gd name="T11" fmla="*/ 12 h 43"/>
                  <a:gd name="T12" fmla="*/ 5 w 122"/>
                  <a:gd name="T13" fmla="*/ 28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2" h="43">
                    <a:moveTo>
                      <a:pt x="0" y="9"/>
                    </a:moveTo>
                    <a:cubicBezTo>
                      <a:pt x="23" y="0"/>
                      <a:pt x="46" y="12"/>
                      <a:pt x="68" y="16"/>
                    </a:cubicBezTo>
                    <a:cubicBezTo>
                      <a:pt x="81" y="18"/>
                      <a:pt x="91" y="26"/>
                      <a:pt x="103" y="32"/>
                    </a:cubicBezTo>
                    <a:cubicBezTo>
                      <a:pt x="108" y="34"/>
                      <a:pt x="116" y="42"/>
                      <a:pt x="122" y="43"/>
                    </a:cubicBezTo>
                    <a:cubicBezTo>
                      <a:pt x="117" y="24"/>
                      <a:pt x="97" y="21"/>
                      <a:pt x="81" y="15"/>
                    </a:cubicBezTo>
                    <a:cubicBezTo>
                      <a:pt x="69" y="11"/>
                      <a:pt x="57" y="5"/>
                      <a:pt x="44" y="2"/>
                    </a:cubicBezTo>
                    <a:cubicBezTo>
                      <a:pt x="29" y="0"/>
                      <a:pt x="16" y="3"/>
                      <a:pt x="1" y="5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1" name="Freeform 438">
                <a:extLst>
                  <a:ext uri="{FF2B5EF4-FFF2-40B4-BE49-F238E27FC236}">
                    <a16:creationId xmlns:a16="http://schemas.microsoft.com/office/drawing/2014/main" id="{918BC112-3392-4DFD-8931-46AE5CC97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" y="2587"/>
                <a:ext cx="35" cy="48"/>
              </a:xfrm>
              <a:custGeom>
                <a:avLst/>
                <a:gdLst>
                  <a:gd name="T0" fmla="*/ 0 w 21"/>
                  <a:gd name="T1" fmla="*/ 28 h 27"/>
                  <a:gd name="T2" fmla="*/ 63 w 21"/>
                  <a:gd name="T3" fmla="*/ 44 h 27"/>
                  <a:gd name="T4" fmla="*/ 92 w 21"/>
                  <a:gd name="T5" fmla="*/ 151 h 27"/>
                  <a:gd name="T6" fmla="*/ 92 w 21"/>
                  <a:gd name="T7" fmla="*/ 57 h 27"/>
                  <a:gd name="T8" fmla="*/ 13 w 21"/>
                  <a:gd name="T9" fmla="*/ 21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7">
                    <a:moveTo>
                      <a:pt x="0" y="5"/>
                    </a:moveTo>
                    <a:cubicBezTo>
                      <a:pt x="0" y="6"/>
                      <a:pt x="11" y="6"/>
                      <a:pt x="14" y="8"/>
                    </a:cubicBezTo>
                    <a:cubicBezTo>
                      <a:pt x="19" y="13"/>
                      <a:pt x="18" y="21"/>
                      <a:pt x="20" y="27"/>
                    </a:cubicBezTo>
                    <a:cubicBezTo>
                      <a:pt x="18" y="22"/>
                      <a:pt x="21" y="15"/>
                      <a:pt x="20" y="10"/>
                    </a:cubicBezTo>
                    <a:cubicBezTo>
                      <a:pt x="17" y="0"/>
                      <a:pt x="10" y="3"/>
                      <a:pt x="3" y="4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2" name="Freeform 439">
                <a:extLst>
                  <a:ext uri="{FF2B5EF4-FFF2-40B4-BE49-F238E27FC236}">
                    <a16:creationId xmlns:a16="http://schemas.microsoft.com/office/drawing/2014/main" id="{FB2679BE-700E-4E43-ADBB-CBA89516F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2715"/>
                <a:ext cx="55" cy="41"/>
              </a:xfrm>
              <a:custGeom>
                <a:avLst/>
                <a:gdLst>
                  <a:gd name="T0" fmla="*/ 83 w 33"/>
                  <a:gd name="T1" fmla="*/ 0 h 23"/>
                  <a:gd name="T2" fmla="*/ 153 w 33"/>
                  <a:gd name="T3" fmla="*/ 102 h 23"/>
                  <a:gd name="T4" fmla="*/ 55 w 33"/>
                  <a:gd name="T5" fmla="*/ 16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" h="23">
                    <a:moveTo>
                      <a:pt x="18" y="0"/>
                    </a:moveTo>
                    <a:cubicBezTo>
                      <a:pt x="18" y="9"/>
                      <a:pt x="21" y="17"/>
                      <a:pt x="33" y="18"/>
                    </a:cubicBezTo>
                    <a:cubicBezTo>
                      <a:pt x="25" y="23"/>
                      <a:pt x="0" y="13"/>
                      <a:pt x="12" y="3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3" name="Freeform 440">
                <a:extLst>
                  <a:ext uri="{FF2B5EF4-FFF2-40B4-BE49-F238E27FC236}">
                    <a16:creationId xmlns:a16="http://schemas.microsoft.com/office/drawing/2014/main" id="{5C440F20-2C24-46EC-B494-449940489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8" y="2373"/>
                <a:ext cx="193" cy="85"/>
              </a:xfrm>
              <a:custGeom>
                <a:avLst/>
                <a:gdLst>
                  <a:gd name="T0" fmla="*/ 22 w 116"/>
                  <a:gd name="T1" fmla="*/ 267 h 48"/>
                  <a:gd name="T2" fmla="*/ 230 w 116"/>
                  <a:gd name="T3" fmla="*/ 34 h 48"/>
                  <a:gd name="T4" fmla="*/ 433 w 116"/>
                  <a:gd name="T5" fmla="*/ 89 h 48"/>
                  <a:gd name="T6" fmla="*/ 534 w 116"/>
                  <a:gd name="T7" fmla="*/ 110 h 48"/>
                  <a:gd name="T8" fmla="*/ 451 w 116"/>
                  <a:gd name="T9" fmla="*/ 66 h 48"/>
                  <a:gd name="T10" fmla="*/ 226 w 116"/>
                  <a:gd name="T11" fmla="*/ 0 h 48"/>
                  <a:gd name="T12" fmla="*/ 37 w 116"/>
                  <a:gd name="T13" fmla="*/ 172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6" h="48">
                    <a:moveTo>
                      <a:pt x="5" y="48"/>
                    </a:moveTo>
                    <a:cubicBezTo>
                      <a:pt x="0" y="25"/>
                      <a:pt x="31" y="8"/>
                      <a:pt x="50" y="6"/>
                    </a:cubicBezTo>
                    <a:cubicBezTo>
                      <a:pt x="66" y="5"/>
                      <a:pt x="79" y="13"/>
                      <a:pt x="94" y="16"/>
                    </a:cubicBezTo>
                    <a:cubicBezTo>
                      <a:pt x="101" y="18"/>
                      <a:pt x="109" y="18"/>
                      <a:pt x="116" y="20"/>
                    </a:cubicBezTo>
                    <a:cubicBezTo>
                      <a:pt x="114" y="15"/>
                      <a:pt x="103" y="14"/>
                      <a:pt x="98" y="12"/>
                    </a:cubicBezTo>
                    <a:cubicBezTo>
                      <a:pt x="82" y="6"/>
                      <a:pt x="67" y="0"/>
                      <a:pt x="49" y="0"/>
                    </a:cubicBezTo>
                    <a:cubicBezTo>
                      <a:pt x="34" y="0"/>
                      <a:pt x="7" y="12"/>
                      <a:pt x="8" y="31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4" name="Freeform 441">
                <a:extLst>
                  <a:ext uri="{FF2B5EF4-FFF2-40B4-BE49-F238E27FC236}">
                    <a16:creationId xmlns:a16="http://schemas.microsoft.com/office/drawing/2014/main" id="{F9939174-6444-4587-B569-937082AE0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3" y="2493"/>
                <a:ext cx="33" cy="57"/>
              </a:xfrm>
              <a:custGeom>
                <a:avLst/>
                <a:gdLst>
                  <a:gd name="T0" fmla="*/ 5 w 20"/>
                  <a:gd name="T1" fmla="*/ 16 h 32"/>
                  <a:gd name="T2" fmla="*/ 68 w 20"/>
                  <a:gd name="T3" fmla="*/ 64 h 32"/>
                  <a:gd name="T4" fmla="*/ 89 w 20"/>
                  <a:gd name="T5" fmla="*/ 182 h 32"/>
                  <a:gd name="T6" fmla="*/ 0 w 20"/>
                  <a:gd name="T7" fmla="*/ 0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32">
                    <a:moveTo>
                      <a:pt x="1" y="3"/>
                    </a:moveTo>
                    <a:cubicBezTo>
                      <a:pt x="5" y="1"/>
                      <a:pt x="12" y="7"/>
                      <a:pt x="15" y="11"/>
                    </a:cubicBezTo>
                    <a:cubicBezTo>
                      <a:pt x="18" y="17"/>
                      <a:pt x="17" y="26"/>
                      <a:pt x="20" y="32"/>
                    </a:cubicBezTo>
                    <a:cubicBezTo>
                      <a:pt x="17" y="18"/>
                      <a:pt x="17" y="3"/>
                      <a:pt x="0" y="0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5" name="Freeform 442">
                <a:extLst>
                  <a:ext uri="{FF2B5EF4-FFF2-40B4-BE49-F238E27FC236}">
                    <a16:creationId xmlns:a16="http://schemas.microsoft.com/office/drawing/2014/main" id="{6EF3BB9C-8418-4339-B366-92CBFBE59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2408"/>
                <a:ext cx="57" cy="54"/>
              </a:xfrm>
              <a:custGeom>
                <a:avLst/>
                <a:gdLst>
                  <a:gd name="T0" fmla="*/ 0 w 34"/>
                  <a:gd name="T1" fmla="*/ 65 h 30"/>
                  <a:gd name="T2" fmla="*/ 0 w 34"/>
                  <a:gd name="T3" fmla="*/ 72 h 30"/>
                  <a:gd name="T4" fmla="*/ 96 w 34"/>
                  <a:gd name="T5" fmla="*/ 72 h 30"/>
                  <a:gd name="T6" fmla="*/ 153 w 34"/>
                  <a:gd name="T7" fmla="*/ 175 h 30"/>
                  <a:gd name="T8" fmla="*/ 104 w 34"/>
                  <a:gd name="T9" fmla="*/ 45 h 30"/>
                  <a:gd name="T10" fmla="*/ 0 w 34"/>
                  <a:gd name="T11" fmla="*/ 52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30">
                    <a:moveTo>
                      <a:pt x="0" y="11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6" y="8"/>
                      <a:pt x="14" y="8"/>
                      <a:pt x="20" y="12"/>
                    </a:cubicBezTo>
                    <a:cubicBezTo>
                      <a:pt x="27" y="16"/>
                      <a:pt x="26" y="26"/>
                      <a:pt x="32" y="30"/>
                    </a:cubicBezTo>
                    <a:cubicBezTo>
                      <a:pt x="34" y="23"/>
                      <a:pt x="28" y="12"/>
                      <a:pt x="22" y="8"/>
                    </a:cubicBezTo>
                    <a:cubicBezTo>
                      <a:pt x="17" y="6"/>
                      <a:pt x="2" y="0"/>
                      <a:pt x="0" y="9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6" name="Freeform 443">
                <a:extLst>
                  <a:ext uri="{FF2B5EF4-FFF2-40B4-BE49-F238E27FC236}">
                    <a16:creationId xmlns:a16="http://schemas.microsoft.com/office/drawing/2014/main" id="{18485869-BD32-4387-85E9-79BB68013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9" y="2430"/>
                <a:ext cx="41" cy="53"/>
              </a:xfrm>
              <a:custGeom>
                <a:avLst/>
                <a:gdLst>
                  <a:gd name="T0" fmla="*/ 0 w 25"/>
                  <a:gd name="T1" fmla="*/ 49 h 30"/>
                  <a:gd name="T2" fmla="*/ 102 w 25"/>
                  <a:gd name="T3" fmla="*/ 166 h 30"/>
                  <a:gd name="T4" fmla="*/ 0 w 25"/>
                  <a:gd name="T5" fmla="*/ 21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" h="30">
                    <a:moveTo>
                      <a:pt x="0" y="9"/>
                    </a:moveTo>
                    <a:cubicBezTo>
                      <a:pt x="12" y="1"/>
                      <a:pt x="20" y="22"/>
                      <a:pt x="23" y="30"/>
                    </a:cubicBezTo>
                    <a:cubicBezTo>
                      <a:pt x="25" y="17"/>
                      <a:pt x="15" y="0"/>
                      <a:pt x="0" y="4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7" name="Freeform 444">
                <a:extLst>
                  <a:ext uri="{FF2B5EF4-FFF2-40B4-BE49-F238E27FC236}">
                    <a16:creationId xmlns:a16="http://schemas.microsoft.com/office/drawing/2014/main" id="{F88B1790-D892-412B-B0B2-243E9495D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2506"/>
                <a:ext cx="31" cy="81"/>
              </a:xfrm>
              <a:custGeom>
                <a:avLst/>
                <a:gdLst>
                  <a:gd name="T0" fmla="*/ 64 w 19"/>
                  <a:gd name="T1" fmla="*/ 12 h 46"/>
                  <a:gd name="T2" fmla="*/ 64 w 19"/>
                  <a:gd name="T3" fmla="*/ 0 h 46"/>
                  <a:gd name="T4" fmla="*/ 83 w 19"/>
                  <a:gd name="T5" fmla="*/ 252 h 46"/>
                  <a:gd name="T6" fmla="*/ 62 w 19"/>
                  <a:gd name="T7" fmla="*/ 44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46">
                    <a:moveTo>
                      <a:pt x="15" y="2"/>
                    </a:moveTo>
                    <a:cubicBezTo>
                      <a:pt x="15" y="1"/>
                      <a:pt x="15" y="0"/>
                      <a:pt x="15" y="0"/>
                    </a:cubicBezTo>
                    <a:cubicBezTo>
                      <a:pt x="6" y="10"/>
                      <a:pt x="11" y="37"/>
                      <a:pt x="19" y="46"/>
                    </a:cubicBezTo>
                    <a:cubicBezTo>
                      <a:pt x="8" y="38"/>
                      <a:pt x="0" y="18"/>
                      <a:pt x="14" y="8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8" name="Freeform 445">
                <a:extLst>
                  <a:ext uri="{FF2B5EF4-FFF2-40B4-BE49-F238E27FC236}">
                    <a16:creationId xmlns:a16="http://schemas.microsoft.com/office/drawing/2014/main" id="{D166CC5C-6138-457D-9BA8-7424D9618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619"/>
                <a:ext cx="48" cy="71"/>
              </a:xfrm>
              <a:custGeom>
                <a:avLst/>
                <a:gdLst>
                  <a:gd name="T0" fmla="*/ 71 w 29"/>
                  <a:gd name="T1" fmla="*/ 0 h 40"/>
                  <a:gd name="T2" fmla="*/ 131 w 29"/>
                  <a:gd name="T3" fmla="*/ 224 h 40"/>
                  <a:gd name="T4" fmla="*/ 46 w 29"/>
                  <a:gd name="T5" fmla="*/ 158 h 40"/>
                  <a:gd name="T6" fmla="*/ 46 w 29"/>
                  <a:gd name="T7" fmla="*/ 21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40">
                    <a:moveTo>
                      <a:pt x="16" y="0"/>
                    </a:moveTo>
                    <a:cubicBezTo>
                      <a:pt x="5" y="12"/>
                      <a:pt x="18" y="33"/>
                      <a:pt x="29" y="40"/>
                    </a:cubicBezTo>
                    <a:cubicBezTo>
                      <a:pt x="23" y="39"/>
                      <a:pt x="13" y="32"/>
                      <a:pt x="10" y="28"/>
                    </a:cubicBezTo>
                    <a:cubicBezTo>
                      <a:pt x="6" y="23"/>
                      <a:pt x="0" y="6"/>
                      <a:pt x="10" y="4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9" name="Freeform 446">
                <a:extLst>
                  <a:ext uri="{FF2B5EF4-FFF2-40B4-BE49-F238E27FC236}">
                    <a16:creationId xmlns:a16="http://schemas.microsoft.com/office/drawing/2014/main" id="{AD5AF338-AB13-4FCF-BD0F-7A4CEE93B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9" y="2669"/>
                <a:ext cx="50" cy="44"/>
              </a:xfrm>
              <a:custGeom>
                <a:avLst/>
                <a:gdLst>
                  <a:gd name="T0" fmla="*/ 117 w 30"/>
                  <a:gd name="T1" fmla="*/ 0 h 25"/>
                  <a:gd name="T2" fmla="*/ 0 w 30"/>
                  <a:gd name="T3" fmla="*/ 121 h 25"/>
                  <a:gd name="T4" fmla="*/ 97 w 30"/>
                  <a:gd name="T5" fmla="*/ 121 h 25"/>
                  <a:gd name="T6" fmla="*/ 125 w 30"/>
                  <a:gd name="T7" fmla="*/ 21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25">
                    <a:moveTo>
                      <a:pt x="25" y="0"/>
                    </a:moveTo>
                    <a:cubicBezTo>
                      <a:pt x="21" y="13"/>
                      <a:pt x="14" y="23"/>
                      <a:pt x="0" y="22"/>
                    </a:cubicBezTo>
                    <a:cubicBezTo>
                      <a:pt x="7" y="22"/>
                      <a:pt x="14" y="25"/>
                      <a:pt x="21" y="22"/>
                    </a:cubicBezTo>
                    <a:cubicBezTo>
                      <a:pt x="28" y="19"/>
                      <a:pt x="30" y="11"/>
                      <a:pt x="27" y="4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0" name="Freeform 447">
                <a:extLst>
                  <a:ext uri="{FF2B5EF4-FFF2-40B4-BE49-F238E27FC236}">
                    <a16:creationId xmlns:a16="http://schemas.microsoft.com/office/drawing/2014/main" id="{A198F6D4-AA9C-4D6C-8D8D-D469B65CB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8" y="2497"/>
                <a:ext cx="43" cy="103"/>
              </a:xfrm>
              <a:custGeom>
                <a:avLst/>
                <a:gdLst>
                  <a:gd name="T0" fmla="*/ 117 w 26"/>
                  <a:gd name="T1" fmla="*/ 0 h 58"/>
                  <a:gd name="T2" fmla="*/ 68 w 26"/>
                  <a:gd name="T3" fmla="*/ 123 h 58"/>
                  <a:gd name="T4" fmla="*/ 28 w 26"/>
                  <a:gd name="T5" fmla="*/ 325 h 58"/>
                  <a:gd name="T6" fmla="*/ 33 w 26"/>
                  <a:gd name="T7" fmla="*/ 167 h 58"/>
                  <a:gd name="T8" fmla="*/ 96 w 26"/>
                  <a:gd name="T9" fmla="*/ 3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58">
                    <a:moveTo>
                      <a:pt x="26" y="0"/>
                    </a:moveTo>
                    <a:cubicBezTo>
                      <a:pt x="25" y="8"/>
                      <a:pt x="18" y="15"/>
                      <a:pt x="15" y="22"/>
                    </a:cubicBezTo>
                    <a:cubicBezTo>
                      <a:pt x="9" y="33"/>
                      <a:pt x="6" y="45"/>
                      <a:pt x="6" y="58"/>
                    </a:cubicBezTo>
                    <a:cubicBezTo>
                      <a:pt x="0" y="50"/>
                      <a:pt x="4" y="38"/>
                      <a:pt x="7" y="30"/>
                    </a:cubicBezTo>
                    <a:cubicBezTo>
                      <a:pt x="9" y="24"/>
                      <a:pt x="13" y="8"/>
                      <a:pt x="21" y="6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1" name="Freeform 448">
                <a:extLst>
                  <a:ext uri="{FF2B5EF4-FFF2-40B4-BE49-F238E27FC236}">
                    <a16:creationId xmlns:a16="http://schemas.microsoft.com/office/drawing/2014/main" id="{0852D47A-E9D6-4F34-B064-81C4295FE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2632"/>
                <a:ext cx="26" cy="55"/>
              </a:xfrm>
              <a:custGeom>
                <a:avLst/>
                <a:gdLst>
                  <a:gd name="T0" fmla="*/ 0 w 16"/>
                  <a:gd name="T1" fmla="*/ 12 h 31"/>
                  <a:gd name="T2" fmla="*/ 0 w 16"/>
                  <a:gd name="T3" fmla="*/ 0 h 31"/>
                  <a:gd name="T4" fmla="*/ 0 w 16"/>
                  <a:gd name="T5" fmla="*/ 174 h 31"/>
                  <a:gd name="T6" fmla="*/ 29 w 16"/>
                  <a:gd name="T7" fmla="*/ 16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1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0" y="9"/>
                      <a:pt x="7" y="21"/>
                      <a:pt x="0" y="31"/>
                    </a:cubicBezTo>
                    <a:cubicBezTo>
                      <a:pt x="11" y="26"/>
                      <a:pt x="16" y="12"/>
                      <a:pt x="7" y="3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2" name="Freeform 449">
                <a:extLst>
                  <a:ext uri="{FF2B5EF4-FFF2-40B4-BE49-F238E27FC236}">
                    <a16:creationId xmlns:a16="http://schemas.microsoft.com/office/drawing/2014/main" id="{B50393FE-6516-4726-8272-A088E0A6A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2314"/>
                <a:ext cx="40" cy="93"/>
              </a:xfrm>
              <a:custGeom>
                <a:avLst/>
                <a:gdLst>
                  <a:gd name="T0" fmla="*/ 5 w 24"/>
                  <a:gd name="T1" fmla="*/ 7 h 52"/>
                  <a:gd name="T2" fmla="*/ 0 w 24"/>
                  <a:gd name="T3" fmla="*/ 0 h 52"/>
                  <a:gd name="T4" fmla="*/ 78 w 24"/>
                  <a:gd name="T5" fmla="*/ 125 h 52"/>
                  <a:gd name="T6" fmla="*/ 83 w 24"/>
                  <a:gd name="T7" fmla="*/ 240 h 52"/>
                  <a:gd name="T8" fmla="*/ 75 w 24"/>
                  <a:gd name="T9" fmla="*/ 297 h 52"/>
                  <a:gd name="T10" fmla="*/ 92 w 24"/>
                  <a:gd name="T11" fmla="*/ 240 h 52"/>
                  <a:gd name="T12" fmla="*/ 105 w 24"/>
                  <a:gd name="T13" fmla="*/ 150 h 52"/>
                  <a:gd name="T14" fmla="*/ 62 w 24"/>
                  <a:gd name="T15" fmla="*/ 52 h 52"/>
                  <a:gd name="T16" fmla="*/ 42 w 24"/>
                  <a:gd name="T17" fmla="*/ 7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52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5" y="8"/>
                      <a:pt x="12" y="13"/>
                      <a:pt x="17" y="22"/>
                    </a:cubicBezTo>
                    <a:cubicBezTo>
                      <a:pt x="20" y="29"/>
                      <a:pt x="21" y="35"/>
                      <a:pt x="18" y="42"/>
                    </a:cubicBezTo>
                    <a:cubicBezTo>
                      <a:pt x="17" y="46"/>
                      <a:pt x="15" y="49"/>
                      <a:pt x="16" y="52"/>
                    </a:cubicBezTo>
                    <a:cubicBezTo>
                      <a:pt x="15" y="48"/>
                      <a:pt x="18" y="46"/>
                      <a:pt x="20" y="42"/>
                    </a:cubicBezTo>
                    <a:cubicBezTo>
                      <a:pt x="23" y="37"/>
                      <a:pt x="24" y="32"/>
                      <a:pt x="23" y="26"/>
                    </a:cubicBezTo>
                    <a:cubicBezTo>
                      <a:pt x="21" y="19"/>
                      <a:pt x="17" y="15"/>
                      <a:pt x="13" y="9"/>
                    </a:cubicBezTo>
                    <a:cubicBezTo>
                      <a:pt x="12" y="7"/>
                      <a:pt x="10" y="0"/>
                      <a:pt x="9" y="1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3" name="Freeform 450">
                <a:extLst>
                  <a:ext uri="{FF2B5EF4-FFF2-40B4-BE49-F238E27FC236}">
                    <a16:creationId xmlns:a16="http://schemas.microsoft.com/office/drawing/2014/main" id="{F931FC47-2A16-4D8F-A2C6-2EC83CCFF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1" y="2529"/>
                <a:ext cx="40" cy="57"/>
              </a:xfrm>
              <a:custGeom>
                <a:avLst/>
                <a:gdLst>
                  <a:gd name="T0" fmla="*/ 112 w 24"/>
                  <a:gd name="T1" fmla="*/ 0 h 32"/>
                  <a:gd name="T2" fmla="*/ 33 w 24"/>
                  <a:gd name="T3" fmla="*/ 182 h 32"/>
                  <a:gd name="T4" fmla="*/ 97 w 24"/>
                  <a:gd name="T5" fmla="*/ 0 h 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32">
                    <a:moveTo>
                      <a:pt x="24" y="0"/>
                    </a:moveTo>
                    <a:cubicBezTo>
                      <a:pt x="11" y="2"/>
                      <a:pt x="2" y="19"/>
                      <a:pt x="7" y="32"/>
                    </a:cubicBezTo>
                    <a:cubicBezTo>
                      <a:pt x="0" y="19"/>
                      <a:pt x="4" y="3"/>
                      <a:pt x="21" y="0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4" name="Freeform 451">
                <a:extLst>
                  <a:ext uri="{FF2B5EF4-FFF2-40B4-BE49-F238E27FC236}">
                    <a16:creationId xmlns:a16="http://schemas.microsoft.com/office/drawing/2014/main" id="{F4BC2B85-6837-4967-B886-BF33162DA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3" y="2382"/>
                <a:ext cx="48" cy="67"/>
              </a:xfrm>
              <a:custGeom>
                <a:avLst/>
                <a:gdLst>
                  <a:gd name="T0" fmla="*/ 131 w 29"/>
                  <a:gd name="T1" fmla="*/ 21 h 38"/>
                  <a:gd name="T2" fmla="*/ 46 w 29"/>
                  <a:gd name="T3" fmla="*/ 208 h 38"/>
                  <a:gd name="T4" fmla="*/ 118 w 29"/>
                  <a:gd name="T5" fmla="*/ 0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38">
                    <a:moveTo>
                      <a:pt x="29" y="4"/>
                    </a:moveTo>
                    <a:cubicBezTo>
                      <a:pt x="14" y="5"/>
                      <a:pt x="6" y="26"/>
                      <a:pt x="10" y="38"/>
                    </a:cubicBezTo>
                    <a:cubicBezTo>
                      <a:pt x="0" y="21"/>
                      <a:pt x="12" y="7"/>
                      <a:pt x="26" y="0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5" name="Freeform 452">
                <a:extLst>
                  <a:ext uri="{FF2B5EF4-FFF2-40B4-BE49-F238E27FC236}">
                    <a16:creationId xmlns:a16="http://schemas.microsoft.com/office/drawing/2014/main" id="{92EB0746-E9F4-431A-8E99-498B15FA8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" y="2242"/>
                <a:ext cx="30" cy="55"/>
              </a:xfrm>
              <a:custGeom>
                <a:avLst/>
                <a:gdLst>
                  <a:gd name="T0" fmla="*/ 83 w 18"/>
                  <a:gd name="T1" fmla="*/ 0 h 31"/>
                  <a:gd name="T2" fmla="*/ 62 w 18"/>
                  <a:gd name="T3" fmla="*/ 174 h 31"/>
                  <a:gd name="T4" fmla="*/ 50 w 18"/>
                  <a:gd name="T5" fmla="*/ 16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31">
                    <a:moveTo>
                      <a:pt x="18" y="0"/>
                    </a:moveTo>
                    <a:cubicBezTo>
                      <a:pt x="12" y="7"/>
                      <a:pt x="0" y="23"/>
                      <a:pt x="13" y="31"/>
                    </a:cubicBezTo>
                    <a:cubicBezTo>
                      <a:pt x="1" y="24"/>
                      <a:pt x="0" y="12"/>
                      <a:pt x="11" y="3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6" name="Freeform 453">
                <a:extLst>
                  <a:ext uri="{FF2B5EF4-FFF2-40B4-BE49-F238E27FC236}">
                    <a16:creationId xmlns:a16="http://schemas.microsoft.com/office/drawing/2014/main" id="{6939E8E4-DCA4-40D0-92A5-7F801B08E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2219"/>
                <a:ext cx="27" cy="46"/>
              </a:xfrm>
              <a:custGeom>
                <a:avLst/>
                <a:gdLst>
                  <a:gd name="T0" fmla="*/ 78 w 16"/>
                  <a:gd name="T1" fmla="*/ 0 h 26"/>
                  <a:gd name="T2" fmla="*/ 62 w 16"/>
                  <a:gd name="T3" fmla="*/ 143 h 26"/>
                  <a:gd name="T4" fmla="*/ 69 w 16"/>
                  <a:gd name="T5" fmla="*/ 7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26">
                    <a:moveTo>
                      <a:pt x="16" y="0"/>
                    </a:moveTo>
                    <a:cubicBezTo>
                      <a:pt x="8" y="3"/>
                      <a:pt x="9" y="21"/>
                      <a:pt x="13" y="26"/>
                    </a:cubicBezTo>
                    <a:cubicBezTo>
                      <a:pt x="9" y="18"/>
                      <a:pt x="0" y="6"/>
                      <a:pt x="14" y="1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7" name="Freeform 454">
                <a:extLst>
                  <a:ext uri="{FF2B5EF4-FFF2-40B4-BE49-F238E27FC236}">
                    <a16:creationId xmlns:a16="http://schemas.microsoft.com/office/drawing/2014/main" id="{B04FC9CC-060B-4A79-B57D-FE6BDE8C8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" y="2563"/>
                <a:ext cx="143" cy="125"/>
              </a:xfrm>
              <a:custGeom>
                <a:avLst/>
                <a:gdLst>
                  <a:gd name="T0" fmla="*/ 372 w 86"/>
                  <a:gd name="T1" fmla="*/ 0 h 71"/>
                  <a:gd name="T2" fmla="*/ 276 w 86"/>
                  <a:gd name="T3" fmla="*/ 329 h 71"/>
                  <a:gd name="T4" fmla="*/ 210 w 86"/>
                  <a:gd name="T5" fmla="*/ 359 h 71"/>
                  <a:gd name="T6" fmla="*/ 133 w 86"/>
                  <a:gd name="T7" fmla="*/ 375 h 71"/>
                  <a:gd name="T8" fmla="*/ 47 w 86"/>
                  <a:gd name="T9" fmla="*/ 375 h 71"/>
                  <a:gd name="T10" fmla="*/ 0 w 86"/>
                  <a:gd name="T11" fmla="*/ 354 h 71"/>
                  <a:gd name="T12" fmla="*/ 50 w 86"/>
                  <a:gd name="T13" fmla="*/ 375 h 71"/>
                  <a:gd name="T14" fmla="*/ 158 w 86"/>
                  <a:gd name="T15" fmla="*/ 382 h 71"/>
                  <a:gd name="T16" fmla="*/ 321 w 86"/>
                  <a:gd name="T17" fmla="*/ 338 h 71"/>
                  <a:gd name="T18" fmla="*/ 367 w 86"/>
                  <a:gd name="T19" fmla="*/ 12 h 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" h="71">
                    <a:moveTo>
                      <a:pt x="81" y="0"/>
                    </a:moveTo>
                    <a:cubicBezTo>
                      <a:pt x="81" y="21"/>
                      <a:pt x="78" y="47"/>
                      <a:pt x="60" y="60"/>
                    </a:cubicBezTo>
                    <a:cubicBezTo>
                      <a:pt x="55" y="63"/>
                      <a:pt x="50" y="64"/>
                      <a:pt x="46" y="66"/>
                    </a:cubicBezTo>
                    <a:cubicBezTo>
                      <a:pt x="39" y="68"/>
                      <a:pt x="36" y="70"/>
                      <a:pt x="29" y="69"/>
                    </a:cubicBezTo>
                    <a:cubicBezTo>
                      <a:pt x="23" y="69"/>
                      <a:pt x="16" y="71"/>
                      <a:pt x="10" y="69"/>
                    </a:cubicBezTo>
                    <a:cubicBezTo>
                      <a:pt x="7" y="68"/>
                      <a:pt x="4" y="65"/>
                      <a:pt x="0" y="65"/>
                    </a:cubicBezTo>
                    <a:cubicBezTo>
                      <a:pt x="3" y="68"/>
                      <a:pt x="7" y="69"/>
                      <a:pt x="11" y="69"/>
                    </a:cubicBezTo>
                    <a:cubicBezTo>
                      <a:pt x="19" y="70"/>
                      <a:pt x="26" y="70"/>
                      <a:pt x="34" y="70"/>
                    </a:cubicBezTo>
                    <a:cubicBezTo>
                      <a:pt x="45" y="71"/>
                      <a:pt x="62" y="70"/>
                      <a:pt x="70" y="62"/>
                    </a:cubicBezTo>
                    <a:cubicBezTo>
                      <a:pt x="83" y="51"/>
                      <a:pt x="86" y="16"/>
                      <a:pt x="80" y="2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8" name="Freeform 455">
                <a:extLst>
                  <a:ext uri="{FF2B5EF4-FFF2-40B4-BE49-F238E27FC236}">
                    <a16:creationId xmlns:a16="http://schemas.microsoft.com/office/drawing/2014/main" id="{B3156C5B-C2A6-4071-BBEB-EDE407628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9" y="2575"/>
                <a:ext cx="35" cy="69"/>
              </a:xfrm>
              <a:custGeom>
                <a:avLst/>
                <a:gdLst>
                  <a:gd name="T0" fmla="*/ 97 w 21"/>
                  <a:gd name="T1" fmla="*/ 16 h 39"/>
                  <a:gd name="T2" fmla="*/ 33 w 21"/>
                  <a:gd name="T3" fmla="*/ 65 h 39"/>
                  <a:gd name="T4" fmla="*/ 37 w 21"/>
                  <a:gd name="T5" fmla="*/ 216 h 39"/>
                  <a:gd name="T6" fmla="*/ 0 w 21"/>
                  <a:gd name="T7" fmla="*/ 129 h 39"/>
                  <a:gd name="T8" fmla="*/ 62 w 21"/>
                  <a:gd name="T9" fmla="*/ 37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9">
                    <a:moveTo>
                      <a:pt x="21" y="3"/>
                    </a:moveTo>
                    <a:cubicBezTo>
                      <a:pt x="15" y="0"/>
                      <a:pt x="10" y="8"/>
                      <a:pt x="7" y="12"/>
                    </a:cubicBezTo>
                    <a:cubicBezTo>
                      <a:pt x="2" y="20"/>
                      <a:pt x="2" y="32"/>
                      <a:pt x="8" y="39"/>
                    </a:cubicBezTo>
                    <a:cubicBezTo>
                      <a:pt x="6" y="35"/>
                      <a:pt x="0" y="28"/>
                      <a:pt x="0" y="23"/>
                    </a:cubicBezTo>
                    <a:cubicBezTo>
                      <a:pt x="1" y="16"/>
                      <a:pt x="8" y="11"/>
                      <a:pt x="13" y="7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9" name="Freeform 456">
                <a:extLst>
                  <a:ext uri="{FF2B5EF4-FFF2-40B4-BE49-F238E27FC236}">
                    <a16:creationId xmlns:a16="http://schemas.microsoft.com/office/drawing/2014/main" id="{D4BBFD7A-71EF-4826-911D-AC8099338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" y="2293"/>
                <a:ext cx="57" cy="140"/>
              </a:xfrm>
              <a:custGeom>
                <a:avLst/>
                <a:gdLst>
                  <a:gd name="T0" fmla="*/ 154 w 34"/>
                  <a:gd name="T1" fmla="*/ 12 h 79"/>
                  <a:gd name="T2" fmla="*/ 57 w 34"/>
                  <a:gd name="T3" fmla="*/ 183 h 79"/>
                  <a:gd name="T4" fmla="*/ 42 w 34"/>
                  <a:gd name="T5" fmla="*/ 439 h 79"/>
                  <a:gd name="T6" fmla="*/ 20 w 34"/>
                  <a:gd name="T7" fmla="*/ 232 h 79"/>
                  <a:gd name="T8" fmla="*/ 161 w 34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79">
                    <a:moveTo>
                      <a:pt x="33" y="2"/>
                    </a:moveTo>
                    <a:cubicBezTo>
                      <a:pt x="23" y="11"/>
                      <a:pt x="16" y="19"/>
                      <a:pt x="12" y="33"/>
                    </a:cubicBezTo>
                    <a:cubicBezTo>
                      <a:pt x="8" y="46"/>
                      <a:pt x="1" y="67"/>
                      <a:pt x="9" y="79"/>
                    </a:cubicBezTo>
                    <a:cubicBezTo>
                      <a:pt x="0" y="72"/>
                      <a:pt x="4" y="52"/>
                      <a:pt x="4" y="42"/>
                    </a:cubicBezTo>
                    <a:cubicBezTo>
                      <a:pt x="4" y="22"/>
                      <a:pt x="16" y="9"/>
                      <a:pt x="34" y="0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0" name="Freeform 457">
                <a:extLst>
                  <a:ext uri="{FF2B5EF4-FFF2-40B4-BE49-F238E27FC236}">
                    <a16:creationId xmlns:a16="http://schemas.microsoft.com/office/drawing/2014/main" id="{45266CBC-73CA-4CAD-92BF-A62E41DB8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2162"/>
                <a:ext cx="26" cy="64"/>
              </a:xfrm>
              <a:custGeom>
                <a:avLst/>
                <a:gdLst>
                  <a:gd name="T0" fmla="*/ 63 w 16"/>
                  <a:gd name="T1" fmla="*/ 7 h 36"/>
                  <a:gd name="T2" fmla="*/ 68 w 16"/>
                  <a:gd name="T3" fmla="*/ 0 h 36"/>
                  <a:gd name="T4" fmla="*/ 39 w 16"/>
                  <a:gd name="T5" fmla="*/ 203 h 36"/>
                  <a:gd name="T6" fmla="*/ 5 w 16"/>
                  <a:gd name="T7" fmla="*/ 117 h 36"/>
                  <a:gd name="T8" fmla="*/ 34 w 16"/>
                  <a:gd name="T9" fmla="*/ 1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6">
                    <a:moveTo>
                      <a:pt x="15" y="1"/>
                    </a:moveTo>
                    <a:cubicBezTo>
                      <a:pt x="15" y="1"/>
                      <a:pt x="16" y="0"/>
                      <a:pt x="16" y="0"/>
                    </a:cubicBezTo>
                    <a:cubicBezTo>
                      <a:pt x="2" y="4"/>
                      <a:pt x="6" y="26"/>
                      <a:pt x="9" y="36"/>
                    </a:cubicBezTo>
                    <a:cubicBezTo>
                      <a:pt x="4" y="34"/>
                      <a:pt x="1" y="26"/>
                      <a:pt x="1" y="21"/>
                    </a:cubicBezTo>
                    <a:cubicBezTo>
                      <a:pt x="0" y="18"/>
                      <a:pt x="4" y="2"/>
                      <a:pt x="8" y="2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1" name="Freeform 458">
                <a:extLst>
                  <a:ext uri="{FF2B5EF4-FFF2-40B4-BE49-F238E27FC236}">
                    <a16:creationId xmlns:a16="http://schemas.microsoft.com/office/drawing/2014/main" id="{4A088C44-8F87-4514-B112-D2BBCF064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7" y="2267"/>
                <a:ext cx="57" cy="58"/>
              </a:xfrm>
              <a:custGeom>
                <a:avLst/>
                <a:gdLst>
                  <a:gd name="T0" fmla="*/ 161 w 34"/>
                  <a:gd name="T1" fmla="*/ 121 h 33"/>
                  <a:gd name="T2" fmla="*/ 22 w 34"/>
                  <a:gd name="T3" fmla="*/ 179 h 33"/>
                  <a:gd name="T4" fmla="*/ 141 w 34"/>
                  <a:gd name="T5" fmla="*/ 56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33">
                    <a:moveTo>
                      <a:pt x="34" y="22"/>
                    </a:moveTo>
                    <a:cubicBezTo>
                      <a:pt x="27" y="10"/>
                      <a:pt x="6" y="21"/>
                      <a:pt x="5" y="33"/>
                    </a:cubicBezTo>
                    <a:cubicBezTo>
                      <a:pt x="0" y="21"/>
                      <a:pt x="20" y="0"/>
                      <a:pt x="30" y="10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2" name="Freeform 459">
                <a:extLst>
                  <a:ext uri="{FF2B5EF4-FFF2-40B4-BE49-F238E27FC236}">
                    <a16:creationId xmlns:a16="http://schemas.microsoft.com/office/drawing/2014/main" id="{37DAD0C2-8BE5-40C0-8F10-E41E3AF22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" y="2486"/>
                <a:ext cx="32" cy="73"/>
              </a:xfrm>
              <a:custGeom>
                <a:avLst/>
                <a:gdLst>
                  <a:gd name="T0" fmla="*/ 91 w 19"/>
                  <a:gd name="T1" fmla="*/ 21 h 41"/>
                  <a:gd name="T2" fmla="*/ 34 w 19"/>
                  <a:gd name="T3" fmla="*/ 109 h 41"/>
                  <a:gd name="T4" fmla="*/ 37 w 19"/>
                  <a:gd name="T5" fmla="*/ 224 h 41"/>
                  <a:gd name="T6" fmla="*/ 5 w 19"/>
                  <a:gd name="T7" fmla="*/ 142 h 41"/>
                  <a:gd name="T8" fmla="*/ 54 w 19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41">
                    <a:moveTo>
                      <a:pt x="19" y="4"/>
                    </a:moveTo>
                    <a:cubicBezTo>
                      <a:pt x="11" y="7"/>
                      <a:pt x="8" y="11"/>
                      <a:pt x="7" y="19"/>
                    </a:cubicBezTo>
                    <a:cubicBezTo>
                      <a:pt x="6" y="26"/>
                      <a:pt x="10" y="33"/>
                      <a:pt x="8" y="40"/>
                    </a:cubicBezTo>
                    <a:cubicBezTo>
                      <a:pt x="2" y="41"/>
                      <a:pt x="1" y="29"/>
                      <a:pt x="1" y="25"/>
                    </a:cubicBezTo>
                    <a:cubicBezTo>
                      <a:pt x="0" y="15"/>
                      <a:pt x="2" y="5"/>
                      <a:pt x="11" y="0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3" name="Freeform 460">
                <a:extLst>
                  <a:ext uri="{FF2B5EF4-FFF2-40B4-BE49-F238E27FC236}">
                    <a16:creationId xmlns:a16="http://schemas.microsoft.com/office/drawing/2014/main" id="{241197C7-F59E-4FCE-B57D-59229589B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2341"/>
                <a:ext cx="30" cy="83"/>
              </a:xfrm>
              <a:custGeom>
                <a:avLst/>
                <a:gdLst>
                  <a:gd name="T0" fmla="*/ 0 w 18"/>
                  <a:gd name="T1" fmla="*/ 0 h 47"/>
                  <a:gd name="T2" fmla="*/ 55 w 18"/>
                  <a:gd name="T3" fmla="*/ 87 h 47"/>
                  <a:gd name="T4" fmla="*/ 22 w 18"/>
                  <a:gd name="T5" fmla="*/ 260 h 47"/>
                  <a:gd name="T6" fmla="*/ 20 w 18"/>
                  <a:gd name="T7" fmla="*/ 28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47">
                    <a:moveTo>
                      <a:pt x="0" y="0"/>
                    </a:moveTo>
                    <a:cubicBezTo>
                      <a:pt x="3" y="6"/>
                      <a:pt x="9" y="10"/>
                      <a:pt x="12" y="16"/>
                    </a:cubicBezTo>
                    <a:cubicBezTo>
                      <a:pt x="17" y="28"/>
                      <a:pt x="11" y="37"/>
                      <a:pt x="5" y="47"/>
                    </a:cubicBezTo>
                    <a:cubicBezTo>
                      <a:pt x="16" y="41"/>
                      <a:pt x="18" y="9"/>
                      <a:pt x="4" y="5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4" name="Freeform 461">
                <a:extLst>
                  <a:ext uri="{FF2B5EF4-FFF2-40B4-BE49-F238E27FC236}">
                    <a16:creationId xmlns:a16="http://schemas.microsoft.com/office/drawing/2014/main" id="{C3B78D8C-9185-45E7-8FA4-FF4CC0C8F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4" y="2109"/>
                <a:ext cx="32" cy="81"/>
              </a:xfrm>
              <a:custGeom>
                <a:avLst/>
                <a:gdLst>
                  <a:gd name="T0" fmla="*/ 0 w 19"/>
                  <a:gd name="T1" fmla="*/ 0 h 46"/>
                  <a:gd name="T2" fmla="*/ 67 w 19"/>
                  <a:gd name="T3" fmla="*/ 102 h 46"/>
                  <a:gd name="T4" fmla="*/ 71 w 19"/>
                  <a:gd name="T5" fmla="*/ 252 h 46"/>
                  <a:gd name="T6" fmla="*/ 91 w 19"/>
                  <a:gd name="T7" fmla="*/ 127 h 46"/>
                  <a:gd name="T8" fmla="*/ 20 w 19"/>
                  <a:gd name="T9" fmla="*/ 2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46">
                    <a:moveTo>
                      <a:pt x="0" y="0"/>
                    </a:moveTo>
                    <a:cubicBezTo>
                      <a:pt x="2" y="4"/>
                      <a:pt x="11" y="13"/>
                      <a:pt x="14" y="19"/>
                    </a:cubicBezTo>
                    <a:cubicBezTo>
                      <a:pt x="19" y="28"/>
                      <a:pt x="14" y="36"/>
                      <a:pt x="15" y="46"/>
                    </a:cubicBezTo>
                    <a:cubicBezTo>
                      <a:pt x="14" y="39"/>
                      <a:pt x="19" y="31"/>
                      <a:pt x="19" y="23"/>
                    </a:cubicBezTo>
                    <a:cubicBezTo>
                      <a:pt x="19" y="16"/>
                      <a:pt x="13" y="3"/>
                      <a:pt x="4" y="4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5" name="Freeform 462">
                <a:extLst>
                  <a:ext uri="{FF2B5EF4-FFF2-40B4-BE49-F238E27FC236}">
                    <a16:creationId xmlns:a16="http://schemas.microsoft.com/office/drawing/2014/main" id="{59DBE63C-E6A1-4D69-8136-87BC7050B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" y="2123"/>
                <a:ext cx="46" cy="121"/>
              </a:xfrm>
              <a:custGeom>
                <a:avLst/>
                <a:gdLst>
                  <a:gd name="T0" fmla="*/ 41 w 28"/>
                  <a:gd name="T1" fmla="*/ 0 h 68"/>
                  <a:gd name="T2" fmla="*/ 41 w 28"/>
                  <a:gd name="T3" fmla="*/ 57 h 68"/>
                  <a:gd name="T4" fmla="*/ 54 w 28"/>
                  <a:gd name="T5" fmla="*/ 167 h 68"/>
                  <a:gd name="T6" fmla="*/ 125 w 28"/>
                  <a:gd name="T7" fmla="*/ 383 h 68"/>
                  <a:gd name="T8" fmla="*/ 35 w 28"/>
                  <a:gd name="T9" fmla="*/ 244 h 68"/>
                  <a:gd name="T10" fmla="*/ 20 w 28"/>
                  <a:gd name="T11" fmla="*/ 36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68">
                    <a:moveTo>
                      <a:pt x="9" y="0"/>
                    </a:moveTo>
                    <a:cubicBezTo>
                      <a:pt x="7" y="3"/>
                      <a:pt x="8" y="7"/>
                      <a:pt x="9" y="10"/>
                    </a:cubicBezTo>
                    <a:cubicBezTo>
                      <a:pt x="10" y="16"/>
                      <a:pt x="11" y="23"/>
                      <a:pt x="12" y="30"/>
                    </a:cubicBezTo>
                    <a:cubicBezTo>
                      <a:pt x="15" y="44"/>
                      <a:pt x="23" y="55"/>
                      <a:pt x="28" y="68"/>
                    </a:cubicBezTo>
                    <a:cubicBezTo>
                      <a:pt x="21" y="61"/>
                      <a:pt x="13" y="52"/>
                      <a:pt x="8" y="43"/>
                    </a:cubicBezTo>
                    <a:cubicBezTo>
                      <a:pt x="4" y="35"/>
                      <a:pt x="0" y="15"/>
                      <a:pt x="4" y="6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" name="Freeform 463">
                <a:extLst>
                  <a:ext uri="{FF2B5EF4-FFF2-40B4-BE49-F238E27FC236}">
                    <a16:creationId xmlns:a16="http://schemas.microsoft.com/office/drawing/2014/main" id="{77705F98-9D85-4074-AAAE-60ABD9198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2059"/>
                <a:ext cx="54" cy="50"/>
              </a:xfrm>
              <a:custGeom>
                <a:avLst/>
                <a:gdLst>
                  <a:gd name="T0" fmla="*/ 5 w 32"/>
                  <a:gd name="T1" fmla="*/ 23 h 28"/>
                  <a:gd name="T2" fmla="*/ 0 w 32"/>
                  <a:gd name="T3" fmla="*/ 29 h 28"/>
                  <a:gd name="T4" fmla="*/ 154 w 32"/>
                  <a:gd name="T5" fmla="*/ 159 h 28"/>
                  <a:gd name="T6" fmla="*/ 91 w 32"/>
                  <a:gd name="T7" fmla="*/ 45 h 28"/>
                  <a:gd name="T8" fmla="*/ 0 w 32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8">
                    <a:moveTo>
                      <a:pt x="1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12" y="10"/>
                      <a:pt x="24" y="16"/>
                      <a:pt x="32" y="28"/>
                    </a:cubicBezTo>
                    <a:cubicBezTo>
                      <a:pt x="28" y="21"/>
                      <a:pt x="27" y="12"/>
                      <a:pt x="19" y="8"/>
                    </a:cubicBezTo>
                    <a:cubicBezTo>
                      <a:pt x="14" y="4"/>
                      <a:pt x="5" y="3"/>
                      <a:pt x="0" y="0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7" name="Freeform 464">
                <a:extLst>
                  <a:ext uri="{FF2B5EF4-FFF2-40B4-BE49-F238E27FC236}">
                    <a16:creationId xmlns:a16="http://schemas.microsoft.com/office/drawing/2014/main" id="{12BD3079-8B20-4546-A835-7F66C8030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1932"/>
                <a:ext cx="65" cy="46"/>
              </a:xfrm>
              <a:custGeom>
                <a:avLst/>
                <a:gdLst>
                  <a:gd name="T0" fmla="*/ 0 w 39"/>
                  <a:gd name="T1" fmla="*/ 143 h 26"/>
                  <a:gd name="T2" fmla="*/ 70 w 39"/>
                  <a:gd name="T3" fmla="*/ 85 h 26"/>
                  <a:gd name="T4" fmla="*/ 180 w 39"/>
                  <a:gd name="T5" fmla="*/ 122 h 26"/>
                  <a:gd name="T6" fmla="*/ 0 w 39"/>
                  <a:gd name="T7" fmla="*/ 94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" h="26">
                    <a:moveTo>
                      <a:pt x="0" y="26"/>
                    </a:moveTo>
                    <a:cubicBezTo>
                      <a:pt x="1" y="20"/>
                      <a:pt x="10" y="15"/>
                      <a:pt x="15" y="15"/>
                    </a:cubicBezTo>
                    <a:cubicBezTo>
                      <a:pt x="24" y="14"/>
                      <a:pt x="31" y="20"/>
                      <a:pt x="39" y="22"/>
                    </a:cubicBezTo>
                    <a:cubicBezTo>
                      <a:pt x="31" y="12"/>
                      <a:pt x="7" y="0"/>
                      <a:pt x="0" y="17"/>
                    </a:cubicBezTo>
                  </a:path>
                </a:pathLst>
              </a:custGeom>
              <a:solidFill>
                <a:srgbClr val="F7E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8" name="Freeform 465">
                <a:extLst>
                  <a:ext uri="{FF2B5EF4-FFF2-40B4-BE49-F238E27FC236}">
                    <a16:creationId xmlns:a16="http://schemas.microsoft.com/office/drawing/2014/main" id="{87A8F182-5EC1-4F33-8402-341DF73C6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" y="2830"/>
                <a:ext cx="106" cy="158"/>
              </a:xfrm>
              <a:custGeom>
                <a:avLst/>
                <a:gdLst>
                  <a:gd name="T0" fmla="*/ 272 w 64"/>
                  <a:gd name="T1" fmla="*/ 16 h 89"/>
                  <a:gd name="T2" fmla="*/ 28 w 64"/>
                  <a:gd name="T3" fmla="*/ 162 h 89"/>
                  <a:gd name="T4" fmla="*/ 68 w 64"/>
                  <a:gd name="T5" fmla="*/ 497 h 89"/>
                  <a:gd name="T6" fmla="*/ 126 w 64"/>
                  <a:gd name="T7" fmla="*/ 190 h 89"/>
                  <a:gd name="T8" fmla="*/ 292 w 64"/>
                  <a:gd name="T9" fmla="*/ 66 h 89"/>
                  <a:gd name="T10" fmla="*/ 285 w 64"/>
                  <a:gd name="T11" fmla="*/ 44 h 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" h="89">
                    <a:moveTo>
                      <a:pt x="60" y="3"/>
                    </a:moveTo>
                    <a:cubicBezTo>
                      <a:pt x="34" y="0"/>
                      <a:pt x="16" y="1"/>
                      <a:pt x="6" y="29"/>
                    </a:cubicBezTo>
                    <a:cubicBezTo>
                      <a:pt x="2" y="43"/>
                      <a:pt x="0" y="82"/>
                      <a:pt x="15" y="89"/>
                    </a:cubicBezTo>
                    <a:cubicBezTo>
                      <a:pt x="23" y="72"/>
                      <a:pt x="18" y="52"/>
                      <a:pt x="28" y="34"/>
                    </a:cubicBezTo>
                    <a:cubicBezTo>
                      <a:pt x="36" y="19"/>
                      <a:pt x="47" y="12"/>
                      <a:pt x="64" y="12"/>
                    </a:cubicBezTo>
                    <a:cubicBezTo>
                      <a:pt x="63" y="11"/>
                      <a:pt x="63" y="10"/>
                      <a:pt x="63" y="8"/>
                    </a:cubicBezTo>
                  </a:path>
                </a:pathLst>
              </a:custGeom>
              <a:solidFill>
                <a:srgbClr val="DE8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9" name="Freeform 466">
                <a:extLst>
                  <a:ext uri="{FF2B5EF4-FFF2-40B4-BE49-F238E27FC236}">
                    <a16:creationId xmlns:a16="http://schemas.microsoft.com/office/drawing/2014/main" id="{4A1B283F-6018-421D-9D52-E9B0BD7F1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2857"/>
                <a:ext cx="128" cy="111"/>
              </a:xfrm>
              <a:custGeom>
                <a:avLst/>
                <a:gdLst>
                  <a:gd name="T0" fmla="*/ 354 w 77"/>
                  <a:gd name="T1" fmla="*/ 37 h 63"/>
                  <a:gd name="T2" fmla="*/ 91 w 77"/>
                  <a:gd name="T3" fmla="*/ 44 h 63"/>
                  <a:gd name="T4" fmla="*/ 70 w 77"/>
                  <a:gd name="T5" fmla="*/ 345 h 63"/>
                  <a:gd name="T6" fmla="*/ 326 w 77"/>
                  <a:gd name="T7" fmla="*/ 65 h 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77" y="7"/>
                    </a:moveTo>
                    <a:cubicBezTo>
                      <a:pt x="67" y="0"/>
                      <a:pt x="29" y="0"/>
                      <a:pt x="20" y="8"/>
                    </a:cubicBezTo>
                    <a:cubicBezTo>
                      <a:pt x="11" y="15"/>
                      <a:pt x="0" y="59"/>
                      <a:pt x="15" y="63"/>
                    </a:cubicBezTo>
                    <a:cubicBezTo>
                      <a:pt x="22" y="37"/>
                      <a:pt x="41" y="9"/>
                      <a:pt x="71" y="12"/>
                    </a:cubicBezTo>
                  </a:path>
                </a:pathLst>
              </a:custGeom>
              <a:solidFill>
                <a:srgbClr val="DE8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" name="Freeform 467">
                <a:extLst>
                  <a:ext uri="{FF2B5EF4-FFF2-40B4-BE49-F238E27FC236}">
                    <a16:creationId xmlns:a16="http://schemas.microsoft.com/office/drawing/2014/main" id="{673A8F89-78BD-4271-9EEB-BE48E09A3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8" y="2867"/>
                <a:ext cx="125" cy="105"/>
              </a:xfrm>
              <a:custGeom>
                <a:avLst/>
                <a:gdLst>
                  <a:gd name="T0" fmla="*/ 347 w 75"/>
                  <a:gd name="T1" fmla="*/ 28 h 59"/>
                  <a:gd name="T2" fmla="*/ 105 w 75"/>
                  <a:gd name="T3" fmla="*/ 36 h 59"/>
                  <a:gd name="T4" fmla="*/ 28 w 75"/>
                  <a:gd name="T5" fmla="*/ 333 h 59"/>
                  <a:gd name="T6" fmla="*/ 258 w 75"/>
                  <a:gd name="T7" fmla="*/ 28 h 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5" h="59">
                    <a:moveTo>
                      <a:pt x="75" y="5"/>
                    </a:moveTo>
                    <a:cubicBezTo>
                      <a:pt x="63" y="0"/>
                      <a:pt x="35" y="2"/>
                      <a:pt x="23" y="6"/>
                    </a:cubicBezTo>
                    <a:cubicBezTo>
                      <a:pt x="4" y="12"/>
                      <a:pt x="0" y="42"/>
                      <a:pt x="6" y="59"/>
                    </a:cubicBezTo>
                    <a:cubicBezTo>
                      <a:pt x="18" y="42"/>
                      <a:pt x="28" y="7"/>
                      <a:pt x="56" y="5"/>
                    </a:cubicBezTo>
                  </a:path>
                </a:pathLst>
              </a:custGeom>
              <a:solidFill>
                <a:srgbClr val="DE8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1" name="Freeform 468">
                <a:extLst>
                  <a:ext uri="{FF2B5EF4-FFF2-40B4-BE49-F238E27FC236}">
                    <a16:creationId xmlns:a16="http://schemas.microsoft.com/office/drawing/2014/main" id="{1969E940-1535-460E-8921-B25E17D35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2903"/>
                <a:ext cx="51" cy="46"/>
              </a:xfrm>
              <a:custGeom>
                <a:avLst/>
                <a:gdLst>
                  <a:gd name="T0" fmla="*/ 125 w 31"/>
                  <a:gd name="T1" fmla="*/ 21 h 26"/>
                  <a:gd name="T2" fmla="*/ 0 w 31"/>
                  <a:gd name="T3" fmla="*/ 131 h 26"/>
                  <a:gd name="T4" fmla="*/ 138 w 31"/>
                  <a:gd name="T5" fmla="*/ 28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26">
                    <a:moveTo>
                      <a:pt x="28" y="4"/>
                    </a:moveTo>
                    <a:cubicBezTo>
                      <a:pt x="14" y="0"/>
                      <a:pt x="3" y="10"/>
                      <a:pt x="0" y="24"/>
                    </a:cubicBezTo>
                    <a:cubicBezTo>
                      <a:pt x="11" y="26"/>
                      <a:pt x="17" y="5"/>
                      <a:pt x="31" y="5"/>
                    </a:cubicBezTo>
                  </a:path>
                </a:pathLst>
              </a:custGeom>
              <a:solidFill>
                <a:srgbClr val="DE8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2" name="Freeform 469">
                <a:extLst>
                  <a:ext uri="{FF2B5EF4-FFF2-40B4-BE49-F238E27FC236}">
                    <a16:creationId xmlns:a16="http://schemas.microsoft.com/office/drawing/2014/main" id="{0CBE25AA-8050-4709-901C-0EB6CB023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5" y="2867"/>
                <a:ext cx="80" cy="92"/>
              </a:xfrm>
              <a:custGeom>
                <a:avLst/>
                <a:gdLst>
                  <a:gd name="T0" fmla="*/ 213 w 48"/>
                  <a:gd name="T1" fmla="*/ 232 h 52"/>
                  <a:gd name="T2" fmla="*/ 125 w 48"/>
                  <a:gd name="T3" fmla="*/ 78 h 52"/>
                  <a:gd name="T4" fmla="*/ 0 w 48"/>
                  <a:gd name="T5" fmla="*/ 276 h 52"/>
                  <a:gd name="T6" fmla="*/ 200 w 48"/>
                  <a:gd name="T7" fmla="*/ 223 h 5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52">
                    <a:moveTo>
                      <a:pt x="46" y="42"/>
                    </a:moveTo>
                    <a:cubicBezTo>
                      <a:pt x="47" y="29"/>
                      <a:pt x="48" y="0"/>
                      <a:pt x="27" y="14"/>
                    </a:cubicBezTo>
                    <a:cubicBezTo>
                      <a:pt x="19" y="20"/>
                      <a:pt x="2" y="41"/>
                      <a:pt x="0" y="50"/>
                    </a:cubicBezTo>
                    <a:cubicBezTo>
                      <a:pt x="10" y="52"/>
                      <a:pt x="38" y="16"/>
                      <a:pt x="43" y="40"/>
                    </a:cubicBezTo>
                  </a:path>
                </a:pathLst>
              </a:custGeom>
              <a:solidFill>
                <a:srgbClr val="DE8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" name="Freeform 470">
                <a:extLst>
                  <a:ext uri="{FF2B5EF4-FFF2-40B4-BE49-F238E27FC236}">
                    <a16:creationId xmlns:a16="http://schemas.microsoft.com/office/drawing/2014/main" id="{DB3D52D1-61A0-4366-A0D2-28A74C378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8" y="2890"/>
                <a:ext cx="64" cy="103"/>
              </a:xfrm>
              <a:custGeom>
                <a:avLst/>
                <a:gdLst>
                  <a:gd name="T0" fmla="*/ 173 w 38"/>
                  <a:gd name="T1" fmla="*/ 94 h 58"/>
                  <a:gd name="T2" fmla="*/ 13 w 38"/>
                  <a:gd name="T3" fmla="*/ 325 h 58"/>
                  <a:gd name="T4" fmla="*/ 182 w 38"/>
                  <a:gd name="T5" fmla="*/ 117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" h="58">
                    <a:moveTo>
                      <a:pt x="36" y="17"/>
                    </a:moveTo>
                    <a:cubicBezTo>
                      <a:pt x="32" y="0"/>
                      <a:pt x="0" y="42"/>
                      <a:pt x="3" y="58"/>
                    </a:cubicBezTo>
                    <a:cubicBezTo>
                      <a:pt x="15" y="56"/>
                      <a:pt x="25" y="29"/>
                      <a:pt x="38" y="21"/>
                    </a:cubicBezTo>
                  </a:path>
                </a:pathLst>
              </a:custGeom>
              <a:solidFill>
                <a:srgbClr val="DE8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4" name="Freeform 471">
                <a:extLst>
                  <a:ext uri="{FF2B5EF4-FFF2-40B4-BE49-F238E27FC236}">
                    <a16:creationId xmlns:a16="http://schemas.microsoft.com/office/drawing/2014/main" id="{25E7825F-F246-46BB-8362-3659D739A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8" y="2896"/>
                <a:ext cx="75" cy="92"/>
              </a:xfrm>
              <a:custGeom>
                <a:avLst/>
                <a:gdLst>
                  <a:gd name="T0" fmla="*/ 208 w 45"/>
                  <a:gd name="T1" fmla="*/ 44 h 52"/>
                  <a:gd name="T2" fmla="*/ 33 w 45"/>
                  <a:gd name="T3" fmla="*/ 288 h 52"/>
                  <a:gd name="T4" fmla="*/ 175 w 45"/>
                  <a:gd name="T5" fmla="*/ 65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52">
                    <a:moveTo>
                      <a:pt x="45" y="8"/>
                    </a:moveTo>
                    <a:cubicBezTo>
                      <a:pt x="12" y="0"/>
                      <a:pt x="0" y="21"/>
                      <a:pt x="7" y="52"/>
                    </a:cubicBezTo>
                    <a:cubicBezTo>
                      <a:pt x="15" y="40"/>
                      <a:pt x="17" y="10"/>
                      <a:pt x="38" y="12"/>
                    </a:cubicBezTo>
                  </a:path>
                </a:pathLst>
              </a:custGeom>
              <a:solidFill>
                <a:srgbClr val="DE8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5" name="Freeform 472">
                <a:extLst>
                  <a:ext uri="{FF2B5EF4-FFF2-40B4-BE49-F238E27FC236}">
                    <a16:creationId xmlns:a16="http://schemas.microsoft.com/office/drawing/2014/main" id="{97D6D42E-41C8-4E32-9C9B-D77F81D5E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" y="2917"/>
                <a:ext cx="79" cy="99"/>
              </a:xfrm>
              <a:custGeom>
                <a:avLst/>
                <a:gdLst>
                  <a:gd name="T0" fmla="*/ 214 w 48"/>
                  <a:gd name="T1" fmla="*/ 50 h 56"/>
                  <a:gd name="T2" fmla="*/ 21 w 48"/>
                  <a:gd name="T3" fmla="*/ 200 h 56"/>
                  <a:gd name="T4" fmla="*/ 109 w 48"/>
                  <a:gd name="T5" fmla="*/ 249 h 56"/>
                  <a:gd name="T6" fmla="*/ 201 w 48"/>
                  <a:gd name="T7" fmla="*/ 65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48" y="9"/>
                    </a:moveTo>
                    <a:cubicBezTo>
                      <a:pt x="31" y="0"/>
                      <a:pt x="0" y="15"/>
                      <a:pt x="5" y="36"/>
                    </a:cubicBezTo>
                    <a:cubicBezTo>
                      <a:pt x="7" y="47"/>
                      <a:pt x="17" y="56"/>
                      <a:pt x="24" y="45"/>
                    </a:cubicBezTo>
                    <a:cubicBezTo>
                      <a:pt x="32" y="34"/>
                      <a:pt x="22" y="8"/>
                      <a:pt x="45" y="12"/>
                    </a:cubicBezTo>
                  </a:path>
                </a:pathLst>
              </a:custGeom>
              <a:solidFill>
                <a:srgbClr val="DE8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6" name="Freeform 473">
                <a:extLst>
                  <a:ext uri="{FF2B5EF4-FFF2-40B4-BE49-F238E27FC236}">
                    <a16:creationId xmlns:a16="http://schemas.microsoft.com/office/drawing/2014/main" id="{D0B8ACAA-0A23-43DF-BF3B-88D167FBF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" y="2910"/>
                <a:ext cx="60" cy="88"/>
              </a:xfrm>
              <a:custGeom>
                <a:avLst/>
                <a:gdLst>
                  <a:gd name="T0" fmla="*/ 167 w 36"/>
                  <a:gd name="T1" fmla="*/ 93 h 50"/>
                  <a:gd name="T2" fmla="*/ 92 w 36"/>
                  <a:gd name="T3" fmla="*/ 273 h 50"/>
                  <a:gd name="T4" fmla="*/ 138 w 36"/>
                  <a:gd name="T5" fmla="*/ 99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50">
                    <a:moveTo>
                      <a:pt x="36" y="17"/>
                    </a:moveTo>
                    <a:cubicBezTo>
                      <a:pt x="29" y="0"/>
                      <a:pt x="0" y="29"/>
                      <a:pt x="20" y="50"/>
                    </a:cubicBezTo>
                    <a:cubicBezTo>
                      <a:pt x="26" y="40"/>
                      <a:pt x="22" y="27"/>
                      <a:pt x="30" y="18"/>
                    </a:cubicBezTo>
                  </a:path>
                </a:pathLst>
              </a:custGeom>
              <a:solidFill>
                <a:srgbClr val="DE8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7" name="Freeform 474">
                <a:extLst>
                  <a:ext uri="{FF2B5EF4-FFF2-40B4-BE49-F238E27FC236}">
                    <a16:creationId xmlns:a16="http://schemas.microsoft.com/office/drawing/2014/main" id="{14BD4CB6-B38D-4275-B9C0-408C569DE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2929"/>
                <a:ext cx="83" cy="48"/>
              </a:xfrm>
              <a:custGeom>
                <a:avLst/>
                <a:gdLst>
                  <a:gd name="T0" fmla="*/ 229 w 50"/>
                  <a:gd name="T1" fmla="*/ 37 h 27"/>
                  <a:gd name="T2" fmla="*/ 28 w 50"/>
                  <a:gd name="T3" fmla="*/ 73 h 27"/>
                  <a:gd name="T4" fmla="*/ 76 w 50"/>
                  <a:gd name="T5" fmla="*/ 135 h 27"/>
                  <a:gd name="T6" fmla="*/ 201 w 50"/>
                  <a:gd name="T7" fmla="*/ 37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27">
                    <a:moveTo>
                      <a:pt x="50" y="7"/>
                    </a:moveTo>
                    <a:cubicBezTo>
                      <a:pt x="40" y="6"/>
                      <a:pt x="13" y="0"/>
                      <a:pt x="6" y="13"/>
                    </a:cubicBezTo>
                    <a:cubicBezTo>
                      <a:pt x="0" y="24"/>
                      <a:pt x="11" y="27"/>
                      <a:pt x="17" y="24"/>
                    </a:cubicBezTo>
                    <a:cubicBezTo>
                      <a:pt x="27" y="19"/>
                      <a:pt x="27" y="5"/>
                      <a:pt x="44" y="7"/>
                    </a:cubicBezTo>
                  </a:path>
                </a:pathLst>
              </a:custGeom>
              <a:solidFill>
                <a:srgbClr val="DE8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8" name="Freeform 475">
                <a:extLst>
                  <a:ext uri="{FF2B5EF4-FFF2-40B4-BE49-F238E27FC236}">
                    <a16:creationId xmlns:a16="http://schemas.microsoft.com/office/drawing/2014/main" id="{5F12211D-E8A4-415F-ADA9-ECD7FE767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" y="2942"/>
                <a:ext cx="98" cy="67"/>
              </a:xfrm>
              <a:custGeom>
                <a:avLst/>
                <a:gdLst>
                  <a:gd name="T0" fmla="*/ 234 w 59"/>
                  <a:gd name="T1" fmla="*/ 37 h 38"/>
                  <a:gd name="T2" fmla="*/ 22 w 59"/>
                  <a:gd name="T3" fmla="*/ 122 h 38"/>
                  <a:gd name="T4" fmla="*/ 63 w 59"/>
                  <a:gd name="T5" fmla="*/ 164 h 38"/>
                  <a:gd name="T6" fmla="*/ 271 w 59"/>
                  <a:gd name="T7" fmla="*/ 93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" h="38">
                    <a:moveTo>
                      <a:pt x="51" y="7"/>
                    </a:moveTo>
                    <a:cubicBezTo>
                      <a:pt x="34" y="3"/>
                      <a:pt x="14" y="0"/>
                      <a:pt x="5" y="22"/>
                    </a:cubicBezTo>
                    <a:cubicBezTo>
                      <a:pt x="0" y="35"/>
                      <a:pt x="4" y="38"/>
                      <a:pt x="14" y="30"/>
                    </a:cubicBezTo>
                    <a:cubicBezTo>
                      <a:pt x="27" y="21"/>
                      <a:pt x="41" y="5"/>
                      <a:pt x="59" y="17"/>
                    </a:cubicBezTo>
                  </a:path>
                </a:pathLst>
              </a:custGeom>
              <a:solidFill>
                <a:srgbClr val="DE8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9" name="Freeform 476">
                <a:extLst>
                  <a:ext uri="{FF2B5EF4-FFF2-40B4-BE49-F238E27FC236}">
                    <a16:creationId xmlns:a16="http://schemas.microsoft.com/office/drawing/2014/main" id="{BB358656-8E8C-44B3-B3E8-003E80C46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5" y="2917"/>
                <a:ext cx="103" cy="131"/>
              </a:xfrm>
              <a:custGeom>
                <a:avLst/>
                <a:gdLst>
                  <a:gd name="T0" fmla="*/ 262 w 62"/>
                  <a:gd name="T1" fmla="*/ 159 h 74"/>
                  <a:gd name="T2" fmla="*/ 0 w 62"/>
                  <a:gd name="T3" fmla="*/ 351 h 74"/>
                  <a:gd name="T4" fmla="*/ 284 w 62"/>
                  <a:gd name="T5" fmla="*/ 200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57" y="29"/>
                    </a:moveTo>
                    <a:cubicBezTo>
                      <a:pt x="50" y="0"/>
                      <a:pt x="1" y="45"/>
                      <a:pt x="0" y="63"/>
                    </a:cubicBezTo>
                    <a:cubicBezTo>
                      <a:pt x="15" y="74"/>
                      <a:pt x="36" y="22"/>
                      <a:pt x="62" y="36"/>
                    </a:cubicBezTo>
                  </a:path>
                </a:pathLst>
              </a:custGeom>
              <a:solidFill>
                <a:srgbClr val="DE8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0" name="Freeform 477">
                <a:extLst>
                  <a:ext uri="{FF2B5EF4-FFF2-40B4-BE49-F238E27FC236}">
                    <a16:creationId xmlns:a16="http://schemas.microsoft.com/office/drawing/2014/main" id="{4B00F2CF-024C-47F9-B13E-508AF928E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" y="2958"/>
                <a:ext cx="83" cy="76"/>
              </a:xfrm>
              <a:custGeom>
                <a:avLst/>
                <a:gdLst>
                  <a:gd name="T0" fmla="*/ 229 w 50"/>
                  <a:gd name="T1" fmla="*/ 94 h 43"/>
                  <a:gd name="T2" fmla="*/ 8 w 50"/>
                  <a:gd name="T3" fmla="*/ 78 h 43"/>
                  <a:gd name="T4" fmla="*/ 55 w 50"/>
                  <a:gd name="T5" fmla="*/ 237 h 43"/>
                  <a:gd name="T6" fmla="*/ 105 w 50"/>
                  <a:gd name="T7" fmla="*/ 143 h 43"/>
                  <a:gd name="T8" fmla="*/ 214 w 50"/>
                  <a:gd name="T9" fmla="*/ 101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43">
                    <a:moveTo>
                      <a:pt x="50" y="17"/>
                    </a:moveTo>
                    <a:cubicBezTo>
                      <a:pt x="45" y="3"/>
                      <a:pt x="8" y="0"/>
                      <a:pt x="2" y="14"/>
                    </a:cubicBezTo>
                    <a:cubicBezTo>
                      <a:pt x="0" y="21"/>
                      <a:pt x="4" y="42"/>
                      <a:pt x="12" y="43"/>
                    </a:cubicBezTo>
                    <a:cubicBezTo>
                      <a:pt x="20" y="43"/>
                      <a:pt x="18" y="30"/>
                      <a:pt x="23" y="26"/>
                    </a:cubicBezTo>
                    <a:cubicBezTo>
                      <a:pt x="28" y="20"/>
                      <a:pt x="40" y="19"/>
                      <a:pt x="47" y="18"/>
                    </a:cubicBezTo>
                  </a:path>
                </a:pathLst>
              </a:custGeom>
              <a:solidFill>
                <a:srgbClr val="DE8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1" name="Freeform 478">
                <a:extLst>
                  <a:ext uri="{FF2B5EF4-FFF2-40B4-BE49-F238E27FC236}">
                    <a16:creationId xmlns:a16="http://schemas.microsoft.com/office/drawing/2014/main" id="{3122BA41-973F-4F43-8E4F-0B0719CC5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" y="2972"/>
                <a:ext cx="57" cy="69"/>
              </a:xfrm>
              <a:custGeom>
                <a:avLst/>
                <a:gdLst>
                  <a:gd name="T0" fmla="*/ 161 w 34"/>
                  <a:gd name="T1" fmla="*/ 85 h 39"/>
                  <a:gd name="T2" fmla="*/ 8 w 34"/>
                  <a:gd name="T3" fmla="*/ 101 h 39"/>
                  <a:gd name="T4" fmla="*/ 42 w 34"/>
                  <a:gd name="T5" fmla="*/ 203 h 39"/>
                  <a:gd name="T6" fmla="*/ 141 w 34"/>
                  <a:gd name="T7" fmla="*/ 88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39">
                    <a:moveTo>
                      <a:pt x="34" y="15"/>
                    </a:moveTo>
                    <a:cubicBezTo>
                      <a:pt x="29" y="1"/>
                      <a:pt x="7" y="0"/>
                      <a:pt x="2" y="18"/>
                    </a:cubicBezTo>
                    <a:cubicBezTo>
                      <a:pt x="1" y="23"/>
                      <a:pt x="0" y="39"/>
                      <a:pt x="9" y="37"/>
                    </a:cubicBezTo>
                    <a:cubicBezTo>
                      <a:pt x="18" y="36"/>
                      <a:pt x="15" y="15"/>
                      <a:pt x="30" y="16"/>
                    </a:cubicBezTo>
                  </a:path>
                </a:pathLst>
              </a:custGeom>
              <a:solidFill>
                <a:srgbClr val="DE8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2" name="Freeform 479">
                <a:extLst>
                  <a:ext uri="{FF2B5EF4-FFF2-40B4-BE49-F238E27FC236}">
                    <a16:creationId xmlns:a16="http://schemas.microsoft.com/office/drawing/2014/main" id="{2CFCB661-3B30-4259-B690-805508F10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2997"/>
                <a:ext cx="105" cy="55"/>
              </a:xfrm>
              <a:custGeom>
                <a:avLst/>
                <a:gdLst>
                  <a:gd name="T0" fmla="*/ 292 w 63"/>
                  <a:gd name="T1" fmla="*/ 37 h 31"/>
                  <a:gd name="T2" fmla="*/ 167 w 63"/>
                  <a:gd name="T3" fmla="*/ 50 h 31"/>
                  <a:gd name="T4" fmla="*/ 50 w 63"/>
                  <a:gd name="T5" fmla="*/ 35 h 31"/>
                  <a:gd name="T6" fmla="*/ 42 w 63"/>
                  <a:gd name="T7" fmla="*/ 158 h 31"/>
                  <a:gd name="T8" fmla="*/ 272 w 63"/>
                  <a:gd name="T9" fmla="*/ 8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31">
                    <a:moveTo>
                      <a:pt x="63" y="7"/>
                    </a:moveTo>
                    <a:cubicBezTo>
                      <a:pt x="54" y="6"/>
                      <a:pt x="48" y="12"/>
                      <a:pt x="36" y="9"/>
                    </a:cubicBezTo>
                    <a:cubicBezTo>
                      <a:pt x="27" y="6"/>
                      <a:pt x="19" y="0"/>
                      <a:pt x="11" y="6"/>
                    </a:cubicBezTo>
                    <a:cubicBezTo>
                      <a:pt x="1" y="13"/>
                      <a:pt x="0" y="26"/>
                      <a:pt x="9" y="28"/>
                    </a:cubicBezTo>
                    <a:cubicBezTo>
                      <a:pt x="24" y="31"/>
                      <a:pt x="42" y="8"/>
                      <a:pt x="59" y="15"/>
                    </a:cubicBezTo>
                  </a:path>
                </a:pathLst>
              </a:custGeom>
              <a:solidFill>
                <a:srgbClr val="DE8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3" name="Freeform 480">
                <a:extLst>
                  <a:ext uri="{FF2B5EF4-FFF2-40B4-BE49-F238E27FC236}">
                    <a16:creationId xmlns:a16="http://schemas.microsoft.com/office/drawing/2014/main" id="{43AEB66B-0C81-4251-B3EF-9F01142FF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8" y="3004"/>
                <a:ext cx="103" cy="42"/>
              </a:xfrm>
              <a:custGeom>
                <a:avLst/>
                <a:gdLst>
                  <a:gd name="T0" fmla="*/ 284 w 62"/>
                  <a:gd name="T1" fmla="*/ 49 h 24"/>
                  <a:gd name="T2" fmla="*/ 42 w 62"/>
                  <a:gd name="T3" fmla="*/ 56 h 24"/>
                  <a:gd name="T4" fmla="*/ 61 w 62"/>
                  <a:gd name="T5" fmla="*/ 114 h 24"/>
                  <a:gd name="T6" fmla="*/ 196 w 62"/>
                  <a:gd name="T7" fmla="*/ 98 h 24"/>
                  <a:gd name="T8" fmla="*/ 271 w 62"/>
                  <a:gd name="T9" fmla="*/ 9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24">
                    <a:moveTo>
                      <a:pt x="62" y="9"/>
                    </a:moveTo>
                    <a:cubicBezTo>
                      <a:pt x="48" y="14"/>
                      <a:pt x="21" y="0"/>
                      <a:pt x="9" y="10"/>
                    </a:cubicBezTo>
                    <a:cubicBezTo>
                      <a:pt x="0" y="17"/>
                      <a:pt x="6" y="19"/>
                      <a:pt x="13" y="21"/>
                    </a:cubicBezTo>
                    <a:cubicBezTo>
                      <a:pt x="21" y="24"/>
                      <a:pt x="34" y="18"/>
                      <a:pt x="43" y="18"/>
                    </a:cubicBezTo>
                    <a:cubicBezTo>
                      <a:pt x="49" y="18"/>
                      <a:pt x="52" y="24"/>
                      <a:pt x="59" y="18"/>
                    </a:cubicBezTo>
                  </a:path>
                </a:pathLst>
              </a:custGeom>
              <a:solidFill>
                <a:srgbClr val="DE8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4" name="Freeform 481">
                <a:extLst>
                  <a:ext uri="{FF2B5EF4-FFF2-40B4-BE49-F238E27FC236}">
                    <a16:creationId xmlns:a16="http://schemas.microsoft.com/office/drawing/2014/main" id="{EDF966DE-AEFE-49F4-9BC8-A57ED53E4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7" y="2972"/>
                <a:ext cx="130" cy="71"/>
              </a:xfrm>
              <a:custGeom>
                <a:avLst/>
                <a:gdLst>
                  <a:gd name="T0" fmla="*/ 362 w 78"/>
                  <a:gd name="T1" fmla="*/ 130 h 40"/>
                  <a:gd name="T2" fmla="*/ 328 w 78"/>
                  <a:gd name="T3" fmla="*/ 36 h 40"/>
                  <a:gd name="T4" fmla="*/ 258 w 78"/>
                  <a:gd name="T5" fmla="*/ 37 h 40"/>
                  <a:gd name="T6" fmla="*/ 75 w 78"/>
                  <a:gd name="T7" fmla="*/ 130 h 40"/>
                  <a:gd name="T8" fmla="*/ 97 w 78"/>
                  <a:gd name="T9" fmla="*/ 208 h 40"/>
                  <a:gd name="T10" fmla="*/ 362 w 78"/>
                  <a:gd name="T11" fmla="*/ 114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8" h="40">
                    <a:moveTo>
                      <a:pt x="78" y="23"/>
                    </a:moveTo>
                    <a:cubicBezTo>
                      <a:pt x="77" y="18"/>
                      <a:pt x="75" y="9"/>
                      <a:pt x="71" y="6"/>
                    </a:cubicBezTo>
                    <a:cubicBezTo>
                      <a:pt x="63" y="0"/>
                      <a:pt x="67" y="3"/>
                      <a:pt x="56" y="7"/>
                    </a:cubicBezTo>
                    <a:cubicBezTo>
                      <a:pt x="42" y="11"/>
                      <a:pt x="29" y="15"/>
                      <a:pt x="16" y="23"/>
                    </a:cubicBezTo>
                    <a:cubicBezTo>
                      <a:pt x="3" y="30"/>
                      <a:pt x="0" y="40"/>
                      <a:pt x="21" y="37"/>
                    </a:cubicBezTo>
                    <a:cubicBezTo>
                      <a:pt x="40" y="35"/>
                      <a:pt x="57" y="10"/>
                      <a:pt x="78" y="20"/>
                    </a:cubicBezTo>
                  </a:path>
                </a:pathLst>
              </a:custGeom>
              <a:solidFill>
                <a:srgbClr val="DE8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5" name="Freeform 482">
                <a:extLst>
                  <a:ext uri="{FF2B5EF4-FFF2-40B4-BE49-F238E27FC236}">
                    <a16:creationId xmlns:a16="http://schemas.microsoft.com/office/drawing/2014/main" id="{7150FAE7-A8BC-49F6-9407-3AC5CD38D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2" y="2951"/>
                <a:ext cx="166" cy="97"/>
              </a:xfrm>
              <a:custGeom>
                <a:avLst/>
                <a:gdLst>
                  <a:gd name="T0" fmla="*/ 37 w 100"/>
                  <a:gd name="T1" fmla="*/ 265 h 55"/>
                  <a:gd name="T2" fmla="*/ 22 w 100"/>
                  <a:gd name="T3" fmla="*/ 273 h 55"/>
                  <a:gd name="T4" fmla="*/ 110 w 100"/>
                  <a:gd name="T5" fmla="*/ 93 h 55"/>
                  <a:gd name="T6" fmla="*/ 284 w 100"/>
                  <a:gd name="T7" fmla="*/ 28 h 55"/>
                  <a:gd name="T8" fmla="*/ 458 w 100"/>
                  <a:gd name="T9" fmla="*/ 143 h 55"/>
                  <a:gd name="T10" fmla="*/ 193 w 100"/>
                  <a:gd name="T11" fmla="*/ 115 h 55"/>
                  <a:gd name="T12" fmla="*/ 0 w 100"/>
                  <a:gd name="T13" fmla="*/ 296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55">
                    <a:moveTo>
                      <a:pt x="8" y="48"/>
                    </a:moveTo>
                    <a:cubicBezTo>
                      <a:pt x="6" y="48"/>
                      <a:pt x="5" y="49"/>
                      <a:pt x="5" y="50"/>
                    </a:cubicBezTo>
                    <a:cubicBezTo>
                      <a:pt x="12" y="38"/>
                      <a:pt x="13" y="26"/>
                      <a:pt x="24" y="17"/>
                    </a:cubicBezTo>
                    <a:cubicBezTo>
                      <a:pt x="36" y="8"/>
                      <a:pt x="48" y="7"/>
                      <a:pt x="62" y="5"/>
                    </a:cubicBezTo>
                    <a:cubicBezTo>
                      <a:pt x="84" y="2"/>
                      <a:pt x="96" y="0"/>
                      <a:pt x="100" y="26"/>
                    </a:cubicBezTo>
                    <a:cubicBezTo>
                      <a:pt x="79" y="28"/>
                      <a:pt x="61" y="14"/>
                      <a:pt x="42" y="21"/>
                    </a:cubicBezTo>
                    <a:cubicBezTo>
                      <a:pt x="31" y="26"/>
                      <a:pt x="6" y="55"/>
                      <a:pt x="0" y="54"/>
                    </a:cubicBezTo>
                  </a:path>
                </a:pathLst>
              </a:custGeom>
              <a:solidFill>
                <a:srgbClr val="DE8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6" name="Freeform 483">
                <a:extLst>
                  <a:ext uri="{FF2B5EF4-FFF2-40B4-BE49-F238E27FC236}">
                    <a16:creationId xmlns:a16="http://schemas.microsoft.com/office/drawing/2014/main" id="{721BF197-887B-4C5A-A0E3-62DF5505D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6" y="2958"/>
                <a:ext cx="133" cy="78"/>
              </a:xfrm>
              <a:custGeom>
                <a:avLst/>
                <a:gdLst>
                  <a:gd name="T0" fmla="*/ 8 w 80"/>
                  <a:gd name="T1" fmla="*/ 245 h 44"/>
                  <a:gd name="T2" fmla="*/ 105 w 80"/>
                  <a:gd name="T3" fmla="*/ 37 h 44"/>
                  <a:gd name="T4" fmla="*/ 333 w 80"/>
                  <a:gd name="T5" fmla="*/ 78 h 44"/>
                  <a:gd name="T6" fmla="*/ 276 w 80"/>
                  <a:gd name="T7" fmla="*/ 167 h 44"/>
                  <a:gd name="T8" fmla="*/ 37 w 80"/>
                  <a:gd name="T9" fmla="*/ 16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" h="44">
                    <a:moveTo>
                      <a:pt x="2" y="44"/>
                    </a:moveTo>
                    <a:cubicBezTo>
                      <a:pt x="0" y="26"/>
                      <a:pt x="6" y="12"/>
                      <a:pt x="23" y="7"/>
                    </a:cubicBezTo>
                    <a:cubicBezTo>
                      <a:pt x="35" y="4"/>
                      <a:pt x="63" y="0"/>
                      <a:pt x="72" y="14"/>
                    </a:cubicBezTo>
                    <a:cubicBezTo>
                      <a:pt x="80" y="26"/>
                      <a:pt x="68" y="31"/>
                      <a:pt x="60" y="30"/>
                    </a:cubicBezTo>
                    <a:cubicBezTo>
                      <a:pt x="45" y="28"/>
                      <a:pt x="23" y="15"/>
                      <a:pt x="8" y="29"/>
                    </a:cubicBezTo>
                  </a:path>
                </a:pathLst>
              </a:custGeom>
              <a:solidFill>
                <a:srgbClr val="DE8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7" name="Freeform 484">
                <a:extLst>
                  <a:ext uri="{FF2B5EF4-FFF2-40B4-BE49-F238E27FC236}">
                    <a16:creationId xmlns:a16="http://schemas.microsoft.com/office/drawing/2014/main" id="{0ABBF7B2-2C25-4764-910D-2AC6331CD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" y="3014"/>
                <a:ext cx="52" cy="117"/>
              </a:xfrm>
              <a:custGeom>
                <a:avLst/>
                <a:gdLst>
                  <a:gd name="T0" fmla="*/ 138 w 31"/>
                  <a:gd name="T1" fmla="*/ 12 h 66"/>
                  <a:gd name="T2" fmla="*/ 57 w 31"/>
                  <a:gd name="T3" fmla="*/ 62 h 66"/>
                  <a:gd name="T4" fmla="*/ 29 w 31"/>
                  <a:gd name="T5" fmla="*/ 158 h 66"/>
                  <a:gd name="T6" fmla="*/ 0 w 31"/>
                  <a:gd name="T7" fmla="*/ 268 h 66"/>
                  <a:gd name="T8" fmla="*/ 37 w 31"/>
                  <a:gd name="T9" fmla="*/ 333 h 66"/>
                  <a:gd name="T10" fmla="*/ 49 w 31"/>
                  <a:gd name="T11" fmla="*/ 257 h 66"/>
                  <a:gd name="T12" fmla="*/ 70 w 31"/>
                  <a:gd name="T13" fmla="*/ 179 h 66"/>
                  <a:gd name="T14" fmla="*/ 138 w 31"/>
                  <a:gd name="T15" fmla="*/ 66 h 66"/>
                  <a:gd name="T16" fmla="*/ 146 w 31"/>
                  <a:gd name="T17" fmla="*/ 21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66">
                    <a:moveTo>
                      <a:pt x="29" y="2"/>
                    </a:moveTo>
                    <a:cubicBezTo>
                      <a:pt x="21" y="0"/>
                      <a:pt x="16" y="5"/>
                      <a:pt x="12" y="11"/>
                    </a:cubicBezTo>
                    <a:cubicBezTo>
                      <a:pt x="9" y="16"/>
                      <a:pt x="8" y="22"/>
                      <a:pt x="6" y="28"/>
                    </a:cubicBezTo>
                    <a:cubicBezTo>
                      <a:pt x="3" y="34"/>
                      <a:pt x="1" y="41"/>
                      <a:pt x="0" y="48"/>
                    </a:cubicBezTo>
                    <a:cubicBezTo>
                      <a:pt x="0" y="52"/>
                      <a:pt x="2" y="66"/>
                      <a:pt x="8" y="60"/>
                    </a:cubicBezTo>
                    <a:cubicBezTo>
                      <a:pt x="10" y="57"/>
                      <a:pt x="10" y="50"/>
                      <a:pt x="10" y="46"/>
                    </a:cubicBezTo>
                    <a:cubicBezTo>
                      <a:pt x="11" y="41"/>
                      <a:pt x="13" y="37"/>
                      <a:pt x="15" y="32"/>
                    </a:cubicBezTo>
                    <a:cubicBezTo>
                      <a:pt x="19" y="25"/>
                      <a:pt x="24" y="19"/>
                      <a:pt x="29" y="12"/>
                    </a:cubicBezTo>
                    <a:cubicBezTo>
                      <a:pt x="30" y="9"/>
                      <a:pt x="31" y="8"/>
                      <a:pt x="31" y="4"/>
                    </a:cubicBezTo>
                  </a:path>
                </a:pathLst>
              </a:custGeom>
              <a:solidFill>
                <a:srgbClr val="A30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8" name="Freeform 485">
                <a:extLst>
                  <a:ext uri="{FF2B5EF4-FFF2-40B4-BE49-F238E27FC236}">
                    <a16:creationId xmlns:a16="http://schemas.microsoft.com/office/drawing/2014/main" id="{ACFBCDCE-9986-4FF2-B8F2-3EA60EE79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" y="2926"/>
                <a:ext cx="63" cy="88"/>
              </a:xfrm>
              <a:custGeom>
                <a:avLst/>
                <a:gdLst>
                  <a:gd name="T0" fmla="*/ 167 w 38"/>
                  <a:gd name="T1" fmla="*/ 49 h 50"/>
                  <a:gd name="T2" fmla="*/ 172 w 38"/>
                  <a:gd name="T3" fmla="*/ 49 h 50"/>
                  <a:gd name="T4" fmla="*/ 104 w 38"/>
                  <a:gd name="T5" fmla="*/ 28 h 50"/>
                  <a:gd name="T6" fmla="*/ 20 w 38"/>
                  <a:gd name="T7" fmla="*/ 192 h 50"/>
                  <a:gd name="T8" fmla="*/ 22 w 38"/>
                  <a:gd name="T9" fmla="*/ 266 h 50"/>
                  <a:gd name="T10" fmla="*/ 75 w 38"/>
                  <a:gd name="T11" fmla="*/ 213 h 50"/>
                  <a:gd name="T12" fmla="*/ 167 w 38"/>
                  <a:gd name="T13" fmla="*/ 65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50">
                    <a:moveTo>
                      <a:pt x="37" y="9"/>
                    </a:moveTo>
                    <a:cubicBezTo>
                      <a:pt x="38" y="9"/>
                      <a:pt x="38" y="9"/>
                      <a:pt x="38" y="9"/>
                    </a:cubicBezTo>
                    <a:cubicBezTo>
                      <a:pt x="35" y="0"/>
                      <a:pt x="29" y="1"/>
                      <a:pt x="23" y="5"/>
                    </a:cubicBezTo>
                    <a:cubicBezTo>
                      <a:pt x="14" y="12"/>
                      <a:pt x="7" y="24"/>
                      <a:pt x="4" y="35"/>
                    </a:cubicBezTo>
                    <a:cubicBezTo>
                      <a:pt x="3" y="38"/>
                      <a:pt x="0" y="47"/>
                      <a:pt x="5" y="49"/>
                    </a:cubicBezTo>
                    <a:cubicBezTo>
                      <a:pt x="8" y="50"/>
                      <a:pt x="15" y="41"/>
                      <a:pt x="16" y="39"/>
                    </a:cubicBezTo>
                    <a:cubicBezTo>
                      <a:pt x="24" y="28"/>
                      <a:pt x="23" y="17"/>
                      <a:pt x="37" y="12"/>
                    </a:cubicBezTo>
                  </a:path>
                </a:pathLst>
              </a:custGeom>
              <a:solidFill>
                <a:srgbClr val="A30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9" name="Freeform 486">
                <a:extLst>
                  <a:ext uri="{FF2B5EF4-FFF2-40B4-BE49-F238E27FC236}">
                    <a16:creationId xmlns:a16="http://schemas.microsoft.com/office/drawing/2014/main" id="{D6C3AD63-E682-4876-A70D-97EE402CD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" y="2894"/>
                <a:ext cx="64" cy="90"/>
              </a:xfrm>
              <a:custGeom>
                <a:avLst/>
                <a:gdLst>
                  <a:gd name="T0" fmla="*/ 172 w 39"/>
                  <a:gd name="T1" fmla="*/ 78 h 51"/>
                  <a:gd name="T2" fmla="*/ 13 w 39"/>
                  <a:gd name="T3" fmla="*/ 203 h 51"/>
                  <a:gd name="T4" fmla="*/ 62 w 39"/>
                  <a:gd name="T5" fmla="*/ 244 h 51"/>
                  <a:gd name="T6" fmla="*/ 117 w 39"/>
                  <a:gd name="T7" fmla="*/ 138 h 51"/>
                  <a:gd name="T8" fmla="*/ 151 w 39"/>
                  <a:gd name="T9" fmla="*/ 99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51">
                    <a:moveTo>
                      <a:pt x="39" y="14"/>
                    </a:moveTo>
                    <a:cubicBezTo>
                      <a:pt x="25" y="0"/>
                      <a:pt x="6" y="26"/>
                      <a:pt x="3" y="37"/>
                    </a:cubicBezTo>
                    <a:cubicBezTo>
                      <a:pt x="0" y="48"/>
                      <a:pt x="6" y="51"/>
                      <a:pt x="14" y="44"/>
                    </a:cubicBezTo>
                    <a:cubicBezTo>
                      <a:pt x="20" y="38"/>
                      <a:pt x="22" y="32"/>
                      <a:pt x="26" y="25"/>
                    </a:cubicBezTo>
                    <a:cubicBezTo>
                      <a:pt x="27" y="22"/>
                      <a:pt x="29" y="17"/>
                      <a:pt x="34" y="18"/>
                    </a:cubicBezTo>
                  </a:path>
                </a:pathLst>
              </a:custGeom>
              <a:solidFill>
                <a:srgbClr val="A30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0" name="Freeform 487">
                <a:extLst>
                  <a:ext uri="{FF2B5EF4-FFF2-40B4-BE49-F238E27FC236}">
                    <a16:creationId xmlns:a16="http://schemas.microsoft.com/office/drawing/2014/main" id="{3CAC3F9E-6CF6-42B7-9529-7DF75E7D2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8" y="2929"/>
                <a:ext cx="61" cy="77"/>
              </a:xfrm>
              <a:custGeom>
                <a:avLst/>
                <a:gdLst>
                  <a:gd name="T0" fmla="*/ 167 w 37"/>
                  <a:gd name="T1" fmla="*/ 0 h 43"/>
                  <a:gd name="T2" fmla="*/ 71 w 37"/>
                  <a:gd name="T3" fmla="*/ 68 h 43"/>
                  <a:gd name="T4" fmla="*/ 13 w 37"/>
                  <a:gd name="T5" fmla="*/ 174 h 43"/>
                  <a:gd name="T6" fmla="*/ 63 w 37"/>
                  <a:gd name="T7" fmla="*/ 202 h 43"/>
                  <a:gd name="T8" fmla="*/ 143 w 37"/>
                  <a:gd name="T9" fmla="*/ 5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43">
                    <a:moveTo>
                      <a:pt x="37" y="0"/>
                    </a:moveTo>
                    <a:cubicBezTo>
                      <a:pt x="29" y="1"/>
                      <a:pt x="22" y="7"/>
                      <a:pt x="16" y="12"/>
                    </a:cubicBezTo>
                    <a:cubicBezTo>
                      <a:pt x="9" y="17"/>
                      <a:pt x="4" y="22"/>
                      <a:pt x="3" y="30"/>
                    </a:cubicBezTo>
                    <a:cubicBezTo>
                      <a:pt x="0" y="40"/>
                      <a:pt x="8" y="43"/>
                      <a:pt x="14" y="35"/>
                    </a:cubicBezTo>
                    <a:cubicBezTo>
                      <a:pt x="21" y="26"/>
                      <a:pt x="19" y="13"/>
                      <a:pt x="32" y="10"/>
                    </a:cubicBezTo>
                  </a:path>
                </a:pathLst>
              </a:custGeom>
              <a:solidFill>
                <a:srgbClr val="A30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1" name="Freeform 488">
                <a:extLst>
                  <a:ext uri="{FF2B5EF4-FFF2-40B4-BE49-F238E27FC236}">
                    <a16:creationId xmlns:a16="http://schemas.microsoft.com/office/drawing/2014/main" id="{20C6BA22-22F4-4BA9-989C-66E26257D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3078"/>
                <a:ext cx="66" cy="106"/>
              </a:xfrm>
              <a:custGeom>
                <a:avLst/>
                <a:gdLst>
                  <a:gd name="T0" fmla="*/ 152 w 40"/>
                  <a:gd name="T1" fmla="*/ 21 h 60"/>
                  <a:gd name="T2" fmla="*/ 50 w 40"/>
                  <a:gd name="T3" fmla="*/ 178 h 60"/>
                  <a:gd name="T4" fmla="*/ 8 w 40"/>
                  <a:gd name="T5" fmla="*/ 249 h 60"/>
                  <a:gd name="T6" fmla="*/ 46 w 40"/>
                  <a:gd name="T7" fmla="*/ 302 h 60"/>
                  <a:gd name="T8" fmla="*/ 97 w 40"/>
                  <a:gd name="T9" fmla="*/ 171 h 60"/>
                  <a:gd name="T10" fmla="*/ 158 w 40"/>
                  <a:gd name="T11" fmla="*/ 87 h 60"/>
                  <a:gd name="T12" fmla="*/ 180 w 40"/>
                  <a:gd name="T13" fmla="*/ 28 h 60"/>
                  <a:gd name="T14" fmla="*/ 160 w 40"/>
                  <a:gd name="T15" fmla="*/ 12 h 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0" h="60">
                    <a:moveTo>
                      <a:pt x="34" y="4"/>
                    </a:moveTo>
                    <a:cubicBezTo>
                      <a:pt x="29" y="14"/>
                      <a:pt x="19" y="23"/>
                      <a:pt x="11" y="32"/>
                    </a:cubicBezTo>
                    <a:cubicBezTo>
                      <a:pt x="7" y="35"/>
                      <a:pt x="4" y="40"/>
                      <a:pt x="2" y="45"/>
                    </a:cubicBezTo>
                    <a:cubicBezTo>
                      <a:pt x="0" y="51"/>
                      <a:pt x="3" y="60"/>
                      <a:pt x="10" y="55"/>
                    </a:cubicBezTo>
                    <a:cubicBezTo>
                      <a:pt x="16" y="50"/>
                      <a:pt x="19" y="37"/>
                      <a:pt x="22" y="31"/>
                    </a:cubicBezTo>
                    <a:cubicBezTo>
                      <a:pt x="25" y="24"/>
                      <a:pt x="30" y="21"/>
                      <a:pt x="35" y="16"/>
                    </a:cubicBezTo>
                    <a:cubicBezTo>
                      <a:pt x="37" y="13"/>
                      <a:pt x="40" y="9"/>
                      <a:pt x="40" y="5"/>
                    </a:cubicBezTo>
                    <a:cubicBezTo>
                      <a:pt x="40" y="3"/>
                      <a:pt x="39" y="0"/>
                      <a:pt x="36" y="2"/>
                    </a:cubicBezTo>
                  </a:path>
                </a:pathLst>
              </a:custGeom>
              <a:solidFill>
                <a:srgbClr val="A30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2" name="Freeform 489">
                <a:extLst>
                  <a:ext uri="{FF2B5EF4-FFF2-40B4-BE49-F238E27FC236}">
                    <a16:creationId xmlns:a16="http://schemas.microsoft.com/office/drawing/2014/main" id="{08C45202-E79C-4248-9238-8D33AABE4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" y="2958"/>
                <a:ext cx="66" cy="124"/>
              </a:xfrm>
              <a:custGeom>
                <a:avLst/>
                <a:gdLst>
                  <a:gd name="T0" fmla="*/ 167 w 40"/>
                  <a:gd name="T1" fmla="*/ 78 h 70"/>
                  <a:gd name="T2" fmla="*/ 84 w 40"/>
                  <a:gd name="T3" fmla="*/ 129 h 70"/>
                  <a:gd name="T4" fmla="*/ 28 w 40"/>
                  <a:gd name="T5" fmla="*/ 239 h 70"/>
                  <a:gd name="T6" fmla="*/ 8 w 40"/>
                  <a:gd name="T7" fmla="*/ 345 h 70"/>
                  <a:gd name="T8" fmla="*/ 76 w 40"/>
                  <a:gd name="T9" fmla="*/ 289 h 70"/>
                  <a:gd name="T10" fmla="*/ 122 w 40"/>
                  <a:gd name="T11" fmla="*/ 143 h 70"/>
                  <a:gd name="T12" fmla="*/ 167 w 40"/>
                  <a:gd name="T13" fmla="*/ 85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70">
                    <a:moveTo>
                      <a:pt x="37" y="14"/>
                    </a:moveTo>
                    <a:cubicBezTo>
                      <a:pt x="33" y="0"/>
                      <a:pt x="22" y="18"/>
                      <a:pt x="19" y="23"/>
                    </a:cubicBezTo>
                    <a:cubicBezTo>
                      <a:pt x="15" y="29"/>
                      <a:pt x="10" y="36"/>
                      <a:pt x="6" y="43"/>
                    </a:cubicBezTo>
                    <a:cubicBezTo>
                      <a:pt x="4" y="47"/>
                      <a:pt x="0" y="57"/>
                      <a:pt x="2" y="62"/>
                    </a:cubicBezTo>
                    <a:cubicBezTo>
                      <a:pt x="7" y="70"/>
                      <a:pt x="15" y="56"/>
                      <a:pt x="17" y="52"/>
                    </a:cubicBezTo>
                    <a:cubicBezTo>
                      <a:pt x="21" y="45"/>
                      <a:pt x="21" y="33"/>
                      <a:pt x="27" y="26"/>
                    </a:cubicBezTo>
                    <a:cubicBezTo>
                      <a:pt x="29" y="24"/>
                      <a:pt x="40" y="20"/>
                      <a:pt x="37" y="15"/>
                    </a:cubicBezTo>
                  </a:path>
                </a:pathLst>
              </a:custGeom>
              <a:solidFill>
                <a:srgbClr val="A30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3" name="Freeform 490">
                <a:extLst>
                  <a:ext uri="{FF2B5EF4-FFF2-40B4-BE49-F238E27FC236}">
                    <a16:creationId xmlns:a16="http://schemas.microsoft.com/office/drawing/2014/main" id="{1F045B55-7D8E-42CA-8D60-3F40D1AC3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6" y="2940"/>
                <a:ext cx="35" cy="81"/>
              </a:xfrm>
              <a:custGeom>
                <a:avLst/>
                <a:gdLst>
                  <a:gd name="T0" fmla="*/ 97 w 21"/>
                  <a:gd name="T1" fmla="*/ 28 h 46"/>
                  <a:gd name="T2" fmla="*/ 55 w 21"/>
                  <a:gd name="T3" fmla="*/ 37 h 46"/>
                  <a:gd name="T4" fmla="*/ 20 w 21"/>
                  <a:gd name="T5" fmla="*/ 171 h 46"/>
                  <a:gd name="T6" fmla="*/ 8 w 21"/>
                  <a:gd name="T7" fmla="*/ 236 h 46"/>
                  <a:gd name="T8" fmla="*/ 47 w 21"/>
                  <a:gd name="T9" fmla="*/ 229 h 46"/>
                  <a:gd name="T10" fmla="*/ 62 w 21"/>
                  <a:gd name="T11" fmla="*/ 130 h 46"/>
                  <a:gd name="T12" fmla="*/ 83 w 21"/>
                  <a:gd name="T13" fmla="*/ 49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46">
                    <a:moveTo>
                      <a:pt x="21" y="5"/>
                    </a:moveTo>
                    <a:cubicBezTo>
                      <a:pt x="16" y="1"/>
                      <a:pt x="15" y="0"/>
                      <a:pt x="12" y="7"/>
                    </a:cubicBezTo>
                    <a:cubicBezTo>
                      <a:pt x="8" y="15"/>
                      <a:pt x="5" y="23"/>
                      <a:pt x="4" y="31"/>
                    </a:cubicBezTo>
                    <a:cubicBezTo>
                      <a:pt x="3" y="34"/>
                      <a:pt x="0" y="40"/>
                      <a:pt x="2" y="43"/>
                    </a:cubicBezTo>
                    <a:cubicBezTo>
                      <a:pt x="4" y="46"/>
                      <a:pt x="8" y="44"/>
                      <a:pt x="10" y="42"/>
                    </a:cubicBezTo>
                    <a:cubicBezTo>
                      <a:pt x="13" y="37"/>
                      <a:pt x="12" y="29"/>
                      <a:pt x="13" y="24"/>
                    </a:cubicBezTo>
                    <a:cubicBezTo>
                      <a:pt x="14" y="19"/>
                      <a:pt x="16" y="14"/>
                      <a:pt x="18" y="9"/>
                    </a:cubicBezTo>
                  </a:path>
                </a:pathLst>
              </a:custGeom>
              <a:solidFill>
                <a:srgbClr val="A30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4" name="Freeform 491">
                <a:extLst>
                  <a:ext uri="{FF2B5EF4-FFF2-40B4-BE49-F238E27FC236}">
                    <a16:creationId xmlns:a16="http://schemas.microsoft.com/office/drawing/2014/main" id="{506F3024-583E-4A43-9BAA-98219466E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4" y="3105"/>
                <a:ext cx="50" cy="104"/>
              </a:xfrm>
              <a:custGeom>
                <a:avLst/>
                <a:gdLst>
                  <a:gd name="T0" fmla="*/ 133 w 30"/>
                  <a:gd name="T1" fmla="*/ 44 h 59"/>
                  <a:gd name="T2" fmla="*/ 88 w 30"/>
                  <a:gd name="T3" fmla="*/ 44 h 59"/>
                  <a:gd name="T4" fmla="*/ 62 w 30"/>
                  <a:gd name="T5" fmla="*/ 102 h 59"/>
                  <a:gd name="T6" fmla="*/ 22 w 30"/>
                  <a:gd name="T7" fmla="*/ 196 h 59"/>
                  <a:gd name="T8" fmla="*/ 50 w 30"/>
                  <a:gd name="T9" fmla="*/ 268 h 59"/>
                  <a:gd name="T10" fmla="*/ 103 w 30"/>
                  <a:gd name="T11" fmla="*/ 115 h 59"/>
                  <a:gd name="T12" fmla="*/ 125 w 30"/>
                  <a:gd name="T13" fmla="*/ 37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59">
                    <a:moveTo>
                      <a:pt x="29" y="8"/>
                    </a:moveTo>
                    <a:cubicBezTo>
                      <a:pt x="30" y="0"/>
                      <a:pt x="21" y="4"/>
                      <a:pt x="19" y="8"/>
                    </a:cubicBezTo>
                    <a:cubicBezTo>
                      <a:pt x="17" y="11"/>
                      <a:pt x="16" y="15"/>
                      <a:pt x="13" y="19"/>
                    </a:cubicBezTo>
                    <a:cubicBezTo>
                      <a:pt x="10" y="24"/>
                      <a:pt x="6" y="30"/>
                      <a:pt x="5" y="36"/>
                    </a:cubicBezTo>
                    <a:cubicBezTo>
                      <a:pt x="3" y="42"/>
                      <a:pt x="0" y="59"/>
                      <a:pt x="11" y="49"/>
                    </a:cubicBezTo>
                    <a:cubicBezTo>
                      <a:pt x="18" y="43"/>
                      <a:pt x="19" y="29"/>
                      <a:pt x="22" y="21"/>
                    </a:cubicBezTo>
                    <a:cubicBezTo>
                      <a:pt x="24" y="16"/>
                      <a:pt x="26" y="11"/>
                      <a:pt x="27" y="7"/>
                    </a:cubicBezTo>
                  </a:path>
                </a:pathLst>
              </a:custGeom>
              <a:solidFill>
                <a:srgbClr val="A30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5" name="Freeform 492">
                <a:extLst>
                  <a:ext uri="{FF2B5EF4-FFF2-40B4-BE49-F238E27FC236}">
                    <a16:creationId xmlns:a16="http://schemas.microsoft.com/office/drawing/2014/main" id="{B6E6F0C5-0A1D-420F-BA28-D379140DD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30"/>
                <a:ext cx="38" cy="103"/>
              </a:xfrm>
              <a:custGeom>
                <a:avLst/>
                <a:gdLst>
                  <a:gd name="T0" fmla="*/ 96 w 23"/>
                  <a:gd name="T1" fmla="*/ 50 h 58"/>
                  <a:gd name="T2" fmla="*/ 46 w 23"/>
                  <a:gd name="T3" fmla="*/ 66 h 58"/>
                  <a:gd name="T4" fmla="*/ 41 w 23"/>
                  <a:gd name="T5" fmla="*/ 163 h 58"/>
                  <a:gd name="T6" fmla="*/ 5 w 23"/>
                  <a:gd name="T7" fmla="*/ 261 h 58"/>
                  <a:gd name="T8" fmla="*/ 21 w 23"/>
                  <a:gd name="T9" fmla="*/ 318 h 58"/>
                  <a:gd name="T10" fmla="*/ 68 w 23"/>
                  <a:gd name="T11" fmla="*/ 190 h 58"/>
                  <a:gd name="T12" fmla="*/ 97 w 23"/>
                  <a:gd name="T13" fmla="*/ 94 h 58"/>
                  <a:gd name="T14" fmla="*/ 104 w 23"/>
                  <a:gd name="T15" fmla="*/ 64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58">
                    <a:moveTo>
                      <a:pt x="21" y="9"/>
                    </a:moveTo>
                    <a:cubicBezTo>
                      <a:pt x="18" y="0"/>
                      <a:pt x="11" y="5"/>
                      <a:pt x="10" y="12"/>
                    </a:cubicBezTo>
                    <a:cubicBezTo>
                      <a:pt x="10" y="18"/>
                      <a:pt x="10" y="23"/>
                      <a:pt x="9" y="29"/>
                    </a:cubicBezTo>
                    <a:cubicBezTo>
                      <a:pt x="7" y="35"/>
                      <a:pt x="3" y="41"/>
                      <a:pt x="1" y="47"/>
                    </a:cubicBezTo>
                    <a:cubicBezTo>
                      <a:pt x="0" y="50"/>
                      <a:pt x="0" y="58"/>
                      <a:pt x="5" y="57"/>
                    </a:cubicBezTo>
                    <a:cubicBezTo>
                      <a:pt x="11" y="56"/>
                      <a:pt x="14" y="38"/>
                      <a:pt x="15" y="34"/>
                    </a:cubicBezTo>
                    <a:cubicBezTo>
                      <a:pt x="17" y="28"/>
                      <a:pt x="19" y="23"/>
                      <a:pt x="22" y="17"/>
                    </a:cubicBezTo>
                    <a:cubicBezTo>
                      <a:pt x="23" y="15"/>
                      <a:pt x="23" y="14"/>
                      <a:pt x="23" y="11"/>
                    </a:cubicBezTo>
                  </a:path>
                </a:pathLst>
              </a:custGeom>
              <a:solidFill>
                <a:srgbClr val="A30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6" name="Freeform 493">
                <a:extLst>
                  <a:ext uri="{FF2B5EF4-FFF2-40B4-BE49-F238E27FC236}">
                    <a16:creationId xmlns:a16="http://schemas.microsoft.com/office/drawing/2014/main" id="{B5526829-6CED-4235-8144-E55EA99DF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3050"/>
                <a:ext cx="27" cy="49"/>
              </a:xfrm>
              <a:custGeom>
                <a:avLst/>
                <a:gdLst>
                  <a:gd name="T0" fmla="*/ 5 w 16"/>
                  <a:gd name="T1" fmla="*/ 0 h 28"/>
                  <a:gd name="T2" fmla="*/ 49 w 16"/>
                  <a:gd name="T3" fmla="*/ 151 h 28"/>
                  <a:gd name="T4" fmla="*/ 20 w 16"/>
                  <a:gd name="T5" fmla="*/ 12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28">
                    <a:moveTo>
                      <a:pt x="1" y="0"/>
                    </a:moveTo>
                    <a:cubicBezTo>
                      <a:pt x="4" y="9"/>
                      <a:pt x="0" y="23"/>
                      <a:pt x="10" y="28"/>
                    </a:cubicBezTo>
                    <a:cubicBezTo>
                      <a:pt x="16" y="19"/>
                      <a:pt x="8" y="9"/>
                      <a:pt x="4" y="2"/>
                    </a:cubicBezTo>
                  </a:path>
                </a:pathLst>
              </a:custGeom>
              <a:solidFill>
                <a:srgbClr val="A30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7" name="Freeform 494">
                <a:extLst>
                  <a:ext uri="{FF2B5EF4-FFF2-40B4-BE49-F238E27FC236}">
                    <a16:creationId xmlns:a16="http://schemas.microsoft.com/office/drawing/2014/main" id="{FB351C48-AB42-46D2-BAF5-4AEADFD3A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3066"/>
                <a:ext cx="24" cy="87"/>
              </a:xfrm>
              <a:custGeom>
                <a:avLst/>
                <a:gdLst>
                  <a:gd name="T0" fmla="*/ 70 w 14"/>
                  <a:gd name="T1" fmla="*/ 50 h 49"/>
                  <a:gd name="T2" fmla="*/ 29 w 14"/>
                  <a:gd name="T3" fmla="*/ 21 h 49"/>
                  <a:gd name="T4" fmla="*/ 21 w 14"/>
                  <a:gd name="T5" fmla="*/ 78 h 49"/>
                  <a:gd name="T6" fmla="*/ 9 w 14"/>
                  <a:gd name="T7" fmla="*/ 158 h 49"/>
                  <a:gd name="T8" fmla="*/ 29 w 14"/>
                  <a:gd name="T9" fmla="*/ 252 h 49"/>
                  <a:gd name="T10" fmla="*/ 50 w 14"/>
                  <a:gd name="T11" fmla="*/ 135 h 49"/>
                  <a:gd name="T12" fmla="*/ 57 w 14"/>
                  <a:gd name="T13" fmla="*/ 44 h 49"/>
                  <a:gd name="T14" fmla="*/ 57 w 14"/>
                  <a:gd name="T15" fmla="*/ 50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49">
                    <a:moveTo>
                      <a:pt x="14" y="9"/>
                    </a:moveTo>
                    <a:cubicBezTo>
                      <a:pt x="12" y="6"/>
                      <a:pt x="10" y="0"/>
                      <a:pt x="6" y="4"/>
                    </a:cubicBezTo>
                    <a:cubicBezTo>
                      <a:pt x="5" y="6"/>
                      <a:pt x="5" y="12"/>
                      <a:pt x="4" y="14"/>
                    </a:cubicBezTo>
                    <a:cubicBezTo>
                      <a:pt x="4" y="19"/>
                      <a:pt x="3" y="23"/>
                      <a:pt x="2" y="28"/>
                    </a:cubicBezTo>
                    <a:cubicBezTo>
                      <a:pt x="1" y="31"/>
                      <a:pt x="0" y="49"/>
                      <a:pt x="6" y="45"/>
                    </a:cubicBezTo>
                    <a:cubicBezTo>
                      <a:pt x="10" y="43"/>
                      <a:pt x="10" y="28"/>
                      <a:pt x="10" y="24"/>
                    </a:cubicBezTo>
                    <a:cubicBezTo>
                      <a:pt x="11" y="19"/>
                      <a:pt x="11" y="13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</a:path>
                </a:pathLst>
              </a:custGeom>
              <a:solidFill>
                <a:srgbClr val="A30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8" name="Freeform 495">
                <a:extLst>
                  <a:ext uri="{FF2B5EF4-FFF2-40B4-BE49-F238E27FC236}">
                    <a16:creationId xmlns:a16="http://schemas.microsoft.com/office/drawing/2014/main" id="{12F135DC-A972-4849-98BB-3CE4A9BD9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7" y="3043"/>
                <a:ext cx="50" cy="157"/>
              </a:xfrm>
              <a:custGeom>
                <a:avLst/>
                <a:gdLst>
                  <a:gd name="T0" fmla="*/ 103 w 30"/>
                  <a:gd name="T1" fmla="*/ 37 h 89"/>
                  <a:gd name="T2" fmla="*/ 5 w 30"/>
                  <a:gd name="T3" fmla="*/ 258 h 89"/>
                  <a:gd name="T4" fmla="*/ 97 w 30"/>
                  <a:gd name="T5" fmla="*/ 411 h 89"/>
                  <a:gd name="T6" fmla="*/ 83 w 30"/>
                  <a:gd name="T7" fmla="*/ 273 h 89"/>
                  <a:gd name="T8" fmla="*/ 112 w 30"/>
                  <a:gd name="T9" fmla="*/ 138 h 89"/>
                  <a:gd name="T10" fmla="*/ 138 w 30"/>
                  <a:gd name="T11" fmla="*/ 44 h 89"/>
                  <a:gd name="T12" fmla="*/ 112 w 30"/>
                  <a:gd name="T13" fmla="*/ 28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89">
                    <a:moveTo>
                      <a:pt x="22" y="7"/>
                    </a:moveTo>
                    <a:cubicBezTo>
                      <a:pt x="10" y="14"/>
                      <a:pt x="3" y="34"/>
                      <a:pt x="1" y="47"/>
                    </a:cubicBezTo>
                    <a:cubicBezTo>
                      <a:pt x="0" y="55"/>
                      <a:pt x="8" y="89"/>
                      <a:pt x="21" y="75"/>
                    </a:cubicBezTo>
                    <a:cubicBezTo>
                      <a:pt x="27" y="69"/>
                      <a:pt x="19" y="58"/>
                      <a:pt x="18" y="50"/>
                    </a:cubicBezTo>
                    <a:cubicBezTo>
                      <a:pt x="16" y="40"/>
                      <a:pt x="19" y="33"/>
                      <a:pt x="24" y="25"/>
                    </a:cubicBezTo>
                    <a:cubicBezTo>
                      <a:pt x="27" y="20"/>
                      <a:pt x="30" y="14"/>
                      <a:pt x="30" y="8"/>
                    </a:cubicBezTo>
                    <a:cubicBezTo>
                      <a:pt x="30" y="5"/>
                      <a:pt x="26" y="0"/>
                      <a:pt x="24" y="5"/>
                    </a:cubicBezTo>
                  </a:path>
                </a:pathLst>
              </a:custGeom>
              <a:solidFill>
                <a:srgbClr val="A30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9" name="Freeform 496">
                <a:extLst>
                  <a:ext uri="{FF2B5EF4-FFF2-40B4-BE49-F238E27FC236}">
                    <a16:creationId xmlns:a16="http://schemas.microsoft.com/office/drawing/2014/main" id="{C33205A6-2C79-4253-8BDE-58213B882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3025"/>
                <a:ext cx="35" cy="147"/>
              </a:xfrm>
              <a:custGeom>
                <a:avLst/>
                <a:gdLst>
                  <a:gd name="T0" fmla="*/ 62 w 21"/>
                  <a:gd name="T1" fmla="*/ 12 h 83"/>
                  <a:gd name="T2" fmla="*/ 28 w 21"/>
                  <a:gd name="T3" fmla="*/ 16 h 83"/>
                  <a:gd name="T4" fmla="*/ 8 w 21"/>
                  <a:gd name="T5" fmla="*/ 129 h 83"/>
                  <a:gd name="T6" fmla="*/ 22 w 21"/>
                  <a:gd name="T7" fmla="*/ 195 h 83"/>
                  <a:gd name="T8" fmla="*/ 42 w 21"/>
                  <a:gd name="T9" fmla="*/ 253 h 83"/>
                  <a:gd name="T10" fmla="*/ 28 w 21"/>
                  <a:gd name="T11" fmla="*/ 383 h 83"/>
                  <a:gd name="T12" fmla="*/ 47 w 21"/>
                  <a:gd name="T13" fmla="*/ 445 h 83"/>
                  <a:gd name="T14" fmla="*/ 92 w 21"/>
                  <a:gd name="T15" fmla="*/ 289 h 83"/>
                  <a:gd name="T16" fmla="*/ 50 w 21"/>
                  <a:gd name="T17" fmla="*/ 135 h 83"/>
                  <a:gd name="T18" fmla="*/ 62 w 21"/>
                  <a:gd name="T19" fmla="*/ 16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83">
                    <a:moveTo>
                      <a:pt x="13" y="2"/>
                    </a:moveTo>
                    <a:cubicBezTo>
                      <a:pt x="11" y="0"/>
                      <a:pt x="8" y="1"/>
                      <a:pt x="6" y="3"/>
                    </a:cubicBezTo>
                    <a:cubicBezTo>
                      <a:pt x="0" y="8"/>
                      <a:pt x="0" y="16"/>
                      <a:pt x="2" y="23"/>
                    </a:cubicBezTo>
                    <a:cubicBezTo>
                      <a:pt x="3" y="27"/>
                      <a:pt x="4" y="31"/>
                      <a:pt x="5" y="35"/>
                    </a:cubicBezTo>
                    <a:cubicBezTo>
                      <a:pt x="6" y="38"/>
                      <a:pt x="8" y="42"/>
                      <a:pt x="9" y="46"/>
                    </a:cubicBezTo>
                    <a:cubicBezTo>
                      <a:pt x="11" y="54"/>
                      <a:pt x="8" y="61"/>
                      <a:pt x="6" y="69"/>
                    </a:cubicBezTo>
                    <a:cubicBezTo>
                      <a:pt x="5" y="73"/>
                      <a:pt x="2" y="83"/>
                      <a:pt x="10" y="80"/>
                    </a:cubicBezTo>
                    <a:cubicBezTo>
                      <a:pt x="19" y="76"/>
                      <a:pt x="21" y="60"/>
                      <a:pt x="20" y="52"/>
                    </a:cubicBezTo>
                    <a:cubicBezTo>
                      <a:pt x="17" y="42"/>
                      <a:pt x="12" y="34"/>
                      <a:pt x="11" y="24"/>
                    </a:cubicBezTo>
                    <a:cubicBezTo>
                      <a:pt x="10" y="17"/>
                      <a:pt x="11" y="10"/>
                      <a:pt x="13" y="3"/>
                    </a:cubicBezTo>
                  </a:path>
                </a:pathLst>
              </a:custGeom>
              <a:solidFill>
                <a:srgbClr val="A30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0" name="Freeform 497">
                <a:extLst>
                  <a:ext uri="{FF2B5EF4-FFF2-40B4-BE49-F238E27FC236}">
                    <a16:creationId xmlns:a16="http://schemas.microsoft.com/office/drawing/2014/main" id="{09CBBE99-E456-4C3C-9B82-C9718580E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3032"/>
                <a:ext cx="20" cy="90"/>
              </a:xfrm>
              <a:custGeom>
                <a:avLst/>
                <a:gdLst>
                  <a:gd name="T0" fmla="*/ 55 w 12"/>
                  <a:gd name="T1" fmla="*/ 60 h 51"/>
                  <a:gd name="T2" fmla="*/ 0 w 12"/>
                  <a:gd name="T3" fmla="*/ 171 h 51"/>
                  <a:gd name="T4" fmla="*/ 37 w 12"/>
                  <a:gd name="T5" fmla="*/ 215 h 51"/>
                  <a:gd name="T6" fmla="*/ 42 w 12"/>
                  <a:gd name="T7" fmla="*/ 122 h 51"/>
                  <a:gd name="T8" fmla="*/ 42 w 12"/>
                  <a:gd name="T9" fmla="*/ 86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51">
                    <a:moveTo>
                      <a:pt x="12" y="11"/>
                    </a:moveTo>
                    <a:cubicBezTo>
                      <a:pt x="2" y="0"/>
                      <a:pt x="0" y="27"/>
                      <a:pt x="0" y="31"/>
                    </a:cubicBezTo>
                    <a:cubicBezTo>
                      <a:pt x="1" y="36"/>
                      <a:pt x="6" y="51"/>
                      <a:pt x="8" y="39"/>
                    </a:cubicBezTo>
                    <a:cubicBezTo>
                      <a:pt x="9" y="33"/>
                      <a:pt x="8" y="28"/>
                      <a:pt x="9" y="22"/>
                    </a:cubicBezTo>
                    <a:cubicBezTo>
                      <a:pt x="9" y="20"/>
                      <a:pt x="10" y="17"/>
                      <a:pt x="9" y="16"/>
                    </a:cubicBezTo>
                  </a:path>
                </a:pathLst>
              </a:custGeom>
              <a:solidFill>
                <a:srgbClr val="A30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1" name="Freeform 498">
                <a:extLst>
                  <a:ext uri="{FF2B5EF4-FFF2-40B4-BE49-F238E27FC236}">
                    <a16:creationId xmlns:a16="http://schemas.microsoft.com/office/drawing/2014/main" id="{BEBBECB2-1D14-495B-B43F-79F4702CC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3064"/>
                <a:ext cx="44" cy="124"/>
              </a:xfrm>
              <a:custGeom>
                <a:avLst/>
                <a:gdLst>
                  <a:gd name="T0" fmla="*/ 117 w 27"/>
                  <a:gd name="T1" fmla="*/ 28 h 70"/>
                  <a:gd name="T2" fmla="*/ 88 w 27"/>
                  <a:gd name="T3" fmla="*/ 7 h 70"/>
                  <a:gd name="T4" fmla="*/ 60 w 27"/>
                  <a:gd name="T5" fmla="*/ 60 h 70"/>
                  <a:gd name="T6" fmla="*/ 55 w 27"/>
                  <a:gd name="T7" fmla="*/ 172 h 70"/>
                  <a:gd name="T8" fmla="*/ 29 w 27"/>
                  <a:gd name="T9" fmla="*/ 267 h 70"/>
                  <a:gd name="T10" fmla="*/ 8 w 27"/>
                  <a:gd name="T11" fmla="*/ 354 h 70"/>
                  <a:gd name="T12" fmla="*/ 55 w 27"/>
                  <a:gd name="T13" fmla="*/ 273 h 70"/>
                  <a:gd name="T14" fmla="*/ 88 w 27"/>
                  <a:gd name="T15" fmla="*/ 117 h 70"/>
                  <a:gd name="T16" fmla="*/ 111 w 27"/>
                  <a:gd name="T17" fmla="*/ 12 h 70"/>
                  <a:gd name="T18" fmla="*/ 111 w 27"/>
                  <a:gd name="T19" fmla="*/ 16 h 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70">
                    <a:moveTo>
                      <a:pt x="27" y="5"/>
                    </a:moveTo>
                    <a:cubicBezTo>
                      <a:pt x="25" y="2"/>
                      <a:pt x="23" y="0"/>
                      <a:pt x="20" y="1"/>
                    </a:cubicBezTo>
                    <a:cubicBezTo>
                      <a:pt x="16" y="1"/>
                      <a:pt x="15" y="8"/>
                      <a:pt x="14" y="11"/>
                    </a:cubicBezTo>
                    <a:cubicBezTo>
                      <a:pt x="13" y="18"/>
                      <a:pt x="14" y="25"/>
                      <a:pt x="13" y="31"/>
                    </a:cubicBezTo>
                    <a:cubicBezTo>
                      <a:pt x="12" y="37"/>
                      <a:pt x="9" y="42"/>
                      <a:pt x="7" y="48"/>
                    </a:cubicBezTo>
                    <a:cubicBezTo>
                      <a:pt x="5" y="51"/>
                      <a:pt x="0" y="60"/>
                      <a:pt x="2" y="64"/>
                    </a:cubicBezTo>
                    <a:cubicBezTo>
                      <a:pt x="6" y="70"/>
                      <a:pt x="13" y="52"/>
                      <a:pt x="13" y="49"/>
                    </a:cubicBezTo>
                    <a:cubicBezTo>
                      <a:pt x="17" y="40"/>
                      <a:pt x="20" y="31"/>
                      <a:pt x="20" y="21"/>
                    </a:cubicBezTo>
                    <a:cubicBezTo>
                      <a:pt x="21" y="13"/>
                      <a:pt x="21" y="9"/>
                      <a:pt x="26" y="2"/>
                    </a:cubicBezTo>
                    <a:cubicBezTo>
                      <a:pt x="27" y="1"/>
                      <a:pt x="26" y="3"/>
                      <a:pt x="26" y="3"/>
                    </a:cubicBezTo>
                  </a:path>
                </a:pathLst>
              </a:custGeom>
              <a:solidFill>
                <a:srgbClr val="A30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2" name="Freeform 499">
                <a:extLst>
                  <a:ext uri="{FF2B5EF4-FFF2-40B4-BE49-F238E27FC236}">
                    <a16:creationId xmlns:a16="http://schemas.microsoft.com/office/drawing/2014/main" id="{12D342AF-B4D4-4FBD-A509-4D0F16D90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3060"/>
                <a:ext cx="32" cy="70"/>
              </a:xfrm>
              <a:custGeom>
                <a:avLst/>
                <a:gdLst>
                  <a:gd name="T0" fmla="*/ 29 w 19"/>
                  <a:gd name="T1" fmla="*/ 29 h 39"/>
                  <a:gd name="T2" fmla="*/ 0 w 19"/>
                  <a:gd name="T3" fmla="*/ 86 h 39"/>
                  <a:gd name="T4" fmla="*/ 76 w 19"/>
                  <a:gd name="T5" fmla="*/ 226 h 39"/>
                  <a:gd name="T6" fmla="*/ 34 w 19"/>
                  <a:gd name="T7" fmla="*/ 41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39">
                    <a:moveTo>
                      <a:pt x="6" y="5"/>
                    </a:moveTo>
                    <a:cubicBezTo>
                      <a:pt x="2" y="0"/>
                      <a:pt x="0" y="13"/>
                      <a:pt x="0" y="15"/>
                    </a:cubicBezTo>
                    <a:cubicBezTo>
                      <a:pt x="1" y="24"/>
                      <a:pt x="7" y="36"/>
                      <a:pt x="16" y="39"/>
                    </a:cubicBezTo>
                    <a:cubicBezTo>
                      <a:pt x="19" y="31"/>
                      <a:pt x="14" y="12"/>
                      <a:pt x="7" y="7"/>
                    </a:cubicBezTo>
                  </a:path>
                </a:pathLst>
              </a:custGeom>
              <a:solidFill>
                <a:srgbClr val="A30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3" name="Freeform 500">
                <a:extLst>
                  <a:ext uri="{FF2B5EF4-FFF2-40B4-BE49-F238E27FC236}">
                    <a16:creationId xmlns:a16="http://schemas.microsoft.com/office/drawing/2014/main" id="{F0166818-031D-4B94-AFD9-F94CF364A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3045"/>
                <a:ext cx="49" cy="101"/>
              </a:xfrm>
              <a:custGeom>
                <a:avLst/>
                <a:gdLst>
                  <a:gd name="T0" fmla="*/ 41 w 30"/>
                  <a:gd name="T1" fmla="*/ 28 h 57"/>
                  <a:gd name="T2" fmla="*/ 34 w 30"/>
                  <a:gd name="T3" fmla="*/ 21 h 57"/>
                  <a:gd name="T4" fmla="*/ 47 w 30"/>
                  <a:gd name="T5" fmla="*/ 167 h 57"/>
                  <a:gd name="T6" fmla="*/ 91 w 30"/>
                  <a:gd name="T7" fmla="*/ 310 h 57"/>
                  <a:gd name="T8" fmla="*/ 77 w 30"/>
                  <a:gd name="T9" fmla="*/ 135 h 57"/>
                  <a:gd name="T10" fmla="*/ 62 w 30"/>
                  <a:gd name="T11" fmla="*/ 12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" h="57">
                    <a:moveTo>
                      <a:pt x="9" y="5"/>
                    </a:moveTo>
                    <a:cubicBezTo>
                      <a:pt x="9" y="5"/>
                      <a:pt x="9" y="4"/>
                      <a:pt x="8" y="4"/>
                    </a:cubicBezTo>
                    <a:cubicBezTo>
                      <a:pt x="0" y="13"/>
                      <a:pt x="7" y="22"/>
                      <a:pt x="11" y="30"/>
                    </a:cubicBezTo>
                    <a:cubicBezTo>
                      <a:pt x="13" y="33"/>
                      <a:pt x="18" y="55"/>
                      <a:pt x="21" y="56"/>
                    </a:cubicBezTo>
                    <a:cubicBezTo>
                      <a:pt x="30" y="57"/>
                      <a:pt x="19" y="28"/>
                      <a:pt x="18" y="24"/>
                    </a:cubicBezTo>
                    <a:cubicBezTo>
                      <a:pt x="17" y="21"/>
                      <a:pt x="21" y="0"/>
                      <a:pt x="14" y="2"/>
                    </a:cubicBezTo>
                  </a:path>
                </a:pathLst>
              </a:custGeom>
              <a:solidFill>
                <a:srgbClr val="A30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4" name="Freeform 501">
                <a:extLst>
                  <a:ext uri="{FF2B5EF4-FFF2-40B4-BE49-F238E27FC236}">
                    <a16:creationId xmlns:a16="http://schemas.microsoft.com/office/drawing/2014/main" id="{D6CE7AB7-1357-4903-9FDA-249A32795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5" y="3036"/>
                <a:ext cx="73" cy="140"/>
              </a:xfrm>
              <a:custGeom>
                <a:avLst/>
                <a:gdLst>
                  <a:gd name="T0" fmla="*/ 201 w 44"/>
                  <a:gd name="T1" fmla="*/ 16 h 79"/>
                  <a:gd name="T2" fmla="*/ 138 w 44"/>
                  <a:gd name="T3" fmla="*/ 7 h 79"/>
                  <a:gd name="T4" fmla="*/ 96 w 44"/>
                  <a:gd name="T5" fmla="*/ 85 h 79"/>
                  <a:gd name="T6" fmla="*/ 22 w 44"/>
                  <a:gd name="T7" fmla="*/ 301 h 79"/>
                  <a:gd name="T8" fmla="*/ 28 w 44"/>
                  <a:gd name="T9" fmla="*/ 411 h 79"/>
                  <a:gd name="T10" fmla="*/ 113 w 44"/>
                  <a:gd name="T11" fmla="*/ 268 h 79"/>
                  <a:gd name="T12" fmla="*/ 146 w 44"/>
                  <a:gd name="T13" fmla="*/ 159 h 79"/>
                  <a:gd name="T14" fmla="*/ 192 w 44"/>
                  <a:gd name="T15" fmla="*/ 110 h 79"/>
                  <a:gd name="T16" fmla="*/ 201 w 44"/>
                  <a:gd name="T17" fmla="*/ 37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79">
                    <a:moveTo>
                      <a:pt x="44" y="3"/>
                    </a:moveTo>
                    <a:cubicBezTo>
                      <a:pt x="40" y="2"/>
                      <a:pt x="34" y="0"/>
                      <a:pt x="30" y="1"/>
                    </a:cubicBezTo>
                    <a:cubicBezTo>
                      <a:pt x="25" y="3"/>
                      <a:pt x="23" y="11"/>
                      <a:pt x="21" y="15"/>
                    </a:cubicBezTo>
                    <a:cubicBezTo>
                      <a:pt x="15" y="27"/>
                      <a:pt x="9" y="41"/>
                      <a:pt x="5" y="54"/>
                    </a:cubicBezTo>
                    <a:cubicBezTo>
                      <a:pt x="4" y="59"/>
                      <a:pt x="0" y="70"/>
                      <a:pt x="6" y="74"/>
                    </a:cubicBezTo>
                    <a:cubicBezTo>
                      <a:pt x="15" y="79"/>
                      <a:pt x="23" y="53"/>
                      <a:pt x="25" y="48"/>
                    </a:cubicBezTo>
                    <a:cubicBezTo>
                      <a:pt x="27" y="42"/>
                      <a:pt x="28" y="35"/>
                      <a:pt x="32" y="29"/>
                    </a:cubicBezTo>
                    <a:cubicBezTo>
                      <a:pt x="35" y="26"/>
                      <a:pt x="39" y="24"/>
                      <a:pt x="42" y="20"/>
                    </a:cubicBezTo>
                    <a:cubicBezTo>
                      <a:pt x="44" y="17"/>
                      <a:pt x="44" y="11"/>
                      <a:pt x="44" y="7"/>
                    </a:cubicBezTo>
                  </a:path>
                </a:pathLst>
              </a:custGeom>
              <a:solidFill>
                <a:srgbClr val="A30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5" name="Freeform 502">
                <a:extLst>
                  <a:ext uri="{FF2B5EF4-FFF2-40B4-BE49-F238E27FC236}">
                    <a16:creationId xmlns:a16="http://schemas.microsoft.com/office/drawing/2014/main" id="{586898AB-0298-4657-8AB9-414607EE0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3" y="3041"/>
                <a:ext cx="66" cy="151"/>
              </a:xfrm>
              <a:custGeom>
                <a:avLst/>
                <a:gdLst>
                  <a:gd name="T0" fmla="*/ 180 w 40"/>
                  <a:gd name="T1" fmla="*/ 7 h 85"/>
                  <a:gd name="T2" fmla="*/ 76 w 40"/>
                  <a:gd name="T3" fmla="*/ 85 h 85"/>
                  <a:gd name="T4" fmla="*/ 20 w 40"/>
                  <a:gd name="T5" fmla="*/ 304 h 85"/>
                  <a:gd name="T6" fmla="*/ 13 w 40"/>
                  <a:gd name="T7" fmla="*/ 432 h 85"/>
                  <a:gd name="T8" fmla="*/ 76 w 40"/>
                  <a:gd name="T9" fmla="*/ 419 h 85"/>
                  <a:gd name="T10" fmla="*/ 122 w 40"/>
                  <a:gd name="T11" fmla="*/ 219 h 85"/>
                  <a:gd name="T12" fmla="*/ 160 w 40"/>
                  <a:gd name="T13" fmla="*/ 85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85">
                    <a:moveTo>
                      <a:pt x="40" y="1"/>
                    </a:moveTo>
                    <a:cubicBezTo>
                      <a:pt x="31" y="0"/>
                      <a:pt x="23" y="8"/>
                      <a:pt x="17" y="15"/>
                    </a:cubicBezTo>
                    <a:cubicBezTo>
                      <a:pt x="8" y="26"/>
                      <a:pt x="5" y="40"/>
                      <a:pt x="4" y="54"/>
                    </a:cubicBezTo>
                    <a:cubicBezTo>
                      <a:pt x="4" y="61"/>
                      <a:pt x="0" y="70"/>
                      <a:pt x="3" y="77"/>
                    </a:cubicBezTo>
                    <a:cubicBezTo>
                      <a:pt x="5" y="85"/>
                      <a:pt x="13" y="79"/>
                      <a:pt x="17" y="75"/>
                    </a:cubicBezTo>
                    <a:cubicBezTo>
                      <a:pt x="24" y="65"/>
                      <a:pt x="24" y="50"/>
                      <a:pt x="27" y="39"/>
                    </a:cubicBezTo>
                    <a:cubicBezTo>
                      <a:pt x="30" y="31"/>
                      <a:pt x="34" y="23"/>
                      <a:pt x="36" y="15"/>
                    </a:cubicBezTo>
                  </a:path>
                </a:pathLst>
              </a:custGeom>
              <a:solidFill>
                <a:srgbClr val="A30D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6" name="Freeform 503">
                <a:extLst>
                  <a:ext uri="{FF2B5EF4-FFF2-40B4-BE49-F238E27FC236}">
                    <a16:creationId xmlns:a16="http://schemas.microsoft.com/office/drawing/2014/main" id="{44372477-3409-4BF8-952F-9CF295295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" y="3080"/>
                <a:ext cx="102" cy="195"/>
              </a:xfrm>
              <a:custGeom>
                <a:avLst/>
                <a:gdLst>
                  <a:gd name="T0" fmla="*/ 8 w 61"/>
                  <a:gd name="T1" fmla="*/ 475 h 110"/>
                  <a:gd name="T2" fmla="*/ 33 w 61"/>
                  <a:gd name="T3" fmla="*/ 557 h 110"/>
                  <a:gd name="T4" fmla="*/ 75 w 61"/>
                  <a:gd name="T5" fmla="*/ 512 h 110"/>
                  <a:gd name="T6" fmla="*/ 107 w 61"/>
                  <a:gd name="T7" fmla="*/ 475 h 110"/>
                  <a:gd name="T8" fmla="*/ 125 w 61"/>
                  <a:gd name="T9" fmla="*/ 491 h 110"/>
                  <a:gd name="T10" fmla="*/ 154 w 61"/>
                  <a:gd name="T11" fmla="*/ 468 h 110"/>
                  <a:gd name="T12" fmla="*/ 209 w 61"/>
                  <a:gd name="T13" fmla="*/ 374 h 110"/>
                  <a:gd name="T14" fmla="*/ 258 w 61"/>
                  <a:gd name="T15" fmla="*/ 440 h 110"/>
                  <a:gd name="T16" fmla="*/ 278 w 61"/>
                  <a:gd name="T17" fmla="*/ 289 h 110"/>
                  <a:gd name="T18" fmla="*/ 286 w 61"/>
                  <a:gd name="T19" fmla="*/ 129 h 110"/>
                  <a:gd name="T20" fmla="*/ 251 w 61"/>
                  <a:gd name="T21" fmla="*/ 12 h 110"/>
                  <a:gd name="T22" fmla="*/ 224 w 61"/>
                  <a:gd name="T23" fmla="*/ 66 h 110"/>
                  <a:gd name="T24" fmla="*/ 166 w 61"/>
                  <a:gd name="T25" fmla="*/ 324 h 110"/>
                  <a:gd name="T26" fmla="*/ 79 w 61"/>
                  <a:gd name="T27" fmla="*/ 395 h 110"/>
                  <a:gd name="T28" fmla="*/ 62 w 61"/>
                  <a:gd name="T29" fmla="*/ 447 h 110"/>
                  <a:gd name="T30" fmla="*/ 42 w 61"/>
                  <a:gd name="T31" fmla="*/ 452 h 110"/>
                  <a:gd name="T32" fmla="*/ 0 w 61"/>
                  <a:gd name="T33" fmla="*/ 468 h 1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2" y="85"/>
                    </a:moveTo>
                    <a:cubicBezTo>
                      <a:pt x="6" y="89"/>
                      <a:pt x="5" y="95"/>
                      <a:pt x="7" y="100"/>
                    </a:cubicBezTo>
                    <a:cubicBezTo>
                      <a:pt x="9" y="110"/>
                      <a:pt x="14" y="95"/>
                      <a:pt x="16" y="92"/>
                    </a:cubicBezTo>
                    <a:cubicBezTo>
                      <a:pt x="17" y="89"/>
                      <a:pt x="19" y="85"/>
                      <a:pt x="23" y="85"/>
                    </a:cubicBezTo>
                    <a:cubicBezTo>
                      <a:pt x="24" y="85"/>
                      <a:pt x="25" y="88"/>
                      <a:pt x="27" y="88"/>
                    </a:cubicBezTo>
                    <a:cubicBezTo>
                      <a:pt x="29" y="88"/>
                      <a:pt x="31" y="81"/>
                      <a:pt x="33" y="84"/>
                    </a:cubicBezTo>
                    <a:cubicBezTo>
                      <a:pt x="36" y="80"/>
                      <a:pt x="38" y="67"/>
                      <a:pt x="45" y="67"/>
                    </a:cubicBezTo>
                    <a:cubicBezTo>
                      <a:pt x="50" y="67"/>
                      <a:pt x="51" y="76"/>
                      <a:pt x="55" y="79"/>
                    </a:cubicBezTo>
                    <a:cubicBezTo>
                      <a:pt x="59" y="71"/>
                      <a:pt x="58" y="60"/>
                      <a:pt x="59" y="52"/>
                    </a:cubicBezTo>
                    <a:cubicBezTo>
                      <a:pt x="61" y="42"/>
                      <a:pt x="61" y="33"/>
                      <a:pt x="61" y="23"/>
                    </a:cubicBezTo>
                    <a:cubicBezTo>
                      <a:pt x="60" y="19"/>
                      <a:pt x="60" y="4"/>
                      <a:pt x="54" y="2"/>
                    </a:cubicBezTo>
                    <a:cubicBezTo>
                      <a:pt x="50" y="0"/>
                      <a:pt x="48" y="9"/>
                      <a:pt x="48" y="12"/>
                    </a:cubicBezTo>
                    <a:cubicBezTo>
                      <a:pt x="46" y="28"/>
                      <a:pt x="45" y="44"/>
                      <a:pt x="35" y="58"/>
                    </a:cubicBezTo>
                    <a:cubicBezTo>
                      <a:pt x="34" y="60"/>
                      <a:pt x="20" y="83"/>
                      <a:pt x="17" y="71"/>
                    </a:cubicBezTo>
                    <a:cubicBezTo>
                      <a:pt x="16" y="74"/>
                      <a:pt x="15" y="77"/>
                      <a:pt x="13" y="80"/>
                    </a:cubicBezTo>
                    <a:cubicBezTo>
                      <a:pt x="12" y="82"/>
                      <a:pt x="11" y="81"/>
                      <a:pt x="9" y="81"/>
                    </a:cubicBezTo>
                    <a:cubicBezTo>
                      <a:pt x="6" y="81"/>
                      <a:pt x="1" y="81"/>
                      <a:pt x="0" y="84"/>
                    </a:cubicBezTo>
                  </a:path>
                </a:pathLst>
              </a:custGeom>
              <a:solidFill>
                <a:srgbClr val="BE3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7" name="Freeform 504">
                <a:extLst>
                  <a:ext uri="{FF2B5EF4-FFF2-40B4-BE49-F238E27FC236}">
                    <a16:creationId xmlns:a16="http://schemas.microsoft.com/office/drawing/2014/main" id="{9B6A43AB-C4A1-4A8C-8746-8C68F84FB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" y="3082"/>
                <a:ext cx="101" cy="156"/>
              </a:xfrm>
              <a:custGeom>
                <a:avLst/>
                <a:gdLst>
                  <a:gd name="T0" fmla="*/ 20 w 61"/>
                  <a:gd name="T1" fmla="*/ 390 h 88"/>
                  <a:gd name="T2" fmla="*/ 41 w 61"/>
                  <a:gd name="T3" fmla="*/ 424 h 88"/>
                  <a:gd name="T4" fmla="*/ 63 w 61"/>
                  <a:gd name="T5" fmla="*/ 477 h 88"/>
                  <a:gd name="T6" fmla="*/ 84 w 61"/>
                  <a:gd name="T7" fmla="*/ 434 h 88"/>
                  <a:gd name="T8" fmla="*/ 109 w 61"/>
                  <a:gd name="T9" fmla="*/ 374 h 88"/>
                  <a:gd name="T10" fmla="*/ 131 w 61"/>
                  <a:gd name="T11" fmla="*/ 395 h 88"/>
                  <a:gd name="T12" fmla="*/ 159 w 61"/>
                  <a:gd name="T13" fmla="*/ 367 h 88"/>
                  <a:gd name="T14" fmla="*/ 230 w 61"/>
                  <a:gd name="T15" fmla="*/ 406 h 88"/>
                  <a:gd name="T16" fmla="*/ 255 w 61"/>
                  <a:gd name="T17" fmla="*/ 383 h 88"/>
                  <a:gd name="T18" fmla="*/ 255 w 61"/>
                  <a:gd name="T19" fmla="*/ 317 h 88"/>
                  <a:gd name="T20" fmla="*/ 268 w 61"/>
                  <a:gd name="T21" fmla="*/ 223 h 88"/>
                  <a:gd name="T22" fmla="*/ 277 w 61"/>
                  <a:gd name="T23" fmla="*/ 138 h 88"/>
                  <a:gd name="T24" fmla="*/ 268 w 61"/>
                  <a:gd name="T25" fmla="*/ 66 h 88"/>
                  <a:gd name="T26" fmla="*/ 243 w 61"/>
                  <a:gd name="T27" fmla="*/ 12 h 88"/>
                  <a:gd name="T28" fmla="*/ 235 w 61"/>
                  <a:gd name="T29" fmla="*/ 66 h 88"/>
                  <a:gd name="T30" fmla="*/ 230 w 61"/>
                  <a:gd name="T31" fmla="*/ 138 h 88"/>
                  <a:gd name="T32" fmla="*/ 222 w 61"/>
                  <a:gd name="T33" fmla="*/ 207 h 88"/>
                  <a:gd name="T34" fmla="*/ 209 w 61"/>
                  <a:gd name="T35" fmla="*/ 273 h 88"/>
                  <a:gd name="T36" fmla="*/ 137 w 61"/>
                  <a:gd name="T37" fmla="*/ 257 h 88"/>
                  <a:gd name="T38" fmla="*/ 124 w 61"/>
                  <a:gd name="T39" fmla="*/ 301 h 88"/>
                  <a:gd name="T40" fmla="*/ 104 w 61"/>
                  <a:gd name="T41" fmla="*/ 301 h 88"/>
                  <a:gd name="T42" fmla="*/ 91 w 61"/>
                  <a:gd name="T43" fmla="*/ 296 h 88"/>
                  <a:gd name="T44" fmla="*/ 71 w 61"/>
                  <a:gd name="T45" fmla="*/ 330 h 88"/>
                  <a:gd name="T46" fmla="*/ 41 w 61"/>
                  <a:gd name="T47" fmla="*/ 346 h 88"/>
                  <a:gd name="T48" fmla="*/ 8 w 61"/>
                  <a:gd name="T49" fmla="*/ 346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88">
                    <a:moveTo>
                      <a:pt x="4" y="70"/>
                    </a:moveTo>
                    <a:cubicBezTo>
                      <a:pt x="5" y="72"/>
                      <a:pt x="8" y="74"/>
                      <a:pt x="9" y="76"/>
                    </a:cubicBezTo>
                    <a:cubicBezTo>
                      <a:pt x="11" y="79"/>
                      <a:pt x="11" y="86"/>
                      <a:pt x="14" y="86"/>
                    </a:cubicBezTo>
                    <a:cubicBezTo>
                      <a:pt x="18" y="88"/>
                      <a:pt x="18" y="80"/>
                      <a:pt x="19" y="78"/>
                    </a:cubicBezTo>
                    <a:cubicBezTo>
                      <a:pt x="19" y="74"/>
                      <a:pt x="21" y="69"/>
                      <a:pt x="24" y="67"/>
                    </a:cubicBezTo>
                    <a:cubicBezTo>
                      <a:pt x="26" y="68"/>
                      <a:pt x="27" y="70"/>
                      <a:pt x="29" y="71"/>
                    </a:cubicBezTo>
                    <a:cubicBezTo>
                      <a:pt x="33" y="72"/>
                      <a:pt x="33" y="69"/>
                      <a:pt x="35" y="66"/>
                    </a:cubicBezTo>
                    <a:cubicBezTo>
                      <a:pt x="40" y="58"/>
                      <a:pt x="46" y="68"/>
                      <a:pt x="51" y="73"/>
                    </a:cubicBezTo>
                    <a:cubicBezTo>
                      <a:pt x="54" y="76"/>
                      <a:pt x="55" y="73"/>
                      <a:pt x="56" y="69"/>
                    </a:cubicBezTo>
                    <a:cubicBezTo>
                      <a:pt x="56" y="65"/>
                      <a:pt x="56" y="61"/>
                      <a:pt x="56" y="57"/>
                    </a:cubicBezTo>
                    <a:cubicBezTo>
                      <a:pt x="57" y="51"/>
                      <a:pt x="59" y="46"/>
                      <a:pt x="59" y="40"/>
                    </a:cubicBezTo>
                    <a:cubicBezTo>
                      <a:pt x="60" y="35"/>
                      <a:pt x="61" y="30"/>
                      <a:pt x="61" y="25"/>
                    </a:cubicBezTo>
                    <a:cubicBezTo>
                      <a:pt x="61" y="21"/>
                      <a:pt x="60" y="16"/>
                      <a:pt x="59" y="12"/>
                    </a:cubicBezTo>
                    <a:cubicBezTo>
                      <a:pt x="59" y="10"/>
                      <a:pt x="59" y="0"/>
                      <a:pt x="54" y="2"/>
                    </a:cubicBezTo>
                    <a:cubicBezTo>
                      <a:pt x="52" y="3"/>
                      <a:pt x="52" y="10"/>
                      <a:pt x="52" y="12"/>
                    </a:cubicBezTo>
                    <a:cubicBezTo>
                      <a:pt x="52" y="16"/>
                      <a:pt x="51" y="21"/>
                      <a:pt x="51" y="25"/>
                    </a:cubicBezTo>
                    <a:cubicBezTo>
                      <a:pt x="50" y="29"/>
                      <a:pt x="49" y="33"/>
                      <a:pt x="49" y="37"/>
                    </a:cubicBezTo>
                    <a:cubicBezTo>
                      <a:pt x="49" y="40"/>
                      <a:pt x="48" y="47"/>
                      <a:pt x="46" y="49"/>
                    </a:cubicBezTo>
                    <a:cubicBezTo>
                      <a:pt x="41" y="55"/>
                      <a:pt x="35" y="30"/>
                      <a:pt x="30" y="46"/>
                    </a:cubicBezTo>
                    <a:cubicBezTo>
                      <a:pt x="29" y="48"/>
                      <a:pt x="29" y="52"/>
                      <a:pt x="27" y="54"/>
                    </a:cubicBezTo>
                    <a:cubicBezTo>
                      <a:pt x="24" y="56"/>
                      <a:pt x="26" y="55"/>
                      <a:pt x="23" y="54"/>
                    </a:cubicBezTo>
                    <a:cubicBezTo>
                      <a:pt x="21" y="53"/>
                      <a:pt x="22" y="51"/>
                      <a:pt x="20" y="53"/>
                    </a:cubicBezTo>
                    <a:cubicBezTo>
                      <a:pt x="18" y="54"/>
                      <a:pt x="17" y="57"/>
                      <a:pt x="16" y="59"/>
                    </a:cubicBezTo>
                    <a:cubicBezTo>
                      <a:pt x="15" y="62"/>
                      <a:pt x="13" y="63"/>
                      <a:pt x="9" y="62"/>
                    </a:cubicBezTo>
                    <a:cubicBezTo>
                      <a:pt x="8" y="62"/>
                      <a:pt x="0" y="56"/>
                      <a:pt x="2" y="62"/>
                    </a:cubicBezTo>
                  </a:path>
                </a:pathLst>
              </a:custGeom>
              <a:solidFill>
                <a:srgbClr val="BE3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8" name="Freeform 505">
                <a:extLst>
                  <a:ext uri="{FF2B5EF4-FFF2-40B4-BE49-F238E27FC236}">
                    <a16:creationId xmlns:a16="http://schemas.microsoft.com/office/drawing/2014/main" id="{5F8A3497-BB4F-4C56-B0D6-3C5FBC500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" y="3089"/>
                <a:ext cx="108" cy="161"/>
              </a:xfrm>
              <a:custGeom>
                <a:avLst/>
                <a:gdLst>
                  <a:gd name="T0" fmla="*/ 20 w 65"/>
                  <a:gd name="T1" fmla="*/ 354 h 91"/>
                  <a:gd name="T2" fmla="*/ 61 w 65"/>
                  <a:gd name="T3" fmla="*/ 366 h 91"/>
                  <a:gd name="T4" fmla="*/ 88 w 65"/>
                  <a:gd name="T5" fmla="*/ 432 h 91"/>
                  <a:gd name="T6" fmla="*/ 96 w 65"/>
                  <a:gd name="T7" fmla="*/ 497 h 91"/>
                  <a:gd name="T8" fmla="*/ 118 w 65"/>
                  <a:gd name="T9" fmla="*/ 416 h 91"/>
                  <a:gd name="T10" fmla="*/ 151 w 65"/>
                  <a:gd name="T11" fmla="*/ 317 h 91"/>
                  <a:gd name="T12" fmla="*/ 179 w 65"/>
                  <a:gd name="T13" fmla="*/ 310 h 91"/>
                  <a:gd name="T14" fmla="*/ 201 w 65"/>
                  <a:gd name="T15" fmla="*/ 366 h 91"/>
                  <a:gd name="T16" fmla="*/ 224 w 65"/>
                  <a:gd name="T17" fmla="*/ 322 h 91"/>
                  <a:gd name="T18" fmla="*/ 263 w 65"/>
                  <a:gd name="T19" fmla="*/ 375 h 91"/>
                  <a:gd name="T20" fmla="*/ 263 w 65"/>
                  <a:gd name="T21" fmla="*/ 333 h 91"/>
                  <a:gd name="T22" fmla="*/ 263 w 65"/>
                  <a:gd name="T23" fmla="*/ 223 h 91"/>
                  <a:gd name="T24" fmla="*/ 289 w 65"/>
                  <a:gd name="T25" fmla="*/ 122 h 91"/>
                  <a:gd name="T26" fmla="*/ 289 w 65"/>
                  <a:gd name="T27" fmla="*/ 44 h 91"/>
                  <a:gd name="T28" fmla="*/ 243 w 65"/>
                  <a:gd name="T29" fmla="*/ 88 h 91"/>
                  <a:gd name="T30" fmla="*/ 209 w 65"/>
                  <a:gd name="T31" fmla="*/ 276 h 91"/>
                  <a:gd name="T32" fmla="*/ 151 w 65"/>
                  <a:gd name="T33" fmla="*/ 216 h 91"/>
                  <a:gd name="T34" fmla="*/ 96 w 65"/>
                  <a:gd name="T35" fmla="*/ 304 h 91"/>
                  <a:gd name="T36" fmla="*/ 78 w 65"/>
                  <a:gd name="T37" fmla="*/ 265 h 91"/>
                  <a:gd name="T38" fmla="*/ 42 w 65"/>
                  <a:gd name="T39" fmla="*/ 304 h 91"/>
                  <a:gd name="T40" fmla="*/ 0 w 65"/>
                  <a:gd name="T41" fmla="*/ 294 h 9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91">
                    <a:moveTo>
                      <a:pt x="4" y="64"/>
                    </a:moveTo>
                    <a:cubicBezTo>
                      <a:pt x="5" y="66"/>
                      <a:pt x="10" y="65"/>
                      <a:pt x="13" y="66"/>
                    </a:cubicBezTo>
                    <a:cubicBezTo>
                      <a:pt x="18" y="68"/>
                      <a:pt x="18" y="74"/>
                      <a:pt x="19" y="78"/>
                    </a:cubicBezTo>
                    <a:cubicBezTo>
                      <a:pt x="19" y="80"/>
                      <a:pt x="19" y="89"/>
                      <a:pt x="21" y="90"/>
                    </a:cubicBezTo>
                    <a:cubicBezTo>
                      <a:pt x="25" y="91"/>
                      <a:pt x="26" y="76"/>
                      <a:pt x="26" y="75"/>
                    </a:cubicBezTo>
                    <a:cubicBezTo>
                      <a:pt x="27" y="68"/>
                      <a:pt x="29" y="63"/>
                      <a:pt x="33" y="57"/>
                    </a:cubicBezTo>
                    <a:cubicBezTo>
                      <a:pt x="36" y="54"/>
                      <a:pt x="36" y="53"/>
                      <a:pt x="39" y="56"/>
                    </a:cubicBezTo>
                    <a:cubicBezTo>
                      <a:pt x="40" y="58"/>
                      <a:pt x="41" y="65"/>
                      <a:pt x="44" y="66"/>
                    </a:cubicBezTo>
                    <a:cubicBezTo>
                      <a:pt x="47" y="66"/>
                      <a:pt x="47" y="60"/>
                      <a:pt x="49" y="58"/>
                    </a:cubicBezTo>
                    <a:cubicBezTo>
                      <a:pt x="52" y="59"/>
                      <a:pt x="54" y="66"/>
                      <a:pt x="57" y="68"/>
                    </a:cubicBezTo>
                    <a:cubicBezTo>
                      <a:pt x="58" y="65"/>
                      <a:pt x="57" y="62"/>
                      <a:pt x="57" y="60"/>
                    </a:cubicBezTo>
                    <a:cubicBezTo>
                      <a:pt x="55" y="53"/>
                      <a:pt x="55" y="47"/>
                      <a:pt x="57" y="40"/>
                    </a:cubicBezTo>
                    <a:cubicBezTo>
                      <a:pt x="58" y="34"/>
                      <a:pt x="61" y="28"/>
                      <a:pt x="63" y="22"/>
                    </a:cubicBezTo>
                    <a:cubicBezTo>
                      <a:pt x="64" y="19"/>
                      <a:pt x="65" y="11"/>
                      <a:pt x="63" y="8"/>
                    </a:cubicBezTo>
                    <a:cubicBezTo>
                      <a:pt x="58" y="0"/>
                      <a:pt x="53" y="12"/>
                      <a:pt x="53" y="16"/>
                    </a:cubicBezTo>
                    <a:cubicBezTo>
                      <a:pt x="51" y="27"/>
                      <a:pt x="53" y="40"/>
                      <a:pt x="46" y="50"/>
                    </a:cubicBezTo>
                    <a:cubicBezTo>
                      <a:pt x="42" y="46"/>
                      <a:pt x="38" y="40"/>
                      <a:pt x="33" y="39"/>
                    </a:cubicBezTo>
                    <a:cubicBezTo>
                      <a:pt x="24" y="38"/>
                      <a:pt x="26" y="52"/>
                      <a:pt x="21" y="55"/>
                    </a:cubicBezTo>
                    <a:cubicBezTo>
                      <a:pt x="18" y="53"/>
                      <a:pt x="18" y="50"/>
                      <a:pt x="17" y="48"/>
                    </a:cubicBezTo>
                    <a:cubicBezTo>
                      <a:pt x="13" y="49"/>
                      <a:pt x="14" y="57"/>
                      <a:pt x="9" y="55"/>
                    </a:cubicBezTo>
                    <a:cubicBezTo>
                      <a:pt x="7" y="55"/>
                      <a:pt x="2" y="48"/>
                      <a:pt x="0" y="53"/>
                    </a:cubicBezTo>
                  </a:path>
                </a:pathLst>
              </a:custGeom>
              <a:solidFill>
                <a:srgbClr val="BE3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9" name="Freeform 506">
                <a:extLst>
                  <a:ext uri="{FF2B5EF4-FFF2-40B4-BE49-F238E27FC236}">
                    <a16:creationId xmlns:a16="http://schemas.microsoft.com/office/drawing/2014/main" id="{69091424-629E-4F69-9B2A-347412A8D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5" y="3133"/>
                <a:ext cx="64" cy="76"/>
              </a:xfrm>
              <a:custGeom>
                <a:avLst/>
                <a:gdLst>
                  <a:gd name="T0" fmla="*/ 0 w 39"/>
                  <a:gd name="T1" fmla="*/ 122 h 43"/>
                  <a:gd name="T2" fmla="*/ 26 w 39"/>
                  <a:gd name="T3" fmla="*/ 179 h 43"/>
                  <a:gd name="T4" fmla="*/ 62 w 39"/>
                  <a:gd name="T5" fmla="*/ 150 h 43"/>
                  <a:gd name="T6" fmla="*/ 62 w 39"/>
                  <a:gd name="T7" fmla="*/ 187 h 43"/>
                  <a:gd name="T8" fmla="*/ 130 w 39"/>
                  <a:gd name="T9" fmla="*/ 154 h 43"/>
                  <a:gd name="T10" fmla="*/ 131 w 39"/>
                  <a:gd name="T11" fmla="*/ 237 h 43"/>
                  <a:gd name="T12" fmla="*/ 146 w 39"/>
                  <a:gd name="T13" fmla="*/ 203 h 43"/>
                  <a:gd name="T14" fmla="*/ 164 w 39"/>
                  <a:gd name="T15" fmla="*/ 115 h 43"/>
                  <a:gd name="T16" fmla="*/ 167 w 39"/>
                  <a:gd name="T17" fmla="*/ 37 h 43"/>
                  <a:gd name="T18" fmla="*/ 146 w 39"/>
                  <a:gd name="T19" fmla="*/ 7 h 43"/>
                  <a:gd name="T20" fmla="*/ 92 w 39"/>
                  <a:gd name="T21" fmla="*/ 106 h 43"/>
                  <a:gd name="T22" fmla="*/ 75 w 39"/>
                  <a:gd name="T23" fmla="*/ 110 h 43"/>
                  <a:gd name="T24" fmla="*/ 41 w 39"/>
                  <a:gd name="T25" fmla="*/ 127 h 43"/>
                  <a:gd name="T26" fmla="*/ 30 w 39"/>
                  <a:gd name="T27" fmla="*/ 101 h 43"/>
                  <a:gd name="T28" fmla="*/ 13 w 39"/>
                  <a:gd name="T29" fmla="*/ 122 h 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9" h="43">
                    <a:moveTo>
                      <a:pt x="0" y="22"/>
                    </a:moveTo>
                    <a:cubicBezTo>
                      <a:pt x="1" y="27"/>
                      <a:pt x="0" y="38"/>
                      <a:pt x="6" y="32"/>
                    </a:cubicBezTo>
                    <a:cubicBezTo>
                      <a:pt x="8" y="31"/>
                      <a:pt x="11" y="25"/>
                      <a:pt x="14" y="27"/>
                    </a:cubicBezTo>
                    <a:cubicBezTo>
                      <a:pt x="16" y="28"/>
                      <a:pt x="14" y="32"/>
                      <a:pt x="14" y="34"/>
                    </a:cubicBezTo>
                    <a:cubicBezTo>
                      <a:pt x="19" y="34"/>
                      <a:pt x="23" y="25"/>
                      <a:pt x="29" y="28"/>
                    </a:cubicBezTo>
                    <a:cubicBezTo>
                      <a:pt x="35" y="31"/>
                      <a:pt x="29" y="38"/>
                      <a:pt x="30" y="43"/>
                    </a:cubicBezTo>
                    <a:cubicBezTo>
                      <a:pt x="32" y="42"/>
                      <a:pt x="32" y="39"/>
                      <a:pt x="33" y="37"/>
                    </a:cubicBezTo>
                    <a:cubicBezTo>
                      <a:pt x="35" y="32"/>
                      <a:pt x="36" y="26"/>
                      <a:pt x="37" y="21"/>
                    </a:cubicBezTo>
                    <a:cubicBezTo>
                      <a:pt x="39" y="16"/>
                      <a:pt x="39" y="12"/>
                      <a:pt x="38" y="7"/>
                    </a:cubicBezTo>
                    <a:cubicBezTo>
                      <a:pt x="37" y="4"/>
                      <a:pt x="36" y="0"/>
                      <a:pt x="33" y="1"/>
                    </a:cubicBezTo>
                    <a:cubicBezTo>
                      <a:pt x="25" y="1"/>
                      <a:pt x="26" y="16"/>
                      <a:pt x="21" y="19"/>
                    </a:cubicBezTo>
                    <a:cubicBezTo>
                      <a:pt x="20" y="20"/>
                      <a:pt x="18" y="20"/>
                      <a:pt x="17" y="20"/>
                    </a:cubicBezTo>
                    <a:cubicBezTo>
                      <a:pt x="14" y="20"/>
                      <a:pt x="12" y="23"/>
                      <a:pt x="9" y="23"/>
                    </a:cubicBezTo>
                    <a:cubicBezTo>
                      <a:pt x="8" y="22"/>
                      <a:pt x="8" y="19"/>
                      <a:pt x="7" y="18"/>
                    </a:cubicBezTo>
                    <a:cubicBezTo>
                      <a:pt x="5" y="18"/>
                      <a:pt x="4" y="20"/>
                      <a:pt x="3" y="22"/>
                    </a:cubicBezTo>
                  </a:path>
                </a:pathLst>
              </a:custGeom>
              <a:solidFill>
                <a:srgbClr val="BE3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0" name="Freeform 507">
                <a:extLst>
                  <a:ext uri="{FF2B5EF4-FFF2-40B4-BE49-F238E27FC236}">
                    <a16:creationId xmlns:a16="http://schemas.microsoft.com/office/drawing/2014/main" id="{3968FF13-F975-4B8B-9B55-B6CB0C040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" y="3160"/>
                <a:ext cx="95" cy="122"/>
              </a:xfrm>
              <a:custGeom>
                <a:avLst/>
                <a:gdLst>
                  <a:gd name="T0" fmla="*/ 0 w 57"/>
                  <a:gd name="T1" fmla="*/ 225 h 69"/>
                  <a:gd name="T2" fmla="*/ 28 w 57"/>
                  <a:gd name="T3" fmla="*/ 288 h 69"/>
                  <a:gd name="T4" fmla="*/ 63 w 57"/>
                  <a:gd name="T5" fmla="*/ 225 h 69"/>
                  <a:gd name="T6" fmla="*/ 78 w 57"/>
                  <a:gd name="T7" fmla="*/ 260 h 69"/>
                  <a:gd name="T8" fmla="*/ 120 w 57"/>
                  <a:gd name="T9" fmla="*/ 216 h 69"/>
                  <a:gd name="T10" fmla="*/ 172 w 57"/>
                  <a:gd name="T11" fmla="*/ 253 h 69"/>
                  <a:gd name="T12" fmla="*/ 203 w 57"/>
                  <a:gd name="T13" fmla="*/ 382 h 69"/>
                  <a:gd name="T14" fmla="*/ 237 w 57"/>
                  <a:gd name="T15" fmla="*/ 237 h 69"/>
                  <a:gd name="T16" fmla="*/ 250 w 57"/>
                  <a:gd name="T17" fmla="*/ 253 h 69"/>
                  <a:gd name="T18" fmla="*/ 255 w 57"/>
                  <a:gd name="T19" fmla="*/ 200 h 69"/>
                  <a:gd name="T20" fmla="*/ 245 w 57"/>
                  <a:gd name="T21" fmla="*/ 72 h 69"/>
                  <a:gd name="T22" fmla="*/ 228 w 57"/>
                  <a:gd name="T23" fmla="*/ 0 h 69"/>
                  <a:gd name="T24" fmla="*/ 213 w 57"/>
                  <a:gd name="T25" fmla="*/ 65 h 69"/>
                  <a:gd name="T26" fmla="*/ 188 w 57"/>
                  <a:gd name="T27" fmla="*/ 150 h 69"/>
                  <a:gd name="T28" fmla="*/ 112 w 57"/>
                  <a:gd name="T29" fmla="*/ 122 h 69"/>
                  <a:gd name="T30" fmla="*/ 83 w 57"/>
                  <a:gd name="T31" fmla="*/ 150 h 69"/>
                  <a:gd name="T32" fmla="*/ 55 w 57"/>
                  <a:gd name="T33" fmla="*/ 159 h 69"/>
                  <a:gd name="T34" fmla="*/ 0 w 57"/>
                  <a:gd name="T35" fmla="*/ 209 h 6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7" h="69">
                    <a:moveTo>
                      <a:pt x="0" y="41"/>
                    </a:moveTo>
                    <a:cubicBezTo>
                      <a:pt x="1" y="44"/>
                      <a:pt x="3" y="52"/>
                      <a:pt x="6" y="52"/>
                    </a:cubicBezTo>
                    <a:cubicBezTo>
                      <a:pt x="11" y="53"/>
                      <a:pt x="11" y="43"/>
                      <a:pt x="14" y="41"/>
                    </a:cubicBezTo>
                    <a:cubicBezTo>
                      <a:pt x="15" y="43"/>
                      <a:pt x="16" y="46"/>
                      <a:pt x="17" y="47"/>
                    </a:cubicBezTo>
                    <a:cubicBezTo>
                      <a:pt x="20" y="49"/>
                      <a:pt x="24" y="41"/>
                      <a:pt x="26" y="39"/>
                    </a:cubicBezTo>
                    <a:cubicBezTo>
                      <a:pt x="32" y="32"/>
                      <a:pt x="36" y="39"/>
                      <a:pt x="37" y="46"/>
                    </a:cubicBezTo>
                    <a:cubicBezTo>
                      <a:pt x="38" y="49"/>
                      <a:pt x="39" y="68"/>
                      <a:pt x="44" y="69"/>
                    </a:cubicBezTo>
                    <a:cubicBezTo>
                      <a:pt x="47" y="69"/>
                      <a:pt x="50" y="47"/>
                      <a:pt x="51" y="43"/>
                    </a:cubicBezTo>
                    <a:cubicBezTo>
                      <a:pt x="52" y="44"/>
                      <a:pt x="53" y="46"/>
                      <a:pt x="54" y="46"/>
                    </a:cubicBezTo>
                    <a:cubicBezTo>
                      <a:pt x="57" y="45"/>
                      <a:pt x="55" y="38"/>
                      <a:pt x="55" y="36"/>
                    </a:cubicBezTo>
                    <a:cubicBezTo>
                      <a:pt x="53" y="28"/>
                      <a:pt x="53" y="21"/>
                      <a:pt x="53" y="13"/>
                    </a:cubicBezTo>
                    <a:cubicBezTo>
                      <a:pt x="53" y="8"/>
                      <a:pt x="52" y="4"/>
                      <a:pt x="49" y="0"/>
                    </a:cubicBezTo>
                    <a:cubicBezTo>
                      <a:pt x="47" y="3"/>
                      <a:pt x="47" y="8"/>
                      <a:pt x="46" y="12"/>
                    </a:cubicBezTo>
                    <a:cubicBezTo>
                      <a:pt x="45" y="15"/>
                      <a:pt x="43" y="25"/>
                      <a:pt x="41" y="27"/>
                    </a:cubicBezTo>
                    <a:cubicBezTo>
                      <a:pt x="36" y="31"/>
                      <a:pt x="30" y="19"/>
                      <a:pt x="24" y="22"/>
                    </a:cubicBezTo>
                    <a:cubicBezTo>
                      <a:pt x="22" y="24"/>
                      <a:pt x="20" y="26"/>
                      <a:pt x="18" y="27"/>
                    </a:cubicBezTo>
                    <a:cubicBezTo>
                      <a:pt x="15" y="29"/>
                      <a:pt x="14" y="29"/>
                      <a:pt x="12" y="29"/>
                    </a:cubicBezTo>
                    <a:cubicBezTo>
                      <a:pt x="6" y="30"/>
                      <a:pt x="2" y="32"/>
                      <a:pt x="0" y="38"/>
                    </a:cubicBezTo>
                  </a:path>
                </a:pathLst>
              </a:custGeom>
              <a:solidFill>
                <a:srgbClr val="BE3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1" name="Freeform 508">
                <a:extLst>
                  <a:ext uri="{FF2B5EF4-FFF2-40B4-BE49-F238E27FC236}">
                    <a16:creationId xmlns:a16="http://schemas.microsoft.com/office/drawing/2014/main" id="{25049E24-D5F1-4C25-BDC1-6F05264B8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3158"/>
                <a:ext cx="85" cy="140"/>
              </a:xfrm>
              <a:custGeom>
                <a:avLst/>
                <a:gdLst>
                  <a:gd name="T0" fmla="*/ 42 w 51"/>
                  <a:gd name="T1" fmla="*/ 346 h 79"/>
                  <a:gd name="T2" fmla="*/ 78 w 51"/>
                  <a:gd name="T3" fmla="*/ 257 h 79"/>
                  <a:gd name="T4" fmla="*/ 103 w 51"/>
                  <a:gd name="T5" fmla="*/ 280 h 79"/>
                  <a:gd name="T6" fmla="*/ 130 w 51"/>
                  <a:gd name="T7" fmla="*/ 289 h 79"/>
                  <a:gd name="T8" fmla="*/ 147 w 51"/>
                  <a:gd name="T9" fmla="*/ 289 h 79"/>
                  <a:gd name="T10" fmla="*/ 162 w 51"/>
                  <a:gd name="T11" fmla="*/ 351 h 79"/>
                  <a:gd name="T12" fmla="*/ 180 w 51"/>
                  <a:gd name="T13" fmla="*/ 439 h 79"/>
                  <a:gd name="T14" fmla="*/ 187 w 51"/>
                  <a:gd name="T15" fmla="*/ 296 h 79"/>
                  <a:gd name="T16" fmla="*/ 230 w 51"/>
                  <a:gd name="T17" fmla="*/ 317 h 79"/>
                  <a:gd name="T18" fmla="*/ 172 w 51"/>
                  <a:gd name="T19" fmla="*/ 245 h 79"/>
                  <a:gd name="T20" fmla="*/ 97 w 51"/>
                  <a:gd name="T21" fmla="*/ 145 h 79"/>
                  <a:gd name="T22" fmla="*/ 70 w 51"/>
                  <a:gd name="T23" fmla="*/ 28 h 79"/>
                  <a:gd name="T24" fmla="*/ 42 w 51"/>
                  <a:gd name="T25" fmla="*/ 28 h 79"/>
                  <a:gd name="T26" fmla="*/ 55 w 51"/>
                  <a:gd name="T27" fmla="*/ 135 h 79"/>
                  <a:gd name="T28" fmla="*/ 62 w 51"/>
                  <a:gd name="T29" fmla="*/ 223 h 79"/>
                  <a:gd name="T30" fmla="*/ 22 w 51"/>
                  <a:gd name="T31" fmla="*/ 188 h 79"/>
                  <a:gd name="T32" fmla="*/ 20 w 51"/>
                  <a:gd name="T33" fmla="*/ 268 h 79"/>
                  <a:gd name="T34" fmla="*/ 20 w 51"/>
                  <a:gd name="T35" fmla="*/ 333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1" h="79">
                    <a:moveTo>
                      <a:pt x="9" y="62"/>
                    </a:moveTo>
                    <a:cubicBezTo>
                      <a:pt x="9" y="58"/>
                      <a:pt x="11" y="46"/>
                      <a:pt x="17" y="46"/>
                    </a:cubicBezTo>
                    <a:cubicBezTo>
                      <a:pt x="19" y="47"/>
                      <a:pt x="21" y="49"/>
                      <a:pt x="22" y="50"/>
                    </a:cubicBezTo>
                    <a:cubicBezTo>
                      <a:pt x="24" y="52"/>
                      <a:pt x="25" y="52"/>
                      <a:pt x="28" y="52"/>
                    </a:cubicBezTo>
                    <a:cubicBezTo>
                      <a:pt x="30" y="52"/>
                      <a:pt x="30" y="50"/>
                      <a:pt x="32" y="52"/>
                    </a:cubicBezTo>
                    <a:cubicBezTo>
                      <a:pt x="34" y="54"/>
                      <a:pt x="34" y="60"/>
                      <a:pt x="35" y="63"/>
                    </a:cubicBezTo>
                    <a:cubicBezTo>
                      <a:pt x="35" y="68"/>
                      <a:pt x="34" y="75"/>
                      <a:pt x="39" y="79"/>
                    </a:cubicBezTo>
                    <a:cubicBezTo>
                      <a:pt x="39" y="70"/>
                      <a:pt x="39" y="62"/>
                      <a:pt x="40" y="53"/>
                    </a:cubicBezTo>
                    <a:cubicBezTo>
                      <a:pt x="42" y="55"/>
                      <a:pt x="49" y="62"/>
                      <a:pt x="50" y="57"/>
                    </a:cubicBezTo>
                    <a:cubicBezTo>
                      <a:pt x="51" y="51"/>
                      <a:pt x="40" y="46"/>
                      <a:pt x="37" y="44"/>
                    </a:cubicBezTo>
                    <a:cubicBezTo>
                      <a:pt x="30" y="39"/>
                      <a:pt x="23" y="34"/>
                      <a:pt x="21" y="26"/>
                    </a:cubicBezTo>
                    <a:cubicBezTo>
                      <a:pt x="19" y="18"/>
                      <a:pt x="19" y="11"/>
                      <a:pt x="15" y="5"/>
                    </a:cubicBezTo>
                    <a:cubicBezTo>
                      <a:pt x="13" y="1"/>
                      <a:pt x="10" y="0"/>
                      <a:pt x="9" y="5"/>
                    </a:cubicBezTo>
                    <a:cubicBezTo>
                      <a:pt x="8" y="11"/>
                      <a:pt x="11" y="18"/>
                      <a:pt x="12" y="24"/>
                    </a:cubicBezTo>
                    <a:cubicBezTo>
                      <a:pt x="12" y="29"/>
                      <a:pt x="14" y="35"/>
                      <a:pt x="13" y="40"/>
                    </a:cubicBezTo>
                    <a:cubicBezTo>
                      <a:pt x="10" y="39"/>
                      <a:pt x="8" y="33"/>
                      <a:pt x="5" y="34"/>
                    </a:cubicBezTo>
                    <a:cubicBezTo>
                      <a:pt x="0" y="35"/>
                      <a:pt x="2" y="45"/>
                      <a:pt x="4" y="48"/>
                    </a:cubicBezTo>
                    <a:cubicBezTo>
                      <a:pt x="1" y="49"/>
                      <a:pt x="4" y="58"/>
                      <a:pt x="4" y="60"/>
                    </a:cubicBezTo>
                  </a:path>
                </a:pathLst>
              </a:custGeom>
              <a:solidFill>
                <a:srgbClr val="BE3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2" name="Freeform 509">
                <a:extLst>
                  <a:ext uri="{FF2B5EF4-FFF2-40B4-BE49-F238E27FC236}">
                    <a16:creationId xmlns:a16="http://schemas.microsoft.com/office/drawing/2014/main" id="{19A5D431-E231-426B-AB8B-DE2CFE1A0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3" y="3147"/>
                <a:ext cx="40" cy="73"/>
              </a:xfrm>
              <a:custGeom>
                <a:avLst/>
                <a:gdLst>
                  <a:gd name="T0" fmla="*/ 47 w 24"/>
                  <a:gd name="T1" fmla="*/ 231 h 41"/>
                  <a:gd name="T2" fmla="*/ 62 w 24"/>
                  <a:gd name="T3" fmla="*/ 142 h 41"/>
                  <a:gd name="T4" fmla="*/ 112 w 24"/>
                  <a:gd name="T5" fmla="*/ 174 h 41"/>
                  <a:gd name="T6" fmla="*/ 83 w 24"/>
                  <a:gd name="T7" fmla="*/ 85 h 41"/>
                  <a:gd name="T8" fmla="*/ 55 w 24"/>
                  <a:gd name="T9" fmla="*/ 45 h 41"/>
                  <a:gd name="T10" fmla="*/ 33 w 24"/>
                  <a:gd name="T11" fmla="*/ 0 h 41"/>
                  <a:gd name="T12" fmla="*/ 62 w 24"/>
                  <a:gd name="T13" fmla="*/ 118 h 41"/>
                  <a:gd name="T14" fmla="*/ 28 w 24"/>
                  <a:gd name="T15" fmla="*/ 146 h 41"/>
                  <a:gd name="T16" fmla="*/ 47 w 24"/>
                  <a:gd name="T17" fmla="*/ 224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41">
                    <a:moveTo>
                      <a:pt x="10" y="41"/>
                    </a:moveTo>
                    <a:cubicBezTo>
                      <a:pt x="10" y="38"/>
                      <a:pt x="9" y="26"/>
                      <a:pt x="13" y="25"/>
                    </a:cubicBezTo>
                    <a:cubicBezTo>
                      <a:pt x="16" y="23"/>
                      <a:pt x="21" y="30"/>
                      <a:pt x="24" y="31"/>
                    </a:cubicBezTo>
                    <a:cubicBezTo>
                      <a:pt x="24" y="25"/>
                      <a:pt x="21" y="19"/>
                      <a:pt x="18" y="15"/>
                    </a:cubicBezTo>
                    <a:cubicBezTo>
                      <a:pt x="16" y="13"/>
                      <a:pt x="14" y="11"/>
                      <a:pt x="12" y="8"/>
                    </a:cubicBezTo>
                    <a:cubicBezTo>
                      <a:pt x="11" y="6"/>
                      <a:pt x="9" y="0"/>
                      <a:pt x="7" y="0"/>
                    </a:cubicBezTo>
                    <a:cubicBezTo>
                      <a:pt x="0" y="5"/>
                      <a:pt x="16" y="15"/>
                      <a:pt x="13" y="21"/>
                    </a:cubicBezTo>
                    <a:cubicBezTo>
                      <a:pt x="11" y="24"/>
                      <a:pt x="7" y="22"/>
                      <a:pt x="6" y="26"/>
                    </a:cubicBezTo>
                    <a:cubicBezTo>
                      <a:pt x="5" y="30"/>
                      <a:pt x="9" y="36"/>
                      <a:pt x="10" y="40"/>
                    </a:cubicBezTo>
                  </a:path>
                </a:pathLst>
              </a:custGeom>
              <a:solidFill>
                <a:srgbClr val="BE3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3" name="Freeform 510">
                <a:extLst>
                  <a:ext uri="{FF2B5EF4-FFF2-40B4-BE49-F238E27FC236}">
                    <a16:creationId xmlns:a16="http://schemas.microsoft.com/office/drawing/2014/main" id="{300E318C-A9FA-430B-A55B-8D5A0B2E6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3156"/>
                <a:ext cx="79" cy="145"/>
              </a:xfrm>
              <a:custGeom>
                <a:avLst/>
                <a:gdLst>
                  <a:gd name="T0" fmla="*/ 0 w 48"/>
                  <a:gd name="T1" fmla="*/ 370 h 82"/>
                  <a:gd name="T2" fmla="*/ 26 w 48"/>
                  <a:gd name="T3" fmla="*/ 281 h 82"/>
                  <a:gd name="T4" fmla="*/ 63 w 48"/>
                  <a:gd name="T5" fmla="*/ 276 h 82"/>
                  <a:gd name="T6" fmla="*/ 81 w 48"/>
                  <a:gd name="T7" fmla="*/ 325 h 82"/>
                  <a:gd name="T8" fmla="*/ 95 w 48"/>
                  <a:gd name="T9" fmla="*/ 366 h 82"/>
                  <a:gd name="T10" fmla="*/ 119 w 48"/>
                  <a:gd name="T11" fmla="*/ 338 h 82"/>
                  <a:gd name="T12" fmla="*/ 133 w 48"/>
                  <a:gd name="T13" fmla="*/ 359 h 82"/>
                  <a:gd name="T14" fmla="*/ 156 w 48"/>
                  <a:gd name="T15" fmla="*/ 453 h 82"/>
                  <a:gd name="T16" fmla="*/ 181 w 48"/>
                  <a:gd name="T17" fmla="*/ 416 h 82"/>
                  <a:gd name="T18" fmla="*/ 209 w 48"/>
                  <a:gd name="T19" fmla="*/ 440 h 82"/>
                  <a:gd name="T20" fmla="*/ 209 w 48"/>
                  <a:gd name="T21" fmla="*/ 394 h 82"/>
                  <a:gd name="T22" fmla="*/ 209 w 48"/>
                  <a:gd name="T23" fmla="*/ 304 h 82"/>
                  <a:gd name="T24" fmla="*/ 201 w 48"/>
                  <a:gd name="T25" fmla="*/ 237 h 82"/>
                  <a:gd name="T26" fmla="*/ 201 w 48"/>
                  <a:gd name="T27" fmla="*/ 172 h 82"/>
                  <a:gd name="T28" fmla="*/ 196 w 48"/>
                  <a:gd name="T29" fmla="*/ 65 h 82"/>
                  <a:gd name="T30" fmla="*/ 188 w 48"/>
                  <a:gd name="T31" fmla="*/ 0 h 82"/>
                  <a:gd name="T32" fmla="*/ 160 w 48"/>
                  <a:gd name="T33" fmla="*/ 159 h 82"/>
                  <a:gd name="T34" fmla="*/ 146 w 48"/>
                  <a:gd name="T35" fmla="*/ 237 h 82"/>
                  <a:gd name="T36" fmla="*/ 138 w 48"/>
                  <a:gd name="T37" fmla="*/ 272 h 82"/>
                  <a:gd name="T38" fmla="*/ 109 w 48"/>
                  <a:gd name="T39" fmla="*/ 209 h 82"/>
                  <a:gd name="T40" fmla="*/ 84 w 48"/>
                  <a:gd name="T41" fmla="*/ 237 h 82"/>
                  <a:gd name="T42" fmla="*/ 41 w 48"/>
                  <a:gd name="T43" fmla="*/ 223 h 82"/>
                  <a:gd name="T44" fmla="*/ 8 w 48"/>
                  <a:gd name="T45" fmla="*/ 281 h 82"/>
                  <a:gd name="T46" fmla="*/ 0 w 48"/>
                  <a:gd name="T47" fmla="*/ 354 h 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8" h="82">
                    <a:moveTo>
                      <a:pt x="0" y="67"/>
                    </a:moveTo>
                    <a:cubicBezTo>
                      <a:pt x="0" y="62"/>
                      <a:pt x="3" y="55"/>
                      <a:pt x="6" y="51"/>
                    </a:cubicBezTo>
                    <a:cubicBezTo>
                      <a:pt x="8" y="47"/>
                      <a:pt x="10" y="47"/>
                      <a:pt x="14" y="50"/>
                    </a:cubicBezTo>
                    <a:cubicBezTo>
                      <a:pt x="17" y="52"/>
                      <a:pt x="17" y="54"/>
                      <a:pt x="18" y="59"/>
                    </a:cubicBezTo>
                    <a:cubicBezTo>
                      <a:pt x="18" y="61"/>
                      <a:pt x="18" y="66"/>
                      <a:pt x="21" y="66"/>
                    </a:cubicBezTo>
                    <a:cubicBezTo>
                      <a:pt x="23" y="66"/>
                      <a:pt x="25" y="60"/>
                      <a:pt x="27" y="61"/>
                    </a:cubicBezTo>
                    <a:cubicBezTo>
                      <a:pt x="29" y="61"/>
                      <a:pt x="30" y="63"/>
                      <a:pt x="30" y="65"/>
                    </a:cubicBezTo>
                    <a:cubicBezTo>
                      <a:pt x="32" y="70"/>
                      <a:pt x="31" y="77"/>
                      <a:pt x="35" y="82"/>
                    </a:cubicBezTo>
                    <a:cubicBezTo>
                      <a:pt x="37" y="79"/>
                      <a:pt x="38" y="73"/>
                      <a:pt x="41" y="75"/>
                    </a:cubicBezTo>
                    <a:cubicBezTo>
                      <a:pt x="43" y="76"/>
                      <a:pt x="44" y="80"/>
                      <a:pt x="47" y="80"/>
                    </a:cubicBezTo>
                    <a:cubicBezTo>
                      <a:pt x="47" y="77"/>
                      <a:pt x="47" y="74"/>
                      <a:pt x="47" y="71"/>
                    </a:cubicBezTo>
                    <a:cubicBezTo>
                      <a:pt x="47" y="66"/>
                      <a:pt x="48" y="60"/>
                      <a:pt x="47" y="55"/>
                    </a:cubicBezTo>
                    <a:cubicBezTo>
                      <a:pt x="46" y="51"/>
                      <a:pt x="45" y="48"/>
                      <a:pt x="45" y="43"/>
                    </a:cubicBezTo>
                    <a:cubicBezTo>
                      <a:pt x="45" y="39"/>
                      <a:pt x="45" y="35"/>
                      <a:pt x="45" y="31"/>
                    </a:cubicBezTo>
                    <a:cubicBezTo>
                      <a:pt x="45" y="24"/>
                      <a:pt x="44" y="18"/>
                      <a:pt x="44" y="12"/>
                    </a:cubicBezTo>
                    <a:cubicBezTo>
                      <a:pt x="44" y="8"/>
                      <a:pt x="43" y="4"/>
                      <a:pt x="42" y="0"/>
                    </a:cubicBezTo>
                    <a:cubicBezTo>
                      <a:pt x="36" y="9"/>
                      <a:pt x="38" y="20"/>
                      <a:pt x="36" y="29"/>
                    </a:cubicBezTo>
                    <a:cubicBezTo>
                      <a:pt x="35" y="34"/>
                      <a:pt x="34" y="38"/>
                      <a:pt x="33" y="43"/>
                    </a:cubicBezTo>
                    <a:cubicBezTo>
                      <a:pt x="33" y="44"/>
                      <a:pt x="33" y="48"/>
                      <a:pt x="31" y="49"/>
                    </a:cubicBezTo>
                    <a:cubicBezTo>
                      <a:pt x="27" y="51"/>
                      <a:pt x="26" y="40"/>
                      <a:pt x="24" y="38"/>
                    </a:cubicBezTo>
                    <a:cubicBezTo>
                      <a:pt x="21" y="35"/>
                      <a:pt x="20" y="40"/>
                      <a:pt x="19" y="43"/>
                    </a:cubicBezTo>
                    <a:cubicBezTo>
                      <a:pt x="15" y="41"/>
                      <a:pt x="13" y="37"/>
                      <a:pt x="9" y="40"/>
                    </a:cubicBezTo>
                    <a:cubicBezTo>
                      <a:pt x="6" y="43"/>
                      <a:pt x="3" y="47"/>
                      <a:pt x="2" y="51"/>
                    </a:cubicBezTo>
                    <a:cubicBezTo>
                      <a:pt x="1" y="54"/>
                      <a:pt x="2" y="62"/>
                      <a:pt x="0" y="64"/>
                    </a:cubicBezTo>
                  </a:path>
                </a:pathLst>
              </a:custGeom>
              <a:solidFill>
                <a:srgbClr val="BE3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4" name="Freeform 511">
                <a:extLst>
                  <a:ext uri="{FF2B5EF4-FFF2-40B4-BE49-F238E27FC236}">
                    <a16:creationId xmlns:a16="http://schemas.microsoft.com/office/drawing/2014/main" id="{173E3F4C-5D7E-4245-8EB0-A6CD568F5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3" y="3131"/>
                <a:ext cx="93" cy="174"/>
              </a:xfrm>
              <a:custGeom>
                <a:avLst/>
                <a:gdLst>
                  <a:gd name="T0" fmla="*/ 28 w 56"/>
                  <a:gd name="T1" fmla="*/ 533 h 98"/>
                  <a:gd name="T2" fmla="*/ 75 w 56"/>
                  <a:gd name="T3" fmla="*/ 419 h 98"/>
                  <a:gd name="T4" fmla="*/ 133 w 56"/>
                  <a:gd name="T5" fmla="*/ 499 h 98"/>
                  <a:gd name="T6" fmla="*/ 159 w 56"/>
                  <a:gd name="T7" fmla="*/ 447 h 98"/>
                  <a:gd name="T8" fmla="*/ 183 w 56"/>
                  <a:gd name="T9" fmla="*/ 471 h 98"/>
                  <a:gd name="T10" fmla="*/ 216 w 56"/>
                  <a:gd name="T11" fmla="*/ 492 h 98"/>
                  <a:gd name="T12" fmla="*/ 193 w 56"/>
                  <a:gd name="T13" fmla="*/ 403 h 98"/>
                  <a:gd name="T14" fmla="*/ 179 w 56"/>
                  <a:gd name="T15" fmla="*/ 302 h 98"/>
                  <a:gd name="T16" fmla="*/ 247 w 56"/>
                  <a:gd name="T17" fmla="*/ 94 h 98"/>
                  <a:gd name="T18" fmla="*/ 221 w 56"/>
                  <a:gd name="T19" fmla="*/ 64 h 98"/>
                  <a:gd name="T20" fmla="*/ 159 w 56"/>
                  <a:gd name="T21" fmla="*/ 252 h 98"/>
                  <a:gd name="T22" fmla="*/ 133 w 56"/>
                  <a:gd name="T23" fmla="*/ 387 h 98"/>
                  <a:gd name="T24" fmla="*/ 110 w 56"/>
                  <a:gd name="T25" fmla="*/ 419 h 98"/>
                  <a:gd name="T26" fmla="*/ 70 w 56"/>
                  <a:gd name="T27" fmla="*/ 369 h 98"/>
                  <a:gd name="T28" fmla="*/ 47 w 56"/>
                  <a:gd name="T29" fmla="*/ 369 h 98"/>
                  <a:gd name="T30" fmla="*/ 37 w 56"/>
                  <a:gd name="T31" fmla="*/ 398 h 98"/>
                  <a:gd name="T32" fmla="*/ 28 w 56"/>
                  <a:gd name="T33" fmla="*/ 410 h 98"/>
                  <a:gd name="T34" fmla="*/ 13 w 56"/>
                  <a:gd name="T35" fmla="*/ 410 h 98"/>
                  <a:gd name="T36" fmla="*/ 5 w 56"/>
                  <a:gd name="T37" fmla="*/ 442 h 98"/>
                  <a:gd name="T38" fmla="*/ 8 w 56"/>
                  <a:gd name="T39" fmla="*/ 549 h 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6" h="98">
                    <a:moveTo>
                      <a:pt x="6" y="95"/>
                    </a:moveTo>
                    <a:cubicBezTo>
                      <a:pt x="8" y="89"/>
                      <a:pt x="8" y="72"/>
                      <a:pt x="16" y="75"/>
                    </a:cubicBezTo>
                    <a:cubicBezTo>
                      <a:pt x="23" y="77"/>
                      <a:pt x="23" y="86"/>
                      <a:pt x="29" y="89"/>
                    </a:cubicBezTo>
                    <a:cubicBezTo>
                      <a:pt x="30" y="87"/>
                      <a:pt x="30" y="78"/>
                      <a:pt x="35" y="80"/>
                    </a:cubicBezTo>
                    <a:cubicBezTo>
                      <a:pt x="37" y="80"/>
                      <a:pt x="39" y="83"/>
                      <a:pt x="40" y="84"/>
                    </a:cubicBezTo>
                    <a:cubicBezTo>
                      <a:pt x="42" y="86"/>
                      <a:pt x="45" y="87"/>
                      <a:pt x="47" y="88"/>
                    </a:cubicBezTo>
                    <a:cubicBezTo>
                      <a:pt x="48" y="83"/>
                      <a:pt x="44" y="76"/>
                      <a:pt x="42" y="72"/>
                    </a:cubicBezTo>
                    <a:cubicBezTo>
                      <a:pt x="39" y="66"/>
                      <a:pt x="38" y="60"/>
                      <a:pt x="39" y="54"/>
                    </a:cubicBezTo>
                    <a:cubicBezTo>
                      <a:pt x="39" y="40"/>
                      <a:pt x="48" y="30"/>
                      <a:pt x="54" y="17"/>
                    </a:cubicBezTo>
                    <a:cubicBezTo>
                      <a:pt x="56" y="10"/>
                      <a:pt x="54" y="0"/>
                      <a:pt x="48" y="11"/>
                    </a:cubicBezTo>
                    <a:cubicBezTo>
                      <a:pt x="42" y="21"/>
                      <a:pt x="39" y="34"/>
                      <a:pt x="35" y="45"/>
                    </a:cubicBezTo>
                    <a:cubicBezTo>
                      <a:pt x="33" y="53"/>
                      <a:pt x="31" y="61"/>
                      <a:pt x="29" y="69"/>
                    </a:cubicBezTo>
                    <a:cubicBezTo>
                      <a:pt x="27" y="72"/>
                      <a:pt x="27" y="76"/>
                      <a:pt x="24" y="75"/>
                    </a:cubicBezTo>
                    <a:cubicBezTo>
                      <a:pt x="20" y="73"/>
                      <a:pt x="18" y="68"/>
                      <a:pt x="15" y="66"/>
                    </a:cubicBezTo>
                    <a:cubicBezTo>
                      <a:pt x="13" y="65"/>
                      <a:pt x="11" y="64"/>
                      <a:pt x="10" y="66"/>
                    </a:cubicBezTo>
                    <a:cubicBezTo>
                      <a:pt x="8" y="67"/>
                      <a:pt x="9" y="70"/>
                      <a:pt x="8" y="71"/>
                    </a:cubicBezTo>
                    <a:cubicBezTo>
                      <a:pt x="7" y="73"/>
                      <a:pt x="8" y="72"/>
                      <a:pt x="6" y="73"/>
                    </a:cubicBezTo>
                    <a:cubicBezTo>
                      <a:pt x="5" y="73"/>
                      <a:pt x="5" y="72"/>
                      <a:pt x="3" y="73"/>
                    </a:cubicBezTo>
                    <a:cubicBezTo>
                      <a:pt x="1" y="74"/>
                      <a:pt x="1" y="77"/>
                      <a:pt x="1" y="79"/>
                    </a:cubicBezTo>
                    <a:cubicBezTo>
                      <a:pt x="0" y="85"/>
                      <a:pt x="2" y="91"/>
                      <a:pt x="2" y="98"/>
                    </a:cubicBezTo>
                  </a:path>
                </a:pathLst>
              </a:custGeom>
              <a:solidFill>
                <a:srgbClr val="BE3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5" name="Freeform 512">
                <a:extLst>
                  <a:ext uri="{FF2B5EF4-FFF2-40B4-BE49-F238E27FC236}">
                    <a16:creationId xmlns:a16="http://schemas.microsoft.com/office/drawing/2014/main" id="{F0CC6135-9EC5-4343-B6D6-1B8949512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3188"/>
                <a:ext cx="44" cy="140"/>
              </a:xfrm>
              <a:custGeom>
                <a:avLst/>
                <a:gdLst>
                  <a:gd name="T0" fmla="*/ 8 w 27"/>
                  <a:gd name="T1" fmla="*/ 289 h 79"/>
                  <a:gd name="T2" fmla="*/ 47 w 27"/>
                  <a:gd name="T3" fmla="*/ 257 h 79"/>
                  <a:gd name="T4" fmla="*/ 88 w 27"/>
                  <a:gd name="T5" fmla="*/ 296 h 79"/>
                  <a:gd name="T6" fmla="*/ 90 w 27"/>
                  <a:gd name="T7" fmla="*/ 383 h 79"/>
                  <a:gd name="T8" fmla="*/ 96 w 27"/>
                  <a:gd name="T9" fmla="*/ 439 h 79"/>
                  <a:gd name="T10" fmla="*/ 98 w 27"/>
                  <a:gd name="T11" fmla="*/ 330 h 79"/>
                  <a:gd name="T12" fmla="*/ 109 w 27"/>
                  <a:gd name="T13" fmla="*/ 179 h 79"/>
                  <a:gd name="T14" fmla="*/ 111 w 27"/>
                  <a:gd name="T15" fmla="*/ 60 h 79"/>
                  <a:gd name="T16" fmla="*/ 104 w 27"/>
                  <a:gd name="T17" fmla="*/ 0 h 79"/>
                  <a:gd name="T18" fmla="*/ 88 w 27"/>
                  <a:gd name="T19" fmla="*/ 110 h 79"/>
                  <a:gd name="T20" fmla="*/ 68 w 27"/>
                  <a:gd name="T21" fmla="*/ 216 h 79"/>
                  <a:gd name="T22" fmla="*/ 29 w 27"/>
                  <a:gd name="T23" fmla="*/ 172 h 79"/>
                  <a:gd name="T24" fmla="*/ 0 w 27"/>
                  <a:gd name="T25" fmla="*/ 26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79">
                    <a:moveTo>
                      <a:pt x="2" y="52"/>
                    </a:moveTo>
                    <a:cubicBezTo>
                      <a:pt x="5" y="52"/>
                      <a:pt x="7" y="47"/>
                      <a:pt x="11" y="46"/>
                    </a:cubicBezTo>
                    <a:cubicBezTo>
                      <a:pt x="16" y="45"/>
                      <a:pt x="19" y="49"/>
                      <a:pt x="20" y="53"/>
                    </a:cubicBezTo>
                    <a:cubicBezTo>
                      <a:pt x="22" y="58"/>
                      <a:pt x="21" y="64"/>
                      <a:pt x="21" y="69"/>
                    </a:cubicBezTo>
                    <a:cubicBezTo>
                      <a:pt x="21" y="72"/>
                      <a:pt x="20" y="77"/>
                      <a:pt x="22" y="79"/>
                    </a:cubicBezTo>
                    <a:cubicBezTo>
                      <a:pt x="25" y="74"/>
                      <a:pt x="23" y="65"/>
                      <a:pt x="23" y="59"/>
                    </a:cubicBezTo>
                    <a:cubicBezTo>
                      <a:pt x="24" y="50"/>
                      <a:pt x="24" y="42"/>
                      <a:pt x="25" y="32"/>
                    </a:cubicBezTo>
                    <a:cubicBezTo>
                      <a:pt x="27" y="25"/>
                      <a:pt x="26" y="19"/>
                      <a:pt x="26" y="11"/>
                    </a:cubicBezTo>
                    <a:cubicBezTo>
                      <a:pt x="26" y="8"/>
                      <a:pt x="26" y="3"/>
                      <a:pt x="24" y="0"/>
                    </a:cubicBezTo>
                    <a:cubicBezTo>
                      <a:pt x="22" y="7"/>
                      <a:pt x="20" y="13"/>
                      <a:pt x="20" y="20"/>
                    </a:cubicBezTo>
                    <a:cubicBezTo>
                      <a:pt x="20" y="23"/>
                      <a:pt x="19" y="38"/>
                      <a:pt x="16" y="39"/>
                    </a:cubicBezTo>
                    <a:cubicBezTo>
                      <a:pt x="13" y="41"/>
                      <a:pt x="11" y="31"/>
                      <a:pt x="7" y="31"/>
                    </a:cubicBezTo>
                    <a:cubicBezTo>
                      <a:pt x="3" y="31"/>
                      <a:pt x="1" y="45"/>
                      <a:pt x="0" y="48"/>
                    </a:cubicBezTo>
                  </a:path>
                </a:pathLst>
              </a:custGeom>
              <a:solidFill>
                <a:srgbClr val="BE3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6" name="Freeform 513">
                <a:extLst>
                  <a:ext uri="{FF2B5EF4-FFF2-40B4-BE49-F238E27FC236}">
                    <a16:creationId xmlns:a16="http://schemas.microsoft.com/office/drawing/2014/main" id="{0F2E9B19-CAF5-422A-828E-48102AE4C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6" y="3184"/>
                <a:ext cx="51" cy="110"/>
              </a:xfrm>
              <a:custGeom>
                <a:avLst/>
                <a:gdLst>
                  <a:gd name="T0" fmla="*/ 5 w 31"/>
                  <a:gd name="T1" fmla="*/ 330 h 62"/>
                  <a:gd name="T2" fmla="*/ 58 w 31"/>
                  <a:gd name="T3" fmla="*/ 231 h 62"/>
                  <a:gd name="T4" fmla="*/ 95 w 31"/>
                  <a:gd name="T5" fmla="*/ 268 h 62"/>
                  <a:gd name="T6" fmla="*/ 118 w 31"/>
                  <a:gd name="T7" fmla="*/ 334 h 62"/>
                  <a:gd name="T8" fmla="*/ 130 w 31"/>
                  <a:gd name="T9" fmla="*/ 312 h 62"/>
                  <a:gd name="T10" fmla="*/ 104 w 31"/>
                  <a:gd name="T11" fmla="*/ 174 h 62"/>
                  <a:gd name="T12" fmla="*/ 105 w 31"/>
                  <a:gd name="T13" fmla="*/ 0 h 62"/>
                  <a:gd name="T14" fmla="*/ 81 w 31"/>
                  <a:gd name="T15" fmla="*/ 117 h 62"/>
                  <a:gd name="T16" fmla="*/ 76 w 31"/>
                  <a:gd name="T17" fmla="*/ 231 h 62"/>
                  <a:gd name="T18" fmla="*/ 41 w 31"/>
                  <a:gd name="T19" fmla="*/ 174 h 62"/>
                  <a:gd name="T20" fmla="*/ 0 w 31"/>
                  <a:gd name="T21" fmla="*/ 284 h 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" h="62">
                    <a:moveTo>
                      <a:pt x="1" y="59"/>
                    </a:moveTo>
                    <a:cubicBezTo>
                      <a:pt x="4" y="54"/>
                      <a:pt x="5" y="37"/>
                      <a:pt x="13" y="41"/>
                    </a:cubicBezTo>
                    <a:cubicBezTo>
                      <a:pt x="16" y="43"/>
                      <a:pt x="19" y="45"/>
                      <a:pt x="21" y="48"/>
                    </a:cubicBezTo>
                    <a:cubicBezTo>
                      <a:pt x="22" y="51"/>
                      <a:pt x="23" y="58"/>
                      <a:pt x="27" y="60"/>
                    </a:cubicBezTo>
                    <a:cubicBezTo>
                      <a:pt x="30" y="62"/>
                      <a:pt x="29" y="59"/>
                      <a:pt x="29" y="56"/>
                    </a:cubicBezTo>
                    <a:cubicBezTo>
                      <a:pt x="28" y="48"/>
                      <a:pt x="23" y="40"/>
                      <a:pt x="23" y="31"/>
                    </a:cubicBezTo>
                    <a:cubicBezTo>
                      <a:pt x="24" y="23"/>
                      <a:pt x="31" y="8"/>
                      <a:pt x="24" y="0"/>
                    </a:cubicBezTo>
                    <a:cubicBezTo>
                      <a:pt x="22" y="7"/>
                      <a:pt x="20" y="14"/>
                      <a:pt x="18" y="21"/>
                    </a:cubicBezTo>
                    <a:cubicBezTo>
                      <a:pt x="17" y="27"/>
                      <a:pt x="19" y="34"/>
                      <a:pt x="17" y="41"/>
                    </a:cubicBezTo>
                    <a:cubicBezTo>
                      <a:pt x="14" y="38"/>
                      <a:pt x="14" y="32"/>
                      <a:pt x="9" y="31"/>
                    </a:cubicBezTo>
                    <a:cubicBezTo>
                      <a:pt x="1" y="29"/>
                      <a:pt x="1" y="46"/>
                      <a:pt x="0" y="51"/>
                    </a:cubicBezTo>
                  </a:path>
                </a:pathLst>
              </a:custGeom>
              <a:solidFill>
                <a:srgbClr val="BE3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7" name="Freeform 514">
                <a:extLst>
                  <a:ext uri="{FF2B5EF4-FFF2-40B4-BE49-F238E27FC236}">
                    <a16:creationId xmlns:a16="http://schemas.microsoft.com/office/drawing/2014/main" id="{5879D35A-FC8A-4EED-9C3F-1D6D855FF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7" y="3174"/>
                <a:ext cx="81" cy="147"/>
              </a:xfrm>
              <a:custGeom>
                <a:avLst/>
                <a:gdLst>
                  <a:gd name="T0" fmla="*/ 33 w 49"/>
                  <a:gd name="T1" fmla="*/ 333 h 83"/>
                  <a:gd name="T2" fmla="*/ 33 w 49"/>
                  <a:gd name="T3" fmla="*/ 338 h 83"/>
                  <a:gd name="T4" fmla="*/ 84 w 49"/>
                  <a:gd name="T5" fmla="*/ 322 h 83"/>
                  <a:gd name="T6" fmla="*/ 91 w 49"/>
                  <a:gd name="T7" fmla="*/ 367 h 83"/>
                  <a:gd name="T8" fmla="*/ 96 w 49"/>
                  <a:gd name="T9" fmla="*/ 418 h 83"/>
                  <a:gd name="T10" fmla="*/ 139 w 49"/>
                  <a:gd name="T11" fmla="*/ 395 h 83"/>
                  <a:gd name="T12" fmla="*/ 185 w 49"/>
                  <a:gd name="T13" fmla="*/ 448 h 83"/>
                  <a:gd name="T14" fmla="*/ 217 w 49"/>
                  <a:gd name="T15" fmla="*/ 432 h 83"/>
                  <a:gd name="T16" fmla="*/ 213 w 49"/>
                  <a:gd name="T17" fmla="*/ 367 h 83"/>
                  <a:gd name="T18" fmla="*/ 193 w 49"/>
                  <a:gd name="T19" fmla="*/ 280 h 83"/>
                  <a:gd name="T20" fmla="*/ 167 w 49"/>
                  <a:gd name="T21" fmla="*/ 101 h 83"/>
                  <a:gd name="T22" fmla="*/ 137 w 49"/>
                  <a:gd name="T23" fmla="*/ 0 h 83"/>
                  <a:gd name="T24" fmla="*/ 126 w 49"/>
                  <a:gd name="T25" fmla="*/ 50 h 83"/>
                  <a:gd name="T26" fmla="*/ 126 w 49"/>
                  <a:gd name="T27" fmla="*/ 143 h 83"/>
                  <a:gd name="T28" fmla="*/ 145 w 49"/>
                  <a:gd name="T29" fmla="*/ 294 h 83"/>
                  <a:gd name="T30" fmla="*/ 126 w 49"/>
                  <a:gd name="T31" fmla="*/ 326 h 83"/>
                  <a:gd name="T32" fmla="*/ 76 w 49"/>
                  <a:gd name="T33" fmla="*/ 239 h 83"/>
                  <a:gd name="T34" fmla="*/ 68 w 49"/>
                  <a:gd name="T35" fmla="*/ 273 h 83"/>
                  <a:gd name="T36" fmla="*/ 50 w 49"/>
                  <a:gd name="T37" fmla="*/ 251 h 83"/>
                  <a:gd name="T38" fmla="*/ 33 w 49"/>
                  <a:gd name="T39" fmla="*/ 273 h 83"/>
                  <a:gd name="T40" fmla="*/ 0 w 49"/>
                  <a:gd name="T41" fmla="*/ 326 h 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9" h="83">
                    <a:moveTo>
                      <a:pt x="7" y="60"/>
                    </a:moveTo>
                    <a:cubicBezTo>
                      <a:pt x="7" y="61"/>
                      <a:pt x="7" y="61"/>
                      <a:pt x="7" y="61"/>
                    </a:cubicBezTo>
                    <a:cubicBezTo>
                      <a:pt x="11" y="61"/>
                      <a:pt x="15" y="54"/>
                      <a:pt x="19" y="58"/>
                    </a:cubicBezTo>
                    <a:cubicBezTo>
                      <a:pt x="20" y="60"/>
                      <a:pt x="20" y="64"/>
                      <a:pt x="20" y="66"/>
                    </a:cubicBezTo>
                    <a:cubicBezTo>
                      <a:pt x="20" y="68"/>
                      <a:pt x="20" y="74"/>
                      <a:pt x="21" y="75"/>
                    </a:cubicBezTo>
                    <a:cubicBezTo>
                      <a:pt x="23" y="79"/>
                      <a:pt x="27" y="70"/>
                      <a:pt x="31" y="71"/>
                    </a:cubicBezTo>
                    <a:cubicBezTo>
                      <a:pt x="35" y="71"/>
                      <a:pt x="37" y="78"/>
                      <a:pt x="41" y="81"/>
                    </a:cubicBezTo>
                    <a:cubicBezTo>
                      <a:pt x="45" y="83"/>
                      <a:pt x="47" y="83"/>
                      <a:pt x="48" y="78"/>
                    </a:cubicBezTo>
                    <a:cubicBezTo>
                      <a:pt x="49" y="73"/>
                      <a:pt x="48" y="70"/>
                      <a:pt x="47" y="66"/>
                    </a:cubicBezTo>
                    <a:cubicBezTo>
                      <a:pt x="45" y="60"/>
                      <a:pt x="44" y="55"/>
                      <a:pt x="43" y="50"/>
                    </a:cubicBezTo>
                    <a:cubicBezTo>
                      <a:pt x="41" y="39"/>
                      <a:pt x="39" y="29"/>
                      <a:pt x="37" y="18"/>
                    </a:cubicBezTo>
                    <a:cubicBezTo>
                      <a:pt x="36" y="12"/>
                      <a:pt x="36" y="3"/>
                      <a:pt x="30" y="0"/>
                    </a:cubicBezTo>
                    <a:cubicBezTo>
                      <a:pt x="28" y="2"/>
                      <a:pt x="28" y="6"/>
                      <a:pt x="28" y="9"/>
                    </a:cubicBezTo>
                    <a:cubicBezTo>
                      <a:pt x="28" y="14"/>
                      <a:pt x="27" y="20"/>
                      <a:pt x="28" y="26"/>
                    </a:cubicBezTo>
                    <a:cubicBezTo>
                      <a:pt x="29" y="35"/>
                      <a:pt x="31" y="44"/>
                      <a:pt x="32" y="53"/>
                    </a:cubicBezTo>
                    <a:cubicBezTo>
                      <a:pt x="33" y="58"/>
                      <a:pt x="33" y="64"/>
                      <a:pt x="28" y="59"/>
                    </a:cubicBezTo>
                    <a:cubicBezTo>
                      <a:pt x="23" y="54"/>
                      <a:pt x="22" y="47"/>
                      <a:pt x="17" y="43"/>
                    </a:cubicBezTo>
                    <a:cubicBezTo>
                      <a:pt x="17" y="44"/>
                      <a:pt x="16" y="49"/>
                      <a:pt x="15" y="49"/>
                    </a:cubicBezTo>
                    <a:cubicBezTo>
                      <a:pt x="13" y="49"/>
                      <a:pt x="12" y="46"/>
                      <a:pt x="11" y="45"/>
                    </a:cubicBezTo>
                    <a:cubicBezTo>
                      <a:pt x="8" y="43"/>
                      <a:pt x="8" y="47"/>
                      <a:pt x="7" y="49"/>
                    </a:cubicBezTo>
                    <a:cubicBezTo>
                      <a:pt x="5" y="53"/>
                      <a:pt x="3" y="57"/>
                      <a:pt x="0" y="59"/>
                    </a:cubicBezTo>
                  </a:path>
                </a:pathLst>
              </a:custGeom>
              <a:solidFill>
                <a:srgbClr val="BE3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8" name="Freeform 515">
                <a:extLst>
                  <a:ext uri="{FF2B5EF4-FFF2-40B4-BE49-F238E27FC236}">
                    <a16:creationId xmlns:a16="http://schemas.microsoft.com/office/drawing/2014/main" id="{91941EE0-F804-4580-9CC3-FA1872BFF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" y="3179"/>
                <a:ext cx="65" cy="137"/>
              </a:xfrm>
              <a:custGeom>
                <a:avLst/>
                <a:gdLst>
                  <a:gd name="T0" fmla="*/ 13 w 39"/>
                  <a:gd name="T1" fmla="*/ 354 h 77"/>
                  <a:gd name="T2" fmla="*/ 33 w 39"/>
                  <a:gd name="T3" fmla="*/ 304 h 77"/>
                  <a:gd name="T4" fmla="*/ 55 w 39"/>
                  <a:gd name="T5" fmla="*/ 377 h 77"/>
                  <a:gd name="T6" fmla="*/ 88 w 39"/>
                  <a:gd name="T7" fmla="*/ 294 h 77"/>
                  <a:gd name="T8" fmla="*/ 180 w 39"/>
                  <a:gd name="T9" fmla="*/ 427 h 77"/>
                  <a:gd name="T10" fmla="*/ 112 w 39"/>
                  <a:gd name="T11" fmla="*/ 281 h 77"/>
                  <a:gd name="T12" fmla="*/ 70 w 39"/>
                  <a:gd name="T13" fmla="*/ 231 h 77"/>
                  <a:gd name="T14" fmla="*/ 63 w 39"/>
                  <a:gd name="T15" fmla="*/ 139 h 77"/>
                  <a:gd name="T16" fmla="*/ 75 w 39"/>
                  <a:gd name="T17" fmla="*/ 78 h 77"/>
                  <a:gd name="T18" fmla="*/ 78 w 39"/>
                  <a:gd name="T19" fmla="*/ 16 h 77"/>
                  <a:gd name="T20" fmla="*/ 70 w 39"/>
                  <a:gd name="T21" fmla="*/ 7 h 77"/>
                  <a:gd name="T22" fmla="*/ 50 w 39"/>
                  <a:gd name="T23" fmla="*/ 85 h 77"/>
                  <a:gd name="T24" fmla="*/ 33 w 39"/>
                  <a:gd name="T25" fmla="*/ 281 h 77"/>
                  <a:gd name="T26" fmla="*/ 13 w 39"/>
                  <a:gd name="T27" fmla="*/ 237 h 77"/>
                  <a:gd name="T28" fmla="*/ 5 w 39"/>
                  <a:gd name="T29" fmla="*/ 326 h 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9" h="77">
                    <a:moveTo>
                      <a:pt x="3" y="63"/>
                    </a:moveTo>
                    <a:cubicBezTo>
                      <a:pt x="2" y="60"/>
                      <a:pt x="4" y="55"/>
                      <a:pt x="7" y="54"/>
                    </a:cubicBezTo>
                    <a:cubicBezTo>
                      <a:pt x="8" y="56"/>
                      <a:pt x="10" y="68"/>
                      <a:pt x="12" y="67"/>
                    </a:cubicBezTo>
                    <a:cubicBezTo>
                      <a:pt x="16" y="65"/>
                      <a:pt x="12" y="53"/>
                      <a:pt x="19" y="52"/>
                    </a:cubicBezTo>
                    <a:cubicBezTo>
                      <a:pt x="32" y="52"/>
                      <a:pt x="31" y="77"/>
                      <a:pt x="39" y="76"/>
                    </a:cubicBezTo>
                    <a:cubicBezTo>
                      <a:pt x="39" y="63"/>
                      <a:pt x="32" y="59"/>
                      <a:pt x="24" y="50"/>
                    </a:cubicBezTo>
                    <a:cubicBezTo>
                      <a:pt x="22" y="47"/>
                      <a:pt x="17" y="45"/>
                      <a:pt x="15" y="41"/>
                    </a:cubicBezTo>
                    <a:cubicBezTo>
                      <a:pt x="12" y="36"/>
                      <a:pt x="12" y="31"/>
                      <a:pt x="14" y="25"/>
                    </a:cubicBezTo>
                    <a:cubicBezTo>
                      <a:pt x="14" y="21"/>
                      <a:pt x="16" y="17"/>
                      <a:pt x="16" y="14"/>
                    </a:cubicBezTo>
                    <a:cubicBezTo>
                      <a:pt x="16" y="11"/>
                      <a:pt x="17" y="6"/>
                      <a:pt x="17" y="3"/>
                    </a:cubicBezTo>
                    <a:cubicBezTo>
                      <a:pt x="16" y="1"/>
                      <a:pt x="17" y="0"/>
                      <a:pt x="15" y="1"/>
                    </a:cubicBezTo>
                    <a:cubicBezTo>
                      <a:pt x="12" y="2"/>
                      <a:pt x="12" y="13"/>
                      <a:pt x="11" y="15"/>
                    </a:cubicBezTo>
                    <a:cubicBezTo>
                      <a:pt x="8" y="27"/>
                      <a:pt x="8" y="38"/>
                      <a:pt x="7" y="50"/>
                    </a:cubicBezTo>
                    <a:cubicBezTo>
                      <a:pt x="5" y="48"/>
                      <a:pt x="5" y="44"/>
                      <a:pt x="3" y="42"/>
                    </a:cubicBezTo>
                    <a:cubicBezTo>
                      <a:pt x="0" y="47"/>
                      <a:pt x="1" y="53"/>
                      <a:pt x="1" y="58"/>
                    </a:cubicBezTo>
                  </a:path>
                </a:pathLst>
              </a:custGeom>
              <a:solidFill>
                <a:srgbClr val="BE3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9" name="Freeform 516">
                <a:extLst>
                  <a:ext uri="{FF2B5EF4-FFF2-40B4-BE49-F238E27FC236}">
                    <a16:creationId xmlns:a16="http://schemas.microsoft.com/office/drawing/2014/main" id="{683B7EF2-9C7F-4D1B-B0D6-538B2D2B8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3186"/>
                <a:ext cx="65" cy="137"/>
              </a:xfrm>
              <a:custGeom>
                <a:avLst/>
                <a:gdLst>
                  <a:gd name="T0" fmla="*/ 33 w 39"/>
                  <a:gd name="T1" fmla="*/ 333 h 77"/>
                  <a:gd name="T2" fmla="*/ 33 w 39"/>
                  <a:gd name="T3" fmla="*/ 333 h 77"/>
                  <a:gd name="T4" fmla="*/ 75 w 39"/>
                  <a:gd name="T5" fmla="*/ 265 h 77"/>
                  <a:gd name="T6" fmla="*/ 120 w 39"/>
                  <a:gd name="T7" fmla="*/ 288 h 77"/>
                  <a:gd name="T8" fmla="*/ 147 w 39"/>
                  <a:gd name="T9" fmla="*/ 361 h 77"/>
                  <a:gd name="T10" fmla="*/ 167 w 39"/>
                  <a:gd name="T11" fmla="*/ 434 h 77"/>
                  <a:gd name="T12" fmla="*/ 180 w 39"/>
                  <a:gd name="T13" fmla="*/ 367 h 77"/>
                  <a:gd name="T14" fmla="*/ 167 w 39"/>
                  <a:gd name="T15" fmla="*/ 219 h 77"/>
                  <a:gd name="T16" fmla="*/ 145 w 39"/>
                  <a:gd name="T17" fmla="*/ 117 h 77"/>
                  <a:gd name="T18" fmla="*/ 120 w 39"/>
                  <a:gd name="T19" fmla="*/ 85 h 77"/>
                  <a:gd name="T20" fmla="*/ 97 w 39"/>
                  <a:gd name="T21" fmla="*/ 21 h 77"/>
                  <a:gd name="T22" fmla="*/ 70 w 39"/>
                  <a:gd name="T23" fmla="*/ 16 h 77"/>
                  <a:gd name="T24" fmla="*/ 83 w 39"/>
                  <a:gd name="T25" fmla="*/ 73 h 77"/>
                  <a:gd name="T26" fmla="*/ 120 w 39"/>
                  <a:gd name="T27" fmla="*/ 224 h 77"/>
                  <a:gd name="T28" fmla="*/ 63 w 39"/>
                  <a:gd name="T29" fmla="*/ 174 h 77"/>
                  <a:gd name="T30" fmla="*/ 42 w 39"/>
                  <a:gd name="T31" fmla="*/ 247 h 77"/>
                  <a:gd name="T32" fmla="*/ 20 w 39"/>
                  <a:gd name="T33" fmla="*/ 269 h 77"/>
                  <a:gd name="T34" fmla="*/ 0 w 39"/>
                  <a:gd name="T35" fmla="*/ 317 h 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9" h="77">
                    <a:moveTo>
                      <a:pt x="7" y="59"/>
                    </a:moveTo>
                    <a:cubicBezTo>
                      <a:pt x="7" y="59"/>
                      <a:pt x="7" y="59"/>
                      <a:pt x="7" y="59"/>
                    </a:cubicBezTo>
                    <a:cubicBezTo>
                      <a:pt x="7" y="55"/>
                      <a:pt x="12" y="48"/>
                      <a:pt x="16" y="47"/>
                    </a:cubicBezTo>
                    <a:cubicBezTo>
                      <a:pt x="20" y="45"/>
                      <a:pt x="23" y="49"/>
                      <a:pt x="26" y="51"/>
                    </a:cubicBezTo>
                    <a:cubicBezTo>
                      <a:pt x="31" y="55"/>
                      <a:pt x="31" y="58"/>
                      <a:pt x="32" y="64"/>
                    </a:cubicBezTo>
                    <a:cubicBezTo>
                      <a:pt x="33" y="67"/>
                      <a:pt x="34" y="74"/>
                      <a:pt x="36" y="77"/>
                    </a:cubicBezTo>
                    <a:cubicBezTo>
                      <a:pt x="39" y="76"/>
                      <a:pt x="39" y="68"/>
                      <a:pt x="39" y="65"/>
                    </a:cubicBezTo>
                    <a:cubicBezTo>
                      <a:pt x="39" y="57"/>
                      <a:pt x="37" y="48"/>
                      <a:pt x="36" y="39"/>
                    </a:cubicBezTo>
                    <a:cubicBezTo>
                      <a:pt x="36" y="33"/>
                      <a:pt x="35" y="26"/>
                      <a:pt x="31" y="21"/>
                    </a:cubicBezTo>
                    <a:cubicBezTo>
                      <a:pt x="30" y="19"/>
                      <a:pt x="28" y="17"/>
                      <a:pt x="26" y="15"/>
                    </a:cubicBezTo>
                    <a:cubicBezTo>
                      <a:pt x="24" y="12"/>
                      <a:pt x="23" y="8"/>
                      <a:pt x="21" y="4"/>
                    </a:cubicBezTo>
                    <a:cubicBezTo>
                      <a:pt x="20" y="2"/>
                      <a:pt x="16" y="0"/>
                      <a:pt x="15" y="3"/>
                    </a:cubicBezTo>
                    <a:cubicBezTo>
                      <a:pt x="14" y="6"/>
                      <a:pt x="17" y="11"/>
                      <a:pt x="18" y="13"/>
                    </a:cubicBezTo>
                    <a:cubicBezTo>
                      <a:pt x="21" y="20"/>
                      <a:pt x="29" y="33"/>
                      <a:pt x="26" y="40"/>
                    </a:cubicBezTo>
                    <a:cubicBezTo>
                      <a:pt x="22" y="38"/>
                      <a:pt x="20" y="31"/>
                      <a:pt x="14" y="31"/>
                    </a:cubicBezTo>
                    <a:cubicBezTo>
                      <a:pt x="8" y="32"/>
                      <a:pt x="9" y="40"/>
                      <a:pt x="9" y="44"/>
                    </a:cubicBezTo>
                    <a:cubicBezTo>
                      <a:pt x="7" y="40"/>
                      <a:pt x="5" y="46"/>
                      <a:pt x="4" y="48"/>
                    </a:cubicBezTo>
                    <a:cubicBezTo>
                      <a:pt x="3" y="51"/>
                      <a:pt x="2" y="54"/>
                      <a:pt x="0" y="56"/>
                    </a:cubicBezTo>
                  </a:path>
                </a:pathLst>
              </a:custGeom>
              <a:solidFill>
                <a:srgbClr val="BE3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0" name="Freeform 517">
                <a:extLst>
                  <a:ext uri="{FF2B5EF4-FFF2-40B4-BE49-F238E27FC236}">
                    <a16:creationId xmlns:a16="http://schemas.microsoft.com/office/drawing/2014/main" id="{3EA75101-DFA3-45B5-9A77-C6BE35EEC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5" y="3202"/>
                <a:ext cx="86" cy="124"/>
              </a:xfrm>
              <a:custGeom>
                <a:avLst/>
                <a:gdLst>
                  <a:gd name="T0" fmla="*/ 76 w 52"/>
                  <a:gd name="T1" fmla="*/ 310 h 70"/>
                  <a:gd name="T2" fmla="*/ 71 w 52"/>
                  <a:gd name="T3" fmla="*/ 223 h 70"/>
                  <a:gd name="T4" fmla="*/ 117 w 52"/>
                  <a:gd name="T5" fmla="*/ 216 h 70"/>
                  <a:gd name="T6" fmla="*/ 167 w 52"/>
                  <a:gd name="T7" fmla="*/ 301 h 70"/>
                  <a:gd name="T8" fmla="*/ 213 w 52"/>
                  <a:gd name="T9" fmla="*/ 383 h 70"/>
                  <a:gd name="T10" fmla="*/ 202 w 52"/>
                  <a:gd name="T11" fmla="*/ 305 h 70"/>
                  <a:gd name="T12" fmla="*/ 151 w 52"/>
                  <a:gd name="T13" fmla="*/ 159 h 70"/>
                  <a:gd name="T14" fmla="*/ 55 w 52"/>
                  <a:gd name="T15" fmla="*/ 21 h 70"/>
                  <a:gd name="T16" fmla="*/ 91 w 52"/>
                  <a:gd name="T17" fmla="*/ 188 h 70"/>
                  <a:gd name="T18" fmla="*/ 41 w 52"/>
                  <a:gd name="T19" fmla="*/ 151 h 70"/>
                  <a:gd name="T20" fmla="*/ 33 w 52"/>
                  <a:gd name="T21" fmla="*/ 211 h 70"/>
                  <a:gd name="T22" fmla="*/ 8 w 52"/>
                  <a:gd name="T23" fmla="*/ 232 h 70"/>
                  <a:gd name="T24" fmla="*/ 36 w 52"/>
                  <a:gd name="T25" fmla="*/ 280 h 70"/>
                  <a:gd name="T26" fmla="*/ 55 w 52"/>
                  <a:gd name="T27" fmla="*/ 322 h 70"/>
                  <a:gd name="T28" fmla="*/ 55 w 52"/>
                  <a:gd name="T29" fmla="*/ 301 h 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2" h="70">
                    <a:moveTo>
                      <a:pt x="17" y="56"/>
                    </a:moveTo>
                    <a:cubicBezTo>
                      <a:pt x="12" y="53"/>
                      <a:pt x="14" y="44"/>
                      <a:pt x="16" y="40"/>
                    </a:cubicBezTo>
                    <a:cubicBezTo>
                      <a:pt x="18" y="34"/>
                      <a:pt x="21" y="35"/>
                      <a:pt x="26" y="39"/>
                    </a:cubicBezTo>
                    <a:cubicBezTo>
                      <a:pt x="32" y="43"/>
                      <a:pt x="34" y="48"/>
                      <a:pt x="37" y="54"/>
                    </a:cubicBezTo>
                    <a:cubicBezTo>
                      <a:pt x="39" y="57"/>
                      <a:pt x="42" y="69"/>
                      <a:pt x="47" y="69"/>
                    </a:cubicBezTo>
                    <a:cubicBezTo>
                      <a:pt x="52" y="70"/>
                      <a:pt x="45" y="57"/>
                      <a:pt x="45" y="55"/>
                    </a:cubicBezTo>
                    <a:cubicBezTo>
                      <a:pt x="42" y="46"/>
                      <a:pt x="36" y="38"/>
                      <a:pt x="33" y="29"/>
                    </a:cubicBezTo>
                    <a:cubicBezTo>
                      <a:pt x="30" y="21"/>
                      <a:pt x="25" y="0"/>
                      <a:pt x="12" y="4"/>
                    </a:cubicBezTo>
                    <a:cubicBezTo>
                      <a:pt x="16" y="13"/>
                      <a:pt x="21" y="24"/>
                      <a:pt x="20" y="34"/>
                    </a:cubicBezTo>
                    <a:cubicBezTo>
                      <a:pt x="17" y="34"/>
                      <a:pt x="13" y="25"/>
                      <a:pt x="9" y="27"/>
                    </a:cubicBezTo>
                    <a:cubicBezTo>
                      <a:pt x="7" y="28"/>
                      <a:pt x="7" y="35"/>
                      <a:pt x="7" y="38"/>
                    </a:cubicBezTo>
                    <a:cubicBezTo>
                      <a:pt x="4" y="37"/>
                      <a:pt x="0" y="36"/>
                      <a:pt x="2" y="42"/>
                    </a:cubicBezTo>
                    <a:cubicBezTo>
                      <a:pt x="3" y="45"/>
                      <a:pt x="6" y="47"/>
                      <a:pt x="8" y="50"/>
                    </a:cubicBezTo>
                    <a:cubicBezTo>
                      <a:pt x="9" y="52"/>
                      <a:pt x="10" y="55"/>
                      <a:pt x="12" y="58"/>
                    </a:cubicBezTo>
                    <a:cubicBezTo>
                      <a:pt x="12" y="57"/>
                      <a:pt x="12" y="55"/>
                      <a:pt x="12" y="54"/>
                    </a:cubicBezTo>
                  </a:path>
                </a:pathLst>
              </a:custGeom>
              <a:solidFill>
                <a:srgbClr val="BE3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1" name="Freeform 518">
                <a:extLst>
                  <a:ext uri="{FF2B5EF4-FFF2-40B4-BE49-F238E27FC236}">
                    <a16:creationId xmlns:a16="http://schemas.microsoft.com/office/drawing/2014/main" id="{E4D1B29E-775A-4D0A-BEFB-F561D5DBB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3193"/>
                <a:ext cx="73" cy="176"/>
              </a:xfrm>
              <a:custGeom>
                <a:avLst/>
                <a:gdLst>
                  <a:gd name="T0" fmla="*/ 0 w 44"/>
                  <a:gd name="T1" fmla="*/ 556 h 99"/>
                  <a:gd name="T2" fmla="*/ 46 w 44"/>
                  <a:gd name="T3" fmla="*/ 476 h 99"/>
                  <a:gd name="T4" fmla="*/ 75 w 44"/>
                  <a:gd name="T5" fmla="*/ 521 h 99"/>
                  <a:gd name="T6" fmla="*/ 101 w 44"/>
                  <a:gd name="T7" fmla="*/ 471 h 99"/>
                  <a:gd name="T8" fmla="*/ 159 w 44"/>
                  <a:gd name="T9" fmla="*/ 462 h 99"/>
                  <a:gd name="T10" fmla="*/ 138 w 44"/>
                  <a:gd name="T11" fmla="*/ 348 h 99"/>
                  <a:gd name="T12" fmla="*/ 138 w 44"/>
                  <a:gd name="T13" fmla="*/ 57 h 99"/>
                  <a:gd name="T14" fmla="*/ 101 w 44"/>
                  <a:gd name="T15" fmla="*/ 21 h 99"/>
                  <a:gd name="T16" fmla="*/ 91 w 44"/>
                  <a:gd name="T17" fmla="*/ 114 h 99"/>
                  <a:gd name="T18" fmla="*/ 96 w 44"/>
                  <a:gd name="T19" fmla="*/ 338 h 99"/>
                  <a:gd name="T20" fmla="*/ 37 w 44"/>
                  <a:gd name="T21" fmla="*/ 297 h 99"/>
                  <a:gd name="T22" fmla="*/ 28 w 44"/>
                  <a:gd name="T23" fmla="*/ 391 h 99"/>
                  <a:gd name="T24" fmla="*/ 20 w 44"/>
                  <a:gd name="T25" fmla="*/ 370 h 99"/>
                  <a:gd name="T26" fmla="*/ 0 w 44"/>
                  <a:gd name="T27" fmla="*/ 411 h 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4" h="99">
                    <a:moveTo>
                      <a:pt x="0" y="99"/>
                    </a:moveTo>
                    <a:cubicBezTo>
                      <a:pt x="2" y="95"/>
                      <a:pt x="5" y="78"/>
                      <a:pt x="10" y="85"/>
                    </a:cubicBezTo>
                    <a:cubicBezTo>
                      <a:pt x="12" y="87"/>
                      <a:pt x="13" y="92"/>
                      <a:pt x="16" y="93"/>
                    </a:cubicBezTo>
                    <a:cubicBezTo>
                      <a:pt x="21" y="93"/>
                      <a:pt x="21" y="86"/>
                      <a:pt x="22" y="84"/>
                    </a:cubicBezTo>
                    <a:cubicBezTo>
                      <a:pt x="26" y="79"/>
                      <a:pt x="30" y="86"/>
                      <a:pt x="35" y="82"/>
                    </a:cubicBezTo>
                    <a:cubicBezTo>
                      <a:pt x="44" y="75"/>
                      <a:pt x="33" y="70"/>
                      <a:pt x="30" y="62"/>
                    </a:cubicBezTo>
                    <a:cubicBezTo>
                      <a:pt x="25" y="46"/>
                      <a:pt x="32" y="27"/>
                      <a:pt x="30" y="10"/>
                    </a:cubicBezTo>
                    <a:cubicBezTo>
                      <a:pt x="29" y="6"/>
                      <a:pt x="27" y="0"/>
                      <a:pt x="22" y="4"/>
                    </a:cubicBezTo>
                    <a:cubicBezTo>
                      <a:pt x="18" y="8"/>
                      <a:pt x="20" y="16"/>
                      <a:pt x="20" y="20"/>
                    </a:cubicBezTo>
                    <a:cubicBezTo>
                      <a:pt x="22" y="33"/>
                      <a:pt x="23" y="47"/>
                      <a:pt x="21" y="60"/>
                    </a:cubicBezTo>
                    <a:cubicBezTo>
                      <a:pt x="19" y="72"/>
                      <a:pt x="12" y="55"/>
                      <a:pt x="8" y="53"/>
                    </a:cubicBezTo>
                    <a:cubicBezTo>
                      <a:pt x="6" y="59"/>
                      <a:pt x="8" y="65"/>
                      <a:pt x="6" y="70"/>
                    </a:cubicBezTo>
                    <a:cubicBezTo>
                      <a:pt x="5" y="69"/>
                      <a:pt x="5" y="67"/>
                      <a:pt x="4" y="66"/>
                    </a:cubicBezTo>
                    <a:cubicBezTo>
                      <a:pt x="1" y="67"/>
                      <a:pt x="1" y="71"/>
                      <a:pt x="0" y="73"/>
                    </a:cubicBezTo>
                  </a:path>
                </a:pathLst>
              </a:custGeom>
              <a:solidFill>
                <a:srgbClr val="BE3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2" name="Freeform 519">
                <a:extLst>
                  <a:ext uri="{FF2B5EF4-FFF2-40B4-BE49-F238E27FC236}">
                    <a16:creationId xmlns:a16="http://schemas.microsoft.com/office/drawing/2014/main" id="{38FBB7A5-4396-4BF9-8BA1-9DEF5C471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3192"/>
                <a:ext cx="70" cy="138"/>
              </a:xfrm>
              <a:custGeom>
                <a:avLst/>
                <a:gdLst>
                  <a:gd name="T0" fmla="*/ 75 w 42"/>
                  <a:gd name="T1" fmla="*/ 426 h 78"/>
                  <a:gd name="T2" fmla="*/ 125 w 42"/>
                  <a:gd name="T3" fmla="*/ 310 h 78"/>
                  <a:gd name="T4" fmla="*/ 188 w 42"/>
                  <a:gd name="T5" fmla="*/ 419 h 78"/>
                  <a:gd name="T6" fmla="*/ 188 w 42"/>
                  <a:gd name="T7" fmla="*/ 375 h 78"/>
                  <a:gd name="T8" fmla="*/ 187 w 42"/>
                  <a:gd name="T9" fmla="*/ 211 h 78"/>
                  <a:gd name="T10" fmla="*/ 167 w 42"/>
                  <a:gd name="T11" fmla="*/ 0 h 78"/>
                  <a:gd name="T12" fmla="*/ 145 w 42"/>
                  <a:gd name="T13" fmla="*/ 150 h 78"/>
                  <a:gd name="T14" fmla="*/ 120 w 42"/>
                  <a:gd name="T15" fmla="*/ 251 h 78"/>
                  <a:gd name="T16" fmla="*/ 83 w 42"/>
                  <a:gd name="T17" fmla="*/ 228 h 78"/>
                  <a:gd name="T18" fmla="*/ 63 w 42"/>
                  <a:gd name="T19" fmla="*/ 326 h 78"/>
                  <a:gd name="T20" fmla="*/ 28 w 42"/>
                  <a:gd name="T21" fmla="*/ 272 h 78"/>
                  <a:gd name="T22" fmla="*/ 13 w 42"/>
                  <a:gd name="T23" fmla="*/ 317 h 78"/>
                  <a:gd name="T24" fmla="*/ 0 w 42"/>
                  <a:gd name="T25" fmla="*/ 359 h 78"/>
                  <a:gd name="T26" fmla="*/ 8 w 42"/>
                  <a:gd name="T27" fmla="*/ 333 h 78"/>
                  <a:gd name="T28" fmla="*/ 47 w 42"/>
                  <a:gd name="T29" fmla="*/ 403 h 78"/>
                  <a:gd name="T30" fmla="*/ 63 w 42"/>
                  <a:gd name="T31" fmla="*/ 403 h 78"/>
                  <a:gd name="T32" fmla="*/ 75 w 42"/>
                  <a:gd name="T33" fmla="*/ 432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" h="78">
                    <a:moveTo>
                      <a:pt x="16" y="77"/>
                    </a:moveTo>
                    <a:cubicBezTo>
                      <a:pt x="16" y="74"/>
                      <a:pt x="21" y="55"/>
                      <a:pt x="27" y="56"/>
                    </a:cubicBezTo>
                    <a:cubicBezTo>
                      <a:pt x="36" y="58"/>
                      <a:pt x="34" y="74"/>
                      <a:pt x="41" y="76"/>
                    </a:cubicBezTo>
                    <a:cubicBezTo>
                      <a:pt x="42" y="74"/>
                      <a:pt x="41" y="71"/>
                      <a:pt x="41" y="68"/>
                    </a:cubicBezTo>
                    <a:cubicBezTo>
                      <a:pt x="41" y="58"/>
                      <a:pt x="40" y="48"/>
                      <a:pt x="40" y="38"/>
                    </a:cubicBezTo>
                    <a:cubicBezTo>
                      <a:pt x="40" y="25"/>
                      <a:pt x="41" y="11"/>
                      <a:pt x="36" y="0"/>
                    </a:cubicBezTo>
                    <a:cubicBezTo>
                      <a:pt x="33" y="8"/>
                      <a:pt x="33" y="18"/>
                      <a:pt x="31" y="27"/>
                    </a:cubicBezTo>
                    <a:cubicBezTo>
                      <a:pt x="31" y="30"/>
                      <a:pt x="31" y="45"/>
                      <a:pt x="26" y="45"/>
                    </a:cubicBezTo>
                    <a:cubicBezTo>
                      <a:pt x="22" y="45"/>
                      <a:pt x="21" y="38"/>
                      <a:pt x="18" y="41"/>
                    </a:cubicBezTo>
                    <a:cubicBezTo>
                      <a:pt x="13" y="45"/>
                      <a:pt x="16" y="54"/>
                      <a:pt x="14" y="59"/>
                    </a:cubicBezTo>
                    <a:cubicBezTo>
                      <a:pt x="11" y="57"/>
                      <a:pt x="10" y="47"/>
                      <a:pt x="6" y="49"/>
                    </a:cubicBezTo>
                    <a:cubicBezTo>
                      <a:pt x="5" y="50"/>
                      <a:pt x="4" y="55"/>
                      <a:pt x="3" y="57"/>
                    </a:cubicBezTo>
                    <a:cubicBezTo>
                      <a:pt x="2" y="60"/>
                      <a:pt x="1" y="62"/>
                      <a:pt x="0" y="65"/>
                    </a:cubicBezTo>
                    <a:cubicBezTo>
                      <a:pt x="0" y="64"/>
                      <a:pt x="1" y="61"/>
                      <a:pt x="2" y="60"/>
                    </a:cubicBezTo>
                    <a:cubicBezTo>
                      <a:pt x="6" y="64"/>
                      <a:pt x="4" y="73"/>
                      <a:pt x="10" y="73"/>
                    </a:cubicBezTo>
                    <a:cubicBezTo>
                      <a:pt x="13" y="73"/>
                      <a:pt x="12" y="70"/>
                      <a:pt x="14" y="73"/>
                    </a:cubicBezTo>
                    <a:cubicBezTo>
                      <a:pt x="15" y="75"/>
                      <a:pt x="14" y="77"/>
                      <a:pt x="16" y="78"/>
                    </a:cubicBezTo>
                  </a:path>
                </a:pathLst>
              </a:custGeom>
              <a:solidFill>
                <a:srgbClr val="BE3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3" name="Freeform 520">
                <a:extLst>
                  <a:ext uri="{FF2B5EF4-FFF2-40B4-BE49-F238E27FC236}">
                    <a16:creationId xmlns:a16="http://schemas.microsoft.com/office/drawing/2014/main" id="{67FDD19F-745F-472B-8389-AE37749CA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6" y="3186"/>
                <a:ext cx="90" cy="156"/>
              </a:xfrm>
              <a:custGeom>
                <a:avLst/>
                <a:gdLst>
                  <a:gd name="T0" fmla="*/ 0 w 54"/>
                  <a:gd name="T1" fmla="*/ 424 h 88"/>
                  <a:gd name="T2" fmla="*/ 47 w 54"/>
                  <a:gd name="T3" fmla="*/ 346 h 88"/>
                  <a:gd name="T4" fmla="*/ 103 w 54"/>
                  <a:gd name="T5" fmla="*/ 381 h 88"/>
                  <a:gd name="T6" fmla="*/ 130 w 54"/>
                  <a:gd name="T7" fmla="*/ 424 h 88"/>
                  <a:gd name="T8" fmla="*/ 147 w 54"/>
                  <a:gd name="T9" fmla="*/ 374 h 88"/>
                  <a:gd name="T10" fmla="*/ 172 w 54"/>
                  <a:gd name="T11" fmla="*/ 381 h 88"/>
                  <a:gd name="T12" fmla="*/ 180 w 54"/>
                  <a:gd name="T13" fmla="*/ 390 h 88"/>
                  <a:gd name="T14" fmla="*/ 195 w 54"/>
                  <a:gd name="T15" fmla="*/ 381 h 88"/>
                  <a:gd name="T16" fmla="*/ 242 w 54"/>
                  <a:gd name="T17" fmla="*/ 491 h 88"/>
                  <a:gd name="T18" fmla="*/ 237 w 54"/>
                  <a:gd name="T19" fmla="*/ 411 h 88"/>
                  <a:gd name="T20" fmla="*/ 213 w 54"/>
                  <a:gd name="T21" fmla="*/ 232 h 88"/>
                  <a:gd name="T22" fmla="*/ 175 w 54"/>
                  <a:gd name="T23" fmla="*/ 73 h 88"/>
                  <a:gd name="T24" fmla="*/ 153 w 54"/>
                  <a:gd name="T25" fmla="*/ 0 h 88"/>
                  <a:gd name="T26" fmla="*/ 145 w 54"/>
                  <a:gd name="T27" fmla="*/ 135 h 88"/>
                  <a:gd name="T28" fmla="*/ 145 w 54"/>
                  <a:gd name="T29" fmla="*/ 252 h 88"/>
                  <a:gd name="T30" fmla="*/ 147 w 54"/>
                  <a:gd name="T31" fmla="*/ 301 h 88"/>
                  <a:gd name="T32" fmla="*/ 92 w 54"/>
                  <a:gd name="T33" fmla="*/ 232 h 88"/>
                  <a:gd name="T34" fmla="*/ 62 w 54"/>
                  <a:gd name="T35" fmla="*/ 324 h 88"/>
                  <a:gd name="T36" fmla="*/ 22 w 54"/>
                  <a:gd name="T37" fmla="*/ 273 h 88"/>
                  <a:gd name="T38" fmla="*/ 0 w 54"/>
                  <a:gd name="T39" fmla="*/ 383 h 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4" h="88">
                    <a:moveTo>
                      <a:pt x="0" y="76"/>
                    </a:moveTo>
                    <a:cubicBezTo>
                      <a:pt x="3" y="72"/>
                      <a:pt x="4" y="65"/>
                      <a:pt x="10" y="62"/>
                    </a:cubicBezTo>
                    <a:cubicBezTo>
                      <a:pt x="16" y="59"/>
                      <a:pt x="19" y="63"/>
                      <a:pt x="22" y="68"/>
                    </a:cubicBezTo>
                    <a:cubicBezTo>
                      <a:pt x="23" y="69"/>
                      <a:pt x="27" y="76"/>
                      <a:pt x="28" y="76"/>
                    </a:cubicBezTo>
                    <a:cubicBezTo>
                      <a:pt x="31" y="76"/>
                      <a:pt x="31" y="69"/>
                      <a:pt x="32" y="67"/>
                    </a:cubicBezTo>
                    <a:cubicBezTo>
                      <a:pt x="35" y="66"/>
                      <a:pt x="34" y="67"/>
                      <a:pt x="37" y="68"/>
                    </a:cubicBezTo>
                    <a:cubicBezTo>
                      <a:pt x="37" y="69"/>
                      <a:pt x="38" y="70"/>
                      <a:pt x="39" y="70"/>
                    </a:cubicBezTo>
                    <a:cubicBezTo>
                      <a:pt x="41" y="70"/>
                      <a:pt x="41" y="68"/>
                      <a:pt x="42" y="68"/>
                    </a:cubicBezTo>
                    <a:cubicBezTo>
                      <a:pt x="49" y="66"/>
                      <a:pt x="47" y="86"/>
                      <a:pt x="52" y="88"/>
                    </a:cubicBezTo>
                    <a:cubicBezTo>
                      <a:pt x="54" y="85"/>
                      <a:pt x="52" y="78"/>
                      <a:pt x="51" y="74"/>
                    </a:cubicBezTo>
                    <a:cubicBezTo>
                      <a:pt x="48" y="63"/>
                      <a:pt x="48" y="52"/>
                      <a:pt x="46" y="42"/>
                    </a:cubicBezTo>
                    <a:cubicBezTo>
                      <a:pt x="45" y="32"/>
                      <a:pt x="43" y="22"/>
                      <a:pt x="38" y="13"/>
                    </a:cubicBezTo>
                    <a:cubicBezTo>
                      <a:pt x="36" y="9"/>
                      <a:pt x="33" y="5"/>
                      <a:pt x="33" y="0"/>
                    </a:cubicBezTo>
                    <a:cubicBezTo>
                      <a:pt x="31" y="7"/>
                      <a:pt x="32" y="17"/>
                      <a:pt x="31" y="24"/>
                    </a:cubicBezTo>
                    <a:cubicBezTo>
                      <a:pt x="31" y="31"/>
                      <a:pt x="31" y="38"/>
                      <a:pt x="31" y="45"/>
                    </a:cubicBezTo>
                    <a:cubicBezTo>
                      <a:pt x="31" y="48"/>
                      <a:pt x="32" y="51"/>
                      <a:pt x="32" y="54"/>
                    </a:cubicBezTo>
                    <a:cubicBezTo>
                      <a:pt x="28" y="52"/>
                      <a:pt x="25" y="41"/>
                      <a:pt x="20" y="42"/>
                    </a:cubicBezTo>
                    <a:cubicBezTo>
                      <a:pt x="15" y="43"/>
                      <a:pt x="16" y="55"/>
                      <a:pt x="13" y="58"/>
                    </a:cubicBezTo>
                    <a:cubicBezTo>
                      <a:pt x="11" y="56"/>
                      <a:pt x="7" y="49"/>
                      <a:pt x="5" y="49"/>
                    </a:cubicBezTo>
                    <a:cubicBezTo>
                      <a:pt x="1" y="50"/>
                      <a:pt x="0" y="66"/>
                      <a:pt x="0" y="69"/>
                    </a:cubicBezTo>
                  </a:path>
                </a:pathLst>
              </a:custGeom>
              <a:solidFill>
                <a:srgbClr val="BE3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4" name="Freeform 521">
                <a:extLst>
                  <a:ext uri="{FF2B5EF4-FFF2-40B4-BE49-F238E27FC236}">
                    <a16:creationId xmlns:a16="http://schemas.microsoft.com/office/drawing/2014/main" id="{30D766F4-6F26-42CF-9C7D-670DB64E6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9" y="3184"/>
                <a:ext cx="106" cy="164"/>
              </a:xfrm>
              <a:custGeom>
                <a:avLst/>
                <a:gdLst>
                  <a:gd name="T0" fmla="*/ 8 w 64"/>
                  <a:gd name="T1" fmla="*/ 414 h 92"/>
                  <a:gd name="T2" fmla="*/ 0 w 64"/>
                  <a:gd name="T3" fmla="*/ 414 h 92"/>
                  <a:gd name="T4" fmla="*/ 60 w 64"/>
                  <a:gd name="T5" fmla="*/ 340 h 92"/>
                  <a:gd name="T6" fmla="*/ 91 w 64"/>
                  <a:gd name="T7" fmla="*/ 390 h 92"/>
                  <a:gd name="T8" fmla="*/ 113 w 64"/>
                  <a:gd name="T9" fmla="*/ 442 h 92"/>
                  <a:gd name="T10" fmla="*/ 118 w 64"/>
                  <a:gd name="T11" fmla="*/ 419 h 92"/>
                  <a:gd name="T12" fmla="*/ 133 w 64"/>
                  <a:gd name="T13" fmla="*/ 340 h 92"/>
                  <a:gd name="T14" fmla="*/ 181 w 64"/>
                  <a:gd name="T15" fmla="*/ 340 h 92"/>
                  <a:gd name="T16" fmla="*/ 242 w 64"/>
                  <a:gd name="T17" fmla="*/ 447 h 92"/>
                  <a:gd name="T18" fmla="*/ 283 w 64"/>
                  <a:gd name="T19" fmla="*/ 521 h 92"/>
                  <a:gd name="T20" fmla="*/ 272 w 64"/>
                  <a:gd name="T21" fmla="*/ 414 h 92"/>
                  <a:gd name="T22" fmla="*/ 227 w 64"/>
                  <a:gd name="T23" fmla="*/ 203 h 92"/>
                  <a:gd name="T24" fmla="*/ 172 w 64"/>
                  <a:gd name="T25" fmla="*/ 0 h 92"/>
                  <a:gd name="T26" fmla="*/ 167 w 64"/>
                  <a:gd name="T27" fmla="*/ 143 h 92"/>
                  <a:gd name="T28" fmla="*/ 172 w 64"/>
                  <a:gd name="T29" fmla="*/ 260 h 92"/>
                  <a:gd name="T30" fmla="*/ 167 w 64"/>
                  <a:gd name="T31" fmla="*/ 299 h 92"/>
                  <a:gd name="T32" fmla="*/ 113 w 64"/>
                  <a:gd name="T33" fmla="*/ 216 h 92"/>
                  <a:gd name="T34" fmla="*/ 76 w 64"/>
                  <a:gd name="T35" fmla="*/ 276 h 92"/>
                  <a:gd name="T36" fmla="*/ 46 w 64"/>
                  <a:gd name="T37" fmla="*/ 232 h 92"/>
                  <a:gd name="T38" fmla="*/ 8 w 64"/>
                  <a:gd name="T39" fmla="*/ 299 h 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4" h="92">
                    <a:moveTo>
                      <a:pt x="2" y="73"/>
                    </a:moveTo>
                    <a:cubicBezTo>
                      <a:pt x="1" y="73"/>
                      <a:pt x="1" y="73"/>
                      <a:pt x="0" y="73"/>
                    </a:cubicBezTo>
                    <a:cubicBezTo>
                      <a:pt x="2" y="69"/>
                      <a:pt x="7" y="59"/>
                      <a:pt x="13" y="60"/>
                    </a:cubicBezTo>
                    <a:cubicBezTo>
                      <a:pt x="16" y="61"/>
                      <a:pt x="18" y="67"/>
                      <a:pt x="20" y="69"/>
                    </a:cubicBezTo>
                    <a:cubicBezTo>
                      <a:pt x="21" y="72"/>
                      <a:pt x="23" y="75"/>
                      <a:pt x="25" y="78"/>
                    </a:cubicBezTo>
                    <a:cubicBezTo>
                      <a:pt x="26" y="77"/>
                      <a:pt x="26" y="76"/>
                      <a:pt x="26" y="74"/>
                    </a:cubicBezTo>
                    <a:cubicBezTo>
                      <a:pt x="26" y="69"/>
                      <a:pt x="26" y="64"/>
                      <a:pt x="29" y="60"/>
                    </a:cubicBezTo>
                    <a:cubicBezTo>
                      <a:pt x="33" y="53"/>
                      <a:pt x="37" y="54"/>
                      <a:pt x="40" y="60"/>
                    </a:cubicBezTo>
                    <a:cubicBezTo>
                      <a:pt x="45" y="66"/>
                      <a:pt x="49" y="72"/>
                      <a:pt x="53" y="79"/>
                    </a:cubicBezTo>
                    <a:cubicBezTo>
                      <a:pt x="54" y="83"/>
                      <a:pt x="58" y="90"/>
                      <a:pt x="62" y="92"/>
                    </a:cubicBezTo>
                    <a:cubicBezTo>
                      <a:pt x="64" y="86"/>
                      <a:pt x="61" y="79"/>
                      <a:pt x="60" y="73"/>
                    </a:cubicBezTo>
                    <a:cubicBezTo>
                      <a:pt x="56" y="61"/>
                      <a:pt x="53" y="49"/>
                      <a:pt x="50" y="36"/>
                    </a:cubicBezTo>
                    <a:cubicBezTo>
                      <a:pt x="48" y="24"/>
                      <a:pt x="46" y="11"/>
                      <a:pt x="38" y="0"/>
                    </a:cubicBezTo>
                    <a:cubicBezTo>
                      <a:pt x="38" y="8"/>
                      <a:pt x="37" y="16"/>
                      <a:pt x="37" y="25"/>
                    </a:cubicBezTo>
                    <a:cubicBezTo>
                      <a:pt x="37" y="32"/>
                      <a:pt x="38" y="39"/>
                      <a:pt x="38" y="46"/>
                    </a:cubicBezTo>
                    <a:cubicBezTo>
                      <a:pt x="38" y="48"/>
                      <a:pt x="38" y="51"/>
                      <a:pt x="37" y="53"/>
                    </a:cubicBezTo>
                    <a:cubicBezTo>
                      <a:pt x="33" y="50"/>
                      <a:pt x="29" y="37"/>
                      <a:pt x="25" y="38"/>
                    </a:cubicBezTo>
                    <a:cubicBezTo>
                      <a:pt x="21" y="38"/>
                      <a:pt x="20" y="46"/>
                      <a:pt x="17" y="49"/>
                    </a:cubicBezTo>
                    <a:cubicBezTo>
                      <a:pt x="16" y="46"/>
                      <a:pt x="13" y="40"/>
                      <a:pt x="10" y="41"/>
                    </a:cubicBezTo>
                    <a:cubicBezTo>
                      <a:pt x="6" y="42"/>
                      <a:pt x="4" y="50"/>
                      <a:pt x="2" y="53"/>
                    </a:cubicBezTo>
                  </a:path>
                </a:pathLst>
              </a:custGeom>
              <a:solidFill>
                <a:srgbClr val="BE3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5" name="Freeform 522">
                <a:extLst>
                  <a:ext uri="{FF2B5EF4-FFF2-40B4-BE49-F238E27FC236}">
                    <a16:creationId xmlns:a16="http://schemas.microsoft.com/office/drawing/2014/main" id="{6115D24E-0788-4C06-8D48-85C9452B3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" y="3027"/>
                <a:ext cx="28" cy="37"/>
              </a:xfrm>
              <a:custGeom>
                <a:avLst/>
                <a:gdLst>
                  <a:gd name="T0" fmla="*/ 76 w 17"/>
                  <a:gd name="T1" fmla="*/ 7 h 21"/>
                  <a:gd name="T2" fmla="*/ 33 w 17"/>
                  <a:gd name="T3" fmla="*/ 28 h 21"/>
                  <a:gd name="T4" fmla="*/ 8 w 17"/>
                  <a:gd name="T5" fmla="*/ 86 h 21"/>
                  <a:gd name="T6" fmla="*/ 41 w 17"/>
                  <a:gd name="T7" fmla="*/ 78 h 21"/>
                  <a:gd name="T8" fmla="*/ 54 w 17"/>
                  <a:gd name="T9" fmla="*/ 28 h 21"/>
                  <a:gd name="T10" fmla="*/ 76 w 17"/>
                  <a:gd name="T11" fmla="*/ 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21">
                    <a:moveTo>
                      <a:pt x="17" y="1"/>
                    </a:moveTo>
                    <a:cubicBezTo>
                      <a:pt x="14" y="0"/>
                      <a:pt x="10" y="3"/>
                      <a:pt x="7" y="5"/>
                    </a:cubicBezTo>
                    <a:cubicBezTo>
                      <a:pt x="4" y="8"/>
                      <a:pt x="0" y="11"/>
                      <a:pt x="2" y="16"/>
                    </a:cubicBezTo>
                    <a:cubicBezTo>
                      <a:pt x="4" y="21"/>
                      <a:pt x="8" y="18"/>
                      <a:pt x="9" y="14"/>
                    </a:cubicBezTo>
                    <a:cubicBezTo>
                      <a:pt x="10" y="10"/>
                      <a:pt x="9" y="8"/>
                      <a:pt x="12" y="5"/>
                    </a:cubicBezTo>
                    <a:cubicBezTo>
                      <a:pt x="13" y="4"/>
                      <a:pt x="16" y="3"/>
                      <a:pt x="17" y="1"/>
                    </a:cubicBezTo>
                  </a:path>
                </a:pathLst>
              </a:custGeom>
              <a:solidFill>
                <a:srgbClr val="C48E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6" name="Freeform 523">
                <a:extLst>
                  <a:ext uri="{FF2B5EF4-FFF2-40B4-BE49-F238E27FC236}">
                    <a16:creationId xmlns:a16="http://schemas.microsoft.com/office/drawing/2014/main" id="{7E3583AE-556B-4138-9048-6D2B3C32C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3163"/>
                <a:ext cx="17" cy="32"/>
              </a:xfrm>
              <a:custGeom>
                <a:avLst/>
                <a:gdLst>
                  <a:gd name="T0" fmla="*/ 44 w 10"/>
                  <a:gd name="T1" fmla="*/ 0 h 18"/>
                  <a:gd name="T2" fmla="*/ 26 w 10"/>
                  <a:gd name="T3" fmla="*/ 89 h 18"/>
                  <a:gd name="T4" fmla="*/ 41 w 10"/>
                  <a:gd name="T5" fmla="*/ 50 h 18"/>
                  <a:gd name="T6" fmla="*/ 49 w 10"/>
                  <a:gd name="T7" fmla="*/ 0 h 18"/>
                  <a:gd name="T8" fmla="*/ 44 w 10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9" y="0"/>
                    </a:moveTo>
                    <a:cubicBezTo>
                      <a:pt x="7" y="2"/>
                      <a:pt x="0" y="14"/>
                      <a:pt x="5" y="16"/>
                    </a:cubicBezTo>
                    <a:cubicBezTo>
                      <a:pt x="8" y="18"/>
                      <a:pt x="7" y="10"/>
                      <a:pt x="8" y="9"/>
                    </a:cubicBezTo>
                    <a:cubicBezTo>
                      <a:pt x="8" y="5"/>
                      <a:pt x="10" y="3"/>
                      <a:pt x="10" y="0"/>
                    </a:cubicBezTo>
                    <a:cubicBezTo>
                      <a:pt x="10" y="0"/>
                      <a:pt x="10" y="0"/>
                      <a:pt x="9" y="0"/>
                    </a:cubicBezTo>
                  </a:path>
                </a:pathLst>
              </a:custGeom>
              <a:solidFill>
                <a:srgbClr val="C48E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7" name="Freeform 524">
                <a:extLst>
                  <a:ext uri="{FF2B5EF4-FFF2-40B4-BE49-F238E27FC236}">
                    <a16:creationId xmlns:a16="http://schemas.microsoft.com/office/drawing/2014/main" id="{36A89780-D0EE-4494-A837-29A5CC69D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3126"/>
                <a:ext cx="25" cy="57"/>
              </a:xfrm>
              <a:custGeom>
                <a:avLst/>
                <a:gdLst>
                  <a:gd name="T0" fmla="*/ 70 w 15"/>
                  <a:gd name="T1" fmla="*/ 37 h 32"/>
                  <a:gd name="T2" fmla="*/ 8 w 15"/>
                  <a:gd name="T3" fmla="*/ 146 h 32"/>
                  <a:gd name="T4" fmla="*/ 8 w 15"/>
                  <a:gd name="T5" fmla="*/ 182 h 32"/>
                  <a:gd name="T6" fmla="*/ 28 w 15"/>
                  <a:gd name="T7" fmla="*/ 146 h 32"/>
                  <a:gd name="T8" fmla="*/ 47 w 15"/>
                  <a:gd name="T9" fmla="*/ 73 h 32"/>
                  <a:gd name="T10" fmla="*/ 62 w 15"/>
                  <a:gd name="T11" fmla="*/ 45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32">
                    <a:moveTo>
                      <a:pt x="15" y="7"/>
                    </a:moveTo>
                    <a:cubicBezTo>
                      <a:pt x="9" y="0"/>
                      <a:pt x="2" y="22"/>
                      <a:pt x="2" y="26"/>
                    </a:cubicBezTo>
                    <a:cubicBezTo>
                      <a:pt x="1" y="27"/>
                      <a:pt x="0" y="31"/>
                      <a:pt x="2" y="32"/>
                    </a:cubicBezTo>
                    <a:cubicBezTo>
                      <a:pt x="5" y="32"/>
                      <a:pt x="6" y="27"/>
                      <a:pt x="6" y="26"/>
                    </a:cubicBezTo>
                    <a:cubicBezTo>
                      <a:pt x="7" y="21"/>
                      <a:pt x="7" y="17"/>
                      <a:pt x="10" y="13"/>
                    </a:cubicBezTo>
                    <a:cubicBezTo>
                      <a:pt x="11" y="11"/>
                      <a:pt x="12" y="10"/>
                      <a:pt x="13" y="8"/>
                    </a:cubicBezTo>
                  </a:path>
                </a:pathLst>
              </a:custGeom>
              <a:solidFill>
                <a:srgbClr val="C48E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8" name="Freeform 525">
                <a:extLst>
                  <a:ext uri="{FF2B5EF4-FFF2-40B4-BE49-F238E27FC236}">
                    <a16:creationId xmlns:a16="http://schemas.microsoft.com/office/drawing/2014/main" id="{E1CD663C-44A5-40E1-A52D-AEF562139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3080"/>
                <a:ext cx="23" cy="39"/>
              </a:xfrm>
              <a:custGeom>
                <a:avLst/>
                <a:gdLst>
                  <a:gd name="T0" fmla="*/ 54 w 14"/>
                  <a:gd name="T1" fmla="*/ 0 h 22"/>
                  <a:gd name="T2" fmla="*/ 21 w 14"/>
                  <a:gd name="T3" fmla="*/ 101 h 22"/>
                  <a:gd name="T4" fmla="*/ 43 w 14"/>
                  <a:gd name="T5" fmla="*/ 50 h 22"/>
                  <a:gd name="T6" fmla="*/ 54 w 14"/>
                  <a:gd name="T7" fmla="*/ 7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2">
                    <a:moveTo>
                      <a:pt x="12" y="0"/>
                    </a:moveTo>
                    <a:cubicBezTo>
                      <a:pt x="11" y="3"/>
                      <a:pt x="0" y="13"/>
                      <a:pt x="5" y="18"/>
                    </a:cubicBezTo>
                    <a:cubicBezTo>
                      <a:pt x="11" y="22"/>
                      <a:pt x="9" y="11"/>
                      <a:pt x="10" y="9"/>
                    </a:cubicBezTo>
                    <a:cubicBezTo>
                      <a:pt x="11" y="7"/>
                      <a:pt x="14" y="4"/>
                      <a:pt x="12" y="1"/>
                    </a:cubicBezTo>
                  </a:path>
                </a:pathLst>
              </a:custGeom>
              <a:solidFill>
                <a:srgbClr val="C48E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9" name="Freeform 526">
                <a:extLst>
                  <a:ext uri="{FF2B5EF4-FFF2-40B4-BE49-F238E27FC236}">
                    <a16:creationId xmlns:a16="http://schemas.microsoft.com/office/drawing/2014/main" id="{FD9DE0D1-7232-4E9B-9550-D08782D72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3020"/>
                <a:ext cx="22" cy="42"/>
              </a:xfrm>
              <a:custGeom>
                <a:avLst/>
                <a:gdLst>
                  <a:gd name="T0" fmla="*/ 42 w 13"/>
                  <a:gd name="T1" fmla="*/ 0 h 24"/>
                  <a:gd name="T2" fmla="*/ 42 w 13"/>
                  <a:gd name="T3" fmla="*/ 123 h 24"/>
                  <a:gd name="T4" fmla="*/ 54 w 13"/>
                  <a:gd name="T5" fmla="*/ 65 h 24"/>
                  <a:gd name="T6" fmla="*/ 49 w 13"/>
                  <a:gd name="T7" fmla="*/ 16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9" y="0"/>
                    </a:moveTo>
                    <a:cubicBezTo>
                      <a:pt x="10" y="3"/>
                      <a:pt x="0" y="24"/>
                      <a:pt x="9" y="23"/>
                    </a:cubicBezTo>
                    <a:cubicBezTo>
                      <a:pt x="13" y="23"/>
                      <a:pt x="11" y="15"/>
                      <a:pt x="11" y="12"/>
                    </a:cubicBezTo>
                    <a:cubicBezTo>
                      <a:pt x="10" y="10"/>
                      <a:pt x="11" y="5"/>
                      <a:pt x="10" y="3"/>
                    </a:cubicBezTo>
                  </a:path>
                </a:pathLst>
              </a:custGeom>
              <a:solidFill>
                <a:srgbClr val="C48E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0" name="Freeform 527">
                <a:extLst>
                  <a:ext uri="{FF2B5EF4-FFF2-40B4-BE49-F238E27FC236}">
                    <a16:creationId xmlns:a16="http://schemas.microsoft.com/office/drawing/2014/main" id="{166B2285-E6DD-4233-8A22-E8350E2C1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" y="3204"/>
                <a:ext cx="16" cy="48"/>
              </a:xfrm>
              <a:custGeom>
                <a:avLst/>
                <a:gdLst>
                  <a:gd name="T0" fmla="*/ 34 w 10"/>
                  <a:gd name="T1" fmla="*/ 0 h 27"/>
                  <a:gd name="T2" fmla="*/ 21 w 10"/>
                  <a:gd name="T3" fmla="*/ 12 h 27"/>
                  <a:gd name="T4" fmla="*/ 0 w 10"/>
                  <a:gd name="T5" fmla="*/ 85 h 27"/>
                  <a:gd name="T6" fmla="*/ 34 w 10"/>
                  <a:gd name="T7" fmla="*/ 107 h 27"/>
                  <a:gd name="T8" fmla="*/ 35 w 10"/>
                  <a:gd name="T9" fmla="*/ 37 h 27"/>
                  <a:gd name="T10" fmla="*/ 42 w 10"/>
                  <a:gd name="T11" fmla="*/ 7 h 27"/>
                  <a:gd name="T12" fmla="*/ 29 w 10"/>
                  <a:gd name="T13" fmla="*/ 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27">
                    <a:moveTo>
                      <a:pt x="8" y="0"/>
                    </a:moveTo>
                    <a:cubicBezTo>
                      <a:pt x="8" y="1"/>
                      <a:pt x="6" y="1"/>
                      <a:pt x="5" y="2"/>
                    </a:cubicBezTo>
                    <a:cubicBezTo>
                      <a:pt x="1" y="5"/>
                      <a:pt x="0" y="11"/>
                      <a:pt x="0" y="15"/>
                    </a:cubicBezTo>
                    <a:cubicBezTo>
                      <a:pt x="0" y="21"/>
                      <a:pt x="5" y="27"/>
                      <a:pt x="8" y="19"/>
                    </a:cubicBezTo>
                    <a:cubicBezTo>
                      <a:pt x="9" y="15"/>
                      <a:pt x="8" y="11"/>
                      <a:pt x="9" y="7"/>
                    </a:cubicBezTo>
                    <a:cubicBezTo>
                      <a:pt x="9" y="5"/>
                      <a:pt x="10" y="3"/>
                      <a:pt x="10" y="1"/>
                    </a:cubicBezTo>
                    <a:cubicBezTo>
                      <a:pt x="9" y="1"/>
                      <a:pt x="8" y="1"/>
                      <a:pt x="7" y="1"/>
                    </a:cubicBezTo>
                  </a:path>
                </a:pathLst>
              </a:custGeom>
              <a:solidFill>
                <a:srgbClr val="C48E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1" name="Freeform 528">
                <a:extLst>
                  <a:ext uri="{FF2B5EF4-FFF2-40B4-BE49-F238E27FC236}">
                    <a16:creationId xmlns:a16="http://schemas.microsoft.com/office/drawing/2014/main" id="{37C66E63-0001-406B-91B8-6B0607BC1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4" y="3220"/>
                <a:ext cx="30" cy="53"/>
              </a:xfrm>
              <a:custGeom>
                <a:avLst/>
                <a:gdLst>
                  <a:gd name="T0" fmla="*/ 50 w 18"/>
                  <a:gd name="T1" fmla="*/ 16 h 30"/>
                  <a:gd name="T2" fmla="*/ 13 w 18"/>
                  <a:gd name="T3" fmla="*/ 85 h 30"/>
                  <a:gd name="T4" fmla="*/ 28 w 18"/>
                  <a:gd name="T5" fmla="*/ 154 h 30"/>
                  <a:gd name="T6" fmla="*/ 50 w 18"/>
                  <a:gd name="T7" fmla="*/ 57 h 30"/>
                  <a:gd name="T8" fmla="*/ 55 w 18"/>
                  <a:gd name="T9" fmla="*/ 16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30">
                    <a:moveTo>
                      <a:pt x="11" y="3"/>
                    </a:moveTo>
                    <a:cubicBezTo>
                      <a:pt x="8" y="7"/>
                      <a:pt x="5" y="10"/>
                      <a:pt x="3" y="15"/>
                    </a:cubicBezTo>
                    <a:cubicBezTo>
                      <a:pt x="3" y="17"/>
                      <a:pt x="0" y="30"/>
                      <a:pt x="6" y="28"/>
                    </a:cubicBezTo>
                    <a:cubicBezTo>
                      <a:pt x="9" y="27"/>
                      <a:pt x="9" y="13"/>
                      <a:pt x="11" y="10"/>
                    </a:cubicBezTo>
                    <a:cubicBezTo>
                      <a:pt x="12" y="9"/>
                      <a:pt x="18" y="0"/>
                      <a:pt x="12" y="3"/>
                    </a:cubicBezTo>
                  </a:path>
                </a:pathLst>
              </a:custGeom>
              <a:solidFill>
                <a:srgbClr val="C48E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2" name="Freeform 529">
                <a:extLst>
                  <a:ext uri="{FF2B5EF4-FFF2-40B4-BE49-F238E27FC236}">
                    <a16:creationId xmlns:a16="http://schemas.microsoft.com/office/drawing/2014/main" id="{28D668C0-F1FD-4DAA-B02E-4E5E447BF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3133"/>
                <a:ext cx="25" cy="36"/>
              </a:xfrm>
              <a:custGeom>
                <a:avLst/>
                <a:gdLst>
                  <a:gd name="T0" fmla="*/ 63 w 15"/>
                  <a:gd name="T1" fmla="*/ 0 h 20"/>
                  <a:gd name="T2" fmla="*/ 22 w 15"/>
                  <a:gd name="T3" fmla="*/ 101 h 20"/>
                  <a:gd name="T4" fmla="*/ 63 w 15"/>
                  <a:gd name="T5" fmla="*/ 7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0">
                    <a:moveTo>
                      <a:pt x="14" y="0"/>
                    </a:moveTo>
                    <a:cubicBezTo>
                      <a:pt x="9" y="0"/>
                      <a:pt x="0" y="15"/>
                      <a:pt x="5" y="17"/>
                    </a:cubicBezTo>
                    <a:cubicBezTo>
                      <a:pt x="10" y="20"/>
                      <a:pt x="15" y="4"/>
                      <a:pt x="14" y="1"/>
                    </a:cubicBezTo>
                  </a:path>
                </a:pathLst>
              </a:custGeom>
              <a:solidFill>
                <a:srgbClr val="C48E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3" name="Freeform 530">
                <a:extLst>
                  <a:ext uri="{FF2B5EF4-FFF2-40B4-BE49-F238E27FC236}">
                    <a16:creationId xmlns:a16="http://schemas.microsoft.com/office/drawing/2014/main" id="{CEC75A80-ABD8-4CAF-A676-27C9C33C0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1" y="3186"/>
                <a:ext cx="20" cy="46"/>
              </a:xfrm>
              <a:custGeom>
                <a:avLst/>
                <a:gdLst>
                  <a:gd name="T0" fmla="*/ 50 w 12"/>
                  <a:gd name="T1" fmla="*/ 0 h 26"/>
                  <a:gd name="T2" fmla="*/ 22 w 12"/>
                  <a:gd name="T3" fmla="*/ 34 h 26"/>
                  <a:gd name="T4" fmla="*/ 13 w 12"/>
                  <a:gd name="T5" fmla="*/ 122 h 26"/>
                  <a:gd name="T6" fmla="*/ 55 w 12"/>
                  <a:gd name="T7" fmla="*/ 16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26">
                    <a:moveTo>
                      <a:pt x="11" y="0"/>
                    </a:moveTo>
                    <a:cubicBezTo>
                      <a:pt x="9" y="2"/>
                      <a:pt x="6" y="3"/>
                      <a:pt x="5" y="6"/>
                    </a:cubicBezTo>
                    <a:cubicBezTo>
                      <a:pt x="3" y="9"/>
                      <a:pt x="0" y="19"/>
                      <a:pt x="3" y="22"/>
                    </a:cubicBezTo>
                    <a:cubicBezTo>
                      <a:pt x="6" y="26"/>
                      <a:pt x="12" y="7"/>
                      <a:pt x="12" y="3"/>
                    </a:cubicBezTo>
                  </a:path>
                </a:pathLst>
              </a:custGeom>
              <a:solidFill>
                <a:srgbClr val="C48E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4" name="Freeform 531">
                <a:extLst>
                  <a:ext uri="{FF2B5EF4-FFF2-40B4-BE49-F238E27FC236}">
                    <a16:creationId xmlns:a16="http://schemas.microsoft.com/office/drawing/2014/main" id="{C8FF9E2C-09D0-4964-B024-418E64DBD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" y="3094"/>
                <a:ext cx="17" cy="25"/>
              </a:xfrm>
              <a:custGeom>
                <a:avLst/>
                <a:gdLst>
                  <a:gd name="T0" fmla="*/ 44 w 10"/>
                  <a:gd name="T1" fmla="*/ 7 h 14"/>
                  <a:gd name="T2" fmla="*/ 20 w 10"/>
                  <a:gd name="T3" fmla="*/ 80 h 14"/>
                  <a:gd name="T4" fmla="*/ 49 w 10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4">
                    <a:moveTo>
                      <a:pt x="9" y="1"/>
                    </a:moveTo>
                    <a:cubicBezTo>
                      <a:pt x="5" y="3"/>
                      <a:pt x="0" y="10"/>
                      <a:pt x="4" y="14"/>
                    </a:cubicBezTo>
                    <a:cubicBezTo>
                      <a:pt x="8" y="11"/>
                      <a:pt x="9" y="4"/>
                      <a:pt x="10" y="0"/>
                    </a:cubicBezTo>
                  </a:path>
                </a:pathLst>
              </a:custGeom>
              <a:solidFill>
                <a:srgbClr val="C48E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5" name="Freeform 532">
                <a:extLst>
                  <a:ext uri="{FF2B5EF4-FFF2-40B4-BE49-F238E27FC236}">
                    <a16:creationId xmlns:a16="http://schemas.microsoft.com/office/drawing/2014/main" id="{833B2D87-DC61-47CF-BA4A-16EB07D12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3" y="3169"/>
                <a:ext cx="31" cy="37"/>
              </a:xfrm>
              <a:custGeom>
                <a:avLst/>
                <a:gdLst>
                  <a:gd name="T0" fmla="*/ 64 w 19"/>
                  <a:gd name="T1" fmla="*/ 7 h 21"/>
                  <a:gd name="T2" fmla="*/ 26 w 19"/>
                  <a:gd name="T3" fmla="*/ 115 h 21"/>
                  <a:gd name="T4" fmla="*/ 64 w 19"/>
                  <a:gd name="T5" fmla="*/ 7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21">
                    <a:moveTo>
                      <a:pt x="15" y="1"/>
                    </a:moveTo>
                    <a:cubicBezTo>
                      <a:pt x="10" y="0"/>
                      <a:pt x="0" y="18"/>
                      <a:pt x="6" y="21"/>
                    </a:cubicBezTo>
                    <a:cubicBezTo>
                      <a:pt x="7" y="21"/>
                      <a:pt x="19" y="4"/>
                      <a:pt x="15" y="1"/>
                    </a:cubicBezTo>
                  </a:path>
                </a:pathLst>
              </a:custGeom>
              <a:solidFill>
                <a:srgbClr val="C48E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6" name="Freeform 533">
                <a:extLst>
                  <a:ext uri="{FF2B5EF4-FFF2-40B4-BE49-F238E27FC236}">
                    <a16:creationId xmlns:a16="http://schemas.microsoft.com/office/drawing/2014/main" id="{AB9C19A5-9D56-41E8-9989-D5E7CC13A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3250"/>
                <a:ext cx="15" cy="35"/>
              </a:xfrm>
              <a:custGeom>
                <a:avLst/>
                <a:gdLst>
                  <a:gd name="T0" fmla="*/ 37 w 9"/>
                  <a:gd name="T1" fmla="*/ 0 h 20"/>
                  <a:gd name="T2" fmla="*/ 13 w 9"/>
                  <a:gd name="T3" fmla="*/ 107 h 20"/>
                  <a:gd name="T4" fmla="*/ 42 w 9"/>
                  <a:gd name="T5" fmla="*/ 16 h 20"/>
                  <a:gd name="T6" fmla="*/ 37 w 9"/>
                  <a:gd name="T7" fmla="*/ 12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0">
                    <a:moveTo>
                      <a:pt x="8" y="0"/>
                    </a:moveTo>
                    <a:cubicBezTo>
                      <a:pt x="5" y="6"/>
                      <a:pt x="0" y="12"/>
                      <a:pt x="3" y="20"/>
                    </a:cubicBezTo>
                    <a:cubicBezTo>
                      <a:pt x="7" y="18"/>
                      <a:pt x="9" y="7"/>
                      <a:pt x="9" y="3"/>
                    </a:cubicBezTo>
                    <a:cubicBezTo>
                      <a:pt x="9" y="3"/>
                      <a:pt x="9" y="2"/>
                      <a:pt x="8" y="2"/>
                    </a:cubicBezTo>
                  </a:path>
                </a:pathLst>
              </a:custGeom>
              <a:solidFill>
                <a:srgbClr val="C48E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7" name="Freeform 534">
                <a:extLst>
                  <a:ext uri="{FF2B5EF4-FFF2-40B4-BE49-F238E27FC236}">
                    <a16:creationId xmlns:a16="http://schemas.microsoft.com/office/drawing/2014/main" id="{FBEA3C2C-5960-4A2A-A058-3631E5F7E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1063"/>
                <a:ext cx="131" cy="87"/>
              </a:xfrm>
              <a:custGeom>
                <a:avLst/>
                <a:gdLst>
                  <a:gd name="T0" fmla="*/ 272 w 79"/>
                  <a:gd name="T1" fmla="*/ 0 h 49"/>
                  <a:gd name="T2" fmla="*/ 234 w 79"/>
                  <a:gd name="T3" fmla="*/ 179 h 49"/>
                  <a:gd name="T4" fmla="*/ 0 w 79"/>
                  <a:gd name="T5" fmla="*/ 273 h 49"/>
                  <a:gd name="T6" fmla="*/ 164 w 79"/>
                  <a:gd name="T7" fmla="*/ 236 h 49"/>
                  <a:gd name="T8" fmla="*/ 277 w 79"/>
                  <a:gd name="T9" fmla="*/ 190 h 49"/>
                  <a:gd name="T10" fmla="*/ 277 w 79"/>
                  <a:gd name="T11" fmla="*/ 7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49">
                    <a:moveTo>
                      <a:pt x="60" y="0"/>
                    </a:moveTo>
                    <a:cubicBezTo>
                      <a:pt x="70" y="10"/>
                      <a:pt x="59" y="26"/>
                      <a:pt x="51" y="32"/>
                    </a:cubicBezTo>
                    <a:cubicBezTo>
                      <a:pt x="36" y="42"/>
                      <a:pt x="16" y="41"/>
                      <a:pt x="0" y="49"/>
                    </a:cubicBezTo>
                    <a:cubicBezTo>
                      <a:pt x="12" y="48"/>
                      <a:pt x="24" y="44"/>
                      <a:pt x="36" y="42"/>
                    </a:cubicBezTo>
                    <a:cubicBezTo>
                      <a:pt x="45" y="41"/>
                      <a:pt x="54" y="39"/>
                      <a:pt x="61" y="34"/>
                    </a:cubicBezTo>
                    <a:cubicBezTo>
                      <a:pt x="72" y="27"/>
                      <a:pt x="79" y="4"/>
                      <a:pt x="61" y="1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8" name="Freeform 535">
                <a:extLst>
                  <a:ext uri="{FF2B5EF4-FFF2-40B4-BE49-F238E27FC236}">
                    <a16:creationId xmlns:a16="http://schemas.microsoft.com/office/drawing/2014/main" id="{692537D5-49A7-43F5-BC4D-A3FCDA8BC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" y="1234"/>
                <a:ext cx="94" cy="209"/>
              </a:xfrm>
              <a:custGeom>
                <a:avLst/>
                <a:gdLst>
                  <a:gd name="T0" fmla="*/ 256 w 57"/>
                  <a:gd name="T1" fmla="*/ 0 h 118"/>
                  <a:gd name="T2" fmla="*/ 81 w 57"/>
                  <a:gd name="T3" fmla="*/ 310 h 118"/>
                  <a:gd name="T4" fmla="*/ 0 w 57"/>
                  <a:gd name="T5" fmla="*/ 655 h 118"/>
                  <a:gd name="T6" fmla="*/ 76 w 57"/>
                  <a:gd name="T7" fmla="*/ 468 h 118"/>
                  <a:gd name="T8" fmla="*/ 104 w 57"/>
                  <a:gd name="T9" fmla="*/ 322 h 118"/>
                  <a:gd name="T10" fmla="*/ 256 w 57"/>
                  <a:gd name="T11" fmla="*/ 21 h 1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7" h="118">
                    <a:moveTo>
                      <a:pt x="57" y="0"/>
                    </a:moveTo>
                    <a:cubicBezTo>
                      <a:pt x="42" y="17"/>
                      <a:pt x="25" y="34"/>
                      <a:pt x="18" y="56"/>
                    </a:cubicBezTo>
                    <a:cubicBezTo>
                      <a:pt x="11" y="77"/>
                      <a:pt x="14" y="100"/>
                      <a:pt x="0" y="118"/>
                    </a:cubicBezTo>
                    <a:cubicBezTo>
                      <a:pt x="5" y="107"/>
                      <a:pt x="12" y="96"/>
                      <a:pt x="17" y="84"/>
                    </a:cubicBezTo>
                    <a:cubicBezTo>
                      <a:pt x="20" y="75"/>
                      <a:pt x="21" y="67"/>
                      <a:pt x="23" y="58"/>
                    </a:cubicBezTo>
                    <a:cubicBezTo>
                      <a:pt x="27" y="39"/>
                      <a:pt x="39" y="15"/>
                      <a:pt x="57" y="4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9" name="Freeform 536">
                <a:extLst>
                  <a:ext uri="{FF2B5EF4-FFF2-40B4-BE49-F238E27FC236}">
                    <a16:creationId xmlns:a16="http://schemas.microsoft.com/office/drawing/2014/main" id="{F78537AC-61F7-4E29-8123-420779A2E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" y="1473"/>
                <a:ext cx="44" cy="90"/>
              </a:xfrm>
              <a:custGeom>
                <a:avLst/>
                <a:gdLst>
                  <a:gd name="T0" fmla="*/ 117 w 26"/>
                  <a:gd name="T1" fmla="*/ 0 h 51"/>
                  <a:gd name="T2" fmla="*/ 42 w 26"/>
                  <a:gd name="T3" fmla="*/ 143 h 51"/>
                  <a:gd name="T4" fmla="*/ 0 w 26"/>
                  <a:gd name="T5" fmla="*/ 281 h 51"/>
                  <a:gd name="T6" fmla="*/ 71 w 26"/>
                  <a:gd name="T7" fmla="*/ 143 h 51"/>
                  <a:gd name="T8" fmla="*/ 125 w 26"/>
                  <a:gd name="T9" fmla="*/ 12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51">
                    <a:moveTo>
                      <a:pt x="24" y="0"/>
                    </a:moveTo>
                    <a:cubicBezTo>
                      <a:pt x="25" y="9"/>
                      <a:pt x="15" y="19"/>
                      <a:pt x="9" y="26"/>
                    </a:cubicBezTo>
                    <a:cubicBezTo>
                      <a:pt x="4" y="34"/>
                      <a:pt x="1" y="41"/>
                      <a:pt x="0" y="51"/>
                    </a:cubicBezTo>
                    <a:cubicBezTo>
                      <a:pt x="0" y="42"/>
                      <a:pt x="9" y="32"/>
                      <a:pt x="15" y="26"/>
                    </a:cubicBezTo>
                    <a:cubicBezTo>
                      <a:pt x="22" y="17"/>
                      <a:pt x="24" y="12"/>
                      <a:pt x="26" y="2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0" name="Freeform 537">
                <a:extLst>
                  <a:ext uri="{FF2B5EF4-FFF2-40B4-BE49-F238E27FC236}">
                    <a16:creationId xmlns:a16="http://schemas.microsoft.com/office/drawing/2014/main" id="{114A4AC2-5C7F-4A66-B1BA-69C2E5804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" y="1063"/>
                <a:ext cx="151" cy="172"/>
              </a:xfrm>
              <a:custGeom>
                <a:avLst/>
                <a:gdLst>
                  <a:gd name="T0" fmla="*/ 0 w 91"/>
                  <a:gd name="T1" fmla="*/ 411 h 97"/>
                  <a:gd name="T2" fmla="*/ 113 w 91"/>
                  <a:gd name="T3" fmla="*/ 468 h 97"/>
                  <a:gd name="T4" fmla="*/ 214 w 91"/>
                  <a:gd name="T5" fmla="*/ 468 h 97"/>
                  <a:gd name="T6" fmla="*/ 355 w 91"/>
                  <a:gd name="T7" fmla="*/ 289 h 97"/>
                  <a:gd name="T8" fmla="*/ 393 w 91"/>
                  <a:gd name="T9" fmla="*/ 135 h 97"/>
                  <a:gd name="T10" fmla="*/ 416 w 91"/>
                  <a:gd name="T11" fmla="*/ 0 h 97"/>
                  <a:gd name="T12" fmla="*/ 397 w 91"/>
                  <a:gd name="T13" fmla="*/ 223 h 97"/>
                  <a:gd name="T14" fmla="*/ 312 w 91"/>
                  <a:gd name="T15" fmla="*/ 447 h 97"/>
                  <a:gd name="T16" fmla="*/ 13 w 91"/>
                  <a:gd name="T17" fmla="*/ 418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97">
                    <a:moveTo>
                      <a:pt x="0" y="74"/>
                    </a:moveTo>
                    <a:cubicBezTo>
                      <a:pt x="6" y="79"/>
                      <a:pt x="17" y="82"/>
                      <a:pt x="25" y="84"/>
                    </a:cubicBezTo>
                    <a:cubicBezTo>
                      <a:pt x="32" y="87"/>
                      <a:pt x="40" y="87"/>
                      <a:pt x="47" y="84"/>
                    </a:cubicBezTo>
                    <a:cubicBezTo>
                      <a:pt x="62" y="80"/>
                      <a:pt x="71" y="65"/>
                      <a:pt x="78" y="52"/>
                    </a:cubicBezTo>
                    <a:cubicBezTo>
                      <a:pt x="83" y="43"/>
                      <a:pt x="86" y="34"/>
                      <a:pt x="86" y="24"/>
                    </a:cubicBezTo>
                    <a:cubicBezTo>
                      <a:pt x="87" y="16"/>
                      <a:pt x="87" y="8"/>
                      <a:pt x="91" y="0"/>
                    </a:cubicBezTo>
                    <a:cubicBezTo>
                      <a:pt x="87" y="13"/>
                      <a:pt x="90" y="27"/>
                      <a:pt x="87" y="40"/>
                    </a:cubicBezTo>
                    <a:cubicBezTo>
                      <a:pt x="83" y="53"/>
                      <a:pt x="78" y="71"/>
                      <a:pt x="68" y="80"/>
                    </a:cubicBezTo>
                    <a:cubicBezTo>
                      <a:pt x="49" y="97"/>
                      <a:pt x="20" y="90"/>
                      <a:pt x="3" y="75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1" name="Freeform 538">
                <a:extLst>
                  <a:ext uri="{FF2B5EF4-FFF2-40B4-BE49-F238E27FC236}">
                    <a16:creationId xmlns:a16="http://schemas.microsoft.com/office/drawing/2014/main" id="{A1122B9A-B78A-48B0-B722-FE5B233A7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1242"/>
                <a:ext cx="71" cy="188"/>
              </a:xfrm>
              <a:custGeom>
                <a:avLst/>
                <a:gdLst>
                  <a:gd name="T0" fmla="*/ 0 w 43"/>
                  <a:gd name="T1" fmla="*/ 0 h 106"/>
                  <a:gd name="T2" fmla="*/ 139 w 43"/>
                  <a:gd name="T3" fmla="*/ 591 h 106"/>
                  <a:gd name="T4" fmla="*/ 147 w 43"/>
                  <a:gd name="T5" fmla="*/ 202 h 106"/>
                  <a:gd name="T6" fmla="*/ 28 w 43"/>
                  <a:gd name="T7" fmla="*/ 7 h 10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106">
                    <a:moveTo>
                      <a:pt x="0" y="0"/>
                    </a:moveTo>
                    <a:cubicBezTo>
                      <a:pt x="43" y="0"/>
                      <a:pt x="31" y="82"/>
                      <a:pt x="31" y="106"/>
                    </a:cubicBezTo>
                    <a:cubicBezTo>
                      <a:pt x="31" y="84"/>
                      <a:pt x="40" y="57"/>
                      <a:pt x="33" y="36"/>
                    </a:cubicBezTo>
                    <a:cubicBezTo>
                      <a:pt x="30" y="24"/>
                      <a:pt x="20" y="0"/>
                      <a:pt x="6" y="1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2" name="Freeform 539">
                <a:extLst>
                  <a:ext uri="{FF2B5EF4-FFF2-40B4-BE49-F238E27FC236}">
                    <a16:creationId xmlns:a16="http://schemas.microsoft.com/office/drawing/2014/main" id="{60214B63-C3B6-4264-A237-E845533EC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6" y="1203"/>
                <a:ext cx="59" cy="59"/>
              </a:xfrm>
              <a:custGeom>
                <a:avLst/>
                <a:gdLst>
                  <a:gd name="T0" fmla="*/ 0 w 35"/>
                  <a:gd name="T1" fmla="*/ 52 h 33"/>
                  <a:gd name="T2" fmla="*/ 167 w 35"/>
                  <a:gd name="T3" fmla="*/ 188 h 33"/>
                  <a:gd name="T4" fmla="*/ 20 w 35"/>
                  <a:gd name="T5" fmla="*/ 45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33">
                    <a:moveTo>
                      <a:pt x="0" y="9"/>
                    </a:moveTo>
                    <a:cubicBezTo>
                      <a:pt x="17" y="12"/>
                      <a:pt x="25" y="22"/>
                      <a:pt x="35" y="33"/>
                    </a:cubicBezTo>
                    <a:cubicBezTo>
                      <a:pt x="28" y="24"/>
                      <a:pt x="20" y="0"/>
                      <a:pt x="4" y="8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3" name="Freeform 540">
                <a:extLst>
                  <a:ext uri="{FF2B5EF4-FFF2-40B4-BE49-F238E27FC236}">
                    <a16:creationId xmlns:a16="http://schemas.microsoft.com/office/drawing/2014/main" id="{ACDFF348-6C10-4B54-8FB8-0C55F7472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1000"/>
                <a:ext cx="304" cy="92"/>
              </a:xfrm>
              <a:custGeom>
                <a:avLst/>
                <a:gdLst>
                  <a:gd name="T0" fmla="*/ 0 w 183"/>
                  <a:gd name="T1" fmla="*/ 211 h 52"/>
                  <a:gd name="T2" fmla="*/ 42 w 183"/>
                  <a:gd name="T3" fmla="*/ 288 h 52"/>
                  <a:gd name="T4" fmla="*/ 196 w 183"/>
                  <a:gd name="T5" fmla="*/ 179 h 52"/>
                  <a:gd name="T6" fmla="*/ 450 w 183"/>
                  <a:gd name="T7" fmla="*/ 78 h 52"/>
                  <a:gd name="T8" fmla="*/ 651 w 183"/>
                  <a:gd name="T9" fmla="*/ 57 h 52"/>
                  <a:gd name="T10" fmla="*/ 839 w 183"/>
                  <a:gd name="T11" fmla="*/ 21 h 52"/>
                  <a:gd name="T12" fmla="*/ 623 w 183"/>
                  <a:gd name="T13" fmla="*/ 28 h 52"/>
                  <a:gd name="T14" fmla="*/ 425 w 183"/>
                  <a:gd name="T15" fmla="*/ 57 h 52"/>
                  <a:gd name="T16" fmla="*/ 0 w 183"/>
                  <a:gd name="T17" fmla="*/ 216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3" h="52">
                    <a:moveTo>
                      <a:pt x="0" y="38"/>
                    </a:moveTo>
                    <a:cubicBezTo>
                      <a:pt x="1" y="39"/>
                      <a:pt x="9" y="46"/>
                      <a:pt x="9" y="52"/>
                    </a:cubicBezTo>
                    <a:cubicBezTo>
                      <a:pt x="20" y="48"/>
                      <a:pt x="32" y="37"/>
                      <a:pt x="43" y="32"/>
                    </a:cubicBezTo>
                    <a:cubicBezTo>
                      <a:pt x="60" y="24"/>
                      <a:pt x="80" y="16"/>
                      <a:pt x="98" y="14"/>
                    </a:cubicBezTo>
                    <a:cubicBezTo>
                      <a:pt x="113" y="12"/>
                      <a:pt x="127" y="10"/>
                      <a:pt x="142" y="10"/>
                    </a:cubicBezTo>
                    <a:cubicBezTo>
                      <a:pt x="156" y="10"/>
                      <a:pt x="169" y="4"/>
                      <a:pt x="183" y="4"/>
                    </a:cubicBezTo>
                    <a:cubicBezTo>
                      <a:pt x="171" y="0"/>
                      <a:pt x="149" y="5"/>
                      <a:pt x="136" y="5"/>
                    </a:cubicBezTo>
                    <a:cubicBezTo>
                      <a:pt x="121" y="5"/>
                      <a:pt x="107" y="7"/>
                      <a:pt x="93" y="10"/>
                    </a:cubicBezTo>
                    <a:cubicBezTo>
                      <a:pt x="62" y="18"/>
                      <a:pt x="32" y="37"/>
                      <a:pt x="0" y="39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4" name="Freeform 541">
                <a:extLst>
                  <a:ext uri="{FF2B5EF4-FFF2-40B4-BE49-F238E27FC236}">
                    <a16:creationId xmlns:a16="http://schemas.microsoft.com/office/drawing/2014/main" id="{4A06018D-0AD1-41C7-B728-4C6AAFD2E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0" y="1303"/>
                <a:ext cx="183" cy="170"/>
              </a:xfrm>
              <a:custGeom>
                <a:avLst/>
                <a:gdLst>
                  <a:gd name="T0" fmla="*/ 506 w 110"/>
                  <a:gd name="T1" fmla="*/ 16 h 96"/>
                  <a:gd name="T2" fmla="*/ 359 w 110"/>
                  <a:gd name="T3" fmla="*/ 78 h 96"/>
                  <a:gd name="T4" fmla="*/ 213 w 110"/>
                  <a:gd name="T5" fmla="*/ 223 h 96"/>
                  <a:gd name="T6" fmla="*/ 0 w 110"/>
                  <a:gd name="T7" fmla="*/ 533 h 96"/>
                  <a:gd name="T8" fmla="*/ 130 w 110"/>
                  <a:gd name="T9" fmla="*/ 345 h 96"/>
                  <a:gd name="T10" fmla="*/ 216 w 110"/>
                  <a:gd name="T11" fmla="*/ 166 h 96"/>
                  <a:gd name="T12" fmla="*/ 333 w 110"/>
                  <a:gd name="T13" fmla="*/ 60 h 96"/>
                  <a:gd name="T14" fmla="*/ 492 w 110"/>
                  <a:gd name="T15" fmla="*/ 16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0" h="96">
                    <a:moveTo>
                      <a:pt x="110" y="3"/>
                    </a:moveTo>
                    <a:cubicBezTo>
                      <a:pt x="100" y="0"/>
                      <a:pt x="87" y="10"/>
                      <a:pt x="78" y="14"/>
                    </a:cubicBezTo>
                    <a:cubicBezTo>
                      <a:pt x="63" y="20"/>
                      <a:pt x="55" y="26"/>
                      <a:pt x="46" y="40"/>
                    </a:cubicBezTo>
                    <a:cubicBezTo>
                      <a:pt x="32" y="59"/>
                      <a:pt x="19" y="85"/>
                      <a:pt x="0" y="96"/>
                    </a:cubicBezTo>
                    <a:cubicBezTo>
                      <a:pt x="9" y="85"/>
                      <a:pt x="21" y="74"/>
                      <a:pt x="28" y="62"/>
                    </a:cubicBezTo>
                    <a:cubicBezTo>
                      <a:pt x="35" y="51"/>
                      <a:pt x="38" y="40"/>
                      <a:pt x="47" y="30"/>
                    </a:cubicBezTo>
                    <a:cubicBezTo>
                      <a:pt x="54" y="21"/>
                      <a:pt x="63" y="15"/>
                      <a:pt x="72" y="11"/>
                    </a:cubicBezTo>
                    <a:cubicBezTo>
                      <a:pt x="84" y="6"/>
                      <a:pt x="96" y="7"/>
                      <a:pt x="107" y="3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5" name="Freeform 542">
                <a:extLst>
                  <a:ext uri="{FF2B5EF4-FFF2-40B4-BE49-F238E27FC236}">
                    <a16:creationId xmlns:a16="http://schemas.microsoft.com/office/drawing/2014/main" id="{37A4C7D7-AA35-4A9B-95BA-0AA768EF4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1290"/>
                <a:ext cx="91" cy="139"/>
              </a:xfrm>
              <a:custGeom>
                <a:avLst/>
                <a:gdLst>
                  <a:gd name="T0" fmla="*/ 250 w 55"/>
                  <a:gd name="T1" fmla="*/ 0 h 78"/>
                  <a:gd name="T2" fmla="*/ 13 w 55"/>
                  <a:gd name="T3" fmla="*/ 442 h 78"/>
                  <a:gd name="T4" fmla="*/ 50 w 55"/>
                  <a:gd name="T5" fmla="*/ 324 h 78"/>
                  <a:gd name="T6" fmla="*/ 99 w 55"/>
                  <a:gd name="T7" fmla="*/ 196 h 78"/>
                  <a:gd name="T8" fmla="*/ 243 w 55"/>
                  <a:gd name="T9" fmla="*/ 2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78">
                    <a:moveTo>
                      <a:pt x="55" y="0"/>
                    </a:moveTo>
                    <a:cubicBezTo>
                      <a:pt x="26" y="6"/>
                      <a:pt x="0" y="49"/>
                      <a:pt x="3" y="78"/>
                    </a:cubicBezTo>
                    <a:cubicBezTo>
                      <a:pt x="8" y="76"/>
                      <a:pt x="10" y="63"/>
                      <a:pt x="11" y="57"/>
                    </a:cubicBezTo>
                    <a:cubicBezTo>
                      <a:pt x="14" y="49"/>
                      <a:pt x="17" y="42"/>
                      <a:pt x="22" y="35"/>
                    </a:cubicBezTo>
                    <a:cubicBezTo>
                      <a:pt x="31" y="21"/>
                      <a:pt x="39" y="8"/>
                      <a:pt x="54" y="4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6" name="Freeform 543">
                <a:extLst>
                  <a:ext uri="{FF2B5EF4-FFF2-40B4-BE49-F238E27FC236}">
                    <a16:creationId xmlns:a16="http://schemas.microsoft.com/office/drawing/2014/main" id="{AB143016-9B76-43A2-A1B0-521257A93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" y="1358"/>
                <a:ext cx="68" cy="109"/>
              </a:xfrm>
              <a:custGeom>
                <a:avLst/>
                <a:gdLst>
                  <a:gd name="T0" fmla="*/ 141 w 41"/>
                  <a:gd name="T1" fmla="*/ 0 h 62"/>
                  <a:gd name="T2" fmla="*/ 0 w 41"/>
                  <a:gd name="T3" fmla="*/ 338 h 62"/>
                  <a:gd name="T4" fmla="*/ 159 w 41"/>
                  <a:gd name="T5" fmla="*/ 179 h 62"/>
                  <a:gd name="T6" fmla="*/ 146 w 41"/>
                  <a:gd name="T7" fmla="*/ 12 h 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" h="62">
                    <a:moveTo>
                      <a:pt x="31" y="0"/>
                    </a:moveTo>
                    <a:cubicBezTo>
                      <a:pt x="38" y="20"/>
                      <a:pt x="24" y="60"/>
                      <a:pt x="0" y="62"/>
                    </a:cubicBezTo>
                    <a:cubicBezTo>
                      <a:pt x="15" y="55"/>
                      <a:pt x="27" y="50"/>
                      <a:pt x="35" y="33"/>
                    </a:cubicBezTo>
                    <a:cubicBezTo>
                      <a:pt x="41" y="20"/>
                      <a:pt x="36" y="13"/>
                      <a:pt x="32" y="2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7" name="Freeform 544">
                <a:extLst>
                  <a:ext uri="{FF2B5EF4-FFF2-40B4-BE49-F238E27FC236}">
                    <a16:creationId xmlns:a16="http://schemas.microsoft.com/office/drawing/2014/main" id="{A40026B3-A6B8-4C61-B47E-3E713364C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" y="1487"/>
                <a:ext cx="148" cy="145"/>
              </a:xfrm>
              <a:custGeom>
                <a:avLst/>
                <a:gdLst>
                  <a:gd name="T0" fmla="*/ 0 w 89"/>
                  <a:gd name="T1" fmla="*/ 88 h 82"/>
                  <a:gd name="T2" fmla="*/ 271 w 89"/>
                  <a:gd name="T3" fmla="*/ 200 h 82"/>
                  <a:gd name="T4" fmla="*/ 318 w 89"/>
                  <a:gd name="T5" fmla="*/ 453 h 82"/>
                  <a:gd name="T6" fmla="*/ 284 w 89"/>
                  <a:gd name="T7" fmla="*/ 101 h 82"/>
                  <a:gd name="T8" fmla="*/ 22 w 89"/>
                  <a:gd name="T9" fmla="*/ 6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82">
                    <a:moveTo>
                      <a:pt x="0" y="16"/>
                    </a:moveTo>
                    <a:cubicBezTo>
                      <a:pt x="18" y="0"/>
                      <a:pt x="49" y="21"/>
                      <a:pt x="59" y="36"/>
                    </a:cubicBezTo>
                    <a:cubicBezTo>
                      <a:pt x="69" y="50"/>
                      <a:pt x="68" y="65"/>
                      <a:pt x="69" y="82"/>
                    </a:cubicBezTo>
                    <a:cubicBezTo>
                      <a:pt x="89" y="69"/>
                      <a:pt x="73" y="32"/>
                      <a:pt x="62" y="18"/>
                    </a:cubicBezTo>
                    <a:cubicBezTo>
                      <a:pt x="51" y="4"/>
                      <a:pt x="21" y="0"/>
                      <a:pt x="5" y="11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8" name="Freeform 545">
                <a:extLst>
                  <a:ext uri="{FF2B5EF4-FFF2-40B4-BE49-F238E27FC236}">
                    <a16:creationId xmlns:a16="http://schemas.microsoft.com/office/drawing/2014/main" id="{7DF9F607-DA0D-47A6-86BB-69855551E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1625"/>
                <a:ext cx="80" cy="60"/>
              </a:xfrm>
              <a:custGeom>
                <a:avLst/>
                <a:gdLst>
                  <a:gd name="T0" fmla="*/ 5 w 48"/>
                  <a:gd name="T1" fmla="*/ 0 h 34"/>
                  <a:gd name="T2" fmla="*/ 222 w 48"/>
                  <a:gd name="T3" fmla="*/ 138 h 34"/>
                  <a:gd name="T4" fmla="*/ 75 w 48"/>
                  <a:gd name="T5" fmla="*/ 150 h 34"/>
                  <a:gd name="T6" fmla="*/ 5 w 48"/>
                  <a:gd name="T7" fmla="*/ 28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34">
                    <a:moveTo>
                      <a:pt x="1" y="0"/>
                    </a:moveTo>
                    <a:cubicBezTo>
                      <a:pt x="14" y="13"/>
                      <a:pt x="24" y="32"/>
                      <a:pt x="48" y="25"/>
                    </a:cubicBezTo>
                    <a:cubicBezTo>
                      <a:pt x="37" y="31"/>
                      <a:pt x="26" y="34"/>
                      <a:pt x="16" y="27"/>
                    </a:cubicBezTo>
                    <a:cubicBezTo>
                      <a:pt x="10" y="22"/>
                      <a:pt x="0" y="12"/>
                      <a:pt x="1" y="5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9" name="Freeform 546">
                <a:extLst>
                  <a:ext uri="{FF2B5EF4-FFF2-40B4-BE49-F238E27FC236}">
                    <a16:creationId xmlns:a16="http://schemas.microsoft.com/office/drawing/2014/main" id="{50C701DA-4AB0-4ADB-BCF9-BAA8FB762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1" y="1680"/>
                <a:ext cx="110" cy="167"/>
              </a:xfrm>
              <a:custGeom>
                <a:avLst/>
                <a:gdLst>
                  <a:gd name="T0" fmla="*/ 283 w 66"/>
                  <a:gd name="T1" fmla="*/ 0 h 94"/>
                  <a:gd name="T2" fmla="*/ 200 w 66"/>
                  <a:gd name="T3" fmla="*/ 325 h 94"/>
                  <a:gd name="T4" fmla="*/ 0 w 66"/>
                  <a:gd name="T5" fmla="*/ 528 h 94"/>
                  <a:gd name="T6" fmla="*/ 230 w 66"/>
                  <a:gd name="T7" fmla="*/ 346 h 94"/>
                  <a:gd name="T8" fmla="*/ 283 w 66"/>
                  <a:gd name="T9" fmla="*/ 12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" h="94">
                    <a:moveTo>
                      <a:pt x="61" y="0"/>
                    </a:moveTo>
                    <a:cubicBezTo>
                      <a:pt x="62" y="22"/>
                      <a:pt x="57" y="40"/>
                      <a:pt x="43" y="58"/>
                    </a:cubicBezTo>
                    <a:cubicBezTo>
                      <a:pt x="31" y="74"/>
                      <a:pt x="16" y="83"/>
                      <a:pt x="0" y="94"/>
                    </a:cubicBezTo>
                    <a:cubicBezTo>
                      <a:pt x="20" y="91"/>
                      <a:pt x="40" y="80"/>
                      <a:pt x="50" y="62"/>
                    </a:cubicBezTo>
                    <a:cubicBezTo>
                      <a:pt x="57" y="47"/>
                      <a:pt x="66" y="18"/>
                      <a:pt x="61" y="2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0" name="Freeform 547">
                <a:extLst>
                  <a:ext uri="{FF2B5EF4-FFF2-40B4-BE49-F238E27FC236}">
                    <a16:creationId xmlns:a16="http://schemas.microsoft.com/office/drawing/2014/main" id="{087B2C32-C0D9-45EA-8288-F9F8DAAEB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" y="1710"/>
                <a:ext cx="50" cy="108"/>
              </a:xfrm>
              <a:custGeom>
                <a:avLst/>
                <a:gdLst>
                  <a:gd name="T0" fmla="*/ 138 w 30"/>
                  <a:gd name="T1" fmla="*/ 0 h 61"/>
                  <a:gd name="T2" fmla="*/ 78 w 30"/>
                  <a:gd name="T3" fmla="*/ 338 h 61"/>
                  <a:gd name="T4" fmla="*/ 13 w 30"/>
                  <a:gd name="T5" fmla="*/ 143 h 61"/>
                  <a:gd name="T6" fmla="*/ 120 w 30"/>
                  <a:gd name="T7" fmla="*/ 7 h 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61">
                    <a:moveTo>
                      <a:pt x="30" y="0"/>
                    </a:moveTo>
                    <a:cubicBezTo>
                      <a:pt x="7" y="7"/>
                      <a:pt x="3" y="45"/>
                      <a:pt x="17" y="61"/>
                    </a:cubicBezTo>
                    <a:cubicBezTo>
                      <a:pt x="9" y="50"/>
                      <a:pt x="0" y="40"/>
                      <a:pt x="3" y="26"/>
                    </a:cubicBezTo>
                    <a:cubicBezTo>
                      <a:pt x="5" y="16"/>
                      <a:pt x="17" y="3"/>
                      <a:pt x="26" y="1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1" name="Freeform 548">
                <a:extLst>
                  <a:ext uri="{FF2B5EF4-FFF2-40B4-BE49-F238E27FC236}">
                    <a16:creationId xmlns:a16="http://schemas.microsoft.com/office/drawing/2014/main" id="{E55B7FF6-108C-4ED7-BF12-63F8B379A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7" y="1707"/>
                <a:ext cx="48" cy="150"/>
              </a:xfrm>
              <a:custGeom>
                <a:avLst/>
                <a:gdLst>
                  <a:gd name="T0" fmla="*/ 91 w 29"/>
                  <a:gd name="T1" fmla="*/ 0 h 85"/>
                  <a:gd name="T2" fmla="*/ 76 w 29"/>
                  <a:gd name="T3" fmla="*/ 236 h 85"/>
                  <a:gd name="T4" fmla="*/ 63 w 29"/>
                  <a:gd name="T5" fmla="*/ 468 h 85"/>
                  <a:gd name="T6" fmla="*/ 104 w 29"/>
                  <a:gd name="T7" fmla="*/ 21 h 8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85">
                    <a:moveTo>
                      <a:pt x="20" y="0"/>
                    </a:moveTo>
                    <a:cubicBezTo>
                      <a:pt x="29" y="7"/>
                      <a:pt x="18" y="33"/>
                      <a:pt x="17" y="43"/>
                    </a:cubicBezTo>
                    <a:cubicBezTo>
                      <a:pt x="14" y="57"/>
                      <a:pt x="13" y="71"/>
                      <a:pt x="14" y="85"/>
                    </a:cubicBezTo>
                    <a:cubicBezTo>
                      <a:pt x="0" y="65"/>
                      <a:pt x="18" y="25"/>
                      <a:pt x="23" y="4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2" name="Freeform 549">
                <a:extLst>
                  <a:ext uri="{FF2B5EF4-FFF2-40B4-BE49-F238E27FC236}">
                    <a16:creationId xmlns:a16="http://schemas.microsoft.com/office/drawing/2014/main" id="{108D5C0D-7C3B-42E5-96B7-331FA9F12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" y="1724"/>
                <a:ext cx="35" cy="114"/>
              </a:xfrm>
              <a:custGeom>
                <a:avLst/>
                <a:gdLst>
                  <a:gd name="T0" fmla="*/ 8 w 21"/>
                  <a:gd name="T1" fmla="*/ 12 h 64"/>
                  <a:gd name="T2" fmla="*/ 78 w 21"/>
                  <a:gd name="T3" fmla="*/ 194 h 64"/>
                  <a:gd name="T4" fmla="*/ 97 w 21"/>
                  <a:gd name="T5" fmla="*/ 362 h 64"/>
                  <a:gd name="T6" fmla="*/ 83 w 21"/>
                  <a:gd name="T7" fmla="*/ 146 h 64"/>
                  <a:gd name="T8" fmla="*/ 0 w 21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64">
                    <a:moveTo>
                      <a:pt x="2" y="2"/>
                    </a:moveTo>
                    <a:cubicBezTo>
                      <a:pt x="2" y="5"/>
                      <a:pt x="15" y="25"/>
                      <a:pt x="17" y="34"/>
                    </a:cubicBezTo>
                    <a:cubicBezTo>
                      <a:pt x="19" y="45"/>
                      <a:pt x="16" y="54"/>
                      <a:pt x="21" y="64"/>
                    </a:cubicBezTo>
                    <a:cubicBezTo>
                      <a:pt x="20" y="52"/>
                      <a:pt x="21" y="39"/>
                      <a:pt x="18" y="26"/>
                    </a:cubicBezTo>
                    <a:cubicBezTo>
                      <a:pt x="16" y="14"/>
                      <a:pt x="4" y="11"/>
                      <a:pt x="0" y="0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3" name="Freeform 550">
                <a:extLst>
                  <a:ext uri="{FF2B5EF4-FFF2-40B4-BE49-F238E27FC236}">
                    <a16:creationId xmlns:a16="http://schemas.microsoft.com/office/drawing/2014/main" id="{54411C45-43C2-416A-B22E-56075E0E5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6" y="1666"/>
                <a:ext cx="66" cy="69"/>
              </a:xfrm>
              <a:custGeom>
                <a:avLst/>
                <a:gdLst>
                  <a:gd name="T0" fmla="*/ 0 w 40"/>
                  <a:gd name="T1" fmla="*/ 0 h 39"/>
                  <a:gd name="T2" fmla="*/ 117 w 40"/>
                  <a:gd name="T3" fmla="*/ 94 h 39"/>
                  <a:gd name="T4" fmla="*/ 172 w 40"/>
                  <a:gd name="T5" fmla="*/ 216 h 39"/>
                  <a:gd name="T6" fmla="*/ 109 w 40"/>
                  <a:gd name="T7" fmla="*/ 60 h 39"/>
                  <a:gd name="T8" fmla="*/ 8 w 40"/>
                  <a:gd name="T9" fmla="*/ 12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39">
                    <a:moveTo>
                      <a:pt x="0" y="0"/>
                    </a:moveTo>
                    <a:cubicBezTo>
                      <a:pt x="10" y="6"/>
                      <a:pt x="18" y="9"/>
                      <a:pt x="26" y="17"/>
                    </a:cubicBezTo>
                    <a:cubicBezTo>
                      <a:pt x="31" y="24"/>
                      <a:pt x="33" y="34"/>
                      <a:pt x="38" y="39"/>
                    </a:cubicBezTo>
                    <a:cubicBezTo>
                      <a:pt x="40" y="29"/>
                      <a:pt x="31" y="18"/>
                      <a:pt x="24" y="11"/>
                    </a:cubicBezTo>
                    <a:cubicBezTo>
                      <a:pt x="17" y="4"/>
                      <a:pt x="11" y="6"/>
                      <a:pt x="2" y="2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4" name="Freeform 551">
                <a:extLst>
                  <a:ext uri="{FF2B5EF4-FFF2-40B4-BE49-F238E27FC236}">
                    <a16:creationId xmlns:a16="http://schemas.microsoft.com/office/drawing/2014/main" id="{4D13F7B1-D951-4DCA-88EA-88009F5D8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" y="1333"/>
                <a:ext cx="113" cy="115"/>
              </a:xfrm>
              <a:custGeom>
                <a:avLst/>
                <a:gdLst>
                  <a:gd name="T0" fmla="*/ 0 w 68"/>
                  <a:gd name="T1" fmla="*/ 354 h 65"/>
                  <a:gd name="T2" fmla="*/ 33 w 68"/>
                  <a:gd name="T3" fmla="*/ 359 h 65"/>
                  <a:gd name="T4" fmla="*/ 312 w 68"/>
                  <a:gd name="T5" fmla="*/ 0 h 65"/>
                  <a:gd name="T6" fmla="*/ 13 w 68"/>
                  <a:gd name="T7" fmla="*/ 345 h 6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8" h="65">
                    <a:moveTo>
                      <a:pt x="0" y="64"/>
                    </a:moveTo>
                    <a:cubicBezTo>
                      <a:pt x="2" y="64"/>
                      <a:pt x="5" y="63"/>
                      <a:pt x="7" y="65"/>
                    </a:cubicBezTo>
                    <a:cubicBezTo>
                      <a:pt x="14" y="37"/>
                      <a:pt x="45" y="15"/>
                      <a:pt x="68" y="0"/>
                    </a:cubicBezTo>
                    <a:cubicBezTo>
                      <a:pt x="36" y="1"/>
                      <a:pt x="20" y="42"/>
                      <a:pt x="3" y="62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5" name="Freeform 552">
                <a:extLst>
                  <a:ext uri="{FF2B5EF4-FFF2-40B4-BE49-F238E27FC236}">
                    <a16:creationId xmlns:a16="http://schemas.microsoft.com/office/drawing/2014/main" id="{0F7C84E5-217C-4336-ADB5-8DEE4486A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508"/>
                <a:ext cx="71" cy="172"/>
              </a:xfrm>
              <a:custGeom>
                <a:avLst/>
                <a:gdLst>
                  <a:gd name="T0" fmla="*/ 76 w 43"/>
                  <a:gd name="T1" fmla="*/ 0 h 97"/>
                  <a:gd name="T2" fmla="*/ 193 w 43"/>
                  <a:gd name="T3" fmla="*/ 541 h 97"/>
                  <a:gd name="T4" fmla="*/ 193 w 43"/>
                  <a:gd name="T5" fmla="*/ 541 h 97"/>
                  <a:gd name="T6" fmla="*/ 46 w 43"/>
                  <a:gd name="T7" fmla="*/ 312 h 97"/>
                  <a:gd name="T8" fmla="*/ 71 w 43"/>
                  <a:gd name="T9" fmla="*/ 7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97">
                    <a:moveTo>
                      <a:pt x="17" y="0"/>
                    </a:moveTo>
                    <a:cubicBezTo>
                      <a:pt x="0" y="33"/>
                      <a:pt x="17" y="75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24" y="93"/>
                      <a:pt x="16" y="72"/>
                      <a:pt x="10" y="56"/>
                    </a:cubicBezTo>
                    <a:cubicBezTo>
                      <a:pt x="2" y="36"/>
                      <a:pt x="5" y="19"/>
                      <a:pt x="16" y="1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6" name="Freeform 553">
                <a:extLst>
                  <a:ext uri="{FF2B5EF4-FFF2-40B4-BE49-F238E27FC236}">
                    <a16:creationId xmlns:a16="http://schemas.microsoft.com/office/drawing/2014/main" id="{B94C483B-D894-4F88-AF39-EB9F9E874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1627"/>
                <a:ext cx="131" cy="200"/>
              </a:xfrm>
              <a:custGeom>
                <a:avLst/>
                <a:gdLst>
                  <a:gd name="T0" fmla="*/ 360 w 79"/>
                  <a:gd name="T1" fmla="*/ 0 h 113"/>
                  <a:gd name="T2" fmla="*/ 284 w 79"/>
                  <a:gd name="T3" fmla="*/ 159 h 113"/>
                  <a:gd name="T4" fmla="*/ 141 w 79"/>
                  <a:gd name="T5" fmla="*/ 304 h 113"/>
                  <a:gd name="T6" fmla="*/ 46 w 79"/>
                  <a:gd name="T7" fmla="*/ 627 h 113"/>
                  <a:gd name="T8" fmla="*/ 179 w 79"/>
                  <a:gd name="T9" fmla="*/ 239 h 113"/>
                  <a:gd name="T10" fmla="*/ 297 w 79"/>
                  <a:gd name="T11" fmla="*/ 110 h 113"/>
                  <a:gd name="T12" fmla="*/ 355 w 79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113">
                    <a:moveTo>
                      <a:pt x="79" y="0"/>
                    </a:moveTo>
                    <a:cubicBezTo>
                      <a:pt x="76" y="9"/>
                      <a:pt x="69" y="21"/>
                      <a:pt x="62" y="29"/>
                    </a:cubicBezTo>
                    <a:cubicBezTo>
                      <a:pt x="53" y="40"/>
                      <a:pt x="40" y="45"/>
                      <a:pt x="31" y="55"/>
                    </a:cubicBezTo>
                    <a:cubicBezTo>
                      <a:pt x="15" y="72"/>
                      <a:pt x="10" y="91"/>
                      <a:pt x="10" y="113"/>
                    </a:cubicBezTo>
                    <a:cubicBezTo>
                      <a:pt x="0" y="86"/>
                      <a:pt x="18" y="59"/>
                      <a:pt x="39" y="43"/>
                    </a:cubicBezTo>
                    <a:cubicBezTo>
                      <a:pt x="48" y="36"/>
                      <a:pt x="58" y="29"/>
                      <a:pt x="65" y="20"/>
                    </a:cubicBezTo>
                    <a:cubicBezTo>
                      <a:pt x="69" y="16"/>
                      <a:pt x="79" y="4"/>
                      <a:pt x="78" y="0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7" name="Freeform 554">
                <a:extLst>
                  <a:ext uri="{FF2B5EF4-FFF2-40B4-BE49-F238E27FC236}">
                    <a16:creationId xmlns:a16="http://schemas.microsoft.com/office/drawing/2014/main" id="{D8168C60-44AB-4AD6-8425-B9E6172B7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1182"/>
                <a:ext cx="227" cy="64"/>
              </a:xfrm>
              <a:custGeom>
                <a:avLst/>
                <a:gdLst>
                  <a:gd name="T0" fmla="*/ 5 w 137"/>
                  <a:gd name="T1" fmla="*/ 174 h 36"/>
                  <a:gd name="T2" fmla="*/ 154 w 137"/>
                  <a:gd name="T3" fmla="*/ 85 h 36"/>
                  <a:gd name="T4" fmla="*/ 346 w 137"/>
                  <a:gd name="T5" fmla="*/ 37 h 36"/>
                  <a:gd name="T6" fmla="*/ 519 w 137"/>
                  <a:gd name="T7" fmla="*/ 16 h 36"/>
                  <a:gd name="T8" fmla="*/ 623 w 137"/>
                  <a:gd name="T9" fmla="*/ 0 h 36"/>
                  <a:gd name="T10" fmla="*/ 389 w 137"/>
                  <a:gd name="T11" fmla="*/ 64 h 36"/>
                  <a:gd name="T12" fmla="*/ 200 w 137"/>
                  <a:gd name="T13" fmla="*/ 101 h 36"/>
                  <a:gd name="T14" fmla="*/ 0 w 137"/>
                  <a:gd name="T15" fmla="*/ 203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" h="36">
                    <a:moveTo>
                      <a:pt x="1" y="31"/>
                    </a:moveTo>
                    <a:cubicBezTo>
                      <a:pt x="8" y="21"/>
                      <a:pt x="23" y="17"/>
                      <a:pt x="34" y="15"/>
                    </a:cubicBezTo>
                    <a:cubicBezTo>
                      <a:pt x="48" y="12"/>
                      <a:pt x="62" y="9"/>
                      <a:pt x="76" y="7"/>
                    </a:cubicBezTo>
                    <a:cubicBezTo>
                      <a:pt x="88" y="6"/>
                      <a:pt x="101" y="3"/>
                      <a:pt x="114" y="3"/>
                    </a:cubicBezTo>
                    <a:cubicBezTo>
                      <a:pt x="121" y="2"/>
                      <a:pt x="130" y="3"/>
                      <a:pt x="137" y="0"/>
                    </a:cubicBezTo>
                    <a:cubicBezTo>
                      <a:pt x="120" y="3"/>
                      <a:pt x="103" y="9"/>
                      <a:pt x="86" y="11"/>
                    </a:cubicBezTo>
                    <a:cubicBezTo>
                      <a:pt x="72" y="13"/>
                      <a:pt x="58" y="15"/>
                      <a:pt x="44" y="18"/>
                    </a:cubicBezTo>
                    <a:cubicBezTo>
                      <a:pt x="32" y="20"/>
                      <a:pt x="7" y="25"/>
                      <a:pt x="0" y="36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8" name="Freeform 555">
                <a:extLst>
                  <a:ext uri="{FF2B5EF4-FFF2-40B4-BE49-F238E27FC236}">
                    <a16:creationId xmlns:a16="http://schemas.microsoft.com/office/drawing/2014/main" id="{11513C3F-7C5A-467B-BE69-FAF9F5F8F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1501"/>
                <a:ext cx="24" cy="108"/>
              </a:xfrm>
              <a:custGeom>
                <a:avLst/>
                <a:gdLst>
                  <a:gd name="T0" fmla="*/ 29 w 14"/>
                  <a:gd name="T1" fmla="*/ 0 h 61"/>
                  <a:gd name="T2" fmla="*/ 70 w 14"/>
                  <a:gd name="T3" fmla="*/ 338 h 61"/>
                  <a:gd name="T4" fmla="*/ 57 w 14"/>
                  <a:gd name="T5" fmla="*/ 143 h 61"/>
                  <a:gd name="T6" fmla="*/ 26 w 14"/>
                  <a:gd name="T7" fmla="*/ 16 h 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61">
                    <a:moveTo>
                      <a:pt x="6" y="0"/>
                    </a:moveTo>
                    <a:cubicBezTo>
                      <a:pt x="0" y="0"/>
                      <a:pt x="14" y="55"/>
                      <a:pt x="14" y="61"/>
                    </a:cubicBezTo>
                    <a:cubicBezTo>
                      <a:pt x="11" y="50"/>
                      <a:pt x="12" y="37"/>
                      <a:pt x="11" y="26"/>
                    </a:cubicBezTo>
                    <a:cubicBezTo>
                      <a:pt x="10" y="18"/>
                      <a:pt x="5" y="11"/>
                      <a:pt x="5" y="3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9" name="Freeform 556">
                <a:extLst>
                  <a:ext uri="{FF2B5EF4-FFF2-40B4-BE49-F238E27FC236}">
                    <a16:creationId xmlns:a16="http://schemas.microsoft.com/office/drawing/2014/main" id="{57ADF007-D0B1-4019-B6C6-AB6FD6803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5" y="1728"/>
                <a:ext cx="93" cy="19"/>
              </a:xfrm>
              <a:custGeom>
                <a:avLst/>
                <a:gdLst>
                  <a:gd name="T0" fmla="*/ 0 w 56"/>
                  <a:gd name="T1" fmla="*/ 48 h 11"/>
                  <a:gd name="T2" fmla="*/ 130 w 56"/>
                  <a:gd name="T3" fmla="*/ 36 h 11"/>
                  <a:gd name="T4" fmla="*/ 208 w 56"/>
                  <a:gd name="T5" fmla="*/ 16 h 11"/>
                  <a:gd name="T6" fmla="*/ 256 w 56"/>
                  <a:gd name="T7" fmla="*/ 0 h 11"/>
                  <a:gd name="T8" fmla="*/ 209 w 56"/>
                  <a:gd name="T9" fmla="*/ 36 h 11"/>
                  <a:gd name="T10" fmla="*/ 141 w 56"/>
                  <a:gd name="T11" fmla="*/ 48 h 11"/>
                  <a:gd name="T12" fmla="*/ 20 w 56"/>
                  <a:gd name="T13" fmla="*/ 4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11">
                    <a:moveTo>
                      <a:pt x="0" y="9"/>
                    </a:moveTo>
                    <a:cubicBezTo>
                      <a:pt x="9" y="10"/>
                      <a:pt x="19" y="8"/>
                      <a:pt x="28" y="7"/>
                    </a:cubicBezTo>
                    <a:cubicBezTo>
                      <a:pt x="33" y="6"/>
                      <a:pt x="39" y="5"/>
                      <a:pt x="45" y="3"/>
                    </a:cubicBezTo>
                    <a:cubicBezTo>
                      <a:pt x="48" y="2"/>
                      <a:pt x="52" y="0"/>
                      <a:pt x="56" y="0"/>
                    </a:cubicBezTo>
                    <a:cubicBezTo>
                      <a:pt x="52" y="3"/>
                      <a:pt x="52" y="6"/>
                      <a:pt x="46" y="7"/>
                    </a:cubicBezTo>
                    <a:cubicBezTo>
                      <a:pt x="41" y="8"/>
                      <a:pt x="36" y="8"/>
                      <a:pt x="31" y="9"/>
                    </a:cubicBezTo>
                    <a:cubicBezTo>
                      <a:pt x="23" y="11"/>
                      <a:pt x="11" y="11"/>
                      <a:pt x="4" y="8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0" name="Freeform 557">
                <a:extLst>
                  <a:ext uri="{FF2B5EF4-FFF2-40B4-BE49-F238E27FC236}">
                    <a16:creationId xmlns:a16="http://schemas.microsoft.com/office/drawing/2014/main" id="{5A36B355-7FC7-4B56-BCB0-619450770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" y="1845"/>
                <a:ext cx="100" cy="94"/>
              </a:xfrm>
              <a:custGeom>
                <a:avLst/>
                <a:gdLst>
                  <a:gd name="T0" fmla="*/ 242 w 60"/>
                  <a:gd name="T1" fmla="*/ 12 h 53"/>
                  <a:gd name="T2" fmla="*/ 217 w 60"/>
                  <a:gd name="T3" fmla="*/ 94 h 53"/>
                  <a:gd name="T4" fmla="*/ 147 w 60"/>
                  <a:gd name="T5" fmla="*/ 158 h 53"/>
                  <a:gd name="T6" fmla="*/ 0 w 60"/>
                  <a:gd name="T7" fmla="*/ 296 h 53"/>
                  <a:gd name="T8" fmla="*/ 105 w 60"/>
                  <a:gd name="T9" fmla="*/ 208 h 53"/>
                  <a:gd name="T10" fmla="*/ 200 w 60"/>
                  <a:gd name="T11" fmla="*/ 122 h 53"/>
                  <a:gd name="T12" fmla="*/ 250 w 60"/>
                  <a:gd name="T13" fmla="*/ 0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53">
                    <a:moveTo>
                      <a:pt x="52" y="2"/>
                    </a:moveTo>
                    <a:cubicBezTo>
                      <a:pt x="52" y="5"/>
                      <a:pt x="51" y="12"/>
                      <a:pt x="47" y="17"/>
                    </a:cubicBezTo>
                    <a:cubicBezTo>
                      <a:pt x="43" y="22"/>
                      <a:pt x="38" y="25"/>
                      <a:pt x="32" y="28"/>
                    </a:cubicBezTo>
                    <a:cubicBezTo>
                      <a:pt x="19" y="34"/>
                      <a:pt x="10" y="44"/>
                      <a:pt x="0" y="53"/>
                    </a:cubicBezTo>
                    <a:cubicBezTo>
                      <a:pt x="8" y="49"/>
                      <a:pt x="16" y="42"/>
                      <a:pt x="23" y="37"/>
                    </a:cubicBezTo>
                    <a:cubicBezTo>
                      <a:pt x="30" y="32"/>
                      <a:pt x="36" y="26"/>
                      <a:pt x="43" y="22"/>
                    </a:cubicBezTo>
                    <a:cubicBezTo>
                      <a:pt x="48" y="18"/>
                      <a:pt x="60" y="6"/>
                      <a:pt x="54" y="0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1" name="Freeform 558">
                <a:extLst>
                  <a:ext uri="{FF2B5EF4-FFF2-40B4-BE49-F238E27FC236}">
                    <a16:creationId xmlns:a16="http://schemas.microsoft.com/office/drawing/2014/main" id="{05BCAE93-87E4-40FE-A72B-F7770C45B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" y="1854"/>
                <a:ext cx="34" cy="78"/>
              </a:xfrm>
              <a:custGeom>
                <a:avLst/>
                <a:gdLst>
                  <a:gd name="T0" fmla="*/ 5 w 20"/>
                  <a:gd name="T1" fmla="*/ 245 h 44"/>
                  <a:gd name="T2" fmla="*/ 99 w 20"/>
                  <a:gd name="T3" fmla="*/ 216 h 44"/>
                  <a:gd name="T4" fmla="*/ 92 w 20"/>
                  <a:gd name="T5" fmla="*/ 0 h 44"/>
                  <a:gd name="T6" fmla="*/ 0 w 20"/>
                  <a:gd name="T7" fmla="*/ 245 h 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44">
                    <a:moveTo>
                      <a:pt x="1" y="44"/>
                    </a:moveTo>
                    <a:cubicBezTo>
                      <a:pt x="6" y="37"/>
                      <a:pt x="13" y="37"/>
                      <a:pt x="20" y="39"/>
                    </a:cubicBezTo>
                    <a:cubicBezTo>
                      <a:pt x="10" y="28"/>
                      <a:pt x="20" y="13"/>
                      <a:pt x="19" y="0"/>
                    </a:cubicBezTo>
                    <a:cubicBezTo>
                      <a:pt x="17" y="16"/>
                      <a:pt x="13" y="33"/>
                      <a:pt x="0" y="44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2" name="Freeform 559">
                <a:extLst>
                  <a:ext uri="{FF2B5EF4-FFF2-40B4-BE49-F238E27FC236}">
                    <a16:creationId xmlns:a16="http://schemas.microsoft.com/office/drawing/2014/main" id="{8C3E0E0D-79EA-4041-A9A7-40F01EB3B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1526"/>
                <a:ext cx="127" cy="97"/>
              </a:xfrm>
              <a:custGeom>
                <a:avLst/>
                <a:gdLst>
                  <a:gd name="T0" fmla="*/ 43 w 77"/>
                  <a:gd name="T1" fmla="*/ 257 h 55"/>
                  <a:gd name="T2" fmla="*/ 122 w 77"/>
                  <a:gd name="T3" fmla="*/ 138 h 55"/>
                  <a:gd name="T4" fmla="*/ 198 w 77"/>
                  <a:gd name="T5" fmla="*/ 65 h 55"/>
                  <a:gd name="T6" fmla="*/ 345 w 77"/>
                  <a:gd name="T7" fmla="*/ 28 h 55"/>
                  <a:gd name="T8" fmla="*/ 117 w 77"/>
                  <a:gd name="T9" fmla="*/ 127 h 55"/>
                  <a:gd name="T10" fmla="*/ 54 w 77"/>
                  <a:gd name="T11" fmla="*/ 215 h 55"/>
                  <a:gd name="T12" fmla="*/ 0 w 77"/>
                  <a:gd name="T13" fmla="*/ 289 h 55"/>
                  <a:gd name="T14" fmla="*/ 43 w 77"/>
                  <a:gd name="T15" fmla="*/ 302 h 55"/>
                  <a:gd name="T16" fmla="*/ 58 w 77"/>
                  <a:gd name="T17" fmla="*/ 28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7" h="55">
                    <a:moveTo>
                      <a:pt x="10" y="47"/>
                    </a:moveTo>
                    <a:cubicBezTo>
                      <a:pt x="17" y="41"/>
                      <a:pt x="20" y="31"/>
                      <a:pt x="27" y="25"/>
                    </a:cubicBezTo>
                    <a:cubicBezTo>
                      <a:pt x="32" y="20"/>
                      <a:pt x="38" y="15"/>
                      <a:pt x="44" y="12"/>
                    </a:cubicBezTo>
                    <a:cubicBezTo>
                      <a:pt x="55" y="7"/>
                      <a:pt x="65" y="5"/>
                      <a:pt x="77" y="5"/>
                    </a:cubicBezTo>
                    <a:cubicBezTo>
                      <a:pt x="58" y="0"/>
                      <a:pt x="40" y="12"/>
                      <a:pt x="26" y="23"/>
                    </a:cubicBezTo>
                    <a:cubicBezTo>
                      <a:pt x="21" y="27"/>
                      <a:pt x="18" y="34"/>
                      <a:pt x="12" y="39"/>
                    </a:cubicBezTo>
                    <a:cubicBezTo>
                      <a:pt x="8" y="43"/>
                      <a:pt x="0" y="46"/>
                      <a:pt x="0" y="53"/>
                    </a:cubicBezTo>
                    <a:cubicBezTo>
                      <a:pt x="4" y="53"/>
                      <a:pt x="7" y="53"/>
                      <a:pt x="10" y="55"/>
                    </a:cubicBezTo>
                    <a:cubicBezTo>
                      <a:pt x="10" y="53"/>
                      <a:pt x="12" y="52"/>
                      <a:pt x="13" y="51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3" name="Freeform 560">
                <a:extLst>
                  <a:ext uri="{FF2B5EF4-FFF2-40B4-BE49-F238E27FC236}">
                    <a16:creationId xmlns:a16="http://schemas.microsoft.com/office/drawing/2014/main" id="{4E53E83F-B25C-4BEB-991C-22D5D206B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1662"/>
                <a:ext cx="57" cy="23"/>
              </a:xfrm>
              <a:custGeom>
                <a:avLst/>
                <a:gdLst>
                  <a:gd name="T0" fmla="*/ 0 w 34"/>
                  <a:gd name="T1" fmla="*/ 57 h 13"/>
                  <a:gd name="T2" fmla="*/ 84 w 34"/>
                  <a:gd name="T3" fmla="*/ 16 h 13"/>
                  <a:gd name="T4" fmla="*/ 161 w 34"/>
                  <a:gd name="T5" fmla="*/ 0 h 13"/>
                  <a:gd name="T6" fmla="*/ 0 w 34"/>
                  <a:gd name="T7" fmla="*/ 65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13">
                    <a:moveTo>
                      <a:pt x="0" y="10"/>
                    </a:moveTo>
                    <a:cubicBezTo>
                      <a:pt x="7" y="8"/>
                      <a:pt x="10" y="3"/>
                      <a:pt x="18" y="3"/>
                    </a:cubicBezTo>
                    <a:cubicBezTo>
                      <a:pt x="24" y="3"/>
                      <a:pt x="28" y="2"/>
                      <a:pt x="34" y="0"/>
                    </a:cubicBezTo>
                    <a:cubicBezTo>
                      <a:pt x="25" y="6"/>
                      <a:pt x="11" y="13"/>
                      <a:pt x="0" y="12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4" name="Freeform 561">
                <a:extLst>
                  <a:ext uri="{FF2B5EF4-FFF2-40B4-BE49-F238E27FC236}">
                    <a16:creationId xmlns:a16="http://schemas.microsoft.com/office/drawing/2014/main" id="{F39A6B55-6441-4DD5-8305-7FB26834D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1788"/>
                <a:ext cx="137" cy="45"/>
              </a:xfrm>
              <a:custGeom>
                <a:avLst/>
                <a:gdLst>
                  <a:gd name="T0" fmla="*/ 0 w 82"/>
                  <a:gd name="T1" fmla="*/ 0 h 25"/>
                  <a:gd name="T2" fmla="*/ 182 w 82"/>
                  <a:gd name="T3" fmla="*/ 101 h 25"/>
                  <a:gd name="T4" fmla="*/ 383 w 82"/>
                  <a:gd name="T5" fmla="*/ 133 h 25"/>
                  <a:gd name="T6" fmla="*/ 291 w 82"/>
                  <a:gd name="T7" fmla="*/ 130 h 25"/>
                  <a:gd name="T8" fmla="*/ 187 w 82"/>
                  <a:gd name="T9" fmla="*/ 130 h 25"/>
                  <a:gd name="T10" fmla="*/ 89 w 82"/>
                  <a:gd name="T11" fmla="*/ 104 h 25"/>
                  <a:gd name="T12" fmla="*/ 20 w 82"/>
                  <a:gd name="T13" fmla="*/ 23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25">
                    <a:moveTo>
                      <a:pt x="0" y="0"/>
                    </a:moveTo>
                    <a:cubicBezTo>
                      <a:pt x="11" y="9"/>
                      <a:pt x="26" y="14"/>
                      <a:pt x="39" y="17"/>
                    </a:cubicBezTo>
                    <a:cubicBezTo>
                      <a:pt x="53" y="20"/>
                      <a:pt x="69" y="18"/>
                      <a:pt x="82" y="23"/>
                    </a:cubicBezTo>
                    <a:cubicBezTo>
                      <a:pt x="75" y="25"/>
                      <a:pt x="68" y="22"/>
                      <a:pt x="62" y="22"/>
                    </a:cubicBezTo>
                    <a:cubicBezTo>
                      <a:pt x="54" y="22"/>
                      <a:pt x="47" y="23"/>
                      <a:pt x="40" y="22"/>
                    </a:cubicBezTo>
                    <a:cubicBezTo>
                      <a:pt x="32" y="22"/>
                      <a:pt x="25" y="21"/>
                      <a:pt x="19" y="18"/>
                    </a:cubicBezTo>
                    <a:cubicBezTo>
                      <a:pt x="14" y="14"/>
                      <a:pt x="7" y="9"/>
                      <a:pt x="4" y="4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5" name="Freeform 562">
                <a:extLst>
                  <a:ext uri="{FF2B5EF4-FFF2-40B4-BE49-F238E27FC236}">
                    <a16:creationId xmlns:a16="http://schemas.microsoft.com/office/drawing/2014/main" id="{65DC7451-809C-4C4F-93D8-AF84593C8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1882"/>
                <a:ext cx="55" cy="55"/>
              </a:xfrm>
              <a:custGeom>
                <a:avLst/>
                <a:gdLst>
                  <a:gd name="T0" fmla="*/ 13 w 33"/>
                  <a:gd name="T1" fmla="*/ 0 h 31"/>
                  <a:gd name="T2" fmla="*/ 153 w 33"/>
                  <a:gd name="T3" fmla="*/ 78 h 31"/>
                  <a:gd name="T4" fmla="*/ 92 w 33"/>
                  <a:gd name="T5" fmla="*/ 89 h 31"/>
                  <a:gd name="T6" fmla="*/ 92 w 33"/>
                  <a:gd name="T7" fmla="*/ 174 h 31"/>
                  <a:gd name="T8" fmla="*/ 70 w 33"/>
                  <a:gd name="T9" fmla="*/ 78 h 31"/>
                  <a:gd name="T10" fmla="*/ 0 w 33"/>
                  <a:gd name="T11" fmla="*/ 7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" h="31">
                    <a:moveTo>
                      <a:pt x="3" y="0"/>
                    </a:moveTo>
                    <a:cubicBezTo>
                      <a:pt x="13" y="5"/>
                      <a:pt x="24" y="9"/>
                      <a:pt x="33" y="14"/>
                    </a:cubicBezTo>
                    <a:cubicBezTo>
                      <a:pt x="30" y="14"/>
                      <a:pt x="23" y="13"/>
                      <a:pt x="20" y="16"/>
                    </a:cubicBezTo>
                    <a:cubicBezTo>
                      <a:pt x="16" y="19"/>
                      <a:pt x="19" y="27"/>
                      <a:pt x="20" y="31"/>
                    </a:cubicBezTo>
                    <a:cubicBezTo>
                      <a:pt x="17" y="26"/>
                      <a:pt x="18" y="19"/>
                      <a:pt x="15" y="14"/>
                    </a:cubicBezTo>
                    <a:cubicBezTo>
                      <a:pt x="12" y="9"/>
                      <a:pt x="5" y="4"/>
                      <a:pt x="0" y="1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6" name="Freeform 563">
                <a:extLst>
                  <a:ext uri="{FF2B5EF4-FFF2-40B4-BE49-F238E27FC236}">
                    <a16:creationId xmlns:a16="http://schemas.microsoft.com/office/drawing/2014/main" id="{E69B5186-2B37-447B-8C4F-57DCE0ECB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411"/>
                <a:ext cx="93" cy="30"/>
              </a:xfrm>
              <a:custGeom>
                <a:avLst/>
                <a:gdLst>
                  <a:gd name="T0" fmla="*/ 0 w 56"/>
                  <a:gd name="T1" fmla="*/ 0 h 17"/>
                  <a:gd name="T2" fmla="*/ 118 w 56"/>
                  <a:gd name="T3" fmla="*/ 81 h 17"/>
                  <a:gd name="T4" fmla="*/ 256 w 56"/>
                  <a:gd name="T5" fmla="*/ 37 h 17"/>
                  <a:gd name="T6" fmla="*/ 151 w 56"/>
                  <a:gd name="T7" fmla="*/ 81 h 17"/>
                  <a:gd name="T8" fmla="*/ 101 w 56"/>
                  <a:gd name="T9" fmla="*/ 94 h 17"/>
                  <a:gd name="T10" fmla="*/ 8 w 56"/>
                  <a:gd name="T11" fmla="*/ 1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6" h="17">
                    <a:moveTo>
                      <a:pt x="0" y="0"/>
                    </a:moveTo>
                    <a:cubicBezTo>
                      <a:pt x="8" y="6"/>
                      <a:pt x="16" y="15"/>
                      <a:pt x="26" y="15"/>
                    </a:cubicBezTo>
                    <a:cubicBezTo>
                      <a:pt x="36" y="15"/>
                      <a:pt x="46" y="9"/>
                      <a:pt x="56" y="7"/>
                    </a:cubicBezTo>
                    <a:cubicBezTo>
                      <a:pt x="48" y="11"/>
                      <a:pt x="41" y="13"/>
                      <a:pt x="33" y="15"/>
                    </a:cubicBezTo>
                    <a:cubicBezTo>
                      <a:pt x="29" y="16"/>
                      <a:pt x="26" y="17"/>
                      <a:pt x="22" y="17"/>
                    </a:cubicBezTo>
                    <a:cubicBezTo>
                      <a:pt x="13" y="16"/>
                      <a:pt x="9" y="7"/>
                      <a:pt x="2" y="3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7" name="Freeform 564">
                <a:extLst>
                  <a:ext uri="{FF2B5EF4-FFF2-40B4-BE49-F238E27FC236}">
                    <a16:creationId xmlns:a16="http://schemas.microsoft.com/office/drawing/2014/main" id="{706D3F63-F179-4CBB-8BEC-7338449F6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1459"/>
                <a:ext cx="102" cy="111"/>
              </a:xfrm>
              <a:custGeom>
                <a:avLst/>
                <a:gdLst>
                  <a:gd name="T0" fmla="*/ 279 w 61"/>
                  <a:gd name="T1" fmla="*/ 0 h 63"/>
                  <a:gd name="T2" fmla="*/ 234 w 61"/>
                  <a:gd name="T3" fmla="*/ 28 h 63"/>
                  <a:gd name="T4" fmla="*/ 179 w 61"/>
                  <a:gd name="T5" fmla="*/ 65 h 63"/>
                  <a:gd name="T6" fmla="*/ 99 w 61"/>
                  <a:gd name="T7" fmla="*/ 127 h 63"/>
                  <a:gd name="T8" fmla="*/ 47 w 61"/>
                  <a:gd name="T9" fmla="*/ 208 h 63"/>
                  <a:gd name="T10" fmla="*/ 0 w 61"/>
                  <a:gd name="T11" fmla="*/ 345 h 63"/>
                  <a:gd name="T12" fmla="*/ 50 w 61"/>
                  <a:gd name="T13" fmla="*/ 224 h 63"/>
                  <a:gd name="T14" fmla="*/ 117 w 61"/>
                  <a:gd name="T15" fmla="*/ 130 h 63"/>
                  <a:gd name="T16" fmla="*/ 286 w 61"/>
                  <a:gd name="T17" fmla="*/ 12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" h="63">
                    <a:moveTo>
                      <a:pt x="60" y="0"/>
                    </a:moveTo>
                    <a:cubicBezTo>
                      <a:pt x="57" y="3"/>
                      <a:pt x="53" y="3"/>
                      <a:pt x="50" y="5"/>
                    </a:cubicBezTo>
                    <a:cubicBezTo>
                      <a:pt x="45" y="7"/>
                      <a:pt x="42" y="9"/>
                      <a:pt x="38" y="12"/>
                    </a:cubicBezTo>
                    <a:cubicBezTo>
                      <a:pt x="31" y="15"/>
                      <a:pt x="26" y="18"/>
                      <a:pt x="21" y="23"/>
                    </a:cubicBezTo>
                    <a:cubicBezTo>
                      <a:pt x="17" y="28"/>
                      <a:pt x="13" y="33"/>
                      <a:pt x="10" y="38"/>
                    </a:cubicBezTo>
                    <a:cubicBezTo>
                      <a:pt x="6" y="45"/>
                      <a:pt x="0" y="55"/>
                      <a:pt x="0" y="63"/>
                    </a:cubicBezTo>
                    <a:cubicBezTo>
                      <a:pt x="2" y="55"/>
                      <a:pt x="7" y="48"/>
                      <a:pt x="11" y="41"/>
                    </a:cubicBezTo>
                    <a:cubicBezTo>
                      <a:pt x="15" y="35"/>
                      <a:pt x="20" y="29"/>
                      <a:pt x="25" y="24"/>
                    </a:cubicBezTo>
                    <a:cubicBezTo>
                      <a:pt x="35" y="15"/>
                      <a:pt x="48" y="6"/>
                      <a:pt x="61" y="2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8" name="Freeform 565">
                <a:extLst>
                  <a:ext uri="{FF2B5EF4-FFF2-40B4-BE49-F238E27FC236}">
                    <a16:creationId xmlns:a16="http://schemas.microsoft.com/office/drawing/2014/main" id="{3DD9BA80-44FC-4A52-B5C7-CB897B95A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" y="1283"/>
                <a:ext cx="123" cy="29"/>
              </a:xfrm>
              <a:custGeom>
                <a:avLst/>
                <a:gdLst>
                  <a:gd name="T0" fmla="*/ 0 w 74"/>
                  <a:gd name="T1" fmla="*/ 89 h 16"/>
                  <a:gd name="T2" fmla="*/ 183 w 74"/>
                  <a:gd name="T3" fmla="*/ 29 h 16"/>
                  <a:gd name="T4" fmla="*/ 339 w 74"/>
                  <a:gd name="T5" fmla="*/ 7 h 16"/>
                  <a:gd name="T6" fmla="*/ 168 w 74"/>
                  <a:gd name="T7" fmla="*/ 60 h 16"/>
                  <a:gd name="T8" fmla="*/ 22 w 74"/>
                  <a:gd name="T9" fmla="*/ 82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16">
                    <a:moveTo>
                      <a:pt x="0" y="15"/>
                    </a:moveTo>
                    <a:cubicBezTo>
                      <a:pt x="15" y="15"/>
                      <a:pt x="27" y="11"/>
                      <a:pt x="40" y="5"/>
                    </a:cubicBezTo>
                    <a:cubicBezTo>
                      <a:pt x="51" y="0"/>
                      <a:pt x="63" y="0"/>
                      <a:pt x="74" y="1"/>
                    </a:cubicBezTo>
                    <a:cubicBezTo>
                      <a:pt x="61" y="3"/>
                      <a:pt x="49" y="7"/>
                      <a:pt x="37" y="10"/>
                    </a:cubicBezTo>
                    <a:cubicBezTo>
                      <a:pt x="27" y="11"/>
                      <a:pt x="15" y="16"/>
                      <a:pt x="5" y="14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9" name="Freeform 566">
                <a:extLst>
                  <a:ext uri="{FF2B5EF4-FFF2-40B4-BE49-F238E27FC236}">
                    <a16:creationId xmlns:a16="http://schemas.microsoft.com/office/drawing/2014/main" id="{52E08542-A8EB-48F0-93A6-6A1BFDF02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6" y="1785"/>
                <a:ext cx="50" cy="120"/>
              </a:xfrm>
              <a:custGeom>
                <a:avLst/>
                <a:gdLst>
                  <a:gd name="T0" fmla="*/ 138 w 30"/>
                  <a:gd name="T1" fmla="*/ 0 h 68"/>
                  <a:gd name="T2" fmla="*/ 75 w 30"/>
                  <a:gd name="T3" fmla="*/ 152 h 68"/>
                  <a:gd name="T4" fmla="*/ 8 w 30"/>
                  <a:gd name="T5" fmla="*/ 374 h 68"/>
                  <a:gd name="T6" fmla="*/ 22 w 30"/>
                  <a:gd name="T7" fmla="*/ 265 h 68"/>
                  <a:gd name="T8" fmla="*/ 50 w 30"/>
                  <a:gd name="T9" fmla="*/ 152 h 68"/>
                  <a:gd name="T10" fmla="*/ 130 w 30"/>
                  <a:gd name="T11" fmla="*/ 12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" h="68">
                    <a:moveTo>
                      <a:pt x="30" y="0"/>
                    </a:moveTo>
                    <a:cubicBezTo>
                      <a:pt x="24" y="6"/>
                      <a:pt x="19" y="20"/>
                      <a:pt x="16" y="28"/>
                    </a:cubicBezTo>
                    <a:cubicBezTo>
                      <a:pt x="10" y="41"/>
                      <a:pt x="7" y="55"/>
                      <a:pt x="2" y="68"/>
                    </a:cubicBezTo>
                    <a:cubicBezTo>
                      <a:pt x="0" y="62"/>
                      <a:pt x="4" y="54"/>
                      <a:pt x="5" y="48"/>
                    </a:cubicBezTo>
                    <a:cubicBezTo>
                      <a:pt x="6" y="42"/>
                      <a:pt x="9" y="35"/>
                      <a:pt x="11" y="28"/>
                    </a:cubicBezTo>
                    <a:cubicBezTo>
                      <a:pt x="15" y="19"/>
                      <a:pt x="20" y="7"/>
                      <a:pt x="28" y="2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0" name="Freeform 567">
                <a:extLst>
                  <a:ext uri="{FF2B5EF4-FFF2-40B4-BE49-F238E27FC236}">
                    <a16:creationId xmlns:a16="http://schemas.microsoft.com/office/drawing/2014/main" id="{B81BC4F6-1DD1-487A-B5EF-D035E29A4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1801"/>
                <a:ext cx="42" cy="62"/>
              </a:xfrm>
              <a:custGeom>
                <a:avLst/>
                <a:gdLst>
                  <a:gd name="T0" fmla="*/ 119 w 25"/>
                  <a:gd name="T1" fmla="*/ 0 h 35"/>
                  <a:gd name="T2" fmla="*/ 0 w 25"/>
                  <a:gd name="T3" fmla="*/ 195 h 35"/>
                  <a:gd name="T4" fmla="*/ 113 w 25"/>
                  <a:gd name="T5" fmla="*/ 12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" h="35">
                    <a:moveTo>
                      <a:pt x="25" y="0"/>
                    </a:moveTo>
                    <a:cubicBezTo>
                      <a:pt x="18" y="12"/>
                      <a:pt x="5" y="22"/>
                      <a:pt x="0" y="35"/>
                    </a:cubicBezTo>
                    <a:cubicBezTo>
                      <a:pt x="3" y="23"/>
                      <a:pt x="14" y="8"/>
                      <a:pt x="24" y="2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1" name="Freeform 568">
                <a:extLst>
                  <a:ext uri="{FF2B5EF4-FFF2-40B4-BE49-F238E27FC236}">
                    <a16:creationId xmlns:a16="http://schemas.microsoft.com/office/drawing/2014/main" id="{CEED11C5-45CC-402B-B3D6-F160F2B29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1833"/>
                <a:ext cx="113" cy="106"/>
              </a:xfrm>
              <a:custGeom>
                <a:avLst/>
                <a:gdLst>
                  <a:gd name="T0" fmla="*/ 312 w 68"/>
                  <a:gd name="T1" fmla="*/ 0 h 60"/>
                  <a:gd name="T2" fmla="*/ 229 w 68"/>
                  <a:gd name="T3" fmla="*/ 57 h 60"/>
                  <a:gd name="T4" fmla="*/ 146 w 68"/>
                  <a:gd name="T5" fmla="*/ 122 h 60"/>
                  <a:gd name="T6" fmla="*/ 61 w 68"/>
                  <a:gd name="T7" fmla="*/ 221 h 60"/>
                  <a:gd name="T8" fmla="*/ 8 w 68"/>
                  <a:gd name="T9" fmla="*/ 330 h 60"/>
                  <a:gd name="T10" fmla="*/ 61 w 68"/>
                  <a:gd name="T11" fmla="*/ 203 h 60"/>
                  <a:gd name="T12" fmla="*/ 160 w 68"/>
                  <a:gd name="T13" fmla="*/ 87 h 60"/>
                  <a:gd name="T14" fmla="*/ 249 w 68"/>
                  <a:gd name="T15" fmla="*/ 34 h 60"/>
                  <a:gd name="T16" fmla="*/ 304 w 68"/>
                  <a:gd name="T17" fmla="*/ 16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8" h="60">
                    <a:moveTo>
                      <a:pt x="68" y="0"/>
                    </a:moveTo>
                    <a:cubicBezTo>
                      <a:pt x="62" y="1"/>
                      <a:pt x="55" y="6"/>
                      <a:pt x="50" y="10"/>
                    </a:cubicBezTo>
                    <a:cubicBezTo>
                      <a:pt x="44" y="14"/>
                      <a:pt x="38" y="18"/>
                      <a:pt x="32" y="22"/>
                    </a:cubicBezTo>
                    <a:cubicBezTo>
                      <a:pt x="26" y="28"/>
                      <a:pt x="19" y="33"/>
                      <a:pt x="13" y="40"/>
                    </a:cubicBezTo>
                    <a:cubicBezTo>
                      <a:pt x="8" y="46"/>
                      <a:pt x="6" y="53"/>
                      <a:pt x="2" y="60"/>
                    </a:cubicBezTo>
                    <a:cubicBezTo>
                      <a:pt x="0" y="55"/>
                      <a:pt x="10" y="41"/>
                      <a:pt x="13" y="37"/>
                    </a:cubicBezTo>
                    <a:cubicBezTo>
                      <a:pt x="19" y="29"/>
                      <a:pt x="27" y="22"/>
                      <a:pt x="35" y="16"/>
                    </a:cubicBezTo>
                    <a:cubicBezTo>
                      <a:pt x="41" y="12"/>
                      <a:pt x="47" y="8"/>
                      <a:pt x="54" y="6"/>
                    </a:cubicBezTo>
                    <a:cubicBezTo>
                      <a:pt x="58" y="4"/>
                      <a:pt x="62" y="4"/>
                      <a:pt x="66" y="3"/>
                    </a:cubicBezTo>
                  </a:path>
                </a:pathLst>
              </a:custGeom>
              <a:solidFill>
                <a:srgbClr val="9C5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2" name="Freeform 569">
                <a:extLst>
                  <a:ext uri="{FF2B5EF4-FFF2-40B4-BE49-F238E27FC236}">
                    <a16:creationId xmlns:a16="http://schemas.microsoft.com/office/drawing/2014/main" id="{955D1E37-59A1-4A56-8C21-BDAECB27E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126"/>
                <a:ext cx="43" cy="49"/>
              </a:xfrm>
              <a:custGeom>
                <a:avLst/>
                <a:gdLst>
                  <a:gd name="T0" fmla="*/ 117 w 26"/>
                  <a:gd name="T1" fmla="*/ 0 h 28"/>
                  <a:gd name="T2" fmla="*/ 41 w 26"/>
                  <a:gd name="T3" fmla="*/ 135 h 28"/>
                  <a:gd name="T4" fmla="*/ 109 w 26"/>
                  <a:gd name="T5" fmla="*/ 114 h 28"/>
                  <a:gd name="T6" fmla="*/ 96 w 26"/>
                  <a:gd name="T7" fmla="*/ 70 h 28"/>
                  <a:gd name="T8" fmla="*/ 117 w 26"/>
                  <a:gd name="T9" fmla="*/ 2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26" y="0"/>
                    </a:moveTo>
                    <a:cubicBezTo>
                      <a:pt x="21" y="3"/>
                      <a:pt x="0" y="18"/>
                      <a:pt x="9" y="25"/>
                    </a:cubicBezTo>
                    <a:cubicBezTo>
                      <a:pt x="12" y="28"/>
                      <a:pt x="23" y="25"/>
                      <a:pt x="24" y="21"/>
                    </a:cubicBezTo>
                    <a:cubicBezTo>
                      <a:pt x="24" y="19"/>
                      <a:pt x="21" y="16"/>
                      <a:pt x="21" y="13"/>
                    </a:cubicBezTo>
                    <a:cubicBezTo>
                      <a:pt x="21" y="10"/>
                      <a:pt x="24" y="6"/>
                      <a:pt x="26" y="4"/>
                    </a:cubicBezTo>
                  </a:path>
                </a:pathLst>
              </a:custGeom>
              <a:solidFill>
                <a:srgbClr val="853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3" name="Freeform 570">
                <a:extLst>
                  <a:ext uri="{FF2B5EF4-FFF2-40B4-BE49-F238E27FC236}">
                    <a16:creationId xmlns:a16="http://schemas.microsoft.com/office/drawing/2014/main" id="{674E22BB-7B8C-4F7E-ABDF-91AC4A2EC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4" y="1359"/>
                <a:ext cx="57" cy="55"/>
              </a:xfrm>
              <a:custGeom>
                <a:avLst/>
                <a:gdLst>
                  <a:gd name="T0" fmla="*/ 82 w 34"/>
                  <a:gd name="T1" fmla="*/ 0 h 31"/>
                  <a:gd name="T2" fmla="*/ 137 w 34"/>
                  <a:gd name="T3" fmla="*/ 44 h 31"/>
                  <a:gd name="T4" fmla="*/ 109 w 34"/>
                  <a:gd name="T5" fmla="*/ 130 h 31"/>
                  <a:gd name="T6" fmla="*/ 62 w 34"/>
                  <a:gd name="T7" fmla="*/ 7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31">
                    <a:moveTo>
                      <a:pt x="17" y="0"/>
                    </a:moveTo>
                    <a:cubicBezTo>
                      <a:pt x="19" y="3"/>
                      <a:pt x="26" y="4"/>
                      <a:pt x="29" y="8"/>
                    </a:cubicBezTo>
                    <a:cubicBezTo>
                      <a:pt x="34" y="14"/>
                      <a:pt x="31" y="20"/>
                      <a:pt x="23" y="23"/>
                    </a:cubicBezTo>
                    <a:cubicBezTo>
                      <a:pt x="0" y="31"/>
                      <a:pt x="18" y="9"/>
                      <a:pt x="13" y="1"/>
                    </a:cubicBezTo>
                  </a:path>
                </a:pathLst>
              </a:custGeom>
              <a:solidFill>
                <a:srgbClr val="853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4" name="Freeform 571">
                <a:extLst>
                  <a:ext uri="{FF2B5EF4-FFF2-40B4-BE49-F238E27FC236}">
                    <a16:creationId xmlns:a16="http://schemas.microsoft.com/office/drawing/2014/main" id="{2C991E3D-52E4-4285-89C5-365EBFA4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6" y="1595"/>
                <a:ext cx="20" cy="34"/>
              </a:xfrm>
              <a:custGeom>
                <a:avLst/>
                <a:gdLst>
                  <a:gd name="T0" fmla="*/ 50 w 12"/>
                  <a:gd name="T1" fmla="*/ 0 h 19"/>
                  <a:gd name="T2" fmla="*/ 22 w 12"/>
                  <a:gd name="T3" fmla="*/ 86 h 19"/>
                  <a:gd name="T4" fmla="*/ 55 w 12"/>
                  <a:gd name="T5" fmla="*/ 7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19">
                    <a:moveTo>
                      <a:pt x="11" y="0"/>
                    </a:moveTo>
                    <a:cubicBezTo>
                      <a:pt x="9" y="2"/>
                      <a:pt x="0" y="11"/>
                      <a:pt x="5" y="15"/>
                    </a:cubicBezTo>
                    <a:cubicBezTo>
                      <a:pt x="9" y="19"/>
                      <a:pt x="9" y="4"/>
                      <a:pt x="12" y="1"/>
                    </a:cubicBezTo>
                  </a:path>
                </a:pathLst>
              </a:custGeom>
              <a:solidFill>
                <a:srgbClr val="853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5" name="Freeform 572">
                <a:extLst>
                  <a:ext uri="{FF2B5EF4-FFF2-40B4-BE49-F238E27FC236}">
                    <a16:creationId xmlns:a16="http://schemas.microsoft.com/office/drawing/2014/main" id="{466307A1-9EAE-44B4-A72A-17BDD0588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1730"/>
                <a:ext cx="44" cy="48"/>
              </a:xfrm>
              <a:custGeom>
                <a:avLst/>
                <a:gdLst>
                  <a:gd name="T0" fmla="*/ 107 w 26"/>
                  <a:gd name="T1" fmla="*/ 16 h 27"/>
                  <a:gd name="T2" fmla="*/ 54 w 26"/>
                  <a:gd name="T3" fmla="*/ 135 h 27"/>
                  <a:gd name="T4" fmla="*/ 83 w 26"/>
                  <a:gd name="T5" fmla="*/ 85 h 27"/>
                  <a:gd name="T6" fmla="*/ 125 w 26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27">
                    <a:moveTo>
                      <a:pt x="22" y="3"/>
                    </a:moveTo>
                    <a:cubicBezTo>
                      <a:pt x="22" y="0"/>
                      <a:pt x="0" y="20"/>
                      <a:pt x="11" y="24"/>
                    </a:cubicBezTo>
                    <a:cubicBezTo>
                      <a:pt x="17" y="27"/>
                      <a:pt x="17" y="19"/>
                      <a:pt x="17" y="15"/>
                    </a:cubicBezTo>
                    <a:cubicBezTo>
                      <a:pt x="18" y="9"/>
                      <a:pt x="19" y="2"/>
                      <a:pt x="26" y="0"/>
                    </a:cubicBezTo>
                  </a:path>
                </a:pathLst>
              </a:custGeom>
              <a:solidFill>
                <a:srgbClr val="853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6" name="Freeform 573">
                <a:extLst>
                  <a:ext uri="{FF2B5EF4-FFF2-40B4-BE49-F238E27FC236}">
                    <a16:creationId xmlns:a16="http://schemas.microsoft.com/office/drawing/2014/main" id="{541FFAC3-4099-4CA4-A74C-9C5BB2A9E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1115"/>
                <a:ext cx="60" cy="108"/>
              </a:xfrm>
              <a:custGeom>
                <a:avLst/>
                <a:gdLst>
                  <a:gd name="T0" fmla="*/ 0 w 36"/>
                  <a:gd name="T1" fmla="*/ 317 h 61"/>
                  <a:gd name="T2" fmla="*/ 117 w 36"/>
                  <a:gd name="T3" fmla="*/ 172 h 61"/>
                  <a:gd name="T4" fmla="*/ 162 w 36"/>
                  <a:gd name="T5" fmla="*/ 0 h 61"/>
                  <a:gd name="T6" fmla="*/ 8 w 36"/>
                  <a:gd name="T7" fmla="*/ 338 h 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61">
                    <a:moveTo>
                      <a:pt x="0" y="57"/>
                    </a:moveTo>
                    <a:cubicBezTo>
                      <a:pt x="9" y="60"/>
                      <a:pt x="21" y="38"/>
                      <a:pt x="25" y="31"/>
                    </a:cubicBezTo>
                    <a:cubicBezTo>
                      <a:pt x="31" y="22"/>
                      <a:pt x="36" y="10"/>
                      <a:pt x="35" y="0"/>
                    </a:cubicBezTo>
                    <a:cubicBezTo>
                      <a:pt x="35" y="25"/>
                      <a:pt x="23" y="49"/>
                      <a:pt x="2" y="6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7" name="Oval 574">
                <a:extLst>
                  <a:ext uri="{FF2B5EF4-FFF2-40B4-BE49-F238E27FC236}">
                    <a16:creationId xmlns:a16="http://schemas.microsoft.com/office/drawing/2014/main" id="{B396AA40-80FF-4C0E-A61D-B6154A198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3" y="1094"/>
                <a:ext cx="10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78" name="Oval 575">
                <a:extLst>
                  <a:ext uri="{FF2B5EF4-FFF2-40B4-BE49-F238E27FC236}">
                    <a16:creationId xmlns:a16="http://schemas.microsoft.com/office/drawing/2014/main" id="{ACF05B04-8D98-4AED-B29A-6A54EE571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8" y="1072"/>
                <a:ext cx="15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79" name="Oval 576">
                <a:extLst>
                  <a:ext uri="{FF2B5EF4-FFF2-40B4-BE49-F238E27FC236}">
                    <a16:creationId xmlns:a16="http://schemas.microsoft.com/office/drawing/2014/main" id="{2C31A853-4090-44B0-98C2-F4FFE8F78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" y="1212"/>
                <a:ext cx="8" cy="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80" name="Freeform 577">
                <a:extLst>
                  <a:ext uri="{FF2B5EF4-FFF2-40B4-BE49-F238E27FC236}">
                    <a16:creationId xmlns:a16="http://schemas.microsoft.com/office/drawing/2014/main" id="{B85E2E84-ACA1-4F09-B0AA-243EF2D94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1320"/>
                <a:ext cx="110" cy="110"/>
              </a:xfrm>
              <a:custGeom>
                <a:avLst/>
                <a:gdLst>
                  <a:gd name="T0" fmla="*/ 8 w 66"/>
                  <a:gd name="T1" fmla="*/ 346 h 62"/>
                  <a:gd name="T2" fmla="*/ 55 w 66"/>
                  <a:gd name="T3" fmla="*/ 268 h 62"/>
                  <a:gd name="T4" fmla="*/ 125 w 66"/>
                  <a:gd name="T5" fmla="*/ 160 h 62"/>
                  <a:gd name="T6" fmla="*/ 305 w 66"/>
                  <a:gd name="T7" fmla="*/ 0 h 62"/>
                  <a:gd name="T8" fmla="*/ 138 w 66"/>
                  <a:gd name="T9" fmla="*/ 110 h 62"/>
                  <a:gd name="T10" fmla="*/ 70 w 66"/>
                  <a:gd name="T11" fmla="*/ 208 h 62"/>
                  <a:gd name="T12" fmla="*/ 0 w 66"/>
                  <a:gd name="T13" fmla="*/ 346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62">
                    <a:moveTo>
                      <a:pt x="2" y="62"/>
                    </a:moveTo>
                    <a:cubicBezTo>
                      <a:pt x="7" y="60"/>
                      <a:pt x="9" y="53"/>
                      <a:pt x="12" y="48"/>
                    </a:cubicBezTo>
                    <a:cubicBezTo>
                      <a:pt x="17" y="41"/>
                      <a:pt x="21" y="35"/>
                      <a:pt x="27" y="29"/>
                    </a:cubicBezTo>
                    <a:cubicBezTo>
                      <a:pt x="39" y="18"/>
                      <a:pt x="52" y="7"/>
                      <a:pt x="66" y="0"/>
                    </a:cubicBezTo>
                    <a:cubicBezTo>
                      <a:pt x="52" y="3"/>
                      <a:pt x="40" y="10"/>
                      <a:pt x="30" y="20"/>
                    </a:cubicBezTo>
                    <a:cubicBezTo>
                      <a:pt x="25" y="25"/>
                      <a:pt x="19" y="31"/>
                      <a:pt x="15" y="37"/>
                    </a:cubicBezTo>
                    <a:cubicBezTo>
                      <a:pt x="10" y="45"/>
                      <a:pt x="8" y="57"/>
                      <a:pt x="0" y="6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1" name="Oval 578">
                <a:extLst>
                  <a:ext uri="{FF2B5EF4-FFF2-40B4-BE49-F238E27FC236}">
                    <a16:creationId xmlns:a16="http://schemas.microsoft.com/office/drawing/2014/main" id="{20AB436E-6E8F-4454-B85D-A13FEE18E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1" y="1313"/>
                <a:ext cx="12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82" name="Oval 579">
                <a:extLst>
                  <a:ext uri="{FF2B5EF4-FFF2-40B4-BE49-F238E27FC236}">
                    <a16:creationId xmlns:a16="http://schemas.microsoft.com/office/drawing/2014/main" id="{78C84817-3235-4035-8104-B3450443AE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3" y="1436"/>
                <a:ext cx="13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83" name="Freeform 580">
                <a:extLst>
                  <a:ext uri="{FF2B5EF4-FFF2-40B4-BE49-F238E27FC236}">
                    <a16:creationId xmlns:a16="http://schemas.microsoft.com/office/drawing/2014/main" id="{AFDD7EE0-78DB-4B8F-B96B-3F0F8E233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" y="1533"/>
                <a:ext cx="38" cy="135"/>
              </a:xfrm>
              <a:custGeom>
                <a:avLst/>
                <a:gdLst>
                  <a:gd name="T0" fmla="*/ 13 w 23"/>
                  <a:gd name="T1" fmla="*/ 0 h 76"/>
                  <a:gd name="T2" fmla="*/ 104 w 23"/>
                  <a:gd name="T3" fmla="*/ 426 h 76"/>
                  <a:gd name="T4" fmla="*/ 8 w 23"/>
                  <a:gd name="T5" fmla="*/ 215 h 76"/>
                  <a:gd name="T6" fmla="*/ 8 w 23"/>
                  <a:gd name="T7" fmla="*/ 57 h 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76">
                    <a:moveTo>
                      <a:pt x="3" y="0"/>
                    </a:moveTo>
                    <a:cubicBezTo>
                      <a:pt x="0" y="28"/>
                      <a:pt x="1" y="55"/>
                      <a:pt x="23" y="76"/>
                    </a:cubicBezTo>
                    <a:cubicBezTo>
                      <a:pt x="13" y="64"/>
                      <a:pt x="4" y="55"/>
                      <a:pt x="2" y="38"/>
                    </a:cubicBezTo>
                    <a:cubicBezTo>
                      <a:pt x="1" y="29"/>
                      <a:pt x="1" y="20"/>
                      <a:pt x="2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4" name="Oval 581">
                <a:extLst>
                  <a:ext uri="{FF2B5EF4-FFF2-40B4-BE49-F238E27FC236}">
                    <a16:creationId xmlns:a16="http://schemas.microsoft.com/office/drawing/2014/main" id="{77163B10-BC3E-4EB1-9E96-3A46283B5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6" y="1514"/>
                <a:ext cx="9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85" name="Oval 582">
                <a:extLst>
                  <a:ext uri="{FF2B5EF4-FFF2-40B4-BE49-F238E27FC236}">
                    <a16:creationId xmlns:a16="http://schemas.microsoft.com/office/drawing/2014/main" id="{90AC4CE5-8017-4BD7-BD8C-C624F18E1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0" y="1668"/>
                <a:ext cx="11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86" name="Freeform 583">
                <a:extLst>
                  <a:ext uri="{FF2B5EF4-FFF2-40B4-BE49-F238E27FC236}">
                    <a16:creationId xmlns:a16="http://schemas.microsoft.com/office/drawing/2014/main" id="{29EACCFA-FD69-4E96-AA17-A3B6EE1FA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1659"/>
                <a:ext cx="102" cy="140"/>
              </a:xfrm>
              <a:custGeom>
                <a:avLst/>
                <a:gdLst>
                  <a:gd name="T0" fmla="*/ 286 w 61"/>
                  <a:gd name="T1" fmla="*/ 0 h 79"/>
                  <a:gd name="T2" fmla="*/ 90 w 61"/>
                  <a:gd name="T3" fmla="*/ 195 h 79"/>
                  <a:gd name="T4" fmla="*/ 0 w 61"/>
                  <a:gd name="T5" fmla="*/ 439 h 79"/>
                  <a:gd name="T6" fmla="*/ 117 w 61"/>
                  <a:gd name="T7" fmla="*/ 200 h 79"/>
                  <a:gd name="T8" fmla="*/ 192 w 61"/>
                  <a:gd name="T9" fmla="*/ 145 h 79"/>
                  <a:gd name="T10" fmla="*/ 251 w 61"/>
                  <a:gd name="T11" fmla="*/ 73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1" h="79">
                    <a:moveTo>
                      <a:pt x="61" y="0"/>
                    </a:moveTo>
                    <a:cubicBezTo>
                      <a:pt x="48" y="14"/>
                      <a:pt x="33" y="22"/>
                      <a:pt x="19" y="35"/>
                    </a:cubicBezTo>
                    <a:cubicBezTo>
                      <a:pt x="5" y="47"/>
                      <a:pt x="6" y="63"/>
                      <a:pt x="0" y="79"/>
                    </a:cubicBezTo>
                    <a:cubicBezTo>
                      <a:pt x="4" y="64"/>
                      <a:pt x="13" y="47"/>
                      <a:pt x="25" y="36"/>
                    </a:cubicBezTo>
                    <a:cubicBezTo>
                      <a:pt x="30" y="32"/>
                      <a:pt x="36" y="30"/>
                      <a:pt x="41" y="26"/>
                    </a:cubicBezTo>
                    <a:cubicBezTo>
                      <a:pt x="46" y="22"/>
                      <a:pt x="49" y="17"/>
                      <a:pt x="54" y="1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7" name="Oval 584">
                <a:extLst>
                  <a:ext uri="{FF2B5EF4-FFF2-40B4-BE49-F238E27FC236}">
                    <a16:creationId xmlns:a16="http://schemas.microsoft.com/office/drawing/2014/main" id="{E6144FB2-91A9-4FC3-A8CE-50FCA6367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1" y="1639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88" name="Oval 585">
                <a:extLst>
                  <a:ext uri="{FF2B5EF4-FFF2-40B4-BE49-F238E27FC236}">
                    <a16:creationId xmlns:a16="http://schemas.microsoft.com/office/drawing/2014/main" id="{B7517871-A022-4981-99CC-2F537DA2E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9" y="1797"/>
                <a:ext cx="10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89" name="Oval 586">
                <a:extLst>
                  <a:ext uri="{FF2B5EF4-FFF2-40B4-BE49-F238E27FC236}">
                    <a16:creationId xmlns:a16="http://schemas.microsoft.com/office/drawing/2014/main" id="{7230E317-A263-40D3-998D-5A9BF971E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9" y="1817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5690" name="Freeform 587">
                <a:extLst>
                  <a:ext uri="{FF2B5EF4-FFF2-40B4-BE49-F238E27FC236}">
                    <a16:creationId xmlns:a16="http://schemas.microsoft.com/office/drawing/2014/main" id="{0169ECF1-1B95-44ED-BD62-A6310E0EF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" y="1079"/>
                <a:ext cx="29" cy="50"/>
              </a:xfrm>
              <a:custGeom>
                <a:avLst/>
                <a:gdLst>
                  <a:gd name="T0" fmla="*/ 78 w 17"/>
                  <a:gd name="T1" fmla="*/ 0 h 28"/>
                  <a:gd name="T2" fmla="*/ 78 w 17"/>
                  <a:gd name="T3" fmla="*/ 29 h 28"/>
                  <a:gd name="T4" fmla="*/ 58 w 17"/>
                  <a:gd name="T5" fmla="*/ 80 h 28"/>
                  <a:gd name="T6" fmla="*/ 0 w 17"/>
                  <a:gd name="T7" fmla="*/ 159 h 28"/>
                  <a:gd name="T8" fmla="*/ 65 w 17"/>
                  <a:gd name="T9" fmla="*/ 86 h 28"/>
                  <a:gd name="T10" fmla="*/ 75 w 17"/>
                  <a:gd name="T11" fmla="*/ 13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28">
                    <a:moveTo>
                      <a:pt x="16" y="0"/>
                    </a:moveTo>
                    <a:cubicBezTo>
                      <a:pt x="16" y="1"/>
                      <a:pt x="17" y="4"/>
                      <a:pt x="16" y="5"/>
                    </a:cubicBezTo>
                    <a:cubicBezTo>
                      <a:pt x="16" y="9"/>
                      <a:pt x="14" y="11"/>
                      <a:pt x="12" y="14"/>
                    </a:cubicBezTo>
                    <a:cubicBezTo>
                      <a:pt x="9" y="20"/>
                      <a:pt x="5" y="24"/>
                      <a:pt x="0" y="28"/>
                    </a:cubicBezTo>
                    <a:cubicBezTo>
                      <a:pt x="6" y="24"/>
                      <a:pt x="10" y="22"/>
                      <a:pt x="13" y="15"/>
                    </a:cubicBezTo>
                    <a:cubicBezTo>
                      <a:pt x="16" y="11"/>
                      <a:pt x="17" y="7"/>
                      <a:pt x="15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1" name="Freeform 588">
                <a:extLst>
                  <a:ext uri="{FF2B5EF4-FFF2-40B4-BE49-F238E27FC236}">
                    <a16:creationId xmlns:a16="http://schemas.microsoft.com/office/drawing/2014/main" id="{B01B8033-6271-46A6-B0B7-912AB53CD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1227"/>
                <a:ext cx="60" cy="76"/>
              </a:xfrm>
              <a:custGeom>
                <a:avLst/>
                <a:gdLst>
                  <a:gd name="T0" fmla="*/ 167 w 36"/>
                  <a:gd name="T1" fmla="*/ 0 h 43"/>
                  <a:gd name="T2" fmla="*/ 83 w 36"/>
                  <a:gd name="T3" fmla="*/ 87 h 43"/>
                  <a:gd name="T4" fmla="*/ 0 w 36"/>
                  <a:gd name="T5" fmla="*/ 237 h 43"/>
                  <a:gd name="T6" fmla="*/ 112 w 36"/>
                  <a:gd name="T7" fmla="*/ 72 h 43"/>
                  <a:gd name="T8" fmla="*/ 162 w 36"/>
                  <a:gd name="T9" fmla="*/ 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36" y="0"/>
                    </a:moveTo>
                    <a:cubicBezTo>
                      <a:pt x="31" y="6"/>
                      <a:pt x="23" y="10"/>
                      <a:pt x="18" y="16"/>
                    </a:cubicBezTo>
                    <a:cubicBezTo>
                      <a:pt x="11" y="24"/>
                      <a:pt x="4" y="34"/>
                      <a:pt x="0" y="43"/>
                    </a:cubicBezTo>
                    <a:cubicBezTo>
                      <a:pt x="8" y="33"/>
                      <a:pt x="14" y="22"/>
                      <a:pt x="24" y="13"/>
                    </a:cubicBezTo>
                    <a:cubicBezTo>
                      <a:pt x="28" y="10"/>
                      <a:pt x="33" y="6"/>
                      <a:pt x="35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2" name="Freeform 589">
                <a:extLst>
                  <a:ext uri="{FF2B5EF4-FFF2-40B4-BE49-F238E27FC236}">
                    <a16:creationId xmlns:a16="http://schemas.microsoft.com/office/drawing/2014/main" id="{DC155C24-7007-400D-AE41-2ADAEC223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8" y="1184"/>
                <a:ext cx="28" cy="41"/>
              </a:xfrm>
              <a:custGeom>
                <a:avLst/>
                <a:gdLst>
                  <a:gd name="T0" fmla="*/ 76 w 17"/>
                  <a:gd name="T1" fmla="*/ 16 h 23"/>
                  <a:gd name="T2" fmla="*/ 13 w 17"/>
                  <a:gd name="T3" fmla="*/ 130 h 23"/>
                  <a:gd name="T4" fmla="*/ 71 w 17"/>
                  <a:gd name="T5" fmla="*/ 0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3">
                    <a:moveTo>
                      <a:pt x="17" y="3"/>
                    </a:moveTo>
                    <a:cubicBezTo>
                      <a:pt x="9" y="6"/>
                      <a:pt x="5" y="15"/>
                      <a:pt x="3" y="23"/>
                    </a:cubicBezTo>
                    <a:cubicBezTo>
                      <a:pt x="0" y="13"/>
                      <a:pt x="11" y="6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3" name="Freeform 590">
                <a:extLst>
                  <a:ext uri="{FF2B5EF4-FFF2-40B4-BE49-F238E27FC236}">
                    <a16:creationId xmlns:a16="http://schemas.microsoft.com/office/drawing/2014/main" id="{B67DC369-2295-4EB4-80B7-222757D02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6" y="1110"/>
                <a:ext cx="20" cy="49"/>
              </a:xfrm>
              <a:custGeom>
                <a:avLst/>
                <a:gdLst>
                  <a:gd name="T0" fmla="*/ 28 w 12"/>
                  <a:gd name="T1" fmla="*/ 0 h 28"/>
                  <a:gd name="T2" fmla="*/ 55 w 12"/>
                  <a:gd name="T3" fmla="*/ 151 h 28"/>
                  <a:gd name="T4" fmla="*/ 28 w 12"/>
                  <a:gd name="T5" fmla="*/ 7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28">
                    <a:moveTo>
                      <a:pt x="6" y="0"/>
                    </a:moveTo>
                    <a:cubicBezTo>
                      <a:pt x="5" y="9"/>
                      <a:pt x="4" y="22"/>
                      <a:pt x="12" y="28"/>
                    </a:cubicBezTo>
                    <a:cubicBezTo>
                      <a:pt x="1" y="23"/>
                      <a:pt x="0" y="11"/>
                      <a:pt x="6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4" name="Freeform 591">
                <a:extLst>
                  <a:ext uri="{FF2B5EF4-FFF2-40B4-BE49-F238E27FC236}">
                    <a16:creationId xmlns:a16="http://schemas.microsoft.com/office/drawing/2014/main" id="{F639D263-6AB9-4BB0-B9BD-73401AA03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" y="1017"/>
                <a:ext cx="16" cy="34"/>
              </a:xfrm>
              <a:custGeom>
                <a:avLst/>
                <a:gdLst>
                  <a:gd name="T0" fmla="*/ 0 w 10"/>
                  <a:gd name="T1" fmla="*/ 0 h 19"/>
                  <a:gd name="T2" fmla="*/ 16 w 10"/>
                  <a:gd name="T3" fmla="*/ 109 h 19"/>
                  <a:gd name="T4" fmla="*/ 8 w 10"/>
                  <a:gd name="T5" fmla="*/ 13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9">
                    <a:moveTo>
                      <a:pt x="0" y="0"/>
                    </a:moveTo>
                    <a:cubicBezTo>
                      <a:pt x="5" y="6"/>
                      <a:pt x="6" y="12"/>
                      <a:pt x="4" y="19"/>
                    </a:cubicBezTo>
                    <a:cubicBezTo>
                      <a:pt x="10" y="14"/>
                      <a:pt x="7" y="6"/>
                      <a:pt x="2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5" name="Freeform 592">
                <a:extLst>
                  <a:ext uri="{FF2B5EF4-FFF2-40B4-BE49-F238E27FC236}">
                    <a16:creationId xmlns:a16="http://schemas.microsoft.com/office/drawing/2014/main" id="{085C8344-0D3E-43BD-9264-6AC68C6B6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1317"/>
                <a:ext cx="16" cy="58"/>
              </a:xfrm>
              <a:custGeom>
                <a:avLst/>
                <a:gdLst>
                  <a:gd name="T0" fmla="*/ 5 w 10"/>
                  <a:gd name="T1" fmla="*/ 0 h 33"/>
                  <a:gd name="T2" fmla="*/ 0 w 10"/>
                  <a:gd name="T3" fmla="*/ 179 h 33"/>
                  <a:gd name="T4" fmla="*/ 35 w 10"/>
                  <a:gd name="T5" fmla="*/ 93 h 33"/>
                  <a:gd name="T6" fmla="*/ 8 w 10"/>
                  <a:gd name="T7" fmla="*/ 12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33">
                    <a:moveTo>
                      <a:pt x="1" y="0"/>
                    </a:moveTo>
                    <a:cubicBezTo>
                      <a:pt x="8" y="11"/>
                      <a:pt x="8" y="23"/>
                      <a:pt x="0" y="33"/>
                    </a:cubicBezTo>
                    <a:cubicBezTo>
                      <a:pt x="6" y="28"/>
                      <a:pt x="10" y="24"/>
                      <a:pt x="9" y="17"/>
                    </a:cubicBezTo>
                    <a:cubicBezTo>
                      <a:pt x="9" y="12"/>
                      <a:pt x="6" y="6"/>
                      <a:pt x="2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6" name="Freeform 593">
                <a:extLst>
                  <a:ext uri="{FF2B5EF4-FFF2-40B4-BE49-F238E27FC236}">
                    <a16:creationId xmlns:a16="http://schemas.microsoft.com/office/drawing/2014/main" id="{B498BBCC-D6B7-4D03-BD72-AD8A0DC6F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7" y="1404"/>
                <a:ext cx="24" cy="48"/>
              </a:xfrm>
              <a:custGeom>
                <a:avLst/>
                <a:gdLst>
                  <a:gd name="T0" fmla="*/ 70 w 14"/>
                  <a:gd name="T1" fmla="*/ 0 h 27"/>
                  <a:gd name="T2" fmla="*/ 36 w 14"/>
                  <a:gd name="T3" fmla="*/ 151 h 27"/>
                  <a:gd name="T4" fmla="*/ 62 w 14"/>
                  <a:gd name="T5" fmla="*/ 7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27">
                    <a:moveTo>
                      <a:pt x="14" y="0"/>
                    </a:moveTo>
                    <a:cubicBezTo>
                      <a:pt x="7" y="4"/>
                      <a:pt x="0" y="19"/>
                      <a:pt x="7" y="27"/>
                    </a:cubicBezTo>
                    <a:cubicBezTo>
                      <a:pt x="0" y="19"/>
                      <a:pt x="2" y="4"/>
                      <a:pt x="1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7" name="Freeform 594">
                <a:extLst>
                  <a:ext uri="{FF2B5EF4-FFF2-40B4-BE49-F238E27FC236}">
                    <a16:creationId xmlns:a16="http://schemas.microsoft.com/office/drawing/2014/main" id="{199FE21D-2020-475A-AF45-98D242288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1489"/>
                <a:ext cx="38" cy="19"/>
              </a:xfrm>
              <a:custGeom>
                <a:avLst/>
                <a:gdLst>
                  <a:gd name="T0" fmla="*/ 0 w 23"/>
                  <a:gd name="T1" fmla="*/ 41 h 11"/>
                  <a:gd name="T2" fmla="*/ 58 w 23"/>
                  <a:gd name="T3" fmla="*/ 16 h 11"/>
                  <a:gd name="T4" fmla="*/ 104 w 23"/>
                  <a:gd name="T5" fmla="*/ 57 h 11"/>
                  <a:gd name="T6" fmla="*/ 58 w 23"/>
                  <a:gd name="T7" fmla="*/ 9 h 11"/>
                  <a:gd name="T8" fmla="*/ 8 w 23"/>
                  <a:gd name="T9" fmla="*/ 2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1">
                    <a:moveTo>
                      <a:pt x="0" y="8"/>
                    </a:moveTo>
                    <a:cubicBezTo>
                      <a:pt x="5" y="5"/>
                      <a:pt x="7" y="2"/>
                      <a:pt x="13" y="3"/>
                    </a:cubicBezTo>
                    <a:cubicBezTo>
                      <a:pt x="18" y="4"/>
                      <a:pt x="20" y="7"/>
                      <a:pt x="23" y="11"/>
                    </a:cubicBezTo>
                    <a:cubicBezTo>
                      <a:pt x="21" y="6"/>
                      <a:pt x="18" y="3"/>
                      <a:pt x="13" y="2"/>
                    </a:cubicBezTo>
                    <a:cubicBezTo>
                      <a:pt x="8" y="0"/>
                      <a:pt x="6" y="1"/>
                      <a:pt x="2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8" name="Freeform 595">
                <a:extLst>
                  <a:ext uri="{FF2B5EF4-FFF2-40B4-BE49-F238E27FC236}">
                    <a16:creationId xmlns:a16="http://schemas.microsoft.com/office/drawing/2014/main" id="{FC1AD722-A12A-4D00-A67E-4B29F2348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1537"/>
                <a:ext cx="27" cy="62"/>
              </a:xfrm>
              <a:custGeom>
                <a:avLst/>
                <a:gdLst>
                  <a:gd name="T0" fmla="*/ 29 w 16"/>
                  <a:gd name="T1" fmla="*/ 0 h 35"/>
                  <a:gd name="T2" fmla="*/ 42 w 16"/>
                  <a:gd name="T3" fmla="*/ 106 h 35"/>
                  <a:gd name="T4" fmla="*/ 78 w 16"/>
                  <a:gd name="T5" fmla="*/ 195 h 35"/>
                  <a:gd name="T6" fmla="*/ 20 w 16"/>
                  <a:gd name="T7" fmla="*/ 7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5">
                    <a:moveTo>
                      <a:pt x="6" y="0"/>
                    </a:moveTo>
                    <a:cubicBezTo>
                      <a:pt x="8" y="6"/>
                      <a:pt x="7" y="13"/>
                      <a:pt x="9" y="19"/>
                    </a:cubicBezTo>
                    <a:cubicBezTo>
                      <a:pt x="11" y="25"/>
                      <a:pt x="13" y="30"/>
                      <a:pt x="16" y="35"/>
                    </a:cubicBezTo>
                    <a:cubicBezTo>
                      <a:pt x="8" y="29"/>
                      <a:pt x="0" y="11"/>
                      <a:pt x="4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9" name="Freeform 596">
                <a:extLst>
                  <a:ext uri="{FF2B5EF4-FFF2-40B4-BE49-F238E27FC236}">
                    <a16:creationId xmlns:a16="http://schemas.microsoft.com/office/drawing/2014/main" id="{F6CC089B-75CE-4E63-A093-11B383E56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38"/>
                <a:ext cx="33" cy="39"/>
              </a:xfrm>
              <a:custGeom>
                <a:avLst/>
                <a:gdLst>
                  <a:gd name="T0" fmla="*/ 0 w 20"/>
                  <a:gd name="T1" fmla="*/ 0 h 22"/>
                  <a:gd name="T2" fmla="*/ 89 w 20"/>
                  <a:gd name="T3" fmla="*/ 110 h 22"/>
                  <a:gd name="T4" fmla="*/ 46 w 20"/>
                  <a:gd name="T5" fmla="*/ 73 h 22"/>
                  <a:gd name="T6" fmla="*/ 8 w 20"/>
                  <a:gd name="T7" fmla="*/ 16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22">
                    <a:moveTo>
                      <a:pt x="0" y="0"/>
                    </a:moveTo>
                    <a:cubicBezTo>
                      <a:pt x="4" y="7"/>
                      <a:pt x="9" y="22"/>
                      <a:pt x="20" y="20"/>
                    </a:cubicBezTo>
                    <a:cubicBezTo>
                      <a:pt x="18" y="17"/>
                      <a:pt x="13" y="16"/>
                      <a:pt x="10" y="13"/>
                    </a:cubicBezTo>
                    <a:cubicBezTo>
                      <a:pt x="7" y="10"/>
                      <a:pt x="5" y="6"/>
                      <a:pt x="2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0" name="Freeform 597">
                <a:extLst>
                  <a:ext uri="{FF2B5EF4-FFF2-40B4-BE49-F238E27FC236}">
                    <a16:creationId xmlns:a16="http://schemas.microsoft.com/office/drawing/2014/main" id="{0E54D925-7BAE-4CB6-B419-65AB5C406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1492"/>
                <a:ext cx="40" cy="41"/>
              </a:xfrm>
              <a:custGeom>
                <a:avLst/>
                <a:gdLst>
                  <a:gd name="T0" fmla="*/ 0 w 24"/>
                  <a:gd name="T1" fmla="*/ 0 h 23"/>
                  <a:gd name="T2" fmla="*/ 70 w 24"/>
                  <a:gd name="T3" fmla="*/ 73 h 23"/>
                  <a:gd name="T4" fmla="*/ 112 w 24"/>
                  <a:gd name="T5" fmla="*/ 130 h 23"/>
                  <a:gd name="T6" fmla="*/ 63 w 24"/>
                  <a:gd name="T7" fmla="*/ 52 h 23"/>
                  <a:gd name="T8" fmla="*/ 8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0"/>
                    </a:moveTo>
                    <a:cubicBezTo>
                      <a:pt x="5" y="5"/>
                      <a:pt x="11" y="8"/>
                      <a:pt x="15" y="13"/>
                    </a:cubicBezTo>
                    <a:cubicBezTo>
                      <a:pt x="18" y="17"/>
                      <a:pt x="20" y="21"/>
                      <a:pt x="24" y="23"/>
                    </a:cubicBezTo>
                    <a:cubicBezTo>
                      <a:pt x="20" y="20"/>
                      <a:pt x="17" y="14"/>
                      <a:pt x="14" y="9"/>
                    </a:cubicBezTo>
                    <a:cubicBezTo>
                      <a:pt x="11" y="4"/>
                      <a:pt x="6" y="3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1" name="Freeform 598">
                <a:extLst>
                  <a:ext uri="{FF2B5EF4-FFF2-40B4-BE49-F238E27FC236}">
                    <a16:creationId xmlns:a16="http://schemas.microsoft.com/office/drawing/2014/main" id="{A54D2994-7760-49FB-9A5E-27AC75823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4" y="1514"/>
                <a:ext cx="44" cy="67"/>
              </a:xfrm>
              <a:custGeom>
                <a:avLst/>
                <a:gdLst>
                  <a:gd name="T0" fmla="*/ 0 w 26"/>
                  <a:gd name="T1" fmla="*/ 0 h 38"/>
                  <a:gd name="T2" fmla="*/ 29 w 26"/>
                  <a:gd name="T3" fmla="*/ 16 h 38"/>
                  <a:gd name="T4" fmla="*/ 86 w 26"/>
                  <a:gd name="T5" fmla="*/ 93 h 38"/>
                  <a:gd name="T6" fmla="*/ 117 w 26"/>
                  <a:gd name="T7" fmla="*/ 208 h 38"/>
                  <a:gd name="T8" fmla="*/ 98 w 26"/>
                  <a:gd name="T9" fmla="*/ 81 h 38"/>
                  <a:gd name="T10" fmla="*/ 58 w 26"/>
                  <a:gd name="T11" fmla="*/ 28 h 38"/>
                  <a:gd name="T12" fmla="*/ 20 w 26"/>
                  <a:gd name="T13" fmla="*/ 7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38">
                    <a:moveTo>
                      <a:pt x="0" y="0"/>
                    </a:moveTo>
                    <a:cubicBezTo>
                      <a:pt x="1" y="1"/>
                      <a:pt x="4" y="2"/>
                      <a:pt x="6" y="3"/>
                    </a:cubicBezTo>
                    <a:cubicBezTo>
                      <a:pt x="11" y="6"/>
                      <a:pt x="15" y="12"/>
                      <a:pt x="18" y="17"/>
                    </a:cubicBezTo>
                    <a:cubicBezTo>
                      <a:pt x="21" y="23"/>
                      <a:pt x="26" y="32"/>
                      <a:pt x="24" y="38"/>
                    </a:cubicBezTo>
                    <a:cubicBezTo>
                      <a:pt x="25" y="29"/>
                      <a:pt x="24" y="23"/>
                      <a:pt x="20" y="15"/>
                    </a:cubicBezTo>
                    <a:cubicBezTo>
                      <a:pt x="18" y="11"/>
                      <a:pt x="16" y="7"/>
                      <a:pt x="12" y="5"/>
                    </a:cubicBezTo>
                    <a:cubicBezTo>
                      <a:pt x="10" y="3"/>
                      <a:pt x="7" y="2"/>
                      <a:pt x="4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2" name="Freeform 599">
                <a:extLst>
                  <a:ext uri="{FF2B5EF4-FFF2-40B4-BE49-F238E27FC236}">
                    <a16:creationId xmlns:a16="http://schemas.microsoft.com/office/drawing/2014/main" id="{F21B388C-1C1A-4DA6-92AA-5AF88CF74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" y="1815"/>
                <a:ext cx="15" cy="106"/>
              </a:xfrm>
              <a:custGeom>
                <a:avLst/>
                <a:gdLst>
                  <a:gd name="T0" fmla="*/ 8 w 9"/>
                  <a:gd name="T1" fmla="*/ 0 h 60"/>
                  <a:gd name="T2" fmla="*/ 0 w 9"/>
                  <a:gd name="T3" fmla="*/ 330 h 60"/>
                  <a:gd name="T4" fmla="*/ 22 w 9"/>
                  <a:gd name="T5" fmla="*/ 274 h 60"/>
                  <a:gd name="T6" fmla="*/ 42 w 9"/>
                  <a:gd name="T7" fmla="*/ 178 h 60"/>
                  <a:gd name="T8" fmla="*/ 8 w 9"/>
                  <a:gd name="T9" fmla="*/ 34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60">
                    <a:moveTo>
                      <a:pt x="2" y="0"/>
                    </a:moveTo>
                    <a:cubicBezTo>
                      <a:pt x="7" y="20"/>
                      <a:pt x="7" y="41"/>
                      <a:pt x="0" y="60"/>
                    </a:cubicBezTo>
                    <a:cubicBezTo>
                      <a:pt x="0" y="57"/>
                      <a:pt x="3" y="53"/>
                      <a:pt x="5" y="50"/>
                    </a:cubicBezTo>
                    <a:cubicBezTo>
                      <a:pt x="7" y="44"/>
                      <a:pt x="9" y="38"/>
                      <a:pt x="9" y="32"/>
                    </a:cubicBezTo>
                    <a:cubicBezTo>
                      <a:pt x="9" y="23"/>
                      <a:pt x="9" y="12"/>
                      <a:pt x="2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3" name="Freeform 600">
                <a:extLst>
                  <a:ext uri="{FF2B5EF4-FFF2-40B4-BE49-F238E27FC236}">
                    <a16:creationId xmlns:a16="http://schemas.microsoft.com/office/drawing/2014/main" id="{ADBE52FF-8FE9-4B52-BA34-9EEBE9378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9" y="1537"/>
                <a:ext cx="18" cy="63"/>
              </a:xfrm>
              <a:custGeom>
                <a:avLst/>
                <a:gdLst>
                  <a:gd name="T0" fmla="*/ 47 w 11"/>
                  <a:gd name="T1" fmla="*/ 0 h 36"/>
                  <a:gd name="T2" fmla="*/ 43 w 11"/>
                  <a:gd name="T3" fmla="*/ 193 h 36"/>
                  <a:gd name="T4" fmla="*/ 21 w 11"/>
                  <a:gd name="T5" fmla="*/ 7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36">
                    <a:moveTo>
                      <a:pt x="11" y="0"/>
                    </a:moveTo>
                    <a:cubicBezTo>
                      <a:pt x="3" y="9"/>
                      <a:pt x="2" y="26"/>
                      <a:pt x="10" y="36"/>
                    </a:cubicBezTo>
                    <a:cubicBezTo>
                      <a:pt x="0" y="26"/>
                      <a:pt x="0" y="13"/>
                      <a:pt x="5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4" name="Freeform 601">
                <a:extLst>
                  <a:ext uri="{FF2B5EF4-FFF2-40B4-BE49-F238E27FC236}">
                    <a16:creationId xmlns:a16="http://schemas.microsoft.com/office/drawing/2014/main" id="{00BFB8FE-4A6E-440A-BF84-F17F10FA8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1648"/>
                <a:ext cx="27" cy="53"/>
              </a:xfrm>
              <a:custGeom>
                <a:avLst/>
                <a:gdLst>
                  <a:gd name="T0" fmla="*/ 49 w 16"/>
                  <a:gd name="T1" fmla="*/ 0 h 30"/>
                  <a:gd name="T2" fmla="*/ 49 w 16"/>
                  <a:gd name="T3" fmla="*/ 78 h 30"/>
                  <a:gd name="T4" fmla="*/ 0 w 16"/>
                  <a:gd name="T5" fmla="*/ 143 h 30"/>
                  <a:gd name="T6" fmla="*/ 42 w 16"/>
                  <a:gd name="T7" fmla="*/ 16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0">
                    <a:moveTo>
                      <a:pt x="10" y="0"/>
                    </a:moveTo>
                    <a:cubicBezTo>
                      <a:pt x="11" y="5"/>
                      <a:pt x="13" y="8"/>
                      <a:pt x="10" y="14"/>
                    </a:cubicBezTo>
                    <a:cubicBezTo>
                      <a:pt x="9" y="17"/>
                      <a:pt x="6" y="27"/>
                      <a:pt x="0" y="26"/>
                    </a:cubicBezTo>
                    <a:cubicBezTo>
                      <a:pt x="10" y="30"/>
                      <a:pt x="16" y="6"/>
                      <a:pt x="9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5" name="Freeform 602">
                <a:extLst>
                  <a:ext uri="{FF2B5EF4-FFF2-40B4-BE49-F238E27FC236}">
                    <a16:creationId xmlns:a16="http://schemas.microsoft.com/office/drawing/2014/main" id="{B9188A36-A8E6-41D6-8332-8B2178BA4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1788"/>
                <a:ext cx="31" cy="48"/>
              </a:xfrm>
              <a:custGeom>
                <a:avLst/>
                <a:gdLst>
                  <a:gd name="T0" fmla="*/ 83 w 19"/>
                  <a:gd name="T1" fmla="*/ 0 h 27"/>
                  <a:gd name="T2" fmla="*/ 18 w 19"/>
                  <a:gd name="T3" fmla="*/ 151 h 27"/>
                  <a:gd name="T4" fmla="*/ 8 w 19"/>
                  <a:gd name="T5" fmla="*/ 73 h 27"/>
                  <a:gd name="T6" fmla="*/ 75 w 19"/>
                  <a:gd name="T7" fmla="*/ 16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27">
                    <a:moveTo>
                      <a:pt x="19" y="0"/>
                    </a:moveTo>
                    <a:cubicBezTo>
                      <a:pt x="8" y="6"/>
                      <a:pt x="0" y="14"/>
                      <a:pt x="4" y="27"/>
                    </a:cubicBezTo>
                    <a:cubicBezTo>
                      <a:pt x="3" y="23"/>
                      <a:pt x="0" y="18"/>
                      <a:pt x="2" y="13"/>
                    </a:cubicBezTo>
                    <a:cubicBezTo>
                      <a:pt x="3" y="8"/>
                      <a:pt x="11" y="0"/>
                      <a:pt x="17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6" name="Freeform 603">
                <a:extLst>
                  <a:ext uri="{FF2B5EF4-FFF2-40B4-BE49-F238E27FC236}">
                    <a16:creationId xmlns:a16="http://schemas.microsoft.com/office/drawing/2014/main" id="{15AA484D-1270-4157-AFEC-D210469E2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9" y="1641"/>
                <a:ext cx="23" cy="32"/>
              </a:xfrm>
              <a:custGeom>
                <a:avLst/>
                <a:gdLst>
                  <a:gd name="T0" fmla="*/ 0 w 14"/>
                  <a:gd name="T1" fmla="*/ 0 h 18"/>
                  <a:gd name="T2" fmla="*/ 62 w 14"/>
                  <a:gd name="T3" fmla="*/ 101 h 18"/>
                  <a:gd name="T4" fmla="*/ 20 w 14"/>
                  <a:gd name="T5" fmla="*/ 73 h 18"/>
                  <a:gd name="T6" fmla="*/ 0 w 14"/>
                  <a:gd name="T7" fmla="*/ 1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0" y="0"/>
                    </a:moveTo>
                    <a:cubicBezTo>
                      <a:pt x="1" y="9"/>
                      <a:pt x="7" y="13"/>
                      <a:pt x="14" y="18"/>
                    </a:cubicBezTo>
                    <a:cubicBezTo>
                      <a:pt x="10" y="17"/>
                      <a:pt x="7" y="16"/>
                      <a:pt x="4" y="13"/>
                    </a:cubicBezTo>
                    <a:cubicBezTo>
                      <a:pt x="0" y="9"/>
                      <a:pt x="1" y="6"/>
                      <a:pt x="0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7" name="Freeform 604">
                <a:extLst>
                  <a:ext uri="{FF2B5EF4-FFF2-40B4-BE49-F238E27FC236}">
                    <a16:creationId xmlns:a16="http://schemas.microsoft.com/office/drawing/2014/main" id="{CE75C710-E781-4F47-BA59-BD46FE393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1804"/>
                <a:ext cx="20" cy="30"/>
              </a:xfrm>
              <a:custGeom>
                <a:avLst/>
                <a:gdLst>
                  <a:gd name="T0" fmla="*/ 0 w 12"/>
                  <a:gd name="T1" fmla="*/ 7 h 17"/>
                  <a:gd name="T2" fmla="*/ 5 w 12"/>
                  <a:gd name="T3" fmla="*/ 0 h 17"/>
                  <a:gd name="T4" fmla="*/ 47 w 12"/>
                  <a:gd name="T5" fmla="*/ 94 h 17"/>
                  <a:gd name="T6" fmla="*/ 13 w 12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7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8" y="1"/>
                      <a:pt x="11" y="11"/>
                      <a:pt x="10" y="17"/>
                    </a:cubicBezTo>
                    <a:cubicBezTo>
                      <a:pt x="12" y="11"/>
                      <a:pt x="8" y="4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8" name="Freeform 605">
                <a:extLst>
                  <a:ext uri="{FF2B5EF4-FFF2-40B4-BE49-F238E27FC236}">
                    <a16:creationId xmlns:a16="http://schemas.microsoft.com/office/drawing/2014/main" id="{EE0C088E-3339-4FE5-9383-49A3AB5AA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" y="1584"/>
                <a:ext cx="40" cy="20"/>
              </a:xfrm>
              <a:custGeom>
                <a:avLst/>
                <a:gdLst>
                  <a:gd name="T0" fmla="*/ 0 w 24"/>
                  <a:gd name="T1" fmla="*/ 16 h 11"/>
                  <a:gd name="T2" fmla="*/ 112 w 24"/>
                  <a:gd name="T3" fmla="*/ 53 h 11"/>
                  <a:gd name="T4" fmla="*/ 5 w 24"/>
                  <a:gd name="T5" fmla="*/ 24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11">
                    <a:moveTo>
                      <a:pt x="0" y="3"/>
                    </a:moveTo>
                    <a:cubicBezTo>
                      <a:pt x="6" y="1"/>
                      <a:pt x="24" y="0"/>
                      <a:pt x="24" y="9"/>
                    </a:cubicBezTo>
                    <a:cubicBezTo>
                      <a:pt x="18" y="9"/>
                      <a:pt x="4" y="11"/>
                      <a:pt x="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9" name="Freeform 606">
                <a:extLst>
                  <a:ext uri="{FF2B5EF4-FFF2-40B4-BE49-F238E27FC236}">
                    <a16:creationId xmlns:a16="http://schemas.microsoft.com/office/drawing/2014/main" id="{864D440F-874E-4972-9D32-5F738FA9E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8" y="1577"/>
                <a:ext cx="51" cy="20"/>
              </a:xfrm>
              <a:custGeom>
                <a:avLst/>
                <a:gdLst>
                  <a:gd name="T0" fmla="*/ 13 w 31"/>
                  <a:gd name="T1" fmla="*/ 60 h 11"/>
                  <a:gd name="T2" fmla="*/ 110 w 31"/>
                  <a:gd name="T3" fmla="*/ 13 h 11"/>
                  <a:gd name="T4" fmla="*/ 67 w 31"/>
                  <a:gd name="T5" fmla="*/ 49 h 11"/>
                  <a:gd name="T6" fmla="*/ 0 w 31"/>
                  <a:gd name="T7" fmla="*/ 65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11">
                    <a:moveTo>
                      <a:pt x="3" y="10"/>
                    </a:moveTo>
                    <a:cubicBezTo>
                      <a:pt x="4" y="9"/>
                      <a:pt x="22" y="0"/>
                      <a:pt x="25" y="2"/>
                    </a:cubicBezTo>
                    <a:cubicBezTo>
                      <a:pt x="31" y="8"/>
                      <a:pt x="17" y="8"/>
                      <a:pt x="15" y="8"/>
                    </a:cubicBezTo>
                    <a:cubicBezTo>
                      <a:pt x="10" y="9"/>
                      <a:pt x="5" y="10"/>
                      <a:pt x="0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66" name="Freeform 607">
              <a:extLst>
                <a:ext uri="{FF2B5EF4-FFF2-40B4-BE49-F238E27FC236}">
                  <a16:creationId xmlns:a16="http://schemas.microsoft.com/office/drawing/2014/main" id="{B096D51C-369D-4899-A8C6-C06625EA1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" y="1648"/>
              <a:ext cx="37" cy="13"/>
            </a:xfrm>
            <a:custGeom>
              <a:avLst/>
              <a:gdLst>
                <a:gd name="T0" fmla="*/ 0 w 22"/>
                <a:gd name="T1" fmla="*/ 45 h 7"/>
                <a:gd name="T2" fmla="*/ 104 w 22"/>
                <a:gd name="T3" fmla="*/ 20 h 7"/>
                <a:gd name="T4" fmla="*/ 8 w 22"/>
                <a:gd name="T5" fmla="*/ 3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7">
                  <a:moveTo>
                    <a:pt x="0" y="7"/>
                  </a:moveTo>
                  <a:cubicBezTo>
                    <a:pt x="5" y="0"/>
                    <a:pt x="15" y="2"/>
                    <a:pt x="22" y="3"/>
                  </a:cubicBezTo>
                  <a:cubicBezTo>
                    <a:pt x="18" y="6"/>
                    <a:pt x="8" y="6"/>
                    <a:pt x="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Freeform 608">
              <a:extLst>
                <a:ext uri="{FF2B5EF4-FFF2-40B4-BE49-F238E27FC236}">
                  <a16:creationId xmlns:a16="http://schemas.microsoft.com/office/drawing/2014/main" id="{06851825-B021-42E4-8959-7ACFC16EF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" y="1666"/>
              <a:ext cx="25" cy="9"/>
            </a:xfrm>
            <a:custGeom>
              <a:avLst/>
              <a:gdLst>
                <a:gd name="T0" fmla="*/ 5 w 15"/>
                <a:gd name="T1" fmla="*/ 7 h 5"/>
                <a:gd name="T2" fmla="*/ 70 w 15"/>
                <a:gd name="T3" fmla="*/ 16 h 5"/>
                <a:gd name="T4" fmla="*/ 0 w 15"/>
                <a:gd name="T5" fmla="*/ 13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5">
                  <a:moveTo>
                    <a:pt x="1" y="1"/>
                  </a:moveTo>
                  <a:cubicBezTo>
                    <a:pt x="5" y="0"/>
                    <a:pt x="12" y="1"/>
                    <a:pt x="15" y="3"/>
                  </a:cubicBezTo>
                  <a:cubicBezTo>
                    <a:pt x="9" y="5"/>
                    <a:pt x="6" y="3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Freeform 609">
              <a:extLst>
                <a:ext uri="{FF2B5EF4-FFF2-40B4-BE49-F238E27FC236}">
                  <a16:creationId xmlns:a16="http://schemas.microsoft.com/office/drawing/2014/main" id="{D0EC8307-C0D6-44D4-8BFC-CCE1A82E1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1577"/>
              <a:ext cx="15" cy="13"/>
            </a:xfrm>
            <a:custGeom>
              <a:avLst/>
              <a:gdLst>
                <a:gd name="T0" fmla="*/ 0 w 9"/>
                <a:gd name="T1" fmla="*/ 13 h 7"/>
                <a:gd name="T2" fmla="*/ 42 w 9"/>
                <a:gd name="T3" fmla="*/ 45 h 7"/>
                <a:gd name="T4" fmla="*/ 8 w 9"/>
                <a:gd name="T5" fmla="*/ 2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7">
                  <a:moveTo>
                    <a:pt x="0" y="2"/>
                  </a:moveTo>
                  <a:cubicBezTo>
                    <a:pt x="3" y="0"/>
                    <a:pt x="8" y="4"/>
                    <a:pt x="9" y="7"/>
                  </a:cubicBezTo>
                  <a:cubicBezTo>
                    <a:pt x="6" y="6"/>
                    <a:pt x="4" y="5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Freeform 610">
              <a:extLst>
                <a:ext uri="{FF2B5EF4-FFF2-40B4-BE49-F238E27FC236}">
                  <a16:creationId xmlns:a16="http://schemas.microsoft.com/office/drawing/2014/main" id="{E1CD019A-2476-48E5-9D0C-A50AF5A5C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" y="1602"/>
              <a:ext cx="38" cy="13"/>
            </a:xfrm>
            <a:custGeom>
              <a:avLst/>
              <a:gdLst>
                <a:gd name="T0" fmla="*/ 0 w 23"/>
                <a:gd name="T1" fmla="*/ 13 h 7"/>
                <a:gd name="T2" fmla="*/ 84 w 23"/>
                <a:gd name="T3" fmla="*/ 20 h 7"/>
                <a:gd name="T4" fmla="*/ 5 w 23"/>
                <a:gd name="T5" fmla="*/ 2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7">
                  <a:moveTo>
                    <a:pt x="0" y="2"/>
                  </a:moveTo>
                  <a:cubicBezTo>
                    <a:pt x="4" y="1"/>
                    <a:pt x="15" y="0"/>
                    <a:pt x="19" y="3"/>
                  </a:cubicBezTo>
                  <a:cubicBezTo>
                    <a:pt x="23" y="7"/>
                    <a:pt x="4" y="4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611">
              <a:extLst>
                <a:ext uri="{FF2B5EF4-FFF2-40B4-BE49-F238E27FC236}">
                  <a16:creationId xmlns:a16="http://schemas.microsoft.com/office/drawing/2014/main" id="{E844DC57-87F8-4E1A-B09E-722DFD8F7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1602"/>
              <a:ext cx="26" cy="13"/>
            </a:xfrm>
            <a:custGeom>
              <a:avLst/>
              <a:gdLst>
                <a:gd name="T0" fmla="*/ 0 w 16"/>
                <a:gd name="T1" fmla="*/ 37 h 7"/>
                <a:gd name="T2" fmla="*/ 68 w 16"/>
                <a:gd name="T3" fmla="*/ 37 h 7"/>
                <a:gd name="T4" fmla="*/ 0 w 16"/>
                <a:gd name="T5" fmla="*/ 45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7">
                  <a:moveTo>
                    <a:pt x="0" y="6"/>
                  </a:moveTo>
                  <a:cubicBezTo>
                    <a:pt x="3" y="1"/>
                    <a:pt x="14" y="0"/>
                    <a:pt x="16" y="6"/>
                  </a:cubicBezTo>
                  <a:cubicBezTo>
                    <a:pt x="11" y="6"/>
                    <a:pt x="5" y="5"/>
                    <a:pt x="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612">
              <a:extLst>
                <a:ext uri="{FF2B5EF4-FFF2-40B4-BE49-F238E27FC236}">
                  <a16:creationId xmlns:a16="http://schemas.microsoft.com/office/drawing/2014/main" id="{826692E5-53B6-4953-84BF-B69003E3F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1545"/>
              <a:ext cx="25" cy="13"/>
            </a:xfrm>
            <a:custGeom>
              <a:avLst/>
              <a:gdLst>
                <a:gd name="T0" fmla="*/ 0 w 15"/>
                <a:gd name="T1" fmla="*/ 37 h 7"/>
                <a:gd name="T2" fmla="*/ 70 w 15"/>
                <a:gd name="T3" fmla="*/ 24 h 7"/>
                <a:gd name="T4" fmla="*/ 8 w 15"/>
                <a:gd name="T5" fmla="*/ 32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7">
                  <a:moveTo>
                    <a:pt x="0" y="6"/>
                  </a:moveTo>
                  <a:cubicBezTo>
                    <a:pt x="2" y="2"/>
                    <a:pt x="12" y="0"/>
                    <a:pt x="15" y="4"/>
                  </a:cubicBezTo>
                  <a:cubicBezTo>
                    <a:pt x="13" y="7"/>
                    <a:pt x="5" y="6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613">
              <a:extLst>
                <a:ext uri="{FF2B5EF4-FFF2-40B4-BE49-F238E27FC236}">
                  <a16:creationId xmlns:a16="http://schemas.microsoft.com/office/drawing/2014/main" id="{B80C6555-1A81-4759-AE90-852AEA23B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" y="1522"/>
              <a:ext cx="25" cy="9"/>
            </a:xfrm>
            <a:custGeom>
              <a:avLst/>
              <a:gdLst>
                <a:gd name="T0" fmla="*/ 0 w 15"/>
                <a:gd name="T1" fmla="*/ 23 h 5"/>
                <a:gd name="T2" fmla="*/ 70 w 15"/>
                <a:gd name="T3" fmla="*/ 29 h 5"/>
                <a:gd name="T4" fmla="*/ 5 w 15"/>
                <a:gd name="T5" fmla="*/ 13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5">
                  <a:moveTo>
                    <a:pt x="0" y="4"/>
                  </a:moveTo>
                  <a:cubicBezTo>
                    <a:pt x="2" y="0"/>
                    <a:pt x="14" y="0"/>
                    <a:pt x="15" y="5"/>
                  </a:cubicBezTo>
                  <a:cubicBezTo>
                    <a:pt x="10" y="4"/>
                    <a:pt x="4" y="5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614">
              <a:extLst>
                <a:ext uri="{FF2B5EF4-FFF2-40B4-BE49-F238E27FC236}">
                  <a16:creationId xmlns:a16="http://schemas.microsoft.com/office/drawing/2014/main" id="{A66A8ED6-296D-41D7-AB59-0FD0FF476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" y="1632"/>
              <a:ext cx="30" cy="25"/>
            </a:xfrm>
            <a:custGeom>
              <a:avLst/>
              <a:gdLst>
                <a:gd name="T0" fmla="*/ 0 w 18"/>
                <a:gd name="T1" fmla="*/ 0 h 14"/>
                <a:gd name="T2" fmla="*/ 70 w 18"/>
                <a:gd name="T3" fmla="*/ 41 h 14"/>
                <a:gd name="T4" fmla="*/ 0 w 18"/>
                <a:gd name="T5" fmla="*/ 13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cubicBezTo>
                    <a:pt x="3" y="2"/>
                    <a:pt x="13" y="3"/>
                    <a:pt x="15" y="7"/>
                  </a:cubicBezTo>
                  <a:cubicBezTo>
                    <a:pt x="18" y="14"/>
                    <a:pt x="2" y="3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615">
              <a:extLst>
                <a:ext uri="{FF2B5EF4-FFF2-40B4-BE49-F238E27FC236}">
                  <a16:creationId xmlns:a16="http://schemas.microsoft.com/office/drawing/2014/main" id="{9C69AB5A-DC33-424A-A69C-9B518B249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4" y="1545"/>
              <a:ext cx="30" cy="16"/>
            </a:xfrm>
            <a:custGeom>
              <a:avLst/>
              <a:gdLst>
                <a:gd name="T0" fmla="*/ 0 w 18"/>
                <a:gd name="T1" fmla="*/ 12 h 9"/>
                <a:gd name="T2" fmla="*/ 83 w 18"/>
                <a:gd name="T3" fmla="*/ 36 h 9"/>
                <a:gd name="T4" fmla="*/ 8 w 18"/>
                <a:gd name="T5" fmla="*/ 16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9">
                  <a:moveTo>
                    <a:pt x="0" y="2"/>
                  </a:moveTo>
                  <a:cubicBezTo>
                    <a:pt x="5" y="0"/>
                    <a:pt x="16" y="1"/>
                    <a:pt x="18" y="6"/>
                  </a:cubicBezTo>
                  <a:cubicBezTo>
                    <a:pt x="11" y="9"/>
                    <a:pt x="9" y="3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616">
              <a:extLst>
                <a:ext uri="{FF2B5EF4-FFF2-40B4-BE49-F238E27FC236}">
                  <a16:creationId xmlns:a16="http://schemas.microsoft.com/office/drawing/2014/main" id="{A7F28B5C-D928-4800-8723-6F2214B41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1600"/>
              <a:ext cx="30" cy="20"/>
            </a:xfrm>
            <a:custGeom>
              <a:avLst/>
              <a:gdLst>
                <a:gd name="T0" fmla="*/ 0 w 18"/>
                <a:gd name="T1" fmla="*/ 7 h 11"/>
                <a:gd name="T2" fmla="*/ 83 w 18"/>
                <a:gd name="T3" fmla="*/ 49 h 11"/>
                <a:gd name="T4" fmla="*/ 20 w 18"/>
                <a:gd name="T5" fmla="*/ 16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1">
                  <a:moveTo>
                    <a:pt x="0" y="1"/>
                  </a:moveTo>
                  <a:cubicBezTo>
                    <a:pt x="8" y="0"/>
                    <a:pt x="15" y="1"/>
                    <a:pt x="18" y="8"/>
                  </a:cubicBezTo>
                  <a:cubicBezTo>
                    <a:pt x="15" y="11"/>
                    <a:pt x="9" y="3"/>
                    <a:pt x="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617">
              <a:extLst>
                <a:ext uri="{FF2B5EF4-FFF2-40B4-BE49-F238E27FC236}">
                  <a16:creationId xmlns:a16="http://schemas.microsoft.com/office/drawing/2014/main" id="{EDBE8FB9-FAA7-4E3A-8C67-A34DF6AD6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1602"/>
              <a:ext cx="20" cy="13"/>
            </a:xfrm>
            <a:custGeom>
              <a:avLst/>
              <a:gdLst>
                <a:gd name="T0" fmla="*/ 5 w 12"/>
                <a:gd name="T1" fmla="*/ 13 h 7"/>
                <a:gd name="T2" fmla="*/ 55 w 12"/>
                <a:gd name="T3" fmla="*/ 20 h 7"/>
                <a:gd name="T4" fmla="*/ 0 w 12"/>
                <a:gd name="T5" fmla="*/ 13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7">
                  <a:moveTo>
                    <a:pt x="1" y="2"/>
                  </a:moveTo>
                  <a:cubicBezTo>
                    <a:pt x="5" y="0"/>
                    <a:pt x="9" y="1"/>
                    <a:pt x="12" y="3"/>
                  </a:cubicBezTo>
                  <a:cubicBezTo>
                    <a:pt x="8" y="7"/>
                    <a:pt x="5" y="1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618">
              <a:extLst>
                <a:ext uri="{FF2B5EF4-FFF2-40B4-BE49-F238E27FC236}">
                  <a16:creationId xmlns:a16="http://schemas.microsoft.com/office/drawing/2014/main" id="{33FA6668-498D-46D9-8DC6-C3B2BC41F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" y="1632"/>
              <a:ext cx="27" cy="9"/>
            </a:xfrm>
            <a:custGeom>
              <a:avLst/>
              <a:gdLst>
                <a:gd name="T0" fmla="*/ 0 w 16"/>
                <a:gd name="T1" fmla="*/ 0 h 5"/>
                <a:gd name="T2" fmla="*/ 71 w 16"/>
                <a:gd name="T3" fmla="*/ 13 h 5"/>
                <a:gd name="T4" fmla="*/ 78 w 16"/>
                <a:gd name="T5" fmla="*/ 23 h 5"/>
                <a:gd name="T6" fmla="*/ 8 w 16"/>
                <a:gd name="T7" fmla="*/ 13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5">
                  <a:moveTo>
                    <a:pt x="0" y="0"/>
                  </a:moveTo>
                  <a:cubicBezTo>
                    <a:pt x="6" y="0"/>
                    <a:pt x="10" y="0"/>
                    <a:pt x="15" y="2"/>
                  </a:cubicBezTo>
                  <a:cubicBezTo>
                    <a:pt x="15" y="3"/>
                    <a:pt x="15" y="3"/>
                    <a:pt x="16" y="4"/>
                  </a:cubicBezTo>
                  <a:cubicBezTo>
                    <a:pt x="13" y="5"/>
                    <a:pt x="6" y="3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619">
              <a:extLst>
                <a:ext uri="{FF2B5EF4-FFF2-40B4-BE49-F238E27FC236}">
                  <a16:creationId xmlns:a16="http://schemas.microsoft.com/office/drawing/2014/main" id="{27FAB85C-23D7-4E09-A59E-7431D7875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1648"/>
              <a:ext cx="32" cy="9"/>
            </a:xfrm>
            <a:custGeom>
              <a:avLst/>
              <a:gdLst>
                <a:gd name="T0" fmla="*/ 8 w 19"/>
                <a:gd name="T1" fmla="*/ 29 h 5"/>
                <a:gd name="T2" fmla="*/ 91 w 19"/>
                <a:gd name="T3" fmla="*/ 0 h 5"/>
                <a:gd name="T4" fmla="*/ 91 w 19"/>
                <a:gd name="T5" fmla="*/ 13 h 5"/>
                <a:gd name="T6" fmla="*/ 0 w 19"/>
                <a:gd name="T7" fmla="*/ 29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5">
                  <a:moveTo>
                    <a:pt x="2" y="5"/>
                  </a:moveTo>
                  <a:cubicBezTo>
                    <a:pt x="2" y="0"/>
                    <a:pt x="15" y="0"/>
                    <a:pt x="19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3" y="4"/>
                    <a:pt x="6" y="3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620">
              <a:extLst>
                <a:ext uri="{FF2B5EF4-FFF2-40B4-BE49-F238E27FC236}">
                  <a16:creationId xmlns:a16="http://schemas.microsoft.com/office/drawing/2014/main" id="{E2292C27-94FF-4987-9381-8B23CA905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1668"/>
              <a:ext cx="23" cy="12"/>
            </a:xfrm>
            <a:custGeom>
              <a:avLst/>
              <a:gdLst>
                <a:gd name="T0" fmla="*/ 0 w 14"/>
                <a:gd name="T1" fmla="*/ 5 h 7"/>
                <a:gd name="T2" fmla="*/ 62 w 14"/>
                <a:gd name="T3" fmla="*/ 21 h 7"/>
                <a:gd name="T4" fmla="*/ 8 w 14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7">
                  <a:moveTo>
                    <a:pt x="0" y="1"/>
                  </a:moveTo>
                  <a:cubicBezTo>
                    <a:pt x="5" y="1"/>
                    <a:pt x="10" y="2"/>
                    <a:pt x="14" y="4"/>
                  </a:cubicBezTo>
                  <a:cubicBezTo>
                    <a:pt x="10" y="7"/>
                    <a:pt x="4" y="4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621">
              <a:extLst>
                <a:ext uri="{FF2B5EF4-FFF2-40B4-BE49-F238E27FC236}">
                  <a16:creationId xmlns:a16="http://schemas.microsoft.com/office/drawing/2014/main" id="{7AC7E1C0-4D32-462B-821C-EEC13F6EE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1721"/>
              <a:ext cx="25" cy="7"/>
            </a:xfrm>
            <a:custGeom>
              <a:avLst/>
              <a:gdLst>
                <a:gd name="T0" fmla="*/ 0 w 15"/>
                <a:gd name="T1" fmla="*/ 21 h 4"/>
                <a:gd name="T2" fmla="*/ 63 w 15"/>
                <a:gd name="T3" fmla="*/ 0 h 4"/>
                <a:gd name="T4" fmla="*/ 70 w 15"/>
                <a:gd name="T5" fmla="*/ 16 h 4"/>
                <a:gd name="T6" fmla="*/ 8 w 15"/>
                <a:gd name="T7" fmla="*/ 1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4">
                  <a:moveTo>
                    <a:pt x="0" y="4"/>
                  </a:moveTo>
                  <a:cubicBezTo>
                    <a:pt x="5" y="1"/>
                    <a:pt x="8" y="0"/>
                    <a:pt x="14" y="0"/>
                  </a:cubicBezTo>
                  <a:cubicBezTo>
                    <a:pt x="15" y="1"/>
                    <a:pt x="15" y="2"/>
                    <a:pt x="15" y="3"/>
                  </a:cubicBezTo>
                  <a:cubicBezTo>
                    <a:pt x="10" y="4"/>
                    <a:pt x="6" y="0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622">
              <a:extLst>
                <a:ext uri="{FF2B5EF4-FFF2-40B4-BE49-F238E27FC236}">
                  <a16:creationId xmlns:a16="http://schemas.microsoft.com/office/drawing/2014/main" id="{A6ACED0D-E912-4AF2-B325-2CC41619A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687"/>
              <a:ext cx="25" cy="21"/>
            </a:xfrm>
            <a:custGeom>
              <a:avLst/>
              <a:gdLst>
                <a:gd name="T0" fmla="*/ 0 w 15"/>
                <a:gd name="T1" fmla="*/ 0 h 12"/>
                <a:gd name="T2" fmla="*/ 63 w 15"/>
                <a:gd name="T3" fmla="*/ 65 h 12"/>
                <a:gd name="T4" fmla="*/ 0 w 15"/>
                <a:gd name="T5" fmla="*/ 16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2">
                  <a:moveTo>
                    <a:pt x="0" y="0"/>
                  </a:moveTo>
                  <a:cubicBezTo>
                    <a:pt x="4" y="4"/>
                    <a:pt x="15" y="2"/>
                    <a:pt x="14" y="12"/>
                  </a:cubicBezTo>
                  <a:cubicBezTo>
                    <a:pt x="10" y="12"/>
                    <a:pt x="4" y="6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623">
              <a:extLst>
                <a:ext uri="{FF2B5EF4-FFF2-40B4-BE49-F238E27FC236}">
                  <a16:creationId xmlns:a16="http://schemas.microsoft.com/office/drawing/2014/main" id="{46B3AF8B-0FBD-41B7-9523-C92F8C8EE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1877"/>
              <a:ext cx="24" cy="35"/>
            </a:xfrm>
            <a:custGeom>
              <a:avLst/>
              <a:gdLst>
                <a:gd name="T0" fmla="*/ 0 w 14"/>
                <a:gd name="T1" fmla="*/ 0 h 20"/>
                <a:gd name="T2" fmla="*/ 36 w 14"/>
                <a:gd name="T3" fmla="*/ 107 h 20"/>
                <a:gd name="T4" fmla="*/ 15 w 14"/>
                <a:gd name="T5" fmla="*/ 28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0">
                  <a:moveTo>
                    <a:pt x="0" y="0"/>
                  </a:moveTo>
                  <a:cubicBezTo>
                    <a:pt x="6" y="2"/>
                    <a:pt x="14" y="17"/>
                    <a:pt x="7" y="20"/>
                  </a:cubicBezTo>
                  <a:cubicBezTo>
                    <a:pt x="5" y="15"/>
                    <a:pt x="4" y="10"/>
                    <a:pt x="3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624">
              <a:extLst>
                <a:ext uri="{FF2B5EF4-FFF2-40B4-BE49-F238E27FC236}">
                  <a16:creationId xmlns:a16="http://schemas.microsoft.com/office/drawing/2014/main" id="{60A5893E-7403-4271-8D6E-60F6E336C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1958"/>
              <a:ext cx="25" cy="18"/>
            </a:xfrm>
            <a:custGeom>
              <a:avLst/>
              <a:gdLst>
                <a:gd name="T0" fmla="*/ 5 w 15"/>
                <a:gd name="T1" fmla="*/ 29 h 10"/>
                <a:gd name="T2" fmla="*/ 70 w 15"/>
                <a:gd name="T3" fmla="*/ 23 h 10"/>
                <a:gd name="T4" fmla="*/ 0 w 15"/>
                <a:gd name="T5" fmla="*/ 29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0">
                  <a:moveTo>
                    <a:pt x="1" y="5"/>
                  </a:moveTo>
                  <a:cubicBezTo>
                    <a:pt x="2" y="3"/>
                    <a:pt x="15" y="0"/>
                    <a:pt x="15" y="4"/>
                  </a:cubicBezTo>
                  <a:cubicBezTo>
                    <a:pt x="15" y="10"/>
                    <a:pt x="3" y="6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625">
              <a:extLst>
                <a:ext uri="{FF2B5EF4-FFF2-40B4-BE49-F238E27FC236}">
                  <a16:creationId xmlns:a16="http://schemas.microsoft.com/office/drawing/2014/main" id="{B6AB7DB8-3377-4632-8AF0-D4817E749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946"/>
              <a:ext cx="27" cy="14"/>
            </a:xfrm>
            <a:custGeom>
              <a:avLst/>
              <a:gdLst>
                <a:gd name="T0" fmla="*/ 0 w 16"/>
                <a:gd name="T1" fmla="*/ 33 h 8"/>
                <a:gd name="T2" fmla="*/ 0 w 16"/>
                <a:gd name="T3" fmla="*/ 21 h 8"/>
                <a:gd name="T4" fmla="*/ 78 w 16"/>
                <a:gd name="T5" fmla="*/ 28 h 8"/>
                <a:gd name="T6" fmla="*/ 8 w 16"/>
                <a:gd name="T7" fmla="*/ 33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8">
                  <a:moveTo>
                    <a:pt x="0" y="6"/>
                  </a:moveTo>
                  <a:cubicBezTo>
                    <a:pt x="0" y="5"/>
                    <a:pt x="0" y="4"/>
                    <a:pt x="0" y="4"/>
                  </a:cubicBezTo>
                  <a:cubicBezTo>
                    <a:pt x="5" y="2"/>
                    <a:pt x="12" y="0"/>
                    <a:pt x="16" y="5"/>
                  </a:cubicBezTo>
                  <a:cubicBezTo>
                    <a:pt x="13" y="7"/>
                    <a:pt x="3" y="8"/>
                    <a:pt x="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626">
              <a:extLst>
                <a:ext uri="{FF2B5EF4-FFF2-40B4-BE49-F238E27FC236}">
                  <a16:creationId xmlns:a16="http://schemas.microsoft.com/office/drawing/2014/main" id="{159A6240-2E09-4EF7-9951-23BA88E30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1857"/>
              <a:ext cx="22" cy="14"/>
            </a:xfrm>
            <a:custGeom>
              <a:avLst/>
              <a:gdLst>
                <a:gd name="T0" fmla="*/ 0 w 13"/>
                <a:gd name="T1" fmla="*/ 12 h 8"/>
                <a:gd name="T2" fmla="*/ 58 w 13"/>
                <a:gd name="T3" fmla="*/ 44 h 8"/>
                <a:gd name="T4" fmla="*/ 14 w 13"/>
                <a:gd name="T5" fmla="*/ 28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8">
                  <a:moveTo>
                    <a:pt x="0" y="2"/>
                  </a:moveTo>
                  <a:cubicBezTo>
                    <a:pt x="3" y="0"/>
                    <a:pt x="13" y="2"/>
                    <a:pt x="12" y="8"/>
                  </a:cubicBezTo>
                  <a:cubicBezTo>
                    <a:pt x="8" y="8"/>
                    <a:pt x="4" y="6"/>
                    <a:pt x="3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627">
              <a:extLst>
                <a:ext uri="{FF2B5EF4-FFF2-40B4-BE49-F238E27FC236}">
                  <a16:creationId xmlns:a16="http://schemas.microsoft.com/office/drawing/2014/main" id="{513220BE-9065-42C9-888C-02B05CDA2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1955"/>
              <a:ext cx="18" cy="9"/>
            </a:xfrm>
            <a:custGeom>
              <a:avLst/>
              <a:gdLst>
                <a:gd name="T0" fmla="*/ 0 w 11"/>
                <a:gd name="T1" fmla="*/ 23 h 5"/>
                <a:gd name="T2" fmla="*/ 34 w 11"/>
                <a:gd name="T3" fmla="*/ 0 h 5"/>
                <a:gd name="T4" fmla="*/ 47 w 11"/>
                <a:gd name="T5" fmla="*/ 23 h 5"/>
                <a:gd name="T6" fmla="*/ 5 w 11"/>
                <a:gd name="T7" fmla="*/ 29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5">
                  <a:moveTo>
                    <a:pt x="0" y="4"/>
                  </a:moveTo>
                  <a:cubicBezTo>
                    <a:pt x="2" y="2"/>
                    <a:pt x="5" y="1"/>
                    <a:pt x="8" y="0"/>
                  </a:cubicBezTo>
                  <a:cubicBezTo>
                    <a:pt x="10" y="1"/>
                    <a:pt x="11" y="2"/>
                    <a:pt x="11" y="4"/>
                  </a:cubicBezTo>
                  <a:cubicBezTo>
                    <a:pt x="8" y="5"/>
                    <a:pt x="4" y="5"/>
                    <a:pt x="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628">
              <a:extLst>
                <a:ext uri="{FF2B5EF4-FFF2-40B4-BE49-F238E27FC236}">
                  <a16:creationId xmlns:a16="http://schemas.microsoft.com/office/drawing/2014/main" id="{7E009BF6-447C-4C0D-A678-0C6DFC402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1976"/>
              <a:ext cx="13" cy="9"/>
            </a:xfrm>
            <a:custGeom>
              <a:avLst/>
              <a:gdLst>
                <a:gd name="T0" fmla="*/ 5 w 8"/>
                <a:gd name="T1" fmla="*/ 7 h 5"/>
                <a:gd name="T2" fmla="*/ 34 w 8"/>
                <a:gd name="T3" fmla="*/ 23 h 5"/>
                <a:gd name="T4" fmla="*/ 0 w 8"/>
                <a:gd name="T5" fmla="*/ 16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5">
                  <a:moveTo>
                    <a:pt x="1" y="1"/>
                  </a:moveTo>
                  <a:cubicBezTo>
                    <a:pt x="4" y="0"/>
                    <a:pt x="7" y="1"/>
                    <a:pt x="8" y="4"/>
                  </a:cubicBezTo>
                  <a:cubicBezTo>
                    <a:pt x="5" y="5"/>
                    <a:pt x="3" y="4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629">
              <a:extLst>
                <a:ext uri="{FF2B5EF4-FFF2-40B4-BE49-F238E27FC236}">
                  <a16:creationId xmlns:a16="http://schemas.microsoft.com/office/drawing/2014/main" id="{0FC164BB-0A38-44C3-BFE8-15743E2B7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1965"/>
              <a:ext cx="35" cy="18"/>
            </a:xfrm>
            <a:custGeom>
              <a:avLst/>
              <a:gdLst>
                <a:gd name="T0" fmla="*/ 0 w 21"/>
                <a:gd name="T1" fmla="*/ 41 h 10"/>
                <a:gd name="T2" fmla="*/ 70 w 21"/>
                <a:gd name="T3" fmla="*/ 16 h 10"/>
                <a:gd name="T4" fmla="*/ 13 w 21"/>
                <a:gd name="T5" fmla="*/ 36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0">
                  <a:moveTo>
                    <a:pt x="0" y="7"/>
                  </a:moveTo>
                  <a:cubicBezTo>
                    <a:pt x="2" y="4"/>
                    <a:pt x="13" y="0"/>
                    <a:pt x="15" y="3"/>
                  </a:cubicBezTo>
                  <a:cubicBezTo>
                    <a:pt x="21" y="10"/>
                    <a:pt x="3" y="6"/>
                    <a:pt x="3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630">
              <a:extLst>
                <a:ext uri="{FF2B5EF4-FFF2-40B4-BE49-F238E27FC236}">
                  <a16:creationId xmlns:a16="http://schemas.microsoft.com/office/drawing/2014/main" id="{CFBC1D2A-958A-404B-949E-2F5EA238E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1978"/>
              <a:ext cx="27" cy="23"/>
            </a:xfrm>
            <a:custGeom>
              <a:avLst/>
              <a:gdLst>
                <a:gd name="T0" fmla="*/ 5 w 16"/>
                <a:gd name="T1" fmla="*/ 12 h 13"/>
                <a:gd name="T2" fmla="*/ 0 w 16"/>
                <a:gd name="T3" fmla="*/ 0 h 13"/>
                <a:gd name="T4" fmla="*/ 78 w 16"/>
                <a:gd name="T5" fmla="*/ 73 h 13"/>
                <a:gd name="T6" fmla="*/ 5 w 16"/>
                <a:gd name="T7" fmla="*/ 21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3">
                  <a:moveTo>
                    <a:pt x="1" y="2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6" y="2"/>
                    <a:pt x="16" y="5"/>
                    <a:pt x="16" y="13"/>
                  </a:cubicBezTo>
                  <a:cubicBezTo>
                    <a:pt x="12" y="13"/>
                    <a:pt x="3" y="7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631">
              <a:extLst>
                <a:ext uri="{FF2B5EF4-FFF2-40B4-BE49-F238E27FC236}">
                  <a16:creationId xmlns:a16="http://schemas.microsoft.com/office/drawing/2014/main" id="{E39053B9-3C55-4473-A15E-29355EEC9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962"/>
              <a:ext cx="30" cy="10"/>
            </a:xfrm>
            <a:custGeom>
              <a:avLst/>
              <a:gdLst>
                <a:gd name="T0" fmla="*/ 0 w 18"/>
                <a:gd name="T1" fmla="*/ 13 h 6"/>
                <a:gd name="T2" fmla="*/ 83 w 18"/>
                <a:gd name="T3" fmla="*/ 28 h 6"/>
                <a:gd name="T4" fmla="*/ 13 w 18"/>
                <a:gd name="T5" fmla="*/ 13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6">
                  <a:moveTo>
                    <a:pt x="0" y="3"/>
                  </a:moveTo>
                  <a:cubicBezTo>
                    <a:pt x="5" y="2"/>
                    <a:pt x="14" y="0"/>
                    <a:pt x="18" y="6"/>
                  </a:cubicBezTo>
                  <a:cubicBezTo>
                    <a:pt x="13" y="6"/>
                    <a:pt x="6" y="4"/>
                    <a:pt x="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632">
              <a:extLst>
                <a:ext uri="{FF2B5EF4-FFF2-40B4-BE49-F238E27FC236}">
                  <a16:creationId xmlns:a16="http://schemas.microsoft.com/office/drawing/2014/main" id="{0D6696B9-B6F8-473C-9538-2C41521A6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2022"/>
              <a:ext cx="11" cy="18"/>
            </a:xfrm>
            <a:custGeom>
              <a:avLst/>
              <a:gdLst>
                <a:gd name="T0" fmla="*/ 22 w 7"/>
                <a:gd name="T1" fmla="*/ 0 h 10"/>
                <a:gd name="T2" fmla="*/ 0 w 7"/>
                <a:gd name="T3" fmla="*/ 41 h 10"/>
                <a:gd name="T4" fmla="*/ 14 w 7"/>
                <a:gd name="T5" fmla="*/ 16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0">
                  <a:moveTo>
                    <a:pt x="6" y="0"/>
                  </a:moveTo>
                  <a:cubicBezTo>
                    <a:pt x="7" y="4"/>
                    <a:pt x="4" y="10"/>
                    <a:pt x="0" y="7"/>
                  </a:cubicBezTo>
                  <a:cubicBezTo>
                    <a:pt x="1" y="5"/>
                    <a:pt x="2" y="4"/>
                    <a:pt x="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633">
              <a:extLst>
                <a:ext uri="{FF2B5EF4-FFF2-40B4-BE49-F238E27FC236}">
                  <a16:creationId xmlns:a16="http://schemas.microsoft.com/office/drawing/2014/main" id="{015F4E2B-F51D-4839-BFEB-8F9729F0A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" y="1999"/>
              <a:ext cx="21" cy="12"/>
            </a:xfrm>
            <a:custGeom>
              <a:avLst/>
              <a:gdLst>
                <a:gd name="T0" fmla="*/ 0 w 13"/>
                <a:gd name="T1" fmla="*/ 29 h 7"/>
                <a:gd name="T2" fmla="*/ 55 w 13"/>
                <a:gd name="T3" fmla="*/ 26 h 7"/>
                <a:gd name="T4" fmla="*/ 5 w 13"/>
                <a:gd name="T5" fmla="*/ 26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cubicBezTo>
                    <a:pt x="3" y="3"/>
                    <a:pt x="11" y="0"/>
                    <a:pt x="13" y="5"/>
                  </a:cubicBezTo>
                  <a:cubicBezTo>
                    <a:pt x="9" y="6"/>
                    <a:pt x="4" y="7"/>
                    <a:pt x="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634">
              <a:extLst>
                <a:ext uri="{FF2B5EF4-FFF2-40B4-BE49-F238E27FC236}">
                  <a16:creationId xmlns:a16="http://schemas.microsoft.com/office/drawing/2014/main" id="{436BA759-ECFF-4B12-B885-1F571C2B4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1987"/>
              <a:ext cx="24" cy="14"/>
            </a:xfrm>
            <a:custGeom>
              <a:avLst/>
              <a:gdLst>
                <a:gd name="T0" fmla="*/ 0 w 15"/>
                <a:gd name="T1" fmla="*/ 16 h 8"/>
                <a:gd name="T2" fmla="*/ 61 w 15"/>
                <a:gd name="T3" fmla="*/ 21 h 8"/>
                <a:gd name="T4" fmla="*/ 13 w 15"/>
                <a:gd name="T5" fmla="*/ 16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8">
                  <a:moveTo>
                    <a:pt x="0" y="3"/>
                  </a:moveTo>
                  <a:cubicBezTo>
                    <a:pt x="4" y="1"/>
                    <a:pt x="13" y="0"/>
                    <a:pt x="15" y="4"/>
                  </a:cubicBezTo>
                  <a:cubicBezTo>
                    <a:pt x="13" y="8"/>
                    <a:pt x="6" y="4"/>
                    <a:pt x="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635">
              <a:extLst>
                <a:ext uri="{FF2B5EF4-FFF2-40B4-BE49-F238E27FC236}">
                  <a16:creationId xmlns:a16="http://schemas.microsoft.com/office/drawing/2014/main" id="{2BAC42B6-5ED6-4084-9546-E84A54440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2075"/>
              <a:ext cx="20" cy="16"/>
            </a:xfrm>
            <a:custGeom>
              <a:avLst/>
              <a:gdLst>
                <a:gd name="T0" fmla="*/ 0 w 12"/>
                <a:gd name="T1" fmla="*/ 28 h 9"/>
                <a:gd name="T2" fmla="*/ 55 w 12"/>
                <a:gd name="T3" fmla="*/ 21 h 9"/>
                <a:gd name="T4" fmla="*/ 0 w 12"/>
                <a:gd name="T5" fmla="*/ 28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9">
                  <a:moveTo>
                    <a:pt x="0" y="5"/>
                  </a:moveTo>
                  <a:cubicBezTo>
                    <a:pt x="4" y="2"/>
                    <a:pt x="9" y="0"/>
                    <a:pt x="12" y="4"/>
                  </a:cubicBezTo>
                  <a:cubicBezTo>
                    <a:pt x="9" y="9"/>
                    <a:pt x="3" y="8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636">
              <a:extLst>
                <a:ext uri="{FF2B5EF4-FFF2-40B4-BE49-F238E27FC236}">
                  <a16:creationId xmlns:a16="http://schemas.microsoft.com/office/drawing/2014/main" id="{98E2FAC4-E6B7-4179-BC30-651174115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2024"/>
              <a:ext cx="25" cy="14"/>
            </a:xfrm>
            <a:custGeom>
              <a:avLst/>
              <a:gdLst>
                <a:gd name="T0" fmla="*/ 0 w 15"/>
                <a:gd name="T1" fmla="*/ 12 h 8"/>
                <a:gd name="T2" fmla="*/ 70 w 15"/>
                <a:gd name="T3" fmla="*/ 28 h 8"/>
                <a:gd name="T4" fmla="*/ 33 w 15"/>
                <a:gd name="T5" fmla="*/ 21 h 8"/>
                <a:gd name="T6" fmla="*/ 8 w 15"/>
                <a:gd name="T7" fmla="*/ 1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8">
                  <a:moveTo>
                    <a:pt x="0" y="2"/>
                  </a:moveTo>
                  <a:cubicBezTo>
                    <a:pt x="5" y="0"/>
                    <a:pt x="12" y="1"/>
                    <a:pt x="15" y="5"/>
                  </a:cubicBezTo>
                  <a:cubicBezTo>
                    <a:pt x="12" y="8"/>
                    <a:pt x="10" y="5"/>
                    <a:pt x="7" y="4"/>
                  </a:cubicBezTo>
                  <a:cubicBezTo>
                    <a:pt x="4" y="3"/>
                    <a:pt x="2" y="1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637">
              <a:extLst>
                <a:ext uri="{FF2B5EF4-FFF2-40B4-BE49-F238E27FC236}">
                  <a16:creationId xmlns:a16="http://schemas.microsoft.com/office/drawing/2014/main" id="{A1D7B86C-4F30-430D-B3BD-23D1CDFC7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" y="2105"/>
              <a:ext cx="19" cy="11"/>
            </a:xfrm>
            <a:custGeom>
              <a:avLst/>
              <a:gdLst>
                <a:gd name="T0" fmla="*/ 5 w 11"/>
                <a:gd name="T1" fmla="*/ 7 h 6"/>
                <a:gd name="T2" fmla="*/ 57 w 11"/>
                <a:gd name="T3" fmla="*/ 31 h 6"/>
                <a:gd name="T4" fmla="*/ 0 w 11"/>
                <a:gd name="T5" fmla="*/ 2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6">
                  <a:moveTo>
                    <a:pt x="1" y="1"/>
                  </a:moveTo>
                  <a:cubicBezTo>
                    <a:pt x="5" y="0"/>
                    <a:pt x="10" y="2"/>
                    <a:pt x="11" y="5"/>
                  </a:cubicBezTo>
                  <a:cubicBezTo>
                    <a:pt x="8" y="6"/>
                    <a:pt x="3" y="4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638">
              <a:extLst>
                <a:ext uri="{FF2B5EF4-FFF2-40B4-BE49-F238E27FC236}">
                  <a16:creationId xmlns:a16="http://schemas.microsoft.com/office/drawing/2014/main" id="{B3FE5A47-E4CF-4F08-978F-AB821746E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2024"/>
              <a:ext cx="10" cy="14"/>
            </a:xfrm>
            <a:custGeom>
              <a:avLst/>
              <a:gdLst>
                <a:gd name="T0" fmla="*/ 0 w 6"/>
                <a:gd name="T1" fmla="*/ 21 h 8"/>
                <a:gd name="T2" fmla="*/ 22 w 6"/>
                <a:gd name="T3" fmla="*/ 44 h 8"/>
                <a:gd name="T4" fmla="*/ 0 w 6"/>
                <a:gd name="T5" fmla="*/ 21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0" y="4"/>
                  </a:moveTo>
                  <a:cubicBezTo>
                    <a:pt x="4" y="0"/>
                    <a:pt x="6" y="5"/>
                    <a:pt x="5" y="8"/>
                  </a:cubicBezTo>
                  <a:cubicBezTo>
                    <a:pt x="3" y="8"/>
                    <a:pt x="1" y="6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639">
              <a:extLst>
                <a:ext uri="{FF2B5EF4-FFF2-40B4-BE49-F238E27FC236}">
                  <a16:creationId xmlns:a16="http://schemas.microsoft.com/office/drawing/2014/main" id="{CEE2ADAB-CA87-4438-9338-9A6943E5C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" y="2022"/>
              <a:ext cx="31" cy="14"/>
            </a:xfrm>
            <a:custGeom>
              <a:avLst/>
              <a:gdLst>
                <a:gd name="T0" fmla="*/ 0 w 19"/>
                <a:gd name="T1" fmla="*/ 28 h 8"/>
                <a:gd name="T2" fmla="*/ 83 w 19"/>
                <a:gd name="T3" fmla="*/ 21 h 8"/>
                <a:gd name="T4" fmla="*/ 75 w 19"/>
                <a:gd name="T5" fmla="*/ 33 h 8"/>
                <a:gd name="T6" fmla="*/ 0 w 19"/>
                <a:gd name="T7" fmla="*/ 33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8">
                  <a:moveTo>
                    <a:pt x="0" y="5"/>
                  </a:moveTo>
                  <a:cubicBezTo>
                    <a:pt x="4" y="0"/>
                    <a:pt x="13" y="0"/>
                    <a:pt x="19" y="4"/>
                  </a:cubicBezTo>
                  <a:cubicBezTo>
                    <a:pt x="18" y="5"/>
                    <a:pt x="17" y="6"/>
                    <a:pt x="17" y="6"/>
                  </a:cubicBezTo>
                  <a:cubicBezTo>
                    <a:pt x="11" y="7"/>
                    <a:pt x="5" y="8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640">
              <a:extLst>
                <a:ext uri="{FF2B5EF4-FFF2-40B4-BE49-F238E27FC236}">
                  <a16:creationId xmlns:a16="http://schemas.microsoft.com/office/drawing/2014/main" id="{ADEC9AB3-970A-4C09-8CBB-CAE314B46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" y="2004"/>
              <a:ext cx="73" cy="225"/>
            </a:xfrm>
            <a:custGeom>
              <a:avLst/>
              <a:gdLst>
                <a:gd name="T0" fmla="*/ 0 w 44"/>
                <a:gd name="T1" fmla="*/ 37 h 127"/>
                <a:gd name="T2" fmla="*/ 76 w 44"/>
                <a:gd name="T3" fmla="*/ 0 h 127"/>
                <a:gd name="T4" fmla="*/ 141 w 44"/>
                <a:gd name="T5" fmla="*/ 16 h 127"/>
                <a:gd name="T6" fmla="*/ 154 w 44"/>
                <a:gd name="T7" fmla="*/ 158 h 127"/>
                <a:gd name="T8" fmla="*/ 151 w 44"/>
                <a:gd name="T9" fmla="*/ 377 h 127"/>
                <a:gd name="T10" fmla="*/ 201 w 44"/>
                <a:gd name="T11" fmla="*/ 707 h 127"/>
                <a:gd name="T12" fmla="*/ 8 w 44"/>
                <a:gd name="T13" fmla="*/ 66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127">
                  <a:moveTo>
                    <a:pt x="0" y="7"/>
                  </a:moveTo>
                  <a:cubicBezTo>
                    <a:pt x="11" y="15"/>
                    <a:pt x="11" y="6"/>
                    <a:pt x="17" y="0"/>
                  </a:cubicBezTo>
                  <a:cubicBezTo>
                    <a:pt x="21" y="4"/>
                    <a:pt x="26" y="7"/>
                    <a:pt x="31" y="3"/>
                  </a:cubicBezTo>
                  <a:cubicBezTo>
                    <a:pt x="35" y="9"/>
                    <a:pt x="34" y="20"/>
                    <a:pt x="34" y="28"/>
                  </a:cubicBezTo>
                  <a:cubicBezTo>
                    <a:pt x="33" y="41"/>
                    <a:pt x="33" y="54"/>
                    <a:pt x="33" y="68"/>
                  </a:cubicBezTo>
                  <a:cubicBezTo>
                    <a:pt x="35" y="88"/>
                    <a:pt x="40" y="107"/>
                    <a:pt x="44" y="127"/>
                  </a:cubicBezTo>
                  <a:cubicBezTo>
                    <a:pt x="25" y="93"/>
                    <a:pt x="38" y="34"/>
                    <a:pt x="2" y="12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641">
              <a:extLst>
                <a:ext uri="{FF2B5EF4-FFF2-40B4-BE49-F238E27FC236}">
                  <a16:creationId xmlns:a16="http://schemas.microsoft.com/office/drawing/2014/main" id="{3A9BB30B-1D80-47A3-ACB3-F54A712D5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" y="3007"/>
              <a:ext cx="77" cy="117"/>
            </a:xfrm>
            <a:custGeom>
              <a:avLst/>
              <a:gdLst>
                <a:gd name="T0" fmla="*/ 216 w 46"/>
                <a:gd name="T1" fmla="*/ 0 h 66"/>
                <a:gd name="T2" fmla="*/ 151 w 46"/>
                <a:gd name="T3" fmla="*/ 207 h 66"/>
                <a:gd name="T4" fmla="*/ 0 w 46"/>
                <a:gd name="T5" fmla="*/ 339 h 66"/>
                <a:gd name="T6" fmla="*/ 50 w 46"/>
                <a:gd name="T7" fmla="*/ 268 h 66"/>
                <a:gd name="T8" fmla="*/ 126 w 46"/>
                <a:gd name="T9" fmla="*/ 179 h 66"/>
                <a:gd name="T10" fmla="*/ 203 w 46"/>
                <a:gd name="T11" fmla="*/ 2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66">
                  <a:moveTo>
                    <a:pt x="46" y="0"/>
                  </a:moveTo>
                  <a:cubicBezTo>
                    <a:pt x="45" y="13"/>
                    <a:pt x="40" y="27"/>
                    <a:pt x="32" y="37"/>
                  </a:cubicBezTo>
                  <a:cubicBezTo>
                    <a:pt x="28" y="43"/>
                    <a:pt x="6" y="66"/>
                    <a:pt x="0" y="61"/>
                  </a:cubicBezTo>
                  <a:cubicBezTo>
                    <a:pt x="1" y="57"/>
                    <a:pt x="8" y="51"/>
                    <a:pt x="11" y="48"/>
                  </a:cubicBezTo>
                  <a:cubicBezTo>
                    <a:pt x="18" y="43"/>
                    <a:pt x="22" y="39"/>
                    <a:pt x="27" y="32"/>
                  </a:cubicBezTo>
                  <a:cubicBezTo>
                    <a:pt x="34" y="24"/>
                    <a:pt x="43" y="16"/>
                    <a:pt x="43" y="5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642">
              <a:extLst>
                <a:ext uri="{FF2B5EF4-FFF2-40B4-BE49-F238E27FC236}">
                  <a16:creationId xmlns:a16="http://schemas.microsoft.com/office/drawing/2014/main" id="{A852FFE6-4BBC-4F8D-BC30-5B562EB1C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" y="2765"/>
              <a:ext cx="145" cy="198"/>
            </a:xfrm>
            <a:custGeom>
              <a:avLst/>
              <a:gdLst>
                <a:gd name="T0" fmla="*/ 0 w 87"/>
                <a:gd name="T1" fmla="*/ 619 h 112"/>
                <a:gd name="T2" fmla="*/ 213 w 87"/>
                <a:gd name="T3" fmla="*/ 288 h 112"/>
                <a:gd name="T4" fmla="*/ 320 w 87"/>
                <a:gd name="T5" fmla="*/ 127 h 112"/>
                <a:gd name="T6" fmla="*/ 403 w 87"/>
                <a:gd name="T7" fmla="*/ 0 h 112"/>
                <a:gd name="T8" fmla="*/ 208 w 87"/>
                <a:gd name="T9" fmla="*/ 343 h 112"/>
                <a:gd name="T10" fmla="*/ 105 w 87"/>
                <a:gd name="T11" fmla="*/ 504 h 112"/>
                <a:gd name="T12" fmla="*/ 0 w 87"/>
                <a:gd name="T13" fmla="*/ 613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112">
                  <a:moveTo>
                    <a:pt x="0" y="112"/>
                  </a:moveTo>
                  <a:cubicBezTo>
                    <a:pt x="15" y="92"/>
                    <a:pt x="31" y="72"/>
                    <a:pt x="46" y="52"/>
                  </a:cubicBezTo>
                  <a:cubicBezTo>
                    <a:pt x="53" y="42"/>
                    <a:pt x="62" y="34"/>
                    <a:pt x="69" y="23"/>
                  </a:cubicBezTo>
                  <a:cubicBezTo>
                    <a:pt x="75" y="15"/>
                    <a:pt x="80" y="6"/>
                    <a:pt x="87" y="0"/>
                  </a:cubicBezTo>
                  <a:cubicBezTo>
                    <a:pt x="71" y="19"/>
                    <a:pt x="61" y="42"/>
                    <a:pt x="45" y="62"/>
                  </a:cubicBezTo>
                  <a:cubicBezTo>
                    <a:pt x="37" y="71"/>
                    <a:pt x="31" y="82"/>
                    <a:pt x="23" y="91"/>
                  </a:cubicBezTo>
                  <a:cubicBezTo>
                    <a:pt x="17" y="98"/>
                    <a:pt x="3" y="105"/>
                    <a:pt x="0" y="111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643">
              <a:extLst>
                <a:ext uri="{FF2B5EF4-FFF2-40B4-BE49-F238E27FC236}">
                  <a16:creationId xmlns:a16="http://schemas.microsoft.com/office/drawing/2014/main" id="{D7B9163A-8E1E-451B-B98E-ED309A7B1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" y="3284"/>
              <a:ext cx="24" cy="32"/>
            </a:xfrm>
            <a:custGeom>
              <a:avLst/>
              <a:gdLst>
                <a:gd name="T0" fmla="*/ 5 w 14"/>
                <a:gd name="T1" fmla="*/ 16 h 18"/>
                <a:gd name="T2" fmla="*/ 50 w 14"/>
                <a:gd name="T3" fmla="*/ 36 h 18"/>
                <a:gd name="T4" fmla="*/ 0 w 14"/>
                <a:gd name="T5" fmla="*/ 101 h 18"/>
                <a:gd name="T6" fmla="*/ 65 w 14"/>
                <a:gd name="T7" fmla="*/ 28 h 18"/>
                <a:gd name="T8" fmla="*/ 9 w 14"/>
                <a:gd name="T9" fmla="*/ 1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8">
                  <a:moveTo>
                    <a:pt x="1" y="3"/>
                  </a:moveTo>
                  <a:cubicBezTo>
                    <a:pt x="5" y="1"/>
                    <a:pt x="10" y="1"/>
                    <a:pt x="10" y="6"/>
                  </a:cubicBezTo>
                  <a:cubicBezTo>
                    <a:pt x="10" y="10"/>
                    <a:pt x="3" y="16"/>
                    <a:pt x="0" y="18"/>
                  </a:cubicBezTo>
                  <a:cubicBezTo>
                    <a:pt x="4" y="16"/>
                    <a:pt x="14" y="10"/>
                    <a:pt x="13" y="5"/>
                  </a:cubicBezTo>
                  <a:cubicBezTo>
                    <a:pt x="13" y="0"/>
                    <a:pt x="5" y="0"/>
                    <a:pt x="2" y="3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644">
              <a:extLst>
                <a:ext uri="{FF2B5EF4-FFF2-40B4-BE49-F238E27FC236}">
                  <a16:creationId xmlns:a16="http://schemas.microsoft.com/office/drawing/2014/main" id="{D570F822-1F16-4350-B8EF-3D3FDD00C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" y="3234"/>
              <a:ext cx="23" cy="32"/>
            </a:xfrm>
            <a:custGeom>
              <a:avLst/>
              <a:gdLst>
                <a:gd name="T0" fmla="*/ 0 w 14"/>
                <a:gd name="T1" fmla="*/ 101 h 18"/>
                <a:gd name="T2" fmla="*/ 41 w 14"/>
                <a:gd name="T3" fmla="*/ 36 h 18"/>
                <a:gd name="T4" fmla="*/ 58 w 14"/>
                <a:gd name="T5" fmla="*/ 89 h 18"/>
                <a:gd name="T6" fmla="*/ 43 w 14"/>
                <a:gd name="T7" fmla="*/ 7 h 18"/>
                <a:gd name="T8" fmla="*/ 20 w 14"/>
                <a:gd name="T9" fmla="*/ 73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8">
                  <a:moveTo>
                    <a:pt x="0" y="18"/>
                  </a:moveTo>
                  <a:cubicBezTo>
                    <a:pt x="2" y="15"/>
                    <a:pt x="4" y="5"/>
                    <a:pt x="9" y="6"/>
                  </a:cubicBezTo>
                  <a:cubicBezTo>
                    <a:pt x="12" y="7"/>
                    <a:pt x="12" y="14"/>
                    <a:pt x="13" y="16"/>
                  </a:cubicBezTo>
                  <a:cubicBezTo>
                    <a:pt x="14" y="13"/>
                    <a:pt x="14" y="2"/>
                    <a:pt x="10" y="1"/>
                  </a:cubicBezTo>
                  <a:cubicBezTo>
                    <a:pt x="6" y="0"/>
                    <a:pt x="4" y="11"/>
                    <a:pt x="4" y="13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645">
              <a:extLst>
                <a:ext uri="{FF2B5EF4-FFF2-40B4-BE49-F238E27FC236}">
                  <a16:creationId xmlns:a16="http://schemas.microsoft.com/office/drawing/2014/main" id="{C0C0C58E-3BC6-4D40-8C4B-F138FE4B6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3156"/>
              <a:ext cx="26" cy="96"/>
            </a:xfrm>
            <a:custGeom>
              <a:avLst/>
              <a:gdLst>
                <a:gd name="T0" fmla="*/ 39 w 16"/>
                <a:gd name="T1" fmla="*/ 0 h 54"/>
                <a:gd name="T2" fmla="*/ 63 w 16"/>
                <a:gd name="T3" fmla="*/ 78 h 54"/>
                <a:gd name="T4" fmla="*/ 63 w 16"/>
                <a:gd name="T5" fmla="*/ 158 h 54"/>
                <a:gd name="T6" fmla="*/ 21 w 16"/>
                <a:gd name="T7" fmla="*/ 304 h 54"/>
                <a:gd name="T8" fmla="*/ 34 w 16"/>
                <a:gd name="T9" fmla="*/ 135 h 54"/>
                <a:gd name="T10" fmla="*/ 29 w 16"/>
                <a:gd name="T11" fmla="*/ 12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54">
                  <a:moveTo>
                    <a:pt x="9" y="0"/>
                  </a:moveTo>
                  <a:cubicBezTo>
                    <a:pt x="8" y="2"/>
                    <a:pt x="13" y="11"/>
                    <a:pt x="15" y="14"/>
                  </a:cubicBezTo>
                  <a:cubicBezTo>
                    <a:pt x="16" y="19"/>
                    <a:pt x="16" y="24"/>
                    <a:pt x="15" y="28"/>
                  </a:cubicBezTo>
                  <a:cubicBezTo>
                    <a:pt x="14" y="35"/>
                    <a:pt x="10" y="50"/>
                    <a:pt x="5" y="54"/>
                  </a:cubicBezTo>
                  <a:cubicBezTo>
                    <a:pt x="0" y="49"/>
                    <a:pt x="8" y="30"/>
                    <a:pt x="8" y="24"/>
                  </a:cubicBezTo>
                  <a:cubicBezTo>
                    <a:pt x="9" y="17"/>
                    <a:pt x="4" y="7"/>
                    <a:pt x="7" y="2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646">
              <a:extLst>
                <a:ext uri="{FF2B5EF4-FFF2-40B4-BE49-F238E27FC236}">
                  <a16:creationId xmlns:a16="http://schemas.microsoft.com/office/drawing/2014/main" id="{A74F8CB2-7032-4CD5-94B7-A1EC901A3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3307"/>
              <a:ext cx="31" cy="21"/>
            </a:xfrm>
            <a:custGeom>
              <a:avLst/>
              <a:gdLst>
                <a:gd name="T0" fmla="*/ 8 w 19"/>
                <a:gd name="T1" fmla="*/ 44 h 12"/>
                <a:gd name="T2" fmla="*/ 47 w 19"/>
                <a:gd name="T3" fmla="*/ 28 h 12"/>
                <a:gd name="T4" fmla="*/ 83 w 19"/>
                <a:gd name="T5" fmla="*/ 65 h 12"/>
                <a:gd name="T6" fmla="*/ 42 w 19"/>
                <a:gd name="T7" fmla="*/ 7 h 12"/>
                <a:gd name="T8" fmla="*/ 8 w 19"/>
                <a:gd name="T9" fmla="*/ 28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2">
                  <a:moveTo>
                    <a:pt x="2" y="8"/>
                  </a:moveTo>
                  <a:cubicBezTo>
                    <a:pt x="3" y="4"/>
                    <a:pt x="8" y="4"/>
                    <a:pt x="11" y="5"/>
                  </a:cubicBezTo>
                  <a:cubicBezTo>
                    <a:pt x="15" y="5"/>
                    <a:pt x="17" y="9"/>
                    <a:pt x="19" y="12"/>
                  </a:cubicBezTo>
                  <a:cubicBezTo>
                    <a:pt x="17" y="8"/>
                    <a:pt x="15" y="2"/>
                    <a:pt x="10" y="1"/>
                  </a:cubicBezTo>
                  <a:cubicBezTo>
                    <a:pt x="8" y="0"/>
                    <a:pt x="0" y="4"/>
                    <a:pt x="2" y="5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647">
              <a:extLst>
                <a:ext uri="{FF2B5EF4-FFF2-40B4-BE49-F238E27FC236}">
                  <a16:creationId xmlns:a16="http://schemas.microsoft.com/office/drawing/2014/main" id="{26E7A0E6-50DE-4AE8-BDE4-BE32620F5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" y="3307"/>
              <a:ext cx="13" cy="17"/>
            </a:xfrm>
            <a:custGeom>
              <a:avLst/>
              <a:gdLst>
                <a:gd name="T0" fmla="*/ 34 w 8"/>
                <a:gd name="T1" fmla="*/ 9 h 10"/>
                <a:gd name="T2" fmla="*/ 8 w 8"/>
                <a:gd name="T3" fmla="*/ 49 h 10"/>
                <a:gd name="T4" fmla="*/ 0 w 8"/>
                <a:gd name="T5" fmla="*/ 26 h 10"/>
                <a:gd name="T6" fmla="*/ 29 w 8"/>
                <a:gd name="T7" fmla="*/ 5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0">
                  <a:moveTo>
                    <a:pt x="8" y="2"/>
                  </a:moveTo>
                  <a:cubicBezTo>
                    <a:pt x="5" y="0"/>
                    <a:pt x="1" y="7"/>
                    <a:pt x="2" y="10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1" y="2"/>
                    <a:pt x="4" y="1"/>
                    <a:pt x="7" y="1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648">
              <a:extLst>
                <a:ext uri="{FF2B5EF4-FFF2-40B4-BE49-F238E27FC236}">
                  <a16:creationId xmlns:a16="http://schemas.microsoft.com/office/drawing/2014/main" id="{EBA1D8BE-B2BE-4D86-A48D-9D0A2AF93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2763"/>
              <a:ext cx="68" cy="228"/>
            </a:xfrm>
            <a:custGeom>
              <a:avLst/>
              <a:gdLst>
                <a:gd name="T0" fmla="*/ 13 w 41"/>
                <a:gd name="T1" fmla="*/ 0 h 129"/>
                <a:gd name="T2" fmla="*/ 109 w 41"/>
                <a:gd name="T3" fmla="*/ 391 h 129"/>
                <a:gd name="T4" fmla="*/ 146 w 41"/>
                <a:gd name="T5" fmla="*/ 541 h 129"/>
                <a:gd name="T6" fmla="*/ 181 w 41"/>
                <a:gd name="T7" fmla="*/ 712 h 129"/>
                <a:gd name="T8" fmla="*/ 63 w 41"/>
                <a:gd name="T9" fmla="*/ 302 h 129"/>
                <a:gd name="T10" fmla="*/ 28 w 41"/>
                <a:gd name="T11" fmla="*/ 150 h 129"/>
                <a:gd name="T12" fmla="*/ 5 w 41"/>
                <a:gd name="T13" fmla="*/ 12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129">
                  <a:moveTo>
                    <a:pt x="3" y="0"/>
                  </a:moveTo>
                  <a:cubicBezTo>
                    <a:pt x="9" y="24"/>
                    <a:pt x="16" y="47"/>
                    <a:pt x="24" y="71"/>
                  </a:cubicBezTo>
                  <a:cubicBezTo>
                    <a:pt x="27" y="80"/>
                    <a:pt x="30" y="89"/>
                    <a:pt x="32" y="98"/>
                  </a:cubicBezTo>
                  <a:cubicBezTo>
                    <a:pt x="35" y="107"/>
                    <a:pt x="41" y="121"/>
                    <a:pt x="40" y="129"/>
                  </a:cubicBezTo>
                  <a:cubicBezTo>
                    <a:pt x="25" y="108"/>
                    <a:pt x="23" y="79"/>
                    <a:pt x="14" y="55"/>
                  </a:cubicBezTo>
                  <a:cubicBezTo>
                    <a:pt x="11" y="46"/>
                    <a:pt x="8" y="37"/>
                    <a:pt x="6" y="27"/>
                  </a:cubicBezTo>
                  <a:cubicBezTo>
                    <a:pt x="4" y="20"/>
                    <a:pt x="0" y="9"/>
                    <a:pt x="1" y="2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649">
              <a:extLst>
                <a:ext uri="{FF2B5EF4-FFF2-40B4-BE49-F238E27FC236}">
                  <a16:creationId xmlns:a16="http://schemas.microsoft.com/office/drawing/2014/main" id="{F910AD55-FA3B-421F-99FA-09D974E73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" y="1919"/>
              <a:ext cx="128" cy="326"/>
            </a:xfrm>
            <a:custGeom>
              <a:avLst/>
              <a:gdLst>
                <a:gd name="T0" fmla="*/ 193 w 77"/>
                <a:gd name="T1" fmla="*/ 129 h 184"/>
                <a:gd name="T2" fmla="*/ 224 w 77"/>
                <a:gd name="T3" fmla="*/ 200 h 184"/>
                <a:gd name="T4" fmla="*/ 291 w 77"/>
                <a:gd name="T5" fmla="*/ 138 h 184"/>
                <a:gd name="T6" fmla="*/ 354 w 77"/>
                <a:gd name="T7" fmla="*/ 0 h 184"/>
                <a:gd name="T8" fmla="*/ 299 w 77"/>
                <a:gd name="T9" fmla="*/ 158 h 184"/>
                <a:gd name="T10" fmla="*/ 171 w 77"/>
                <a:gd name="T11" fmla="*/ 333 h 184"/>
                <a:gd name="T12" fmla="*/ 70 w 77"/>
                <a:gd name="T13" fmla="*/ 656 h 184"/>
                <a:gd name="T14" fmla="*/ 42 w 77"/>
                <a:gd name="T15" fmla="*/ 863 h 184"/>
                <a:gd name="T16" fmla="*/ 20 w 77"/>
                <a:gd name="T17" fmla="*/ 1024 h 184"/>
                <a:gd name="T18" fmla="*/ 20 w 77"/>
                <a:gd name="T19" fmla="*/ 888 h 184"/>
                <a:gd name="T20" fmla="*/ 33 w 77"/>
                <a:gd name="T21" fmla="*/ 728 h 184"/>
                <a:gd name="T22" fmla="*/ 88 w 77"/>
                <a:gd name="T23" fmla="*/ 468 h 184"/>
                <a:gd name="T24" fmla="*/ 146 w 77"/>
                <a:gd name="T25" fmla="*/ 280 h 184"/>
                <a:gd name="T26" fmla="*/ 183 w 77"/>
                <a:gd name="T27" fmla="*/ 138 h 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7" h="184">
                  <a:moveTo>
                    <a:pt x="42" y="23"/>
                  </a:moveTo>
                  <a:cubicBezTo>
                    <a:pt x="40" y="30"/>
                    <a:pt x="41" y="40"/>
                    <a:pt x="49" y="36"/>
                  </a:cubicBezTo>
                  <a:cubicBezTo>
                    <a:pt x="54" y="34"/>
                    <a:pt x="60" y="29"/>
                    <a:pt x="63" y="25"/>
                  </a:cubicBezTo>
                  <a:cubicBezTo>
                    <a:pt x="70" y="17"/>
                    <a:pt x="73" y="8"/>
                    <a:pt x="77" y="0"/>
                  </a:cubicBezTo>
                  <a:cubicBezTo>
                    <a:pt x="77" y="9"/>
                    <a:pt x="70" y="20"/>
                    <a:pt x="65" y="28"/>
                  </a:cubicBezTo>
                  <a:cubicBezTo>
                    <a:pt x="57" y="40"/>
                    <a:pt x="45" y="48"/>
                    <a:pt x="37" y="60"/>
                  </a:cubicBezTo>
                  <a:cubicBezTo>
                    <a:pt x="25" y="78"/>
                    <a:pt x="21" y="97"/>
                    <a:pt x="15" y="118"/>
                  </a:cubicBezTo>
                  <a:cubicBezTo>
                    <a:pt x="12" y="130"/>
                    <a:pt x="10" y="143"/>
                    <a:pt x="9" y="155"/>
                  </a:cubicBezTo>
                  <a:cubicBezTo>
                    <a:pt x="7" y="165"/>
                    <a:pt x="4" y="175"/>
                    <a:pt x="4" y="184"/>
                  </a:cubicBezTo>
                  <a:cubicBezTo>
                    <a:pt x="0" y="178"/>
                    <a:pt x="4" y="167"/>
                    <a:pt x="4" y="160"/>
                  </a:cubicBezTo>
                  <a:cubicBezTo>
                    <a:pt x="5" y="150"/>
                    <a:pt x="5" y="141"/>
                    <a:pt x="7" y="131"/>
                  </a:cubicBezTo>
                  <a:cubicBezTo>
                    <a:pt x="10" y="115"/>
                    <a:pt x="15" y="100"/>
                    <a:pt x="19" y="84"/>
                  </a:cubicBezTo>
                  <a:cubicBezTo>
                    <a:pt x="23" y="72"/>
                    <a:pt x="29" y="62"/>
                    <a:pt x="32" y="50"/>
                  </a:cubicBezTo>
                  <a:cubicBezTo>
                    <a:pt x="35" y="42"/>
                    <a:pt x="37" y="33"/>
                    <a:pt x="40" y="25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650">
              <a:extLst>
                <a:ext uri="{FF2B5EF4-FFF2-40B4-BE49-F238E27FC236}">
                  <a16:creationId xmlns:a16="http://schemas.microsoft.com/office/drawing/2014/main" id="{988A375B-A3E5-47C9-A8D5-6476E5B80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" y="1545"/>
              <a:ext cx="15" cy="50"/>
            </a:xfrm>
            <a:custGeom>
              <a:avLst/>
              <a:gdLst>
                <a:gd name="T0" fmla="*/ 42 w 9"/>
                <a:gd name="T1" fmla="*/ 52 h 28"/>
                <a:gd name="T2" fmla="*/ 28 w 9"/>
                <a:gd name="T3" fmla="*/ 159 h 28"/>
                <a:gd name="T4" fmla="*/ 37 w 9"/>
                <a:gd name="T5" fmla="*/ 64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28">
                  <a:moveTo>
                    <a:pt x="9" y="9"/>
                  </a:moveTo>
                  <a:cubicBezTo>
                    <a:pt x="0" y="0"/>
                    <a:pt x="2" y="24"/>
                    <a:pt x="6" y="28"/>
                  </a:cubicBezTo>
                  <a:cubicBezTo>
                    <a:pt x="8" y="22"/>
                    <a:pt x="8" y="17"/>
                    <a:pt x="8" y="11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Freeform 651">
              <a:extLst>
                <a:ext uri="{FF2B5EF4-FFF2-40B4-BE49-F238E27FC236}">
                  <a16:creationId xmlns:a16="http://schemas.microsoft.com/office/drawing/2014/main" id="{44394D73-A756-4B2C-B4D7-596A79D65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1531"/>
              <a:ext cx="15" cy="36"/>
            </a:xfrm>
            <a:custGeom>
              <a:avLst/>
              <a:gdLst>
                <a:gd name="T0" fmla="*/ 33 w 9"/>
                <a:gd name="T1" fmla="*/ 13 h 20"/>
                <a:gd name="T2" fmla="*/ 13 w 9"/>
                <a:gd name="T3" fmla="*/ 0 h 20"/>
                <a:gd name="T4" fmla="*/ 33 w 9"/>
                <a:gd name="T5" fmla="*/ 117 h 20"/>
                <a:gd name="T6" fmla="*/ 42 w 9"/>
                <a:gd name="T7" fmla="*/ 41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0">
                  <a:moveTo>
                    <a:pt x="7" y="2"/>
                  </a:moveTo>
                  <a:cubicBezTo>
                    <a:pt x="6" y="1"/>
                    <a:pt x="4" y="1"/>
                    <a:pt x="3" y="0"/>
                  </a:cubicBezTo>
                  <a:cubicBezTo>
                    <a:pt x="0" y="6"/>
                    <a:pt x="6" y="14"/>
                    <a:pt x="7" y="20"/>
                  </a:cubicBezTo>
                  <a:cubicBezTo>
                    <a:pt x="9" y="17"/>
                    <a:pt x="9" y="11"/>
                    <a:pt x="9" y="7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Freeform 652">
              <a:extLst>
                <a:ext uri="{FF2B5EF4-FFF2-40B4-BE49-F238E27FC236}">
                  <a16:creationId xmlns:a16="http://schemas.microsoft.com/office/drawing/2014/main" id="{958ECC71-C73D-4EFC-9890-527B894A5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" y="1646"/>
              <a:ext cx="18" cy="25"/>
            </a:xfrm>
            <a:custGeom>
              <a:avLst/>
              <a:gdLst>
                <a:gd name="T0" fmla="*/ 0 w 11"/>
                <a:gd name="T1" fmla="*/ 0 h 14"/>
                <a:gd name="T2" fmla="*/ 26 w 11"/>
                <a:gd name="T3" fmla="*/ 80 h 14"/>
                <a:gd name="T4" fmla="*/ 18 w 11"/>
                <a:gd name="T5" fmla="*/ 7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4">
                  <a:moveTo>
                    <a:pt x="0" y="0"/>
                  </a:moveTo>
                  <a:cubicBezTo>
                    <a:pt x="2" y="4"/>
                    <a:pt x="3" y="10"/>
                    <a:pt x="6" y="14"/>
                  </a:cubicBezTo>
                  <a:cubicBezTo>
                    <a:pt x="11" y="10"/>
                    <a:pt x="5" y="5"/>
                    <a:pt x="4" y="1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Freeform 653">
              <a:extLst>
                <a:ext uri="{FF2B5EF4-FFF2-40B4-BE49-F238E27FC236}">
                  <a16:creationId xmlns:a16="http://schemas.microsoft.com/office/drawing/2014/main" id="{E4AA3171-E12E-4420-A1BA-C48ED5CB8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606"/>
              <a:ext cx="25" cy="23"/>
            </a:xfrm>
            <a:custGeom>
              <a:avLst/>
              <a:gdLst>
                <a:gd name="T0" fmla="*/ 0 w 15"/>
                <a:gd name="T1" fmla="*/ 16 h 13"/>
                <a:gd name="T2" fmla="*/ 22 w 15"/>
                <a:gd name="T3" fmla="*/ 37 h 13"/>
                <a:gd name="T4" fmla="*/ 63 w 15"/>
                <a:gd name="T5" fmla="*/ 73 h 13"/>
                <a:gd name="T6" fmla="*/ 5 w 15"/>
                <a:gd name="T7" fmla="*/ 16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3">
                  <a:moveTo>
                    <a:pt x="0" y="3"/>
                  </a:moveTo>
                  <a:cubicBezTo>
                    <a:pt x="1" y="0"/>
                    <a:pt x="3" y="5"/>
                    <a:pt x="5" y="7"/>
                  </a:cubicBezTo>
                  <a:cubicBezTo>
                    <a:pt x="8" y="9"/>
                    <a:pt x="11" y="12"/>
                    <a:pt x="14" y="13"/>
                  </a:cubicBezTo>
                  <a:cubicBezTo>
                    <a:pt x="15" y="7"/>
                    <a:pt x="5" y="4"/>
                    <a:pt x="1" y="3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Freeform 654">
              <a:extLst>
                <a:ext uri="{FF2B5EF4-FFF2-40B4-BE49-F238E27FC236}">
                  <a16:creationId xmlns:a16="http://schemas.microsoft.com/office/drawing/2014/main" id="{914A3464-280E-4DDF-A854-9C33C575B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1599"/>
              <a:ext cx="15" cy="33"/>
            </a:xfrm>
            <a:custGeom>
              <a:avLst/>
              <a:gdLst>
                <a:gd name="T0" fmla="*/ 33 w 9"/>
                <a:gd name="T1" fmla="*/ 9 h 19"/>
                <a:gd name="T2" fmla="*/ 0 w 9"/>
                <a:gd name="T3" fmla="*/ 5 h 19"/>
                <a:gd name="T4" fmla="*/ 42 w 9"/>
                <a:gd name="T5" fmla="*/ 99 h 19"/>
                <a:gd name="T6" fmla="*/ 28 w 9"/>
                <a:gd name="T7" fmla="*/ 28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9">
                  <a:moveTo>
                    <a:pt x="7" y="2"/>
                  </a:moveTo>
                  <a:cubicBezTo>
                    <a:pt x="5" y="0"/>
                    <a:pt x="3" y="0"/>
                    <a:pt x="0" y="1"/>
                  </a:cubicBezTo>
                  <a:cubicBezTo>
                    <a:pt x="2" y="7"/>
                    <a:pt x="6" y="14"/>
                    <a:pt x="9" y="19"/>
                  </a:cubicBezTo>
                  <a:cubicBezTo>
                    <a:pt x="9" y="14"/>
                    <a:pt x="7" y="9"/>
                    <a:pt x="6" y="5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Freeform 655">
              <a:extLst>
                <a:ext uri="{FF2B5EF4-FFF2-40B4-BE49-F238E27FC236}">
                  <a16:creationId xmlns:a16="http://schemas.microsoft.com/office/drawing/2014/main" id="{2E88DB5C-5DCD-4813-89D4-BB401E9B9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668"/>
              <a:ext cx="17" cy="16"/>
            </a:xfrm>
            <a:custGeom>
              <a:avLst/>
              <a:gdLst>
                <a:gd name="T0" fmla="*/ 0 w 10"/>
                <a:gd name="T1" fmla="*/ 0 h 9"/>
                <a:gd name="T2" fmla="*/ 44 w 10"/>
                <a:gd name="T3" fmla="*/ 50 h 9"/>
                <a:gd name="T4" fmla="*/ 41 w 10"/>
                <a:gd name="T5" fmla="*/ 12 h 9"/>
                <a:gd name="T6" fmla="*/ 9 w 10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9">
                  <a:moveTo>
                    <a:pt x="0" y="0"/>
                  </a:moveTo>
                  <a:cubicBezTo>
                    <a:pt x="3" y="3"/>
                    <a:pt x="5" y="7"/>
                    <a:pt x="9" y="9"/>
                  </a:cubicBezTo>
                  <a:cubicBezTo>
                    <a:pt x="10" y="6"/>
                    <a:pt x="9" y="4"/>
                    <a:pt x="8" y="2"/>
                  </a:cubicBezTo>
                  <a:cubicBezTo>
                    <a:pt x="6" y="2"/>
                    <a:pt x="4" y="1"/>
                    <a:pt x="2" y="0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Freeform 656">
              <a:extLst>
                <a:ext uri="{FF2B5EF4-FFF2-40B4-BE49-F238E27FC236}">
                  <a16:creationId xmlns:a16="http://schemas.microsoft.com/office/drawing/2014/main" id="{0AE1BE8F-819E-48E0-BA88-6EA45F8CB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2" y="1682"/>
              <a:ext cx="13" cy="21"/>
            </a:xfrm>
            <a:custGeom>
              <a:avLst/>
              <a:gdLst>
                <a:gd name="T0" fmla="*/ 8 w 8"/>
                <a:gd name="T1" fmla="*/ 0 h 12"/>
                <a:gd name="T2" fmla="*/ 18 w 8"/>
                <a:gd name="T3" fmla="*/ 65 h 12"/>
                <a:gd name="T4" fmla="*/ 8 w 8"/>
                <a:gd name="T5" fmla="*/ 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2">
                  <a:moveTo>
                    <a:pt x="2" y="0"/>
                  </a:moveTo>
                  <a:cubicBezTo>
                    <a:pt x="2" y="4"/>
                    <a:pt x="0" y="9"/>
                    <a:pt x="4" y="12"/>
                  </a:cubicBezTo>
                  <a:cubicBezTo>
                    <a:pt x="8" y="9"/>
                    <a:pt x="4" y="4"/>
                    <a:pt x="2" y="1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Freeform 657">
              <a:extLst>
                <a:ext uri="{FF2B5EF4-FFF2-40B4-BE49-F238E27FC236}">
                  <a16:creationId xmlns:a16="http://schemas.microsoft.com/office/drawing/2014/main" id="{800A7E68-DC17-47BF-9DEA-9279FA86A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1595"/>
              <a:ext cx="8" cy="23"/>
            </a:xfrm>
            <a:custGeom>
              <a:avLst/>
              <a:gdLst>
                <a:gd name="T0" fmla="*/ 5 w 5"/>
                <a:gd name="T1" fmla="*/ 0 h 13"/>
                <a:gd name="T2" fmla="*/ 8 w 5"/>
                <a:gd name="T3" fmla="*/ 73 h 13"/>
                <a:gd name="T4" fmla="*/ 8 w 5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3">
                  <a:moveTo>
                    <a:pt x="1" y="0"/>
                  </a:moveTo>
                  <a:cubicBezTo>
                    <a:pt x="1" y="4"/>
                    <a:pt x="0" y="9"/>
                    <a:pt x="2" y="13"/>
                  </a:cubicBezTo>
                  <a:cubicBezTo>
                    <a:pt x="4" y="10"/>
                    <a:pt x="5" y="2"/>
                    <a:pt x="2" y="0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Freeform 658">
              <a:extLst>
                <a:ext uri="{FF2B5EF4-FFF2-40B4-BE49-F238E27FC236}">
                  <a16:creationId xmlns:a16="http://schemas.microsoft.com/office/drawing/2014/main" id="{63F3D414-0EF0-4CEE-9613-8D8A379DB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1728"/>
              <a:ext cx="15" cy="27"/>
            </a:xfrm>
            <a:custGeom>
              <a:avLst/>
              <a:gdLst>
                <a:gd name="T0" fmla="*/ 33 w 9"/>
                <a:gd name="T1" fmla="*/ 7 h 15"/>
                <a:gd name="T2" fmla="*/ 37 w 9"/>
                <a:gd name="T3" fmla="*/ 88 h 15"/>
                <a:gd name="T4" fmla="*/ 33 w 9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5">
                  <a:moveTo>
                    <a:pt x="7" y="1"/>
                  </a:moveTo>
                  <a:cubicBezTo>
                    <a:pt x="0" y="0"/>
                    <a:pt x="8" y="12"/>
                    <a:pt x="8" y="15"/>
                  </a:cubicBezTo>
                  <a:cubicBezTo>
                    <a:pt x="9" y="10"/>
                    <a:pt x="8" y="4"/>
                    <a:pt x="7" y="0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Freeform 659">
              <a:extLst>
                <a:ext uri="{FF2B5EF4-FFF2-40B4-BE49-F238E27FC236}">
                  <a16:creationId xmlns:a16="http://schemas.microsoft.com/office/drawing/2014/main" id="{E797CEA8-8BB2-4468-9251-4163C8633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" y="1657"/>
              <a:ext cx="11" cy="34"/>
            </a:xfrm>
            <a:custGeom>
              <a:avLst/>
              <a:gdLst>
                <a:gd name="T0" fmla="*/ 20 w 7"/>
                <a:gd name="T1" fmla="*/ 7 h 19"/>
                <a:gd name="T2" fmla="*/ 0 w 7"/>
                <a:gd name="T3" fmla="*/ 23 h 19"/>
                <a:gd name="T4" fmla="*/ 13 w 7"/>
                <a:gd name="T5" fmla="*/ 57 h 19"/>
                <a:gd name="T6" fmla="*/ 22 w 7"/>
                <a:gd name="T7" fmla="*/ 109 h 19"/>
                <a:gd name="T8" fmla="*/ 20 w 7"/>
                <a:gd name="T9" fmla="*/ 23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9">
                  <a:moveTo>
                    <a:pt x="5" y="1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3" y="9"/>
                    <a:pt x="3" y="10"/>
                  </a:cubicBezTo>
                  <a:cubicBezTo>
                    <a:pt x="4" y="13"/>
                    <a:pt x="4" y="16"/>
                    <a:pt x="6" y="19"/>
                  </a:cubicBezTo>
                  <a:cubicBezTo>
                    <a:pt x="6" y="14"/>
                    <a:pt x="7" y="7"/>
                    <a:pt x="5" y="4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Freeform 660">
              <a:extLst>
                <a:ext uri="{FF2B5EF4-FFF2-40B4-BE49-F238E27FC236}">
                  <a16:creationId xmlns:a16="http://schemas.microsoft.com/office/drawing/2014/main" id="{F3CDC82A-6A6B-4EFD-B239-FE7D24579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1669"/>
              <a:ext cx="13" cy="38"/>
            </a:xfrm>
            <a:custGeom>
              <a:avLst/>
              <a:gdLst>
                <a:gd name="T0" fmla="*/ 29 w 8"/>
                <a:gd name="T1" fmla="*/ 29 h 21"/>
                <a:gd name="T2" fmla="*/ 5 w 8"/>
                <a:gd name="T3" fmla="*/ 24 h 21"/>
                <a:gd name="T4" fmla="*/ 13 w 8"/>
                <a:gd name="T5" fmla="*/ 72 h 21"/>
                <a:gd name="T6" fmla="*/ 21 w 8"/>
                <a:gd name="T7" fmla="*/ 125 h 21"/>
                <a:gd name="T8" fmla="*/ 29 w 8"/>
                <a:gd name="T9" fmla="*/ 3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1">
                  <a:moveTo>
                    <a:pt x="7" y="5"/>
                  </a:moveTo>
                  <a:cubicBezTo>
                    <a:pt x="5" y="4"/>
                    <a:pt x="2" y="0"/>
                    <a:pt x="1" y="4"/>
                  </a:cubicBezTo>
                  <a:cubicBezTo>
                    <a:pt x="0" y="5"/>
                    <a:pt x="2" y="10"/>
                    <a:pt x="3" y="12"/>
                  </a:cubicBezTo>
                  <a:cubicBezTo>
                    <a:pt x="3" y="15"/>
                    <a:pt x="3" y="18"/>
                    <a:pt x="5" y="21"/>
                  </a:cubicBezTo>
                  <a:cubicBezTo>
                    <a:pt x="6" y="18"/>
                    <a:pt x="8" y="10"/>
                    <a:pt x="7" y="6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Freeform 661">
              <a:extLst>
                <a:ext uri="{FF2B5EF4-FFF2-40B4-BE49-F238E27FC236}">
                  <a16:creationId xmlns:a16="http://schemas.microsoft.com/office/drawing/2014/main" id="{E7707BFA-B126-4F39-8194-C695B85CA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" y="2004"/>
              <a:ext cx="59" cy="427"/>
            </a:xfrm>
            <a:custGeom>
              <a:avLst/>
              <a:gdLst>
                <a:gd name="T0" fmla="*/ 8 w 36"/>
                <a:gd name="T1" fmla="*/ 333 h 241"/>
                <a:gd name="T2" fmla="*/ 70 w 36"/>
                <a:gd name="T3" fmla="*/ 361 h 241"/>
                <a:gd name="T4" fmla="*/ 105 w 36"/>
                <a:gd name="T5" fmla="*/ 282 h 241"/>
                <a:gd name="T6" fmla="*/ 123 w 36"/>
                <a:gd name="T7" fmla="*/ 129 h 241"/>
                <a:gd name="T8" fmla="*/ 159 w 36"/>
                <a:gd name="T9" fmla="*/ 0 h 241"/>
                <a:gd name="T10" fmla="*/ 89 w 36"/>
                <a:gd name="T11" fmla="*/ 569 h 241"/>
                <a:gd name="T12" fmla="*/ 67 w 36"/>
                <a:gd name="T13" fmla="*/ 749 h 241"/>
                <a:gd name="T14" fmla="*/ 43 w 36"/>
                <a:gd name="T15" fmla="*/ 973 h 241"/>
                <a:gd name="T16" fmla="*/ 41 w 36"/>
                <a:gd name="T17" fmla="*/ 1341 h 241"/>
                <a:gd name="T18" fmla="*/ 30 w 36"/>
                <a:gd name="T19" fmla="*/ 1212 h 241"/>
                <a:gd name="T20" fmla="*/ 18 w 36"/>
                <a:gd name="T21" fmla="*/ 1029 h 241"/>
                <a:gd name="T22" fmla="*/ 21 w 36"/>
                <a:gd name="T23" fmla="*/ 695 h 241"/>
                <a:gd name="T24" fmla="*/ 21 w 36"/>
                <a:gd name="T25" fmla="*/ 475 h 241"/>
                <a:gd name="T26" fmla="*/ 5 w 36"/>
                <a:gd name="T27" fmla="*/ 351 h 2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" h="241">
                  <a:moveTo>
                    <a:pt x="2" y="60"/>
                  </a:moveTo>
                  <a:cubicBezTo>
                    <a:pt x="6" y="64"/>
                    <a:pt x="9" y="69"/>
                    <a:pt x="16" y="65"/>
                  </a:cubicBezTo>
                  <a:cubicBezTo>
                    <a:pt x="20" y="62"/>
                    <a:pt x="23" y="56"/>
                    <a:pt x="24" y="51"/>
                  </a:cubicBezTo>
                  <a:cubicBezTo>
                    <a:pt x="26" y="42"/>
                    <a:pt x="26" y="33"/>
                    <a:pt x="28" y="23"/>
                  </a:cubicBezTo>
                  <a:cubicBezTo>
                    <a:pt x="29" y="16"/>
                    <a:pt x="32" y="6"/>
                    <a:pt x="36" y="0"/>
                  </a:cubicBezTo>
                  <a:cubicBezTo>
                    <a:pt x="30" y="34"/>
                    <a:pt x="27" y="68"/>
                    <a:pt x="20" y="102"/>
                  </a:cubicBezTo>
                  <a:cubicBezTo>
                    <a:pt x="18" y="112"/>
                    <a:pt x="16" y="124"/>
                    <a:pt x="15" y="135"/>
                  </a:cubicBezTo>
                  <a:cubicBezTo>
                    <a:pt x="14" y="149"/>
                    <a:pt x="11" y="162"/>
                    <a:pt x="10" y="175"/>
                  </a:cubicBezTo>
                  <a:cubicBezTo>
                    <a:pt x="8" y="197"/>
                    <a:pt x="9" y="219"/>
                    <a:pt x="9" y="241"/>
                  </a:cubicBezTo>
                  <a:cubicBezTo>
                    <a:pt x="10" y="234"/>
                    <a:pt x="7" y="226"/>
                    <a:pt x="7" y="218"/>
                  </a:cubicBezTo>
                  <a:cubicBezTo>
                    <a:pt x="6" y="207"/>
                    <a:pt x="5" y="196"/>
                    <a:pt x="4" y="185"/>
                  </a:cubicBezTo>
                  <a:cubicBezTo>
                    <a:pt x="2" y="165"/>
                    <a:pt x="4" y="145"/>
                    <a:pt x="5" y="125"/>
                  </a:cubicBezTo>
                  <a:cubicBezTo>
                    <a:pt x="5" y="112"/>
                    <a:pt x="8" y="99"/>
                    <a:pt x="5" y="85"/>
                  </a:cubicBezTo>
                  <a:cubicBezTo>
                    <a:pt x="4" y="79"/>
                    <a:pt x="0" y="70"/>
                    <a:pt x="1" y="63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Freeform 662">
              <a:extLst>
                <a:ext uri="{FF2B5EF4-FFF2-40B4-BE49-F238E27FC236}">
                  <a16:creationId xmlns:a16="http://schemas.microsoft.com/office/drawing/2014/main" id="{371792C9-15E6-44A7-A331-39EA95A4D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" y="2867"/>
              <a:ext cx="41" cy="231"/>
            </a:xfrm>
            <a:custGeom>
              <a:avLst/>
              <a:gdLst>
                <a:gd name="T0" fmla="*/ 34 w 25"/>
                <a:gd name="T1" fmla="*/ 0 h 130"/>
                <a:gd name="T2" fmla="*/ 56 w 25"/>
                <a:gd name="T3" fmla="*/ 224 h 130"/>
                <a:gd name="T4" fmla="*/ 102 w 25"/>
                <a:gd name="T5" fmla="*/ 375 h 130"/>
                <a:gd name="T6" fmla="*/ 97 w 25"/>
                <a:gd name="T7" fmla="*/ 544 h 130"/>
                <a:gd name="T8" fmla="*/ 43 w 25"/>
                <a:gd name="T9" fmla="*/ 729 h 130"/>
                <a:gd name="T10" fmla="*/ 75 w 25"/>
                <a:gd name="T11" fmla="*/ 499 h 130"/>
                <a:gd name="T12" fmla="*/ 62 w 25"/>
                <a:gd name="T13" fmla="*/ 309 h 130"/>
                <a:gd name="T14" fmla="*/ 18 w 25"/>
                <a:gd name="T15" fmla="*/ 174 h 130"/>
                <a:gd name="T16" fmla="*/ 21 w 25"/>
                <a:gd name="T17" fmla="*/ 16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130">
                  <a:moveTo>
                    <a:pt x="8" y="0"/>
                  </a:moveTo>
                  <a:cubicBezTo>
                    <a:pt x="4" y="12"/>
                    <a:pt x="9" y="28"/>
                    <a:pt x="13" y="40"/>
                  </a:cubicBezTo>
                  <a:cubicBezTo>
                    <a:pt x="17" y="49"/>
                    <a:pt x="21" y="57"/>
                    <a:pt x="23" y="67"/>
                  </a:cubicBezTo>
                  <a:cubicBezTo>
                    <a:pt x="25" y="78"/>
                    <a:pt x="25" y="86"/>
                    <a:pt x="22" y="97"/>
                  </a:cubicBezTo>
                  <a:cubicBezTo>
                    <a:pt x="21" y="106"/>
                    <a:pt x="19" y="125"/>
                    <a:pt x="10" y="130"/>
                  </a:cubicBezTo>
                  <a:cubicBezTo>
                    <a:pt x="9" y="117"/>
                    <a:pt x="16" y="103"/>
                    <a:pt x="17" y="89"/>
                  </a:cubicBezTo>
                  <a:cubicBezTo>
                    <a:pt x="17" y="78"/>
                    <a:pt x="17" y="66"/>
                    <a:pt x="14" y="55"/>
                  </a:cubicBezTo>
                  <a:cubicBezTo>
                    <a:pt x="11" y="47"/>
                    <a:pt x="6" y="40"/>
                    <a:pt x="4" y="31"/>
                  </a:cubicBezTo>
                  <a:cubicBezTo>
                    <a:pt x="3" y="24"/>
                    <a:pt x="0" y="8"/>
                    <a:pt x="5" y="3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Freeform 663">
              <a:extLst>
                <a:ext uri="{FF2B5EF4-FFF2-40B4-BE49-F238E27FC236}">
                  <a16:creationId xmlns:a16="http://schemas.microsoft.com/office/drawing/2014/main" id="{E55B9850-1CBC-444C-B8DD-C3509EFE9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3342"/>
              <a:ext cx="43" cy="103"/>
            </a:xfrm>
            <a:custGeom>
              <a:avLst/>
              <a:gdLst>
                <a:gd name="T0" fmla="*/ 109 w 26"/>
                <a:gd name="T1" fmla="*/ 0 h 58"/>
                <a:gd name="T2" fmla="*/ 104 w 26"/>
                <a:gd name="T3" fmla="*/ 94 h 58"/>
                <a:gd name="T4" fmla="*/ 84 w 26"/>
                <a:gd name="T5" fmla="*/ 195 h 58"/>
                <a:gd name="T6" fmla="*/ 0 w 26"/>
                <a:gd name="T7" fmla="*/ 325 h 58"/>
                <a:gd name="T8" fmla="*/ 109 w 26"/>
                <a:gd name="T9" fmla="*/ 186 h 58"/>
                <a:gd name="T10" fmla="*/ 99 w 26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58">
                  <a:moveTo>
                    <a:pt x="24" y="0"/>
                  </a:moveTo>
                  <a:cubicBezTo>
                    <a:pt x="22" y="1"/>
                    <a:pt x="23" y="13"/>
                    <a:pt x="23" y="17"/>
                  </a:cubicBezTo>
                  <a:cubicBezTo>
                    <a:pt x="22" y="23"/>
                    <a:pt x="22" y="30"/>
                    <a:pt x="19" y="35"/>
                  </a:cubicBezTo>
                  <a:cubicBezTo>
                    <a:pt x="14" y="43"/>
                    <a:pt x="3" y="50"/>
                    <a:pt x="0" y="58"/>
                  </a:cubicBezTo>
                  <a:cubicBezTo>
                    <a:pt x="7" y="50"/>
                    <a:pt x="20" y="43"/>
                    <a:pt x="24" y="33"/>
                  </a:cubicBezTo>
                  <a:cubicBezTo>
                    <a:pt x="26" y="25"/>
                    <a:pt x="25" y="7"/>
                    <a:pt x="22" y="0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Freeform 664">
              <a:extLst>
                <a:ext uri="{FF2B5EF4-FFF2-40B4-BE49-F238E27FC236}">
                  <a16:creationId xmlns:a16="http://schemas.microsoft.com/office/drawing/2014/main" id="{C2FE9358-7DA3-48DC-AD00-B377C2640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" y="3351"/>
              <a:ext cx="60" cy="87"/>
            </a:xfrm>
            <a:custGeom>
              <a:avLst/>
              <a:gdLst>
                <a:gd name="T0" fmla="*/ 8 w 36"/>
                <a:gd name="T1" fmla="*/ 7 h 49"/>
                <a:gd name="T2" fmla="*/ 8 w 36"/>
                <a:gd name="T3" fmla="*/ 0 h 49"/>
                <a:gd name="T4" fmla="*/ 162 w 36"/>
                <a:gd name="T5" fmla="*/ 273 h 49"/>
                <a:gd name="T6" fmla="*/ 83 w 36"/>
                <a:gd name="T7" fmla="*/ 135 h 49"/>
                <a:gd name="T8" fmla="*/ 33 w 36"/>
                <a:gd name="T9" fmla="*/ 85 h 49"/>
                <a:gd name="T10" fmla="*/ 0 w 36"/>
                <a:gd name="T11" fmla="*/ 7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49">
                  <a:moveTo>
                    <a:pt x="2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3" y="17"/>
                    <a:pt x="36" y="26"/>
                    <a:pt x="35" y="49"/>
                  </a:cubicBezTo>
                  <a:cubicBezTo>
                    <a:pt x="34" y="39"/>
                    <a:pt x="25" y="30"/>
                    <a:pt x="18" y="24"/>
                  </a:cubicBezTo>
                  <a:cubicBezTo>
                    <a:pt x="13" y="21"/>
                    <a:pt x="10" y="20"/>
                    <a:pt x="7" y="15"/>
                  </a:cubicBezTo>
                  <a:cubicBezTo>
                    <a:pt x="5" y="11"/>
                    <a:pt x="2" y="4"/>
                    <a:pt x="0" y="1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Freeform 665">
              <a:extLst>
                <a:ext uri="{FF2B5EF4-FFF2-40B4-BE49-F238E27FC236}">
                  <a16:creationId xmlns:a16="http://schemas.microsoft.com/office/drawing/2014/main" id="{DDC24137-B882-4248-BF3B-ED060A26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3390"/>
              <a:ext cx="31" cy="23"/>
            </a:xfrm>
            <a:custGeom>
              <a:avLst/>
              <a:gdLst>
                <a:gd name="T0" fmla="*/ 0 w 19"/>
                <a:gd name="T1" fmla="*/ 73 h 13"/>
                <a:gd name="T2" fmla="*/ 83 w 19"/>
                <a:gd name="T3" fmla="*/ 16 h 13"/>
                <a:gd name="T4" fmla="*/ 39 w 19"/>
                <a:gd name="T5" fmla="*/ 12 h 13"/>
                <a:gd name="T6" fmla="*/ 0 w 19"/>
                <a:gd name="T7" fmla="*/ 60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cubicBezTo>
                    <a:pt x="2" y="3"/>
                    <a:pt x="16" y="10"/>
                    <a:pt x="19" y="3"/>
                  </a:cubicBezTo>
                  <a:cubicBezTo>
                    <a:pt x="14" y="2"/>
                    <a:pt x="13" y="0"/>
                    <a:pt x="9" y="2"/>
                  </a:cubicBezTo>
                  <a:cubicBezTo>
                    <a:pt x="5" y="3"/>
                    <a:pt x="2" y="8"/>
                    <a:pt x="0" y="11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Freeform 666">
              <a:extLst>
                <a:ext uri="{FF2B5EF4-FFF2-40B4-BE49-F238E27FC236}">
                  <a16:creationId xmlns:a16="http://schemas.microsoft.com/office/drawing/2014/main" id="{D689E055-6291-4BB9-A396-228D7176A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1976"/>
              <a:ext cx="13" cy="23"/>
            </a:xfrm>
            <a:custGeom>
              <a:avLst/>
              <a:gdLst>
                <a:gd name="T0" fmla="*/ 0 w 8"/>
                <a:gd name="T1" fmla="*/ 7 h 13"/>
                <a:gd name="T2" fmla="*/ 34 w 8"/>
                <a:gd name="T3" fmla="*/ 73 h 13"/>
                <a:gd name="T4" fmla="*/ 5 w 8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3">
                  <a:moveTo>
                    <a:pt x="0" y="1"/>
                  </a:moveTo>
                  <a:cubicBezTo>
                    <a:pt x="1" y="2"/>
                    <a:pt x="5" y="10"/>
                    <a:pt x="8" y="13"/>
                  </a:cubicBezTo>
                  <a:cubicBezTo>
                    <a:pt x="8" y="6"/>
                    <a:pt x="8" y="4"/>
                    <a:pt x="1" y="0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Freeform 667">
              <a:extLst>
                <a:ext uri="{FF2B5EF4-FFF2-40B4-BE49-F238E27FC236}">
                  <a16:creationId xmlns:a16="http://schemas.microsoft.com/office/drawing/2014/main" id="{A5BF8DB9-24A0-4A0D-8DAE-A6AA6C138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1962"/>
              <a:ext cx="18" cy="21"/>
            </a:xfrm>
            <a:custGeom>
              <a:avLst/>
              <a:gdLst>
                <a:gd name="T0" fmla="*/ 0 w 11"/>
                <a:gd name="T1" fmla="*/ 0 h 12"/>
                <a:gd name="T2" fmla="*/ 34 w 11"/>
                <a:gd name="T3" fmla="*/ 65 h 12"/>
                <a:gd name="T4" fmla="*/ 8 w 1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3" y="4"/>
                    <a:pt x="4" y="10"/>
                    <a:pt x="8" y="12"/>
                  </a:cubicBezTo>
                  <a:cubicBezTo>
                    <a:pt x="11" y="7"/>
                    <a:pt x="5" y="4"/>
                    <a:pt x="2" y="0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Freeform 668">
              <a:extLst>
                <a:ext uri="{FF2B5EF4-FFF2-40B4-BE49-F238E27FC236}">
                  <a16:creationId xmlns:a16="http://schemas.microsoft.com/office/drawing/2014/main" id="{42920929-4A9B-46BE-B82B-A666DD576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" y="1877"/>
              <a:ext cx="13" cy="30"/>
            </a:xfrm>
            <a:custGeom>
              <a:avLst/>
              <a:gdLst>
                <a:gd name="T0" fmla="*/ 13 w 8"/>
                <a:gd name="T1" fmla="*/ 0 h 17"/>
                <a:gd name="T2" fmla="*/ 13 w 8"/>
                <a:gd name="T3" fmla="*/ 94 h 17"/>
                <a:gd name="T4" fmla="*/ 21 w 8"/>
                <a:gd name="T5" fmla="*/ 7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7">
                  <a:moveTo>
                    <a:pt x="3" y="0"/>
                  </a:moveTo>
                  <a:cubicBezTo>
                    <a:pt x="4" y="5"/>
                    <a:pt x="0" y="12"/>
                    <a:pt x="3" y="17"/>
                  </a:cubicBezTo>
                  <a:cubicBezTo>
                    <a:pt x="8" y="14"/>
                    <a:pt x="5" y="5"/>
                    <a:pt x="5" y="1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Freeform 669">
              <a:extLst>
                <a:ext uri="{FF2B5EF4-FFF2-40B4-BE49-F238E27FC236}">
                  <a16:creationId xmlns:a16="http://schemas.microsoft.com/office/drawing/2014/main" id="{8621C495-E419-4990-8013-243248EB6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192"/>
              <a:ext cx="60" cy="197"/>
            </a:xfrm>
            <a:custGeom>
              <a:avLst/>
              <a:gdLst>
                <a:gd name="T0" fmla="*/ 8 w 36"/>
                <a:gd name="T1" fmla="*/ 268 h 111"/>
                <a:gd name="T2" fmla="*/ 47 w 36"/>
                <a:gd name="T3" fmla="*/ 135 h 111"/>
                <a:gd name="T4" fmla="*/ 0 w 36"/>
                <a:gd name="T5" fmla="*/ 0 h 111"/>
                <a:gd name="T6" fmla="*/ 55 w 36"/>
                <a:gd name="T7" fmla="*/ 57 h 111"/>
                <a:gd name="T8" fmla="*/ 55 w 36"/>
                <a:gd name="T9" fmla="*/ 37 h 111"/>
                <a:gd name="T10" fmla="*/ 167 w 36"/>
                <a:gd name="T11" fmla="*/ 621 h 111"/>
                <a:gd name="T12" fmla="*/ 103 w 36"/>
                <a:gd name="T13" fmla="*/ 382 h 111"/>
                <a:gd name="T14" fmla="*/ 8 w 36"/>
                <a:gd name="T15" fmla="*/ 2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" h="111">
                  <a:moveTo>
                    <a:pt x="2" y="48"/>
                  </a:moveTo>
                  <a:cubicBezTo>
                    <a:pt x="13" y="57"/>
                    <a:pt x="11" y="28"/>
                    <a:pt x="10" y="24"/>
                  </a:cubicBezTo>
                  <a:cubicBezTo>
                    <a:pt x="8" y="16"/>
                    <a:pt x="4" y="7"/>
                    <a:pt x="0" y="0"/>
                  </a:cubicBezTo>
                  <a:cubicBezTo>
                    <a:pt x="3" y="4"/>
                    <a:pt x="8" y="7"/>
                    <a:pt x="12" y="10"/>
                  </a:cubicBezTo>
                  <a:cubicBezTo>
                    <a:pt x="12" y="9"/>
                    <a:pt x="12" y="8"/>
                    <a:pt x="12" y="7"/>
                  </a:cubicBezTo>
                  <a:cubicBezTo>
                    <a:pt x="18" y="42"/>
                    <a:pt x="29" y="76"/>
                    <a:pt x="36" y="111"/>
                  </a:cubicBezTo>
                  <a:cubicBezTo>
                    <a:pt x="29" y="98"/>
                    <a:pt x="28" y="81"/>
                    <a:pt x="22" y="68"/>
                  </a:cubicBezTo>
                  <a:cubicBezTo>
                    <a:pt x="18" y="57"/>
                    <a:pt x="9" y="56"/>
                    <a:pt x="2" y="50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Freeform 670">
              <a:extLst>
                <a:ext uri="{FF2B5EF4-FFF2-40B4-BE49-F238E27FC236}">
                  <a16:creationId xmlns:a16="http://schemas.microsoft.com/office/drawing/2014/main" id="{EA07C598-3D3A-42F2-878C-796948B4B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605"/>
              <a:ext cx="57" cy="282"/>
            </a:xfrm>
            <a:custGeom>
              <a:avLst/>
              <a:gdLst>
                <a:gd name="T0" fmla="*/ 146 w 34"/>
                <a:gd name="T1" fmla="*/ 0 h 159"/>
                <a:gd name="T2" fmla="*/ 109 w 34"/>
                <a:gd name="T3" fmla="*/ 553 h 159"/>
                <a:gd name="T4" fmla="*/ 70 w 34"/>
                <a:gd name="T5" fmla="*/ 727 h 159"/>
                <a:gd name="T6" fmla="*/ 0 w 34"/>
                <a:gd name="T7" fmla="*/ 887 h 159"/>
                <a:gd name="T8" fmla="*/ 62 w 34"/>
                <a:gd name="T9" fmla="*/ 780 h 159"/>
                <a:gd name="T10" fmla="*/ 109 w 34"/>
                <a:gd name="T11" fmla="*/ 658 h 159"/>
                <a:gd name="T12" fmla="*/ 132 w 34"/>
                <a:gd name="T13" fmla="*/ 424 h 159"/>
                <a:gd name="T14" fmla="*/ 146 w 34"/>
                <a:gd name="T15" fmla="*/ 211 h 159"/>
                <a:gd name="T16" fmla="*/ 137 w 34"/>
                <a:gd name="T17" fmla="*/ 28 h 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59">
                  <a:moveTo>
                    <a:pt x="31" y="0"/>
                  </a:moveTo>
                  <a:cubicBezTo>
                    <a:pt x="34" y="32"/>
                    <a:pt x="29" y="67"/>
                    <a:pt x="23" y="99"/>
                  </a:cubicBezTo>
                  <a:cubicBezTo>
                    <a:pt x="21" y="109"/>
                    <a:pt x="18" y="120"/>
                    <a:pt x="15" y="130"/>
                  </a:cubicBezTo>
                  <a:cubicBezTo>
                    <a:pt x="11" y="140"/>
                    <a:pt x="3" y="149"/>
                    <a:pt x="0" y="159"/>
                  </a:cubicBezTo>
                  <a:cubicBezTo>
                    <a:pt x="4" y="152"/>
                    <a:pt x="10" y="147"/>
                    <a:pt x="13" y="140"/>
                  </a:cubicBezTo>
                  <a:cubicBezTo>
                    <a:pt x="17" y="133"/>
                    <a:pt x="20" y="125"/>
                    <a:pt x="23" y="118"/>
                  </a:cubicBezTo>
                  <a:cubicBezTo>
                    <a:pt x="28" y="105"/>
                    <a:pt x="27" y="90"/>
                    <a:pt x="28" y="76"/>
                  </a:cubicBezTo>
                  <a:cubicBezTo>
                    <a:pt x="29" y="63"/>
                    <a:pt x="30" y="51"/>
                    <a:pt x="31" y="38"/>
                  </a:cubicBezTo>
                  <a:cubicBezTo>
                    <a:pt x="32" y="27"/>
                    <a:pt x="29" y="16"/>
                    <a:pt x="29" y="5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Freeform 671">
              <a:extLst>
                <a:ext uri="{FF2B5EF4-FFF2-40B4-BE49-F238E27FC236}">
                  <a16:creationId xmlns:a16="http://schemas.microsoft.com/office/drawing/2014/main" id="{7C576715-4BF3-4FC6-B367-B2A33896F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3099"/>
              <a:ext cx="45" cy="139"/>
            </a:xfrm>
            <a:custGeom>
              <a:avLst/>
              <a:gdLst>
                <a:gd name="T0" fmla="*/ 97 w 27"/>
                <a:gd name="T1" fmla="*/ 0 h 78"/>
                <a:gd name="T2" fmla="*/ 83 w 27"/>
                <a:gd name="T3" fmla="*/ 143 h 78"/>
                <a:gd name="T4" fmla="*/ 47 w 27"/>
                <a:gd name="T5" fmla="*/ 239 h 78"/>
                <a:gd name="T6" fmla="*/ 20 w 27"/>
                <a:gd name="T7" fmla="*/ 442 h 78"/>
                <a:gd name="T8" fmla="*/ 50 w 27"/>
                <a:gd name="T9" fmla="*/ 299 h 78"/>
                <a:gd name="T10" fmla="*/ 103 w 27"/>
                <a:gd name="T11" fmla="*/ 216 h 78"/>
                <a:gd name="T12" fmla="*/ 97 w 27"/>
                <a:gd name="T13" fmla="*/ 36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78">
                  <a:moveTo>
                    <a:pt x="21" y="0"/>
                  </a:moveTo>
                  <a:cubicBezTo>
                    <a:pt x="21" y="9"/>
                    <a:pt x="22" y="17"/>
                    <a:pt x="18" y="25"/>
                  </a:cubicBezTo>
                  <a:cubicBezTo>
                    <a:pt x="16" y="31"/>
                    <a:pt x="13" y="36"/>
                    <a:pt x="10" y="42"/>
                  </a:cubicBezTo>
                  <a:cubicBezTo>
                    <a:pt x="6" y="51"/>
                    <a:pt x="0" y="69"/>
                    <a:pt x="4" y="78"/>
                  </a:cubicBezTo>
                  <a:cubicBezTo>
                    <a:pt x="4" y="69"/>
                    <a:pt x="7" y="61"/>
                    <a:pt x="11" y="53"/>
                  </a:cubicBezTo>
                  <a:cubicBezTo>
                    <a:pt x="13" y="47"/>
                    <a:pt x="19" y="43"/>
                    <a:pt x="22" y="38"/>
                  </a:cubicBezTo>
                  <a:cubicBezTo>
                    <a:pt x="27" y="29"/>
                    <a:pt x="24" y="14"/>
                    <a:pt x="21" y="6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Freeform 672">
              <a:extLst>
                <a:ext uri="{FF2B5EF4-FFF2-40B4-BE49-F238E27FC236}">
                  <a16:creationId xmlns:a16="http://schemas.microsoft.com/office/drawing/2014/main" id="{5B88F7ED-FBB3-4698-B8FA-D7E39EC93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3289"/>
              <a:ext cx="20" cy="30"/>
            </a:xfrm>
            <a:custGeom>
              <a:avLst/>
              <a:gdLst>
                <a:gd name="T0" fmla="*/ 8 w 12"/>
                <a:gd name="T1" fmla="*/ 7 h 17"/>
                <a:gd name="T2" fmla="*/ 22 w 12"/>
                <a:gd name="T3" fmla="*/ 28 h 17"/>
                <a:gd name="T4" fmla="*/ 55 w 12"/>
                <a:gd name="T5" fmla="*/ 37 h 17"/>
                <a:gd name="T6" fmla="*/ 5 w 12"/>
                <a:gd name="T7" fmla="*/ 21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7">
                  <a:moveTo>
                    <a:pt x="2" y="1"/>
                  </a:moveTo>
                  <a:cubicBezTo>
                    <a:pt x="0" y="0"/>
                    <a:pt x="3" y="4"/>
                    <a:pt x="5" y="5"/>
                  </a:cubicBezTo>
                  <a:cubicBezTo>
                    <a:pt x="7" y="7"/>
                    <a:pt x="10" y="7"/>
                    <a:pt x="12" y="7"/>
                  </a:cubicBezTo>
                  <a:cubicBezTo>
                    <a:pt x="12" y="17"/>
                    <a:pt x="1" y="11"/>
                    <a:pt x="1" y="4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Freeform 673">
              <a:extLst>
                <a:ext uri="{FF2B5EF4-FFF2-40B4-BE49-F238E27FC236}">
                  <a16:creationId xmlns:a16="http://schemas.microsoft.com/office/drawing/2014/main" id="{5F4C7557-2250-4074-AAEC-DFEC354E2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3401"/>
              <a:ext cx="33" cy="32"/>
            </a:xfrm>
            <a:custGeom>
              <a:avLst/>
              <a:gdLst>
                <a:gd name="T0" fmla="*/ 0 w 20"/>
                <a:gd name="T1" fmla="*/ 21 h 18"/>
                <a:gd name="T2" fmla="*/ 54 w 20"/>
                <a:gd name="T3" fmla="*/ 101 h 18"/>
                <a:gd name="T4" fmla="*/ 5 w 20"/>
                <a:gd name="T5" fmla="*/ 1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0" y="4"/>
                  </a:moveTo>
                  <a:cubicBezTo>
                    <a:pt x="7" y="4"/>
                    <a:pt x="16" y="10"/>
                    <a:pt x="12" y="18"/>
                  </a:cubicBezTo>
                  <a:cubicBezTo>
                    <a:pt x="20" y="12"/>
                    <a:pt x="9" y="0"/>
                    <a:pt x="1" y="2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Freeform 674">
              <a:extLst>
                <a:ext uri="{FF2B5EF4-FFF2-40B4-BE49-F238E27FC236}">
                  <a16:creationId xmlns:a16="http://schemas.microsoft.com/office/drawing/2014/main" id="{F21CD770-CA5E-4A8F-A9DB-1CE49EFFC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3386"/>
              <a:ext cx="35" cy="41"/>
            </a:xfrm>
            <a:custGeom>
              <a:avLst/>
              <a:gdLst>
                <a:gd name="T0" fmla="*/ 8 w 21"/>
                <a:gd name="T1" fmla="*/ 125 h 23"/>
                <a:gd name="T2" fmla="*/ 75 w 21"/>
                <a:gd name="T3" fmla="*/ 130 h 23"/>
                <a:gd name="T4" fmla="*/ 97 w 21"/>
                <a:gd name="T5" fmla="*/ 86 h 23"/>
                <a:gd name="T6" fmla="*/ 0 w 21"/>
                <a:gd name="T7" fmla="*/ 0 h 23"/>
                <a:gd name="T8" fmla="*/ 28 w 21"/>
                <a:gd name="T9" fmla="*/ 66 h 23"/>
                <a:gd name="T10" fmla="*/ 8 w 21"/>
                <a:gd name="T11" fmla="*/ 13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3">
                  <a:moveTo>
                    <a:pt x="2" y="22"/>
                  </a:moveTo>
                  <a:cubicBezTo>
                    <a:pt x="7" y="18"/>
                    <a:pt x="12" y="16"/>
                    <a:pt x="16" y="23"/>
                  </a:cubicBezTo>
                  <a:cubicBezTo>
                    <a:pt x="15" y="19"/>
                    <a:pt x="19" y="17"/>
                    <a:pt x="21" y="15"/>
                  </a:cubicBezTo>
                  <a:cubicBezTo>
                    <a:pt x="13" y="13"/>
                    <a:pt x="2" y="9"/>
                    <a:pt x="0" y="0"/>
                  </a:cubicBezTo>
                  <a:cubicBezTo>
                    <a:pt x="1" y="4"/>
                    <a:pt x="5" y="7"/>
                    <a:pt x="6" y="12"/>
                  </a:cubicBezTo>
                  <a:cubicBezTo>
                    <a:pt x="6" y="17"/>
                    <a:pt x="4" y="19"/>
                    <a:pt x="2" y="23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Freeform 675">
              <a:extLst>
                <a:ext uri="{FF2B5EF4-FFF2-40B4-BE49-F238E27FC236}">
                  <a16:creationId xmlns:a16="http://schemas.microsoft.com/office/drawing/2014/main" id="{2A9A4BBC-9034-4209-967D-83C7ED07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" y="1981"/>
              <a:ext cx="15" cy="48"/>
            </a:xfrm>
            <a:custGeom>
              <a:avLst/>
              <a:gdLst>
                <a:gd name="T0" fmla="*/ 28 w 9"/>
                <a:gd name="T1" fmla="*/ 12 h 27"/>
                <a:gd name="T2" fmla="*/ 33 w 9"/>
                <a:gd name="T3" fmla="*/ 0 h 27"/>
                <a:gd name="T4" fmla="*/ 0 w 9"/>
                <a:gd name="T5" fmla="*/ 101 h 27"/>
                <a:gd name="T6" fmla="*/ 33 w 9"/>
                <a:gd name="T7" fmla="*/ 12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7">
                  <a:moveTo>
                    <a:pt x="6" y="2"/>
                  </a:moveTo>
                  <a:cubicBezTo>
                    <a:pt x="7" y="1"/>
                    <a:pt x="7" y="1"/>
                    <a:pt x="7" y="0"/>
                  </a:cubicBezTo>
                  <a:cubicBezTo>
                    <a:pt x="4" y="6"/>
                    <a:pt x="3" y="12"/>
                    <a:pt x="0" y="18"/>
                  </a:cubicBezTo>
                  <a:cubicBezTo>
                    <a:pt x="9" y="27"/>
                    <a:pt x="7" y="2"/>
                    <a:pt x="7" y="2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Freeform 676">
              <a:extLst>
                <a:ext uri="{FF2B5EF4-FFF2-40B4-BE49-F238E27FC236}">
                  <a16:creationId xmlns:a16="http://schemas.microsoft.com/office/drawing/2014/main" id="{4E21AC1F-DAA7-4D2D-BD5A-2AC685B4F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1974"/>
              <a:ext cx="20" cy="46"/>
            </a:xfrm>
            <a:custGeom>
              <a:avLst/>
              <a:gdLst>
                <a:gd name="T0" fmla="*/ 22 w 12"/>
                <a:gd name="T1" fmla="*/ 0 h 26"/>
                <a:gd name="T2" fmla="*/ 55 w 12"/>
                <a:gd name="T3" fmla="*/ 7 h 26"/>
                <a:gd name="T4" fmla="*/ 0 w 12"/>
                <a:gd name="T5" fmla="*/ 143 h 26"/>
                <a:gd name="T6" fmla="*/ 22 w 12"/>
                <a:gd name="T7" fmla="*/ 16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6">
                  <a:moveTo>
                    <a:pt x="5" y="0"/>
                  </a:moveTo>
                  <a:cubicBezTo>
                    <a:pt x="7" y="1"/>
                    <a:pt x="10" y="1"/>
                    <a:pt x="12" y="1"/>
                  </a:cubicBezTo>
                  <a:cubicBezTo>
                    <a:pt x="10" y="9"/>
                    <a:pt x="4" y="19"/>
                    <a:pt x="0" y="26"/>
                  </a:cubicBezTo>
                  <a:cubicBezTo>
                    <a:pt x="0" y="20"/>
                    <a:pt x="3" y="9"/>
                    <a:pt x="5" y="3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Freeform 677">
              <a:extLst>
                <a:ext uri="{FF2B5EF4-FFF2-40B4-BE49-F238E27FC236}">
                  <a16:creationId xmlns:a16="http://schemas.microsoft.com/office/drawing/2014/main" id="{0D896F83-34C4-4DA0-B4FF-A4403E5A8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" y="2240"/>
              <a:ext cx="63" cy="229"/>
            </a:xfrm>
            <a:custGeom>
              <a:avLst/>
              <a:gdLst>
                <a:gd name="T0" fmla="*/ 172 w 38"/>
                <a:gd name="T1" fmla="*/ 0 h 129"/>
                <a:gd name="T2" fmla="*/ 138 w 38"/>
                <a:gd name="T3" fmla="*/ 73 h 129"/>
                <a:gd name="T4" fmla="*/ 91 w 38"/>
                <a:gd name="T5" fmla="*/ 186 h 129"/>
                <a:gd name="T6" fmla="*/ 36 w 38"/>
                <a:gd name="T7" fmla="*/ 337 h 129"/>
                <a:gd name="T8" fmla="*/ 0 w 38"/>
                <a:gd name="T9" fmla="*/ 723 h 129"/>
                <a:gd name="T10" fmla="*/ 33 w 38"/>
                <a:gd name="T11" fmla="*/ 476 h 129"/>
                <a:gd name="T12" fmla="*/ 76 w 38"/>
                <a:gd name="T13" fmla="*/ 289 h 129"/>
                <a:gd name="T14" fmla="*/ 126 w 38"/>
                <a:gd name="T15" fmla="*/ 130 h 129"/>
                <a:gd name="T16" fmla="*/ 172 w 38"/>
                <a:gd name="T17" fmla="*/ 21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129">
                  <a:moveTo>
                    <a:pt x="38" y="0"/>
                  </a:moveTo>
                  <a:cubicBezTo>
                    <a:pt x="37" y="4"/>
                    <a:pt x="33" y="9"/>
                    <a:pt x="30" y="13"/>
                  </a:cubicBezTo>
                  <a:cubicBezTo>
                    <a:pt x="26" y="19"/>
                    <a:pt x="23" y="26"/>
                    <a:pt x="20" y="33"/>
                  </a:cubicBezTo>
                  <a:cubicBezTo>
                    <a:pt x="15" y="41"/>
                    <a:pt x="11" y="51"/>
                    <a:pt x="8" y="60"/>
                  </a:cubicBezTo>
                  <a:cubicBezTo>
                    <a:pt x="1" y="83"/>
                    <a:pt x="0" y="106"/>
                    <a:pt x="0" y="129"/>
                  </a:cubicBezTo>
                  <a:cubicBezTo>
                    <a:pt x="4" y="115"/>
                    <a:pt x="4" y="99"/>
                    <a:pt x="7" y="85"/>
                  </a:cubicBezTo>
                  <a:cubicBezTo>
                    <a:pt x="10" y="74"/>
                    <a:pt x="13" y="63"/>
                    <a:pt x="17" y="52"/>
                  </a:cubicBezTo>
                  <a:cubicBezTo>
                    <a:pt x="19" y="42"/>
                    <a:pt x="24" y="32"/>
                    <a:pt x="28" y="23"/>
                  </a:cubicBezTo>
                  <a:cubicBezTo>
                    <a:pt x="31" y="17"/>
                    <a:pt x="33" y="8"/>
                    <a:pt x="38" y="4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Freeform 678">
              <a:extLst>
                <a:ext uri="{FF2B5EF4-FFF2-40B4-BE49-F238E27FC236}">
                  <a16:creationId xmlns:a16="http://schemas.microsoft.com/office/drawing/2014/main" id="{5B657C2A-87E6-48D9-9AEC-13BF44D2D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2685"/>
              <a:ext cx="133" cy="184"/>
            </a:xfrm>
            <a:custGeom>
              <a:avLst/>
              <a:gdLst>
                <a:gd name="T0" fmla="*/ 0 w 80"/>
                <a:gd name="T1" fmla="*/ 0 h 104"/>
                <a:gd name="T2" fmla="*/ 146 w 80"/>
                <a:gd name="T3" fmla="*/ 455 h 104"/>
                <a:gd name="T4" fmla="*/ 263 w 80"/>
                <a:gd name="T5" fmla="*/ 497 h 104"/>
                <a:gd name="T6" fmla="*/ 367 w 80"/>
                <a:gd name="T7" fmla="*/ 577 h 104"/>
                <a:gd name="T8" fmla="*/ 234 w 80"/>
                <a:gd name="T9" fmla="*/ 467 h 104"/>
                <a:gd name="T10" fmla="*/ 111 w 80"/>
                <a:gd name="T11" fmla="*/ 359 h 104"/>
                <a:gd name="T12" fmla="*/ 37 w 80"/>
                <a:gd name="T13" fmla="*/ 195 h 104"/>
                <a:gd name="T14" fmla="*/ 5 w 80"/>
                <a:gd name="T15" fmla="*/ 78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104">
                  <a:moveTo>
                    <a:pt x="0" y="0"/>
                  </a:moveTo>
                  <a:cubicBezTo>
                    <a:pt x="0" y="29"/>
                    <a:pt x="3" y="68"/>
                    <a:pt x="32" y="82"/>
                  </a:cubicBezTo>
                  <a:cubicBezTo>
                    <a:pt x="40" y="85"/>
                    <a:pt x="49" y="87"/>
                    <a:pt x="57" y="90"/>
                  </a:cubicBezTo>
                  <a:cubicBezTo>
                    <a:pt x="65" y="93"/>
                    <a:pt x="73" y="99"/>
                    <a:pt x="80" y="104"/>
                  </a:cubicBezTo>
                  <a:cubicBezTo>
                    <a:pt x="70" y="97"/>
                    <a:pt x="62" y="89"/>
                    <a:pt x="51" y="84"/>
                  </a:cubicBezTo>
                  <a:cubicBezTo>
                    <a:pt x="41" y="79"/>
                    <a:pt x="32" y="74"/>
                    <a:pt x="24" y="65"/>
                  </a:cubicBezTo>
                  <a:cubicBezTo>
                    <a:pt x="17" y="57"/>
                    <a:pt x="13" y="45"/>
                    <a:pt x="8" y="35"/>
                  </a:cubicBezTo>
                  <a:cubicBezTo>
                    <a:pt x="7" y="32"/>
                    <a:pt x="1" y="14"/>
                    <a:pt x="1" y="14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Freeform 679">
              <a:extLst>
                <a:ext uri="{FF2B5EF4-FFF2-40B4-BE49-F238E27FC236}">
                  <a16:creationId xmlns:a16="http://schemas.microsoft.com/office/drawing/2014/main" id="{259D1BCB-B5FF-4E71-9758-3C7797AE2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3082"/>
              <a:ext cx="43" cy="127"/>
            </a:xfrm>
            <a:custGeom>
              <a:avLst/>
              <a:gdLst>
                <a:gd name="T0" fmla="*/ 96 w 26"/>
                <a:gd name="T1" fmla="*/ 0 h 72"/>
                <a:gd name="T2" fmla="*/ 63 w 26"/>
                <a:gd name="T3" fmla="*/ 215 h 72"/>
                <a:gd name="T4" fmla="*/ 28 w 26"/>
                <a:gd name="T5" fmla="*/ 286 h 72"/>
                <a:gd name="T6" fmla="*/ 0 w 26"/>
                <a:gd name="T7" fmla="*/ 395 h 72"/>
                <a:gd name="T8" fmla="*/ 96 w 26"/>
                <a:gd name="T9" fmla="*/ 224 h 72"/>
                <a:gd name="T10" fmla="*/ 96 w 26"/>
                <a:gd name="T11" fmla="*/ 16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72">
                  <a:moveTo>
                    <a:pt x="21" y="0"/>
                  </a:moveTo>
                  <a:cubicBezTo>
                    <a:pt x="21" y="14"/>
                    <a:pt x="20" y="26"/>
                    <a:pt x="14" y="39"/>
                  </a:cubicBezTo>
                  <a:cubicBezTo>
                    <a:pt x="12" y="44"/>
                    <a:pt x="8" y="47"/>
                    <a:pt x="6" y="52"/>
                  </a:cubicBezTo>
                  <a:cubicBezTo>
                    <a:pt x="3" y="59"/>
                    <a:pt x="2" y="65"/>
                    <a:pt x="0" y="72"/>
                  </a:cubicBezTo>
                  <a:cubicBezTo>
                    <a:pt x="6" y="61"/>
                    <a:pt x="16" y="52"/>
                    <a:pt x="21" y="41"/>
                  </a:cubicBezTo>
                  <a:cubicBezTo>
                    <a:pt x="26" y="29"/>
                    <a:pt x="23" y="16"/>
                    <a:pt x="21" y="3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Freeform 680">
              <a:extLst>
                <a:ext uri="{FF2B5EF4-FFF2-40B4-BE49-F238E27FC236}">
                  <a16:creationId xmlns:a16="http://schemas.microsoft.com/office/drawing/2014/main" id="{F99E01F8-3BAC-4E16-87FB-90D91BD3B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3261"/>
              <a:ext cx="25" cy="129"/>
            </a:xfrm>
            <a:custGeom>
              <a:avLst/>
              <a:gdLst>
                <a:gd name="T0" fmla="*/ 63 w 15"/>
                <a:gd name="T1" fmla="*/ 0 h 73"/>
                <a:gd name="T2" fmla="*/ 28 w 15"/>
                <a:gd name="T3" fmla="*/ 194 h 73"/>
                <a:gd name="T4" fmla="*/ 22 w 15"/>
                <a:gd name="T5" fmla="*/ 403 h 73"/>
                <a:gd name="T6" fmla="*/ 8 w 15"/>
                <a:gd name="T7" fmla="*/ 216 h 73"/>
                <a:gd name="T8" fmla="*/ 50 w 15"/>
                <a:gd name="T9" fmla="*/ 37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73">
                  <a:moveTo>
                    <a:pt x="14" y="0"/>
                  </a:moveTo>
                  <a:cubicBezTo>
                    <a:pt x="15" y="11"/>
                    <a:pt x="8" y="24"/>
                    <a:pt x="6" y="35"/>
                  </a:cubicBezTo>
                  <a:cubicBezTo>
                    <a:pt x="4" y="48"/>
                    <a:pt x="6" y="61"/>
                    <a:pt x="5" y="73"/>
                  </a:cubicBezTo>
                  <a:cubicBezTo>
                    <a:pt x="0" y="66"/>
                    <a:pt x="1" y="48"/>
                    <a:pt x="2" y="39"/>
                  </a:cubicBezTo>
                  <a:cubicBezTo>
                    <a:pt x="4" y="28"/>
                    <a:pt x="8" y="18"/>
                    <a:pt x="11" y="7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Freeform 681">
              <a:extLst>
                <a:ext uri="{FF2B5EF4-FFF2-40B4-BE49-F238E27FC236}">
                  <a16:creationId xmlns:a16="http://schemas.microsoft.com/office/drawing/2014/main" id="{7BC0C77F-9E53-4883-8389-D39759B13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3429"/>
              <a:ext cx="17" cy="16"/>
            </a:xfrm>
            <a:custGeom>
              <a:avLst/>
              <a:gdLst>
                <a:gd name="T0" fmla="*/ 0 w 10"/>
                <a:gd name="T1" fmla="*/ 50 h 9"/>
                <a:gd name="T2" fmla="*/ 41 w 10"/>
                <a:gd name="T3" fmla="*/ 44 h 9"/>
                <a:gd name="T4" fmla="*/ 0 w 10"/>
                <a:gd name="T5" fmla="*/ 44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cubicBezTo>
                    <a:pt x="2" y="5"/>
                    <a:pt x="5" y="6"/>
                    <a:pt x="8" y="8"/>
                  </a:cubicBezTo>
                  <a:cubicBezTo>
                    <a:pt x="10" y="0"/>
                    <a:pt x="3" y="4"/>
                    <a:pt x="0" y="8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Freeform 682">
              <a:extLst>
                <a:ext uri="{FF2B5EF4-FFF2-40B4-BE49-F238E27FC236}">
                  <a16:creationId xmlns:a16="http://schemas.microsoft.com/office/drawing/2014/main" id="{65903747-F6C9-45E2-9739-1B7E518AD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" y="3500"/>
              <a:ext cx="20" cy="57"/>
            </a:xfrm>
            <a:custGeom>
              <a:avLst/>
              <a:gdLst>
                <a:gd name="T0" fmla="*/ 55 w 12"/>
                <a:gd name="T1" fmla="*/ 16 h 32"/>
                <a:gd name="T2" fmla="*/ 37 w 12"/>
                <a:gd name="T3" fmla="*/ 102 h 32"/>
                <a:gd name="T4" fmla="*/ 0 w 12"/>
                <a:gd name="T5" fmla="*/ 182 h 32"/>
                <a:gd name="T6" fmla="*/ 55 w 12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32">
                  <a:moveTo>
                    <a:pt x="12" y="3"/>
                  </a:moveTo>
                  <a:cubicBezTo>
                    <a:pt x="9" y="7"/>
                    <a:pt x="9" y="13"/>
                    <a:pt x="8" y="18"/>
                  </a:cubicBezTo>
                  <a:cubicBezTo>
                    <a:pt x="6" y="25"/>
                    <a:pt x="5" y="27"/>
                    <a:pt x="0" y="32"/>
                  </a:cubicBezTo>
                  <a:cubicBezTo>
                    <a:pt x="1" y="20"/>
                    <a:pt x="11" y="11"/>
                    <a:pt x="12" y="0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Freeform 683">
              <a:extLst>
                <a:ext uri="{FF2B5EF4-FFF2-40B4-BE49-F238E27FC236}">
                  <a16:creationId xmlns:a16="http://schemas.microsoft.com/office/drawing/2014/main" id="{D218A596-C370-4C9A-9A8F-17D3C0E34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3422"/>
              <a:ext cx="10" cy="14"/>
            </a:xfrm>
            <a:custGeom>
              <a:avLst/>
              <a:gdLst>
                <a:gd name="T0" fmla="*/ 8 w 6"/>
                <a:gd name="T1" fmla="*/ 44 h 8"/>
                <a:gd name="T2" fmla="*/ 28 w 6"/>
                <a:gd name="T3" fmla="*/ 21 h 8"/>
                <a:gd name="T4" fmla="*/ 0 w 6"/>
                <a:gd name="T5" fmla="*/ 28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cubicBezTo>
                    <a:pt x="1" y="5"/>
                    <a:pt x="4" y="2"/>
                    <a:pt x="6" y="4"/>
                  </a:cubicBezTo>
                  <a:cubicBezTo>
                    <a:pt x="5" y="0"/>
                    <a:pt x="0" y="0"/>
                    <a:pt x="0" y="5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Freeform 684">
              <a:extLst>
                <a:ext uri="{FF2B5EF4-FFF2-40B4-BE49-F238E27FC236}">
                  <a16:creationId xmlns:a16="http://schemas.microsoft.com/office/drawing/2014/main" id="{7FE4CD64-2C39-45C4-89B6-2D70D7582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" y="3388"/>
              <a:ext cx="44" cy="64"/>
            </a:xfrm>
            <a:custGeom>
              <a:avLst/>
              <a:gdLst>
                <a:gd name="T0" fmla="*/ 112 w 26"/>
                <a:gd name="T1" fmla="*/ 0 h 36"/>
                <a:gd name="T2" fmla="*/ 0 w 26"/>
                <a:gd name="T3" fmla="*/ 203 h 36"/>
                <a:gd name="T4" fmla="*/ 120 w 26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36">
                  <a:moveTo>
                    <a:pt x="23" y="0"/>
                  </a:moveTo>
                  <a:cubicBezTo>
                    <a:pt x="19" y="15"/>
                    <a:pt x="4" y="20"/>
                    <a:pt x="0" y="36"/>
                  </a:cubicBezTo>
                  <a:cubicBezTo>
                    <a:pt x="6" y="19"/>
                    <a:pt x="26" y="20"/>
                    <a:pt x="25" y="0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Freeform 685">
              <a:extLst>
                <a:ext uri="{FF2B5EF4-FFF2-40B4-BE49-F238E27FC236}">
                  <a16:creationId xmlns:a16="http://schemas.microsoft.com/office/drawing/2014/main" id="{F498A4AC-12BA-4E8E-8C18-88D618F14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" y="3140"/>
              <a:ext cx="30" cy="137"/>
            </a:xfrm>
            <a:custGeom>
              <a:avLst/>
              <a:gdLst>
                <a:gd name="T0" fmla="*/ 28 w 18"/>
                <a:gd name="T1" fmla="*/ 0 h 77"/>
                <a:gd name="T2" fmla="*/ 5 w 18"/>
                <a:gd name="T3" fmla="*/ 73 h 77"/>
                <a:gd name="T4" fmla="*/ 13 w 18"/>
                <a:gd name="T5" fmla="*/ 203 h 77"/>
                <a:gd name="T6" fmla="*/ 83 w 18"/>
                <a:gd name="T7" fmla="*/ 434 h 77"/>
                <a:gd name="T8" fmla="*/ 55 w 18"/>
                <a:gd name="T9" fmla="*/ 345 h 77"/>
                <a:gd name="T10" fmla="*/ 33 w 18"/>
                <a:gd name="T11" fmla="*/ 196 h 77"/>
                <a:gd name="T12" fmla="*/ 37 w 18"/>
                <a:gd name="T13" fmla="*/ 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77">
                  <a:moveTo>
                    <a:pt x="6" y="0"/>
                  </a:moveTo>
                  <a:cubicBezTo>
                    <a:pt x="4" y="1"/>
                    <a:pt x="2" y="10"/>
                    <a:pt x="1" y="13"/>
                  </a:cubicBezTo>
                  <a:cubicBezTo>
                    <a:pt x="0" y="21"/>
                    <a:pt x="1" y="28"/>
                    <a:pt x="3" y="36"/>
                  </a:cubicBezTo>
                  <a:cubicBezTo>
                    <a:pt x="6" y="50"/>
                    <a:pt x="10" y="64"/>
                    <a:pt x="18" y="77"/>
                  </a:cubicBezTo>
                  <a:cubicBezTo>
                    <a:pt x="14" y="73"/>
                    <a:pt x="13" y="66"/>
                    <a:pt x="12" y="61"/>
                  </a:cubicBezTo>
                  <a:cubicBezTo>
                    <a:pt x="10" y="52"/>
                    <a:pt x="9" y="43"/>
                    <a:pt x="7" y="35"/>
                  </a:cubicBezTo>
                  <a:cubicBezTo>
                    <a:pt x="5" y="22"/>
                    <a:pt x="6" y="12"/>
                    <a:pt x="8" y="1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Freeform 686">
              <a:extLst>
                <a:ext uri="{FF2B5EF4-FFF2-40B4-BE49-F238E27FC236}">
                  <a16:creationId xmlns:a16="http://schemas.microsoft.com/office/drawing/2014/main" id="{5DB6A86D-9FD4-49B3-B6CA-64275AB5D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942"/>
              <a:ext cx="37" cy="225"/>
            </a:xfrm>
            <a:custGeom>
              <a:avLst/>
              <a:gdLst>
                <a:gd name="T0" fmla="*/ 37 w 22"/>
                <a:gd name="T1" fmla="*/ 7 h 127"/>
                <a:gd name="T2" fmla="*/ 42 w 22"/>
                <a:gd name="T3" fmla="*/ 232 h 127"/>
                <a:gd name="T4" fmla="*/ 67 w 22"/>
                <a:gd name="T5" fmla="*/ 423 h 127"/>
                <a:gd name="T6" fmla="*/ 96 w 22"/>
                <a:gd name="T7" fmla="*/ 556 h 127"/>
                <a:gd name="T8" fmla="*/ 96 w 22"/>
                <a:gd name="T9" fmla="*/ 707 h 127"/>
                <a:gd name="T10" fmla="*/ 62 w 22"/>
                <a:gd name="T11" fmla="*/ 533 h 127"/>
                <a:gd name="T12" fmla="*/ 13 w 22"/>
                <a:gd name="T13" fmla="*/ 345 h 127"/>
                <a:gd name="T14" fmla="*/ 34 w 22"/>
                <a:gd name="T15" fmla="*/ 0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27">
                  <a:moveTo>
                    <a:pt x="8" y="1"/>
                  </a:moveTo>
                  <a:cubicBezTo>
                    <a:pt x="12" y="14"/>
                    <a:pt x="9" y="29"/>
                    <a:pt x="9" y="42"/>
                  </a:cubicBezTo>
                  <a:cubicBezTo>
                    <a:pt x="9" y="53"/>
                    <a:pt x="12" y="65"/>
                    <a:pt x="14" y="76"/>
                  </a:cubicBezTo>
                  <a:cubicBezTo>
                    <a:pt x="16" y="84"/>
                    <a:pt x="19" y="92"/>
                    <a:pt x="20" y="100"/>
                  </a:cubicBezTo>
                  <a:cubicBezTo>
                    <a:pt x="22" y="110"/>
                    <a:pt x="21" y="117"/>
                    <a:pt x="20" y="127"/>
                  </a:cubicBezTo>
                  <a:cubicBezTo>
                    <a:pt x="18" y="117"/>
                    <a:pt x="17" y="106"/>
                    <a:pt x="13" y="96"/>
                  </a:cubicBezTo>
                  <a:cubicBezTo>
                    <a:pt x="9" y="85"/>
                    <a:pt x="5" y="74"/>
                    <a:pt x="3" y="62"/>
                  </a:cubicBezTo>
                  <a:cubicBezTo>
                    <a:pt x="0" y="43"/>
                    <a:pt x="1" y="19"/>
                    <a:pt x="7" y="0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Freeform 687">
              <a:extLst>
                <a:ext uri="{FF2B5EF4-FFF2-40B4-BE49-F238E27FC236}">
                  <a16:creationId xmlns:a16="http://schemas.microsoft.com/office/drawing/2014/main" id="{C61A40E5-E904-44FB-9992-5E2800683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4" y="2031"/>
              <a:ext cx="12" cy="28"/>
            </a:xfrm>
            <a:custGeom>
              <a:avLst/>
              <a:gdLst>
                <a:gd name="T0" fmla="*/ 5 w 7"/>
                <a:gd name="T1" fmla="*/ 21 h 16"/>
                <a:gd name="T2" fmla="*/ 0 w 7"/>
                <a:gd name="T3" fmla="*/ 0 h 16"/>
                <a:gd name="T4" fmla="*/ 21 w 7"/>
                <a:gd name="T5" fmla="*/ 86 h 16"/>
                <a:gd name="T6" fmla="*/ 9 w 7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6">
                  <a:moveTo>
                    <a:pt x="1" y="4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3" y="5"/>
                    <a:pt x="1" y="11"/>
                    <a:pt x="4" y="16"/>
                  </a:cubicBezTo>
                  <a:cubicBezTo>
                    <a:pt x="7" y="11"/>
                    <a:pt x="6" y="4"/>
                    <a:pt x="2" y="0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Freeform 688">
              <a:extLst>
                <a:ext uri="{FF2B5EF4-FFF2-40B4-BE49-F238E27FC236}">
                  <a16:creationId xmlns:a16="http://schemas.microsoft.com/office/drawing/2014/main" id="{92F2AB52-CA6D-4C4F-8C90-01684C60B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116"/>
              <a:ext cx="13" cy="20"/>
            </a:xfrm>
            <a:custGeom>
              <a:avLst/>
              <a:gdLst>
                <a:gd name="T0" fmla="*/ 5 w 8"/>
                <a:gd name="T1" fmla="*/ 0 h 11"/>
                <a:gd name="T2" fmla="*/ 13 w 8"/>
                <a:gd name="T3" fmla="*/ 65 h 11"/>
                <a:gd name="T4" fmla="*/ 13 w 8"/>
                <a:gd name="T5" fmla="*/ 16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1">
                  <a:moveTo>
                    <a:pt x="1" y="0"/>
                  </a:moveTo>
                  <a:cubicBezTo>
                    <a:pt x="0" y="2"/>
                    <a:pt x="2" y="9"/>
                    <a:pt x="3" y="11"/>
                  </a:cubicBezTo>
                  <a:cubicBezTo>
                    <a:pt x="8" y="10"/>
                    <a:pt x="5" y="5"/>
                    <a:pt x="3" y="3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Freeform 689">
              <a:extLst>
                <a:ext uri="{FF2B5EF4-FFF2-40B4-BE49-F238E27FC236}">
                  <a16:creationId xmlns:a16="http://schemas.microsoft.com/office/drawing/2014/main" id="{84ED49B3-DBFF-4703-97D0-08BB5DE8C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2307"/>
              <a:ext cx="56" cy="254"/>
            </a:xfrm>
            <a:custGeom>
              <a:avLst/>
              <a:gdLst>
                <a:gd name="T0" fmla="*/ 112 w 34"/>
                <a:gd name="T1" fmla="*/ 0 h 143"/>
                <a:gd name="T2" fmla="*/ 133 w 34"/>
                <a:gd name="T3" fmla="*/ 16 h 143"/>
                <a:gd name="T4" fmla="*/ 81 w 34"/>
                <a:gd name="T5" fmla="*/ 187 h 143"/>
                <a:gd name="T6" fmla="*/ 26 w 34"/>
                <a:gd name="T7" fmla="*/ 387 h 143"/>
                <a:gd name="T8" fmla="*/ 13 w 34"/>
                <a:gd name="T9" fmla="*/ 801 h 143"/>
                <a:gd name="T10" fmla="*/ 26 w 34"/>
                <a:gd name="T11" fmla="*/ 655 h 143"/>
                <a:gd name="T12" fmla="*/ 43 w 34"/>
                <a:gd name="T13" fmla="*/ 483 h 143"/>
                <a:gd name="T14" fmla="*/ 96 w 34"/>
                <a:gd name="T15" fmla="*/ 236 h 143"/>
                <a:gd name="T16" fmla="*/ 138 w 34"/>
                <a:gd name="T17" fmla="*/ 66 h 143"/>
                <a:gd name="T18" fmla="*/ 143 w 34"/>
                <a:gd name="T19" fmla="*/ 16 h 143"/>
                <a:gd name="T20" fmla="*/ 112 w 34"/>
                <a:gd name="T21" fmla="*/ 7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143">
                  <a:moveTo>
                    <a:pt x="25" y="0"/>
                  </a:moveTo>
                  <a:cubicBezTo>
                    <a:pt x="26" y="2"/>
                    <a:pt x="28" y="3"/>
                    <a:pt x="30" y="3"/>
                  </a:cubicBezTo>
                  <a:cubicBezTo>
                    <a:pt x="29" y="14"/>
                    <a:pt x="23" y="24"/>
                    <a:pt x="18" y="33"/>
                  </a:cubicBezTo>
                  <a:cubicBezTo>
                    <a:pt x="12" y="44"/>
                    <a:pt x="9" y="57"/>
                    <a:pt x="6" y="69"/>
                  </a:cubicBezTo>
                  <a:cubicBezTo>
                    <a:pt x="0" y="93"/>
                    <a:pt x="2" y="119"/>
                    <a:pt x="3" y="143"/>
                  </a:cubicBezTo>
                  <a:cubicBezTo>
                    <a:pt x="7" y="141"/>
                    <a:pt x="6" y="122"/>
                    <a:pt x="6" y="117"/>
                  </a:cubicBezTo>
                  <a:cubicBezTo>
                    <a:pt x="6" y="107"/>
                    <a:pt x="8" y="96"/>
                    <a:pt x="10" y="86"/>
                  </a:cubicBezTo>
                  <a:cubicBezTo>
                    <a:pt x="13" y="71"/>
                    <a:pt x="17" y="57"/>
                    <a:pt x="21" y="42"/>
                  </a:cubicBezTo>
                  <a:cubicBezTo>
                    <a:pt x="24" y="32"/>
                    <a:pt x="28" y="22"/>
                    <a:pt x="31" y="12"/>
                  </a:cubicBezTo>
                  <a:cubicBezTo>
                    <a:pt x="32" y="10"/>
                    <a:pt x="34" y="5"/>
                    <a:pt x="32" y="3"/>
                  </a:cubicBezTo>
                  <a:cubicBezTo>
                    <a:pt x="31" y="1"/>
                    <a:pt x="27" y="2"/>
                    <a:pt x="25" y="1"/>
                  </a:cubicBezTo>
                </a:path>
              </a:pathLst>
            </a:custGeom>
            <a:solidFill>
              <a:srgbClr val="B77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Freeform 690">
              <a:extLst>
                <a:ext uri="{FF2B5EF4-FFF2-40B4-BE49-F238E27FC236}">
                  <a16:creationId xmlns:a16="http://schemas.microsoft.com/office/drawing/2014/main" id="{EC85DF50-EBA0-4F26-8C66-B706EDD41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" y="1611"/>
              <a:ext cx="25" cy="35"/>
            </a:xfrm>
            <a:custGeom>
              <a:avLst/>
              <a:gdLst>
                <a:gd name="T0" fmla="*/ 0 w 15"/>
                <a:gd name="T1" fmla="*/ 7 h 20"/>
                <a:gd name="T2" fmla="*/ 47 w 15"/>
                <a:gd name="T3" fmla="*/ 107 h 20"/>
                <a:gd name="T4" fmla="*/ 8 w 15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0">
                  <a:moveTo>
                    <a:pt x="0" y="1"/>
                  </a:moveTo>
                  <a:cubicBezTo>
                    <a:pt x="4" y="7"/>
                    <a:pt x="7" y="14"/>
                    <a:pt x="10" y="20"/>
                  </a:cubicBezTo>
                  <a:cubicBezTo>
                    <a:pt x="15" y="15"/>
                    <a:pt x="6" y="4"/>
                    <a:pt x="2" y="0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Freeform 691">
              <a:extLst>
                <a:ext uri="{FF2B5EF4-FFF2-40B4-BE49-F238E27FC236}">
                  <a16:creationId xmlns:a16="http://schemas.microsoft.com/office/drawing/2014/main" id="{1817D8BF-AD8D-41DD-BC9B-EE2239231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1609"/>
              <a:ext cx="18" cy="43"/>
            </a:xfrm>
            <a:custGeom>
              <a:avLst/>
              <a:gdLst>
                <a:gd name="T0" fmla="*/ 8 w 11"/>
                <a:gd name="T1" fmla="*/ 45 h 24"/>
                <a:gd name="T2" fmla="*/ 0 w 11"/>
                <a:gd name="T3" fmla="*/ 41 h 24"/>
                <a:gd name="T4" fmla="*/ 34 w 11"/>
                <a:gd name="T5" fmla="*/ 138 h 24"/>
                <a:gd name="T6" fmla="*/ 8 w 11"/>
                <a:gd name="T7" fmla="*/ 36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24">
                  <a:moveTo>
                    <a:pt x="2" y="8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5" y="11"/>
                    <a:pt x="4" y="20"/>
                    <a:pt x="8" y="24"/>
                  </a:cubicBezTo>
                  <a:cubicBezTo>
                    <a:pt x="9" y="21"/>
                    <a:pt x="11" y="0"/>
                    <a:pt x="2" y="6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Freeform 692">
              <a:extLst>
                <a:ext uri="{FF2B5EF4-FFF2-40B4-BE49-F238E27FC236}">
                  <a16:creationId xmlns:a16="http://schemas.microsoft.com/office/drawing/2014/main" id="{EDB2243E-C268-4E9F-A654-2125FBCAE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1563"/>
              <a:ext cx="20" cy="29"/>
            </a:xfrm>
            <a:custGeom>
              <a:avLst/>
              <a:gdLst>
                <a:gd name="T0" fmla="*/ 0 w 12"/>
                <a:gd name="T1" fmla="*/ 0 h 16"/>
                <a:gd name="T2" fmla="*/ 33 w 12"/>
                <a:gd name="T3" fmla="*/ 96 h 16"/>
                <a:gd name="T4" fmla="*/ 0 w 12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0" y="5"/>
                    <a:pt x="5" y="12"/>
                    <a:pt x="7" y="16"/>
                  </a:cubicBezTo>
                  <a:cubicBezTo>
                    <a:pt x="12" y="8"/>
                    <a:pt x="8" y="4"/>
                    <a:pt x="0" y="0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Freeform 693">
              <a:extLst>
                <a:ext uri="{FF2B5EF4-FFF2-40B4-BE49-F238E27FC236}">
                  <a16:creationId xmlns:a16="http://schemas.microsoft.com/office/drawing/2014/main" id="{8E98D4B0-9A88-4CE3-B8EB-2588DBBF0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" y="1882"/>
              <a:ext cx="54" cy="294"/>
            </a:xfrm>
            <a:custGeom>
              <a:avLst/>
              <a:gdLst>
                <a:gd name="T0" fmla="*/ 5 w 32"/>
                <a:gd name="T1" fmla="*/ 12 h 166"/>
                <a:gd name="T2" fmla="*/ 5 w 32"/>
                <a:gd name="T3" fmla="*/ 7 h 166"/>
                <a:gd name="T4" fmla="*/ 24 w 32"/>
                <a:gd name="T5" fmla="*/ 267 h 166"/>
                <a:gd name="T6" fmla="*/ 71 w 32"/>
                <a:gd name="T7" fmla="*/ 499 h 166"/>
                <a:gd name="T8" fmla="*/ 83 w 32"/>
                <a:gd name="T9" fmla="*/ 721 h 166"/>
                <a:gd name="T10" fmla="*/ 83 w 32"/>
                <a:gd name="T11" fmla="*/ 923 h 166"/>
                <a:gd name="T12" fmla="*/ 111 w 32"/>
                <a:gd name="T13" fmla="*/ 611 h 166"/>
                <a:gd name="T14" fmla="*/ 154 w 32"/>
                <a:gd name="T15" fmla="*/ 418 h 166"/>
                <a:gd name="T16" fmla="*/ 96 w 32"/>
                <a:gd name="T17" fmla="*/ 289 h 166"/>
                <a:gd name="T18" fmla="*/ 62 w 32"/>
                <a:gd name="T19" fmla="*/ 273 h 166"/>
                <a:gd name="T20" fmla="*/ 24 w 32"/>
                <a:gd name="T21" fmla="*/ 188 h 166"/>
                <a:gd name="T22" fmla="*/ 0 w 32"/>
                <a:gd name="T23" fmla="*/ 0 h 1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" h="166">
                  <a:moveTo>
                    <a:pt x="1" y="2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0" y="16"/>
                    <a:pt x="1" y="34"/>
                    <a:pt x="5" y="48"/>
                  </a:cubicBezTo>
                  <a:cubicBezTo>
                    <a:pt x="9" y="62"/>
                    <a:pt x="13" y="76"/>
                    <a:pt x="15" y="90"/>
                  </a:cubicBezTo>
                  <a:cubicBezTo>
                    <a:pt x="17" y="103"/>
                    <a:pt x="17" y="116"/>
                    <a:pt x="17" y="130"/>
                  </a:cubicBezTo>
                  <a:cubicBezTo>
                    <a:pt x="18" y="141"/>
                    <a:pt x="18" y="155"/>
                    <a:pt x="17" y="166"/>
                  </a:cubicBezTo>
                  <a:cubicBezTo>
                    <a:pt x="23" y="149"/>
                    <a:pt x="21" y="128"/>
                    <a:pt x="23" y="110"/>
                  </a:cubicBezTo>
                  <a:cubicBezTo>
                    <a:pt x="24" y="97"/>
                    <a:pt x="28" y="87"/>
                    <a:pt x="32" y="75"/>
                  </a:cubicBezTo>
                  <a:cubicBezTo>
                    <a:pt x="18" y="80"/>
                    <a:pt x="20" y="60"/>
                    <a:pt x="20" y="52"/>
                  </a:cubicBezTo>
                  <a:cubicBezTo>
                    <a:pt x="19" y="60"/>
                    <a:pt x="14" y="52"/>
                    <a:pt x="13" y="49"/>
                  </a:cubicBezTo>
                  <a:cubicBezTo>
                    <a:pt x="11" y="44"/>
                    <a:pt x="7" y="39"/>
                    <a:pt x="5" y="34"/>
                  </a:cubicBezTo>
                  <a:cubicBezTo>
                    <a:pt x="1" y="24"/>
                    <a:pt x="0" y="11"/>
                    <a:pt x="0" y="0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Freeform 694">
              <a:extLst>
                <a:ext uri="{FF2B5EF4-FFF2-40B4-BE49-F238E27FC236}">
                  <a16:creationId xmlns:a16="http://schemas.microsoft.com/office/drawing/2014/main" id="{86E27687-9DAE-48C5-B91B-D448B73FA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" y="2733"/>
              <a:ext cx="56" cy="342"/>
            </a:xfrm>
            <a:custGeom>
              <a:avLst/>
              <a:gdLst>
                <a:gd name="T0" fmla="*/ 138 w 34"/>
                <a:gd name="T1" fmla="*/ 0 h 193"/>
                <a:gd name="T2" fmla="*/ 130 w 34"/>
                <a:gd name="T3" fmla="*/ 122 h 193"/>
                <a:gd name="T4" fmla="*/ 104 w 34"/>
                <a:gd name="T5" fmla="*/ 367 h 193"/>
                <a:gd name="T6" fmla="*/ 63 w 34"/>
                <a:gd name="T7" fmla="*/ 668 h 193"/>
                <a:gd name="T8" fmla="*/ 0 w 34"/>
                <a:gd name="T9" fmla="*/ 1074 h 193"/>
                <a:gd name="T10" fmla="*/ 33 w 34"/>
                <a:gd name="T11" fmla="*/ 939 h 193"/>
                <a:gd name="T12" fmla="*/ 71 w 34"/>
                <a:gd name="T13" fmla="*/ 764 h 193"/>
                <a:gd name="T14" fmla="*/ 119 w 34"/>
                <a:gd name="T15" fmla="*/ 439 h 193"/>
                <a:gd name="T16" fmla="*/ 147 w 34"/>
                <a:gd name="T17" fmla="*/ 167 h 193"/>
                <a:gd name="T18" fmla="*/ 152 w 34"/>
                <a:gd name="T19" fmla="*/ 66 h 193"/>
                <a:gd name="T20" fmla="*/ 152 w 34"/>
                <a:gd name="T21" fmla="*/ 7 h 1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193">
                  <a:moveTo>
                    <a:pt x="31" y="0"/>
                  </a:moveTo>
                  <a:cubicBezTo>
                    <a:pt x="29" y="5"/>
                    <a:pt x="30" y="15"/>
                    <a:pt x="29" y="22"/>
                  </a:cubicBezTo>
                  <a:cubicBezTo>
                    <a:pt x="29" y="37"/>
                    <a:pt x="25" y="51"/>
                    <a:pt x="23" y="66"/>
                  </a:cubicBezTo>
                  <a:cubicBezTo>
                    <a:pt x="21" y="84"/>
                    <a:pt x="17" y="102"/>
                    <a:pt x="14" y="120"/>
                  </a:cubicBezTo>
                  <a:cubicBezTo>
                    <a:pt x="8" y="144"/>
                    <a:pt x="1" y="169"/>
                    <a:pt x="0" y="193"/>
                  </a:cubicBezTo>
                  <a:cubicBezTo>
                    <a:pt x="3" y="185"/>
                    <a:pt x="4" y="177"/>
                    <a:pt x="7" y="169"/>
                  </a:cubicBezTo>
                  <a:cubicBezTo>
                    <a:pt x="11" y="158"/>
                    <a:pt x="14" y="147"/>
                    <a:pt x="16" y="137"/>
                  </a:cubicBezTo>
                  <a:cubicBezTo>
                    <a:pt x="21" y="118"/>
                    <a:pt x="23" y="99"/>
                    <a:pt x="27" y="79"/>
                  </a:cubicBezTo>
                  <a:cubicBezTo>
                    <a:pt x="29" y="63"/>
                    <a:pt x="31" y="46"/>
                    <a:pt x="33" y="30"/>
                  </a:cubicBezTo>
                  <a:cubicBezTo>
                    <a:pt x="34" y="24"/>
                    <a:pt x="34" y="18"/>
                    <a:pt x="34" y="12"/>
                  </a:cubicBezTo>
                  <a:cubicBezTo>
                    <a:pt x="34" y="8"/>
                    <a:pt x="33" y="4"/>
                    <a:pt x="34" y="1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Freeform 695">
              <a:extLst>
                <a:ext uri="{FF2B5EF4-FFF2-40B4-BE49-F238E27FC236}">
                  <a16:creationId xmlns:a16="http://schemas.microsoft.com/office/drawing/2014/main" id="{37C92CCD-D1FC-4639-8F8A-58B273B45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3172"/>
              <a:ext cx="33" cy="168"/>
            </a:xfrm>
            <a:custGeom>
              <a:avLst/>
              <a:gdLst>
                <a:gd name="T0" fmla="*/ 28 w 20"/>
                <a:gd name="T1" fmla="*/ 0 h 95"/>
                <a:gd name="T2" fmla="*/ 28 w 20"/>
                <a:gd name="T3" fmla="*/ 156 h 95"/>
                <a:gd name="T4" fmla="*/ 63 w 20"/>
                <a:gd name="T5" fmla="*/ 297 h 95"/>
                <a:gd name="T6" fmla="*/ 0 w 20"/>
                <a:gd name="T7" fmla="*/ 525 h 95"/>
                <a:gd name="T8" fmla="*/ 68 w 20"/>
                <a:gd name="T9" fmla="*/ 410 h 95"/>
                <a:gd name="T10" fmla="*/ 76 w 20"/>
                <a:gd name="T11" fmla="*/ 281 h 95"/>
                <a:gd name="T12" fmla="*/ 21 w 20"/>
                <a:gd name="T13" fmla="*/ 12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95">
                  <a:moveTo>
                    <a:pt x="6" y="0"/>
                  </a:moveTo>
                  <a:cubicBezTo>
                    <a:pt x="6" y="9"/>
                    <a:pt x="4" y="19"/>
                    <a:pt x="6" y="28"/>
                  </a:cubicBezTo>
                  <a:cubicBezTo>
                    <a:pt x="8" y="37"/>
                    <a:pt x="11" y="45"/>
                    <a:pt x="14" y="54"/>
                  </a:cubicBezTo>
                  <a:cubicBezTo>
                    <a:pt x="19" y="71"/>
                    <a:pt x="2" y="80"/>
                    <a:pt x="0" y="95"/>
                  </a:cubicBezTo>
                  <a:cubicBezTo>
                    <a:pt x="1" y="87"/>
                    <a:pt x="10" y="81"/>
                    <a:pt x="15" y="74"/>
                  </a:cubicBezTo>
                  <a:cubicBezTo>
                    <a:pt x="20" y="68"/>
                    <a:pt x="20" y="59"/>
                    <a:pt x="17" y="51"/>
                  </a:cubicBezTo>
                  <a:cubicBezTo>
                    <a:pt x="12" y="36"/>
                    <a:pt x="3" y="18"/>
                    <a:pt x="5" y="2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Freeform 696">
              <a:extLst>
                <a:ext uri="{FF2B5EF4-FFF2-40B4-BE49-F238E27FC236}">
                  <a16:creationId xmlns:a16="http://schemas.microsoft.com/office/drawing/2014/main" id="{9B149010-DC6B-41BA-9DDC-11758887F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" y="3197"/>
              <a:ext cx="36" cy="87"/>
            </a:xfrm>
            <a:custGeom>
              <a:avLst/>
              <a:gdLst>
                <a:gd name="T0" fmla="*/ 92 w 22"/>
                <a:gd name="T1" fmla="*/ 0 h 49"/>
                <a:gd name="T2" fmla="*/ 54 w 22"/>
                <a:gd name="T3" fmla="*/ 186 h 49"/>
                <a:gd name="T4" fmla="*/ 13 w 22"/>
                <a:gd name="T5" fmla="*/ 240 h 49"/>
                <a:gd name="T6" fmla="*/ 21 w 22"/>
                <a:gd name="T7" fmla="*/ 261 h 49"/>
                <a:gd name="T8" fmla="*/ 92 w 22"/>
                <a:gd name="T9" fmla="*/ 130 h 49"/>
                <a:gd name="T10" fmla="*/ 97 w 22"/>
                <a:gd name="T11" fmla="*/ 1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49">
                  <a:moveTo>
                    <a:pt x="21" y="0"/>
                  </a:moveTo>
                  <a:cubicBezTo>
                    <a:pt x="21" y="13"/>
                    <a:pt x="18" y="22"/>
                    <a:pt x="12" y="33"/>
                  </a:cubicBezTo>
                  <a:cubicBezTo>
                    <a:pt x="9" y="37"/>
                    <a:pt x="5" y="40"/>
                    <a:pt x="3" y="43"/>
                  </a:cubicBezTo>
                  <a:cubicBezTo>
                    <a:pt x="0" y="48"/>
                    <a:pt x="0" y="49"/>
                    <a:pt x="5" y="47"/>
                  </a:cubicBezTo>
                  <a:cubicBezTo>
                    <a:pt x="13" y="43"/>
                    <a:pt x="19" y="31"/>
                    <a:pt x="21" y="23"/>
                  </a:cubicBezTo>
                  <a:cubicBezTo>
                    <a:pt x="22" y="17"/>
                    <a:pt x="20" y="7"/>
                    <a:pt x="22" y="2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Freeform 697">
              <a:extLst>
                <a:ext uri="{FF2B5EF4-FFF2-40B4-BE49-F238E27FC236}">
                  <a16:creationId xmlns:a16="http://schemas.microsoft.com/office/drawing/2014/main" id="{D8948F97-271C-4432-A3F7-5E30436F8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3372"/>
              <a:ext cx="25" cy="55"/>
            </a:xfrm>
            <a:custGeom>
              <a:avLst/>
              <a:gdLst>
                <a:gd name="T0" fmla="*/ 0 w 15"/>
                <a:gd name="T1" fmla="*/ 12 h 31"/>
                <a:gd name="T2" fmla="*/ 0 w 15"/>
                <a:gd name="T3" fmla="*/ 0 h 31"/>
                <a:gd name="T4" fmla="*/ 70 w 15"/>
                <a:gd name="T5" fmla="*/ 167 h 31"/>
                <a:gd name="T6" fmla="*/ 37 w 15"/>
                <a:gd name="T7" fmla="*/ 106 h 31"/>
                <a:gd name="T8" fmla="*/ 0 w 15"/>
                <a:gd name="T9" fmla="*/ 16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31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7"/>
                    <a:pt x="5" y="31"/>
                    <a:pt x="15" y="30"/>
                  </a:cubicBezTo>
                  <a:cubicBezTo>
                    <a:pt x="14" y="27"/>
                    <a:pt x="10" y="23"/>
                    <a:pt x="8" y="19"/>
                  </a:cubicBezTo>
                  <a:cubicBezTo>
                    <a:pt x="6" y="14"/>
                    <a:pt x="3" y="8"/>
                    <a:pt x="0" y="3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Freeform 698">
              <a:extLst>
                <a:ext uri="{FF2B5EF4-FFF2-40B4-BE49-F238E27FC236}">
                  <a16:creationId xmlns:a16="http://schemas.microsoft.com/office/drawing/2014/main" id="{DBE59726-5917-4C22-9A02-4C27BB5E2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" y="3309"/>
              <a:ext cx="28" cy="30"/>
            </a:xfrm>
            <a:custGeom>
              <a:avLst/>
              <a:gdLst>
                <a:gd name="T0" fmla="*/ 0 w 17"/>
                <a:gd name="T1" fmla="*/ 12 h 17"/>
                <a:gd name="T2" fmla="*/ 68 w 17"/>
                <a:gd name="T3" fmla="*/ 94 h 17"/>
                <a:gd name="T4" fmla="*/ 63 w 17"/>
                <a:gd name="T5" fmla="*/ 34 h 17"/>
                <a:gd name="T6" fmla="*/ 13 w 17"/>
                <a:gd name="T7" fmla="*/ 7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2"/>
                  </a:moveTo>
                  <a:cubicBezTo>
                    <a:pt x="8" y="0"/>
                    <a:pt x="15" y="10"/>
                    <a:pt x="15" y="17"/>
                  </a:cubicBezTo>
                  <a:cubicBezTo>
                    <a:pt x="17" y="13"/>
                    <a:pt x="16" y="9"/>
                    <a:pt x="14" y="6"/>
                  </a:cubicBezTo>
                  <a:cubicBezTo>
                    <a:pt x="11" y="3"/>
                    <a:pt x="6" y="4"/>
                    <a:pt x="3" y="1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8" name="Freeform 699">
              <a:extLst>
                <a:ext uri="{FF2B5EF4-FFF2-40B4-BE49-F238E27FC236}">
                  <a16:creationId xmlns:a16="http://schemas.microsoft.com/office/drawing/2014/main" id="{D5207D0D-9082-46DC-8C53-E0BBBACD1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1609"/>
              <a:ext cx="10" cy="53"/>
            </a:xfrm>
            <a:custGeom>
              <a:avLst/>
              <a:gdLst>
                <a:gd name="T0" fmla="*/ 5 w 6"/>
                <a:gd name="T1" fmla="*/ 0 h 30"/>
                <a:gd name="T2" fmla="*/ 0 w 6"/>
                <a:gd name="T3" fmla="*/ 166 h 30"/>
                <a:gd name="T4" fmla="*/ 28 w 6"/>
                <a:gd name="T5" fmla="*/ 49 h 30"/>
                <a:gd name="T6" fmla="*/ 0 w 6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30">
                  <a:moveTo>
                    <a:pt x="1" y="0"/>
                  </a:moveTo>
                  <a:cubicBezTo>
                    <a:pt x="0" y="10"/>
                    <a:pt x="0" y="20"/>
                    <a:pt x="0" y="30"/>
                  </a:cubicBezTo>
                  <a:cubicBezTo>
                    <a:pt x="3" y="25"/>
                    <a:pt x="6" y="15"/>
                    <a:pt x="6" y="9"/>
                  </a:cubicBezTo>
                  <a:cubicBezTo>
                    <a:pt x="6" y="6"/>
                    <a:pt x="3" y="1"/>
                    <a:pt x="0" y="0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Freeform 700">
              <a:extLst>
                <a:ext uri="{FF2B5EF4-FFF2-40B4-BE49-F238E27FC236}">
                  <a16:creationId xmlns:a16="http://schemas.microsoft.com/office/drawing/2014/main" id="{4C25BEBE-B93F-4197-9933-5250E01EC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1609"/>
              <a:ext cx="10" cy="25"/>
            </a:xfrm>
            <a:custGeom>
              <a:avLst/>
              <a:gdLst>
                <a:gd name="T0" fmla="*/ 0 w 6"/>
                <a:gd name="T1" fmla="*/ 0 h 14"/>
                <a:gd name="T2" fmla="*/ 8 w 6"/>
                <a:gd name="T3" fmla="*/ 80 h 14"/>
                <a:gd name="T4" fmla="*/ 8 w 6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2" y="4"/>
                    <a:pt x="1" y="10"/>
                    <a:pt x="2" y="14"/>
                  </a:cubicBezTo>
                  <a:cubicBezTo>
                    <a:pt x="6" y="11"/>
                    <a:pt x="4" y="3"/>
                    <a:pt x="2" y="0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Freeform 701">
              <a:extLst>
                <a:ext uri="{FF2B5EF4-FFF2-40B4-BE49-F238E27FC236}">
                  <a16:creationId xmlns:a16="http://schemas.microsoft.com/office/drawing/2014/main" id="{5FEBF12A-CA69-4DFB-85EA-20345AE63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1639"/>
              <a:ext cx="13" cy="46"/>
            </a:xfrm>
            <a:custGeom>
              <a:avLst/>
              <a:gdLst>
                <a:gd name="T0" fmla="*/ 0 w 8"/>
                <a:gd name="T1" fmla="*/ 7 h 26"/>
                <a:gd name="T2" fmla="*/ 8 w 8"/>
                <a:gd name="T3" fmla="*/ 65 h 26"/>
                <a:gd name="T4" fmla="*/ 18 w 8"/>
                <a:gd name="T5" fmla="*/ 143 h 26"/>
                <a:gd name="T6" fmla="*/ 29 w 8"/>
                <a:gd name="T7" fmla="*/ 57 h 26"/>
                <a:gd name="T8" fmla="*/ 18 w 8"/>
                <a:gd name="T9" fmla="*/ 12 h 26"/>
                <a:gd name="T10" fmla="*/ 8 w 8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26">
                  <a:moveTo>
                    <a:pt x="0" y="1"/>
                  </a:moveTo>
                  <a:cubicBezTo>
                    <a:pt x="2" y="4"/>
                    <a:pt x="2" y="9"/>
                    <a:pt x="2" y="12"/>
                  </a:cubicBezTo>
                  <a:cubicBezTo>
                    <a:pt x="3" y="17"/>
                    <a:pt x="4" y="22"/>
                    <a:pt x="4" y="26"/>
                  </a:cubicBezTo>
                  <a:cubicBezTo>
                    <a:pt x="7" y="26"/>
                    <a:pt x="8" y="13"/>
                    <a:pt x="7" y="10"/>
                  </a:cubicBezTo>
                  <a:cubicBezTo>
                    <a:pt x="7" y="8"/>
                    <a:pt x="6" y="4"/>
                    <a:pt x="4" y="2"/>
                  </a:cubicBezTo>
                  <a:cubicBezTo>
                    <a:pt x="4" y="1"/>
                    <a:pt x="2" y="2"/>
                    <a:pt x="2" y="0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Freeform 702">
              <a:extLst>
                <a:ext uri="{FF2B5EF4-FFF2-40B4-BE49-F238E27FC236}">
                  <a16:creationId xmlns:a16="http://schemas.microsoft.com/office/drawing/2014/main" id="{5235DD6D-78F4-4A99-AA8F-B82B19087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914"/>
              <a:ext cx="29" cy="73"/>
            </a:xfrm>
            <a:custGeom>
              <a:avLst/>
              <a:gdLst>
                <a:gd name="T0" fmla="*/ 0 w 17"/>
                <a:gd name="T1" fmla="*/ 12 h 41"/>
                <a:gd name="T2" fmla="*/ 0 w 17"/>
                <a:gd name="T3" fmla="*/ 0 h 41"/>
                <a:gd name="T4" fmla="*/ 44 w 17"/>
                <a:gd name="T5" fmla="*/ 37 h 41"/>
                <a:gd name="T6" fmla="*/ 84 w 17"/>
                <a:gd name="T7" fmla="*/ 7 h 41"/>
                <a:gd name="T8" fmla="*/ 70 w 17"/>
                <a:gd name="T9" fmla="*/ 114 h 41"/>
                <a:gd name="T10" fmla="*/ 65 w 17"/>
                <a:gd name="T11" fmla="*/ 174 h 41"/>
                <a:gd name="T12" fmla="*/ 70 w 17"/>
                <a:gd name="T13" fmla="*/ 231 h 41"/>
                <a:gd name="T14" fmla="*/ 49 w 17"/>
                <a:gd name="T15" fmla="*/ 158 h 41"/>
                <a:gd name="T16" fmla="*/ 41 w 17"/>
                <a:gd name="T17" fmla="*/ 94 h 41"/>
                <a:gd name="T18" fmla="*/ 20 w 17"/>
                <a:gd name="T19" fmla="*/ 50 h 41"/>
                <a:gd name="T20" fmla="*/ 0 w 17"/>
                <a:gd name="T21" fmla="*/ 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41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2" y="3"/>
                    <a:pt x="5" y="7"/>
                    <a:pt x="9" y="7"/>
                  </a:cubicBezTo>
                  <a:cubicBezTo>
                    <a:pt x="13" y="8"/>
                    <a:pt x="17" y="5"/>
                    <a:pt x="17" y="1"/>
                  </a:cubicBezTo>
                  <a:cubicBezTo>
                    <a:pt x="17" y="7"/>
                    <a:pt x="15" y="14"/>
                    <a:pt x="14" y="20"/>
                  </a:cubicBezTo>
                  <a:cubicBezTo>
                    <a:pt x="13" y="24"/>
                    <a:pt x="13" y="28"/>
                    <a:pt x="13" y="31"/>
                  </a:cubicBezTo>
                  <a:cubicBezTo>
                    <a:pt x="13" y="35"/>
                    <a:pt x="15" y="38"/>
                    <a:pt x="14" y="41"/>
                  </a:cubicBezTo>
                  <a:cubicBezTo>
                    <a:pt x="11" y="38"/>
                    <a:pt x="11" y="32"/>
                    <a:pt x="10" y="28"/>
                  </a:cubicBezTo>
                  <a:cubicBezTo>
                    <a:pt x="10" y="24"/>
                    <a:pt x="9" y="21"/>
                    <a:pt x="8" y="17"/>
                  </a:cubicBezTo>
                  <a:cubicBezTo>
                    <a:pt x="7" y="14"/>
                    <a:pt x="6" y="11"/>
                    <a:pt x="4" y="9"/>
                  </a:cubicBezTo>
                  <a:cubicBezTo>
                    <a:pt x="2" y="6"/>
                    <a:pt x="2" y="4"/>
                    <a:pt x="0" y="1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Freeform 703">
              <a:extLst>
                <a:ext uri="{FF2B5EF4-FFF2-40B4-BE49-F238E27FC236}">
                  <a16:creationId xmlns:a16="http://schemas.microsoft.com/office/drawing/2014/main" id="{7AFEE570-A129-44FF-A04A-5978BB401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" y="2091"/>
              <a:ext cx="64" cy="115"/>
            </a:xfrm>
            <a:custGeom>
              <a:avLst/>
              <a:gdLst>
                <a:gd name="T0" fmla="*/ 0 w 38"/>
                <a:gd name="T1" fmla="*/ 0 h 65"/>
                <a:gd name="T2" fmla="*/ 71 w 38"/>
                <a:gd name="T3" fmla="*/ 65 h 65"/>
                <a:gd name="T4" fmla="*/ 111 w 38"/>
                <a:gd name="T5" fmla="*/ 34 h 65"/>
                <a:gd name="T6" fmla="*/ 120 w 38"/>
                <a:gd name="T7" fmla="*/ 172 h 65"/>
                <a:gd name="T8" fmla="*/ 158 w 38"/>
                <a:gd name="T9" fmla="*/ 265 h 65"/>
                <a:gd name="T10" fmla="*/ 182 w 38"/>
                <a:gd name="T11" fmla="*/ 359 h 65"/>
                <a:gd name="T12" fmla="*/ 128 w 38"/>
                <a:gd name="T13" fmla="*/ 253 h 65"/>
                <a:gd name="T14" fmla="*/ 86 w 38"/>
                <a:gd name="T15" fmla="*/ 156 h 65"/>
                <a:gd name="T16" fmla="*/ 5 w 38"/>
                <a:gd name="T17" fmla="*/ 16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65">
                  <a:moveTo>
                    <a:pt x="0" y="0"/>
                  </a:moveTo>
                  <a:cubicBezTo>
                    <a:pt x="5" y="3"/>
                    <a:pt x="9" y="11"/>
                    <a:pt x="15" y="12"/>
                  </a:cubicBezTo>
                  <a:cubicBezTo>
                    <a:pt x="20" y="14"/>
                    <a:pt x="23" y="10"/>
                    <a:pt x="23" y="6"/>
                  </a:cubicBezTo>
                  <a:cubicBezTo>
                    <a:pt x="22" y="14"/>
                    <a:pt x="22" y="22"/>
                    <a:pt x="25" y="31"/>
                  </a:cubicBezTo>
                  <a:cubicBezTo>
                    <a:pt x="27" y="37"/>
                    <a:pt x="30" y="42"/>
                    <a:pt x="33" y="48"/>
                  </a:cubicBezTo>
                  <a:cubicBezTo>
                    <a:pt x="35" y="53"/>
                    <a:pt x="36" y="60"/>
                    <a:pt x="38" y="65"/>
                  </a:cubicBezTo>
                  <a:cubicBezTo>
                    <a:pt x="35" y="59"/>
                    <a:pt x="30" y="53"/>
                    <a:pt x="27" y="46"/>
                  </a:cubicBezTo>
                  <a:cubicBezTo>
                    <a:pt x="24" y="40"/>
                    <a:pt x="22" y="33"/>
                    <a:pt x="18" y="28"/>
                  </a:cubicBezTo>
                  <a:cubicBezTo>
                    <a:pt x="12" y="20"/>
                    <a:pt x="5" y="13"/>
                    <a:pt x="1" y="3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Freeform 704">
              <a:extLst>
                <a:ext uri="{FF2B5EF4-FFF2-40B4-BE49-F238E27FC236}">
                  <a16:creationId xmlns:a16="http://schemas.microsoft.com/office/drawing/2014/main" id="{60B33439-6265-4463-9029-0ED0506BA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2415"/>
              <a:ext cx="27" cy="279"/>
            </a:xfrm>
            <a:custGeom>
              <a:avLst/>
              <a:gdLst>
                <a:gd name="T0" fmla="*/ 49 w 16"/>
                <a:gd name="T1" fmla="*/ 0 h 157"/>
                <a:gd name="T2" fmla="*/ 49 w 16"/>
                <a:gd name="T3" fmla="*/ 231 h 157"/>
                <a:gd name="T4" fmla="*/ 41 w 16"/>
                <a:gd name="T5" fmla="*/ 492 h 157"/>
                <a:gd name="T6" fmla="*/ 34 w 16"/>
                <a:gd name="T7" fmla="*/ 613 h 157"/>
                <a:gd name="T8" fmla="*/ 29 w 16"/>
                <a:gd name="T9" fmla="*/ 714 h 157"/>
                <a:gd name="T10" fmla="*/ 14 w 16"/>
                <a:gd name="T11" fmla="*/ 809 h 157"/>
                <a:gd name="T12" fmla="*/ 0 w 16"/>
                <a:gd name="T13" fmla="*/ 881 h 157"/>
                <a:gd name="T14" fmla="*/ 20 w 16"/>
                <a:gd name="T15" fmla="*/ 814 h 157"/>
                <a:gd name="T16" fmla="*/ 54 w 16"/>
                <a:gd name="T17" fmla="*/ 622 h 157"/>
                <a:gd name="T18" fmla="*/ 71 w 16"/>
                <a:gd name="T19" fmla="*/ 455 h 157"/>
                <a:gd name="T20" fmla="*/ 69 w 16"/>
                <a:gd name="T21" fmla="*/ 332 h 157"/>
                <a:gd name="T22" fmla="*/ 57 w 16"/>
                <a:gd name="T23" fmla="*/ 139 h 157"/>
                <a:gd name="T24" fmla="*/ 54 w 16"/>
                <a:gd name="T25" fmla="*/ 12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157">
                  <a:moveTo>
                    <a:pt x="10" y="0"/>
                  </a:moveTo>
                  <a:cubicBezTo>
                    <a:pt x="10" y="13"/>
                    <a:pt x="10" y="27"/>
                    <a:pt x="10" y="41"/>
                  </a:cubicBezTo>
                  <a:cubicBezTo>
                    <a:pt x="10" y="57"/>
                    <a:pt x="9" y="72"/>
                    <a:pt x="8" y="88"/>
                  </a:cubicBezTo>
                  <a:cubicBezTo>
                    <a:pt x="8" y="95"/>
                    <a:pt x="7" y="102"/>
                    <a:pt x="7" y="109"/>
                  </a:cubicBezTo>
                  <a:cubicBezTo>
                    <a:pt x="7" y="115"/>
                    <a:pt x="7" y="121"/>
                    <a:pt x="6" y="127"/>
                  </a:cubicBezTo>
                  <a:cubicBezTo>
                    <a:pt x="6" y="133"/>
                    <a:pt x="4" y="138"/>
                    <a:pt x="3" y="144"/>
                  </a:cubicBezTo>
                  <a:cubicBezTo>
                    <a:pt x="2" y="148"/>
                    <a:pt x="2" y="154"/>
                    <a:pt x="0" y="157"/>
                  </a:cubicBezTo>
                  <a:cubicBezTo>
                    <a:pt x="0" y="153"/>
                    <a:pt x="3" y="149"/>
                    <a:pt x="4" y="145"/>
                  </a:cubicBezTo>
                  <a:cubicBezTo>
                    <a:pt x="7" y="134"/>
                    <a:pt x="9" y="122"/>
                    <a:pt x="11" y="111"/>
                  </a:cubicBezTo>
                  <a:cubicBezTo>
                    <a:pt x="13" y="101"/>
                    <a:pt x="15" y="91"/>
                    <a:pt x="15" y="81"/>
                  </a:cubicBezTo>
                  <a:cubicBezTo>
                    <a:pt x="16" y="73"/>
                    <a:pt x="15" y="66"/>
                    <a:pt x="14" y="59"/>
                  </a:cubicBezTo>
                  <a:cubicBezTo>
                    <a:pt x="14" y="48"/>
                    <a:pt x="14" y="36"/>
                    <a:pt x="12" y="25"/>
                  </a:cubicBezTo>
                  <a:cubicBezTo>
                    <a:pt x="11" y="17"/>
                    <a:pt x="11" y="10"/>
                    <a:pt x="11" y="2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Freeform 705">
              <a:extLst>
                <a:ext uri="{FF2B5EF4-FFF2-40B4-BE49-F238E27FC236}">
                  <a16:creationId xmlns:a16="http://schemas.microsoft.com/office/drawing/2014/main" id="{4EDFC233-E16C-482F-9574-B2D819848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2956"/>
              <a:ext cx="53" cy="184"/>
            </a:xfrm>
            <a:custGeom>
              <a:avLst/>
              <a:gdLst>
                <a:gd name="T0" fmla="*/ 137 w 32"/>
                <a:gd name="T1" fmla="*/ 0 h 104"/>
                <a:gd name="T2" fmla="*/ 124 w 32"/>
                <a:gd name="T3" fmla="*/ 131 h 104"/>
                <a:gd name="T4" fmla="*/ 60 w 32"/>
                <a:gd name="T5" fmla="*/ 272 h 104"/>
                <a:gd name="T6" fmla="*/ 5 w 32"/>
                <a:gd name="T7" fmla="*/ 426 h 104"/>
                <a:gd name="T8" fmla="*/ 5 w 32"/>
                <a:gd name="T9" fmla="*/ 510 h 104"/>
                <a:gd name="T10" fmla="*/ 41 w 32"/>
                <a:gd name="T11" fmla="*/ 577 h 104"/>
                <a:gd name="T12" fmla="*/ 28 w 32"/>
                <a:gd name="T13" fmla="*/ 497 h 104"/>
                <a:gd name="T14" fmla="*/ 36 w 32"/>
                <a:gd name="T15" fmla="*/ 375 h 104"/>
                <a:gd name="T16" fmla="*/ 113 w 32"/>
                <a:gd name="T17" fmla="*/ 228 h 104"/>
                <a:gd name="T18" fmla="*/ 146 w 32"/>
                <a:gd name="T19" fmla="*/ 106 h 104"/>
                <a:gd name="T20" fmla="*/ 126 w 32"/>
                <a:gd name="T21" fmla="*/ 12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104">
                  <a:moveTo>
                    <a:pt x="30" y="0"/>
                  </a:moveTo>
                  <a:cubicBezTo>
                    <a:pt x="28" y="8"/>
                    <a:pt x="29" y="16"/>
                    <a:pt x="27" y="24"/>
                  </a:cubicBezTo>
                  <a:cubicBezTo>
                    <a:pt x="24" y="33"/>
                    <a:pt x="19" y="41"/>
                    <a:pt x="13" y="49"/>
                  </a:cubicBezTo>
                  <a:cubicBezTo>
                    <a:pt x="6" y="58"/>
                    <a:pt x="3" y="66"/>
                    <a:pt x="1" y="77"/>
                  </a:cubicBezTo>
                  <a:cubicBezTo>
                    <a:pt x="1" y="81"/>
                    <a:pt x="0" y="87"/>
                    <a:pt x="1" y="92"/>
                  </a:cubicBezTo>
                  <a:cubicBezTo>
                    <a:pt x="2" y="96"/>
                    <a:pt x="6" y="101"/>
                    <a:pt x="9" y="104"/>
                  </a:cubicBezTo>
                  <a:cubicBezTo>
                    <a:pt x="6" y="100"/>
                    <a:pt x="6" y="94"/>
                    <a:pt x="6" y="90"/>
                  </a:cubicBezTo>
                  <a:cubicBezTo>
                    <a:pt x="6" y="82"/>
                    <a:pt x="6" y="75"/>
                    <a:pt x="8" y="68"/>
                  </a:cubicBezTo>
                  <a:cubicBezTo>
                    <a:pt x="12" y="58"/>
                    <a:pt x="19" y="50"/>
                    <a:pt x="25" y="41"/>
                  </a:cubicBezTo>
                  <a:cubicBezTo>
                    <a:pt x="28" y="35"/>
                    <a:pt x="32" y="27"/>
                    <a:pt x="32" y="19"/>
                  </a:cubicBezTo>
                  <a:cubicBezTo>
                    <a:pt x="31" y="13"/>
                    <a:pt x="29" y="8"/>
                    <a:pt x="28" y="2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Freeform 706">
              <a:extLst>
                <a:ext uri="{FF2B5EF4-FFF2-40B4-BE49-F238E27FC236}">
                  <a16:creationId xmlns:a16="http://schemas.microsoft.com/office/drawing/2014/main" id="{DE82227E-EA9E-409B-8053-E98469784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" y="3130"/>
              <a:ext cx="42" cy="54"/>
            </a:xfrm>
            <a:custGeom>
              <a:avLst/>
              <a:gdLst>
                <a:gd name="T0" fmla="*/ 96 w 25"/>
                <a:gd name="T1" fmla="*/ 0 h 31"/>
                <a:gd name="T2" fmla="*/ 67 w 25"/>
                <a:gd name="T3" fmla="*/ 91 h 31"/>
                <a:gd name="T4" fmla="*/ 0 w 25"/>
                <a:gd name="T5" fmla="*/ 136 h 31"/>
                <a:gd name="T6" fmla="*/ 82 w 25"/>
                <a:gd name="T7" fmla="*/ 115 h 31"/>
                <a:gd name="T8" fmla="*/ 99 w 25"/>
                <a:gd name="T9" fmla="*/ 2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31">
                  <a:moveTo>
                    <a:pt x="20" y="0"/>
                  </a:moveTo>
                  <a:cubicBezTo>
                    <a:pt x="22" y="3"/>
                    <a:pt x="16" y="14"/>
                    <a:pt x="14" y="17"/>
                  </a:cubicBezTo>
                  <a:cubicBezTo>
                    <a:pt x="11" y="23"/>
                    <a:pt x="6" y="23"/>
                    <a:pt x="0" y="26"/>
                  </a:cubicBezTo>
                  <a:cubicBezTo>
                    <a:pt x="5" y="31"/>
                    <a:pt x="13" y="25"/>
                    <a:pt x="17" y="22"/>
                  </a:cubicBezTo>
                  <a:cubicBezTo>
                    <a:pt x="19" y="19"/>
                    <a:pt x="25" y="5"/>
                    <a:pt x="21" y="4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Freeform 707">
              <a:extLst>
                <a:ext uri="{FF2B5EF4-FFF2-40B4-BE49-F238E27FC236}">
                  <a16:creationId xmlns:a16="http://schemas.microsoft.com/office/drawing/2014/main" id="{AF0D2E30-D53F-487E-841A-25DD97B56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1" y="3330"/>
              <a:ext cx="21" cy="30"/>
            </a:xfrm>
            <a:custGeom>
              <a:avLst/>
              <a:gdLst>
                <a:gd name="T0" fmla="*/ 5 w 13"/>
                <a:gd name="T1" fmla="*/ 56 h 17"/>
                <a:gd name="T2" fmla="*/ 29 w 13"/>
                <a:gd name="T3" fmla="*/ 49 h 17"/>
                <a:gd name="T4" fmla="*/ 47 w 13"/>
                <a:gd name="T5" fmla="*/ 94 h 17"/>
                <a:gd name="T6" fmla="*/ 0 w 13"/>
                <a:gd name="T7" fmla="*/ 34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7">
                  <a:moveTo>
                    <a:pt x="1" y="10"/>
                  </a:moveTo>
                  <a:cubicBezTo>
                    <a:pt x="1" y="9"/>
                    <a:pt x="6" y="8"/>
                    <a:pt x="7" y="9"/>
                  </a:cubicBezTo>
                  <a:cubicBezTo>
                    <a:pt x="10" y="10"/>
                    <a:pt x="10" y="15"/>
                    <a:pt x="11" y="17"/>
                  </a:cubicBezTo>
                  <a:cubicBezTo>
                    <a:pt x="13" y="11"/>
                    <a:pt x="8" y="0"/>
                    <a:pt x="0" y="6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Freeform 708">
              <a:extLst>
                <a:ext uri="{FF2B5EF4-FFF2-40B4-BE49-F238E27FC236}">
                  <a16:creationId xmlns:a16="http://schemas.microsoft.com/office/drawing/2014/main" id="{C11980C7-D264-4DE3-BD31-F27F919AD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" y="3309"/>
              <a:ext cx="50" cy="44"/>
            </a:xfrm>
            <a:custGeom>
              <a:avLst/>
              <a:gdLst>
                <a:gd name="T0" fmla="*/ 0 w 30"/>
                <a:gd name="T1" fmla="*/ 102 h 25"/>
                <a:gd name="T2" fmla="*/ 75 w 30"/>
                <a:gd name="T3" fmla="*/ 70 h 25"/>
                <a:gd name="T4" fmla="*/ 112 w 30"/>
                <a:gd name="T5" fmla="*/ 136 h 25"/>
                <a:gd name="T6" fmla="*/ 138 w 30"/>
                <a:gd name="T7" fmla="*/ 16 h 25"/>
                <a:gd name="T8" fmla="*/ 92 w 30"/>
                <a:gd name="T9" fmla="*/ 70 h 25"/>
                <a:gd name="T10" fmla="*/ 0 w 30"/>
                <a:gd name="T11" fmla="*/ 109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25">
                  <a:moveTo>
                    <a:pt x="0" y="19"/>
                  </a:moveTo>
                  <a:cubicBezTo>
                    <a:pt x="3" y="14"/>
                    <a:pt x="11" y="9"/>
                    <a:pt x="16" y="13"/>
                  </a:cubicBezTo>
                  <a:cubicBezTo>
                    <a:pt x="20" y="15"/>
                    <a:pt x="22" y="21"/>
                    <a:pt x="24" y="25"/>
                  </a:cubicBezTo>
                  <a:cubicBezTo>
                    <a:pt x="22" y="17"/>
                    <a:pt x="24" y="8"/>
                    <a:pt x="30" y="3"/>
                  </a:cubicBezTo>
                  <a:cubicBezTo>
                    <a:pt x="24" y="0"/>
                    <a:pt x="22" y="10"/>
                    <a:pt x="20" y="13"/>
                  </a:cubicBezTo>
                  <a:cubicBezTo>
                    <a:pt x="14" y="2"/>
                    <a:pt x="4" y="16"/>
                    <a:pt x="0" y="20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Freeform 709">
              <a:extLst>
                <a:ext uri="{FF2B5EF4-FFF2-40B4-BE49-F238E27FC236}">
                  <a16:creationId xmlns:a16="http://schemas.microsoft.com/office/drawing/2014/main" id="{9792CD88-8FA3-4F40-BAE4-EC2752948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3211"/>
              <a:ext cx="35" cy="113"/>
            </a:xfrm>
            <a:custGeom>
              <a:avLst/>
              <a:gdLst>
                <a:gd name="T0" fmla="*/ 28 w 21"/>
                <a:gd name="T1" fmla="*/ 0 h 64"/>
                <a:gd name="T2" fmla="*/ 28 w 21"/>
                <a:gd name="T3" fmla="*/ 171 h 64"/>
                <a:gd name="T4" fmla="*/ 97 w 21"/>
                <a:gd name="T5" fmla="*/ 353 h 64"/>
                <a:gd name="T6" fmla="*/ 75 w 21"/>
                <a:gd name="T7" fmla="*/ 265 h 64"/>
                <a:gd name="T8" fmla="*/ 42 w 21"/>
                <a:gd name="T9" fmla="*/ 178 h 64"/>
                <a:gd name="T10" fmla="*/ 20 w 21"/>
                <a:gd name="T11" fmla="*/ 21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64">
                  <a:moveTo>
                    <a:pt x="6" y="0"/>
                  </a:moveTo>
                  <a:cubicBezTo>
                    <a:pt x="0" y="8"/>
                    <a:pt x="3" y="23"/>
                    <a:pt x="6" y="31"/>
                  </a:cubicBezTo>
                  <a:cubicBezTo>
                    <a:pt x="10" y="43"/>
                    <a:pt x="18" y="52"/>
                    <a:pt x="21" y="64"/>
                  </a:cubicBezTo>
                  <a:cubicBezTo>
                    <a:pt x="19" y="59"/>
                    <a:pt x="18" y="53"/>
                    <a:pt x="16" y="48"/>
                  </a:cubicBezTo>
                  <a:cubicBezTo>
                    <a:pt x="14" y="43"/>
                    <a:pt x="12" y="37"/>
                    <a:pt x="9" y="32"/>
                  </a:cubicBezTo>
                  <a:cubicBezTo>
                    <a:pt x="5" y="24"/>
                    <a:pt x="0" y="13"/>
                    <a:pt x="4" y="4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Freeform 710">
              <a:extLst>
                <a:ext uri="{FF2B5EF4-FFF2-40B4-BE49-F238E27FC236}">
                  <a16:creationId xmlns:a16="http://schemas.microsoft.com/office/drawing/2014/main" id="{2A362096-DE2B-4510-A764-D97D9B775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3438"/>
              <a:ext cx="34" cy="18"/>
            </a:xfrm>
            <a:custGeom>
              <a:avLst/>
              <a:gdLst>
                <a:gd name="T0" fmla="*/ 0 w 20"/>
                <a:gd name="T1" fmla="*/ 58 h 10"/>
                <a:gd name="T2" fmla="*/ 49 w 20"/>
                <a:gd name="T3" fmla="*/ 16 h 10"/>
                <a:gd name="T4" fmla="*/ 99 w 20"/>
                <a:gd name="T5" fmla="*/ 52 h 10"/>
                <a:gd name="T6" fmla="*/ 58 w 20"/>
                <a:gd name="T7" fmla="*/ 7 h 10"/>
                <a:gd name="T8" fmla="*/ 0 w 20"/>
                <a:gd name="T9" fmla="*/ 4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0">
                  <a:moveTo>
                    <a:pt x="0" y="10"/>
                  </a:moveTo>
                  <a:cubicBezTo>
                    <a:pt x="1" y="6"/>
                    <a:pt x="6" y="3"/>
                    <a:pt x="10" y="3"/>
                  </a:cubicBezTo>
                  <a:cubicBezTo>
                    <a:pt x="15" y="3"/>
                    <a:pt x="17" y="6"/>
                    <a:pt x="20" y="9"/>
                  </a:cubicBezTo>
                  <a:cubicBezTo>
                    <a:pt x="19" y="5"/>
                    <a:pt x="15" y="2"/>
                    <a:pt x="12" y="1"/>
                  </a:cubicBezTo>
                  <a:cubicBezTo>
                    <a:pt x="6" y="0"/>
                    <a:pt x="3" y="4"/>
                    <a:pt x="0" y="8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Freeform 711">
              <a:extLst>
                <a:ext uri="{FF2B5EF4-FFF2-40B4-BE49-F238E27FC236}">
                  <a16:creationId xmlns:a16="http://schemas.microsoft.com/office/drawing/2014/main" id="{380FAA47-4D1D-4191-84F9-0FEE1EE1D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3420"/>
              <a:ext cx="48" cy="30"/>
            </a:xfrm>
            <a:custGeom>
              <a:avLst/>
              <a:gdLst>
                <a:gd name="T0" fmla="*/ 5 w 29"/>
                <a:gd name="T1" fmla="*/ 94 h 17"/>
                <a:gd name="T2" fmla="*/ 68 w 29"/>
                <a:gd name="T3" fmla="*/ 21 h 17"/>
                <a:gd name="T4" fmla="*/ 131 w 29"/>
                <a:gd name="T5" fmla="*/ 44 h 17"/>
                <a:gd name="T6" fmla="*/ 68 w 29"/>
                <a:gd name="T7" fmla="*/ 7 h 17"/>
                <a:gd name="T8" fmla="*/ 13 w 29"/>
                <a:gd name="T9" fmla="*/ 6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17">
                  <a:moveTo>
                    <a:pt x="1" y="17"/>
                  </a:moveTo>
                  <a:cubicBezTo>
                    <a:pt x="0" y="12"/>
                    <a:pt x="10" y="6"/>
                    <a:pt x="15" y="4"/>
                  </a:cubicBezTo>
                  <a:cubicBezTo>
                    <a:pt x="19" y="3"/>
                    <a:pt x="26" y="4"/>
                    <a:pt x="29" y="8"/>
                  </a:cubicBezTo>
                  <a:cubicBezTo>
                    <a:pt x="27" y="4"/>
                    <a:pt x="18" y="1"/>
                    <a:pt x="15" y="1"/>
                  </a:cubicBezTo>
                  <a:cubicBezTo>
                    <a:pt x="8" y="0"/>
                    <a:pt x="3" y="5"/>
                    <a:pt x="3" y="12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Freeform 712">
              <a:extLst>
                <a:ext uri="{FF2B5EF4-FFF2-40B4-BE49-F238E27FC236}">
                  <a16:creationId xmlns:a16="http://schemas.microsoft.com/office/drawing/2014/main" id="{15050453-B292-40FB-9EE0-DF6791DC9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3064"/>
              <a:ext cx="48" cy="142"/>
            </a:xfrm>
            <a:custGeom>
              <a:avLst/>
              <a:gdLst>
                <a:gd name="T0" fmla="*/ 0 w 29"/>
                <a:gd name="T1" fmla="*/ 0 h 80"/>
                <a:gd name="T2" fmla="*/ 68 w 29"/>
                <a:gd name="T3" fmla="*/ 101 h 80"/>
                <a:gd name="T4" fmla="*/ 96 w 29"/>
                <a:gd name="T5" fmla="*/ 202 h 80"/>
                <a:gd name="T6" fmla="*/ 131 w 29"/>
                <a:gd name="T7" fmla="*/ 447 h 80"/>
                <a:gd name="T8" fmla="*/ 76 w 29"/>
                <a:gd name="T9" fmla="*/ 211 h 80"/>
                <a:gd name="T10" fmla="*/ 46 w 29"/>
                <a:gd name="T11" fmla="*/ 114 h 80"/>
                <a:gd name="T12" fmla="*/ 0 w 29"/>
                <a:gd name="T13" fmla="*/ 21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80">
                  <a:moveTo>
                    <a:pt x="0" y="0"/>
                  </a:moveTo>
                  <a:cubicBezTo>
                    <a:pt x="6" y="1"/>
                    <a:pt x="12" y="12"/>
                    <a:pt x="15" y="18"/>
                  </a:cubicBezTo>
                  <a:cubicBezTo>
                    <a:pt x="17" y="24"/>
                    <a:pt x="19" y="30"/>
                    <a:pt x="21" y="36"/>
                  </a:cubicBezTo>
                  <a:cubicBezTo>
                    <a:pt x="26" y="50"/>
                    <a:pt x="29" y="65"/>
                    <a:pt x="29" y="80"/>
                  </a:cubicBezTo>
                  <a:cubicBezTo>
                    <a:pt x="21" y="68"/>
                    <a:pt x="22" y="51"/>
                    <a:pt x="17" y="38"/>
                  </a:cubicBezTo>
                  <a:cubicBezTo>
                    <a:pt x="14" y="32"/>
                    <a:pt x="13" y="26"/>
                    <a:pt x="10" y="20"/>
                  </a:cubicBezTo>
                  <a:cubicBezTo>
                    <a:pt x="8" y="14"/>
                    <a:pt x="3" y="10"/>
                    <a:pt x="0" y="4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Freeform 713">
              <a:extLst>
                <a:ext uri="{FF2B5EF4-FFF2-40B4-BE49-F238E27FC236}">
                  <a16:creationId xmlns:a16="http://schemas.microsoft.com/office/drawing/2014/main" id="{B2DB635D-6058-4E78-A481-29651D025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" y="2327"/>
              <a:ext cx="53" cy="484"/>
            </a:xfrm>
            <a:custGeom>
              <a:avLst/>
              <a:gdLst>
                <a:gd name="T0" fmla="*/ 20 w 32"/>
                <a:gd name="T1" fmla="*/ 0 h 273"/>
                <a:gd name="T2" fmla="*/ 8 w 32"/>
                <a:gd name="T3" fmla="*/ 188 h 273"/>
                <a:gd name="T4" fmla="*/ 5 w 32"/>
                <a:gd name="T5" fmla="*/ 395 h 273"/>
                <a:gd name="T6" fmla="*/ 8 w 32"/>
                <a:gd name="T7" fmla="*/ 773 h 273"/>
                <a:gd name="T8" fmla="*/ 50 w 32"/>
                <a:gd name="T9" fmla="*/ 1142 h 273"/>
                <a:gd name="T10" fmla="*/ 146 w 32"/>
                <a:gd name="T11" fmla="*/ 1521 h 273"/>
                <a:gd name="T12" fmla="*/ 20 w 32"/>
                <a:gd name="T13" fmla="*/ 700 h 273"/>
                <a:gd name="T14" fmla="*/ 20 w 32"/>
                <a:gd name="T15" fmla="*/ 57 h 2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273">
                  <a:moveTo>
                    <a:pt x="4" y="0"/>
                  </a:moveTo>
                  <a:cubicBezTo>
                    <a:pt x="0" y="8"/>
                    <a:pt x="2" y="25"/>
                    <a:pt x="2" y="34"/>
                  </a:cubicBezTo>
                  <a:cubicBezTo>
                    <a:pt x="2" y="47"/>
                    <a:pt x="1" y="59"/>
                    <a:pt x="1" y="71"/>
                  </a:cubicBezTo>
                  <a:cubicBezTo>
                    <a:pt x="1" y="94"/>
                    <a:pt x="2" y="116"/>
                    <a:pt x="2" y="139"/>
                  </a:cubicBezTo>
                  <a:cubicBezTo>
                    <a:pt x="2" y="162"/>
                    <a:pt x="5" y="183"/>
                    <a:pt x="11" y="205"/>
                  </a:cubicBezTo>
                  <a:cubicBezTo>
                    <a:pt x="17" y="228"/>
                    <a:pt x="27" y="250"/>
                    <a:pt x="32" y="273"/>
                  </a:cubicBezTo>
                  <a:cubicBezTo>
                    <a:pt x="15" y="226"/>
                    <a:pt x="4" y="176"/>
                    <a:pt x="4" y="126"/>
                  </a:cubicBezTo>
                  <a:cubicBezTo>
                    <a:pt x="4" y="87"/>
                    <a:pt x="4" y="49"/>
                    <a:pt x="4" y="10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Freeform 714">
              <a:extLst>
                <a:ext uri="{FF2B5EF4-FFF2-40B4-BE49-F238E27FC236}">
                  <a16:creationId xmlns:a16="http://schemas.microsoft.com/office/drawing/2014/main" id="{99460416-9AE3-44CC-A17A-7C29A93D9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696"/>
              <a:ext cx="16" cy="50"/>
            </a:xfrm>
            <a:custGeom>
              <a:avLst/>
              <a:gdLst>
                <a:gd name="T0" fmla="*/ 29 w 10"/>
                <a:gd name="T1" fmla="*/ 0 h 28"/>
                <a:gd name="T2" fmla="*/ 34 w 10"/>
                <a:gd name="T3" fmla="*/ 52 h 28"/>
                <a:gd name="T4" fmla="*/ 0 w 10"/>
                <a:gd name="T5" fmla="*/ 159 h 28"/>
                <a:gd name="T6" fmla="*/ 8 w 10"/>
                <a:gd name="T7" fmla="*/ 102 h 28"/>
                <a:gd name="T8" fmla="*/ 26 w 10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8">
                  <a:moveTo>
                    <a:pt x="7" y="0"/>
                  </a:moveTo>
                  <a:cubicBezTo>
                    <a:pt x="8" y="4"/>
                    <a:pt x="10" y="4"/>
                    <a:pt x="8" y="9"/>
                  </a:cubicBezTo>
                  <a:cubicBezTo>
                    <a:pt x="5" y="15"/>
                    <a:pt x="2" y="22"/>
                    <a:pt x="0" y="28"/>
                  </a:cubicBezTo>
                  <a:cubicBezTo>
                    <a:pt x="1" y="25"/>
                    <a:pt x="1" y="21"/>
                    <a:pt x="2" y="18"/>
                  </a:cubicBezTo>
                  <a:cubicBezTo>
                    <a:pt x="3" y="12"/>
                    <a:pt x="6" y="6"/>
                    <a:pt x="6" y="0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Freeform 715">
              <a:extLst>
                <a:ext uri="{FF2B5EF4-FFF2-40B4-BE49-F238E27FC236}">
                  <a16:creationId xmlns:a16="http://schemas.microsoft.com/office/drawing/2014/main" id="{E606337D-B68F-4EF6-BE6C-492F7AC81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1877"/>
              <a:ext cx="20" cy="53"/>
            </a:xfrm>
            <a:custGeom>
              <a:avLst/>
              <a:gdLst>
                <a:gd name="T0" fmla="*/ 42 w 12"/>
                <a:gd name="T1" fmla="*/ 0 h 30"/>
                <a:gd name="T2" fmla="*/ 55 w 12"/>
                <a:gd name="T3" fmla="*/ 87 h 30"/>
                <a:gd name="T4" fmla="*/ 5 w 12"/>
                <a:gd name="T5" fmla="*/ 166 h 30"/>
                <a:gd name="T6" fmla="*/ 42 w 12"/>
                <a:gd name="T7" fmla="*/ 16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30">
                  <a:moveTo>
                    <a:pt x="9" y="0"/>
                  </a:moveTo>
                  <a:cubicBezTo>
                    <a:pt x="11" y="2"/>
                    <a:pt x="12" y="13"/>
                    <a:pt x="12" y="16"/>
                  </a:cubicBezTo>
                  <a:cubicBezTo>
                    <a:pt x="7" y="18"/>
                    <a:pt x="6" y="28"/>
                    <a:pt x="1" y="30"/>
                  </a:cubicBezTo>
                  <a:cubicBezTo>
                    <a:pt x="0" y="21"/>
                    <a:pt x="9" y="11"/>
                    <a:pt x="9" y="3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5" name="Freeform 716">
              <a:extLst>
                <a:ext uri="{FF2B5EF4-FFF2-40B4-BE49-F238E27FC236}">
                  <a16:creationId xmlns:a16="http://schemas.microsoft.com/office/drawing/2014/main" id="{CFD32997-9B76-4376-B04E-4CA27567F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2068"/>
              <a:ext cx="38" cy="156"/>
            </a:xfrm>
            <a:custGeom>
              <a:avLst/>
              <a:gdLst>
                <a:gd name="T0" fmla="*/ 84 w 23"/>
                <a:gd name="T1" fmla="*/ 16 h 88"/>
                <a:gd name="T2" fmla="*/ 104 w 23"/>
                <a:gd name="T3" fmla="*/ 66 h 88"/>
                <a:gd name="T4" fmla="*/ 50 w 23"/>
                <a:gd name="T5" fmla="*/ 232 h 88"/>
                <a:gd name="T6" fmla="*/ 13 w 23"/>
                <a:gd name="T7" fmla="*/ 367 h 88"/>
                <a:gd name="T8" fmla="*/ 0 w 23"/>
                <a:gd name="T9" fmla="*/ 491 h 88"/>
                <a:gd name="T10" fmla="*/ 8 w 23"/>
                <a:gd name="T11" fmla="*/ 355 h 88"/>
                <a:gd name="T12" fmla="*/ 35 w 23"/>
                <a:gd name="T13" fmla="*/ 188 h 88"/>
                <a:gd name="T14" fmla="*/ 58 w 23"/>
                <a:gd name="T15" fmla="*/ 66 h 88"/>
                <a:gd name="T16" fmla="*/ 71 w 23"/>
                <a:gd name="T17" fmla="*/ 16 h 88"/>
                <a:gd name="T18" fmla="*/ 76 w 23"/>
                <a:gd name="T19" fmla="*/ 0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88">
                  <a:moveTo>
                    <a:pt x="19" y="3"/>
                  </a:moveTo>
                  <a:cubicBezTo>
                    <a:pt x="18" y="6"/>
                    <a:pt x="19" y="19"/>
                    <a:pt x="23" y="12"/>
                  </a:cubicBezTo>
                  <a:cubicBezTo>
                    <a:pt x="20" y="22"/>
                    <a:pt x="14" y="32"/>
                    <a:pt x="11" y="42"/>
                  </a:cubicBezTo>
                  <a:cubicBezTo>
                    <a:pt x="8" y="50"/>
                    <a:pt x="5" y="58"/>
                    <a:pt x="3" y="66"/>
                  </a:cubicBezTo>
                  <a:cubicBezTo>
                    <a:pt x="2" y="73"/>
                    <a:pt x="0" y="81"/>
                    <a:pt x="0" y="88"/>
                  </a:cubicBezTo>
                  <a:cubicBezTo>
                    <a:pt x="2" y="81"/>
                    <a:pt x="2" y="71"/>
                    <a:pt x="2" y="64"/>
                  </a:cubicBezTo>
                  <a:cubicBezTo>
                    <a:pt x="3" y="53"/>
                    <a:pt x="5" y="44"/>
                    <a:pt x="8" y="34"/>
                  </a:cubicBezTo>
                  <a:cubicBezTo>
                    <a:pt x="10" y="26"/>
                    <a:pt x="11" y="19"/>
                    <a:pt x="13" y="12"/>
                  </a:cubicBezTo>
                  <a:cubicBezTo>
                    <a:pt x="14" y="9"/>
                    <a:pt x="16" y="6"/>
                    <a:pt x="16" y="3"/>
                  </a:cubicBezTo>
                  <a:cubicBezTo>
                    <a:pt x="17" y="1"/>
                    <a:pt x="16" y="1"/>
                    <a:pt x="17" y="0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6" name="Freeform 717">
              <a:extLst>
                <a:ext uri="{FF2B5EF4-FFF2-40B4-BE49-F238E27FC236}">
                  <a16:creationId xmlns:a16="http://schemas.microsoft.com/office/drawing/2014/main" id="{6E6EB170-6758-4582-94F9-5A00A02D4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1965"/>
              <a:ext cx="11" cy="23"/>
            </a:xfrm>
            <a:custGeom>
              <a:avLst/>
              <a:gdLst>
                <a:gd name="T0" fmla="*/ 0 w 7"/>
                <a:gd name="T1" fmla="*/ 7 h 13"/>
                <a:gd name="T2" fmla="*/ 20 w 7"/>
                <a:gd name="T3" fmla="*/ 73 h 13"/>
                <a:gd name="T4" fmla="*/ 22 w 7"/>
                <a:gd name="T5" fmla="*/ 34 h 13"/>
                <a:gd name="T6" fmla="*/ 0 w 7"/>
                <a:gd name="T7" fmla="*/ 0 h 13"/>
                <a:gd name="T8" fmla="*/ 0 w 7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3">
                  <a:moveTo>
                    <a:pt x="0" y="1"/>
                  </a:moveTo>
                  <a:cubicBezTo>
                    <a:pt x="1" y="0"/>
                    <a:pt x="4" y="12"/>
                    <a:pt x="5" y="13"/>
                  </a:cubicBezTo>
                  <a:cubicBezTo>
                    <a:pt x="6" y="11"/>
                    <a:pt x="7" y="9"/>
                    <a:pt x="6" y="6"/>
                  </a:cubicBezTo>
                  <a:cubicBezTo>
                    <a:pt x="5" y="4"/>
                    <a:pt x="1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7" name="Freeform 718">
              <a:extLst>
                <a:ext uri="{FF2B5EF4-FFF2-40B4-BE49-F238E27FC236}">
                  <a16:creationId xmlns:a16="http://schemas.microsoft.com/office/drawing/2014/main" id="{661B8FC2-FA2D-4BDE-87CF-BC8D06E17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1985"/>
              <a:ext cx="20" cy="19"/>
            </a:xfrm>
            <a:custGeom>
              <a:avLst/>
              <a:gdLst>
                <a:gd name="T0" fmla="*/ 28 w 12"/>
                <a:gd name="T1" fmla="*/ 5 h 11"/>
                <a:gd name="T2" fmla="*/ 8 w 12"/>
                <a:gd name="T3" fmla="*/ 48 h 11"/>
                <a:gd name="T4" fmla="*/ 28 w 12"/>
                <a:gd name="T5" fmla="*/ 41 h 11"/>
                <a:gd name="T6" fmla="*/ 28 w 12"/>
                <a:gd name="T7" fmla="*/ 9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1">
                  <a:moveTo>
                    <a:pt x="6" y="1"/>
                  </a:moveTo>
                  <a:cubicBezTo>
                    <a:pt x="5" y="3"/>
                    <a:pt x="0" y="6"/>
                    <a:pt x="2" y="9"/>
                  </a:cubicBezTo>
                  <a:cubicBezTo>
                    <a:pt x="3" y="11"/>
                    <a:pt x="4" y="9"/>
                    <a:pt x="6" y="8"/>
                  </a:cubicBezTo>
                  <a:cubicBezTo>
                    <a:pt x="8" y="6"/>
                    <a:pt x="12" y="0"/>
                    <a:pt x="6" y="2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8" name="Freeform 719">
              <a:extLst>
                <a:ext uri="{FF2B5EF4-FFF2-40B4-BE49-F238E27FC236}">
                  <a16:creationId xmlns:a16="http://schemas.microsoft.com/office/drawing/2014/main" id="{AAE7BE6E-89C5-4AD4-9028-0ED5214A7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1981"/>
              <a:ext cx="19" cy="34"/>
            </a:xfrm>
            <a:custGeom>
              <a:avLst/>
              <a:gdLst>
                <a:gd name="T0" fmla="*/ 5 w 11"/>
                <a:gd name="T1" fmla="*/ 7 h 19"/>
                <a:gd name="T2" fmla="*/ 28 w 11"/>
                <a:gd name="T3" fmla="*/ 109 h 19"/>
                <a:gd name="T4" fmla="*/ 5 w 11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9">
                  <a:moveTo>
                    <a:pt x="1" y="1"/>
                  </a:moveTo>
                  <a:cubicBezTo>
                    <a:pt x="3" y="6"/>
                    <a:pt x="0" y="17"/>
                    <a:pt x="5" y="19"/>
                  </a:cubicBezTo>
                  <a:cubicBezTo>
                    <a:pt x="11" y="14"/>
                    <a:pt x="6" y="4"/>
                    <a:pt x="1" y="0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9" name="Freeform 720">
              <a:extLst>
                <a:ext uri="{FF2B5EF4-FFF2-40B4-BE49-F238E27FC236}">
                  <a16:creationId xmlns:a16="http://schemas.microsoft.com/office/drawing/2014/main" id="{72A6D1F7-E448-46D1-A1F4-5136A3F53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" y="2320"/>
              <a:ext cx="28" cy="191"/>
            </a:xfrm>
            <a:custGeom>
              <a:avLst/>
              <a:gdLst>
                <a:gd name="T0" fmla="*/ 0 w 17"/>
                <a:gd name="T1" fmla="*/ 0 h 108"/>
                <a:gd name="T2" fmla="*/ 76 w 17"/>
                <a:gd name="T3" fmla="*/ 16 h 108"/>
                <a:gd name="T4" fmla="*/ 49 w 17"/>
                <a:gd name="T5" fmla="*/ 88 h 108"/>
                <a:gd name="T6" fmla="*/ 41 w 17"/>
                <a:gd name="T7" fmla="*/ 228 h 108"/>
                <a:gd name="T8" fmla="*/ 43 w 17"/>
                <a:gd name="T9" fmla="*/ 439 h 108"/>
                <a:gd name="T10" fmla="*/ 43 w 17"/>
                <a:gd name="T11" fmla="*/ 598 h 108"/>
                <a:gd name="T12" fmla="*/ 26 w 17"/>
                <a:gd name="T13" fmla="*/ 366 h 108"/>
                <a:gd name="T14" fmla="*/ 21 w 17"/>
                <a:gd name="T15" fmla="*/ 179 h 108"/>
                <a:gd name="T16" fmla="*/ 21 w 17"/>
                <a:gd name="T17" fmla="*/ 85 h 108"/>
                <a:gd name="T18" fmla="*/ 0 w 17"/>
                <a:gd name="T19" fmla="*/ 16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08">
                  <a:moveTo>
                    <a:pt x="0" y="0"/>
                  </a:moveTo>
                  <a:cubicBezTo>
                    <a:pt x="3" y="5"/>
                    <a:pt x="13" y="12"/>
                    <a:pt x="17" y="3"/>
                  </a:cubicBezTo>
                  <a:cubicBezTo>
                    <a:pt x="15" y="7"/>
                    <a:pt x="13" y="12"/>
                    <a:pt x="11" y="16"/>
                  </a:cubicBezTo>
                  <a:cubicBezTo>
                    <a:pt x="7" y="24"/>
                    <a:pt x="8" y="33"/>
                    <a:pt x="9" y="41"/>
                  </a:cubicBezTo>
                  <a:cubicBezTo>
                    <a:pt x="11" y="54"/>
                    <a:pt x="10" y="66"/>
                    <a:pt x="10" y="79"/>
                  </a:cubicBezTo>
                  <a:cubicBezTo>
                    <a:pt x="10" y="88"/>
                    <a:pt x="12" y="99"/>
                    <a:pt x="10" y="108"/>
                  </a:cubicBezTo>
                  <a:cubicBezTo>
                    <a:pt x="10" y="94"/>
                    <a:pt x="7" y="80"/>
                    <a:pt x="6" y="66"/>
                  </a:cubicBezTo>
                  <a:cubicBezTo>
                    <a:pt x="6" y="55"/>
                    <a:pt x="5" y="44"/>
                    <a:pt x="5" y="32"/>
                  </a:cubicBezTo>
                  <a:cubicBezTo>
                    <a:pt x="5" y="26"/>
                    <a:pt x="7" y="20"/>
                    <a:pt x="5" y="15"/>
                  </a:cubicBezTo>
                  <a:cubicBezTo>
                    <a:pt x="3" y="11"/>
                    <a:pt x="0" y="6"/>
                    <a:pt x="0" y="3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0" name="Freeform 721">
              <a:extLst>
                <a:ext uri="{FF2B5EF4-FFF2-40B4-BE49-F238E27FC236}">
                  <a16:creationId xmlns:a16="http://schemas.microsoft.com/office/drawing/2014/main" id="{828361E8-D266-4D8E-991B-676F3F8F9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" y="2617"/>
              <a:ext cx="37" cy="316"/>
            </a:xfrm>
            <a:custGeom>
              <a:avLst/>
              <a:gdLst>
                <a:gd name="T0" fmla="*/ 22 w 22"/>
                <a:gd name="T1" fmla="*/ 0 h 178"/>
                <a:gd name="T2" fmla="*/ 54 w 22"/>
                <a:gd name="T3" fmla="*/ 236 h 178"/>
                <a:gd name="T4" fmla="*/ 82 w 22"/>
                <a:gd name="T5" fmla="*/ 485 h 178"/>
                <a:gd name="T6" fmla="*/ 82 w 22"/>
                <a:gd name="T7" fmla="*/ 728 h 178"/>
                <a:gd name="T8" fmla="*/ 84 w 22"/>
                <a:gd name="T9" fmla="*/ 996 h 178"/>
                <a:gd name="T10" fmla="*/ 62 w 22"/>
                <a:gd name="T11" fmla="*/ 561 h 178"/>
                <a:gd name="T12" fmla="*/ 42 w 22"/>
                <a:gd name="T13" fmla="*/ 337 h 178"/>
                <a:gd name="T14" fmla="*/ 8 w 22"/>
                <a:gd name="T15" fmla="*/ 21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178">
                  <a:moveTo>
                    <a:pt x="5" y="0"/>
                  </a:moveTo>
                  <a:cubicBezTo>
                    <a:pt x="3" y="11"/>
                    <a:pt x="9" y="30"/>
                    <a:pt x="11" y="42"/>
                  </a:cubicBezTo>
                  <a:cubicBezTo>
                    <a:pt x="13" y="57"/>
                    <a:pt x="16" y="72"/>
                    <a:pt x="17" y="87"/>
                  </a:cubicBezTo>
                  <a:cubicBezTo>
                    <a:pt x="18" y="101"/>
                    <a:pt x="17" y="116"/>
                    <a:pt x="17" y="130"/>
                  </a:cubicBezTo>
                  <a:cubicBezTo>
                    <a:pt x="17" y="145"/>
                    <a:pt x="22" y="163"/>
                    <a:pt x="18" y="178"/>
                  </a:cubicBezTo>
                  <a:cubicBezTo>
                    <a:pt x="10" y="155"/>
                    <a:pt x="14" y="124"/>
                    <a:pt x="13" y="100"/>
                  </a:cubicBezTo>
                  <a:cubicBezTo>
                    <a:pt x="12" y="87"/>
                    <a:pt x="11" y="73"/>
                    <a:pt x="9" y="60"/>
                  </a:cubicBezTo>
                  <a:cubicBezTo>
                    <a:pt x="6" y="43"/>
                    <a:pt x="0" y="22"/>
                    <a:pt x="2" y="4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1" name="Freeform 722">
              <a:extLst>
                <a:ext uri="{FF2B5EF4-FFF2-40B4-BE49-F238E27FC236}">
                  <a16:creationId xmlns:a16="http://schemas.microsoft.com/office/drawing/2014/main" id="{DE31014E-E650-4786-9337-1A2517CF4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3060"/>
              <a:ext cx="25" cy="160"/>
            </a:xfrm>
            <a:custGeom>
              <a:avLst/>
              <a:gdLst>
                <a:gd name="T0" fmla="*/ 0 w 15"/>
                <a:gd name="T1" fmla="*/ 0 h 90"/>
                <a:gd name="T2" fmla="*/ 42 w 15"/>
                <a:gd name="T3" fmla="*/ 135 h 90"/>
                <a:gd name="T4" fmla="*/ 62 w 15"/>
                <a:gd name="T5" fmla="*/ 288 h 90"/>
                <a:gd name="T6" fmla="*/ 55 w 15"/>
                <a:gd name="T7" fmla="*/ 405 h 90"/>
                <a:gd name="T8" fmla="*/ 5 w 15"/>
                <a:gd name="T9" fmla="*/ 484 h 90"/>
                <a:gd name="T10" fmla="*/ 20 w 15"/>
                <a:gd name="T11" fmla="*/ 427 h 90"/>
                <a:gd name="T12" fmla="*/ 37 w 15"/>
                <a:gd name="T13" fmla="*/ 320 h 90"/>
                <a:gd name="T14" fmla="*/ 37 w 15"/>
                <a:gd name="T15" fmla="*/ 151 h 90"/>
                <a:gd name="T16" fmla="*/ 5 w 15"/>
                <a:gd name="T17" fmla="*/ 16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90">
                  <a:moveTo>
                    <a:pt x="0" y="0"/>
                  </a:moveTo>
                  <a:cubicBezTo>
                    <a:pt x="6" y="4"/>
                    <a:pt x="8" y="17"/>
                    <a:pt x="9" y="24"/>
                  </a:cubicBezTo>
                  <a:cubicBezTo>
                    <a:pt x="11" y="33"/>
                    <a:pt x="12" y="42"/>
                    <a:pt x="13" y="51"/>
                  </a:cubicBezTo>
                  <a:cubicBezTo>
                    <a:pt x="13" y="58"/>
                    <a:pt x="15" y="65"/>
                    <a:pt x="12" y="72"/>
                  </a:cubicBezTo>
                  <a:cubicBezTo>
                    <a:pt x="12" y="74"/>
                    <a:pt x="6" y="90"/>
                    <a:pt x="1" y="86"/>
                  </a:cubicBezTo>
                  <a:cubicBezTo>
                    <a:pt x="0" y="85"/>
                    <a:pt x="4" y="77"/>
                    <a:pt x="4" y="76"/>
                  </a:cubicBezTo>
                  <a:cubicBezTo>
                    <a:pt x="6" y="70"/>
                    <a:pt x="7" y="63"/>
                    <a:pt x="8" y="57"/>
                  </a:cubicBezTo>
                  <a:cubicBezTo>
                    <a:pt x="10" y="47"/>
                    <a:pt x="9" y="37"/>
                    <a:pt x="8" y="27"/>
                  </a:cubicBezTo>
                  <a:cubicBezTo>
                    <a:pt x="7" y="18"/>
                    <a:pt x="3" y="11"/>
                    <a:pt x="1" y="3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2" name="Freeform 723">
              <a:extLst>
                <a:ext uri="{FF2B5EF4-FFF2-40B4-BE49-F238E27FC236}">
                  <a16:creationId xmlns:a16="http://schemas.microsoft.com/office/drawing/2014/main" id="{D4F53590-5248-4885-8466-0207C4253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3184"/>
              <a:ext cx="48" cy="82"/>
            </a:xfrm>
            <a:custGeom>
              <a:avLst/>
              <a:gdLst>
                <a:gd name="T0" fmla="*/ 0 w 29"/>
                <a:gd name="T1" fmla="*/ 0 h 46"/>
                <a:gd name="T2" fmla="*/ 8 w 29"/>
                <a:gd name="T3" fmla="*/ 64 h 46"/>
                <a:gd name="T4" fmla="*/ 36 w 29"/>
                <a:gd name="T5" fmla="*/ 153 h 46"/>
                <a:gd name="T6" fmla="*/ 131 w 29"/>
                <a:gd name="T7" fmla="*/ 194 h 46"/>
                <a:gd name="T8" fmla="*/ 22 w 29"/>
                <a:gd name="T9" fmla="*/ 182 h 46"/>
                <a:gd name="T10" fmla="*/ 8 w 29"/>
                <a:gd name="T11" fmla="*/ 73 h 46"/>
                <a:gd name="T12" fmla="*/ 5 w 29"/>
                <a:gd name="T13" fmla="*/ 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46">
                  <a:moveTo>
                    <a:pt x="0" y="0"/>
                  </a:moveTo>
                  <a:cubicBezTo>
                    <a:pt x="1" y="2"/>
                    <a:pt x="1" y="7"/>
                    <a:pt x="2" y="11"/>
                  </a:cubicBezTo>
                  <a:cubicBezTo>
                    <a:pt x="4" y="16"/>
                    <a:pt x="5" y="22"/>
                    <a:pt x="8" y="27"/>
                  </a:cubicBezTo>
                  <a:cubicBezTo>
                    <a:pt x="13" y="34"/>
                    <a:pt x="21" y="37"/>
                    <a:pt x="29" y="34"/>
                  </a:cubicBezTo>
                  <a:cubicBezTo>
                    <a:pt x="25" y="46"/>
                    <a:pt x="9" y="41"/>
                    <a:pt x="5" y="32"/>
                  </a:cubicBezTo>
                  <a:cubicBezTo>
                    <a:pt x="2" y="27"/>
                    <a:pt x="2" y="19"/>
                    <a:pt x="2" y="13"/>
                  </a:cubicBezTo>
                  <a:cubicBezTo>
                    <a:pt x="1" y="10"/>
                    <a:pt x="0" y="3"/>
                    <a:pt x="1" y="1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3" name="Freeform 724">
              <a:extLst>
                <a:ext uri="{FF2B5EF4-FFF2-40B4-BE49-F238E27FC236}">
                  <a16:creationId xmlns:a16="http://schemas.microsoft.com/office/drawing/2014/main" id="{114B8094-7ACC-4B6E-8C1F-77AC1885D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3358"/>
              <a:ext cx="20" cy="39"/>
            </a:xfrm>
            <a:custGeom>
              <a:avLst/>
              <a:gdLst>
                <a:gd name="T0" fmla="*/ 0 w 12"/>
                <a:gd name="T1" fmla="*/ 37 h 22"/>
                <a:gd name="T2" fmla="*/ 55 w 12"/>
                <a:gd name="T3" fmla="*/ 122 h 22"/>
                <a:gd name="T4" fmla="*/ 42 w 12"/>
                <a:gd name="T5" fmla="*/ 57 h 22"/>
                <a:gd name="T6" fmla="*/ 5 w 12"/>
                <a:gd name="T7" fmla="*/ 37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2">
                  <a:moveTo>
                    <a:pt x="0" y="7"/>
                  </a:moveTo>
                  <a:cubicBezTo>
                    <a:pt x="7" y="2"/>
                    <a:pt x="12" y="18"/>
                    <a:pt x="12" y="22"/>
                  </a:cubicBezTo>
                  <a:cubicBezTo>
                    <a:pt x="11" y="18"/>
                    <a:pt x="11" y="14"/>
                    <a:pt x="9" y="10"/>
                  </a:cubicBezTo>
                  <a:cubicBezTo>
                    <a:pt x="8" y="7"/>
                    <a:pt x="3" y="0"/>
                    <a:pt x="1" y="7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4" name="Freeform 725">
              <a:extLst>
                <a:ext uri="{FF2B5EF4-FFF2-40B4-BE49-F238E27FC236}">
                  <a16:creationId xmlns:a16="http://schemas.microsoft.com/office/drawing/2014/main" id="{7AA52631-1DEE-4515-A126-20FEF1682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3340"/>
              <a:ext cx="41" cy="38"/>
            </a:xfrm>
            <a:custGeom>
              <a:avLst/>
              <a:gdLst>
                <a:gd name="T0" fmla="*/ 8 w 25"/>
                <a:gd name="T1" fmla="*/ 125 h 21"/>
                <a:gd name="T2" fmla="*/ 49 w 25"/>
                <a:gd name="T3" fmla="*/ 89 h 21"/>
                <a:gd name="T4" fmla="*/ 89 w 25"/>
                <a:gd name="T5" fmla="*/ 125 h 21"/>
                <a:gd name="T6" fmla="*/ 71 w 25"/>
                <a:gd name="T7" fmla="*/ 45 h 21"/>
                <a:gd name="T8" fmla="*/ 110 w 25"/>
                <a:gd name="T9" fmla="*/ 16 h 21"/>
                <a:gd name="T10" fmla="*/ 62 w 25"/>
                <a:gd name="T11" fmla="*/ 16 h 21"/>
                <a:gd name="T12" fmla="*/ 49 w 25"/>
                <a:gd name="T13" fmla="*/ 65 h 21"/>
                <a:gd name="T14" fmla="*/ 0 w 25"/>
                <a:gd name="T15" fmla="*/ 112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21">
                  <a:moveTo>
                    <a:pt x="2" y="21"/>
                  </a:moveTo>
                  <a:cubicBezTo>
                    <a:pt x="1" y="16"/>
                    <a:pt x="7" y="14"/>
                    <a:pt x="11" y="15"/>
                  </a:cubicBezTo>
                  <a:cubicBezTo>
                    <a:pt x="14" y="16"/>
                    <a:pt x="17" y="19"/>
                    <a:pt x="20" y="21"/>
                  </a:cubicBezTo>
                  <a:cubicBezTo>
                    <a:pt x="17" y="18"/>
                    <a:pt x="14" y="13"/>
                    <a:pt x="16" y="8"/>
                  </a:cubicBezTo>
                  <a:cubicBezTo>
                    <a:pt x="17" y="5"/>
                    <a:pt x="22" y="2"/>
                    <a:pt x="25" y="3"/>
                  </a:cubicBezTo>
                  <a:cubicBezTo>
                    <a:pt x="21" y="3"/>
                    <a:pt x="18" y="0"/>
                    <a:pt x="14" y="3"/>
                  </a:cubicBezTo>
                  <a:cubicBezTo>
                    <a:pt x="11" y="4"/>
                    <a:pt x="11" y="8"/>
                    <a:pt x="11" y="11"/>
                  </a:cubicBezTo>
                  <a:cubicBezTo>
                    <a:pt x="4" y="9"/>
                    <a:pt x="0" y="12"/>
                    <a:pt x="0" y="19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5" name="Freeform 726">
              <a:extLst>
                <a:ext uri="{FF2B5EF4-FFF2-40B4-BE49-F238E27FC236}">
                  <a16:creationId xmlns:a16="http://schemas.microsoft.com/office/drawing/2014/main" id="{F0E63925-4C14-40A0-A70D-BE23A185F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" y="2038"/>
              <a:ext cx="19" cy="27"/>
            </a:xfrm>
            <a:custGeom>
              <a:avLst/>
              <a:gdLst>
                <a:gd name="T0" fmla="*/ 0 w 12"/>
                <a:gd name="T1" fmla="*/ 13 h 15"/>
                <a:gd name="T2" fmla="*/ 48 w 12"/>
                <a:gd name="T3" fmla="*/ 88 h 15"/>
                <a:gd name="T4" fmla="*/ 27 w 12"/>
                <a:gd name="T5" fmla="*/ 23 h 15"/>
                <a:gd name="T6" fmla="*/ 13 w 12"/>
                <a:gd name="T7" fmla="*/ 0 h 15"/>
                <a:gd name="T8" fmla="*/ 5 w 12"/>
                <a:gd name="T9" fmla="*/ 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5">
                  <a:moveTo>
                    <a:pt x="0" y="2"/>
                  </a:moveTo>
                  <a:cubicBezTo>
                    <a:pt x="0" y="2"/>
                    <a:pt x="9" y="14"/>
                    <a:pt x="12" y="15"/>
                  </a:cubicBezTo>
                  <a:cubicBezTo>
                    <a:pt x="11" y="12"/>
                    <a:pt x="8" y="7"/>
                    <a:pt x="7" y="4"/>
                  </a:cubicBezTo>
                  <a:cubicBezTo>
                    <a:pt x="5" y="3"/>
                    <a:pt x="3" y="1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6" name="Freeform 727">
              <a:extLst>
                <a:ext uri="{FF2B5EF4-FFF2-40B4-BE49-F238E27FC236}">
                  <a16:creationId xmlns:a16="http://schemas.microsoft.com/office/drawing/2014/main" id="{78461160-570A-44B4-A680-C924747C2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" y="2015"/>
              <a:ext cx="11" cy="28"/>
            </a:xfrm>
            <a:custGeom>
              <a:avLst/>
              <a:gdLst>
                <a:gd name="T0" fmla="*/ 0 w 7"/>
                <a:gd name="T1" fmla="*/ 0 h 16"/>
                <a:gd name="T2" fmla="*/ 14 w 7"/>
                <a:gd name="T3" fmla="*/ 49 h 16"/>
                <a:gd name="T4" fmla="*/ 5 w 7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6">
                  <a:moveTo>
                    <a:pt x="0" y="0"/>
                  </a:moveTo>
                  <a:cubicBezTo>
                    <a:pt x="1" y="3"/>
                    <a:pt x="0" y="16"/>
                    <a:pt x="4" y="9"/>
                  </a:cubicBezTo>
                  <a:cubicBezTo>
                    <a:pt x="7" y="5"/>
                    <a:pt x="3" y="4"/>
                    <a:pt x="1" y="0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7" name="Freeform 728">
              <a:extLst>
                <a:ext uri="{FF2B5EF4-FFF2-40B4-BE49-F238E27FC236}">
                  <a16:creationId xmlns:a16="http://schemas.microsoft.com/office/drawing/2014/main" id="{376D1054-680B-4AFA-BDCD-14E8707A7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1996"/>
              <a:ext cx="10" cy="40"/>
            </a:xfrm>
            <a:custGeom>
              <a:avLst/>
              <a:gdLst>
                <a:gd name="T0" fmla="*/ 0 w 6"/>
                <a:gd name="T1" fmla="*/ 0 h 23"/>
                <a:gd name="T2" fmla="*/ 20 w 6"/>
                <a:gd name="T3" fmla="*/ 122 h 23"/>
                <a:gd name="T4" fmla="*/ 22 w 6"/>
                <a:gd name="T5" fmla="*/ 122 h 23"/>
                <a:gd name="T6" fmla="*/ 28 w 6"/>
                <a:gd name="T7" fmla="*/ 21 h 23"/>
                <a:gd name="T8" fmla="*/ 8 w 6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1" y="8"/>
                    <a:pt x="1" y="16"/>
                    <a:pt x="4" y="23"/>
                  </a:cubicBezTo>
                  <a:cubicBezTo>
                    <a:pt x="4" y="23"/>
                    <a:pt x="4" y="23"/>
                    <a:pt x="5" y="23"/>
                  </a:cubicBezTo>
                  <a:cubicBezTo>
                    <a:pt x="5" y="17"/>
                    <a:pt x="6" y="10"/>
                    <a:pt x="6" y="4"/>
                  </a:cubicBezTo>
                  <a:cubicBezTo>
                    <a:pt x="6" y="1"/>
                    <a:pt x="5" y="1"/>
                    <a:pt x="2" y="1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8" name="Freeform 729">
              <a:extLst>
                <a:ext uri="{FF2B5EF4-FFF2-40B4-BE49-F238E27FC236}">
                  <a16:creationId xmlns:a16="http://schemas.microsoft.com/office/drawing/2014/main" id="{23245DF8-EB38-4553-A958-FF2D47BDC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2446"/>
              <a:ext cx="21" cy="244"/>
            </a:xfrm>
            <a:custGeom>
              <a:avLst/>
              <a:gdLst>
                <a:gd name="T0" fmla="*/ 0 w 13"/>
                <a:gd name="T1" fmla="*/ 16 h 138"/>
                <a:gd name="T2" fmla="*/ 34 w 13"/>
                <a:gd name="T3" fmla="*/ 0 h 138"/>
                <a:gd name="T4" fmla="*/ 39 w 13"/>
                <a:gd name="T5" fmla="*/ 50 h 138"/>
                <a:gd name="T6" fmla="*/ 34 w 13"/>
                <a:gd name="T7" fmla="*/ 156 h 138"/>
                <a:gd name="T8" fmla="*/ 47 w 13"/>
                <a:gd name="T9" fmla="*/ 370 h 138"/>
                <a:gd name="T10" fmla="*/ 47 w 13"/>
                <a:gd name="T11" fmla="*/ 591 h 138"/>
                <a:gd name="T12" fmla="*/ 39 w 13"/>
                <a:gd name="T13" fmla="*/ 762 h 138"/>
                <a:gd name="T14" fmla="*/ 29 w 13"/>
                <a:gd name="T15" fmla="*/ 488 h 138"/>
                <a:gd name="T16" fmla="*/ 21 w 13"/>
                <a:gd name="T17" fmla="*/ 260 h 138"/>
                <a:gd name="T18" fmla="*/ 13 w 13"/>
                <a:gd name="T19" fmla="*/ 182 h 138"/>
                <a:gd name="T20" fmla="*/ 13 w 13"/>
                <a:gd name="T21" fmla="*/ 110 h 138"/>
                <a:gd name="T22" fmla="*/ 8 w 13"/>
                <a:gd name="T23" fmla="*/ 44 h 138"/>
                <a:gd name="T24" fmla="*/ 5 w 13"/>
                <a:gd name="T25" fmla="*/ 12 h 1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" h="138">
                  <a:moveTo>
                    <a:pt x="0" y="3"/>
                  </a:moveTo>
                  <a:cubicBezTo>
                    <a:pt x="3" y="6"/>
                    <a:pt x="9" y="7"/>
                    <a:pt x="8" y="0"/>
                  </a:cubicBezTo>
                  <a:cubicBezTo>
                    <a:pt x="8" y="3"/>
                    <a:pt x="9" y="6"/>
                    <a:pt x="9" y="9"/>
                  </a:cubicBezTo>
                  <a:cubicBezTo>
                    <a:pt x="9" y="15"/>
                    <a:pt x="8" y="22"/>
                    <a:pt x="8" y="28"/>
                  </a:cubicBezTo>
                  <a:cubicBezTo>
                    <a:pt x="7" y="41"/>
                    <a:pt x="10" y="55"/>
                    <a:pt x="11" y="67"/>
                  </a:cubicBezTo>
                  <a:cubicBezTo>
                    <a:pt x="13" y="80"/>
                    <a:pt x="12" y="94"/>
                    <a:pt x="11" y="107"/>
                  </a:cubicBezTo>
                  <a:cubicBezTo>
                    <a:pt x="9" y="117"/>
                    <a:pt x="10" y="128"/>
                    <a:pt x="9" y="138"/>
                  </a:cubicBezTo>
                  <a:cubicBezTo>
                    <a:pt x="7" y="122"/>
                    <a:pt x="8" y="105"/>
                    <a:pt x="7" y="88"/>
                  </a:cubicBezTo>
                  <a:cubicBezTo>
                    <a:pt x="7" y="74"/>
                    <a:pt x="7" y="60"/>
                    <a:pt x="5" y="47"/>
                  </a:cubicBezTo>
                  <a:cubicBezTo>
                    <a:pt x="5" y="42"/>
                    <a:pt x="4" y="38"/>
                    <a:pt x="3" y="33"/>
                  </a:cubicBezTo>
                  <a:cubicBezTo>
                    <a:pt x="3" y="29"/>
                    <a:pt x="3" y="24"/>
                    <a:pt x="3" y="20"/>
                  </a:cubicBezTo>
                  <a:cubicBezTo>
                    <a:pt x="2" y="16"/>
                    <a:pt x="2" y="12"/>
                    <a:pt x="2" y="8"/>
                  </a:cubicBezTo>
                  <a:cubicBezTo>
                    <a:pt x="1" y="6"/>
                    <a:pt x="2" y="3"/>
                    <a:pt x="1" y="2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9" name="Freeform 730">
              <a:extLst>
                <a:ext uri="{FF2B5EF4-FFF2-40B4-BE49-F238E27FC236}">
                  <a16:creationId xmlns:a16="http://schemas.microsoft.com/office/drawing/2014/main" id="{20123FD1-C346-46FD-B6F3-A530DB339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" y="3062"/>
              <a:ext cx="53" cy="181"/>
            </a:xfrm>
            <a:custGeom>
              <a:avLst/>
              <a:gdLst>
                <a:gd name="T0" fmla="*/ 139 w 32"/>
                <a:gd name="T1" fmla="*/ 0 h 102"/>
                <a:gd name="T2" fmla="*/ 99 w 32"/>
                <a:gd name="T3" fmla="*/ 325 h 102"/>
                <a:gd name="T4" fmla="*/ 5 w 32"/>
                <a:gd name="T5" fmla="*/ 570 h 102"/>
                <a:gd name="T6" fmla="*/ 8 w 32"/>
                <a:gd name="T7" fmla="*/ 460 h 102"/>
                <a:gd name="T8" fmla="*/ 76 w 32"/>
                <a:gd name="T9" fmla="*/ 318 h 102"/>
                <a:gd name="T10" fmla="*/ 124 w 32"/>
                <a:gd name="T11" fmla="*/ 158 h 102"/>
                <a:gd name="T12" fmla="*/ 139 w 32"/>
                <a:gd name="T13" fmla="*/ 16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02">
                  <a:moveTo>
                    <a:pt x="31" y="0"/>
                  </a:moveTo>
                  <a:cubicBezTo>
                    <a:pt x="31" y="20"/>
                    <a:pt x="29" y="40"/>
                    <a:pt x="22" y="58"/>
                  </a:cubicBezTo>
                  <a:cubicBezTo>
                    <a:pt x="16" y="73"/>
                    <a:pt x="1" y="85"/>
                    <a:pt x="1" y="102"/>
                  </a:cubicBezTo>
                  <a:cubicBezTo>
                    <a:pt x="0" y="96"/>
                    <a:pt x="0" y="88"/>
                    <a:pt x="2" y="82"/>
                  </a:cubicBezTo>
                  <a:cubicBezTo>
                    <a:pt x="5" y="72"/>
                    <a:pt x="12" y="66"/>
                    <a:pt x="17" y="57"/>
                  </a:cubicBezTo>
                  <a:cubicBezTo>
                    <a:pt x="22" y="48"/>
                    <a:pt x="25" y="38"/>
                    <a:pt x="27" y="28"/>
                  </a:cubicBezTo>
                  <a:cubicBezTo>
                    <a:pt x="29" y="20"/>
                    <a:pt x="32" y="10"/>
                    <a:pt x="31" y="3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0" name="Freeform 731">
              <a:extLst>
                <a:ext uri="{FF2B5EF4-FFF2-40B4-BE49-F238E27FC236}">
                  <a16:creationId xmlns:a16="http://schemas.microsoft.com/office/drawing/2014/main" id="{68344F9E-4E9E-45B1-BACF-652B74617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2988"/>
              <a:ext cx="51" cy="76"/>
            </a:xfrm>
            <a:custGeom>
              <a:avLst/>
              <a:gdLst>
                <a:gd name="T0" fmla="*/ 138 w 31"/>
                <a:gd name="T1" fmla="*/ 94 h 43"/>
                <a:gd name="T2" fmla="*/ 0 w 31"/>
                <a:gd name="T3" fmla="*/ 237 h 43"/>
                <a:gd name="T4" fmla="*/ 133 w 31"/>
                <a:gd name="T5" fmla="*/ 78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43">
                  <a:moveTo>
                    <a:pt x="31" y="17"/>
                  </a:moveTo>
                  <a:cubicBezTo>
                    <a:pt x="18" y="4"/>
                    <a:pt x="4" y="36"/>
                    <a:pt x="0" y="43"/>
                  </a:cubicBezTo>
                  <a:cubicBezTo>
                    <a:pt x="0" y="33"/>
                    <a:pt x="20" y="0"/>
                    <a:pt x="30" y="14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1" name="Freeform 732">
              <a:extLst>
                <a:ext uri="{FF2B5EF4-FFF2-40B4-BE49-F238E27FC236}">
                  <a16:creationId xmlns:a16="http://schemas.microsoft.com/office/drawing/2014/main" id="{0655646C-AEE3-412D-8F77-1791DECA4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" y="3410"/>
              <a:ext cx="30" cy="33"/>
            </a:xfrm>
            <a:custGeom>
              <a:avLst/>
              <a:gdLst>
                <a:gd name="T0" fmla="*/ 0 w 18"/>
                <a:gd name="T1" fmla="*/ 73 h 19"/>
                <a:gd name="T2" fmla="*/ 50 w 18"/>
                <a:gd name="T3" fmla="*/ 36 h 19"/>
                <a:gd name="T4" fmla="*/ 83 w 18"/>
                <a:gd name="T5" fmla="*/ 99 h 19"/>
                <a:gd name="T6" fmla="*/ 50 w 18"/>
                <a:gd name="T7" fmla="*/ 16 h 19"/>
                <a:gd name="T8" fmla="*/ 5 w 18"/>
                <a:gd name="T9" fmla="*/ 4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9">
                  <a:moveTo>
                    <a:pt x="0" y="14"/>
                  </a:moveTo>
                  <a:cubicBezTo>
                    <a:pt x="2" y="10"/>
                    <a:pt x="6" y="5"/>
                    <a:pt x="11" y="7"/>
                  </a:cubicBezTo>
                  <a:cubicBezTo>
                    <a:pt x="15" y="9"/>
                    <a:pt x="17" y="15"/>
                    <a:pt x="18" y="19"/>
                  </a:cubicBezTo>
                  <a:cubicBezTo>
                    <a:pt x="17" y="14"/>
                    <a:pt x="16" y="6"/>
                    <a:pt x="11" y="3"/>
                  </a:cubicBezTo>
                  <a:cubicBezTo>
                    <a:pt x="6" y="0"/>
                    <a:pt x="3" y="5"/>
                    <a:pt x="1" y="9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2" name="Freeform 733">
              <a:extLst>
                <a:ext uri="{FF2B5EF4-FFF2-40B4-BE49-F238E27FC236}">
                  <a16:creationId xmlns:a16="http://schemas.microsoft.com/office/drawing/2014/main" id="{FDD0C33A-EF07-4DD2-A721-AED17BDA8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3324"/>
              <a:ext cx="33" cy="135"/>
            </a:xfrm>
            <a:custGeom>
              <a:avLst/>
              <a:gdLst>
                <a:gd name="T0" fmla="*/ 50 w 20"/>
                <a:gd name="T1" fmla="*/ 426 h 76"/>
                <a:gd name="T2" fmla="*/ 50 w 20"/>
                <a:gd name="T3" fmla="*/ 338 h 76"/>
                <a:gd name="T4" fmla="*/ 71 w 20"/>
                <a:gd name="T5" fmla="*/ 309 h 76"/>
                <a:gd name="T6" fmla="*/ 89 w 20"/>
                <a:gd name="T7" fmla="*/ 297 h 76"/>
                <a:gd name="T8" fmla="*/ 33 w 20"/>
                <a:gd name="T9" fmla="*/ 187 h 76"/>
                <a:gd name="T10" fmla="*/ 20 w 20"/>
                <a:gd name="T11" fmla="*/ 78 h 76"/>
                <a:gd name="T12" fmla="*/ 13 w 20"/>
                <a:gd name="T13" fmla="*/ 28 h 76"/>
                <a:gd name="T14" fmla="*/ 5 w 20"/>
                <a:gd name="T15" fmla="*/ 0 h 76"/>
                <a:gd name="T16" fmla="*/ 20 w 20"/>
                <a:gd name="T17" fmla="*/ 158 h 76"/>
                <a:gd name="T18" fmla="*/ 35 w 20"/>
                <a:gd name="T19" fmla="*/ 252 h 76"/>
                <a:gd name="T20" fmla="*/ 41 w 20"/>
                <a:gd name="T21" fmla="*/ 325 h 76"/>
                <a:gd name="T22" fmla="*/ 41 w 20"/>
                <a:gd name="T23" fmla="*/ 362 h 76"/>
                <a:gd name="T24" fmla="*/ 50 w 20"/>
                <a:gd name="T25" fmla="*/ 410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76">
                  <a:moveTo>
                    <a:pt x="11" y="76"/>
                  </a:moveTo>
                  <a:cubicBezTo>
                    <a:pt x="10" y="71"/>
                    <a:pt x="9" y="65"/>
                    <a:pt x="11" y="60"/>
                  </a:cubicBezTo>
                  <a:cubicBezTo>
                    <a:pt x="12" y="58"/>
                    <a:pt x="13" y="56"/>
                    <a:pt x="16" y="55"/>
                  </a:cubicBezTo>
                  <a:cubicBezTo>
                    <a:pt x="17" y="54"/>
                    <a:pt x="19" y="55"/>
                    <a:pt x="20" y="53"/>
                  </a:cubicBezTo>
                  <a:cubicBezTo>
                    <a:pt x="13" y="49"/>
                    <a:pt x="9" y="41"/>
                    <a:pt x="7" y="33"/>
                  </a:cubicBezTo>
                  <a:cubicBezTo>
                    <a:pt x="5" y="27"/>
                    <a:pt x="4" y="20"/>
                    <a:pt x="4" y="14"/>
                  </a:cubicBezTo>
                  <a:cubicBezTo>
                    <a:pt x="3" y="11"/>
                    <a:pt x="4" y="8"/>
                    <a:pt x="3" y="5"/>
                  </a:cubicBezTo>
                  <a:cubicBezTo>
                    <a:pt x="2" y="3"/>
                    <a:pt x="1" y="2"/>
                    <a:pt x="1" y="0"/>
                  </a:cubicBezTo>
                  <a:cubicBezTo>
                    <a:pt x="0" y="9"/>
                    <a:pt x="3" y="19"/>
                    <a:pt x="4" y="28"/>
                  </a:cubicBezTo>
                  <a:cubicBezTo>
                    <a:pt x="5" y="34"/>
                    <a:pt x="6" y="39"/>
                    <a:pt x="8" y="45"/>
                  </a:cubicBezTo>
                  <a:cubicBezTo>
                    <a:pt x="10" y="50"/>
                    <a:pt x="10" y="53"/>
                    <a:pt x="9" y="58"/>
                  </a:cubicBezTo>
                  <a:cubicBezTo>
                    <a:pt x="9" y="60"/>
                    <a:pt x="8" y="63"/>
                    <a:pt x="9" y="65"/>
                  </a:cubicBezTo>
                  <a:cubicBezTo>
                    <a:pt x="9" y="68"/>
                    <a:pt x="11" y="71"/>
                    <a:pt x="11" y="73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3" name="Freeform 734">
              <a:extLst>
                <a:ext uri="{FF2B5EF4-FFF2-40B4-BE49-F238E27FC236}">
                  <a16:creationId xmlns:a16="http://schemas.microsoft.com/office/drawing/2014/main" id="{7610CC94-270D-468D-A36E-0DE771C60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3195"/>
              <a:ext cx="36" cy="85"/>
            </a:xfrm>
            <a:custGeom>
              <a:avLst/>
              <a:gdLst>
                <a:gd name="T0" fmla="*/ 0 w 22"/>
                <a:gd name="T1" fmla="*/ 0 h 48"/>
                <a:gd name="T2" fmla="*/ 70 w 22"/>
                <a:gd name="T3" fmla="*/ 73 h 48"/>
                <a:gd name="T4" fmla="*/ 83 w 22"/>
                <a:gd name="T5" fmla="*/ 267 h 48"/>
                <a:gd name="T6" fmla="*/ 77 w 22"/>
                <a:gd name="T7" fmla="*/ 179 h 48"/>
                <a:gd name="T8" fmla="*/ 54 w 22"/>
                <a:gd name="T9" fmla="*/ 110 h 48"/>
                <a:gd name="T10" fmla="*/ 0 w 22"/>
                <a:gd name="T11" fmla="*/ 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48">
                  <a:moveTo>
                    <a:pt x="0" y="0"/>
                  </a:moveTo>
                  <a:cubicBezTo>
                    <a:pt x="7" y="4"/>
                    <a:pt x="12" y="6"/>
                    <a:pt x="16" y="13"/>
                  </a:cubicBezTo>
                  <a:cubicBezTo>
                    <a:pt x="22" y="23"/>
                    <a:pt x="20" y="36"/>
                    <a:pt x="19" y="48"/>
                  </a:cubicBezTo>
                  <a:cubicBezTo>
                    <a:pt x="18" y="43"/>
                    <a:pt x="19" y="37"/>
                    <a:pt x="18" y="32"/>
                  </a:cubicBezTo>
                  <a:cubicBezTo>
                    <a:pt x="17" y="28"/>
                    <a:pt x="14" y="24"/>
                    <a:pt x="12" y="20"/>
                  </a:cubicBezTo>
                  <a:cubicBezTo>
                    <a:pt x="9" y="14"/>
                    <a:pt x="2" y="8"/>
                    <a:pt x="0" y="1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4" name="Freeform 735">
              <a:extLst>
                <a:ext uri="{FF2B5EF4-FFF2-40B4-BE49-F238E27FC236}">
                  <a16:creationId xmlns:a16="http://schemas.microsoft.com/office/drawing/2014/main" id="{F19FED42-CF26-4C67-9D22-F94CF5857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" y="3321"/>
              <a:ext cx="27" cy="21"/>
            </a:xfrm>
            <a:custGeom>
              <a:avLst/>
              <a:gdLst>
                <a:gd name="T0" fmla="*/ 0 w 16"/>
                <a:gd name="T1" fmla="*/ 0 h 12"/>
                <a:gd name="T2" fmla="*/ 69 w 16"/>
                <a:gd name="T3" fmla="*/ 12 h 12"/>
                <a:gd name="T4" fmla="*/ 5 w 16"/>
                <a:gd name="T5" fmla="*/ 16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cubicBezTo>
                    <a:pt x="4" y="4"/>
                    <a:pt x="9" y="9"/>
                    <a:pt x="14" y="2"/>
                  </a:cubicBezTo>
                  <a:cubicBezTo>
                    <a:pt x="16" y="12"/>
                    <a:pt x="2" y="12"/>
                    <a:pt x="1" y="3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5" name="Freeform 736">
              <a:extLst>
                <a:ext uri="{FF2B5EF4-FFF2-40B4-BE49-F238E27FC236}">
                  <a16:creationId xmlns:a16="http://schemas.microsoft.com/office/drawing/2014/main" id="{B2A88A58-2A41-4DB4-B224-8A2713B71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3417"/>
              <a:ext cx="24" cy="32"/>
            </a:xfrm>
            <a:custGeom>
              <a:avLst/>
              <a:gdLst>
                <a:gd name="T0" fmla="*/ 0 w 14"/>
                <a:gd name="T1" fmla="*/ 64 h 18"/>
                <a:gd name="T2" fmla="*/ 36 w 14"/>
                <a:gd name="T3" fmla="*/ 44 h 18"/>
                <a:gd name="T4" fmla="*/ 70 w 14"/>
                <a:gd name="T5" fmla="*/ 101 h 18"/>
                <a:gd name="T6" fmla="*/ 45 w 14"/>
                <a:gd name="T7" fmla="*/ 21 h 18"/>
                <a:gd name="T8" fmla="*/ 5 w 14"/>
                <a:gd name="T9" fmla="*/ 5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8">
                  <a:moveTo>
                    <a:pt x="0" y="11"/>
                  </a:moveTo>
                  <a:cubicBezTo>
                    <a:pt x="1" y="10"/>
                    <a:pt x="4" y="7"/>
                    <a:pt x="7" y="8"/>
                  </a:cubicBezTo>
                  <a:cubicBezTo>
                    <a:pt x="12" y="8"/>
                    <a:pt x="12" y="14"/>
                    <a:pt x="14" y="18"/>
                  </a:cubicBezTo>
                  <a:cubicBezTo>
                    <a:pt x="13" y="14"/>
                    <a:pt x="13" y="7"/>
                    <a:pt x="9" y="4"/>
                  </a:cubicBezTo>
                  <a:cubicBezTo>
                    <a:pt x="5" y="0"/>
                    <a:pt x="2" y="4"/>
                    <a:pt x="1" y="9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6" name="Freeform 737">
              <a:extLst>
                <a:ext uri="{FF2B5EF4-FFF2-40B4-BE49-F238E27FC236}">
                  <a16:creationId xmlns:a16="http://schemas.microsoft.com/office/drawing/2014/main" id="{1F277823-5815-42C8-AE69-5E43E550F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" y="3374"/>
              <a:ext cx="23" cy="64"/>
            </a:xfrm>
            <a:custGeom>
              <a:avLst/>
              <a:gdLst>
                <a:gd name="T0" fmla="*/ 58 w 14"/>
                <a:gd name="T1" fmla="*/ 164 h 36"/>
                <a:gd name="T2" fmla="*/ 35 w 14"/>
                <a:gd name="T3" fmla="*/ 146 h 36"/>
                <a:gd name="T4" fmla="*/ 26 w 14"/>
                <a:gd name="T5" fmla="*/ 203 h 36"/>
                <a:gd name="T6" fmla="*/ 20 w 14"/>
                <a:gd name="T7" fmla="*/ 123 h 36"/>
                <a:gd name="T8" fmla="*/ 5 w 14"/>
                <a:gd name="T9" fmla="*/ 57 h 36"/>
                <a:gd name="T10" fmla="*/ 0 w 14"/>
                <a:gd name="T11" fmla="*/ 0 h 36"/>
                <a:gd name="T12" fmla="*/ 54 w 14"/>
                <a:gd name="T13" fmla="*/ 151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36">
                  <a:moveTo>
                    <a:pt x="13" y="29"/>
                  </a:moveTo>
                  <a:cubicBezTo>
                    <a:pt x="14" y="27"/>
                    <a:pt x="10" y="25"/>
                    <a:pt x="8" y="26"/>
                  </a:cubicBezTo>
                  <a:cubicBezTo>
                    <a:pt x="6" y="28"/>
                    <a:pt x="6" y="34"/>
                    <a:pt x="6" y="36"/>
                  </a:cubicBezTo>
                  <a:cubicBezTo>
                    <a:pt x="4" y="30"/>
                    <a:pt x="4" y="27"/>
                    <a:pt x="4" y="22"/>
                  </a:cubicBezTo>
                  <a:cubicBezTo>
                    <a:pt x="4" y="18"/>
                    <a:pt x="2" y="13"/>
                    <a:pt x="1" y="10"/>
                  </a:cubicBezTo>
                  <a:cubicBezTo>
                    <a:pt x="0" y="7"/>
                    <a:pt x="0" y="3"/>
                    <a:pt x="0" y="0"/>
                  </a:cubicBezTo>
                  <a:cubicBezTo>
                    <a:pt x="3" y="7"/>
                    <a:pt x="4" y="24"/>
                    <a:pt x="12" y="27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7" name="Freeform 738">
              <a:extLst>
                <a:ext uri="{FF2B5EF4-FFF2-40B4-BE49-F238E27FC236}">
                  <a16:creationId xmlns:a16="http://schemas.microsoft.com/office/drawing/2014/main" id="{0285AE95-E6D7-493A-85D7-F3C4BAA94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699"/>
              <a:ext cx="148" cy="310"/>
            </a:xfrm>
            <a:custGeom>
              <a:avLst/>
              <a:gdLst>
                <a:gd name="T0" fmla="*/ 13 w 89"/>
                <a:gd name="T1" fmla="*/ 0 h 175"/>
                <a:gd name="T2" fmla="*/ 234 w 89"/>
                <a:gd name="T3" fmla="*/ 570 h 175"/>
                <a:gd name="T4" fmla="*/ 346 w 89"/>
                <a:gd name="T5" fmla="*/ 778 h 175"/>
                <a:gd name="T6" fmla="*/ 409 w 89"/>
                <a:gd name="T7" fmla="*/ 973 h 175"/>
                <a:gd name="T8" fmla="*/ 387 w 89"/>
                <a:gd name="T9" fmla="*/ 822 h 175"/>
                <a:gd name="T10" fmla="*/ 318 w 89"/>
                <a:gd name="T11" fmla="*/ 684 h 175"/>
                <a:gd name="T12" fmla="*/ 258 w 89"/>
                <a:gd name="T13" fmla="*/ 570 h 175"/>
                <a:gd name="T14" fmla="*/ 193 w 89"/>
                <a:gd name="T15" fmla="*/ 484 h 175"/>
                <a:gd name="T16" fmla="*/ 125 w 89"/>
                <a:gd name="T17" fmla="*/ 383 h 175"/>
                <a:gd name="T18" fmla="*/ 83 w 89"/>
                <a:gd name="T19" fmla="*/ 244 h 175"/>
                <a:gd name="T20" fmla="*/ 22 w 89"/>
                <a:gd name="T21" fmla="*/ 44 h 175"/>
                <a:gd name="T22" fmla="*/ 13 w 89"/>
                <a:gd name="T23" fmla="*/ 12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9" h="175">
                  <a:moveTo>
                    <a:pt x="3" y="0"/>
                  </a:moveTo>
                  <a:cubicBezTo>
                    <a:pt x="0" y="41"/>
                    <a:pt x="28" y="73"/>
                    <a:pt x="51" y="103"/>
                  </a:cubicBezTo>
                  <a:cubicBezTo>
                    <a:pt x="60" y="115"/>
                    <a:pt x="66" y="129"/>
                    <a:pt x="75" y="140"/>
                  </a:cubicBezTo>
                  <a:cubicBezTo>
                    <a:pt x="83" y="149"/>
                    <a:pt x="89" y="163"/>
                    <a:pt x="89" y="175"/>
                  </a:cubicBezTo>
                  <a:cubicBezTo>
                    <a:pt x="89" y="167"/>
                    <a:pt x="86" y="155"/>
                    <a:pt x="84" y="148"/>
                  </a:cubicBezTo>
                  <a:cubicBezTo>
                    <a:pt x="81" y="138"/>
                    <a:pt x="75" y="131"/>
                    <a:pt x="69" y="123"/>
                  </a:cubicBezTo>
                  <a:cubicBezTo>
                    <a:pt x="64" y="117"/>
                    <a:pt x="61" y="110"/>
                    <a:pt x="56" y="103"/>
                  </a:cubicBezTo>
                  <a:cubicBezTo>
                    <a:pt x="52" y="98"/>
                    <a:pt x="47" y="92"/>
                    <a:pt x="42" y="87"/>
                  </a:cubicBezTo>
                  <a:cubicBezTo>
                    <a:pt x="37" y="81"/>
                    <a:pt x="31" y="75"/>
                    <a:pt x="27" y="69"/>
                  </a:cubicBezTo>
                  <a:cubicBezTo>
                    <a:pt x="23" y="61"/>
                    <a:pt x="21" y="52"/>
                    <a:pt x="18" y="44"/>
                  </a:cubicBezTo>
                  <a:cubicBezTo>
                    <a:pt x="12" y="32"/>
                    <a:pt x="10" y="20"/>
                    <a:pt x="5" y="8"/>
                  </a:cubicBezTo>
                  <a:cubicBezTo>
                    <a:pt x="4" y="6"/>
                    <a:pt x="3" y="4"/>
                    <a:pt x="3" y="2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8" name="Freeform 739">
              <a:extLst>
                <a:ext uri="{FF2B5EF4-FFF2-40B4-BE49-F238E27FC236}">
                  <a16:creationId xmlns:a16="http://schemas.microsoft.com/office/drawing/2014/main" id="{2CEDEE35-616F-4496-986D-7DD4185C0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291"/>
              <a:ext cx="92" cy="130"/>
            </a:xfrm>
            <a:custGeom>
              <a:avLst/>
              <a:gdLst>
                <a:gd name="T0" fmla="*/ 187 w 55"/>
                <a:gd name="T1" fmla="*/ 0 h 73"/>
                <a:gd name="T2" fmla="*/ 258 w 55"/>
                <a:gd name="T3" fmla="*/ 28 h 73"/>
                <a:gd name="T4" fmla="*/ 0 w 55"/>
                <a:gd name="T5" fmla="*/ 413 h 73"/>
                <a:gd name="T6" fmla="*/ 141 w 55"/>
                <a:gd name="T7" fmla="*/ 158 h 73"/>
                <a:gd name="T8" fmla="*/ 182 w 55"/>
                <a:gd name="T9" fmla="*/ 12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73">
                  <a:moveTo>
                    <a:pt x="40" y="0"/>
                  </a:moveTo>
                  <a:cubicBezTo>
                    <a:pt x="40" y="9"/>
                    <a:pt x="49" y="12"/>
                    <a:pt x="55" y="5"/>
                  </a:cubicBezTo>
                  <a:cubicBezTo>
                    <a:pt x="36" y="26"/>
                    <a:pt x="18" y="50"/>
                    <a:pt x="0" y="73"/>
                  </a:cubicBezTo>
                  <a:cubicBezTo>
                    <a:pt x="9" y="57"/>
                    <a:pt x="19" y="42"/>
                    <a:pt x="30" y="28"/>
                  </a:cubicBezTo>
                  <a:cubicBezTo>
                    <a:pt x="35" y="21"/>
                    <a:pt x="40" y="11"/>
                    <a:pt x="39" y="2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9" name="Freeform 740">
              <a:extLst>
                <a:ext uri="{FF2B5EF4-FFF2-40B4-BE49-F238E27FC236}">
                  <a16:creationId xmlns:a16="http://schemas.microsoft.com/office/drawing/2014/main" id="{1B505CD2-AC8C-4517-823E-2D324940E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2040"/>
              <a:ext cx="11" cy="26"/>
            </a:xfrm>
            <a:custGeom>
              <a:avLst/>
              <a:gdLst>
                <a:gd name="T0" fmla="*/ 0 w 7"/>
                <a:gd name="T1" fmla="*/ 5 h 15"/>
                <a:gd name="T2" fmla="*/ 14 w 7"/>
                <a:gd name="T3" fmla="*/ 0 h 15"/>
                <a:gd name="T4" fmla="*/ 20 w 7"/>
                <a:gd name="T5" fmla="*/ 29 h 15"/>
                <a:gd name="T6" fmla="*/ 27 w 7"/>
                <a:gd name="T7" fmla="*/ 78 h 15"/>
                <a:gd name="T8" fmla="*/ 0 w 7"/>
                <a:gd name="T9" fmla="*/ 16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5">
                  <a:moveTo>
                    <a:pt x="0" y="1"/>
                  </a:moveTo>
                  <a:cubicBezTo>
                    <a:pt x="1" y="2"/>
                    <a:pt x="4" y="2"/>
                    <a:pt x="4" y="0"/>
                  </a:cubicBezTo>
                  <a:cubicBezTo>
                    <a:pt x="3" y="1"/>
                    <a:pt x="5" y="5"/>
                    <a:pt x="5" y="6"/>
                  </a:cubicBezTo>
                  <a:cubicBezTo>
                    <a:pt x="6" y="9"/>
                    <a:pt x="7" y="12"/>
                    <a:pt x="7" y="15"/>
                  </a:cubicBezTo>
                  <a:cubicBezTo>
                    <a:pt x="5" y="11"/>
                    <a:pt x="1" y="7"/>
                    <a:pt x="0" y="3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0" name="Freeform 741">
              <a:extLst>
                <a:ext uri="{FF2B5EF4-FFF2-40B4-BE49-F238E27FC236}">
                  <a16:creationId xmlns:a16="http://schemas.microsoft.com/office/drawing/2014/main" id="{3139EB0E-A887-47EF-8CC6-0D1CA91CC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2036"/>
              <a:ext cx="16" cy="50"/>
            </a:xfrm>
            <a:custGeom>
              <a:avLst/>
              <a:gdLst>
                <a:gd name="T0" fmla="*/ 0 w 10"/>
                <a:gd name="T1" fmla="*/ 0 h 28"/>
                <a:gd name="T2" fmla="*/ 42 w 10"/>
                <a:gd name="T3" fmla="*/ 0 h 28"/>
                <a:gd name="T4" fmla="*/ 35 w 10"/>
                <a:gd name="T5" fmla="*/ 29 h 28"/>
                <a:gd name="T6" fmla="*/ 35 w 10"/>
                <a:gd name="T7" fmla="*/ 86 h 28"/>
                <a:gd name="T8" fmla="*/ 35 w 10"/>
                <a:gd name="T9" fmla="*/ 159 h 28"/>
                <a:gd name="T10" fmla="*/ 21 w 10"/>
                <a:gd name="T11" fmla="*/ 73 h 28"/>
                <a:gd name="T12" fmla="*/ 5 w 10"/>
                <a:gd name="T13" fmla="*/ 13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28">
                  <a:moveTo>
                    <a:pt x="0" y="0"/>
                  </a:moveTo>
                  <a:cubicBezTo>
                    <a:pt x="3" y="2"/>
                    <a:pt x="6" y="2"/>
                    <a:pt x="10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8"/>
                    <a:pt x="8" y="12"/>
                    <a:pt x="9" y="15"/>
                  </a:cubicBezTo>
                  <a:cubicBezTo>
                    <a:pt x="9" y="19"/>
                    <a:pt x="10" y="23"/>
                    <a:pt x="9" y="28"/>
                  </a:cubicBezTo>
                  <a:cubicBezTo>
                    <a:pt x="9" y="22"/>
                    <a:pt x="8" y="18"/>
                    <a:pt x="5" y="13"/>
                  </a:cubicBezTo>
                  <a:cubicBezTo>
                    <a:pt x="4" y="9"/>
                    <a:pt x="1" y="5"/>
                    <a:pt x="1" y="2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1" name="Freeform 742">
              <a:extLst>
                <a:ext uri="{FF2B5EF4-FFF2-40B4-BE49-F238E27FC236}">
                  <a16:creationId xmlns:a16="http://schemas.microsoft.com/office/drawing/2014/main" id="{FBC7A8EB-CEA5-4FEC-A08D-491E08E20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2174"/>
              <a:ext cx="107" cy="135"/>
            </a:xfrm>
            <a:custGeom>
              <a:avLst/>
              <a:gdLst>
                <a:gd name="T0" fmla="*/ 0 w 64"/>
                <a:gd name="T1" fmla="*/ 0 h 76"/>
                <a:gd name="T2" fmla="*/ 37 w 64"/>
                <a:gd name="T3" fmla="*/ 44 h 76"/>
                <a:gd name="T4" fmla="*/ 84 w 64"/>
                <a:gd name="T5" fmla="*/ 94 h 76"/>
                <a:gd name="T6" fmla="*/ 154 w 64"/>
                <a:gd name="T7" fmla="*/ 163 h 76"/>
                <a:gd name="T8" fmla="*/ 229 w 64"/>
                <a:gd name="T9" fmla="*/ 259 h 76"/>
                <a:gd name="T10" fmla="*/ 299 w 64"/>
                <a:gd name="T11" fmla="*/ 426 h 76"/>
                <a:gd name="T12" fmla="*/ 221 w 64"/>
                <a:gd name="T13" fmla="*/ 288 h 76"/>
                <a:gd name="T14" fmla="*/ 150 w 64"/>
                <a:gd name="T15" fmla="*/ 179 h 76"/>
                <a:gd name="T16" fmla="*/ 70 w 64"/>
                <a:gd name="T17" fmla="*/ 89 h 76"/>
                <a:gd name="T18" fmla="*/ 8 w 64"/>
                <a:gd name="T19" fmla="*/ 16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76">
                  <a:moveTo>
                    <a:pt x="0" y="0"/>
                  </a:moveTo>
                  <a:cubicBezTo>
                    <a:pt x="2" y="3"/>
                    <a:pt x="6" y="5"/>
                    <a:pt x="8" y="8"/>
                  </a:cubicBezTo>
                  <a:cubicBezTo>
                    <a:pt x="11" y="12"/>
                    <a:pt x="14" y="14"/>
                    <a:pt x="18" y="17"/>
                  </a:cubicBezTo>
                  <a:cubicBezTo>
                    <a:pt x="23" y="21"/>
                    <a:pt x="29" y="24"/>
                    <a:pt x="33" y="29"/>
                  </a:cubicBezTo>
                  <a:cubicBezTo>
                    <a:pt x="39" y="34"/>
                    <a:pt x="45" y="39"/>
                    <a:pt x="49" y="46"/>
                  </a:cubicBezTo>
                  <a:cubicBezTo>
                    <a:pt x="54" y="56"/>
                    <a:pt x="61" y="66"/>
                    <a:pt x="64" y="76"/>
                  </a:cubicBezTo>
                  <a:cubicBezTo>
                    <a:pt x="57" y="70"/>
                    <a:pt x="52" y="60"/>
                    <a:pt x="47" y="51"/>
                  </a:cubicBezTo>
                  <a:cubicBezTo>
                    <a:pt x="43" y="44"/>
                    <a:pt x="37" y="38"/>
                    <a:pt x="32" y="32"/>
                  </a:cubicBezTo>
                  <a:cubicBezTo>
                    <a:pt x="27" y="26"/>
                    <a:pt x="21" y="21"/>
                    <a:pt x="15" y="16"/>
                  </a:cubicBezTo>
                  <a:cubicBezTo>
                    <a:pt x="13" y="14"/>
                    <a:pt x="1" y="3"/>
                    <a:pt x="2" y="3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2" name="Freeform 743">
              <a:extLst>
                <a:ext uri="{FF2B5EF4-FFF2-40B4-BE49-F238E27FC236}">
                  <a16:creationId xmlns:a16="http://schemas.microsoft.com/office/drawing/2014/main" id="{ADE9813B-8240-4D40-AB40-BEC6E416B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2136"/>
              <a:ext cx="16" cy="81"/>
            </a:xfrm>
            <a:custGeom>
              <a:avLst/>
              <a:gdLst>
                <a:gd name="T0" fmla="*/ 0 w 10"/>
                <a:gd name="T1" fmla="*/ 0 h 46"/>
                <a:gd name="T2" fmla="*/ 42 w 10"/>
                <a:gd name="T3" fmla="*/ 7 h 46"/>
                <a:gd name="T4" fmla="*/ 26 w 10"/>
                <a:gd name="T5" fmla="*/ 252 h 46"/>
                <a:gd name="T6" fmla="*/ 5 w 10"/>
                <a:gd name="T7" fmla="*/ 102 h 46"/>
                <a:gd name="T8" fmla="*/ 5 w 10"/>
                <a:gd name="T9" fmla="*/ 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46">
                  <a:moveTo>
                    <a:pt x="0" y="0"/>
                  </a:moveTo>
                  <a:cubicBezTo>
                    <a:pt x="3" y="2"/>
                    <a:pt x="7" y="4"/>
                    <a:pt x="10" y="1"/>
                  </a:cubicBezTo>
                  <a:cubicBezTo>
                    <a:pt x="0" y="12"/>
                    <a:pt x="2" y="33"/>
                    <a:pt x="6" y="46"/>
                  </a:cubicBezTo>
                  <a:cubicBezTo>
                    <a:pt x="0" y="39"/>
                    <a:pt x="0" y="27"/>
                    <a:pt x="1" y="19"/>
                  </a:cubicBezTo>
                  <a:cubicBezTo>
                    <a:pt x="2" y="12"/>
                    <a:pt x="4" y="7"/>
                    <a:pt x="1" y="1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3" name="Freeform 744">
              <a:extLst>
                <a:ext uri="{FF2B5EF4-FFF2-40B4-BE49-F238E27FC236}">
                  <a16:creationId xmlns:a16="http://schemas.microsoft.com/office/drawing/2014/main" id="{3C18A6B7-E81C-4257-A71F-F0936009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" y="2373"/>
              <a:ext cx="19" cy="48"/>
            </a:xfrm>
            <a:custGeom>
              <a:avLst/>
              <a:gdLst>
                <a:gd name="T0" fmla="*/ 5 w 12"/>
                <a:gd name="T1" fmla="*/ 0 h 27"/>
                <a:gd name="T2" fmla="*/ 48 w 12"/>
                <a:gd name="T3" fmla="*/ 21 h 27"/>
                <a:gd name="T4" fmla="*/ 43 w 12"/>
                <a:gd name="T5" fmla="*/ 44 h 27"/>
                <a:gd name="T6" fmla="*/ 27 w 12"/>
                <a:gd name="T7" fmla="*/ 107 h 27"/>
                <a:gd name="T8" fmla="*/ 25 w 12"/>
                <a:gd name="T9" fmla="*/ 151 h 27"/>
                <a:gd name="T10" fmla="*/ 21 w 12"/>
                <a:gd name="T11" fmla="*/ 64 h 27"/>
                <a:gd name="T12" fmla="*/ 0 w 12"/>
                <a:gd name="T13" fmla="*/ 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27">
                  <a:moveTo>
                    <a:pt x="1" y="0"/>
                  </a:moveTo>
                  <a:cubicBezTo>
                    <a:pt x="3" y="3"/>
                    <a:pt x="10" y="10"/>
                    <a:pt x="12" y="4"/>
                  </a:cubicBezTo>
                  <a:cubicBezTo>
                    <a:pt x="12" y="5"/>
                    <a:pt x="11" y="7"/>
                    <a:pt x="11" y="8"/>
                  </a:cubicBezTo>
                  <a:cubicBezTo>
                    <a:pt x="9" y="12"/>
                    <a:pt x="8" y="15"/>
                    <a:pt x="7" y="19"/>
                  </a:cubicBezTo>
                  <a:cubicBezTo>
                    <a:pt x="6" y="21"/>
                    <a:pt x="7" y="25"/>
                    <a:pt x="6" y="27"/>
                  </a:cubicBezTo>
                  <a:cubicBezTo>
                    <a:pt x="5" y="22"/>
                    <a:pt x="6" y="16"/>
                    <a:pt x="5" y="11"/>
                  </a:cubicBezTo>
                  <a:cubicBezTo>
                    <a:pt x="4" y="8"/>
                    <a:pt x="1" y="5"/>
                    <a:pt x="0" y="1"/>
                  </a:cubicBezTo>
                </a:path>
              </a:pathLst>
            </a:custGeom>
            <a:solidFill>
              <a:srgbClr val="9C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4" name="Freeform 745">
              <a:extLst>
                <a:ext uri="{FF2B5EF4-FFF2-40B4-BE49-F238E27FC236}">
                  <a16:creationId xmlns:a16="http://schemas.microsoft.com/office/drawing/2014/main" id="{3BF2E8F9-9082-4898-8C35-70C5B8AF4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1055"/>
              <a:ext cx="191" cy="861"/>
            </a:xfrm>
            <a:custGeom>
              <a:avLst/>
              <a:gdLst>
                <a:gd name="T0" fmla="*/ 508 w 115"/>
                <a:gd name="T1" fmla="*/ 0 h 486"/>
                <a:gd name="T2" fmla="*/ 37 w 115"/>
                <a:gd name="T3" fmla="*/ 1167 h 486"/>
                <a:gd name="T4" fmla="*/ 526 w 115"/>
                <a:gd name="T5" fmla="*/ 2702 h 486"/>
                <a:gd name="T6" fmla="*/ 105 w 115"/>
                <a:gd name="T7" fmla="*/ 1167 h 486"/>
                <a:gd name="T8" fmla="*/ 508 w 115"/>
                <a:gd name="T9" fmla="*/ 0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" h="486">
                  <a:moveTo>
                    <a:pt x="111" y="0"/>
                  </a:moveTo>
                  <a:cubicBezTo>
                    <a:pt x="111" y="0"/>
                    <a:pt x="15" y="73"/>
                    <a:pt x="8" y="210"/>
                  </a:cubicBezTo>
                  <a:cubicBezTo>
                    <a:pt x="0" y="348"/>
                    <a:pt x="115" y="486"/>
                    <a:pt x="115" y="486"/>
                  </a:cubicBezTo>
                  <a:cubicBezTo>
                    <a:pt x="115" y="486"/>
                    <a:pt x="15" y="316"/>
                    <a:pt x="23" y="210"/>
                  </a:cubicBezTo>
                  <a:cubicBezTo>
                    <a:pt x="30" y="104"/>
                    <a:pt x="111" y="0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5" name="Freeform 746">
              <a:extLst>
                <a:ext uri="{FF2B5EF4-FFF2-40B4-BE49-F238E27FC236}">
                  <a16:creationId xmlns:a16="http://schemas.microsoft.com/office/drawing/2014/main" id="{01F6F9BE-5842-48E0-8DE1-435F9CE5C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" y="2173"/>
              <a:ext cx="318" cy="129"/>
            </a:xfrm>
            <a:custGeom>
              <a:avLst/>
              <a:gdLst>
                <a:gd name="T0" fmla="*/ 0 w 191"/>
                <a:gd name="T1" fmla="*/ 297 h 73"/>
                <a:gd name="T2" fmla="*/ 881 w 191"/>
                <a:gd name="T3" fmla="*/ 403 h 73"/>
                <a:gd name="T4" fmla="*/ 0 w 191"/>
                <a:gd name="T5" fmla="*/ 297 h 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1" h="73">
                  <a:moveTo>
                    <a:pt x="0" y="54"/>
                  </a:moveTo>
                  <a:cubicBezTo>
                    <a:pt x="0" y="54"/>
                    <a:pt x="95" y="11"/>
                    <a:pt x="191" y="73"/>
                  </a:cubicBezTo>
                  <a:cubicBezTo>
                    <a:pt x="191" y="73"/>
                    <a:pt x="107" y="0"/>
                    <a:pt x="0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6" name="Freeform 747">
              <a:extLst>
                <a:ext uri="{FF2B5EF4-FFF2-40B4-BE49-F238E27FC236}">
                  <a16:creationId xmlns:a16="http://schemas.microsoft.com/office/drawing/2014/main" id="{E0ED0359-7B01-4F66-B064-3363B8155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224"/>
              <a:ext cx="424" cy="99"/>
            </a:xfrm>
            <a:custGeom>
              <a:avLst/>
              <a:gdLst>
                <a:gd name="T0" fmla="*/ 0 w 255"/>
                <a:gd name="T1" fmla="*/ 302 h 56"/>
                <a:gd name="T2" fmla="*/ 1172 w 255"/>
                <a:gd name="T3" fmla="*/ 309 h 56"/>
                <a:gd name="T4" fmla="*/ 0 w 255"/>
                <a:gd name="T5" fmla="*/ 302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5" h="56">
                  <a:moveTo>
                    <a:pt x="0" y="55"/>
                  </a:moveTo>
                  <a:cubicBezTo>
                    <a:pt x="0" y="55"/>
                    <a:pt x="108" y="15"/>
                    <a:pt x="255" y="56"/>
                  </a:cubicBezTo>
                  <a:cubicBezTo>
                    <a:pt x="255" y="56"/>
                    <a:pt x="126" y="0"/>
                    <a:pt x="0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7" name="Freeform 748">
              <a:extLst>
                <a:ext uri="{FF2B5EF4-FFF2-40B4-BE49-F238E27FC236}">
                  <a16:creationId xmlns:a16="http://schemas.microsoft.com/office/drawing/2014/main" id="{73A347E5-524F-4C36-9B41-38DC6C44A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2245"/>
              <a:ext cx="406" cy="61"/>
            </a:xfrm>
            <a:custGeom>
              <a:avLst/>
              <a:gdLst>
                <a:gd name="T0" fmla="*/ 0 w 244"/>
                <a:gd name="T1" fmla="*/ 167 h 34"/>
                <a:gd name="T2" fmla="*/ 1125 w 244"/>
                <a:gd name="T3" fmla="*/ 196 h 34"/>
                <a:gd name="T4" fmla="*/ 0 w 244"/>
                <a:gd name="T5" fmla="*/ 167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4" h="34">
                  <a:moveTo>
                    <a:pt x="0" y="29"/>
                  </a:moveTo>
                  <a:cubicBezTo>
                    <a:pt x="0" y="29"/>
                    <a:pt x="90" y="12"/>
                    <a:pt x="244" y="34"/>
                  </a:cubicBezTo>
                  <a:cubicBezTo>
                    <a:pt x="244" y="34"/>
                    <a:pt x="91" y="0"/>
                    <a:pt x="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8" name="Freeform 749">
              <a:extLst>
                <a:ext uri="{FF2B5EF4-FFF2-40B4-BE49-F238E27FC236}">
                  <a16:creationId xmlns:a16="http://schemas.microsoft.com/office/drawing/2014/main" id="{C41FDD17-C68F-4EDF-A448-EC29D1C62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" y="2208"/>
              <a:ext cx="524" cy="98"/>
            </a:xfrm>
            <a:custGeom>
              <a:avLst/>
              <a:gdLst>
                <a:gd name="T0" fmla="*/ 0 w 315"/>
                <a:gd name="T1" fmla="*/ 312 h 55"/>
                <a:gd name="T2" fmla="*/ 1451 w 315"/>
                <a:gd name="T3" fmla="*/ 248 h 55"/>
                <a:gd name="T4" fmla="*/ 0 w 315"/>
                <a:gd name="T5" fmla="*/ 312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5" h="55">
                  <a:moveTo>
                    <a:pt x="0" y="55"/>
                  </a:moveTo>
                  <a:cubicBezTo>
                    <a:pt x="0" y="55"/>
                    <a:pt x="113" y="16"/>
                    <a:pt x="315" y="44"/>
                  </a:cubicBezTo>
                  <a:cubicBezTo>
                    <a:pt x="315" y="44"/>
                    <a:pt x="133" y="0"/>
                    <a:pt x="0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9" name="Freeform 750">
              <a:extLst>
                <a:ext uri="{FF2B5EF4-FFF2-40B4-BE49-F238E27FC236}">
                  <a16:creationId xmlns:a16="http://schemas.microsoft.com/office/drawing/2014/main" id="{8A77CA49-7033-4DAC-81F3-EB9E82B28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837"/>
              <a:ext cx="939" cy="131"/>
            </a:xfrm>
            <a:custGeom>
              <a:avLst/>
              <a:gdLst>
                <a:gd name="T0" fmla="*/ 0 w 565"/>
                <a:gd name="T1" fmla="*/ 182 h 74"/>
                <a:gd name="T2" fmla="*/ 2594 w 565"/>
                <a:gd name="T3" fmla="*/ 411 h 74"/>
                <a:gd name="T4" fmla="*/ 0 w 565"/>
                <a:gd name="T5" fmla="*/ 18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5" h="74">
                  <a:moveTo>
                    <a:pt x="0" y="33"/>
                  </a:moveTo>
                  <a:cubicBezTo>
                    <a:pt x="0" y="33"/>
                    <a:pt x="203" y="0"/>
                    <a:pt x="565" y="74"/>
                  </a:cubicBezTo>
                  <a:cubicBezTo>
                    <a:pt x="565" y="74"/>
                    <a:pt x="227" y="15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76508A3-C735-4C65-BB73-5AE673E6BA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Paranasal sinuses</a:t>
            </a:r>
          </a:p>
        </p:txBody>
      </p:sp>
      <p:grpSp>
        <p:nvGrpSpPr>
          <p:cNvPr id="16386" name="Group 3">
            <a:extLst>
              <a:ext uri="{FF2B5EF4-FFF2-40B4-BE49-F238E27FC236}">
                <a16:creationId xmlns:a16="http://schemas.microsoft.com/office/drawing/2014/main" id="{6B528095-CFD4-4AD8-A587-98796F6633F3}"/>
              </a:ext>
            </a:extLst>
          </p:cNvPr>
          <p:cNvGrpSpPr>
            <a:grpSpLocks/>
          </p:cNvGrpSpPr>
          <p:nvPr/>
        </p:nvGrpSpPr>
        <p:grpSpPr bwMode="auto">
          <a:xfrm>
            <a:off x="2613025" y="1389063"/>
            <a:ext cx="3765550" cy="4632325"/>
            <a:chOff x="686" y="841"/>
            <a:chExt cx="2372" cy="2918"/>
          </a:xfrm>
        </p:grpSpPr>
        <p:sp>
          <p:nvSpPr>
            <p:cNvPr id="16480" name="Freeform 4">
              <a:extLst>
                <a:ext uri="{FF2B5EF4-FFF2-40B4-BE49-F238E27FC236}">
                  <a16:creationId xmlns:a16="http://schemas.microsoft.com/office/drawing/2014/main" id="{2CC50308-AD74-4A7A-A77A-83DB0B601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" y="2057"/>
              <a:ext cx="343" cy="696"/>
            </a:xfrm>
            <a:custGeom>
              <a:avLst/>
              <a:gdLst>
                <a:gd name="T0" fmla="*/ 264 w 256"/>
                <a:gd name="T1" fmla="*/ 142 h 521"/>
                <a:gd name="T2" fmla="*/ 490 w 256"/>
                <a:gd name="T3" fmla="*/ 106 h 521"/>
                <a:gd name="T4" fmla="*/ 355 w 256"/>
                <a:gd name="T5" fmla="*/ 727 h 521"/>
                <a:gd name="T6" fmla="*/ 0 w 256"/>
                <a:gd name="T7" fmla="*/ 1194 h 521"/>
                <a:gd name="T8" fmla="*/ 264 w 256"/>
                <a:gd name="T9" fmla="*/ 142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6" h="521">
                  <a:moveTo>
                    <a:pt x="110" y="59"/>
                  </a:moveTo>
                  <a:cubicBezTo>
                    <a:pt x="110" y="59"/>
                    <a:pt x="152" y="0"/>
                    <a:pt x="204" y="44"/>
                  </a:cubicBezTo>
                  <a:cubicBezTo>
                    <a:pt x="256" y="87"/>
                    <a:pt x="194" y="225"/>
                    <a:pt x="148" y="305"/>
                  </a:cubicBezTo>
                  <a:cubicBezTo>
                    <a:pt x="102" y="385"/>
                    <a:pt x="88" y="521"/>
                    <a:pt x="0" y="501"/>
                  </a:cubicBezTo>
                  <a:lnTo>
                    <a:pt x="110" y="59"/>
                  </a:lnTo>
                  <a:close/>
                </a:path>
              </a:pathLst>
            </a:custGeom>
            <a:solidFill>
              <a:srgbClr val="C8E8F3"/>
            </a:solidFill>
            <a:ln w="17463" cap="flat">
              <a:solidFill>
                <a:srgbClr val="9ED7E8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Freeform 5">
              <a:extLst>
                <a:ext uri="{FF2B5EF4-FFF2-40B4-BE49-F238E27FC236}">
                  <a16:creationId xmlns:a16="http://schemas.microsoft.com/office/drawing/2014/main" id="{64CBDADB-3682-4F05-81A0-5269B4C79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152"/>
              <a:ext cx="156" cy="371"/>
            </a:xfrm>
            <a:custGeom>
              <a:avLst/>
              <a:gdLst>
                <a:gd name="T0" fmla="*/ 282 w 116"/>
                <a:gd name="T1" fmla="*/ 59 h 278"/>
                <a:gd name="T2" fmla="*/ 163 w 116"/>
                <a:gd name="T3" fmla="*/ 28 h 278"/>
                <a:gd name="T4" fmla="*/ 78 w 116"/>
                <a:gd name="T5" fmla="*/ 186 h 278"/>
                <a:gd name="T6" fmla="*/ 7 w 116"/>
                <a:gd name="T7" fmla="*/ 459 h 278"/>
                <a:gd name="T8" fmla="*/ 90 w 116"/>
                <a:gd name="T9" fmla="*/ 475 h 278"/>
                <a:gd name="T10" fmla="*/ 12 w 116"/>
                <a:gd name="T11" fmla="*/ 661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6" h="278">
                  <a:moveTo>
                    <a:pt x="116" y="25"/>
                  </a:moveTo>
                  <a:cubicBezTo>
                    <a:pt x="110" y="3"/>
                    <a:pt x="84" y="0"/>
                    <a:pt x="67" y="12"/>
                  </a:cubicBezTo>
                  <a:cubicBezTo>
                    <a:pt x="48" y="26"/>
                    <a:pt x="39" y="57"/>
                    <a:pt x="32" y="78"/>
                  </a:cubicBezTo>
                  <a:cubicBezTo>
                    <a:pt x="20" y="113"/>
                    <a:pt x="0" y="155"/>
                    <a:pt x="3" y="193"/>
                  </a:cubicBezTo>
                  <a:cubicBezTo>
                    <a:pt x="17" y="182"/>
                    <a:pt x="34" y="180"/>
                    <a:pt x="37" y="200"/>
                  </a:cubicBezTo>
                  <a:cubicBezTo>
                    <a:pt x="43" y="230"/>
                    <a:pt x="14" y="253"/>
                    <a:pt x="5" y="278"/>
                  </a:cubicBezTo>
                </a:path>
              </a:pathLst>
            </a:custGeom>
            <a:noFill/>
            <a:ln w="7938" cap="flat">
              <a:solidFill>
                <a:srgbClr val="9ED7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Freeform 6">
              <a:extLst>
                <a:ext uri="{FF2B5EF4-FFF2-40B4-BE49-F238E27FC236}">
                  <a16:creationId xmlns:a16="http://schemas.microsoft.com/office/drawing/2014/main" id="{F0B06BBA-36E8-4E77-A10E-C50498DF8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068"/>
              <a:ext cx="339" cy="727"/>
            </a:xfrm>
            <a:custGeom>
              <a:avLst/>
              <a:gdLst>
                <a:gd name="T0" fmla="*/ 331 w 253"/>
                <a:gd name="T1" fmla="*/ 113 h 545"/>
                <a:gd name="T2" fmla="*/ 64 w 253"/>
                <a:gd name="T3" fmla="*/ 193 h 545"/>
                <a:gd name="T4" fmla="*/ 284 w 253"/>
                <a:gd name="T5" fmla="*/ 950 h 545"/>
                <a:gd name="T6" fmla="*/ 608 w 253"/>
                <a:gd name="T7" fmla="*/ 1242 h 545"/>
                <a:gd name="T8" fmla="*/ 331 w 253"/>
                <a:gd name="T9" fmla="*/ 113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3" h="545">
                  <a:moveTo>
                    <a:pt x="137" y="48"/>
                  </a:moveTo>
                  <a:cubicBezTo>
                    <a:pt x="137" y="48"/>
                    <a:pt x="54" y="0"/>
                    <a:pt x="27" y="82"/>
                  </a:cubicBezTo>
                  <a:cubicBezTo>
                    <a:pt x="0" y="164"/>
                    <a:pt x="96" y="331"/>
                    <a:pt x="118" y="400"/>
                  </a:cubicBezTo>
                  <a:cubicBezTo>
                    <a:pt x="140" y="469"/>
                    <a:pt x="183" y="545"/>
                    <a:pt x="253" y="523"/>
                  </a:cubicBezTo>
                  <a:lnTo>
                    <a:pt x="137" y="48"/>
                  </a:lnTo>
                  <a:close/>
                </a:path>
              </a:pathLst>
            </a:custGeom>
            <a:solidFill>
              <a:srgbClr val="C8E8F3"/>
            </a:solidFill>
            <a:ln w="17463" cap="flat">
              <a:solidFill>
                <a:srgbClr val="9ED7E8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Freeform 7">
              <a:extLst>
                <a:ext uri="{FF2B5EF4-FFF2-40B4-BE49-F238E27FC236}">
                  <a16:creationId xmlns:a16="http://schemas.microsoft.com/office/drawing/2014/main" id="{2C56CA7D-F7C7-44E3-8627-7CD90771F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" y="2200"/>
              <a:ext cx="115" cy="375"/>
            </a:xfrm>
            <a:custGeom>
              <a:avLst/>
              <a:gdLst>
                <a:gd name="T0" fmla="*/ 1 w 86"/>
                <a:gd name="T1" fmla="*/ 87 h 281"/>
                <a:gd name="T2" fmla="*/ 94 w 86"/>
                <a:gd name="T3" fmla="*/ 15 h 281"/>
                <a:gd name="T4" fmla="*/ 132 w 86"/>
                <a:gd name="T5" fmla="*/ 155 h 281"/>
                <a:gd name="T6" fmla="*/ 186 w 86"/>
                <a:gd name="T7" fmla="*/ 440 h 281"/>
                <a:gd name="T8" fmla="*/ 128 w 86"/>
                <a:gd name="T9" fmla="*/ 520 h 281"/>
                <a:gd name="T10" fmla="*/ 206 w 86"/>
                <a:gd name="T11" fmla="*/ 667 h 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281">
                  <a:moveTo>
                    <a:pt x="1" y="37"/>
                  </a:moveTo>
                  <a:cubicBezTo>
                    <a:pt x="0" y="21"/>
                    <a:pt x="22" y="0"/>
                    <a:pt x="39" y="6"/>
                  </a:cubicBezTo>
                  <a:cubicBezTo>
                    <a:pt x="57" y="13"/>
                    <a:pt x="52" y="50"/>
                    <a:pt x="55" y="65"/>
                  </a:cubicBezTo>
                  <a:cubicBezTo>
                    <a:pt x="61" y="105"/>
                    <a:pt x="67" y="146"/>
                    <a:pt x="78" y="185"/>
                  </a:cubicBezTo>
                  <a:cubicBezTo>
                    <a:pt x="64" y="183"/>
                    <a:pt x="55" y="209"/>
                    <a:pt x="54" y="219"/>
                  </a:cubicBezTo>
                  <a:cubicBezTo>
                    <a:pt x="50" y="244"/>
                    <a:pt x="68" y="267"/>
                    <a:pt x="86" y="281"/>
                  </a:cubicBezTo>
                </a:path>
              </a:pathLst>
            </a:custGeom>
            <a:noFill/>
            <a:ln w="7938" cap="flat">
              <a:solidFill>
                <a:srgbClr val="9ED7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Freeform 8">
              <a:extLst>
                <a:ext uri="{FF2B5EF4-FFF2-40B4-BE49-F238E27FC236}">
                  <a16:creationId xmlns:a16="http://schemas.microsoft.com/office/drawing/2014/main" id="{34C4676D-6DC2-4B88-A364-3144D2F22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" y="2854"/>
              <a:ext cx="1265" cy="904"/>
            </a:xfrm>
            <a:custGeom>
              <a:avLst/>
              <a:gdLst>
                <a:gd name="T0" fmla="*/ 0 w 945"/>
                <a:gd name="T1" fmla="*/ 23 h 677"/>
                <a:gd name="T2" fmla="*/ 194 w 945"/>
                <a:gd name="T3" fmla="*/ 1612 h 677"/>
                <a:gd name="T4" fmla="*/ 2080 w 945"/>
                <a:gd name="T5" fmla="*/ 1612 h 677"/>
                <a:gd name="T6" fmla="*/ 2266 w 945"/>
                <a:gd name="T7" fmla="*/ 0 h 677"/>
                <a:gd name="T8" fmla="*/ 0 w 945"/>
                <a:gd name="T9" fmla="*/ 23 h 6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5" h="677">
                  <a:moveTo>
                    <a:pt x="0" y="10"/>
                  </a:moveTo>
                  <a:cubicBezTo>
                    <a:pt x="0" y="10"/>
                    <a:pt x="73" y="87"/>
                    <a:pt x="81" y="677"/>
                  </a:cubicBezTo>
                  <a:cubicBezTo>
                    <a:pt x="867" y="677"/>
                    <a:pt x="867" y="677"/>
                    <a:pt x="867" y="677"/>
                  </a:cubicBezTo>
                  <a:cubicBezTo>
                    <a:pt x="867" y="677"/>
                    <a:pt x="841" y="246"/>
                    <a:pt x="945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C8E8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Freeform 9">
              <a:extLst>
                <a:ext uri="{FF2B5EF4-FFF2-40B4-BE49-F238E27FC236}">
                  <a16:creationId xmlns:a16="http://schemas.microsoft.com/office/drawing/2014/main" id="{26B148C3-3484-4A5A-B471-616CC1546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2855"/>
              <a:ext cx="1264" cy="904"/>
            </a:xfrm>
            <a:custGeom>
              <a:avLst/>
              <a:gdLst>
                <a:gd name="T0" fmla="*/ 2076 w 945"/>
                <a:gd name="T1" fmla="*/ 1612 h 677"/>
                <a:gd name="T2" fmla="*/ 2262 w 945"/>
                <a:gd name="T3" fmla="*/ 0 h 677"/>
                <a:gd name="T4" fmla="*/ 0 w 945"/>
                <a:gd name="T5" fmla="*/ 23 h 677"/>
                <a:gd name="T6" fmla="*/ 193 w 945"/>
                <a:gd name="T7" fmla="*/ 1612 h 6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5" h="677">
                  <a:moveTo>
                    <a:pt x="867" y="677"/>
                  </a:moveTo>
                  <a:cubicBezTo>
                    <a:pt x="867" y="677"/>
                    <a:pt x="841" y="246"/>
                    <a:pt x="945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73" y="87"/>
                    <a:pt x="81" y="677"/>
                  </a:cubicBezTo>
                </a:path>
              </a:pathLst>
            </a:custGeom>
            <a:noFill/>
            <a:ln w="17463" cap="rnd">
              <a:solidFill>
                <a:srgbClr val="9ED7E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Freeform 10">
              <a:extLst>
                <a:ext uri="{FF2B5EF4-FFF2-40B4-BE49-F238E27FC236}">
                  <a16:creationId xmlns:a16="http://schemas.microsoft.com/office/drawing/2014/main" id="{8F80131F-4A8B-4212-A565-9895DB36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" y="841"/>
              <a:ext cx="2372" cy="2536"/>
            </a:xfrm>
            <a:custGeom>
              <a:avLst/>
              <a:gdLst>
                <a:gd name="T0" fmla="*/ 1965 w 1773"/>
                <a:gd name="T1" fmla="*/ 0 h 1900"/>
                <a:gd name="T2" fmla="*/ 424 w 1773"/>
                <a:gd name="T3" fmla="*/ 2264 h 1900"/>
                <a:gd name="T4" fmla="*/ 1037 w 1773"/>
                <a:gd name="T5" fmla="*/ 3928 h 1900"/>
                <a:gd name="T6" fmla="*/ 2034 w 1773"/>
                <a:gd name="T7" fmla="*/ 4518 h 1900"/>
                <a:gd name="T8" fmla="*/ 3085 w 1773"/>
                <a:gd name="T9" fmla="*/ 3805 h 1900"/>
                <a:gd name="T10" fmla="*/ 3517 w 1773"/>
                <a:gd name="T11" fmla="*/ 2559 h 1900"/>
                <a:gd name="T12" fmla="*/ 1965 w 1773"/>
                <a:gd name="T13" fmla="*/ 0 h 19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3" h="1900">
                  <a:moveTo>
                    <a:pt x="821" y="0"/>
                  </a:moveTo>
                  <a:cubicBezTo>
                    <a:pt x="537" y="0"/>
                    <a:pt x="0" y="263"/>
                    <a:pt x="177" y="952"/>
                  </a:cubicBezTo>
                  <a:cubicBezTo>
                    <a:pt x="213" y="1092"/>
                    <a:pt x="221" y="1436"/>
                    <a:pt x="433" y="1652"/>
                  </a:cubicBezTo>
                  <a:cubicBezTo>
                    <a:pt x="645" y="1868"/>
                    <a:pt x="717" y="1900"/>
                    <a:pt x="849" y="1900"/>
                  </a:cubicBezTo>
                  <a:cubicBezTo>
                    <a:pt x="981" y="1900"/>
                    <a:pt x="1145" y="1816"/>
                    <a:pt x="1289" y="1600"/>
                  </a:cubicBezTo>
                  <a:cubicBezTo>
                    <a:pt x="1433" y="1384"/>
                    <a:pt x="1433" y="1192"/>
                    <a:pt x="1469" y="1076"/>
                  </a:cubicBezTo>
                  <a:cubicBezTo>
                    <a:pt x="1505" y="960"/>
                    <a:pt x="1773" y="0"/>
                    <a:pt x="821" y="0"/>
                  </a:cubicBezTo>
                  <a:close/>
                </a:path>
              </a:pathLst>
            </a:custGeom>
            <a:solidFill>
              <a:srgbClr val="C8E8F3"/>
            </a:solidFill>
            <a:ln w="17463" cap="rnd">
              <a:solidFill>
                <a:srgbClr val="9ED7E8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Freeform 11">
              <a:extLst>
                <a:ext uri="{FF2B5EF4-FFF2-40B4-BE49-F238E27FC236}">
                  <a16:creationId xmlns:a16="http://schemas.microsoft.com/office/drawing/2014/main" id="{73EB5D46-98FF-4F0B-8B02-33912F6A8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" y="1832"/>
              <a:ext cx="513" cy="247"/>
            </a:xfrm>
            <a:custGeom>
              <a:avLst/>
              <a:gdLst>
                <a:gd name="T0" fmla="*/ 915 w 384"/>
                <a:gd name="T1" fmla="*/ 389 h 185"/>
                <a:gd name="T2" fmla="*/ 37 w 384"/>
                <a:gd name="T3" fmla="*/ 352 h 185"/>
                <a:gd name="T4" fmla="*/ 76 w 384"/>
                <a:gd name="T5" fmla="*/ 411 h 185"/>
                <a:gd name="T6" fmla="*/ 915 w 384"/>
                <a:gd name="T7" fmla="*/ 389 h 1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185">
                  <a:moveTo>
                    <a:pt x="384" y="163"/>
                  </a:moveTo>
                  <a:cubicBezTo>
                    <a:pt x="384" y="163"/>
                    <a:pt x="243" y="0"/>
                    <a:pt x="16" y="148"/>
                  </a:cubicBezTo>
                  <a:cubicBezTo>
                    <a:pt x="0" y="158"/>
                    <a:pt x="1" y="185"/>
                    <a:pt x="32" y="173"/>
                  </a:cubicBezTo>
                  <a:cubicBezTo>
                    <a:pt x="62" y="161"/>
                    <a:pt x="227" y="32"/>
                    <a:pt x="384" y="163"/>
                  </a:cubicBezTo>
                  <a:close/>
                </a:path>
              </a:pathLst>
            </a:custGeom>
            <a:solidFill>
              <a:srgbClr val="9ED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Freeform 12">
              <a:extLst>
                <a:ext uri="{FF2B5EF4-FFF2-40B4-BE49-F238E27FC236}">
                  <a16:creationId xmlns:a16="http://schemas.microsoft.com/office/drawing/2014/main" id="{7AC938EC-CE9C-48BA-A31D-1FCA3E405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" y="2081"/>
              <a:ext cx="418" cy="257"/>
            </a:xfrm>
            <a:custGeom>
              <a:avLst/>
              <a:gdLst>
                <a:gd name="T0" fmla="*/ 16 w 313"/>
                <a:gd name="T1" fmla="*/ 327 h 192"/>
                <a:gd name="T2" fmla="*/ 36 w 313"/>
                <a:gd name="T3" fmla="*/ 270 h 192"/>
                <a:gd name="T4" fmla="*/ 745 w 313"/>
                <a:gd name="T5" fmla="*/ 249 h 192"/>
                <a:gd name="T6" fmla="*/ 164 w 313"/>
                <a:gd name="T7" fmla="*/ 367 h 192"/>
                <a:gd name="T8" fmla="*/ 41 w 313"/>
                <a:gd name="T9" fmla="*/ 327 h 192"/>
                <a:gd name="T10" fmla="*/ 16 w 313"/>
                <a:gd name="T11" fmla="*/ 327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" h="192">
                  <a:moveTo>
                    <a:pt x="7" y="136"/>
                  </a:moveTo>
                  <a:cubicBezTo>
                    <a:pt x="7" y="136"/>
                    <a:pt x="0" y="123"/>
                    <a:pt x="15" y="113"/>
                  </a:cubicBezTo>
                  <a:cubicBezTo>
                    <a:pt x="31" y="103"/>
                    <a:pt x="185" y="0"/>
                    <a:pt x="313" y="104"/>
                  </a:cubicBezTo>
                  <a:cubicBezTo>
                    <a:pt x="313" y="104"/>
                    <a:pt x="183" y="192"/>
                    <a:pt x="69" y="153"/>
                  </a:cubicBezTo>
                  <a:cubicBezTo>
                    <a:pt x="31" y="139"/>
                    <a:pt x="23" y="133"/>
                    <a:pt x="17" y="136"/>
                  </a:cubicBezTo>
                  <a:cubicBezTo>
                    <a:pt x="11" y="138"/>
                    <a:pt x="7" y="136"/>
                    <a:pt x="7" y="136"/>
                  </a:cubicBezTo>
                  <a:close/>
                </a:path>
              </a:pathLst>
            </a:custGeom>
            <a:noFill/>
            <a:ln w="7938" cap="flat">
              <a:solidFill>
                <a:srgbClr val="9ED7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Freeform 13">
              <a:extLst>
                <a:ext uri="{FF2B5EF4-FFF2-40B4-BE49-F238E27FC236}">
                  <a16:creationId xmlns:a16="http://schemas.microsoft.com/office/drawing/2014/main" id="{6D73FA07-8961-47A2-932C-84079ECC3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2161"/>
              <a:ext cx="164" cy="127"/>
            </a:xfrm>
            <a:custGeom>
              <a:avLst/>
              <a:gdLst>
                <a:gd name="T0" fmla="*/ 269 w 122"/>
                <a:gd name="T1" fmla="*/ 0 h 95"/>
                <a:gd name="T2" fmla="*/ 296 w 122"/>
                <a:gd name="T3" fmla="*/ 84 h 95"/>
                <a:gd name="T4" fmla="*/ 148 w 122"/>
                <a:gd name="T5" fmla="*/ 227 h 95"/>
                <a:gd name="T6" fmla="*/ 0 w 122"/>
                <a:gd name="T7" fmla="*/ 84 h 95"/>
                <a:gd name="T8" fmla="*/ 12 w 122"/>
                <a:gd name="T9" fmla="*/ 27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95">
                  <a:moveTo>
                    <a:pt x="111" y="0"/>
                  </a:moveTo>
                  <a:cubicBezTo>
                    <a:pt x="118" y="10"/>
                    <a:pt x="122" y="22"/>
                    <a:pt x="122" y="35"/>
                  </a:cubicBezTo>
                  <a:cubicBezTo>
                    <a:pt x="122" y="68"/>
                    <a:pt x="94" y="95"/>
                    <a:pt x="61" y="95"/>
                  </a:cubicBezTo>
                  <a:cubicBezTo>
                    <a:pt x="27" y="95"/>
                    <a:pt x="0" y="68"/>
                    <a:pt x="0" y="35"/>
                  </a:cubicBezTo>
                  <a:cubicBezTo>
                    <a:pt x="0" y="26"/>
                    <a:pt x="2" y="18"/>
                    <a:pt x="5" y="11"/>
                  </a:cubicBezTo>
                </a:path>
              </a:pathLst>
            </a:custGeom>
            <a:noFill/>
            <a:ln w="7938" cap="flat">
              <a:solidFill>
                <a:srgbClr val="9ED7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Oval 14">
              <a:extLst>
                <a:ext uri="{FF2B5EF4-FFF2-40B4-BE49-F238E27FC236}">
                  <a16:creationId xmlns:a16="http://schemas.microsoft.com/office/drawing/2014/main" id="{0BF566EA-1D40-48F9-81E6-D66FF2131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179"/>
              <a:ext cx="55" cy="54"/>
            </a:xfrm>
            <a:prstGeom prst="ellipse">
              <a:avLst/>
            </a:prstGeom>
            <a:solidFill>
              <a:srgbClr val="9ED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91" name="Oval 15">
              <a:extLst>
                <a:ext uri="{FF2B5EF4-FFF2-40B4-BE49-F238E27FC236}">
                  <a16:creationId xmlns:a16="http://schemas.microsoft.com/office/drawing/2014/main" id="{548BCA00-1E37-4290-B0C1-4B40989B9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7" y="2181"/>
              <a:ext cx="26" cy="3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92" name="Oval 16">
              <a:extLst>
                <a:ext uri="{FF2B5EF4-FFF2-40B4-BE49-F238E27FC236}">
                  <a16:creationId xmlns:a16="http://schemas.microsoft.com/office/drawing/2014/main" id="{A62AFFA1-E133-4EC1-BE4E-65FE29E8F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2219"/>
              <a:ext cx="20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93" name="Freeform 17">
              <a:extLst>
                <a:ext uri="{FF2B5EF4-FFF2-40B4-BE49-F238E27FC236}">
                  <a16:creationId xmlns:a16="http://schemas.microsoft.com/office/drawing/2014/main" id="{08EC3F4F-5C7B-44A0-9111-CF75AD7E8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2028"/>
              <a:ext cx="386" cy="168"/>
            </a:xfrm>
            <a:custGeom>
              <a:avLst/>
              <a:gdLst>
                <a:gd name="T0" fmla="*/ 0 w 288"/>
                <a:gd name="T1" fmla="*/ 299 h 126"/>
                <a:gd name="T2" fmla="*/ 693 w 288"/>
                <a:gd name="T3" fmla="*/ 208 h 1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8" h="126">
                  <a:moveTo>
                    <a:pt x="0" y="126"/>
                  </a:moveTo>
                  <a:cubicBezTo>
                    <a:pt x="0" y="126"/>
                    <a:pt x="142" y="0"/>
                    <a:pt x="288" y="88"/>
                  </a:cubicBezTo>
                </a:path>
              </a:pathLst>
            </a:custGeom>
            <a:noFill/>
            <a:ln w="7938" cap="flat">
              <a:solidFill>
                <a:srgbClr val="9ED7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Freeform 18">
              <a:extLst>
                <a:ext uri="{FF2B5EF4-FFF2-40B4-BE49-F238E27FC236}">
                  <a16:creationId xmlns:a16="http://schemas.microsoft.com/office/drawing/2014/main" id="{9CC8BFB1-EAF8-43A3-A545-131EBE664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" y="1832"/>
              <a:ext cx="512" cy="247"/>
            </a:xfrm>
            <a:custGeom>
              <a:avLst/>
              <a:gdLst>
                <a:gd name="T0" fmla="*/ 0 w 383"/>
                <a:gd name="T1" fmla="*/ 389 h 185"/>
                <a:gd name="T2" fmla="*/ 877 w 383"/>
                <a:gd name="T3" fmla="*/ 352 h 185"/>
                <a:gd name="T4" fmla="*/ 842 w 383"/>
                <a:gd name="T5" fmla="*/ 411 h 185"/>
                <a:gd name="T6" fmla="*/ 0 w 383"/>
                <a:gd name="T7" fmla="*/ 389 h 1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3" h="185">
                  <a:moveTo>
                    <a:pt x="0" y="163"/>
                  </a:moveTo>
                  <a:cubicBezTo>
                    <a:pt x="0" y="163"/>
                    <a:pt x="140" y="0"/>
                    <a:pt x="367" y="148"/>
                  </a:cubicBezTo>
                  <a:cubicBezTo>
                    <a:pt x="383" y="158"/>
                    <a:pt x="382" y="185"/>
                    <a:pt x="352" y="173"/>
                  </a:cubicBezTo>
                  <a:cubicBezTo>
                    <a:pt x="321" y="161"/>
                    <a:pt x="156" y="32"/>
                    <a:pt x="0" y="163"/>
                  </a:cubicBezTo>
                  <a:close/>
                </a:path>
              </a:pathLst>
            </a:custGeom>
            <a:solidFill>
              <a:srgbClr val="9ED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Freeform 19">
              <a:extLst>
                <a:ext uri="{FF2B5EF4-FFF2-40B4-BE49-F238E27FC236}">
                  <a16:creationId xmlns:a16="http://schemas.microsoft.com/office/drawing/2014/main" id="{E7106720-0B81-4551-8DFC-410883640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" y="2081"/>
              <a:ext cx="417" cy="257"/>
            </a:xfrm>
            <a:custGeom>
              <a:avLst/>
              <a:gdLst>
                <a:gd name="T0" fmla="*/ 728 w 312"/>
                <a:gd name="T1" fmla="*/ 327 h 192"/>
                <a:gd name="T2" fmla="*/ 710 w 312"/>
                <a:gd name="T3" fmla="*/ 270 h 192"/>
                <a:gd name="T4" fmla="*/ 0 w 312"/>
                <a:gd name="T5" fmla="*/ 249 h 192"/>
                <a:gd name="T6" fmla="*/ 580 w 312"/>
                <a:gd name="T7" fmla="*/ 367 h 192"/>
                <a:gd name="T8" fmla="*/ 704 w 312"/>
                <a:gd name="T9" fmla="*/ 327 h 192"/>
                <a:gd name="T10" fmla="*/ 728 w 312"/>
                <a:gd name="T11" fmla="*/ 327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2" h="192">
                  <a:moveTo>
                    <a:pt x="305" y="136"/>
                  </a:moveTo>
                  <a:cubicBezTo>
                    <a:pt x="305" y="136"/>
                    <a:pt x="312" y="123"/>
                    <a:pt x="297" y="113"/>
                  </a:cubicBezTo>
                  <a:cubicBezTo>
                    <a:pt x="282" y="103"/>
                    <a:pt x="128" y="0"/>
                    <a:pt x="0" y="104"/>
                  </a:cubicBezTo>
                  <a:cubicBezTo>
                    <a:pt x="0" y="104"/>
                    <a:pt x="129" y="192"/>
                    <a:pt x="243" y="153"/>
                  </a:cubicBezTo>
                  <a:cubicBezTo>
                    <a:pt x="282" y="139"/>
                    <a:pt x="289" y="133"/>
                    <a:pt x="295" y="136"/>
                  </a:cubicBezTo>
                  <a:cubicBezTo>
                    <a:pt x="302" y="138"/>
                    <a:pt x="305" y="136"/>
                    <a:pt x="305" y="136"/>
                  </a:cubicBezTo>
                  <a:close/>
                </a:path>
              </a:pathLst>
            </a:custGeom>
            <a:noFill/>
            <a:ln w="7938" cap="flat">
              <a:solidFill>
                <a:srgbClr val="9ED7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Freeform 20">
              <a:extLst>
                <a:ext uri="{FF2B5EF4-FFF2-40B4-BE49-F238E27FC236}">
                  <a16:creationId xmlns:a16="http://schemas.microsoft.com/office/drawing/2014/main" id="{C07CD2B1-1CC5-4ECE-897D-9EEB2C6F2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2161"/>
              <a:ext cx="162" cy="127"/>
            </a:xfrm>
            <a:custGeom>
              <a:avLst/>
              <a:gdLst>
                <a:gd name="T0" fmla="*/ 27 w 121"/>
                <a:gd name="T1" fmla="*/ 0 h 95"/>
                <a:gd name="T2" fmla="*/ 0 w 121"/>
                <a:gd name="T3" fmla="*/ 84 h 95"/>
                <a:gd name="T4" fmla="*/ 147 w 121"/>
                <a:gd name="T5" fmla="*/ 227 h 95"/>
                <a:gd name="T6" fmla="*/ 291 w 121"/>
                <a:gd name="T7" fmla="*/ 84 h 95"/>
                <a:gd name="T8" fmla="*/ 281 w 121"/>
                <a:gd name="T9" fmla="*/ 27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95">
                  <a:moveTo>
                    <a:pt x="11" y="0"/>
                  </a:moveTo>
                  <a:cubicBezTo>
                    <a:pt x="4" y="10"/>
                    <a:pt x="0" y="22"/>
                    <a:pt x="0" y="35"/>
                  </a:cubicBezTo>
                  <a:cubicBezTo>
                    <a:pt x="0" y="68"/>
                    <a:pt x="27" y="95"/>
                    <a:pt x="61" y="95"/>
                  </a:cubicBezTo>
                  <a:cubicBezTo>
                    <a:pt x="94" y="95"/>
                    <a:pt x="121" y="68"/>
                    <a:pt x="121" y="35"/>
                  </a:cubicBezTo>
                  <a:cubicBezTo>
                    <a:pt x="121" y="26"/>
                    <a:pt x="120" y="18"/>
                    <a:pt x="117" y="11"/>
                  </a:cubicBezTo>
                </a:path>
              </a:pathLst>
            </a:custGeom>
            <a:noFill/>
            <a:ln w="7938" cap="flat">
              <a:solidFill>
                <a:srgbClr val="9ED7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Oval 21">
              <a:extLst>
                <a:ext uri="{FF2B5EF4-FFF2-40B4-BE49-F238E27FC236}">
                  <a16:creationId xmlns:a16="http://schemas.microsoft.com/office/drawing/2014/main" id="{F3EAB413-EBB8-4C4A-AF5F-F213BFD4E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2179"/>
              <a:ext cx="54" cy="54"/>
            </a:xfrm>
            <a:prstGeom prst="ellipse">
              <a:avLst/>
            </a:prstGeom>
            <a:solidFill>
              <a:srgbClr val="9ED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98" name="Oval 22">
              <a:extLst>
                <a:ext uri="{FF2B5EF4-FFF2-40B4-BE49-F238E27FC236}">
                  <a16:creationId xmlns:a16="http://schemas.microsoft.com/office/drawing/2014/main" id="{0B395909-CC10-44E5-892D-4982918D5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" y="2180"/>
              <a:ext cx="26" cy="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499" name="Oval 23">
              <a:extLst>
                <a:ext uri="{FF2B5EF4-FFF2-40B4-BE49-F238E27FC236}">
                  <a16:creationId xmlns:a16="http://schemas.microsoft.com/office/drawing/2014/main" id="{606C327F-EA39-4E94-86AE-A4A0D8590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" y="2228"/>
              <a:ext cx="20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6500" name="Freeform 24">
              <a:extLst>
                <a:ext uri="{FF2B5EF4-FFF2-40B4-BE49-F238E27FC236}">
                  <a16:creationId xmlns:a16="http://schemas.microsoft.com/office/drawing/2014/main" id="{F2CC832C-8E34-4D39-9DF1-23DCD32A5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" y="2028"/>
              <a:ext cx="385" cy="168"/>
            </a:xfrm>
            <a:custGeom>
              <a:avLst/>
              <a:gdLst>
                <a:gd name="T0" fmla="*/ 688 w 288"/>
                <a:gd name="T1" fmla="*/ 299 h 126"/>
                <a:gd name="T2" fmla="*/ 0 w 288"/>
                <a:gd name="T3" fmla="*/ 208 h 1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8" h="126">
                  <a:moveTo>
                    <a:pt x="288" y="126"/>
                  </a:moveTo>
                  <a:cubicBezTo>
                    <a:pt x="288" y="126"/>
                    <a:pt x="147" y="0"/>
                    <a:pt x="0" y="88"/>
                  </a:cubicBezTo>
                </a:path>
              </a:pathLst>
            </a:custGeom>
            <a:noFill/>
            <a:ln w="7938" cap="flat">
              <a:solidFill>
                <a:srgbClr val="9ED7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Freeform 25">
              <a:extLst>
                <a:ext uri="{FF2B5EF4-FFF2-40B4-BE49-F238E27FC236}">
                  <a16:creationId xmlns:a16="http://schemas.microsoft.com/office/drawing/2014/main" id="{84FC0D33-B087-476A-8A84-67D3B998B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" y="2598"/>
              <a:ext cx="209" cy="155"/>
            </a:xfrm>
            <a:custGeom>
              <a:avLst/>
              <a:gdLst>
                <a:gd name="T0" fmla="*/ 12 w 156"/>
                <a:gd name="T1" fmla="*/ 0 h 116"/>
                <a:gd name="T2" fmla="*/ 90 w 156"/>
                <a:gd name="T3" fmla="*/ 182 h 116"/>
                <a:gd name="T4" fmla="*/ 184 w 156"/>
                <a:gd name="T5" fmla="*/ 163 h 116"/>
                <a:gd name="T6" fmla="*/ 375 w 156"/>
                <a:gd name="T7" fmla="*/ 277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" h="116">
                  <a:moveTo>
                    <a:pt x="5" y="0"/>
                  </a:moveTo>
                  <a:cubicBezTo>
                    <a:pt x="5" y="0"/>
                    <a:pt x="0" y="60"/>
                    <a:pt x="37" y="76"/>
                  </a:cubicBezTo>
                  <a:cubicBezTo>
                    <a:pt x="74" y="93"/>
                    <a:pt x="60" y="57"/>
                    <a:pt x="76" y="68"/>
                  </a:cubicBezTo>
                  <a:cubicBezTo>
                    <a:pt x="93" y="79"/>
                    <a:pt x="108" y="116"/>
                    <a:pt x="156" y="116"/>
                  </a:cubicBezTo>
                </a:path>
              </a:pathLst>
            </a:custGeom>
            <a:noFill/>
            <a:ln w="12700" cap="rnd">
              <a:solidFill>
                <a:srgbClr val="9ED7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Freeform 26">
              <a:extLst>
                <a:ext uri="{FF2B5EF4-FFF2-40B4-BE49-F238E27FC236}">
                  <a16:creationId xmlns:a16="http://schemas.microsoft.com/office/drawing/2014/main" id="{3A28F12E-5AE5-40D5-A57D-685D70379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2667"/>
              <a:ext cx="34" cy="32"/>
            </a:xfrm>
            <a:custGeom>
              <a:avLst/>
              <a:gdLst>
                <a:gd name="T0" fmla="*/ 0 w 25"/>
                <a:gd name="T1" fmla="*/ 20 h 24"/>
                <a:gd name="T2" fmla="*/ 37 w 25"/>
                <a:gd name="T3" fmla="*/ 20 h 24"/>
                <a:gd name="T4" fmla="*/ 63 w 25"/>
                <a:gd name="T5" fmla="*/ 57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4">
                  <a:moveTo>
                    <a:pt x="0" y="8"/>
                  </a:moveTo>
                  <a:cubicBezTo>
                    <a:pt x="2" y="0"/>
                    <a:pt x="12" y="4"/>
                    <a:pt x="15" y="8"/>
                  </a:cubicBezTo>
                  <a:cubicBezTo>
                    <a:pt x="20" y="13"/>
                    <a:pt x="22" y="19"/>
                    <a:pt x="25" y="24"/>
                  </a:cubicBezTo>
                </a:path>
              </a:pathLst>
            </a:custGeom>
            <a:noFill/>
            <a:ln w="7938" cap="flat">
              <a:solidFill>
                <a:srgbClr val="9ED7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Freeform 27">
              <a:extLst>
                <a:ext uri="{FF2B5EF4-FFF2-40B4-BE49-F238E27FC236}">
                  <a16:creationId xmlns:a16="http://schemas.microsoft.com/office/drawing/2014/main" id="{7AB9B326-2A7D-4B94-96CE-4208B2428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598"/>
              <a:ext cx="209" cy="155"/>
            </a:xfrm>
            <a:custGeom>
              <a:avLst/>
              <a:gdLst>
                <a:gd name="T0" fmla="*/ 363 w 156"/>
                <a:gd name="T1" fmla="*/ 0 h 116"/>
                <a:gd name="T2" fmla="*/ 285 w 156"/>
                <a:gd name="T3" fmla="*/ 182 h 116"/>
                <a:gd name="T4" fmla="*/ 192 w 156"/>
                <a:gd name="T5" fmla="*/ 163 h 116"/>
                <a:gd name="T6" fmla="*/ 0 w 156"/>
                <a:gd name="T7" fmla="*/ 277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" h="116">
                  <a:moveTo>
                    <a:pt x="151" y="0"/>
                  </a:moveTo>
                  <a:cubicBezTo>
                    <a:pt x="151" y="0"/>
                    <a:pt x="156" y="60"/>
                    <a:pt x="119" y="76"/>
                  </a:cubicBezTo>
                  <a:cubicBezTo>
                    <a:pt x="83" y="93"/>
                    <a:pt x="96" y="57"/>
                    <a:pt x="80" y="68"/>
                  </a:cubicBezTo>
                  <a:cubicBezTo>
                    <a:pt x="64" y="79"/>
                    <a:pt x="48" y="116"/>
                    <a:pt x="0" y="116"/>
                  </a:cubicBezTo>
                </a:path>
              </a:pathLst>
            </a:custGeom>
            <a:noFill/>
            <a:ln w="12700" cap="rnd">
              <a:solidFill>
                <a:srgbClr val="9ED7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Freeform 28">
              <a:extLst>
                <a:ext uri="{FF2B5EF4-FFF2-40B4-BE49-F238E27FC236}">
                  <a16:creationId xmlns:a16="http://schemas.microsoft.com/office/drawing/2014/main" id="{522BB3AD-A38D-49BC-8CFC-FE0EFB99A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2667"/>
              <a:ext cx="33" cy="32"/>
            </a:xfrm>
            <a:custGeom>
              <a:avLst/>
              <a:gdLst>
                <a:gd name="T0" fmla="*/ 58 w 25"/>
                <a:gd name="T1" fmla="*/ 20 h 24"/>
                <a:gd name="T2" fmla="*/ 22 w 25"/>
                <a:gd name="T3" fmla="*/ 20 h 24"/>
                <a:gd name="T4" fmla="*/ 0 w 25"/>
                <a:gd name="T5" fmla="*/ 57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4">
                  <a:moveTo>
                    <a:pt x="25" y="8"/>
                  </a:moveTo>
                  <a:cubicBezTo>
                    <a:pt x="23" y="0"/>
                    <a:pt x="14" y="4"/>
                    <a:pt x="10" y="8"/>
                  </a:cubicBezTo>
                  <a:cubicBezTo>
                    <a:pt x="5" y="13"/>
                    <a:pt x="3" y="19"/>
                    <a:pt x="0" y="24"/>
                  </a:cubicBezTo>
                </a:path>
              </a:pathLst>
            </a:custGeom>
            <a:noFill/>
            <a:ln w="7938" cap="flat">
              <a:solidFill>
                <a:srgbClr val="9ED7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Freeform 29">
              <a:extLst>
                <a:ext uri="{FF2B5EF4-FFF2-40B4-BE49-F238E27FC236}">
                  <a16:creationId xmlns:a16="http://schemas.microsoft.com/office/drawing/2014/main" id="{17199556-089C-4A59-A7DD-40ED36DF0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" y="2827"/>
              <a:ext cx="543" cy="129"/>
            </a:xfrm>
            <a:custGeom>
              <a:avLst/>
              <a:gdLst>
                <a:gd name="T0" fmla="*/ 0 w 406"/>
                <a:gd name="T1" fmla="*/ 153 h 96"/>
                <a:gd name="T2" fmla="*/ 71 w 406"/>
                <a:gd name="T3" fmla="*/ 161 h 96"/>
                <a:gd name="T4" fmla="*/ 419 w 406"/>
                <a:gd name="T5" fmla="*/ 69 h 96"/>
                <a:gd name="T6" fmla="*/ 547 w 406"/>
                <a:gd name="T7" fmla="*/ 69 h 96"/>
                <a:gd name="T8" fmla="*/ 744 w 406"/>
                <a:gd name="T9" fmla="*/ 73 h 96"/>
                <a:gd name="T10" fmla="*/ 971 w 406"/>
                <a:gd name="T11" fmla="*/ 132 h 96"/>
                <a:gd name="T12" fmla="*/ 749 w 406"/>
                <a:gd name="T13" fmla="*/ 196 h 96"/>
                <a:gd name="T14" fmla="*/ 494 w 406"/>
                <a:gd name="T15" fmla="*/ 232 h 96"/>
                <a:gd name="T16" fmla="*/ 297 w 406"/>
                <a:gd name="T17" fmla="*/ 184 h 96"/>
                <a:gd name="T18" fmla="*/ 0 w 406"/>
                <a:gd name="T19" fmla="*/ 153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6" h="96">
                  <a:moveTo>
                    <a:pt x="0" y="63"/>
                  </a:moveTo>
                  <a:cubicBezTo>
                    <a:pt x="0" y="63"/>
                    <a:pt x="14" y="73"/>
                    <a:pt x="30" y="66"/>
                  </a:cubicBezTo>
                  <a:cubicBezTo>
                    <a:pt x="45" y="60"/>
                    <a:pt x="144" y="0"/>
                    <a:pt x="175" y="28"/>
                  </a:cubicBezTo>
                  <a:cubicBezTo>
                    <a:pt x="202" y="54"/>
                    <a:pt x="216" y="42"/>
                    <a:pt x="229" y="28"/>
                  </a:cubicBezTo>
                  <a:cubicBezTo>
                    <a:pt x="242" y="15"/>
                    <a:pt x="271" y="12"/>
                    <a:pt x="311" y="30"/>
                  </a:cubicBezTo>
                  <a:cubicBezTo>
                    <a:pt x="351" y="49"/>
                    <a:pt x="397" y="70"/>
                    <a:pt x="406" y="54"/>
                  </a:cubicBezTo>
                  <a:cubicBezTo>
                    <a:pt x="406" y="54"/>
                    <a:pt x="374" y="89"/>
                    <a:pt x="313" y="81"/>
                  </a:cubicBezTo>
                  <a:cubicBezTo>
                    <a:pt x="251" y="73"/>
                    <a:pt x="250" y="96"/>
                    <a:pt x="206" y="96"/>
                  </a:cubicBezTo>
                  <a:cubicBezTo>
                    <a:pt x="162" y="96"/>
                    <a:pt x="156" y="73"/>
                    <a:pt x="124" y="76"/>
                  </a:cubicBezTo>
                  <a:cubicBezTo>
                    <a:pt x="92" y="79"/>
                    <a:pt x="29" y="92"/>
                    <a:pt x="0" y="63"/>
                  </a:cubicBezTo>
                  <a:close/>
                </a:path>
              </a:pathLst>
            </a:custGeom>
            <a:solidFill>
              <a:srgbClr val="9ED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6" name="Freeform 30">
              <a:extLst>
                <a:ext uri="{FF2B5EF4-FFF2-40B4-BE49-F238E27FC236}">
                  <a16:creationId xmlns:a16="http://schemas.microsoft.com/office/drawing/2014/main" id="{60FE952E-DE08-4369-BBD6-A2AE0A922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" y="2940"/>
              <a:ext cx="458" cy="121"/>
            </a:xfrm>
            <a:custGeom>
              <a:avLst/>
              <a:gdLst>
                <a:gd name="T0" fmla="*/ 0 w 342"/>
                <a:gd name="T1" fmla="*/ 28 h 91"/>
                <a:gd name="T2" fmla="*/ 121 w 342"/>
                <a:gd name="T3" fmla="*/ 128 h 91"/>
                <a:gd name="T4" fmla="*/ 406 w 342"/>
                <a:gd name="T5" fmla="*/ 214 h 91"/>
                <a:gd name="T6" fmla="*/ 696 w 342"/>
                <a:gd name="T7" fmla="*/ 124 h 91"/>
                <a:gd name="T8" fmla="*/ 821 w 342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2" h="91">
                  <a:moveTo>
                    <a:pt x="0" y="12"/>
                  </a:moveTo>
                  <a:cubicBezTo>
                    <a:pt x="0" y="12"/>
                    <a:pt x="38" y="37"/>
                    <a:pt x="50" y="54"/>
                  </a:cubicBezTo>
                  <a:cubicBezTo>
                    <a:pt x="62" y="70"/>
                    <a:pt x="93" y="91"/>
                    <a:pt x="169" y="91"/>
                  </a:cubicBezTo>
                  <a:cubicBezTo>
                    <a:pt x="244" y="91"/>
                    <a:pt x="275" y="70"/>
                    <a:pt x="290" y="53"/>
                  </a:cubicBezTo>
                  <a:cubicBezTo>
                    <a:pt x="305" y="35"/>
                    <a:pt x="333" y="3"/>
                    <a:pt x="342" y="0"/>
                  </a:cubicBezTo>
                </a:path>
              </a:pathLst>
            </a:custGeom>
            <a:noFill/>
            <a:ln w="7938" cap="flat">
              <a:solidFill>
                <a:srgbClr val="9ED7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Freeform 31">
              <a:extLst>
                <a:ext uri="{FF2B5EF4-FFF2-40B4-BE49-F238E27FC236}">
                  <a16:creationId xmlns:a16="http://schemas.microsoft.com/office/drawing/2014/main" id="{0882C21E-0559-4DAC-A275-B6944E0F4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" y="1413"/>
              <a:ext cx="1719" cy="690"/>
            </a:xfrm>
            <a:custGeom>
              <a:avLst/>
              <a:gdLst>
                <a:gd name="T0" fmla="*/ 0 w 1285"/>
                <a:gd name="T1" fmla="*/ 1229 h 517"/>
                <a:gd name="T2" fmla="*/ 191 w 1285"/>
                <a:gd name="T3" fmla="*/ 602 h 517"/>
                <a:gd name="T4" fmla="*/ 811 w 1285"/>
                <a:gd name="T5" fmla="*/ 0 h 517"/>
                <a:gd name="T6" fmla="*/ 1621 w 1285"/>
                <a:gd name="T7" fmla="*/ 148 h 517"/>
                <a:gd name="T8" fmla="*/ 2365 w 1285"/>
                <a:gd name="T9" fmla="*/ 28 h 517"/>
                <a:gd name="T10" fmla="*/ 2857 w 1285"/>
                <a:gd name="T11" fmla="*/ 609 h 517"/>
                <a:gd name="T12" fmla="*/ 3077 w 1285"/>
                <a:gd name="T13" fmla="*/ 1223 h 5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5" h="517">
                  <a:moveTo>
                    <a:pt x="0" y="517"/>
                  </a:moveTo>
                  <a:cubicBezTo>
                    <a:pt x="0" y="517"/>
                    <a:pt x="50" y="370"/>
                    <a:pt x="80" y="253"/>
                  </a:cubicBezTo>
                  <a:cubicBezTo>
                    <a:pt x="109" y="135"/>
                    <a:pt x="203" y="0"/>
                    <a:pt x="339" y="0"/>
                  </a:cubicBezTo>
                  <a:cubicBezTo>
                    <a:pt x="474" y="0"/>
                    <a:pt x="544" y="62"/>
                    <a:pt x="677" y="62"/>
                  </a:cubicBezTo>
                  <a:cubicBezTo>
                    <a:pt x="809" y="62"/>
                    <a:pt x="886" y="4"/>
                    <a:pt x="988" y="12"/>
                  </a:cubicBezTo>
                  <a:cubicBezTo>
                    <a:pt x="1135" y="24"/>
                    <a:pt x="1185" y="168"/>
                    <a:pt x="1194" y="256"/>
                  </a:cubicBezTo>
                  <a:cubicBezTo>
                    <a:pt x="1203" y="344"/>
                    <a:pt x="1261" y="497"/>
                    <a:pt x="1285" y="514"/>
                  </a:cubicBezTo>
                </a:path>
              </a:pathLst>
            </a:custGeom>
            <a:noFill/>
            <a:ln w="17463" cap="rnd">
              <a:solidFill>
                <a:srgbClr val="9ED7E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Freeform 32">
              <a:extLst>
                <a:ext uri="{FF2B5EF4-FFF2-40B4-BE49-F238E27FC236}">
                  <a16:creationId xmlns:a16="http://schemas.microsoft.com/office/drawing/2014/main" id="{283A34F0-C85E-4D4E-9EDA-600174395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2021"/>
              <a:ext cx="69" cy="151"/>
            </a:xfrm>
            <a:custGeom>
              <a:avLst/>
              <a:gdLst>
                <a:gd name="T0" fmla="*/ 80 w 52"/>
                <a:gd name="T1" fmla="*/ 254 h 113"/>
                <a:gd name="T2" fmla="*/ 48 w 52"/>
                <a:gd name="T3" fmla="*/ 235 h 113"/>
                <a:gd name="T4" fmla="*/ 31 w 52"/>
                <a:gd name="T5" fmla="*/ 150 h 113"/>
                <a:gd name="T6" fmla="*/ 7 w 52"/>
                <a:gd name="T7" fmla="*/ 73 h 113"/>
                <a:gd name="T8" fmla="*/ 21 w 52"/>
                <a:gd name="T9" fmla="*/ 27 h 113"/>
                <a:gd name="T10" fmla="*/ 61 w 52"/>
                <a:gd name="T11" fmla="*/ 9 h 113"/>
                <a:gd name="T12" fmla="*/ 77 w 52"/>
                <a:gd name="T13" fmla="*/ 41 h 113"/>
                <a:gd name="T14" fmla="*/ 93 w 52"/>
                <a:gd name="T15" fmla="*/ 79 h 113"/>
                <a:gd name="T16" fmla="*/ 117 w 52"/>
                <a:gd name="T17" fmla="*/ 163 h 113"/>
                <a:gd name="T18" fmla="*/ 80 w 52"/>
                <a:gd name="T19" fmla="*/ 254 h 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" h="113">
                  <a:moveTo>
                    <a:pt x="34" y="106"/>
                  </a:moveTo>
                  <a:cubicBezTo>
                    <a:pt x="31" y="112"/>
                    <a:pt x="23" y="113"/>
                    <a:pt x="20" y="99"/>
                  </a:cubicBezTo>
                  <a:cubicBezTo>
                    <a:pt x="17" y="87"/>
                    <a:pt x="17" y="75"/>
                    <a:pt x="13" y="63"/>
                  </a:cubicBezTo>
                  <a:cubicBezTo>
                    <a:pt x="10" y="52"/>
                    <a:pt x="6" y="42"/>
                    <a:pt x="3" y="31"/>
                  </a:cubicBezTo>
                  <a:cubicBezTo>
                    <a:pt x="0" y="21"/>
                    <a:pt x="1" y="18"/>
                    <a:pt x="9" y="11"/>
                  </a:cubicBezTo>
                  <a:cubicBezTo>
                    <a:pt x="13" y="7"/>
                    <a:pt x="20" y="0"/>
                    <a:pt x="26" y="4"/>
                  </a:cubicBezTo>
                  <a:cubicBezTo>
                    <a:pt x="30" y="7"/>
                    <a:pt x="31" y="13"/>
                    <a:pt x="33" y="17"/>
                  </a:cubicBezTo>
                  <a:cubicBezTo>
                    <a:pt x="35" y="23"/>
                    <a:pt x="38" y="28"/>
                    <a:pt x="40" y="33"/>
                  </a:cubicBezTo>
                  <a:cubicBezTo>
                    <a:pt x="44" y="42"/>
                    <a:pt x="52" y="57"/>
                    <a:pt x="50" y="68"/>
                  </a:cubicBezTo>
                  <a:cubicBezTo>
                    <a:pt x="47" y="81"/>
                    <a:pt x="40" y="93"/>
                    <a:pt x="34" y="106"/>
                  </a:cubicBezTo>
                </a:path>
              </a:pathLst>
            </a:custGeom>
            <a:solidFill>
              <a:srgbClr val="D1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Freeform 33">
              <a:extLst>
                <a:ext uri="{FF2B5EF4-FFF2-40B4-BE49-F238E27FC236}">
                  <a16:creationId xmlns:a16="http://schemas.microsoft.com/office/drawing/2014/main" id="{0BE16CF5-B72A-4EBE-85C7-C508B2AA0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" y="1705"/>
              <a:ext cx="506" cy="1012"/>
            </a:xfrm>
            <a:custGeom>
              <a:avLst/>
              <a:gdLst>
                <a:gd name="T0" fmla="*/ 866 w 378"/>
                <a:gd name="T1" fmla="*/ 1654 h 758"/>
                <a:gd name="T2" fmla="*/ 782 w 378"/>
                <a:gd name="T3" fmla="*/ 1692 h 758"/>
                <a:gd name="T4" fmla="*/ 713 w 378"/>
                <a:gd name="T5" fmla="*/ 1642 h 758"/>
                <a:gd name="T6" fmla="*/ 699 w 378"/>
                <a:gd name="T7" fmla="*/ 1565 h 758"/>
                <a:gd name="T8" fmla="*/ 709 w 378"/>
                <a:gd name="T9" fmla="*/ 1537 h 758"/>
                <a:gd name="T10" fmla="*/ 731 w 378"/>
                <a:gd name="T11" fmla="*/ 1565 h 758"/>
                <a:gd name="T12" fmla="*/ 752 w 378"/>
                <a:gd name="T13" fmla="*/ 1633 h 758"/>
                <a:gd name="T14" fmla="*/ 815 w 378"/>
                <a:gd name="T15" fmla="*/ 1621 h 758"/>
                <a:gd name="T16" fmla="*/ 822 w 378"/>
                <a:gd name="T17" fmla="*/ 1565 h 758"/>
                <a:gd name="T18" fmla="*/ 822 w 378"/>
                <a:gd name="T19" fmla="*/ 1507 h 758"/>
                <a:gd name="T20" fmla="*/ 806 w 378"/>
                <a:gd name="T21" fmla="*/ 1390 h 758"/>
                <a:gd name="T22" fmla="*/ 772 w 378"/>
                <a:gd name="T23" fmla="*/ 1292 h 758"/>
                <a:gd name="T24" fmla="*/ 724 w 378"/>
                <a:gd name="T25" fmla="*/ 1208 h 758"/>
                <a:gd name="T26" fmla="*/ 588 w 378"/>
                <a:gd name="T27" fmla="*/ 1334 h 758"/>
                <a:gd name="T28" fmla="*/ 423 w 378"/>
                <a:gd name="T29" fmla="*/ 1733 h 758"/>
                <a:gd name="T30" fmla="*/ 396 w 378"/>
                <a:gd name="T31" fmla="*/ 1797 h 758"/>
                <a:gd name="T32" fmla="*/ 335 w 378"/>
                <a:gd name="T33" fmla="*/ 1776 h 758"/>
                <a:gd name="T34" fmla="*/ 289 w 378"/>
                <a:gd name="T35" fmla="*/ 1709 h 758"/>
                <a:gd name="T36" fmla="*/ 221 w 378"/>
                <a:gd name="T37" fmla="*/ 1634 h 758"/>
                <a:gd name="T38" fmla="*/ 90 w 378"/>
                <a:gd name="T39" fmla="*/ 1494 h 758"/>
                <a:gd name="T40" fmla="*/ 44 w 378"/>
                <a:gd name="T41" fmla="*/ 1362 h 758"/>
                <a:gd name="T42" fmla="*/ 133 w 378"/>
                <a:gd name="T43" fmla="*/ 1330 h 758"/>
                <a:gd name="T44" fmla="*/ 245 w 378"/>
                <a:gd name="T45" fmla="*/ 1308 h 758"/>
                <a:gd name="T46" fmla="*/ 451 w 378"/>
                <a:gd name="T47" fmla="*/ 1262 h 758"/>
                <a:gd name="T48" fmla="*/ 550 w 378"/>
                <a:gd name="T49" fmla="*/ 1238 h 758"/>
                <a:gd name="T50" fmla="*/ 640 w 378"/>
                <a:gd name="T51" fmla="*/ 1206 h 758"/>
                <a:gd name="T52" fmla="*/ 652 w 378"/>
                <a:gd name="T53" fmla="*/ 1140 h 758"/>
                <a:gd name="T54" fmla="*/ 716 w 378"/>
                <a:gd name="T55" fmla="*/ 1171 h 758"/>
                <a:gd name="T56" fmla="*/ 778 w 378"/>
                <a:gd name="T57" fmla="*/ 1219 h 758"/>
                <a:gd name="T58" fmla="*/ 799 w 378"/>
                <a:gd name="T59" fmla="*/ 1155 h 758"/>
                <a:gd name="T60" fmla="*/ 809 w 378"/>
                <a:gd name="T61" fmla="*/ 952 h 758"/>
                <a:gd name="T62" fmla="*/ 767 w 378"/>
                <a:gd name="T63" fmla="*/ 900 h 758"/>
                <a:gd name="T64" fmla="*/ 720 w 378"/>
                <a:gd name="T65" fmla="*/ 802 h 758"/>
                <a:gd name="T66" fmla="*/ 655 w 378"/>
                <a:gd name="T67" fmla="*/ 599 h 758"/>
                <a:gd name="T68" fmla="*/ 340 w 378"/>
                <a:gd name="T69" fmla="*/ 395 h 758"/>
                <a:gd name="T70" fmla="*/ 269 w 378"/>
                <a:gd name="T71" fmla="*/ 347 h 758"/>
                <a:gd name="T72" fmla="*/ 312 w 378"/>
                <a:gd name="T73" fmla="*/ 282 h 758"/>
                <a:gd name="T74" fmla="*/ 356 w 378"/>
                <a:gd name="T75" fmla="*/ 207 h 758"/>
                <a:gd name="T76" fmla="*/ 356 w 378"/>
                <a:gd name="T77" fmla="*/ 176 h 758"/>
                <a:gd name="T78" fmla="*/ 388 w 378"/>
                <a:gd name="T79" fmla="*/ 140 h 758"/>
                <a:gd name="T80" fmla="*/ 565 w 378"/>
                <a:gd name="T81" fmla="*/ 91 h 758"/>
                <a:gd name="T82" fmla="*/ 758 w 378"/>
                <a:gd name="T83" fmla="*/ 21 h 758"/>
                <a:gd name="T84" fmla="*/ 809 w 378"/>
                <a:gd name="T85" fmla="*/ 5 h 758"/>
                <a:gd name="T86" fmla="*/ 822 w 378"/>
                <a:gd name="T87" fmla="*/ 44 h 758"/>
                <a:gd name="T88" fmla="*/ 821 w 378"/>
                <a:gd name="T89" fmla="*/ 176 h 758"/>
                <a:gd name="T90" fmla="*/ 825 w 378"/>
                <a:gd name="T91" fmla="*/ 298 h 758"/>
                <a:gd name="T92" fmla="*/ 827 w 378"/>
                <a:gd name="T93" fmla="*/ 356 h 758"/>
                <a:gd name="T94" fmla="*/ 809 w 378"/>
                <a:gd name="T95" fmla="*/ 406 h 758"/>
                <a:gd name="T96" fmla="*/ 739 w 378"/>
                <a:gd name="T97" fmla="*/ 590 h 758"/>
                <a:gd name="T98" fmla="*/ 744 w 378"/>
                <a:gd name="T99" fmla="*/ 788 h 758"/>
                <a:gd name="T100" fmla="*/ 863 w 378"/>
                <a:gd name="T101" fmla="*/ 802 h 758"/>
                <a:gd name="T102" fmla="*/ 817 w 378"/>
                <a:gd name="T103" fmla="*/ 730 h 758"/>
                <a:gd name="T104" fmla="*/ 827 w 378"/>
                <a:gd name="T105" fmla="*/ 653 h 758"/>
                <a:gd name="T106" fmla="*/ 878 w 378"/>
                <a:gd name="T107" fmla="*/ 825 h 758"/>
                <a:gd name="T108" fmla="*/ 851 w 378"/>
                <a:gd name="T109" fmla="*/ 1080 h 758"/>
                <a:gd name="T110" fmla="*/ 847 w 378"/>
                <a:gd name="T111" fmla="*/ 1294 h 758"/>
                <a:gd name="T112" fmla="*/ 850 w 378"/>
                <a:gd name="T113" fmla="*/ 1379 h 758"/>
                <a:gd name="T114" fmla="*/ 873 w 378"/>
                <a:gd name="T115" fmla="*/ 1610 h 758"/>
                <a:gd name="T116" fmla="*/ 866 w 378"/>
                <a:gd name="T117" fmla="*/ 1654 h 7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78" h="758">
                  <a:moveTo>
                    <a:pt x="361" y="695"/>
                  </a:moveTo>
                  <a:cubicBezTo>
                    <a:pt x="359" y="707"/>
                    <a:pt x="336" y="711"/>
                    <a:pt x="326" y="711"/>
                  </a:cubicBezTo>
                  <a:cubicBezTo>
                    <a:pt x="314" y="709"/>
                    <a:pt x="303" y="700"/>
                    <a:pt x="297" y="690"/>
                  </a:cubicBezTo>
                  <a:cubicBezTo>
                    <a:pt x="291" y="680"/>
                    <a:pt x="288" y="668"/>
                    <a:pt x="291" y="658"/>
                  </a:cubicBezTo>
                  <a:cubicBezTo>
                    <a:pt x="291" y="654"/>
                    <a:pt x="291" y="646"/>
                    <a:pt x="296" y="646"/>
                  </a:cubicBezTo>
                  <a:cubicBezTo>
                    <a:pt x="303" y="647"/>
                    <a:pt x="305" y="652"/>
                    <a:pt x="305" y="658"/>
                  </a:cubicBezTo>
                  <a:cubicBezTo>
                    <a:pt x="304" y="671"/>
                    <a:pt x="304" y="678"/>
                    <a:pt x="314" y="686"/>
                  </a:cubicBezTo>
                  <a:cubicBezTo>
                    <a:pt x="322" y="693"/>
                    <a:pt x="335" y="692"/>
                    <a:pt x="340" y="681"/>
                  </a:cubicBezTo>
                  <a:cubicBezTo>
                    <a:pt x="343" y="675"/>
                    <a:pt x="342" y="665"/>
                    <a:pt x="343" y="658"/>
                  </a:cubicBezTo>
                  <a:cubicBezTo>
                    <a:pt x="343" y="650"/>
                    <a:pt x="343" y="642"/>
                    <a:pt x="343" y="634"/>
                  </a:cubicBezTo>
                  <a:cubicBezTo>
                    <a:pt x="342" y="617"/>
                    <a:pt x="340" y="600"/>
                    <a:pt x="336" y="584"/>
                  </a:cubicBezTo>
                  <a:cubicBezTo>
                    <a:pt x="333" y="570"/>
                    <a:pt x="328" y="556"/>
                    <a:pt x="322" y="543"/>
                  </a:cubicBezTo>
                  <a:cubicBezTo>
                    <a:pt x="317" y="532"/>
                    <a:pt x="311" y="516"/>
                    <a:pt x="302" y="508"/>
                  </a:cubicBezTo>
                  <a:cubicBezTo>
                    <a:pt x="285" y="494"/>
                    <a:pt x="252" y="549"/>
                    <a:pt x="245" y="560"/>
                  </a:cubicBezTo>
                  <a:cubicBezTo>
                    <a:pt x="212" y="611"/>
                    <a:pt x="190" y="669"/>
                    <a:pt x="176" y="728"/>
                  </a:cubicBezTo>
                  <a:cubicBezTo>
                    <a:pt x="174" y="736"/>
                    <a:pt x="174" y="753"/>
                    <a:pt x="165" y="755"/>
                  </a:cubicBezTo>
                  <a:cubicBezTo>
                    <a:pt x="155" y="758"/>
                    <a:pt x="147" y="754"/>
                    <a:pt x="140" y="746"/>
                  </a:cubicBezTo>
                  <a:cubicBezTo>
                    <a:pt x="133" y="737"/>
                    <a:pt x="128" y="727"/>
                    <a:pt x="120" y="718"/>
                  </a:cubicBezTo>
                  <a:cubicBezTo>
                    <a:pt x="112" y="707"/>
                    <a:pt x="101" y="697"/>
                    <a:pt x="92" y="687"/>
                  </a:cubicBezTo>
                  <a:cubicBezTo>
                    <a:pt x="73" y="668"/>
                    <a:pt x="54" y="649"/>
                    <a:pt x="37" y="628"/>
                  </a:cubicBezTo>
                  <a:cubicBezTo>
                    <a:pt x="27" y="616"/>
                    <a:pt x="0" y="587"/>
                    <a:pt x="19" y="572"/>
                  </a:cubicBezTo>
                  <a:cubicBezTo>
                    <a:pt x="28" y="564"/>
                    <a:pt x="43" y="561"/>
                    <a:pt x="55" y="559"/>
                  </a:cubicBezTo>
                  <a:cubicBezTo>
                    <a:pt x="71" y="556"/>
                    <a:pt x="86" y="553"/>
                    <a:pt x="102" y="550"/>
                  </a:cubicBezTo>
                  <a:cubicBezTo>
                    <a:pt x="131" y="544"/>
                    <a:pt x="159" y="537"/>
                    <a:pt x="188" y="530"/>
                  </a:cubicBezTo>
                  <a:cubicBezTo>
                    <a:pt x="202" y="526"/>
                    <a:pt x="215" y="523"/>
                    <a:pt x="229" y="520"/>
                  </a:cubicBezTo>
                  <a:cubicBezTo>
                    <a:pt x="240" y="517"/>
                    <a:pt x="259" y="516"/>
                    <a:pt x="267" y="506"/>
                  </a:cubicBezTo>
                  <a:cubicBezTo>
                    <a:pt x="274" y="498"/>
                    <a:pt x="277" y="487"/>
                    <a:pt x="272" y="479"/>
                  </a:cubicBezTo>
                  <a:cubicBezTo>
                    <a:pt x="263" y="465"/>
                    <a:pt x="284" y="406"/>
                    <a:pt x="299" y="492"/>
                  </a:cubicBezTo>
                  <a:cubicBezTo>
                    <a:pt x="301" y="503"/>
                    <a:pt x="311" y="515"/>
                    <a:pt x="324" y="512"/>
                  </a:cubicBezTo>
                  <a:cubicBezTo>
                    <a:pt x="336" y="509"/>
                    <a:pt x="333" y="493"/>
                    <a:pt x="333" y="485"/>
                  </a:cubicBezTo>
                  <a:cubicBezTo>
                    <a:pt x="335" y="456"/>
                    <a:pt x="336" y="428"/>
                    <a:pt x="337" y="400"/>
                  </a:cubicBezTo>
                  <a:cubicBezTo>
                    <a:pt x="337" y="390"/>
                    <a:pt x="325" y="385"/>
                    <a:pt x="320" y="378"/>
                  </a:cubicBezTo>
                  <a:cubicBezTo>
                    <a:pt x="311" y="365"/>
                    <a:pt x="305" y="351"/>
                    <a:pt x="300" y="337"/>
                  </a:cubicBezTo>
                  <a:cubicBezTo>
                    <a:pt x="291" y="309"/>
                    <a:pt x="286" y="278"/>
                    <a:pt x="273" y="252"/>
                  </a:cubicBezTo>
                  <a:cubicBezTo>
                    <a:pt x="248" y="202"/>
                    <a:pt x="191" y="182"/>
                    <a:pt x="142" y="166"/>
                  </a:cubicBezTo>
                  <a:cubicBezTo>
                    <a:pt x="132" y="163"/>
                    <a:pt x="112" y="159"/>
                    <a:pt x="112" y="146"/>
                  </a:cubicBezTo>
                  <a:cubicBezTo>
                    <a:pt x="112" y="132"/>
                    <a:pt x="120" y="125"/>
                    <a:pt x="130" y="118"/>
                  </a:cubicBezTo>
                  <a:cubicBezTo>
                    <a:pt x="140" y="112"/>
                    <a:pt x="149" y="99"/>
                    <a:pt x="149" y="87"/>
                  </a:cubicBezTo>
                  <a:cubicBezTo>
                    <a:pt x="149" y="84"/>
                    <a:pt x="147" y="77"/>
                    <a:pt x="149" y="74"/>
                  </a:cubicBezTo>
                  <a:cubicBezTo>
                    <a:pt x="153" y="69"/>
                    <a:pt x="157" y="64"/>
                    <a:pt x="162" y="59"/>
                  </a:cubicBezTo>
                  <a:cubicBezTo>
                    <a:pt x="182" y="42"/>
                    <a:pt x="209" y="36"/>
                    <a:pt x="235" y="38"/>
                  </a:cubicBezTo>
                  <a:cubicBezTo>
                    <a:pt x="267" y="40"/>
                    <a:pt x="289" y="24"/>
                    <a:pt x="316" y="9"/>
                  </a:cubicBezTo>
                  <a:cubicBezTo>
                    <a:pt x="321" y="6"/>
                    <a:pt x="330" y="0"/>
                    <a:pt x="337" y="2"/>
                  </a:cubicBezTo>
                  <a:cubicBezTo>
                    <a:pt x="345" y="5"/>
                    <a:pt x="343" y="12"/>
                    <a:pt x="343" y="19"/>
                  </a:cubicBezTo>
                  <a:cubicBezTo>
                    <a:pt x="342" y="37"/>
                    <a:pt x="341" y="56"/>
                    <a:pt x="342" y="74"/>
                  </a:cubicBezTo>
                  <a:cubicBezTo>
                    <a:pt x="342" y="91"/>
                    <a:pt x="343" y="108"/>
                    <a:pt x="344" y="125"/>
                  </a:cubicBezTo>
                  <a:cubicBezTo>
                    <a:pt x="345" y="133"/>
                    <a:pt x="348" y="143"/>
                    <a:pt x="345" y="150"/>
                  </a:cubicBezTo>
                  <a:cubicBezTo>
                    <a:pt x="343" y="157"/>
                    <a:pt x="340" y="164"/>
                    <a:pt x="337" y="171"/>
                  </a:cubicBezTo>
                  <a:cubicBezTo>
                    <a:pt x="326" y="197"/>
                    <a:pt x="315" y="221"/>
                    <a:pt x="308" y="248"/>
                  </a:cubicBezTo>
                  <a:cubicBezTo>
                    <a:pt x="302" y="273"/>
                    <a:pt x="296" y="307"/>
                    <a:pt x="310" y="331"/>
                  </a:cubicBezTo>
                  <a:cubicBezTo>
                    <a:pt x="319" y="346"/>
                    <a:pt x="360" y="370"/>
                    <a:pt x="360" y="337"/>
                  </a:cubicBezTo>
                  <a:cubicBezTo>
                    <a:pt x="360" y="325"/>
                    <a:pt x="347" y="317"/>
                    <a:pt x="341" y="307"/>
                  </a:cubicBezTo>
                  <a:cubicBezTo>
                    <a:pt x="336" y="297"/>
                    <a:pt x="327" y="277"/>
                    <a:pt x="345" y="274"/>
                  </a:cubicBezTo>
                  <a:cubicBezTo>
                    <a:pt x="378" y="267"/>
                    <a:pt x="368" y="330"/>
                    <a:pt x="366" y="347"/>
                  </a:cubicBezTo>
                  <a:cubicBezTo>
                    <a:pt x="362" y="382"/>
                    <a:pt x="358" y="418"/>
                    <a:pt x="355" y="454"/>
                  </a:cubicBezTo>
                  <a:cubicBezTo>
                    <a:pt x="352" y="484"/>
                    <a:pt x="353" y="514"/>
                    <a:pt x="353" y="544"/>
                  </a:cubicBezTo>
                  <a:cubicBezTo>
                    <a:pt x="353" y="556"/>
                    <a:pt x="352" y="568"/>
                    <a:pt x="354" y="580"/>
                  </a:cubicBezTo>
                  <a:cubicBezTo>
                    <a:pt x="359" y="611"/>
                    <a:pt x="366" y="643"/>
                    <a:pt x="364" y="676"/>
                  </a:cubicBezTo>
                  <a:cubicBezTo>
                    <a:pt x="364" y="682"/>
                    <a:pt x="363" y="689"/>
                    <a:pt x="361" y="695"/>
                  </a:cubicBezTo>
                </a:path>
              </a:pathLst>
            </a:custGeom>
            <a:solidFill>
              <a:srgbClr val="D1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Freeform 34">
              <a:extLst>
                <a:ext uri="{FF2B5EF4-FFF2-40B4-BE49-F238E27FC236}">
                  <a16:creationId xmlns:a16="http://schemas.microsoft.com/office/drawing/2014/main" id="{3E50B746-E2B7-4004-AFFF-F2479EA1D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" y="2100"/>
              <a:ext cx="60" cy="164"/>
            </a:xfrm>
            <a:custGeom>
              <a:avLst/>
              <a:gdLst>
                <a:gd name="T0" fmla="*/ 31 w 45"/>
                <a:gd name="T1" fmla="*/ 289 h 123"/>
                <a:gd name="T2" fmla="*/ 15 w 45"/>
                <a:gd name="T3" fmla="*/ 292 h 123"/>
                <a:gd name="T4" fmla="*/ 16 w 45"/>
                <a:gd name="T5" fmla="*/ 265 h 123"/>
                <a:gd name="T6" fmla="*/ 36 w 45"/>
                <a:gd name="T7" fmla="*/ 169 h 123"/>
                <a:gd name="T8" fmla="*/ 59 w 45"/>
                <a:gd name="T9" fmla="*/ 9 h 123"/>
                <a:gd name="T10" fmla="*/ 97 w 45"/>
                <a:gd name="T11" fmla="*/ 69 h 123"/>
                <a:gd name="T12" fmla="*/ 105 w 45"/>
                <a:gd name="T13" fmla="*/ 149 h 123"/>
                <a:gd name="T14" fmla="*/ 31 w 45"/>
                <a:gd name="T15" fmla="*/ 289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" h="123">
                  <a:moveTo>
                    <a:pt x="13" y="122"/>
                  </a:moveTo>
                  <a:cubicBezTo>
                    <a:pt x="11" y="123"/>
                    <a:pt x="8" y="123"/>
                    <a:pt x="6" y="123"/>
                  </a:cubicBezTo>
                  <a:cubicBezTo>
                    <a:pt x="0" y="122"/>
                    <a:pt x="6" y="114"/>
                    <a:pt x="7" y="112"/>
                  </a:cubicBezTo>
                  <a:cubicBezTo>
                    <a:pt x="14" y="98"/>
                    <a:pt x="16" y="87"/>
                    <a:pt x="15" y="71"/>
                  </a:cubicBezTo>
                  <a:cubicBezTo>
                    <a:pt x="15" y="62"/>
                    <a:pt x="5" y="0"/>
                    <a:pt x="25" y="4"/>
                  </a:cubicBezTo>
                  <a:cubicBezTo>
                    <a:pt x="32" y="6"/>
                    <a:pt x="39" y="23"/>
                    <a:pt x="41" y="29"/>
                  </a:cubicBezTo>
                  <a:cubicBezTo>
                    <a:pt x="44" y="40"/>
                    <a:pt x="45" y="52"/>
                    <a:pt x="44" y="63"/>
                  </a:cubicBezTo>
                  <a:cubicBezTo>
                    <a:pt x="41" y="85"/>
                    <a:pt x="31" y="108"/>
                    <a:pt x="13" y="122"/>
                  </a:cubicBezTo>
                </a:path>
              </a:pathLst>
            </a:custGeom>
            <a:solidFill>
              <a:srgbClr val="D1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Freeform 35">
              <a:extLst>
                <a:ext uri="{FF2B5EF4-FFF2-40B4-BE49-F238E27FC236}">
                  <a16:creationId xmlns:a16="http://schemas.microsoft.com/office/drawing/2014/main" id="{A764ABD4-06D0-4187-A629-8B6E59A85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2101"/>
              <a:ext cx="63" cy="127"/>
            </a:xfrm>
            <a:custGeom>
              <a:avLst/>
              <a:gdLst>
                <a:gd name="T0" fmla="*/ 9 w 47"/>
                <a:gd name="T1" fmla="*/ 99 h 95"/>
                <a:gd name="T2" fmla="*/ 64 w 47"/>
                <a:gd name="T3" fmla="*/ 9 h 95"/>
                <a:gd name="T4" fmla="*/ 86 w 47"/>
                <a:gd name="T5" fmla="*/ 110 h 95"/>
                <a:gd name="T6" fmla="*/ 83 w 47"/>
                <a:gd name="T7" fmla="*/ 186 h 95"/>
                <a:gd name="T8" fmla="*/ 48 w 47"/>
                <a:gd name="T9" fmla="*/ 211 h 95"/>
                <a:gd name="T10" fmla="*/ 9 w 47"/>
                <a:gd name="T11" fmla="*/ 99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95">
                  <a:moveTo>
                    <a:pt x="4" y="41"/>
                  </a:moveTo>
                  <a:cubicBezTo>
                    <a:pt x="7" y="27"/>
                    <a:pt x="10" y="7"/>
                    <a:pt x="27" y="4"/>
                  </a:cubicBezTo>
                  <a:cubicBezTo>
                    <a:pt x="47" y="0"/>
                    <a:pt x="37" y="35"/>
                    <a:pt x="36" y="46"/>
                  </a:cubicBezTo>
                  <a:cubicBezTo>
                    <a:pt x="35" y="57"/>
                    <a:pt x="34" y="67"/>
                    <a:pt x="34" y="78"/>
                  </a:cubicBezTo>
                  <a:cubicBezTo>
                    <a:pt x="34" y="89"/>
                    <a:pt x="31" y="95"/>
                    <a:pt x="20" y="88"/>
                  </a:cubicBezTo>
                  <a:cubicBezTo>
                    <a:pt x="5" y="77"/>
                    <a:pt x="0" y="59"/>
                    <a:pt x="4" y="41"/>
                  </a:cubicBezTo>
                </a:path>
              </a:pathLst>
            </a:custGeom>
            <a:solidFill>
              <a:srgbClr val="D1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Freeform 36">
              <a:extLst>
                <a:ext uri="{FF2B5EF4-FFF2-40B4-BE49-F238E27FC236}">
                  <a16:creationId xmlns:a16="http://schemas.microsoft.com/office/drawing/2014/main" id="{B21FABEA-F837-4916-847E-AEB2D87DA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" y="2019"/>
              <a:ext cx="85" cy="181"/>
            </a:xfrm>
            <a:custGeom>
              <a:avLst/>
              <a:gdLst>
                <a:gd name="T0" fmla="*/ 141 w 64"/>
                <a:gd name="T1" fmla="*/ 76 h 136"/>
                <a:gd name="T2" fmla="*/ 98 w 64"/>
                <a:gd name="T3" fmla="*/ 144 h 136"/>
                <a:gd name="T4" fmla="*/ 98 w 64"/>
                <a:gd name="T5" fmla="*/ 198 h 136"/>
                <a:gd name="T6" fmla="*/ 98 w 64"/>
                <a:gd name="T7" fmla="*/ 277 h 136"/>
                <a:gd name="T8" fmla="*/ 80 w 64"/>
                <a:gd name="T9" fmla="*/ 319 h 136"/>
                <a:gd name="T10" fmla="*/ 33 w 64"/>
                <a:gd name="T11" fmla="*/ 298 h 136"/>
                <a:gd name="T12" fmla="*/ 7 w 64"/>
                <a:gd name="T13" fmla="*/ 258 h 136"/>
                <a:gd name="T14" fmla="*/ 5 w 64"/>
                <a:gd name="T15" fmla="*/ 194 h 136"/>
                <a:gd name="T16" fmla="*/ 15 w 64"/>
                <a:gd name="T17" fmla="*/ 128 h 136"/>
                <a:gd name="T18" fmla="*/ 76 w 64"/>
                <a:gd name="T19" fmla="*/ 20 h 136"/>
                <a:gd name="T20" fmla="*/ 122 w 64"/>
                <a:gd name="T21" fmla="*/ 16 h 136"/>
                <a:gd name="T22" fmla="*/ 141 w 64"/>
                <a:gd name="T23" fmla="*/ 76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136">
                  <a:moveTo>
                    <a:pt x="60" y="32"/>
                  </a:moveTo>
                  <a:cubicBezTo>
                    <a:pt x="56" y="43"/>
                    <a:pt x="42" y="48"/>
                    <a:pt x="42" y="61"/>
                  </a:cubicBezTo>
                  <a:cubicBezTo>
                    <a:pt x="42" y="69"/>
                    <a:pt x="42" y="76"/>
                    <a:pt x="42" y="84"/>
                  </a:cubicBezTo>
                  <a:cubicBezTo>
                    <a:pt x="42" y="95"/>
                    <a:pt x="42" y="106"/>
                    <a:pt x="42" y="117"/>
                  </a:cubicBezTo>
                  <a:cubicBezTo>
                    <a:pt x="42" y="124"/>
                    <a:pt x="44" y="134"/>
                    <a:pt x="34" y="135"/>
                  </a:cubicBezTo>
                  <a:cubicBezTo>
                    <a:pt x="29" y="136"/>
                    <a:pt x="18" y="128"/>
                    <a:pt x="14" y="126"/>
                  </a:cubicBezTo>
                  <a:cubicBezTo>
                    <a:pt x="8" y="122"/>
                    <a:pt x="6" y="116"/>
                    <a:pt x="3" y="110"/>
                  </a:cubicBezTo>
                  <a:cubicBezTo>
                    <a:pt x="0" y="102"/>
                    <a:pt x="2" y="91"/>
                    <a:pt x="2" y="83"/>
                  </a:cubicBezTo>
                  <a:cubicBezTo>
                    <a:pt x="3" y="73"/>
                    <a:pt x="4" y="63"/>
                    <a:pt x="6" y="54"/>
                  </a:cubicBezTo>
                  <a:cubicBezTo>
                    <a:pt x="10" y="36"/>
                    <a:pt x="16" y="18"/>
                    <a:pt x="32" y="8"/>
                  </a:cubicBezTo>
                  <a:cubicBezTo>
                    <a:pt x="37" y="5"/>
                    <a:pt x="48" y="0"/>
                    <a:pt x="52" y="7"/>
                  </a:cubicBezTo>
                  <a:cubicBezTo>
                    <a:pt x="55" y="14"/>
                    <a:pt x="64" y="24"/>
                    <a:pt x="60" y="32"/>
                  </a:cubicBezTo>
                </a:path>
              </a:pathLst>
            </a:custGeom>
            <a:solidFill>
              <a:srgbClr val="D1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3" name="Freeform 37">
              <a:extLst>
                <a:ext uri="{FF2B5EF4-FFF2-40B4-BE49-F238E27FC236}">
                  <a16:creationId xmlns:a16="http://schemas.microsoft.com/office/drawing/2014/main" id="{433F5B60-6420-43FF-ADF3-3AC31C202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2220"/>
              <a:ext cx="83" cy="106"/>
            </a:xfrm>
            <a:custGeom>
              <a:avLst/>
              <a:gdLst>
                <a:gd name="T0" fmla="*/ 43 w 62"/>
                <a:gd name="T1" fmla="*/ 184 h 79"/>
                <a:gd name="T2" fmla="*/ 15 w 62"/>
                <a:gd name="T3" fmla="*/ 184 h 79"/>
                <a:gd name="T4" fmla="*/ 5 w 62"/>
                <a:gd name="T5" fmla="*/ 160 h 79"/>
                <a:gd name="T6" fmla="*/ 36 w 62"/>
                <a:gd name="T7" fmla="*/ 111 h 79"/>
                <a:gd name="T8" fmla="*/ 118 w 62"/>
                <a:gd name="T9" fmla="*/ 21 h 79"/>
                <a:gd name="T10" fmla="*/ 104 w 62"/>
                <a:gd name="T11" fmla="*/ 148 h 79"/>
                <a:gd name="T12" fmla="*/ 43 w 62"/>
                <a:gd name="T13" fmla="*/ 184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79">
                  <a:moveTo>
                    <a:pt x="18" y="76"/>
                  </a:moveTo>
                  <a:cubicBezTo>
                    <a:pt x="14" y="76"/>
                    <a:pt x="10" y="76"/>
                    <a:pt x="6" y="76"/>
                  </a:cubicBezTo>
                  <a:cubicBezTo>
                    <a:pt x="0" y="76"/>
                    <a:pt x="1" y="72"/>
                    <a:pt x="2" y="66"/>
                  </a:cubicBezTo>
                  <a:cubicBezTo>
                    <a:pt x="3" y="58"/>
                    <a:pt x="9" y="52"/>
                    <a:pt x="15" y="46"/>
                  </a:cubicBezTo>
                  <a:cubicBezTo>
                    <a:pt x="26" y="33"/>
                    <a:pt x="37" y="21"/>
                    <a:pt x="49" y="9"/>
                  </a:cubicBezTo>
                  <a:cubicBezTo>
                    <a:pt x="62" y="0"/>
                    <a:pt x="34" y="41"/>
                    <a:pt x="43" y="61"/>
                  </a:cubicBezTo>
                  <a:cubicBezTo>
                    <a:pt x="43" y="61"/>
                    <a:pt x="51" y="79"/>
                    <a:pt x="18" y="76"/>
                  </a:cubicBezTo>
                  <a:close/>
                </a:path>
              </a:pathLst>
            </a:custGeom>
            <a:solidFill>
              <a:srgbClr val="D1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Freeform 38">
              <a:extLst>
                <a:ext uri="{FF2B5EF4-FFF2-40B4-BE49-F238E27FC236}">
                  <a16:creationId xmlns:a16="http://schemas.microsoft.com/office/drawing/2014/main" id="{BEB9C216-5BE3-4BC0-A27D-76A7F11B5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1706"/>
              <a:ext cx="516" cy="1001"/>
            </a:xfrm>
            <a:custGeom>
              <a:avLst/>
              <a:gdLst>
                <a:gd name="T0" fmla="*/ 654 w 386"/>
                <a:gd name="T1" fmla="*/ 1654 h 750"/>
                <a:gd name="T2" fmla="*/ 513 w 386"/>
                <a:gd name="T3" fmla="*/ 1782 h 750"/>
                <a:gd name="T4" fmla="*/ 467 w 386"/>
                <a:gd name="T5" fmla="*/ 1682 h 750"/>
                <a:gd name="T6" fmla="*/ 349 w 386"/>
                <a:gd name="T7" fmla="*/ 1369 h 750"/>
                <a:gd name="T8" fmla="*/ 239 w 386"/>
                <a:gd name="T9" fmla="*/ 1228 h 750"/>
                <a:gd name="T10" fmla="*/ 184 w 386"/>
                <a:gd name="T11" fmla="*/ 1295 h 750"/>
                <a:gd name="T12" fmla="*/ 91 w 386"/>
                <a:gd name="T13" fmla="*/ 1479 h 750"/>
                <a:gd name="T14" fmla="*/ 163 w 386"/>
                <a:gd name="T15" fmla="*/ 1619 h 750"/>
                <a:gd name="T16" fmla="*/ 225 w 386"/>
                <a:gd name="T17" fmla="*/ 1492 h 750"/>
                <a:gd name="T18" fmla="*/ 211 w 386"/>
                <a:gd name="T19" fmla="*/ 1640 h 750"/>
                <a:gd name="T20" fmla="*/ 55 w 386"/>
                <a:gd name="T21" fmla="*/ 1512 h 750"/>
                <a:gd name="T22" fmla="*/ 49 w 386"/>
                <a:gd name="T23" fmla="*/ 1132 h 750"/>
                <a:gd name="T24" fmla="*/ 12 w 386"/>
                <a:gd name="T25" fmla="*/ 773 h 750"/>
                <a:gd name="T26" fmla="*/ 74 w 386"/>
                <a:gd name="T27" fmla="*/ 670 h 750"/>
                <a:gd name="T28" fmla="*/ 33 w 386"/>
                <a:gd name="T29" fmla="*/ 826 h 750"/>
                <a:gd name="T30" fmla="*/ 143 w 386"/>
                <a:gd name="T31" fmla="*/ 767 h 750"/>
                <a:gd name="T32" fmla="*/ 128 w 386"/>
                <a:gd name="T33" fmla="*/ 442 h 750"/>
                <a:gd name="T34" fmla="*/ 76 w 386"/>
                <a:gd name="T35" fmla="*/ 259 h 750"/>
                <a:gd name="T36" fmla="*/ 84 w 386"/>
                <a:gd name="T37" fmla="*/ 79 h 750"/>
                <a:gd name="T38" fmla="*/ 102 w 386"/>
                <a:gd name="T39" fmla="*/ 7 h 750"/>
                <a:gd name="T40" fmla="*/ 164 w 386"/>
                <a:gd name="T41" fmla="*/ 33 h 750"/>
                <a:gd name="T42" fmla="*/ 334 w 386"/>
                <a:gd name="T43" fmla="*/ 52 h 750"/>
                <a:gd name="T44" fmla="*/ 376 w 386"/>
                <a:gd name="T45" fmla="*/ 71 h 750"/>
                <a:gd name="T46" fmla="*/ 632 w 386"/>
                <a:gd name="T47" fmla="*/ 271 h 750"/>
                <a:gd name="T48" fmla="*/ 586 w 386"/>
                <a:gd name="T49" fmla="*/ 395 h 750"/>
                <a:gd name="T50" fmla="*/ 275 w 386"/>
                <a:gd name="T51" fmla="*/ 575 h 750"/>
                <a:gd name="T52" fmla="*/ 192 w 386"/>
                <a:gd name="T53" fmla="*/ 719 h 750"/>
                <a:gd name="T54" fmla="*/ 100 w 386"/>
                <a:gd name="T55" fmla="*/ 944 h 750"/>
                <a:gd name="T56" fmla="*/ 106 w 386"/>
                <a:gd name="T57" fmla="*/ 1220 h 750"/>
                <a:gd name="T58" fmla="*/ 192 w 386"/>
                <a:gd name="T59" fmla="*/ 1201 h 750"/>
                <a:gd name="T60" fmla="*/ 255 w 386"/>
                <a:gd name="T61" fmla="*/ 1077 h 750"/>
                <a:gd name="T62" fmla="*/ 328 w 386"/>
                <a:gd name="T63" fmla="*/ 1201 h 750"/>
                <a:gd name="T64" fmla="*/ 602 w 386"/>
                <a:gd name="T65" fmla="*/ 1209 h 750"/>
                <a:gd name="T66" fmla="*/ 856 w 386"/>
                <a:gd name="T67" fmla="*/ 1224 h 750"/>
                <a:gd name="T68" fmla="*/ 896 w 386"/>
                <a:gd name="T69" fmla="*/ 1356 h 750"/>
                <a:gd name="T70" fmla="*/ 726 w 386"/>
                <a:gd name="T71" fmla="*/ 1560 h 7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86" h="750">
                  <a:moveTo>
                    <a:pt x="304" y="656"/>
                  </a:moveTo>
                  <a:cubicBezTo>
                    <a:pt x="293" y="669"/>
                    <a:pt x="284" y="682"/>
                    <a:pt x="274" y="695"/>
                  </a:cubicBezTo>
                  <a:cubicBezTo>
                    <a:pt x="265" y="709"/>
                    <a:pt x="257" y="724"/>
                    <a:pt x="246" y="737"/>
                  </a:cubicBezTo>
                  <a:cubicBezTo>
                    <a:pt x="238" y="746"/>
                    <a:pt x="226" y="750"/>
                    <a:pt x="215" y="749"/>
                  </a:cubicBezTo>
                  <a:cubicBezTo>
                    <a:pt x="208" y="749"/>
                    <a:pt x="207" y="737"/>
                    <a:pt x="204" y="731"/>
                  </a:cubicBezTo>
                  <a:cubicBezTo>
                    <a:pt x="201" y="723"/>
                    <a:pt x="198" y="715"/>
                    <a:pt x="195" y="707"/>
                  </a:cubicBezTo>
                  <a:cubicBezTo>
                    <a:pt x="183" y="679"/>
                    <a:pt x="170" y="650"/>
                    <a:pt x="159" y="621"/>
                  </a:cubicBezTo>
                  <a:cubicBezTo>
                    <a:pt x="154" y="606"/>
                    <a:pt x="150" y="591"/>
                    <a:pt x="146" y="576"/>
                  </a:cubicBezTo>
                  <a:cubicBezTo>
                    <a:pt x="142" y="559"/>
                    <a:pt x="139" y="547"/>
                    <a:pt x="127" y="534"/>
                  </a:cubicBezTo>
                  <a:cubicBezTo>
                    <a:pt x="120" y="526"/>
                    <a:pt x="110" y="518"/>
                    <a:pt x="100" y="516"/>
                  </a:cubicBezTo>
                  <a:cubicBezTo>
                    <a:pt x="94" y="516"/>
                    <a:pt x="94" y="520"/>
                    <a:pt x="91" y="525"/>
                  </a:cubicBezTo>
                  <a:cubicBezTo>
                    <a:pt x="87" y="532"/>
                    <a:pt x="83" y="539"/>
                    <a:pt x="77" y="545"/>
                  </a:cubicBezTo>
                  <a:cubicBezTo>
                    <a:pt x="69" y="556"/>
                    <a:pt x="59" y="567"/>
                    <a:pt x="52" y="579"/>
                  </a:cubicBezTo>
                  <a:cubicBezTo>
                    <a:pt x="43" y="592"/>
                    <a:pt x="40" y="607"/>
                    <a:pt x="38" y="622"/>
                  </a:cubicBezTo>
                  <a:cubicBezTo>
                    <a:pt x="37" y="634"/>
                    <a:pt x="32" y="653"/>
                    <a:pt x="37" y="665"/>
                  </a:cubicBezTo>
                  <a:cubicBezTo>
                    <a:pt x="42" y="676"/>
                    <a:pt x="55" y="691"/>
                    <a:pt x="68" y="681"/>
                  </a:cubicBezTo>
                  <a:cubicBezTo>
                    <a:pt x="78" y="674"/>
                    <a:pt x="85" y="661"/>
                    <a:pt x="85" y="649"/>
                  </a:cubicBezTo>
                  <a:cubicBezTo>
                    <a:pt x="86" y="641"/>
                    <a:pt x="79" y="623"/>
                    <a:pt x="94" y="628"/>
                  </a:cubicBezTo>
                  <a:cubicBezTo>
                    <a:pt x="103" y="630"/>
                    <a:pt x="103" y="649"/>
                    <a:pt x="102" y="656"/>
                  </a:cubicBezTo>
                  <a:cubicBezTo>
                    <a:pt x="101" y="669"/>
                    <a:pt x="97" y="681"/>
                    <a:pt x="88" y="690"/>
                  </a:cubicBezTo>
                  <a:cubicBezTo>
                    <a:pt x="72" y="708"/>
                    <a:pt x="39" y="704"/>
                    <a:pt x="28" y="681"/>
                  </a:cubicBezTo>
                  <a:cubicBezTo>
                    <a:pt x="22" y="668"/>
                    <a:pt x="23" y="650"/>
                    <a:pt x="23" y="636"/>
                  </a:cubicBezTo>
                  <a:cubicBezTo>
                    <a:pt x="23" y="618"/>
                    <a:pt x="25" y="600"/>
                    <a:pt x="26" y="582"/>
                  </a:cubicBezTo>
                  <a:cubicBezTo>
                    <a:pt x="28" y="547"/>
                    <a:pt x="25" y="511"/>
                    <a:pt x="21" y="476"/>
                  </a:cubicBezTo>
                  <a:cubicBezTo>
                    <a:pt x="18" y="442"/>
                    <a:pt x="14" y="408"/>
                    <a:pt x="10" y="373"/>
                  </a:cubicBezTo>
                  <a:cubicBezTo>
                    <a:pt x="8" y="357"/>
                    <a:pt x="6" y="341"/>
                    <a:pt x="5" y="325"/>
                  </a:cubicBezTo>
                  <a:cubicBezTo>
                    <a:pt x="3" y="311"/>
                    <a:pt x="0" y="295"/>
                    <a:pt x="7" y="282"/>
                  </a:cubicBezTo>
                  <a:cubicBezTo>
                    <a:pt x="13" y="270"/>
                    <a:pt x="25" y="275"/>
                    <a:pt x="31" y="282"/>
                  </a:cubicBezTo>
                  <a:cubicBezTo>
                    <a:pt x="41" y="293"/>
                    <a:pt x="29" y="308"/>
                    <a:pt x="22" y="316"/>
                  </a:cubicBezTo>
                  <a:cubicBezTo>
                    <a:pt x="14" y="326"/>
                    <a:pt x="7" y="335"/>
                    <a:pt x="14" y="348"/>
                  </a:cubicBezTo>
                  <a:cubicBezTo>
                    <a:pt x="20" y="359"/>
                    <a:pt x="37" y="367"/>
                    <a:pt x="47" y="356"/>
                  </a:cubicBezTo>
                  <a:cubicBezTo>
                    <a:pt x="55" y="347"/>
                    <a:pt x="57" y="333"/>
                    <a:pt x="60" y="323"/>
                  </a:cubicBezTo>
                  <a:cubicBezTo>
                    <a:pt x="64" y="307"/>
                    <a:pt x="68" y="290"/>
                    <a:pt x="69" y="274"/>
                  </a:cubicBezTo>
                  <a:cubicBezTo>
                    <a:pt x="72" y="244"/>
                    <a:pt x="68" y="213"/>
                    <a:pt x="54" y="186"/>
                  </a:cubicBezTo>
                  <a:cubicBezTo>
                    <a:pt x="48" y="176"/>
                    <a:pt x="39" y="167"/>
                    <a:pt x="35" y="155"/>
                  </a:cubicBezTo>
                  <a:cubicBezTo>
                    <a:pt x="30" y="140"/>
                    <a:pt x="31" y="125"/>
                    <a:pt x="32" y="109"/>
                  </a:cubicBezTo>
                  <a:cubicBezTo>
                    <a:pt x="33" y="92"/>
                    <a:pt x="34" y="75"/>
                    <a:pt x="34" y="59"/>
                  </a:cubicBezTo>
                  <a:cubicBezTo>
                    <a:pt x="34" y="50"/>
                    <a:pt x="34" y="42"/>
                    <a:pt x="35" y="33"/>
                  </a:cubicBezTo>
                  <a:cubicBezTo>
                    <a:pt x="35" y="27"/>
                    <a:pt x="32" y="14"/>
                    <a:pt x="37" y="9"/>
                  </a:cubicBezTo>
                  <a:cubicBezTo>
                    <a:pt x="39" y="7"/>
                    <a:pt x="41" y="5"/>
                    <a:pt x="43" y="3"/>
                  </a:cubicBezTo>
                  <a:cubicBezTo>
                    <a:pt x="46" y="0"/>
                    <a:pt x="47" y="2"/>
                    <a:pt x="51" y="4"/>
                  </a:cubicBezTo>
                  <a:cubicBezTo>
                    <a:pt x="57" y="8"/>
                    <a:pt x="62" y="11"/>
                    <a:pt x="69" y="14"/>
                  </a:cubicBezTo>
                  <a:cubicBezTo>
                    <a:pt x="83" y="22"/>
                    <a:pt x="99" y="26"/>
                    <a:pt x="116" y="25"/>
                  </a:cubicBezTo>
                  <a:cubicBezTo>
                    <a:pt x="124" y="24"/>
                    <a:pt x="132" y="23"/>
                    <a:pt x="140" y="22"/>
                  </a:cubicBezTo>
                  <a:cubicBezTo>
                    <a:pt x="144" y="21"/>
                    <a:pt x="147" y="21"/>
                    <a:pt x="151" y="21"/>
                  </a:cubicBezTo>
                  <a:cubicBezTo>
                    <a:pt x="153" y="24"/>
                    <a:pt x="155" y="27"/>
                    <a:pt x="157" y="30"/>
                  </a:cubicBezTo>
                  <a:cubicBezTo>
                    <a:pt x="167" y="43"/>
                    <a:pt x="178" y="54"/>
                    <a:pt x="190" y="65"/>
                  </a:cubicBezTo>
                  <a:cubicBezTo>
                    <a:pt x="212" y="85"/>
                    <a:pt x="238" y="101"/>
                    <a:pt x="265" y="114"/>
                  </a:cubicBezTo>
                  <a:cubicBezTo>
                    <a:pt x="275" y="119"/>
                    <a:pt x="280" y="125"/>
                    <a:pt x="278" y="137"/>
                  </a:cubicBezTo>
                  <a:cubicBezTo>
                    <a:pt x="274" y="155"/>
                    <a:pt x="260" y="159"/>
                    <a:pt x="245" y="166"/>
                  </a:cubicBezTo>
                  <a:cubicBezTo>
                    <a:pt x="223" y="177"/>
                    <a:pt x="200" y="188"/>
                    <a:pt x="177" y="200"/>
                  </a:cubicBezTo>
                  <a:cubicBezTo>
                    <a:pt x="155" y="212"/>
                    <a:pt x="131" y="223"/>
                    <a:pt x="115" y="242"/>
                  </a:cubicBezTo>
                  <a:cubicBezTo>
                    <a:pt x="108" y="251"/>
                    <a:pt x="99" y="258"/>
                    <a:pt x="93" y="268"/>
                  </a:cubicBezTo>
                  <a:cubicBezTo>
                    <a:pt x="87" y="278"/>
                    <a:pt x="84" y="291"/>
                    <a:pt x="81" y="303"/>
                  </a:cubicBezTo>
                  <a:cubicBezTo>
                    <a:pt x="73" y="328"/>
                    <a:pt x="67" y="353"/>
                    <a:pt x="56" y="376"/>
                  </a:cubicBezTo>
                  <a:cubicBezTo>
                    <a:pt x="52" y="385"/>
                    <a:pt x="48" y="390"/>
                    <a:pt x="42" y="397"/>
                  </a:cubicBezTo>
                  <a:cubicBezTo>
                    <a:pt x="36" y="404"/>
                    <a:pt x="35" y="421"/>
                    <a:pt x="36" y="429"/>
                  </a:cubicBezTo>
                  <a:cubicBezTo>
                    <a:pt x="41" y="457"/>
                    <a:pt x="45" y="485"/>
                    <a:pt x="44" y="513"/>
                  </a:cubicBezTo>
                  <a:cubicBezTo>
                    <a:pt x="44" y="527"/>
                    <a:pt x="47" y="532"/>
                    <a:pt x="61" y="526"/>
                  </a:cubicBezTo>
                  <a:cubicBezTo>
                    <a:pt x="70" y="522"/>
                    <a:pt x="76" y="512"/>
                    <a:pt x="81" y="505"/>
                  </a:cubicBezTo>
                  <a:cubicBezTo>
                    <a:pt x="87" y="497"/>
                    <a:pt x="93" y="488"/>
                    <a:pt x="96" y="479"/>
                  </a:cubicBezTo>
                  <a:cubicBezTo>
                    <a:pt x="99" y="471"/>
                    <a:pt x="98" y="455"/>
                    <a:pt x="107" y="453"/>
                  </a:cubicBezTo>
                  <a:cubicBezTo>
                    <a:pt x="107" y="462"/>
                    <a:pt x="104" y="472"/>
                    <a:pt x="107" y="481"/>
                  </a:cubicBezTo>
                  <a:cubicBezTo>
                    <a:pt x="110" y="492"/>
                    <a:pt x="127" y="502"/>
                    <a:pt x="137" y="505"/>
                  </a:cubicBezTo>
                  <a:cubicBezTo>
                    <a:pt x="143" y="506"/>
                    <a:pt x="150" y="505"/>
                    <a:pt x="156" y="506"/>
                  </a:cubicBezTo>
                  <a:cubicBezTo>
                    <a:pt x="188" y="507"/>
                    <a:pt x="220" y="508"/>
                    <a:pt x="252" y="509"/>
                  </a:cubicBezTo>
                  <a:cubicBezTo>
                    <a:pt x="283" y="510"/>
                    <a:pt x="314" y="512"/>
                    <a:pt x="345" y="513"/>
                  </a:cubicBezTo>
                  <a:cubicBezTo>
                    <a:pt x="349" y="513"/>
                    <a:pt x="355" y="511"/>
                    <a:pt x="358" y="515"/>
                  </a:cubicBezTo>
                  <a:cubicBezTo>
                    <a:pt x="368" y="525"/>
                    <a:pt x="382" y="534"/>
                    <a:pt x="384" y="549"/>
                  </a:cubicBezTo>
                  <a:cubicBezTo>
                    <a:pt x="386" y="556"/>
                    <a:pt x="378" y="567"/>
                    <a:pt x="375" y="570"/>
                  </a:cubicBezTo>
                  <a:cubicBezTo>
                    <a:pt x="369" y="581"/>
                    <a:pt x="361" y="591"/>
                    <a:pt x="353" y="600"/>
                  </a:cubicBezTo>
                  <a:cubicBezTo>
                    <a:pt x="337" y="620"/>
                    <a:pt x="320" y="637"/>
                    <a:pt x="304" y="656"/>
                  </a:cubicBezTo>
                </a:path>
              </a:pathLst>
            </a:custGeom>
            <a:solidFill>
              <a:srgbClr val="D1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5" name="Freeform 39">
              <a:extLst>
                <a:ext uri="{FF2B5EF4-FFF2-40B4-BE49-F238E27FC236}">
                  <a16:creationId xmlns:a16="http://schemas.microsoft.com/office/drawing/2014/main" id="{F23347F4-5773-4554-90DE-9A25B83C0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" y="2245"/>
              <a:ext cx="87" cy="107"/>
            </a:xfrm>
            <a:custGeom>
              <a:avLst/>
              <a:gdLst>
                <a:gd name="T0" fmla="*/ 155 w 65"/>
                <a:gd name="T1" fmla="*/ 155 h 80"/>
                <a:gd name="T2" fmla="*/ 104 w 65"/>
                <a:gd name="T3" fmla="*/ 179 h 80"/>
                <a:gd name="T4" fmla="*/ 36 w 65"/>
                <a:gd name="T5" fmla="*/ 182 h 80"/>
                <a:gd name="T6" fmla="*/ 15 w 65"/>
                <a:gd name="T7" fmla="*/ 55 h 80"/>
                <a:gd name="T8" fmla="*/ 27 w 65"/>
                <a:gd name="T9" fmla="*/ 9 h 80"/>
                <a:gd name="T10" fmla="*/ 70 w 65"/>
                <a:gd name="T11" fmla="*/ 37 h 80"/>
                <a:gd name="T12" fmla="*/ 155 w 65"/>
                <a:gd name="T13" fmla="*/ 155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80">
                  <a:moveTo>
                    <a:pt x="65" y="65"/>
                  </a:moveTo>
                  <a:cubicBezTo>
                    <a:pt x="59" y="69"/>
                    <a:pt x="51" y="73"/>
                    <a:pt x="43" y="75"/>
                  </a:cubicBezTo>
                  <a:cubicBezTo>
                    <a:pt x="36" y="77"/>
                    <a:pt x="22" y="80"/>
                    <a:pt x="15" y="76"/>
                  </a:cubicBezTo>
                  <a:cubicBezTo>
                    <a:pt x="0" y="68"/>
                    <a:pt x="4" y="38"/>
                    <a:pt x="6" y="23"/>
                  </a:cubicBezTo>
                  <a:cubicBezTo>
                    <a:pt x="6" y="19"/>
                    <a:pt x="5" y="6"/>
                    <a:pt x="11" y="4"/>
                  </a:cubicBezTo>
                  <a:cubicBezTo>
                    <a:pt x="20" y="0"/>
                    <a:pt x="24" y="10"/>
                    <a:pt x="29" y="16"/>
                  </a:cubicBezTo>
                  <a:cubicBezTo>
                    <a:pt x="39" y="34"/>
                    <a:pt x="52" y="49"/>
                    <a:pt x="65" y="65"/>
                  </a:cubicBezTo>
                </a:path>
              </a:pathLst>
            </a:custGeom>
            <a:solidFill>
              <a:srgbClr val="D1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6" name="Freeform 40">
              <a:extLst>
                <a:ext uri="{FF2B5EF4-FFF2-40B4-BE49-F238E27FC236}">
                  <a16:creationId xmlns:a16="http://schemas.microsoft.com/office/drawing/2014/main" id="{44D3C906-3F18-4439-A095-ECC2412139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9" y="1979"/>
              <a:ext cx="104" cy="244"/>
            </a:xfrm>
            <a:custGeom>
              <a:avLst/>
              <a:gdLst>
                <a:gd name="T0" fmla="*/ 129 w 78"/>
                <a:gd name="T1" fmla="*/ 69 h 183"/>
                <a:gd name="T2" fmla="*/ 5 w 78"/>
                <a:gd name="T3" fmla="*/ 112 h 183"/>
                <a:gd name="T4" fmla="*/ 15 w 78"/>
                <a:gd name="T5" fmla="*/ 159 h 183"/>
                <a:gd name="T6" fmla="*/ 28 w 78"/>
                <a:gd name="T7" fmla="*/ 219 h 183"/>
                <a:gd name="T8" fmla="*/ 63 w 78"/>
                <a:gd name="T9" fmla="*/ 325 h 183"/>
                <a:gd name="T10" fmla="*/ 171 w 78"/>
                <a:gd name="T11" fmla="*/ 292 h 183"/>
                <a:gd name="T12" fmla="*/ 183 w 78"/>
                <a:gd name="T13" fmla="*/ 241 h 183"/>
                <a:gd name="T14" fmla="*/ 172 w 78"/>
                <a:gd name="T15" fmla="*/ 177 h 183"/>
                <a:gd name="T16" fmla="*/ 129 w 78"/>
                <a:gd name="T17" fmla="*/ 69 h 183"/>
                <a:gd name="T18" fmla="*/ 116 w 78"/>
                <a:gd name="T19" fmla="*/ 327 h 183"/>
                <a:gd name="T20" fmla="*/ 84 w 78"/>
                <a:gd name="T21" fmla="*/ 311 h 183"/>
                <a:gd name="T22" fmla="*/ 69 w 78"/>
                <a:gd name="T23" fmla="*/ 225 h 183"/>
                <a:gd name="T24" fmla="*/ 43 w 78"/>
                <a:gd name="T25" fmla="*/ 149 h 183"/>
                <a:gd name="T26" fmla="*/ 57 w 78"/>
                <a:gd name="T27" fmla="*/ 101 h 183"/>
                <a:gd name="T28" fmla="*/ 100 w 78"/>
                <a:gd name="T29" fmla="*/ 85 h 183"/>
                <a:gd name="T30" fmla="*/ 113 w 78"/>
                <a:gd name="T31" fmla="*/ 116 h 183"/>
                <a:gd name="T32" fmla="*/ 129 w 78"/>
                <a:gd name="T33" fmla="*/ 155 h 183"/>
                <a:gd name="T34" fmla="*/ 155 w 78"/>
                <a:gd name="T35" fmla="*/ 236 h 183"/>
                <a:gd name="T36" fmla="*/ 116 w 78"/>
                <a:gd name="T37" fmla="*/ 327 h 1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8" h="183">
                  <a:moveTo>
                    <a:pt x="55" y="29"/>
                  </a:moveTo>
                  <a:cubicBezTo>
                    <a:pt x="45" y="0"/>
                    <a:pt x="6" y="28"/>
                    <a:pt x="2" y="47"/>
                  </a:cubicBezTo>
                  <a:cubicBezTo>
                    <a:pt x="0" y="53"/>
                    <a:pt x="4" y="61"/>
                    <a:pt x="6" y="67"/>
                  </a:cubicBezTo>
                  <a:cubicBezTo>
                    <a:pt x="8" y="75"/>
                    <a:pt x="10" y="84"/>
                    <a:pt x="12" y="92"/>
                  </a:cubicBezTo>
                  <a:cubicBezTo>
                    <a:pt x="16" y="107"/>
                    <a:pt x="20" y="123"/>
                    <a:pt x="26" y="137"/>
                  </a:cubicBezTo>
                  <a:cubicBezTo>
                    <a:pt x="44" y="183"/>
                    <a:pt x="67" y="137"/>
                    <a:pt x="72" y="123"/>
                  </a:cubicBezTo>
                  <a:cubicBezTo>
                    <a:pt x="74" y="116"/>
                    <a:pt x="76" y="109"/>
                    <a:pt x="77" y="102"/>
                  </a:cubicBezTo>
                  <a:cubicBezTo>
                    <a:pt x="78" y="92"/>
                    <a:pt x="76" y="85"/>
                    <a:pt x="73" y="75"/>
                  </a:cubicBezTo>
                  <a:cubicBezTo>
                    <a:pt x="68" y="59"/>
                    <a:pt x="61" y="44"/>
                    <a:pt x="55" y="29"/>
                  </a:cubicBezTo>
                  <a:moveTo>
                    <a:pt x="49" y="138"/>
                  </a:moveTo>
                  <a:cubicBezTo>
                    <a:pt x="46" y="144"/>
                    <a:pt x="39" y="145"/>
                    <a:pt x="35" y="131"/>
                  </a:cubicBezTo>
                  <a:cubicBezTo>
                    <a:pt x="32" y="119"/>
                    <a:pt x="32" y="107"/>
                    <a:pt x="29" y="95"/>
                  </a:cubicBezTo>
                  <a:cubicBezTo>
                    <a:pt x="25" y="84"/>
                    <a:pt x="21" y="74"/>
                    <a:pt x="18" y="63"/>
                  </a:cubicBezTo>
                  <a:cubicBezTo>
                    <a:pt x="15" y="53"/>
                    <a:pt x="16" y="50"/>
                    <a:pt x="24" y="43"/>
                  </a:cubicBezTo>
                  <a:cubicBezTo>
                    <a:pt x="28" y="38"/>
                    <a:pt x="35" y="32"/>
                    <a:pt x="42" y="36"/>
                  </a:cubicBezTo>
                  <a:cubicBezTo>
                    <a:pt x="45" y="39"/>
                    <a:pt x="46" y="45"/>
                    <a:pt x="48" y="49"/>
                  </a:cubicBezTo>
                  <a:cubicBezTo>
                    <a:pt x="50" y="54"/>
                    <a:pt x="53" y="60"/>
                    <a:pt x="55" y="65"/>
                  </a:cubicBezTo>
                  <a:cubicBezTo>
                    <a:pt x="59" y="74"/>
                    <a:pt x="68" y="89"/>
                    <a:pt x="65" y="100"/>
                  </a:cubicBezTo>
                  <a:cubicBezTo>
                    <a:pt x="62" y="113"/>
                    <a:pt x="55" y="125"/>
                    <a:pt x="49" y="138"/>
                  </a:cubicBezTo>
                </a:path>
              </a:pathLst>
            </a:custGeom>
            <a:solidFill>
              <a:srgbClr val="F2CBDC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7" name="Freeform 41">
              <a:extLst>
                <a:ext uri="{FF2B5EF4-FFF2-40B4-BE49-F238E27FC236}">
                  <a16:creationId xmlns:a16="http://schemas.microsoft.com/office/drawing/2014/main" id="{90195A37-3EA2-4E5B-A3E2-ADE106D362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9" y="1979"/>
              <a:ext cx="104" cy="244"/>
            </a:xfrm>
            <a:custGeom>
              <a:avLst/>
              <a:gdLst>
                <a:gd name="T0" fmla="*/ 129 w 78"/>
                <a:gd name="T1" fmla="*/ 69 h 183"/>
                <a:gd name="T2" fmla="*/ 5 w 78"/>
                <a:gd name="T3" fmla="*/ 112 h 183"/>
                <a:gd name="T4" fmla="*/ 15 w 78"/>
                <a:gd name="T5" fmla="*/ 159 h 183"/>
                <a:gd name="T6" fmla="*/ 28 w 78"/>
                <a:gd name="T7" fmla="*/ 219 h 183"/>
                <a:gd name="T8" fmla="*/ 63 w 78"/>
                <a:gd name="T9" fmla="*/ 325 h 183"/>
                <a:gd name="T10" fmla="*/ 171 w 78"/>
                <a:gd name="T11" fmla="*/ 292 h 183"/>
                <a:gd name="T12" fmla="*/ 183 w 78"/>
                <a:gd name="T13" fmla="*/ 241 h 183"/>
                <a:gd name="T14" fmla="*/ 172 w 78"/>
                <a:gd name="T15" fmla="*/ 177 h 183"/>
                <a:gd name="T16" fmla="*/ 129 w 78"/>
                <a:gd name="T17" fmla="*/ 69 h 183"/>
                <a:gd name="T18" fmla="*/ 116 w 78"/>
                <a:gd name="T19" fmla="*/ 327 h 183"/>
                <a:gd name="T20" fmla="*/ 84 w 78"/>
                <a:gd name="T21" fmla="*/ 311 h 183"/>
                <a:gd name="T22" fmla="*/ 69 w 78"/>
                <a:gd name="T23" fmla="*/ 225 h 183"/>
                <a:gd name="T24" fmla="*/ 43 w 78"/>
                <a:gd name="T25" fmla="*/ 149 h 183"/>
                <a:gd name="T26" fmla="*/ 57 w 78"/>
                <a:gd name="T27" fmla="*/ 101 h 183"/>
                <a:gd name="T28" fmla="*/ 100 w 78"/>
                <a:gd name="T29" fmla="*/ 85 h 183"/>
                <a:gd name="T30" fmla="*/ 113 w 78"/>
                <a:gd name="T31" fmla="*/ 116 h 183"/>
                <a:gd name="T32" fmla="*/ 129 w 78"/>
                <a:gd name="T33" fmla="*/ 155 h 183"/>
                <a:gd name="T34" fmla="*/ 155 w 78"/>
                <a:gd name="T35" fmla="*/ 236 h 183"/>
                <a:gd name="T36" fmla="*/ 116 w 78"/>
                <a:gd name="T37" fmla="*/ 327 h 1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8" h="183">
                  <a:moveTo>
                    <a:pt x="55" y="29"/>
                  </a:moveTo>
                  <a:cubicBezTo>
                    <a:pt x="45" y="0"/>
                    <a:pt x="6" y="28"/>
                    <a:pt x="2" y="47"/>
                  </a:cubicBezTo>
                  <a:cubicBezTo>
                    <a:pt x="0" y="53"/>
                    <a:pt x="4" y="61"/>
                    <a:pt x="6" y="67"/>
                  </a:cubicBezTo>
                  <a:cubicBezTo>
                    <a:pt x="8" y="75"/>
                    <a:pt x="10" y="84"/>
                    <a:pt x="12" y="92"/>
                  </a:cubicBezTo>
                  <a:cubicBezTo>
                    <a:pt x="16" y="107"/>
                    <a:pt x="20" y="123"/>
                    <a:pt x="26" y="137"/>
                  </a:cubicBezTo>
                  <a:cubicBezTo>
                    <a:pt x="44" y="183"/>
                    <a:pt x="67" y="137"/>
                    <a:pt x="72" y="123"/>
                  </a:cubicBezTo>
                  <a:cubicBezTo>
                    <a:pt x="74" y="116"/>
                    <a:pt x="76" y="109"/>
                    <a:pt x="77" y="102"/>
                  </a:cubicBezTo>
                  <a:cubicBezTo>
                    <a:pt x="78" y="92"/>
                    <a:pt x="76" y="85"/>
                    <a:pt x="73" y="75"/>
                  </a:cubicBezTo>
                  <a:cubicBezTo>
                    <a:pt x="68" y="59"/>
                    <a:pt x="61" y="44"/>
                    <a:pt x="55" y="29"/>
                  </a:cubicBezTo>
                  <a:moveTo>
                    <a:pt x="49" y="138"/>
                  </a:moveTo>
                  <a:cubicBezTo>
                    <a:pt x="46" y="144"/>
                    <a:pt x="39" y="145"/>
                    <a:pt x="35" y="131"/>
                  </a:cubicBezTo>
                  <a:cubicBezTo>
                    <a:pt x="32" y="119"/>
                    <a:pt x="32" y="107"/>
                    <a:pt x="29" y="95"/>
                  </a:cubicBezTo>
                  <a:cubicBezTo>
                    <a:pt x="25" y="84"/>
                    <a:pt x="21" y="74"/>
                    <a:pt x="18" y="63"/>
                  </a:cubicBezTo>
                  <a:cubicBezTo>
                    <a:pt x="15" y="53"/>
                    <a:pt x="16" y="50"/>
                    <a:pt x="24" y="43"/>
                  </a:cubicBezTo>
                  <a:cubicBezTo>
                    <a:pt x="28" y="38"/>
                    <a:pt x="35" y="32"/>
                    <a:pt x="42" y="36"/>
                  </a:cubicBezTo>
                  <a:cubicBezTo>
                    <a:pt x="45" y="39"/>
                    <a:pt x="46" y="45"/>
                    <a:pt x="48" y="49"/>
                  </a:cubicBezTo>
                  <a:cubicBezTo>
                    <a:pt x="50" y="54"/>
                    <a:pt x="53" y="60"/>
                    <a:pt x="55" y="65"/>
                  </a:cubicBezTo>
                  <a:cubicBezTo>
                    <a:pt x="59" y="74"/>
                    <a:pt x="68" y="89"/>
                    <a:pt x="65" y="100"/>
                  </a:cubicBezTo>
                  <a:cubicBezTo>
                    <a:pt x="62" y="113"/>
                    <a:pt x="55" y="125"/>
                    <a:pt x="49" y="138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8" name="Freeform 42">
              <a:extLst>
                <a:ext uri="{FF2B5EF4-FFF2-40B4-BE49-F238E27FC236}">
                  <a16:creationId xmlns:a16="http://schemas.microsoft.com/office/drawing/2014/main" id="{D71AC6D2-A6C0-4AD1-932C-92C69F99B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5" y="1677"/>
              <a:ext cx="529" cy="1066"/>
            </a:xfrm>
            <a:custGeom>
              <a:avLst/>
              <a:gdLst>
                <a:gd name="T0" fmla="*/ 899 w 396"/>
                <a:gd name="T1" fmla="*/ 688 h 799"/>
                <a:gd name="T2" fmla="*/ 808 w 396"/>
                <a:gd name="T3" fmla="*/ 776 h 799"/>
                <a:gd name="T4" fmla="*/ 850 w 396"/>
                <a:gd name="T5" fmla="*/ 854 h 799"/>
                <a:gd name="T6" fmla="*/ 775 w 396"/>
                <a:gd name="T7" fmla="*/ 710 h 799"/>
                <a:gd name="T8" fmla="*/ 880 w 396"/>
                <a:gd name="T9" fmla="*/ 419 h 799"/>
                <a:gd name="T10" fmla="*/ 875 w 396"/>
                <a:gd name="T11" fmla="*/ 219 h 799"/>
                <a:gd name="T12" fmla="*/ 850 w 396"/>
                <a:gd name="T13" fmla="*/ 20 h 799"/>
                <a:gd name="T14" fmla="*/ 468 w 396"/>
                <a:gd name="T15" fmla="*/ 128 h 799"/>
                <a:gd name="T16" fmla="*/ 347 w 396"/>
                <a:gd name="T17" fmla="*/ 233 h 799"/>
                <a:gd name="T18" fmla="*/ 291 w 396"/>
                <a:gd name="T19" fmla="*/ 314 h 799"/>
                <a:gd name="T20" fmla="*/ 283 w 396"/>
                <a:gd name="T21" fmla="*/ 456 h 799"/>
                <a:gd name="T22" fmla="*/ 504 w 396"/>
                <a:gd name="T23" fmla="*/ 534 h 799"/>
                <a:gd name="T24" fmla="*/ 648 w 396"/>
                <a:gd name="T25" fmla="*/ 675 h 799"/>
                <a:gd name="T26" fmla="*/ 716 w 396"/>
                <a:gd name="T27" fmla="*/ 890 h 799"/>
                <a:gd name="T28" fmla="*/ 794 w 396"/>
                <a:gd name="T29" fmla="*/ 1123 h 799"/>
                <a:gd name="T30" fmla="*/ 740 w 396"/>
                <a:gd name="T31" fmla="*/ 1145 h 799"/>
                <a:gd name="T32" fmla="*/ 647 w 396"/>
                <a:gd name="T33" fmla="*/ 1173 h 799"/>
                <a:gd name="T34" fmla="*/ 560 w 396"/>
                <a:gd name="T35" fmla="*/ 1251 h 799"/>
                <a:gd name="T36" fmla="*/ 95 w 396"/>
                <a:gd name="T37" fmla="*/ 1349 h 799"/>
                <a:gd name="T38" fmla="*/ 184 w 396"/>
                <a:gd name="T39" fmla="*/ 1674 h 799"/>
                <a:gd name="T40" fmla="*/ 303 w 396"/>
                <a:gd name="T41" fmla="*/ 1796 h 799"/>
                <a:gd name="T42" fmla="*/ 468 w 396"/>
                <a:gd name="T43" fmla="*/ 1836 h 799"/>
                <a:gd name="T44" fmla="*/ 517 w 396"/>
                <a:gd name="T45" fmla="*/ 1620 h 799"/>
                <a:gd name="T46" fmla="*/ 803 w 396"/>
                <a:gd name="T47" fmla="*/ 1486 h 799"/>
                <a:gd name="T48" fmla="*/ 803 w 396"/>
                <a:gd name="T49" fmla="*/ 1653 h 799"/>
                <a:gd name="T50" fmla="*/ 776 w 396"/>
                <a:gd name="T51" fmla="*/ 1582 h 799"/>
                <a:gd name="T52" fmla="*/ 680 w 396"/>
                <a:gd name="T53" fmla="*/ 1608 h 799"/>
                <a:gd name="T54" fmla="*/ 748 w 396"/>
                <a:gd name="T55" fmla="*/ 1753 h 799"/>
                <a:gd name="T56" fmla="*/ 920 w 396"/>
                <a:gd name="T57" fmla="*/ 1570 h 799"/>
                <a:gd name="T58" fmla="*/ 908 w 396"/>
                <a:gd name="T59" fmla="*/ 1087 h 799"/>
                <a:gd name="T60" fmla="*/ 887 w 396"/>
                <a:gd name="T61" fmla="*/ 1700 h 799"/>
                <a:gd name="T62" fmla="*/ 732 w 396"/>
                <a:gd name="T63" fmla="*/ 1685 h 799"/>
                <a:gd name="T64" fmla="*/ 729 w 396"/>
                <a:gd name="T65" fmla="*/ 1584 h 799"/>
                <a:gd name="T66" fmla="*/ 772 w 396"/>
                <a:gd name="T67" fmla="*/ 1678 h 799"/>
                <a:gd name="T68" fmla="*/ 843 w 396"/>
                <a:gd name="T69" fmla="*/ 1613 h 799"/>
                <a:gd name="T70" fmla="*/ 824 w 396"/>
                <a:gd name="T71" fmla="*/ 1437 h 799"/>
                <a:gd name="T72" fmla="*/ 744 w 396"/>
                <a:gd name="T73" fmla="*/ 1257 h 799"/>
                <a:gd name="T74" fmla="*/ 442 w 396"/>
                <a:gd name="T75" fmla="*/ 1778 h 799"/>
                <a:gd name="T76" fmla="*/ 361 w 396"/>
                <a:gd name="T77" fmla="*/ 1821 h 799"/>
                <a:gd name="T78" fmla="*/ 243 w 396"/>
                <a:gd name="T79" fmla="*/ 1682 h 799"/>
                <a:gd name="T80" fmla="*/ 69 w 396"/>
                <a:gd name="T81" fmla="*/ 1406 h 799"/>
                <a:gd name="T82" fmla="*/ 267 w 396"/>
                <a:gd name="T83" fmla="*/ 1353 h 799"/>
                <a:gd name="T84" fmla="*/ 569 w 396"/>
                <a:gd name="T85" fmla="*/ 1282 h 799"/>
                <a:gd name="T86" fmla="*/ 673 w 396"/>
                <a:gd name="T87" fmla="*/ 1187 h 799"/>
                <a:gd name="T88" fmla="*/ 799 w 396"/>
                <a:gd name="T89" fmla="*/ 1266 h 799"/>
                <a:gd name="T90" fmla="*/ 828 w 396"/>
                <a:gd name="T91" fmla="*/ 1001 h 799"/>
                <a:gd name="T92" fmla="*/ 740 w 396"/>
                <a:gd name="T93" fmla="*/ 851 h 799"/>
                <a:gd name="T94" fmla="*/ 362 w 396"/>
                <a:gd name="T95" fmla="*/ 443 h 799"/>
                <a:gd name="T96" fmla="*/ 334 w 396"/>
                <a:gd name="T97" fmla="*/ 330 h 799"/>
                <a:gd name="T98" fmla="*/ 378 w 396"/>
                <a:gd name="T99" fmla="*/ 225 h 799"/>
                <a:gd name="T100" fmla="*/ 584 w 396"/>
                <a:gd name="T101" fmla="*/ 137 h 799"/>
                <a:gd name="T102" fmla="*/ 828 w 396"/>
                <a:gd name="T103" fmla="*/ 55 h 799"/>
                <a:gd name="T104" fmla="*/ 839 w 396"/>
                <a:gd name="T105" fmla="*/ 225 h 799"/>
                <a:gd name="T106" fmla="*/ 846 w 396"/>
                <a:gd name="T107" fmla="*/ 406 h 799"/>
                <a:gd name="T108" fmla="*/ 759 w 396"/>
                <a:gd name="T109" fmla="*/ 639 h 799"/>
                <a:gd name="T110" fmla="*/ 882 w 396"/>
                <a:gd name="T111" fmla="*/ 847 h 799"/>
                <a:gd name="T112" fmla="*/ 846 w 396"/>
                <a:gd name="T113" fmla="*/ 702 h 799"/>
                <a:gd name="T114" fmla="*/ 871 w 396"/>
                <a:gd name="T115" fmla="*/ 1125 h 799"/>
                <a:gd name="T116" fmla="*/ 867 w 396"/>
                <a:gd name="T117" fmla="*/ 1426 h 799"/>
                <a:gd name="T118" fmla="*/ 887 w 396"/>
                <a:gd name="T119" fmla="*/ 1700 h 7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6" h="799">
                  <a:moveTo>
                    <a:pt x="396" y="313"/>
                  </a:moveTo>
                  <a:cubicBezTo>
                    <a:pt x="394" y="302"/>
                    <a:pt x="386" y="294"/>
                    <a:pt x="377" y="290"/>
                  </a:cubicBezTo>
                  <a:cubicBezTo>
                    <a:pt x="367" y="286"/>
                    <a:pt x="349" y="285"/>
                    <a:pt x="340" y="292"/>
                  </a:cubicBezTo>
                  <a:cubicBezTo>
                    <a:pt x="329" y="300"/>
                    <a:pt x="335" y="316"/>
                    <a:pt x="339" y="327"/>
                  </a:cubicBezTo>
                  <a:cubicBezTo>
                    <a:pt x="342" y="333"/>
                    <a:pt x="345" y="338"/>
                    <a:pt x="348" y="344"/>
                  </a:cubicBezTo>
                  <a:cubicBezTo>
                    <a:pt x="350" y="348"/>
                    <a:pt x="356" y="355"/>
                    <a:pt x="356" y="360"/>
                  </a:cubicBezTo>
                  <a:cubicBezTo>
                    <a:pt x="355" y="372"/>
                    <a:pt x="334" y="347"/>
                    <a:pt x="332" y="344"/>
                  </a:cubicBezTo>
                  <a:cubicBezTo>
                    <a:pt x="325" y="330"/>
                    <a:pt x="324" y="314"/>
                    <a:pt x="325" y="299"/>
                  </a:cubicBezTo>
                  <a:cubicBezTo>
                    <a:pt x="328" y="269"/>
                    <a:pt x="339" y="240"/>
                    <a:pt x="352" y="213"/>
                  </a:cubicBezTo>
                  <a:cubicBezTo>
                    <a:pt x="357" y="201"/>
                    <a:pt x="363" y="189"/>
                    <a:pt x="369" y="176"/>
                  </a:cubicBezTo>
                  <a:cubicBezTo>
                    <a:pt x="376" y="160"/>
                    <a:pt x="372" y="146"/>
                    <a:pt x="369" y="129"/>
                  </a:cubicBezTo>
                  <a:cubicBezTo>
                    <a:pt x="366" y="117"/>
                    <a:pt x="367" y="104"/>
                    <a:pt x="367" y="92"/>
                  </a:cubicBezTo>
                  <a:cubicBezTo>
                    <a:pt x="368" y="75"/>
                    <a:pt x="368" y="57"/>
                    <a:pt x="368" y="40"/>
                  </a:cubicBezTo>
                  <a:cubicBezTo>
                    <a:pt x="369" y="25"/>
                    <a:pt x="370" y="17"/>
                    <a:pt x="356" y="8"/>
                  </a:cubicBezTo>
                  <a:cubicBezTo>
                    <a:pt x="343" y="0"/>
                    <a:pt x="336" y="6"/>
                    <a:pt x="327" y="15"/>
                  </a:cubicBezTo>
                  <a:cubicBezTo>
                    <a:pt x="286" y="53"/>
                    <a:pt x="226" y="46"/>
                    <a:pt x="196" y="54"/>
                  </a:cubicBezTo>
                  <a:cubicBezTo>
                    <a:pt x="183" y="58"/>
                    <a:pt x="169" y="64"/>
                    <a:pt x="159" y="73"/>
                  </a:cubicBezTo>
                  <a:cubicBezTo>
                    <a:pt x="150" y="81"/>
                    <a:pt x="146" y="86"/>
                    <a:pt x="146" y="98"/>
                  </a:cubicBezTo>
                  <a:cubicBezTo>
                    <a:pt x="145" y="108"/>
                    <a:pt x="146" y="117"/>
                    <a:pt x="137" y="123"/>
                  </a:cubicBezTo>
                  <a:cubicBezTo>
                    <a:pt x="132" y="127"/>
                    <a:pt x="127" y="129"/>
                    <a:pt x="122" y="132"/>
                  </a:cubicBezTo>
                  <a:cubicBezTo>
                    <a:pt x="114" y="136"/>
                    <a:pt x="111" y="142"/>
                    <a:pt x="109" y="150"/>
                  </a:cubicBezTo>
                  <a:cubicBezTo>
                    <a:pt x="106" y="161"/>
                    <a:pt x="106" y="188"/>
                    <a:pt x="119" y="192"/>
                  </a:cubicBezTo>
                  <a:cubicBezTo>
                    <a:pt x="135" y="196"/>
                    <a:pt x="150" y="201"/>
                    <a:pt x="166" y="207"/>
                  </a:cubicBezTo>
                  <a:cubicBezTo>
                    <a:pt x="181" y="213"/>
                    <a:pt x="196" y="219"/>
                    <a:pt x="211" y="225"/>
                  </a:cubicBezTo>
                  <a:cubicBezTo>
                    <a:pt x="221" y="230"/>
                    <a:pt x="231" y="233"/>
                    <a:pt x="239" y="241"/>
                  </a:cubicBezTo>
                  <a:cubicBezTo>
                    <a:pt x="252" y="255"/>
                    <a:pt x="264" y="267"/>
                    <a:pt x="272" y="284"/>
                  </a:cubicBezTo>
                  <a:cubicBezTo>
                    <a:pt x="279" y="298"/>
                    <a:pt x="284" y="311"/>
                    <a:pt x="289" y="325"/>
                  </a:cubicBezTo>
                  <a:cubicBezTo>
                    <a:pt x="295" y="341"/>
                    <a:pt x="294" y="359"/>
                    <a:pt x="300" y="375"/>
                  </a:cubicBezTo>
                  <a:cubicBezTo>
                    <a:pt x="308" y="397"/>
                    <a:pt x="327" y="413"/>
                    <a:pt x="334" y="436"/>
                  </a:cubicBezTo>
                  <a:cubicBezTo>
                    <a:pt x="338" y="447"/>
                    <a:pt x="334" y="461"/>
                    <a:pt x="333" y="473"/>
                  </a:cubicBezTo>
                  <a:cubicBezTo>
                    <a:pt x="332" y="488"/>
                    <a:pt x="332" y="502"/>
                    <a:pt x="331" y="517"/>
                  </a:cubicBezTo>
                  <a:cubicBezTo>
                    <a:pt x="327" y="531"/>
                    <a:pt x="316" y="495"/>
                    <a:pt x="311" y="482"/>
                  </a:cubicBezTo>
                  <a:cubicBezTo>
                    <a:pt x="307" y="469"/>
                    <a:pt x="304" y="457"/>
                    <a:pt x="289" y="458"/>
                  </a:cubicBezTo>
                  <a:cubicBezTo>
                    <a:pt x="267" y="460"/>
                    <a:pt x="271" y="477"/>
                    <a:pt x="271" y="494"/>
                  </a:cubicBezTo>
                  <a:cubicBezTo>
                    <a:pt x="271" y="499"/>
                    <a:pt x="273" y="506"/>
                    <a:pt x="271" y="511"/>
                  </a:cubicBezTo>
                  <a:cubicBezTo>
                    <a:pt x="266" y="523"/>
                    <a:pt x="246" y="524"/>
                    <a:pt x="235" y="527"/>
                  </a:cubicBezTo>
                  <a:cubicBezTo>
                    <a:pt x="204" y="536"/>
                    <a:pt x="172" y="544"/>
                    <a:pt x="140" y="551"/>
                  </a:cubicBezTo>
                  <a:cubicBezTo>
                    <a:pt x="107" y="559"/>
                    <a:pt x="74" y="563"/>
                    <a:pt x="40" y="568"/>
                  </a:cubicBezTo>
                  <a:cubicBezTo>
                    <a:pt x="9" y="573"/>
                    <a:pt x="0" y="602"/>
                    <a:pt x="16" y="628"/>
                  </a:cubicBezTo>
                  <a:cubicBezTo>
                    <a:pt x="33" y="656"/>
                    <a:pt x="55" y="681"/>
                    <a:pt x="77" y="705"/>
                  </a:cubicBezTo>
                  <a:cubicBezTo>
                    <a:pt x="88" y="717"/>
                    <a:pt x="99" y="729"/>
                    <a:pt x="110" y="740"/>
                  </a:cubicBezTo>
                  <a:cubicBezTo>
                    <a:pt x="116" y="746"/>
                    <a:pt x="122" y="751"/>
                    <a:pt x="127" y="756"/>
                  </a:cubicBezTo>
                  <a:cubicBezTo>
                    <a:pt x="132" y="761"/>
                    <a:pt x="134" y="768"/>
                    <a:pt x="137" y="773"/>
                  </a:cubicBezTo>
                  <a:cubicBezTo>
                    <a:pt x="152" y="796"/>
                    <a:pt x="184" y="799"/>
                    <a:pt x="196" y="773"/>
                  </a:cubicBezTo>
                  <a:cubicBezTo>
                    <a:pt x="203" y="759"/>
                    <a:pt x="203" y="741"/>
                    <a:pt x="206" y="726"/>
                  </a:cubicBezTo>
                  <a:cubicBezTo>
                    <a:pt x="209" y="711"/>
                    <a:pt x="213" y="696"/>
                    <a:pt x="217" y="682"/>
                  </a:cubicBezTo>
                  <a:cubicBezTo>
                    <a:pt x="235" y="630"/>
                    <a:pt x="265" y="583"/>
                    <a:pt x="306" y="547"/>
                  </a:cubicBezTo>
                  <a:cubicBezTo>
                    <a:pt x="322" y="570"/>
                    <a:pt x="332" y="598"/>
                    <a:pt x="337" y="626"/>
                  </a:cubicBezTo>
                  <a:cubicBezTo>
                    <a:pt x="340" y="641"/>
                    <a:pt x="342" y="656"/>
                    <a:pt x="342" y="671"/>
                  </a:cubicBezTo>
                  <a:cubicBezTo>
                    <a:pt x="342" y="678"/>
                    <a:pt x="345" y="692"/>
                    <a:pt x="337" y="696"/>
                  </a:cubicBezTo>
                  <a:cubicBezTo>
                    <a:pt x="328" y="700"/>
                    <a:pt x="331" y="690"/>
                    <a:pt x="331" y="685"/>
                  </a:cubicBezTo>
                  <a:cubicBezTo>
                    <a:pt x="331" y="678"/>
                    <a:pt x="329" y="672"/>
                    <a:pt x="326" y="666"/>
                  </a:cubicBezTo>
                  <a:cubicBezTo>
                    <a:pt x="321" y="656"/>
                    <a:pt x="314" y="647"/>
                    <a:pt x="301" y="650"/>
                  </a:cubicBezTo>
                  <a:cubicBezTo>
                    <a:pt x="290" y="653"/>
                    <a:pt x="286" y="667"/>
                    <a:pt x="285" y="677"/>
                  </a:cubicBezTo>
                  <a:cubicBezTo>
                    <a:pt x="283" y="690"/>
                    <a:pt x="286" y="703"/>
                    <a:pt x="292" y="715"/>
                  </a:cubicBezTo>
                  <a:cubicBezTo>
                    <a:pt x="297" y="725"/>
                    <a:pt x="304" y="733"/>
                    <a:pt x="314" y="738"/>
                  </a:cubicBezTo>
                  <a:cubicBezTo>
                    <a:pt x="329" y="747"/>
                    <a:pt x="342" y="748"/>
                    <a:pt x="358" y="741"/>
                  </a:cubicBezTo>
                  <a:cubicBezTo>
                    <a:pt x="390" y="727"/>
                    <a:pt x="388" y="692"/>
                    <a:pt x="386" y="661"/>
                  </a:cubicBezTo>
                  <a:cubicBezTo>
                    <a:pt x="384" y="629"/>
                    <a:pt x="377" y="597"/>
                    <a:pt x="376" y="564"/>
                  </a:cubicBezTo>
                  <a:cubicBezTo>
                    <a:pt x="376" y="529"/>
                    <a:pt x="377" y="494"/>
                    <a:pt x="381" y="458"/>
                  </a:cubicBezTo>
                  <a:cubicBezTo>
                    <a:pt x="385" y="410"/>
                    <a:pt x="392" y="361"/>
                    <a:pt x="396" y="313"/>
                  </a:cubicBezTo>
                  <a:moveTo>
                    <a:pt x="372" y="716"/>
                  </a:moveTo>
                  <a:cubicBezTo>
                    <a:pt x="369" y="728"/>
                    <a:pt x="346" y="732"/>
                    <a:pt x="337" y="731"/>
                  </a:cubicBezTo>
                  <a:cubicBezTo>
                    <a:pt x="324" y="730"/>
                    <a:pt x="313" y="721"/>
                    <a:pt x="307" y="710"/>
                  </a:cubicBezTo>
                  <a:cubicBezTo>
                    <a:pt x="302" y="701"/>
                    <a:pt x="299" y="689"/>
                    <a:pt x="301" y="678"/>
                  </a:cubicBezTo>
                  <a:cubicBezTo>
                    <a:pt x="301" y="675"/>
                    <a:pt x="301" y="666"/>
                    <a:pt x="306" y="667"/>
                  </a:cubicBezTo>
                  <a:cubicBezTo>
                    <a:pt x="313" y="668"/>
                    <a:pt x="316" y="673"/>
                    <a:pt x="315" y="679"/>
                  </a:cubicBezTo>
                  <a:cubicBezTo>
                    <a:pt x="315" y="692"/>
                    <a:pt x="314" y="698"/>
                    <a:pt x="324" y="707"/>
                  </a:cubicBezTo>
                  <a:cubicBezTo>
                    <a:pt x="332" y="714"/>
                    <a:pt x="345" y="713"/>
                    <a:pt x="350" y="702"/>
                  </a:cubicBezTo>
                  <a:cubicBezTo>
                    <a:pt x="353" y="696"/>
                    <a:pt x="353" y="686"/>
                    <a:pt x="353" y="679"/>
                  </a:cubicBezTo>
                  <a:cubicBezTo>
                    <a:pt x="353" y="671"/>
                    <a:pt x="354" y="663"/>
                    <a:pt x="353" y="655"/>
                  </a:cubicBezTo>
                  <a:cubicBezTo>
                    <a:pt x="352" y="638"/>
                    <a:pt x="350" y="621"/>
                    <a:pt x="346" y="605"/>
                  </a:cubicBezTo>
                  <a:cubicBezTo>
                    <a:pt x="343" y="591"/>
                    <a:pt x="338" y="577"/>
                    <a:pt x="332" y="564"/>
                  </a:cubicBezTo>
                  <a:cubicBezTo>
                    <a:pt x="327" y="552"/>
                    <a:pt x="322" y="537"/>
                    <a:pt x="312" y="529"/>
                  </a:cubicBezTo>
                  <a:cubicBezTo>
                    <a:pt x="295" y="515"/>
                    <a:pt x="262" y="570"/>
                    <a:pt x="255" y="580"/>
                  </a:cubicBezTo>
                  <a:cubicBezTo>
                    <a:pt x="222" y="632"/>
                    <a:pt x="200" y="690"/>
                    <a:pt x="186" y="749"/>
                  </a:cubicBezTo>
                  <a:cubicBezTo>
                    <a:pt x="184" y="757"/>
                    <a:pt x="184" y="774"/>
                    <a:pt x="175" y="776"/>
                  </a:cubicBezTo>
                  <a:cubicBezTo>
                    <a:pt x="165" y="778"/>
                    <a:pt x="157" y="775"/>
                    <a:pt x="151" y="767"/>
                  </a:cubicBezTo>
                  <a:cubicBezTo>
                    <a:pt x="143" y="758"/>
                    <a:pt x="138" y="748"/>
                    <a:pt x="131" y="739"/>
                  </a:cubicBezTo>
                  <a:cubicBezTo>
                    <a:pt x="122" y="728"/>
                    <a:pt x="112" y="718"/>
                    <a:pt x="102" y="708"/>
                  </a:cubicBezTo>
                  <a:cubicBezTo>
                    <a:pt x="83" y="689"/>
                    <a:pt x="64" y="669"/>
                    <a:pt x="47" y="649"/>
                  </a:cubicBezTo>
                  <a:cubicBezTo>
                    <a:pt x="37" y="637"/>
                    <a:pt x="10" y="608"/>
                    <a:pt x="29" y="592"/>
                  </a:cubicBezTo>
                  <a:cubicBezTo>
                    <a:pt x="39" y="585"/>
                    <a:pt x="53" y="581"/>
                    <a:pt x="65" y="579"/>
                  </a:cubicBezTo>
                  <a:cubicBezTo>
                    <a:pt x="81" y="577"/>
                    <a:pt x="96" y="574"/>
                    <a:pt x="112" y="570"/>
                  </a:cubicBezTo>
                  <a:cubicBezTo>
                    <a:pt x="141" y="564"/>
                    <a:pt x="170" y="558"/>
                    <a:pt x="198" y="551"/>
                  </a:cubicBezTo>
                  <a:cubicBezTo>
                    <a:pt x="212" y="547"/>
                    <a:pt x="225" y="544"/>
                    <a:pt x="239" y="540"/>
                  </a:cubicBezTo>
                  <a:cubicBezTo>
                    <a:pt x="250" y="537"/>
                    <a:pt x="269" y="537"/>
                    <a:pt x="277" y="527"/>
                  </a:cubicBezTo>
                  <a:cubicBezTo>
                    <a:pt x="284" y="519"/>
                    <a:pt x="287" y="508"/>
                    <a:pt x="282" y="500"/>
                  </a:cubicBezTo>
                  <a:cubicBezTo>
                    <a:pt x="273" y="485"/>
                    <a:pt x="294" y="427"/>
                    <a:pt x="309" y="513"/>
                  </a:cubicBezTo>
                  <a:cubicBezTo>
                    <a:pt x="311" y="523"/>
                    <a:pt x="321" y="536"/>
                    <a:pt x="335" y="533"/>
                  </a:cubicBezTo>
                  <a:cubicBezTo>
                    <a:pt x="346" y="530"/>
                    <a:pt x="343" y="514"/>
                    <a:pt x="344" y="505"/>
                  </a:cubicBezTo>
                  <a:cubicBezTo>
                    <a:pt x="345" y="477"/>
                    <a:pt x="346" y="449"/>
                    <a:pt x="347" y="421"/>
                  </a:cubicBezTo>
                  <a:cubicBezTo>
                    <a:pt x="347" y="411"/>
                    <a:pt x="335" y="406"/>
                    <a:pt x="330" y="399"/>
                  </a:cubicBezTo>
                  <a:cubicBezTo>
                    <a:pt x="322" y="386"/>
                    <a:pt x="316" y="372"/>
                    <a:pt x="311" y="358"/>
                  </a:cubicBezTo>
                  <a:cubicBezTo>
                    <a:pt x="301" y="330"/>
                    <a:pt x="296" y="299"/>
                    <a:pt x="283" y="272"/>
                  </a:cubicBezTo>
                  <a:cubicBezTo>
                    <a:pt x="258" y="223"/>
                    <a:pt x="202" y="202"/>
                    <a:pt x="152" y="187"/>
                  </a:cubicBezTo>
                  <a:cubicBezTo>
                    <a:pt x="142" y="184"/>
                    <a:pt x="122" y="180"/>
                    <a:pt x="122" y="166"/>
                  </a:cubicBezTo>
                  <a:cubicBezTo>
                    <a:pt x="123" y="153"/>
                    <a:pt x="130" y="146"/>
                    <a:pt x="140" y="139"/>
                  </a:cubicBezTo>
                  <a:cubicBezTo>
                    <a:pt x="150" y="133"/>
                    <a:pt x="159" y="120"/>
                    <a:pt x="159" y="108"/>
                  </a:cubicBezTo>
                  <a:cubicBezTo>
                    <a:pt x="160" y="105"/>
                    <a:pt x="158" y="98"/>
                    <a:pt x="159" y="95"/>
                  </a:cubicBezTo>
                  <a:cubicBezTo>
                    <a:pt x="163" y="90"/>
                    <a:pt x="167" y="85"/>
                    <a:pt x="172" y="80"/>
                  </a:cubicBezTo>
                  <a:cubicBezTo>
                    <a:pt x="192" y="63"/>
                    <a:pt x="219" y="56"/>
                    <a:pt x="245" y="58"/>
                  </a:cubicBezTo>
                  <a:cubicBezTo>
                    <a:pt x="277" y="61"/>
                    <a:pt x="299" y="45"/>
                    <a:pt x="326" y="30"/>
                  </a:cubicBezTo>
                  <a:cubicBezTo>
                    <a:pt x="331" y="27"/>
                    <a:pt x="341" y="21"/>
                    <a:pt x="347" y="23"/>
                  </a:cubicBezTo>
                  <a:cubicBezTo>
                    <a:pt x="355" y="25"/>
                    <a:pt x="353" y="33"/>
                    <a:pt x="353" y="40"/>
                  </a:cubicBezTo>
                  <a:cubicBezTo>
                    <a:pt x="352" y="58"/>
                    <a:pt x="352" y="77"/>
                    <a:pt x="352" y="95"/>
                  </a:cubicBezTo>
                  <a:cubicBezTo>
                    <a:pt x="352" y="112"/>
                    <a:pt x="353" y="129"/>
                    <a:pt x="355" y="146"/>
                  </a:cubicBezTo>
                  <a:cubicBezTo>
                    <a:pt x="355" y="154"/>
                    <a:pt x="358" y="164"/>
                    <a:pt x="355" y="171"/>
                  </a:cubicBezTo>
                  <a:cubicBezTo>
                    <a:pt x="353" y="178"/>
                    <a:pt x="350" y="185"/>
                    <a:pt x="347" y="192"/>
                  </a:cubicBezTo>
                  <a:cubicBezTo>
                    <a:pt x="337" y="217"/>
                    <a:pt x="325" y="242"/>
                    <a:pt x="318" y="269"/>
                  </a:cubicBezTo>
                  <a:cubicBezTo>
                    <a:pt x="312" y="294"/>
                    <a:pt x="306" y="328"/>
                    <a:pt x="320" y="352"/>
                  </a:cubicBezTo>
                  <a:cubicBezTo>
                    <a:pt x="329" y="367"/>
                    <a:pt x="370" y="391"/>
                    <a:pt x="370" y="357"/>
                  </a:cubicBezTo>
                  <a:cubicBezTo>
                    <a:pt x="370" y="346"/>
                    <a:pt x="357" y="338"/>
                    <a:pt x="352" y="328"/>
                  </a:cubicBezTo>
                  <a:cubicBezTo>
                    <a:pt x="346" y="318"/>
                    <a:pt x="337" y="298"/>
                    <a:pt x="355" y="295"/>
                  </a:cubicBezTo>
                  <a:cubicBezTo>
                    <a:pt x="388" y="288"/>
                    <a:pt x="378" y="351"/>
                    <a:pt x="376" y="368"/>
                  </a:cubicBezTo>
                  <a:cubicBezTo>
                    <a:pt x="372" y="403"/>
                    <a:pt x="368" y="439"/>
                    <a:pt x="365" y="474"/>
                  </a:cubicBezTo>
                  <a:cubicBezTo>
                    <a:pt x="363" y="505"/>
                    <a:pt x="363" y="535"/>
                    <a:pt x="363" y="565"/>
                  </a:cubicBezTo>
                  <a:cubicBezTo>
                    <a:pt x="363" y="577"/>
                    <a:pt x="362" y="589"/>
                    <a:pt x="364" y="600"/>
                  </a:cubicBezTo>
                  <a:cubicBezTo>
                    <a:pt x="369" y="632"/>
                    <a:pt x="377" y="664"/>
                    <a:pt x="374" y="696"/>
                  </a:cubicBezTo>
                  <a:cubicBezTo>
                    <a:pt x="374" y="703"/>
                    <a:pt x="373" y="709"/>
                    <a:pt x="372" y="716"/>
                  </a:cubicBezTo>
                </a:path>
              </a:pathLst>
            </a:custGeom>
            <a:solidFill>
              <a:srgbClr val="F2CBDC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9" name="Freeform 43">
              <a:extLst>
                <a:ext uri="{FF2B5EF4-FFF2-40B4-BE49-F238E27FC236}">
                  <a16:creationId xmlns:a16="http://schemas.microsoft.com/office/drawing/2014/main" id="{2E490B0D-2BE8-4E93-B9A6-04DB216296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5" y="1677"/>
              <a:ext cx="529" cy="1066"/>
            </a:xfrm>
            <a:custGeom>
              <a:avLst/>
              <a:gdLst>
                <a:gd name="T0" fmla="*/ 899 w 396"/>
                <a:gd name="T1" fmla="*/ 688 h 799"/>
                <a:gd name="T2" fmla="*/ 808 w 396"/>
                <a:gd name="T3" fmla="*/ 776 h 799"/>
                <a:gd name="T4" fmla="*/ 850 w 396"/>
                <a:gd name="T5" fmla="*/ 854 h 799"/>
                <a:gd name="T6" fmla="*/ 775 w 396"/>
                <a:gd name="T7" fmla="*/ 710 h 799"/>
                <a:gd name="T8" fmla="*/ 880 w 396"/>
                <a:gd name="T9" fmla="*/ 419 h 799"/>
                <a:gd name="T10" fmla="*/ 875 w 396"/>
                <a:gd name="T11" fmla="*/ 219 h 799"/>
                <a:gd name="T12" fmla="*/ 850 w 396"/>
                <a:gd name="T13" fmla="*/ 20 h 799"/>
                <a:gd name="T14" fmla="*/ 468 w 396"/>
                <a:gd name="T15" fmla="*/ 128 h 799"/>
                <a:gd name="T16" fmla="*/ 347 w 396"/>
                <a:gd name="T17" fmla="*/ 233 h 799"/>
                <a:gd name="T18" fmla="*/ 291 w 396"/>
                <a:gd name="T19" fmla="*/ 314 h 799"/>
                <a:gd name="T20" fmla="*/ 283 w 396"/>
                <a:gd name="T21" fmla="*/ 456 h 799"/>
                <a:gd name="T22" fmla="*/ 504 w 396"/>
                <a:gd name="T23" fmla="*/ 534 h 799"/>
                <a:gd name="T24" fmla="*/ 648 w 396"/>
                <a:gd name="T25" fmla="*/ 675 h 799"/>
                <a:gd name="T26" fmla="*/ 716 w 396"/>
                <a:gd name="T27" fmla="*/ 890 h 799"/>
                <a:gd name="T28" fmla="*/ 794 w 396"/>
                <a:gd name="T29" fmla="*/ 1123 h 799"/>
                <a:gd name="T30" fmla="*/ 740 w 396"/>
                <a:gd name="T31" fmla="*/ 1145 h 799"/>
                <a:gd name="T32" fmla="*/ 647 w 396"/>
                <a:gd name="T33" fmla="*/ 1173 h 799"/>
                <a:gd name="T34" fmla="*/ 560 w 396"/>
                <a:gd name="T35" fmla="*/ 1251 h 799"/>
                <a:gd name="T36" fmla="*/ 95 w 396"/>
                <a:gd name="T37" fmla="*/ 1349 h 799"/>
                <a:gd name="T38" fmla="*/ 184 w 396"/>
                <a:gd name="T39" fmla="*/ 1674 h 799"/>
                <a:gd name="T40" fmla="*/ 303 w 396"/>
                <a:gd name="T41" fmla="*/ 1796 h 799"/>
                <a:gd name="T42" fmla="*/ 468 w 396"/>
                <a:gd name="T43" fmla="*/ 1836 h 799"/>
                <a:gd name="T44" fmla="*/ 517 w 396"/>
                <a:gd name="T45" fmla="*/ 1620 h 799"/>
                <a:gd name="T46" fmla="*/ 803 w 396"/>
                <a:gd name="T47" fmla="*/ 1486 h 799"/>
                <a:gd name="T48" fmla="*/ 803 w 396"/>
                <a:gd name="T49" fmla="*/ 1653 h 799"/>
                <a:gd name="T50" fmla="*/ 776 w 396"/>
                <a:gd name="T51" fmla="*/ 1582 h 799"/>
                <a:gd name="T52" fmla="*/ 680 w 396"/>
                <a:gd name="T53" fmla="*/ 1608 h 799"/>
                <a:gd name="T54" fmla="*/ 748 w 396"/>
                <a:gd name="T55" fmla="*/ 1753 h 799"/>
                <a:gd name="T56" fmla="*/ 920 w 396"/>
                <a:gd name="T57" fmla="*/ 1570 h 799"/>
                <a:gd name="T58" fmla="*/ 908 w 396"/>
                <a:gd name="T59" fmla="*/ 1087 h 799"/>
                <a:gd name="T60" fmla="*/ 887 w 396"/>
                <a:gd name="T61" fmla="*/ 1700 h 799"/>
                <a:gd name="T62" fmla="*/ 732 w 396"/>
                <a:gd name="T63" fmla="*/ 1685 h 799"/>
                <a:gd name="T64" fmla="*/ 729 w 396"/>
                <a:gd name="T65" fmla="*/ 1584 h 799"/>
                <a:gd name="T66" fmla="*/ 772 w 396"/>
                <a:gd name="T67" fmla="*/ 1678 h 799"/>
                <a:gd name="T68" fmla="*/ 843 w 396"/>
                <a:gd name="T69" fmla="*/ 1613 h 799"/>
                <a:gd name="T70" fmla="*/ 824 w 396"/>
                <a:gd name="T71" fmla="*/ 1437 h 799"/>
                <a:gd name="T72" fmla="*/ 744 w 396"/>
                <a:gd name="T73" fmla="*/ 1257 h 799"/>
                <a:gd name="T74" fmla="*/ 442 w 396"/>
                <a:gd name="T75" fmla="*/ 1778 h 799"/>
                <a:gd name="T76" fmla="*/ 361 w 396"/>
                <a:gd name="T77" fmla="*/ 1821 h 799"/>
                <a:gd name="T78" fmla="*/ 243 w 396"/>
                <a:gd name="T79" fmla="*/ 1682 h 799"/>
                <a:gd name="T80" fmla="*/ 69 w 396"/>
                <a:gd name="T81" fmla="*/ 1406 h 799"/>
                <a:gd name="T82" fmla="*/ 267 w 396"/>
                <a:gd name="T83" fmla="*/ 1353 h 799"/>
                <a:gd name="T84" fmla="*/ 569 w 396"/>
                <a:gd name="T85" fmla="*/ 1282 h 799"/>
                <a:gd name="T86" fmla="*/ 673 w 396"/>
                <a:gd name="T87" fmla="*/ 1187 h 799"/>
                <a:gd name="T88" fmla="*/ 799 w 396"/>
                <a:gd name="T89" fmla="*/ 1266 h 799"/>
                <a:gd name="T90" fmla="*/ 828 w 396"/>
                <a:gd name="T91" fmla="*/ 1001 h 799"/>
                <a:gd name="T92" fmla="*/ 740 w 396"/>
                <a:gd name="T93" fmla="*/ 851 h 799"/>
                <a:gd name="T94" fmla="*/ 362 w 396"/>
                <a:gd name="T95" fmla="*/ 443 h 799"/>
                <a:gd name="T96" fmla="*/ 334 w 396"/>
                <a:gd name="T97" fmla="*/ 330 h 799"/>
                <a:gd name="T98" fmla="*/ 378 w 396"/>
                <a:gd name="T99" fmla="*/ 225 h 799"/>
                <a:gd name="T100" fmla="*/ 584 w 396"/>
                <a:gd name="T101" fmla="*/ 137 h 799"/>
                <a:gd name="T102" fmla="*/ 828 w 396"/>
                <a:gd name="T103" fmla="*/ 55 h 799"/>
                <a:gd name="T104" fmla="*/ 839 w 396"/>
                <a:gd name="T105" fmla="*/ 225 h 799"/>
                <a:gd name="T106" fmla="*/ 846 w 396"/>
                <a:gd name="T107" fmla="*/ 406 h 799"/>
                <a:gd name="T108" fmla="*/ 759 w 396"/>
                <a:gd name="T109" fmla="*/ 639 h 799"/>
                <a:gd name="T110" fmla="*/ 882 w 396"/>
                <a:gd name="T111" fmla="*/ 847 h 799"/>
                <a:gd name="T112" fmla="*/ 846 w 396"/>
                <a:gd name="T113" fmla="*/ 702 h 799"/>
                <a:gd name="T114" fmla="*/ 871 w 396"/>
                <a:gd name="T115" fmla="*/ 1125 h 799"/>
                <a:gd name="T116" fmla="*/ 867 w 396"/>
                <a:gd name="T117" fmla="*/ 1426 h 799"/>
                <a:gd name="T118" fmla="*/ 887 w 396"/>
                <a:gd name="T119" fmla="*/ 1700 h 7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6" h="799">
                  <a:moveTo>
                    <a:pt x="396" y="313"/>
                  </a:moveTo>
                  <a:cubicBezTo>
                    <a:pt x="394" y="302"/>
                    <a:pt x="386" y="294"/>
                    <a:pt x="377" y="290"/>
                  </a:cubicBezTo>
                  <a:cubicBezTo>
                    <a:pt x="367" y="286"/>
                    <a:pt x="349" y="285"/>
                    <a:pt x="340" y="292"/>
                  </a:cubicBezTo>
                  <a:cubicBezTo>
                    <a:pt x="329" y="300"/>
                    <a:pt x="335" y="316"/>
                    <a:pt x="339" y="327"/>
                  </a:cubicBezTo>
                  <a:cubicBezTo>
                    <a:pt x="342" y="333"/>
                    <a:pt x="345" y="338"/>
                    <a:pt x="348" y="344"/>
                  </a:cubicBezTo>
                  <a:cubicBezTo>
                    <a:pt x="350" y="348"/>
                    <a:pt x="356" y="355"/>
                    <a:pt x="356" y="360"/>
                  </a:cubicBezTo>
                  <a:cubicBezTo>
                    <a:pt x="355" y="372"/>
                    <a:pt x="334" y="347"/>
                    <a:pt x="332" y="344"/>
                  </a:cubicBezTo>
                  <a:cubicBezTo>
                    <a:pt x="325" y="330"/>
                    <a:pt x="324" y="314"/>
                    <a:pt x="325" y="299"/>
                  </a:cubicBezTo>
                  <a:cubicBezTo>
                    <a:pt x="328" y="269"/>
                    <a:pt x="339" y="240"/>
                    <a:pt x="352" y="213"/>
                  </a:cubicBezTo>
                  <a:cubicBezTo>
                    <a:pt x="357" y="201"/>
                    <a:pt x="363" y="189"/>
                    <a:pt x="369" y="176"/>
                  </a:cubicBezTo>
                  <a:cubicBezTo>
                    <a:pt x="376" y="160"/>
                    <a:pt x="372" y="146"/>
                    <a:pt x="369" y="129"/>
                  </a:cubicBezTo>
                  <a:cubicBezTo>
                    <a:pt x="366" y="117"/>
                    <a:pt x="367" y="104"/>
                    <a:pt x="367" y="92"/>
                  </a:cubicBezTo>
                  <a:cubicBezTo>
                    <a:pt x="368" y="75"/>
                    <a:pt x="368" y="57"/>
                    <a:pt x="368" y="40"/>
                  </a:cubicBezTo>
                  <a:cubicBezTo>
                    <a:pt x="369" y="25"/>
                    <a:pt x="370" y="17"/>
                    <a:pt x="356" y="8"/>
                  </a:cubicBezTo>
                  <a:cubicBezTo>
                    <a:pt x="343" y="0"/>
                    <a:pt x="336" y="6"/>
                    <a:pt x="327" y="15"/>
                  </a:cubicBezTo>
                  <a:cubicBezTo>
                    <a:pt x="286" y="53"/>
                    <a:pt x="226" y="46"/>
                    <a:pt x="196" y="54"/>
                  </a:cubicBezTo>
                  <a:cubicBezTo>
                    <a:pt x="183" y="58"/>
                    <a:pt x="169" y="64"/>
                    <a:pt x="159" y="73"/>
                  </a:cubicBezTo>
                  <a:cubicBezTo>
                    <a:pt x="150" y="81"/>
                    <a:pt x="146" y="86"/>
                    <a:pt x="146" y="98"/>
                  </a:cubicBezTo>
                  <a:cubicBezTo>
                    <a:pt x="145" y="108"/>
                    <a:pt x="146" y="117"/>
                    <a:pt x="137" y="123"/>
                  </a:cubicBezTo>
                  <a:cubicBezTo>
                    <a:pt x="132" y="127"/>
                    <a:pt x="127" y="129"/>
                    <a:pt x="122" y="132"/>
                  </a:cubicBezTo>
                  <a:cubicBezTo>
                    <a:pt x="114" y="136"/>
                    <a:pt x="111" y="142"/>
                    <a:pt x="109" y="150"/>
                  </a:cubicBezTo>
                  <a:cubicBezTo>
                    <a:pt x="106" y="161"/>
                    <a:pt x="106" y="188"/>
                    <a:pt x="119" y="192"/>
                  </a:cubicBezTo>
                  <a:cubicBezTo>
                    <a:pt x="135" y="196"/>
                    <a:pt x="150" y="201"/>
                    <a:pt x="166" y="207"/>
                  </a:cubicBezTo>
                  <a:cubicBezTo>
                    <a:pt x="181" y="213"/>
                    <a:pt x="196" y="219"/>
                    <a:pt x="211" y="225"/>
                  </a:cubicBezTo>
                  <a:cubicBezTo>
                    <a:pt x="221" y="230"/>
                    <a:pt x="231" y="233"/>
                    <a:pt x="239" y="241"/>
                  </a:cubicBezTo>
                  <a:cubicBezTo>
                    <a:pt x="252" y="255"/>
                    <a:pt x="264" y="267"/>
                    <a:pt x="272" y="284"/>
                  </a:cubicBezTo>
                  <a:cubicBezTo>
                    <a:pt x="279" y="298"/>
                    <a:pt x="284" y="311"/>
                    <a:pt x="289" y="325"/>
                  </a:cubicBezTo>
                  <a:cubicBezTo>
                    <a:pt x="295" y="341"/>
                    <a:pt x="294" y="359"/>
                    <a:pt x="300" y="375"/>
                  </a:cubicBezTo>
                  <a:cubicBezTo>
                    <a:pt x="308" y="397"/>
                    <a:pt x="327" y="413"/>
                    <a:pt x="334" y="436"/>
                  </a:cubicBezTo>
                  <a:cubicBezTo>
                    <a:pt x="338" y="447"/>
                    <a:pt x="334" y="461"/>
                    <a:pt x="333" y="473"/>
                  </a:cubicBezTo>
                  <a:cubicBezTo>
                    <a:pt x="332" y="488"/>
                    <a:pt x="332" y="502"/>
                    <a:pt x="331" y="517"/>
                  </a:cubicBezTo>
                  <a:cubicBezTo>
                    <a:pt x="327" y="531"/>
                    <a:pt x="316" y="495"/>
                    <a:pt x="311" y="482"/>
                  </a:cubicBezTo>
                  <a:cubicBezTo>
                    <a:pt x="307" y="469"/>
                    <a:pt x="304" y="457"/>
                    <a:pt x="289" y="458"/>
                  </a:cubicBezTo>
                  <a:cubicBezTo>
                    <a:pt x="267" y="460"/>
                    <a:pt x="271" y="477"/>
                    <a:pt x="271" y="494"/>
                  </a:cubicBezTo>
                  <a:cubicBezTo>
                    <a:pt x="271" y="499"/>
                    <a:pt x="273" y="506"/>
                    <a:pt x="271" y="511"/>
                  </a:cubicBezTo>
                  <a:cubicBezTo>
                    <a:pt x="266" y="523"/>
                    <a:pt x="246" y="524"/>
                    <a:pt x="235" y="527"/>
                  </a:cubicBezTo>
                  <a:cubicBezTo>
                    <a:pt x="204" y="536"/>
                    <a:pt x="172" y="544"/>
                    <a:pt x="140" y="551"/>
                  </a:cubicBezTo>
                  <a:cubicBezTo>
                    <a:pt x="107" y="559"/>
                    <a:pt x="74" y="563"/>
                    <a:pt x="40" y="568"/>
                  </a:cubicBezTo>
                  <a:cubicBezTo>
                    <a:pt x="9" y="573"/>
                    <a:pt x="0" y="602"/>
                    <a:pt x="16" y="628"/>
                  </a:cubicBezTo>
                  <a:cubicBezTo>
                    <a:pt x="33" y="656"/>
                    <a:pt x="55" y="681"/>
                    <a:pt x="77" y="705"/>
                  </a:cubicBezTo>
                  <a:cubicBezTo>
                    <a:pt x="88" y="717"/>
                    <a:pt x="99" y="729"/>
                    <a:pt x="110" y="740"/>
                  </a:cubicBezTo>
                  <a:cubicBezTo>
                    <a:pt x="116" y="746"/>
                    <a:pt x="122" y="751"/>
                    <a:pt x="127" y="756"/>
                  </a:cubicBezTo>
                  <a:cubicBezTo>
                    <a:pt x="132" y="761"/>
                    <a:pt x="134" y="768"/>
                    <a:pt x="137" y="773"/>
                  </a:cubicBezTo>
                  <a:cubicBezTo>
                    <a:pt x="152" y="796"/>
                    <a:pt x="184" y="799"/>
                    <a:pt x="196" y="773"/>
                  </a:cubicBezTo>
                  <a:cubicBezTo>
                    <a:pt x="203" y="759"/>
                    <a:pt x="203" y="741"/>
                    <a:pt x="206" y="726"/>
                  </a:cubicBezTo>
                  <a:cubicBezTo>
                    <a:pt x="209" y="711"/>
                    <a:pt x="213" y="696"/>
                    <a:pt x="217" y="682"/>
                  </a:cubicBezTo>
                  <a:cubicBezTo>
                    <a:pt x="235" y="630"/>
                    <a:pt x="265" y="583"/>
                    <a:pt x="306" y="547"/>
                  </a:cubicBezTo>
                  <a:cubicBezTo>
                    <a:pt x="322" y="570"/>
                    <a:pt x="332" y="598"/>
                    <a:pt x="337" y="626"/>
                  </a:cubicBezTo>
                  <a:cubicBezTo>
                    <a:pt x="340" y="641"/>
                    <a:pt x="342" y="656"/>
                    <a:pt x="342" y="671"/>
                  </a:cubicBezTo>
                  <a:cubicBezTo>
                    <a:pt x="342" y="678"/>
                    <a:pt x="345" y="692"/>
                    <a:pt x="337" y="696"/>
                  </a:cubicBezTo>
                  <a:cubicBezTo>
                    <a:pt x="328" y="700"/>
                    <a:pt x="331" y="690"/>
                    <a:pt x="331" y="685"/>
                  </a:cubicBezTo>
                  <a:cubicBezTo>
                    <a:pt x="331" y="678"/>
                    <a:pt x="329" y="672"/>
                    <a:pt x="326" y="666"/>
                  </a:cubicBezTo>
                  <a:cubicBezTo>
                    <a:pt x="321" y="656"/>
                    <a:pt x="314" y="647"/>
                    <a:pt x="301" y="650"/>
                  </a:cubicBezTo>
                  <a:cubicBezTo>
                    <a:pt x="290" y="653"/>
                    <a:pt x="286" y="667"/>
                    <a:pt x="285" y="677"/>
                  </a:cubicBezTo>
                  <a:cubicBezTo>
                    <a:pt x="283" y="690"/>
                    <a:pt x="286" y="703"/>
                    <a:pt x="292" y="715"/>
                  </a:cubicBezTo>
                  <a:cubicBezTo>
                    <a:pt x="297" y="725"/>
                    <a:pt x="304" y="733"/>
                    <a:pt x="314" y="738"/>
                  </a:cubicBezTo>
                  <a:cubicBezTo>
                    <a:pt x="329" y="747"/>
                    <a:pt x="342" y="748"/>
                    <a:pt x="358" y="741"/>
                  </a:cubicBezTo>
                  <a:cubicBezTo>
                    <a:pt x="390" y="727"/>
                    <a:pt x="388" y="692"/>
                    <a:pt x="386" y="661"/>
                  </a:cubicBezTo>
                  <a:cubicBezTo>
                    <a:pt x="384" y="629"/>
                    <a:pt x="377" y="597"/>
                    <a:pt x="376" y="564"/>
                  </a:cubicBezTo>
                  <a:cubicBezTo>
                    <a:pt x="376" y="529"/>
                    <a:pt x="377" y="494"/>
                    <a:pt x="381" y="458"/>
                  </a:cubicBezTo>
                  <a:cubicBezTo>
                    <a:pt x="385" y="410"/>
                    <a:pt x="392" y="361"/>
                    <a:pt x="396" y="313"/>
                  </a:cubicBezTo>
                  <a:moveTo>
                    <a:pt x="372" y="716"/>
                  </a:moveTo>
                  <a:cubicBezTo>
                    <a:pt x="369" y="728"/>
                    <a:pt x="346" y="732"/>
                    <a:pt x="337" y="731"/>
                  </a:cubicBezTo>
                  <a:cubicBezTo>
                    <a:pt x="324" y="730"/>
                    <a:pt x="313" y="721"/>
                    <a:pt x="307" y="710"/>
                  </a:cubicBezTo>
                  <a:cubicBezTo>
                    <a:pt x="302" y="701"/>
                    <a:pt x="299" y="689"/>
                    <a:pt x="301" y="678"/>
                  </a:cubicBezTo>
                  <a:cubicBezTo>
                    <a:pt x="301" y="675"/>
                    <a:pt x="301" y="666"/>
                    <a:pt x="306" y="667"/>
                  </a:cubicBezTo>
                  <a:cubicBezTo>
                    <a:pt x="313" y="668"/>
                    <a:pt x="316" y="673"/>
                    <a:pt x="315" y="679"/>
                  </a:cubicBezTo>
                  <a:cubicBezTo>
                    <a:pt x="315" y="692"/>
                    <a:pt x="314" y="698"/>
                    <a:pt x="324" y="707"/>
                  </a:cubicBezTo>
                  <a:cubicBezTo>
                    <a:pt x="332" y="714"/>
                    <a:pt x="345" y="713"/>
                    <a:pt x="350" y="702"/>
                  </a:cubicBezTo>
                  <a:cubicBezTo>
                    <a:pt x="353" y="696"/>
                    <a:pt x="353" y="686"/>
                    <a:pt x="353" y="679"/>
                  </a:cubicBezTo>
                  <a:cubicBezTo>
                    <a:pt x="353" y="671"/>
                    <a:pt x="354" y="663"/>
                    <a:pt x="353" y="655"/>
                  </a:cubicBezTo>
                  <a:cubicBezTo>
                    <a:pt x="352" y="638"/>
                    <a:pt x="350" y="621"/>
                    <a:pt x="346" y="605"/>
                  </a:cubicBezTo>
                  <a:cubicBezTo>
                    <a:pt x="343" y="591"/>
                    <a:pt x="338" y="577"/>
                    <a:pt x="332" y="564"/>
                  </a:cubicBezTo>
                  <a:cubicBezTo>
                    <a:pt x="327" y="552"/>
                    <a:pt x="322" y="537"/>
                    <a:pt x="312" y="529"/>
                  </a:cubicBezTo>
                  <a:cubicBezTo>
                    <a:pt x="295" y="515"/>
                    <a:pt x="262" y="570"/>
                    <a:pt x="255" y="580"/>
                  </a:cubicBezTo>
                  <a:cubicBezTo>
                    <a:pt x="222" y="632"/>
                    <a:pt x="200" y="690"/>
                    <a:pt x="186" y="749"/>
                  </a:cubicBezTo>
                  <a:cubicBezTo>
                    <a:pt x="184" y="757"/>
                    <a:pt x="184" y="774"/>
                    <a:pt x="175" y="776"/>
                  </a:cubicBezTo>
                  <a:cubicBezTo>
                    <a:pt x="165" y="778"/>
                    <a:pt x="157" y="775"/>
                    <a:pt x="151" y="767"/>
                  </a:cubicBezTo>
                  <a:cubicBezTo>
                    <a:pt x="143" y="758"/>
                    <a:pt x="138" y="748"/>
                    <a:pt x="131" y="739"/>
                  </a:cubicBezTo>
                  <a:cubicBezTo>
                    <a:pt x="122" y="728"/>
                    <a:pt x="112" y="718"/>
                    <a:pt x="102" y="708"/>
                  </a:cubicBezTo>
                  <a:cubicBezTo>
                    <a:pt x="83" y="689"/>
                    <a:pt x="64" y="669"/>
                    <a:pt x="47" y="649"/>
                  </a:cubicBezTo>
                  <a:cubicBezTo>
                    <a:pt x="37" y="637"/>
                    <a:pt x="10" y="608"/>
                    <a:pt x="29" y="592"/>
                  </a:cubicBezTo>
                  <a:cubicBezTo>
                    <a:pt x="39" y="585"/>
                    <a:pt x="53" y="581"/>
                    <a:pt x="65" y="579"/>
                  </a:cubicBezTo>
                  <a:cubicBezTo>
                    <a:pt x="81" y="577"/>
                    <a:pt x="96" y="574"/>
                    <a:pt x="112" y="570"/>
                  </a:cubicBezTo>
                  <a:cubicBezTo>
                    <a:pt x="141" y="564"/>
                    <a:pt x="170" y="558"/>
                    <a:pt x="198" y="551"/>
                  </a:cubicBezTo>
                  <a:cubicBezTo>
                    <a:pt x="212" y="547"/>
                    <a:pt x="225" y="544"/>
                    <a:pt x="239" y="540"/>
                  </a:cubicBezTo>
                  <a:cubicBezTo>
                    <a:pt x="250" y="537"/>
                    <a:pt x="269" y="537"/>
                    <a:pt x="277" y="527"/>
                  </a:cubicBezTo>
                  <a:cubicBezTo>
                    <a:pt x="284" y="519"/>
                    <a:pt x="287" y="508"/>
                    <a:pt x="282" y="500"/>
                  </a:cubicBezTo>
                  <a:cubicBezTo>
                    <a:pt x="273" y="485"/>
                    <a:pt x="294" y="427"/>
                    <a:pt x="309" y="513"/>
                  </a:cubicBezTo>
                  <a:cubicBezTo>
                    <a:pt x="311" y="523"/>
                    <a:pt x="321" y="536"/>
                    <a:pt x="335" y="533"/>
                  </a:cubicBezTo>
                  <a:cubicBezTo>
                    <a:pt x="346" y="530"/>
                    <a:pt x="343" y="514"/>
                    <a:pt x="344" y="505"/>
                  </a:cubicBezTo>
                  <a:cubicBezTo>
                    <a:pt x="345" y="477"/>
                    <a:pt x="346" y="449"/>
                    <a:pt x="347" y="421"/>
                  </a:cubicBezTo>
                  <a:cubicBezTo>
                    <a:pt x="347" y="411"/>
                    <a:pt x="335" y="406"/>
                    <a:pt x="330" y="399"/>
                  </a:cubicBezTo>
                  <a:cubicBezTo>
                    <a:pt x="322" y="386"/>
                    <a:pt x="316" y="372"/>
                    <a:pt x="311" y="358"/>
                  </a:cubicBezTo>
                  <a:cubicBezTo>
                    <a:pt x="301" y="330"/>
                    <a:pt x="296" y="299"/>
                    <a:pt x="283" y="272"/>
                  </a:cubicBezTo>
                  <a:cubicBezTo>
                    <a:pt x="258" y="223"/>
                    <a:pt x="202" y="202"/>
                    <a:pt x="152" y="187"/>
                  </a:cubicBezTo>
                  <a:cubicBezTo>
                    <a:pt x="142" y="184"/>
                    <a:pt x="122" y="180"/>
                    <a:pt x="122" y="166"/>
                  </a:cubicBezTo>
                  <a:cubicBezTo>
                    <a:pt x="123" y="153"/>
                    <a:pt x="130" y="146"/>
                    <a:pt x="140" y="139"/>
                  </a:cubicBezTo>
                  <a:cubicBezTo>
                    <a:pt x="150" y="133"/>
                    <a:pt x="159" y="120"/>
                    <a:pt x="159" y="108"/>
                  </a:cubicBezTo>
                  <a:cubicBezTo>
                    <a:pt x="160" y="105"/>
                    <a:pt x="158" y="98"/>
                    <a:pt x="159" y="95"/>
                  </a:cubicBezTo>
                  <a:cubicBezTo>
                    <a:pt x="163" y="90"/>
                    <a:pt x="167" y="85"/>
                    <a:pt x="172" y="80"/>
                  </a:cubicBezTo>
                  <a:cubicBezTo>
                    <a:pt x="192" y="63"/>
                    <a:pt x="219" y="56"/>
                    <a:pt x="245" y="58"/>
                  </a:cubicBezTo>
                  <a:cubicBezTo>
                    <a:pt x="277" y="61"/>
                    <a:pt x="299" y="45"/>
                    <a:pt x="326" y="30"/>
                  </a:cubicBezTo>
                  <a:cubicBezTo>
                    <a:pt x="331" y="27"/>
                    <a:pt x="341" y="21"/>
                    <a:pt x="347" y="23"/>
                  </a:cubicBezTo>
                  <a:cubicBezTo>
                    <a:pt x="355" y="25"/>
                    <a:pt x="353" y="33"/>
                    <a:pt x="353" y="40"/>
                  </a:cubicBezTo>
                  <a:cubicBezTo>
                    <a:pt x="352" y="58"/>
                    <a:pt x="352" y="77"/>
                    <a:pt x="352" y="95"/>
                  </a:cubicBezTo>
                  <a:cubicBezTo>
                    <a:pt x="352" y="112"/>
                    <a:pt x="353" y="129"/>
                    <a:pt x="355" y="146"/>
                  </a:cubicBezTo>
                  <a:cubicBezTo>
                    <a:pt x="355" y="154"/>
                    <a:pt x="358" y="164"/>
                    <a:pt x="355" y="171"/>
                  </a:cubicBezTo>
                  <a:cubicBezTo>
                    <a:pt x="353" y="178"/>
                    <a:pt x="350" y="185"/>
                    <a:pt x="347" y="192"/>
                  </a:cubicBezTo>
                  <a:cubicBezTo>
                    <a:pt x="337" y="217"/>
                    <a:pt x="325" y="242"/>
                    <a:pt x="318" y="269"/>
                  </a:cubicBezTo>
                  <a:cubicBezTo>
                    <a:pt x="312" y="294"/>
                    <a:pt x="306" y="328"/>
                    <a:pt x="320" y="352"/>
                  </a:cubicBezTo>
                  <a:cubicBezTo>
                    <a:pt x="329" y="367"/>
                    <a:pt x="370" y="391"/>
                    <a:pt x="370" y="357"/>
                  </a:cubicBezTo>
                  <a:cubicBezTo>
                    <a:pt x="370" y="346"/>
                    <a:pt x="357" y="338"/>
                    <a:pt x="352" y="328"/>
                  </a:cubicBezTo>
                  <a:cubicBezTo>
                    <a:pt x="346" y="318"/>
                    <a:pt x="337" y="298"/>
                    <a:pt x="355" y="295"/>
                  </a:cubicBezTo>
                  <a:cubicBezTo>
                    <a:pt x="388" y="288"/>
                    <a:pt x="378" y="351"/>
                    <a:pt x="376" y="368"/>
                  </a:cubicBezTo>
                  <a:cubicBezTo>
                    <a:pt x="372" y="403"/>
                    <a:pt x="368" y="439"/>
                    <a:pt x="365" y="474"/>
                  </a:cubicBezTo>
                  <a:cubicBezTo>
                    <a:pt x="363" y="505"/>
                    <a:pt x="363" y="535"/>
                    <a:pt x="363" y="565"/>
                  </a:cubicBezTo>
                  <a:cubicBezTo>
                    <a:pt x="363" y="577"/>
                    <a:pt x="362" y="589"/>
                    <a:pt x="364" y="600"/>
                  </a:cubicBezTo>
                  <a:cubicBezTo>
                    <a:pt x="369" y="632"/>
                    <a:pt x="377" y="664"/>
                    <a:pt x="374" y="696"/>
                  </a:cubicBezTo>
                  <a:cubicBezTo>
                    <a:pt x="374" y="703"/>
                    <a:pt x="373" y="709"/>
                    <a:pt x="372" y="716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0" name="Freeform 44">
              <a:extLst>
                <a:ext uri="{FF2B5EF4-FFF2-40B4-BE49-F238E27FC236}">
                  <a16:creationId xmlns:a16="http://schemas.microsoft.com/office/drawing/2014/main" id="{7721A6F7-4760-412C-ADFE-A5E9A2C01E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0" y="2059"/>
              <a:ext cx="88" cy="229"/>
            </a:xfrm>
            <a:custGeom>
              <a:avLst/>
              <a:gdLst>
                <a:gd name="T0" fmla="*/ 87 w 66"/>
                <a:gd name="T1" fmla="*/ 362 h 172"/>
                <a:gd name="T2" fmla="*/ 144 w 66"/>
                <a:gd name="T3" fmla="*/ 172 h 172"/>
                <a:gd name="T4" fmla="*/ 41 w 66"/>
                <a:gd name="T5" fmla="*/ 57 h 172"/>
                <a:gd name="T6" fmla="*/ 21 w 66"/>
                <a:gd name="T7" fmla="*/ 161 h 172"/>
                <a:gd name="T8" fmla="*/ 27 w 66"/>
                <a:gd name="T9" fmla="*/ 298 h 172"/>
                <a:gd name="T10" fmla="*/ 7 w 66"/>
                <a:gd name="T11" fmla="*/ 326 h 172"/>
                <a:gd name="T12" fmla="*/ 5 w 66"/>
                <a:gd name="T13" fmla="*/ 369 h 172"/>
                <a:gd name="T14" fmla="*/ 87 w 66"/>
                <a:gd name="T15" fmla="*/ 362 h 172"/>
                <a:gd name="T16" fmla="*/ 48 w 66"/>
                <a:gd name="T17" fmla="*/ 358 h 172"/>
                <a:gd name="T18" fmla="*/ 31 w 66"/>
                <a:gd name="T19" fmla="*/ 363 h 172"/>
                <a:gd name="T20" fmla="*/ 33 w 66"/>
                <a:gd name="T21" fmla="*/ 337 h 172"/>
                <a:gd name="T22" fmla="*/ 55 w 66"/>
                <a:gd name="T23" fmla="*/ 241 h 172"/>
                <a:gd name="T24" fmla="*/ 76 w 66"/>
                <a:gd name="T25" fmla="*/ 84 h 172"/>
                <a:gd name="T26" fmla="*/ 113 w 66"/>
                <a:gd name="T27" fmla="*/ 142 h 172"/>
                <a:gd name="T28" fmla="*/ 121 w 66"/>
                <a:gd name="T29" fmla="*/ 221 h 172"/>
                <a:gd name="T30" fmla="*/ 48 w 66"/>
                <a:gd name="T31" fmla="*/ 358 h 1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6" h="172">
                  <a:moveTo>
                    <a:pt x="37" y="153"/>
                  </a:moveTo>
                  <a:cubicBezTo>
                    <a:pt x="53" y="133"/>
                    <a:pt x="66" y="99"/>
                    <a:pt x="61" y="73"/>
                  </a:cubicBezTo>
                  <a:cubicBezTo>
                    <a:pt x="58" y="59"/>
                    <a:pt x="39" y="0"/>
                    <a:pt x="17" y="24"/>
                  </a:cubicBezTo>
                  <a:cubicBezTo>
                    <a:pt x="5" y="36"/>
                    <a:pt x="8" y="52"/>
                    <a:pt x="9" y="68"/>
                  </a:cubicBezTo>
                  <a:cubicBezTo>
                    <a:pt x="10" y="87"/>
                    <a:pt x="11" y="106"/>
                    <a:pt x="11" y="126"/>
                  </a:cubicBezTo>
                  <a:cubicBezTo>
                    <a:pt x="11" y="130"/>
                    <a:pt x="4" y="134"/>
                    <a:pt x="3" y="138"/>
                  </a:cubicBezTo>
                  <a:cubicBezTo>
                    <a:pt x="1" y="144"/>
                    <a:pt x="0" y="150"/>
                    <a:pt x="2" y="156"/>
                  </a:cubicBezTo>
                  <a:cubicBezTo>
                    <a:pt x="9" y="172"/>
                    <a:pt x="29" y="163"/>
                    <a:pt x="37" y="153"/>
                  </a:cubicBezTo>
                  <a:moveTo>
                    <a:pt x="20" y="152"/>
                  </a:moveTo>
                  <a:cubicBezTo>
                    <a:pt x="18" y="154"/>
                    <a:pt x="15" y="154"/>
                    <a:pt x="13" y="154"/>
                  </a:cubicBezTo>
                  <a:cubicBezTo>
                    <a:pt x="8" y="153"/>
                    <a:pt x="13" y="145"/>
                    <a:pt x="14" y="143"/>
                  </a:cubicBezTo>
                  <a:cubicBezTo>
                    <a:pt x="21" y="129"/>
                    <a:pt x="23" y="117"/>
                    <a:pt x="23" y="102"/>
                  </a:cubicBezTo>
                  <a:cubicBezTo>
                    <a:pt x="22" y="92"/>
                    <a:pt x="12" y="31"/>
                    <a:pt x="32" y="35"/>
                  </a:cubicBezTo>
                  <a:cubicBezTo>
                    <a:pt x="40" y="37"/>
                    <a:pt x="46" y="54"/>
                    <a:pt x="48" y="60"/>
                  </a:cubicBezTo>
                  <a:cubicBezTo>
                    <a:pt x="52" y="71"/>
                    <a:pt x="52" y="83"/>
                    <a:pt x="51" y="94"/>
                  </a:cubicBezTo>
                  <a:cubicBezTo>
                    <a:pt x="48" y="116"/>
                    <a:pt x="38" y="139"/>
                    <a:pt x="20" y="152"/>
                  </a:cubicBezTo>
                </a:path>
              </a:pathLst>
            </a:custGeom>
            <a:solidFill>
              <a:srgbClr val="F2CBDC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1" name="Freeform 45">
              <a:extLst>
                <a:ext uri="{FF2B5EF4-FFF2-40B4-BE49-F238E27FC236}">
                  <a16:creationId xmlns:a16="http://schemas.microsoft.com/office/drawing/2014/main" id="{7BE6C649-61A2-49C4-91E6-CA6774C1E2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0" y="2059"/>
              <a:ext cx="88" cy="229"/>
            </a:xfrm>
            <a:custGeom>
              <a:avLst/>
              <a:gdLst>
                <a:gd name="T0" fmla="*/ 87 w 66"/>
                <a:gd name="T1" fmla="*/ 362 h 172"/>
                <a:gd name="T2" fmla="*/ 144 w 66"/>
                <a:gd name="T3" fmla="*/ 172 h 172"/>
                <a:gd name="T4" fmla="*/ 41 w 66"/>
                <a:gd name="T5" fmla="*/ 57 h 172"/>
                <a:gd name="T6" fmla="*/ 21 w 66"/>
                <a:gd name="T7" fmla="*/ 161 h 172"/>
                <a:gd name="T8" fmla="*/ 27 w 66"/>
                <a:gd name="T9" fmla="*/ 298 h 172"/>
                <a:gd name="T10" fmla="*/ 7 w 66"/>
                <a:gd name="T11" fmla="*/ 326 h 172"/>
                <a:gd name="T12" fmla="*/ 5 w 66"/>
                <a:gd name="T13" fmla="*/ 369 h 172"/>
                <a:gd name="T14" fmla="*/ 87 w 66"/>
                <a:gd name="T15" fmla="*/ 362 h 172"/>
                <a:gd name="T16" fmla="*/ 48 w 66"/>
                <a:gd name="T17" fmla="*/ 358 h 172"/>
                <a:gd name="T18" fmla="*/ 31 w 66"/>
                <a:gd name="T19" fmla="*/ 363 h 172"/>
                <a:gd name="T20" fmla="*/ 33 w 66"/>
                <a:gd name="T21" fmla="*/ 337 h 172"/>
                <a:gd name="T22" fmla="*/ 55 w 66"/>
                <a:gd name="T23" fmla="*/ 241 h 172"/>
                <a:gd name="T24" fmla="*/ 76 w 66"/>
                <a:gd name="T25" fmla="*/ 84 h 172"/>
                <a:gd name="T26" fmla="*/ 113 w 66"/>
                <a:gd name="T27" fmla="*/ 142 h 172"/>
                <a:gd name="T28" fmla="*/ 121 w 66"/>
                <a:gd name="T29" fmla="*/ 221 h 172"/>
                <a:gd name="T30" fmla="*/ 48 w 66"/>
                <a:gd name="T31" fmla="*/ 358 h 1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6" h="172">
                  <a:moveTo>
                    <a:pt x="37" y="153"/>
                  </a:moveTo>
                  <a:cubicBezTo>
                    <a:pt x="53" y="133"/>
                    <a:pt x="66" y="99"/>
                    <a:pt x="61" y="73"/>
                  </a:cubicBezTo>
                  <a:cubicBezTo>
                    <a:pt x="58" y="59"/>
                    <a:pt x="39" y="0"/>
                    <a:pt x="17" y="24"/>
                  </a:cubicBezTo>
                  <a:cubicBezTo>
                    <a:pt x="5" y="36"/>
                    <a:pt x="8" y="52"/>
                    <a:pt x="9" y="68"/>
                  </a:cubicBezTo>
                  <a:cubicBezTo>
                    <a:pt x="10" y="87"/>
                    <a:pt x="11" y="106"/>
                    <a:pt x="11" y="126"/>
                  </a:cubicBezTo>
                  <a:cubicBezTo>
                    <a:pt x="11" y="130"/>
                    <a:pt x="4" y="134"/>
                    <a:pt x="3" y="138"/>
                  </a:cubicBezTo>
                  <a:cubicBezTo>
                    <a:pt x="1" y="144"/>
                    <a:pt x="0" y="150"/>
                    <a:pt x="2" y="156"/>
                  </a:cubicBezTo>
                  <a:cubicBezTo>
                    <a:pt x="9" y="172"/>
                    <a:pt x="29" y="163"/>
                    <a:pt x="37" y="153"/>
                  </a:cubicBezTo>
                  <a:moveTo>
                    <a:pt x="20" y="152"/>
                  </a:moveTo>
                  <a:cubicBezTo>
                    <a:pt x="18" y="154"/>
                    <a:pt x="15" y="154"/>
                    <a:pt x="13" y="154"/>
                  </a:cubicBezTo>
                  <a:cubicBezTo>
                    <a:pt x="8" y="153"/>
                    <a:pt x="13" y="145"/>
                    <a:pt x="14" y="143"/>
                  </a:cubicBezTo>
                  <a:cubicBezTo>
                    <a:pt x="21" y="129"/>
                    <a:pt x="23" y="117"/>
                    <a:pt x="23" y="102"/>
                  </a:cubicBezTo>
                  <a:cubicBezTo>
                    <a:pt x="22" y="92"/>
                    <a:pt x="12" y="31"/>
                    <a:pt x="32" y="35"/>
                  </a:cubicBezTo>
                  <a:cubicBezTo>
                    <a:pt x="40" y="37"/>
                    <a:pt x="46" y="54"/>
                    <a:pt x="48" y="60"/>
                  </a:cubicBezTo>
                  <a:cubicBezTo>
                    <a:pt x="52" y="71"/>
                    <a:pt x="52" y="83"/>
                    <a:pt x="51" y="94"/>
                  </a:cubicBezTo>
                  <a:cubicBezTo>
                    <a:pt x="48" y="116"/>
                    <a:pt x="38" y="139"/>
                    <a:pt x="20" y="152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2" name="Freeform 46">
              <a:extLst>
                <a:ext uri="{FF2B5EF4-FFF2-40B4-BE49-F238E27FC236}">
                  <a16:creationId xmlns:a16="http://schemas.microsoft.com/office/drawing/2014/main" id="{627045EF-8FFD-4C18-BCA4-4D82E70D8E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5" y="2084"/>
              <a:ext cx="80" cy="161"/>
            </a:xfrm>
            <a:custGeom>
              <a:avLst/>
              <a:gdLst>
                <a:gd name="T0" fmla="*/ 15 w 60"/>
                <a:gd name="T1" fmla="*/ 213 h 121"/>
                <a:gd name="T2" fmla="*/ 52 w 60"/>
                <a:gd name="T3" fmla="*/ 257 h 121"/>
                <a:gd name="T4" fmla="*/ 92 w 60"/>
                <a:gd name="T5" fmla="*/ 285 h 121"/>
                <a:gd name="T6" fmla="*/ 143 w 60"/>
                <a:gd name="T7" fmla="*/ 237 h 121"/>
                <a:gd name="T8" fmla="*/ 143 w 60"/>
                <a:gd name="T9" fmla="*/ 97 h 121"/>
                <a:gd name="T10" fmla="*/ 143 w 60"/>
                <a:gd name="T11" fmla="*/ 48 h 121"/>
                <a:gd name="T12" fmla="*/ 76 w 60"/>
                <a:gd name="T13" fmla="*/ 7 h 121"/>
                <a:gd name="T14" fmla="*/ 7 w 60"/>
                <a:gd name="T15" fmla="*/ 84 h 121"/>
                <a:gd name="T16" fmla="*/ 1 w 60"/>
                <a:gd name="T17" fmla="*/ 145 h 121"/>
                <a:gd name="T18" fmla="*/ 15 w 60"/>
                <a:gd name="T19" fmla="*/ 213 h 121"/>
                <a:gd name="T20" fmla="*/ 31 w 60"/>
                <a:gd name="T21" fmla="*/ 128 h 121"/>
                <a:gd name="T22" fmla="*/ 85 w 60"/>
                <a:gd name="T23" fmla="*/ 41 h 121"/>
                <a:gd name="T24" fmla="*/ 107 w 60"/>
                <a:gd name="T25" fmla="*/ 140 h 121"/>
                <a:gd name="T26" fmla="*/ 101 w 60"/>
                <a:gd name="T27" fmla="*/ 214 h 121"/>
                <a:gd name="T28" fmla="*/ 69 w 60"/>
                <a:gd name="T29" fmla="*/ 236 h 121"/>
                <a:gd name="T30" fmla="*/ 31 w 60"/>
                <a:gd name="T31" fmla="*/ 128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" h="121">
                  <a:moveTo>
                    <a:pt x="6" y="90"/>
                  </a:moveTo>
                  <a:cubicBezTo>
                    <a:pt x="9" y="98"/>
                    <a:pt x="16" y="103"/>
                    <a:pt x="22" y="109"/>
                  </a:cubicBezTo>
                  <a:cubicBezTo>
                    <a:pt x="26" y="112"/>
                    <a:pt x="33" y="121"/>
                    <a:pt x="39" y="121"/>
                  </a:cubicBezTo>
                  <a:cubicBezTo>
                    <a:pt x="48" y="121"/>
                    <a:pt x="60" y="111"/>
                    <a:pt x="60" y="101"/>
                  </a:cubicBezTo>
                  <a:cubicBezTo>
                    <a:pt x="60" y="81"/>
                    <a:pt x="60" y="61"/>
                    <a:pt x="60" y="41"/>
                  </a:cubicBezTo>
                  <a:cubicBezTo>
                    <a:pt x="60" y="34"/>
                    <a:pt x="60" y="27"/>
                    <a:pt x="60" y="20"/>
                  </a:cubicBezTo>
                  <a:cubicBezTo>
                    <a:pt x="60" y="2"/>
                    <a:pt x="46" y="0"/>
                    <a:pt x="32" y="3"/>
                  </a:cubicBezTo>
                  <a:cubicBezTo>
                    <a:pt x="15" y="5"/>
                    <a:pt x="5" y="18"/>
                    <a:pt x="3" y="35"/>
                  </a:cubicBezTo>
                  <a:cubicBezTo>
                    <a:pt x="3" y="39"/>
                    <a:pt x="1" y="57"/>
                    <a:pt x="1" y="62"/>
                  </a:cubicBezTo>
                  <a:cubicBezTo>
                    <a:pt x="0" y="72"/>
                    <a:pt x="3" y="81"/>
                    <a:pt x="6" y="90"/>
                  </a:cubicBezTo>
                  <a:moveTo>
                    <a:pt x="13" y="54"/>
                  </a:moveTo>
                  <a:cubicBezTo>
                    <a:pt x="16" y="40"/>
                    <a:pt x="19" y="20"/>
                    <a:pt x="36" y="17"/>
                  </a:cubicBezTo>
                  <a:cubicBezTo>
                    <a:pt x="56" y="13"/>
                    <a:pt x="46" y="48"/>
                    <a:pt x="45" y="59"/>
                  </a:cubicBezTo>
                  <a:cubicBezTo>
                    <a:pt x="44" y="70"/>
                    <a:pt x="43" y="80"/>
                    <a:pt x="43" y="91"/>
                  </a:cubicBezTo>
                  <a:cubicBezTo>
                    <a:pt x="43" y="102"/>
                    <a:pt x="41" y="108"/>
                    <a:pt x="29" y="100"/>
                  </a:cubicBezTo>
                  <a:cubicBezTo>
                    <a:pt x="14" y="90"/>
                    <a:pt x="10" y="72"/>
                    <a:pt x="13" y="54"/>
                  </a:cubicBezTo>
                </a:path>
              </a:pathLst>
            </a:custGeom>
            <a:solidFill>
              <a:srgbClr val="F2CBDC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3" name="Freeform 47">
              <a:extLst>
                <a:ext uri="{FF2B5EF4-FFF2-40B4-BE49-F238E27FC236}">
                  <a16:creationId xmlns:a16="http://schemas.microsoft.com/office/drawing/2014/main" id="{5FB34547-AE23-4EE3-9155-9EAF14607E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5" y="2084"/>
              <a:ext cx="80" cy="161"/>
            </a:xfrm>
            <a:custGeom>
              <a:avLst/>
              <a:gdLst>
                <a:gd name="T0" fmla="*/ 15 w 60"/>
                <a:gd name="T1" fmla="*/ 213 h 121"/>
                <a:gd name="T2" fmla="*/ 52 w 60"/>
                <a:gd name="T3" fmla="*/ 257 h 121"/>
                <a:gd name="T4" fmla="*/ 92 w 60"/>
                <a:gd name="T5" fmla="*/ 285 h 121"/>
                <a:gd name="T6" fmla="*/ 143 w 60"/>
                <a:gd name="T7" fmla="*/ 237 h 121"/>
                <a:gd name="T8" fmla="*/ 143 w 60"/>
                <a:gd name="T9" fmla="*/ 97 h 121"/>
                <a:gd name="T10" fmla="*/ 143 w 60"/>
                <a:gd name="T11" fmla="*/ 48 h 121"/>
                <a:gd name="T12" fmla="*/ 76 w 60"/>
                <a:gd name="T13" fmla="*/ 7 h 121"/>
                <a:gd name="T14" fmla="*/ 7 w 60"/>
                <a:gd name="T15" fmla="*/ 84 h 121"/>
                <a:gd name="T16" fmla="*/ 1 w 60"/>
                <a:gd name="T17" fmla="*/ 145 h 121"/>
                <a:gd name="T18" fmla="*/ 15 w 60"/>
                <a:gd name="T19" fmla="*/ 213 h 121"/>
                <a:gd name="T20" fmla="*/ 31 w 60"/>
                <a:gd name="T21" fmla="*/ 128 h 121"/>
                <a:gd name="T22" fmla="*/ 85 w 60"/>
                <a:gd name="T23" fmla="*/ 41 h 121"/>
                <a:gd name="T24" fmla="*/ 107 w 60"/>
                <a:gd name="T25" fmla="*/ 140 h 121"/>
                <a:gd name="T26" fmla="*/ 101 w 60"/>
                <a:gd name="T27" fmla="*/ 214 h 121"/>
                <a:gd name="T28" fmla="*/ 69 w 60"/>
                <a:gd name="T29" fmla="*/ 236 h 121"/>
                <a:gd name="T30" fmla="*/ 31 w 60"/>
                <a:gd name="T31" fmla="*/ 128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" h="121">
                  <a:moveTo>
                    <a:pt x="6" y="90"/>
                  </a:moveTo>
                  <a:cubicBezTo>
                    <a:pt x="9" y="98"/>
                    <a:pt x="16" y="103"/>
                    <a:pt x="22" y="109"/>
                  </a:cubicBezTo>
                  <a:cubicBezTo>
                    <a:pt x="26" y="112"/>
                    <a:pt x="33" y="121"/>
                    <a:pt x="39" y="121"/>
                  </a:cubicBezTo>
                  <a:cubicBezTo>
                    <a:pt x="48" y="121"/>
                    <a:pt x="60" y="111"/>
                    <a:pt x="60" y="101"/>
                  </a:cubicBezTo>
                  <a:cubicBezTo>
                    <a:pt x="60" y="81"/>
                    <a:pt x="60" y="61"/>
                    <a:pt x="60" y="41"/>
                  </a:cubicBezTo>
                  <a:cubicBezTo>
                    <a:pt x="60" y="34"/>
                    <a:pt x="60" y="27"/>
                    <a:pt x="60" y="20"/>
                  </a:cubicBezTo>
                  <a:cubicBezTo>
                    <a:pt x="60" y="2"/>
                    <a:pt x="46" y="0"/>
                    <a:pt x="32" y="3"/>
                  </a:cubicBezTo>
                  <a:cubicBezTo>
                    <a:pt x="15" y="5"/>
                    <a:pt x="5" y="18"/>
                    <a:pt x="3" y="35"/>
                  </a:cubicBezTo>
                  <a:cubicBezTo>
                    <a:pt x="3" y="39"/>
                    <a:pt x="1" y="57"/>
                    <a:pt x="1" y="62"/>
                  </a:cubicBezTo>
                  <a:cubicBezTo>
                    <a:pt x="0" y="72"/>
                    <a:pt x="3" y="81"/>
                    <a:pt x="6" y="90"/>
                  </a:cubicBezTo>
                  <a:moveTo>
                    <a:pt x="13" y="54"/>
                  </a:moveTo>
                  <a:cubicBezTo>
                    <a:pt x="16" y="40"/>
                    <a:pt x="19" y="20"/>
                    <a:pt x="36" y="17"/>
                  </a:cubicBezTo>
                  <a:cubicBezTo>
                    <a:pt x="56" y="13"/>
                    <a:pt x="46" y="48"/>
                    <a:pt x="45" y="59"/>
                  </a:cubicBezTo>
                  <a:cubicBezTo>
                    <a:pt x="44" y="70"/>
                    <a:pt x="43" y="80"/>
                    <a:pt x="43" y="91"/>
                  </a:cubicBezTo>
                  <a:cubicBezTo>
                    <a:pt x="43" y="102"/>
                    <a:pt x="41" y="108"/>
                    <a:pt x="29" y="100"/>
                  </a:cubicBezTo>
                  <a:cubicBezTo>
                    <a:pt x="14" y="90"/>
                    <a:pt x="10" y="72"/>
                    <a:pt x="13" y="54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4" name="Freeform 48">
              <a:extLst>
                <a:ext uri="{FF2B5EF4-FFF2-40B4-BE49-F238E27FC236}">
                  <a16:creationId xmlns:a16="http://schemas.microsoft.com/office/drawing/2014/main" id="{38035047-0536-42D5-BD95-2AF12184ED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8" y="1996"/>
              <a:ext cx="128" cy="219"/>
            </a:xfrm>
            <a:custGeom>
              <a:avLst/>
              <a:gdLst>
                <a:gd name="T0" fmla="*/ 172 w 96"/>
                <a:gd name="T1" fmla="*/ 21 h 164"/>
                <a:gd name="T2" fmla="*/ 84 w 96"/>
                <a:gd name="T3" fmla="*/ 48 h 164"/>
                <a:gd name="T4" fmla="*/ 43 w 96"/>
                <a:gd name="T5" fmla="*/ 84 h 164"/>
                <a:gd name="T6" fmla="*/ 23 w 96"/>
                <a:gd name="T7" fmla="*/ 150 h 164"/>
                <a:gd name="T8" fmla="*/ 84 w 96"/>
                <a:gd name="T9" fmla="*/ 378 h 164"/>
                <a:gd name="T10" fmla="*/ 164 w 96"/>
                <a:gd name="T11" fmla="*/ 363 h 164"/>
                <a:gd name="T12" fmla="*/ 165 w 96"/>
                <a:gd name="T13" fmla="*/ 310 h 164"/>
                <a:gd name="T14" fmla="*/ 169 w 96"/>
                <a:gd name="T15" fmla="*/ 239 h 164"/>
                <a:gd name="T16" fmla="*/ 180 w 96"/>
                <a:gd name="T17" fmla="*/ 179 h 164"/>
                <a:gd name="T18" fmla="*/ 219 w 96"/>
                <a:gd name="T19" fmla="*/ 135 h 164"/>
                <a:gd name="T20" fmla="*/ 207 w 96"/>
                <a:gd name="T21" fmla="*/ 73 h 164"/>
                <a:gd name="T22" fmla="*/ 172 w 96"/>
                <a:gd name="T23" fmla="*/ 21 h 164"/>
                <a:gd name="T24" fmla="*/ 183 w 96"/>
                <a:gd name="T25" fmla="*/ 116 h 164"/>
                <a:gd name="T26" fmla="*/ 140 w 96"/>
                <a:gd name="T27" fmla="*/ 186 h 164"/>
                <a:gd name="T28" fmla="*/ 140 w 96"/>
                <a:gd name="T29" fmla="*/ 240 h 164"/>
                <a:gd name="T30" fmla="*/ 140 w 96"/>
                <a:gd name="T31" fmla="*/ 319 h 164"/>
                <a:gd name="T32" fmla="*/ 121 w 96"/>
                <a:gd name="T33" fmla="*/ 362 h 164"/>
                <a:gd name="T34" fmla="*/ 73 w 96"/>
                <a:gd name="T35" fmla="*/ 339 h 164"/>
                <a:gd name="T36" fmla="*/ 49 w 96"/>
                <a:gd name="T37" fmla="*/ 299 h 164"/>
                <a:gd name="T38" fmla="*/ 44 w 96"/>
                <a:gd name="T39" fmla="*/ 235 h 164"/>
                <a:gd name="T40" fmla="*/ 55 w 96"/>
                <a:gd name="T41" fmla="*/ 170 h 164"/>
                <a:gd name="T42" fmla="*/ 116 w 96"/>
                <a:gd name="T43" fmla="*/ 59 h 164"/>
                <a:gd name="T44" fmla="*/ 164 w 96"/>
                <a:gd name="T45" fmla="*/ 57 h 164"/>
                <a:gd name="T46" fmla="*/ 183 w 96"/>
                <a:gd name="T47" fmla="*/ 116 h 1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6" h="164">
                  <a:moveTo>
                    <a:pt x="73" y="9"/>
                  </a:moveTo>
                  <a:cubicBezTo>
                    <a:pt x="63" y="0"/>
                    <a:pt x="43" y="14"/>
                    <a:pt x="35" y="20"/>
                  </a:cubicBezTo>
                  <a:cubicBezTo>
                    <a:pt x="29" y="24"/>
                    <a:pt x="23" y="29"/>
                    <a:pt x="18" y="35"/>
                  </a:cubicBezTo>
                  <a:cubicBezTo>
                    <a:pt x="13" y="42"/>
                    <a:pt x="12" y="54"/>
                    <a:pt x="10" y="63"/>
                  </a:cubicBezTo>
                  <a:cubicBezTo>
                    <a:pt x="5" y="92"/>
                    <a:pt x="0" y="144"/>
                    <a:pt x="35" y="159"/>
                  </a:cubicBezTo>
                  <a:cubicBezTo>
                    <a:pt x="44" y="164"/>
                    <a:pt x="64" y="164"/>
                    <a:pt x="69" y="153"/>
                  </a:cubicBezTo>
                  <a:cubicBezTo>
                    <a:pt x="72" y="146"/>
                    <a:pt x="70" y="137"/>
                    <a:pt x="70" y="130"/>
                  </a:cubicBezTo>
                  <a:cubicBezTo>
                    <a:pt x="71" y="120"/>
                    <a:pt x="70" y="110"/>
                    <a:pt x="71" y="100"/>
                  </a:cubicBezTo>
                  <a:cubicBezTo>
                    <a:pt x="71" y="92"/>
                    <a:pt x="73" y="83"/>
                    <a:pt x="76" y="75"/>
                  </a:cubicBezTo>
                  <a:cubicBezTo>
                    <a:pt x="79" y="66"/>
                    <a:pt x="87" y="64"/>
                    <a:pt x="92" y="57"/>
                  </a:cubicBezTo>
                  <a:cubicBezTo>
                    <a:pt x="96" y="50"/>
                    <a:pt x="90" y="38"/>
                    <a:pt x="87" y="31"/>
                  </a:cubicBezTo>
                  <a:cubicBezTo>
                    <a:pt x="84" y="23"/>
                    <a:pt x="80" y="14"/>
                    <a:pt x="73" y="9"/>
                  </a:cubicBezTo>
                  <a:moveTo>
                    <a:pt x="77" y="49"/>
                  </a:moveTo>
                  <a:cubicBezTo>
                    <a:pt x="73" y="59"/>
                    <a:pt x="59" y="65"/>
                    <a:pt x="59" y="78"/>
                  </a:cubicBezTo>
                  <a:cubicBezTo>
                    <a:pt x="59" y="86"/>
                    <a:pt x="59" y="93"/>
                    <a:pt x="59" y="101"/>
                  </a:cubicBezTo>
                  <a:cubicBezTo>
                    <a:pt x="59" y="112"/>
                    <a:pt x="59" y="123"/>
                    <a:pt x="59" y="134"/>
                  </a:cubicBezTo>
                  <a:cubicBezTo>
                    <a:pt x="59" y="141"/>
                    <a:pt x="61" y="151"/>
                    <a:pt x="51" y="152"/>
                  </a:cubicBezTo>
                  <a:cubicBezTo>
                    <a:pt x="46" y="153"/>
                    <a:pt x="35" y="145"/>
                    <a:pt x="31" y="142"/>
                  </a:cubicBezTo>
                  <a:cubicBezTo>
                    <a:pt x="25" y="139"/>
                    <a:pt x="23" y="133"/>
                    <a:pt x="21" y="126"/>
                  </a:cubicBezTo>
                  <a:cubicBezTo>
                    <a:pt x="18" y="119"/>
                    <a:pt x="19" y="108"/>
                    <a:pt x="19" y="99"/>
                  </a:cubicBezTo>
                  <a:cubicBezTo>
                    <a:pt x="20" y="90"/>
                    <a:pt x="21" y="80"/>
                    <a:pt x="23" y="71"/>
                  </a:cubicBezTo>
                  <a:cubicBezTo>
                    <a:pt x="27" y="53"/>
                    <a:pt x="33" y="35"/>
                    <a:pt x="49" y="25"/>
                  </a:cubicBezTo>
                  <a:cubicBezTo>
                    <a:pt x="54" y="22"/>
                    <a:pt x="65" y="16"/>
                    <a:pt x="69" y="24"/>
                  </a:cubicBezTo>
                  <a:cubicBezTo>
                    <a:pt x="72" y="31"/>
                    <a:pt x="81" y="40"/>
                    <a:pt x="77" y="49"/>
                  </a:cubicBezTo>
                </a:path>
              </a:pathLst>
            </a:custGeom>
            <a:solidFill>
              <a:srgbClr val="F2CBDC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5" name="Freeform 49">
              <a:extLst>
                <a:ext uri="{FF2B5EF4-FFF2-40B4-BE49-F238E27FC236}">
                  <a16:creationId xmlns:a16="http://schemas.microsoft.com/office/drawing/2014/main" id="{D6DF4340-9D04-4E91-AFFD-61F075E5AF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8" y="1996"/>
              <a:ext cx="128" cy="219"/>
            </a:xfrm>
            <a:custGeom>
              <a:avLst/>
              <a:gdLst>
                <a:gd name="T0" fmla="*/ 172 w 96"/>
                <a:gd name="T1" fmla="*/ 21 h 164"/>
                <a:gd name="T2" fmla="*/ 84 w 96"/>
                <a:gd name="T3" fmla="*/ 48 h 164"/>
                <a:gd name="T4" fmla="*/ 43 w 96"/>
                <a:gd name="T5" fmla="*/ 84 h 164"/>
                <a:gd name="T6" fmla="*/ 23 w 96"/>
                <a:gd name="T7" fmla="*/ 150 h 164"/>
                <a:gd name="T8" fmla="*/ 84 w 96"/>
                <a:gd name="T9" fmla="*/ 378 h 164"/>
                <a:gd name="T10" fmla="*/ 164 w 96"/>
                <a:gd name="T11" fmla="*/ 363 h 164"/>
                <a:gd name="T12" fmla="*/ 165 w 96"/>
                <a:gd name="T13" fmla="*/ 310 h 164"/>
                <a:gd name="T14" fmla="*/ 169 w 96"/>
                <a:gd name="T15" fmla="*/ 239 h 164"/>
                <a:gd name="T16" fmla="*/ 180 w 96"/>
                <a:gd name="T17" fmla="*/ 179 h 164"/>
                <a:gd name="T18" fmla="*/ 219 w 96"/>
                <a:gd name="T19" fmla="*/ 135 h 164"/>
                <a:gd name="T20" fmla="*/ 207 w 96"/>
                <a:gd name="T21" fmla="*/ 73 h 164"/>
                <a:gd name="T22" fmla="*/ 172 w 96"/>
                <a:gd name="T23" fmla="*/ 21 h 164"/>
                <a:gd name="T24" fmla="*/ 183 w 96"/>
                <a:gd name="T25" fmla="*/ 116 h 164"/>
                <a:gd name="T26" fmla="*/ 140 w 96"/>
                <a:gd name="T27" fmla="*/ 186 h 164"/>
                <a:gd name="T28" fmla="*/ 140 w 96"/>
                <a:gd name="T29" fmla="*/ 240 h 164"/>
                <a:gd name="T30" fmla="*/ 140 w 96"/>
                <a:gd name="T31" fmla="*/ 319 h 164"/>
                <a:gd name="T32" fmla="*/ 121 w 96"/>
                <a:gd name="T33" fmla="*/ 362 h 164"/>
                <a:gd name="T34" fmla="*/ 73 w 96"/>
                <a:gd name="T35" fmla="*/ 339 h 164"/>
                <a:gd name="T36" fmla="*/ 49 w 96"/>
                <a:gd name="T37" fmla="*/ 299 h 164"/>
                <a:gd name="T38" fmla="*/ 44 w 96"/>
                <a:gd name="T39" fmla="*/ 235 h 164"/>
                <a:gd name="T40" fmla="*/ 55 w 96"/>
                <a:gd name="T41" fmla="*/ 170 h 164"/>
                <a:gd name="T42" fmla="*/ 116 w 96"/>
                <a:gd name="T43" fmla="*/ 59 h 164"/>
                <a:gd name="T44" fmla="*/ 164 w 96"/>
                <a:gd name="T45" fmla="*/ 57 h 164"/>
                <a:gd name="T46" fmla="*/ 183 w 96"/>
                <a:gd name="T47" fmla="*/ 116 h 1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6" h="164">
                  <a:moveTo>
                    <a:pt x="73" y="9"/>
                  </a:moveTo>
                  <a:cubicBezTo>
                    <a:pt x="63" y="0"/>
                    <a:pt x="43" y="14"/>
                    <a:pt x="35" y="20"/>
                  </a:cubicBezTo>
                  <a:cubicBezTo>
                    <a:pt x="29" y="24"/>
                    <a:pt x="23" y="29"/>
                    <a:pt x="18" y="35"/>
                  </a:cubicBezTo>
                  <a:cubicBezTo>
                    <a:pt x="13" y="42"/>
                    <a:pt x="12" y="54"/>
                    <a:pt x="10" y="63"/>
                  </a:cubicBezTo>
                  <a:cubicBezTo>
                    <a:pt x="5" y="92"/>
                    <a:pt x="0" y="144"/>
                    <a:pt x="35" y="159"/>
                  </a:cubicBezTo>
                  <a:cubicBezTo>
                    <a:pt x="44" y="164"/>
                    <a:pt x="64" y="164"/>
                    <a:pt x="69" y="153"/>
                  </a:cubicBezTo>
                  <a:cubicBezTo>
                    <a:pt x="72" y="146"/>
                    <a:pt x="70" y="137"/>
                    <a:pt x="70" y="130"/>
                  </a:cubicBezTo>
                  <a:cubicBezTo>
                    <a:pt x="71" y="120"/>
                    <a:pt x="70" y="110"/>
                    <a:pt x="71" y="100"/>
                  </a:cubicBezTo>
                  <a:cubicBezTo>
                    <a:pt x="71" y="92"/>
                    <a:pt x="73" y="83"/>
                    <a:pt x="76" y="75"/>
                  </a:cubicBezTo>
                  <a:cubicBezTo>
                    <a:pt x="79" y="66"/>
                    <a:pt x="87" y="64"/>
                    <a:pt x="92" y="57"/>
                  </a:cubicBezTo>
                  <a:cubicBezTo>
                    <a:pt x="96" y="50"/>
                    <a:pt x="90" y="38"/>
                    <a:pt x="87" y="31"/>
                  </a:cubicBezTo>
                  <a:cubicBezTo>
                    <a:pt x="84" y="23"/>
                    <a:pt x="80" y="14"/>
                    <a:pt x="73" y="9"/>
                  </a:cubicBezTo>
                  <a:moveTo>
                    <a:pt x="77" y="49"/>
                  </a:moveTo>
                  <a:cubicBezTo>
                    <a:pt x="73" y="59"/>
                    <a:pt x="59" y="65"/>
                    <a:pt x="59" y="78"/>
                  </a:cubicBezTo>
                  <a:cubicBezTo>
                    <a:pt x="59" y="86"/>
                    <a:pt x="59" y="93"/>
                    <a:pt x="59" y="101"/>
                  </a:cubicBezTo>
                  <a:cubicBezTo>
                    <a:pt x="59" y="112"/>
                    <a:pt x="59" y="123"/>
                    <a:pt x="59" y="134"/>
                  </a:cubicBezTo>
                  <a:cubicBezTo>
                    <a:pt x="59" y="141"/>
                    <a:pt x="61" y="151"/>
                    <a:pt x="51" y="152"/>
                  </a:cubicBezTo>
                  <a:cubicBezTo>
                    <a:pt x="46" y="153"/>
                    <a:pt x="35" y="145"/>
                    <a:pt x="31" y="142"/>
                  </a:cubicBezTo>
                  <a:cubicBezTo>
                    <a:pt x="25" y="139"/>
                    <a:pt x="23" y="133"/>
                    <a:pt x="21" y="126"/>
                  </a:cubicBezTo>
                  <a:cubicBezTo>
                    <a:pt x="18" y="119"/>
                    <a:pt x="19" y="108"/>
                    <a:pt x="19" y="99"/>
                  </a:cubicBezTo>
                  <a:cubicBezTo>
                    <a:pt x="20" y="90"/>
                    <a:pt x="21" y="80"/>
                    <a:pt x="23" y="71"/>
                  </a:cubicBezTo>
                  <a:cubicBezTo>
                    <a:pt x="27" y="53"/>
                    <a:pt x="33" y="35"/>
                    <a:pt x="49" y="25"/>
                  </a:cubicBezTo>
                  <a:cubicBezTo>
                    <a:pt x="54" y="22"/>
                    <a:pt x="65" y="16"/>
                    <a:pt x="69" y="24"/>
                  </a:cubicBezTo>
                  <a:cubicBezTo>
                    <a:pt x="72" y="31"/>
                    <a:pt x="81" y="40"/>
                    <a:pt x="77" y="49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6" name="Freeform 50">
              <a:extLst>
                <a:ext uri="{FF2B5EF4-FFF2-40B4-BE49-F238E27FC236}">
                  <a16:creationId xmlns:a16="http://schemas.microsoft.com/office/drawing/2014/main" id="{00D0BE9E-7A3F-4DFF-8462-11B094AB2D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2197"/>
              <a:ext cx="117" cy="155"/>
            </a:xfrm>
            <a:custGeom>
              <a:avLst/>
              <a:gdLst>
                <a:gd name="T0" fmla="*/ 198 w 87"/>
                <a:gd name="T1" fmla="*/ 28 h 116"/>
                <a:gd name="T2" fmla="*/ 141 w 87"/>
                <a:gd name="T3" fmla="*/ 27 h 116"/>
                <a:gd name="T4" fmla="*/ 90 w 87"/>
                <a:gd name="T5" fmla="*/ 86 h 116"/>
                <a:gd name="T6" fmla="*/ 27 w 87"/>
                <a:gd name="T7" fmla="*/ 184 h 116"/>
                <a:gd name="T8" fmla="*/ 27 w 87"/>
                <a:gd name="T9" fmla="*/ 249 h 116"/>
                <a:gd name="T10" fmla="*/ 164 w 87"/>
                <a:gd name="T11" fmla="*/ 227 h 116"/>
                <a:gd name="T12" fmla="*/ 172 w 87"/>
                <a:gd name="T13" fmla="*/ 182 h 116"/>
                <a:gd name="T14" fmla="*/ 180 w 87"/>
                <a:gd name="T15" fmla="*/ 136 h 116"/>
                <a:gd name="T16" fmla="*/ 198 w 87"/>
                <a:gd name="T17" fmla="*/ 28 h 116"/>
                <a:gd name="T18" fmla="*/ 85 w 87"/>
                <a:gd name="T19" fmla="*/ 222 h 116"/>
                <a:gd name="T20" fmla="*/ 56 w 87"/>
                <a:gd name="T21" fmla="*/ 222 h 116"/>
                <a:gd name="T22" fmla="*/ 47 w 87"/>
                <a:gd name="T23" fmla="*/ 198 h 116"/>
                <a:gd name="T24" fmla="*/ 78 w 87"/>
                <a:gd name="T25" fmla="*/ 150 h 116"/>
                <a:gd name="T26" fmla="*/ 161 w 87"/>
                <a:gd name="T27" fmla="*/ 63 h 116"/>
                <a:gd name="T28" fmla="*/ 147 w 87"/>
                <a:gd name="T29" fmla="*/ 186 h 116"/>
                <a:gd name="T30" fmla="*/ 85 w 87"/>
                <a:gd name="T31" fmla="*/ 222 h 1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7" h="116">
                  <a:moveTo>
                    <a:pt x="81" y="12"/>
                  </a:moveTo>
                  <a:cubicBezTo>
                    <a:pt x="77" y="0"/>
                    <a:pt x="64" y="5"/>
                    <a:pt x="58" y="11"/>
                  </a:cubicBezTo>
                  <a:cubicBezTo>
                    <a:pt x="50" y="19"/>
                    <a:pt x="43" y="27"/>
                    <a:pt x="37" y="36"/>
                  </a:cubicBezTo>
                  <a:cubicBezTo>
                    <a:pt x="28" y="50"/>
                    <a:pt x="19" y="63"/>
                    <a:pt x="11" y="77"/>
                  </a:cubicBezTo>
                  <a:cubicBezTo>
                    <a:pt x="6" y="87"/>
                    <a:pt x="0" y="97"/>
                    <a:pt x="11" y="104"/>
                  </a:cubicBezTo>
                  <a:cubicBezTo>
                    <a:pt x="26" y="116"/>
                    <a:pt x="55" y="105"/>
                    <a:pt x="68" y="95"/>
                  </a:cubicBezTo>
                  <a:cubicBezTo>
                    <a:pt x="74" y="90"/>
                    <a:pt x="71" y="83"/>
                    <a:pt x="71" y="76"/>
                  </a:cubicBezTo>
                  <a:cubicBezTo>
                    <a:pt x="71" y="70"/>
                    <a:pt x="72" y="63"/>
                    <a:pt x="74" y="57"/>
                  </a:cubicBezTo>
                  <a:cubicBezTo>
                    <a:pt x="78" y="42"/>
                    <a:pt x="87" y="28"/>
                    <a:pt x="81" y="12"/>
                  </a:cubicBezTo>
                  <a:moveTo>
                    <a:pt x="35" y="93"/>
                  </a:moveTo>
                  <a:cubicBezTo>
                    <a:pt x="31" y="93"/>
                    <a:pt x="27" y="93"/>
                    <a:pt x="23" y="93"/>
                  </a:cubicBezTo>
                  <a:cubicBezTo>
                    <a:pt x="17" y="93"/>
                    <a:pt x="18" y="89"/>
                    <a:pt x="19" y="83"/>
                  </a:cubicBezTo>
                  <a:cubicBezTo>
                    <a:pt x="20" y="74"/>
                    <a:pt x="26" y="69"/>
                    <a:pt x="32" y="63"/>
                  </a:cubicBezTo>
                  <a:cubicBezTo>
                    <a:pt x="43" y="50"/>
                    <a:pt x="55" y="38"/>
                    <a:pt x="66" y="26"/>
                  </a:cubicBezTo>
                  <a:cubicBezTo>
                    <a:pt x="79" y="16"/>
                    <a:pt x="52" y="58"/>
                    <a:pt x="60" y="78"/>
                  </a:cubicBezTo>
                  <a:cubicBezTo>
                    <a:pt x="60" y="78"/>
                    <a:pt x="69" y="96"/>
                    <a:pt x="35" y="93"/>
                  </a:cubicBezTo>
                  <a:close/>
                </a:path>
              </a:pathLst>
            </a:custGeom>
            <a:solidFill>
              <a:srgbClr val="F2CBDC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7" name="Freeform 51">
              <a:extLst>
                <a:ext uri="{FF2B5EF4-FFF2-40B4-BE49-F238E27FC236}">
                  <a16:creationId xmlns:a16="http://schemas.microsoft.com/office/drawing/2014/main" id="{18E09BF8-F3F0-4B7F-81C5-57A3771AD5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2" y="1685"/>
              <a:ext cx="547" cy="1042"/>
            </a:xfrm>
            <a:custGeom>
              <a:avLst/>
              <a:gdLst>
                <a:gd name="T0" fmla="*/ 435 w 409"/>
                <a:gd name="T1" fmla="*/ 1214 h 781"/>
                <a:gd name="T2" fmla="*/ 282 w 409"/>
                <a:gd name="T3" fmla="*/ 1079 h 781"/>
                <a:gd name="T4" fmla="*/ 229 w 409"/>
                <a:gd name="T5" fmla="*/ 1173 h 781"/>
                <a:gd name="T6" fmla="*/ 132 w 409"/>
                <a:gd name="T7" fmla="*/ 1047 h 781"/>
                <a:gd name="T8" fmla="*/ 214 w 409"/>
                <a:gd name="T9" fmla="*/ 854 h 781"/>
                <a:gd name="T10" fmla="*/ 687 w 409"/>
                <a:gd name="T11" fmla="*/ 426 h 781"/>
                <a:gd name="T12" fmla="*/ 477 w 409"/>
                <a:gd name="T13" fmla="*/ 155 h 781"/>
                <a:gd name="T14" fmla="*/ 328 w 409"/>
                <a:gd name="T15" fmla="*/ 64 h 781"/>
                <a:gd name="T16" fmla="*/ 111 w 409"/>
                <a:gd name="T17" fmla="*/ 12 h 781"/>
                <a:gd name="T18" fmla="*/ 66 w 409"/>
                <a:gd name="T19" fmla="*/ 311 h 781"/>
                <a:gd name="T20" fmla="*/ 126 w 409"/>
                <a:gd name="T21" fmla="*/ 510 h 781"/>
                <a:gd name="T22" fmla="*/ 86 w 409"/>
                <a:gd name="T23" fmla="*/ 867 h 781"/>
                <a:gd name="T24" fmla="*/ 120 w 409"/>
                <a:gd name="T25" fmla="*/ 688 h 781"/>
                <a:gd name="T26" fmla="*/ 43 w 409"/>
                <a:gd name="T27" fmla="*/ 1237 h 781"/>
                <a:gd name="T28" fmla="*/ 150 w 409"/>
                <a:gd name="T29" fmla="*/ 1732 h 781"/>
                <a:gd name="T30" fmla="*/ 258 w 409"/>
                <a:gd name="T31" fmla="*/ 1493 h 781"/>
                <a:gd name="T32" fmla="*/ 143 w 409"/>
                <a:gd name="T33" fmla="*/ 1618 h 781"/>
                <a:gd name="T34" fmla="*/ 213 w 409"/>
                <a:gd name="T35" fmla="*/ 1365 h 781"/>
                <a:gd name="T36" fmla="*/ 282 w 409"/>
                <a:gd name="T37" fmla="*/ 1310 h 781"/>
                <a:gd name="T38" fmla="*/ 417 w 409"/>
                <a:gd name="T39" fmla="*/ 1640 h 781"/>
                <a:gd name="T40" fmla="*/ 495 w 409"/>
                <a:gd name="T41" fmla="*/ 1836 h 781"/>
                <a:gd name="T42" fmla="*/ 667 w 409"/>
                <a:gd name="T43" fmla="*/ 1753 h 781"/>
                <a:gd name="T44" fmla="*/ 976 w 409"/>
                <a:gd name="T45" fmla="*/ 1360 h 781"/>
                <a:gd name="T46" fmla="*/ 746 w 409"/>
                <a:gd name="T47" fmla="*/ 1597 h 781"/>
                <a:gd name="T48" fmla="*/ 534 w 409"/>
                <a:gd name="T49" fmla="*/ 1817 h 781"/>
                <a:gd name="T50" fmla="*/ 399 w 409"/>
                <a:gd name="T51" fmla="*/ 1513 h 781"/>
                <a:gd name="T52" fmla="*/ 258 w 409"/>
                <a:gd name="T53" fmla="*/ 1263 h 781"/>
                <a:gd name="T54" fmla="*/ 143 w 409"/>
                <a:gd name="T55" fmla="*/ 1413 h 781"/>
                <a:gd name="T56" fmla="*/ 182 w 409"/>
                <a:gd name="T57" fmla="*/ 1656 h 781"/>
                <a:gd name="T58" fmla="*/ 263 w 409"/>
                <a:gd name="T59" fmla="*/ 1597 h 781"/>
                <a:gd name="T60" fmla="*/ 74 w 409"/>
                <a:gd name="T61" fmla="*/ 1549 h 781"/>
                <a:gd name="T62" fmla="*/ 43 w 409"/>
                <a:gd name="T63" fmla="*/ 923 h 781"/>
                <a:gd name="T64" fmla="*/ 94 w 409"/>
                <a:gd name="T65" fmla="*/ 708 h 781"/>
                <a:gd name="T66" fmla="*/ 132 w 409"/>
                <a:gd name="T67" fmla="*/ 883 h 781"/>
                <a:gd name="T68" fmla="*/ 148 w 409"/>
                <a:gd name="T69" fmla="*/ 480 h 781"/>
                <a:gd name="T70" fmla="*/ 100 w 409"/>
                <a:gd name="T71" fmla="*/ 177 h 781"/>
                <a:gd name="T72" fmla="*/ 122 w 409"/>
                <a:gd name="T73" fmla="*/ 44 h 781"/>
                <a:gd name="T74" fmla="*/ 297 w 409"/>
                <a:gd name="T75" fmla="*/ 97 h 781"/>
                <a:gd name="T76" fmla="*/ 396 w 409"/>
                <a:gd name="T77" fmla="*/ 108 h 781"/>
                <a:gd name="T78" fmla="*/ 683 w 409"/>
                <a:gd name="T79" fmla="*/ 363 h 781"/>
                <a:gd name="T80" fmla="*/ 296 w 409"/>
                <a:gd name="T81" fmla="*/ 612 h 781"/>
                <a:gd name="T82" fmla="*/ 154 w 409"/>
                <a:gd name="T83" fmla="*/ 931 h 781"/>
                <a:gd name="T84" fmla="*/ 126 w 409"/>
                <a:gd name="T85" fmla="*/ 1257 h 781"/>
                <a:gd name="T86" fmla="*/ 249 w 409"/>
                <a:gd name="T87" fmla="*/ 1175 h 781"/>
                <a:gd name="T88" fmla="*/ 346 w 409"/>
                <a:gd name="T89" fmla="*/ 1235 h 781"/>
                <a:gd name="T90" fmla="*/ 844 w 409"/>
                <a:gd name="T91" fmla="*/ 1257 h 781"/>
                <a:gd name="T92" fmla="*/ 916 w 409"/>
                <a:gd name="T93" fmla="*/ 1392 h 7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09" h="781">
                  <a:moveTo>
                    <a:pt x="355" y="513"/>
                  </a:moveTo>
                  <a:cubicBezTo>
                    <a:pt x="313" y="513"/>
                    <a:pt x="271" y="513"/>
                    <a:pt x="228" y="513"/>
                  </a:cubicBezTo>
                  <a:cubicBezTo>
                    <a:pt x="213" y="513"/>
                    <a:pt x="197" y="512"/>
                    <a:pt x="182" y="511"/>
                  </a:cubicBezTo>
                  <a:cubicBezTo>
                    <a:pt x="169" y="510"/>
                    <a:pt x="156" y="508"/>
                    <a:pt x="143" y="505"/>
                  </a:cubicBezTo>
                  <a:cubicBezTo>
                    <a:pt x="130" y="503"/>
                    <a:pt x="130" y="491"/>
                    <a:pt x="130" y="480"/>
                  </a:cubicBezTo>
                  <a:cubicBezTo>
                    <a:pt x="130" y="470"/>
                    <a:pt x="129" y="459"/>
                    <a:pt x="118" y="454"/>
                  </a:cubicBezTo>
                  <a:cubicBezTo>
                    <a:pt x="108" y="450"/>
                    <a:pt x="103" y="462"/>
                    <a:pt x="101" y="470"/>
                  </a:cubicBezTo>
                  <a:cubicBezTo>
                    <a:pt x="99" y="475"/>
                    <a:pt x="98" y="481"/>
                    <a:pt x="97" y="487"/>
                  </a:cubicBezTo>
                  <a:cubicBezTo>
                    <a:pt x="97" y="489"/>
                    <a:pt x="96" y="492"/>
                    <a:pt x="96" y="494"/>
                  </a:cubicBezTo>
                  <a:cubicBezTo>
                    <a:pt x="94" y="500"/>
                    <a:pt x="92" y="503"/>
                    <a:pt x="89" y="507"/>
                  </a:cubicBezTo>
                  <a:cubicBezTo>
                    <a:pt x="81" y="517"/>
                    <a:pt x="74" y="528"/>
                    <a:pt x="63" y="532"/>
                  </a:cubicBezTo>
                  <a:cubicBezTo>
                    <a:pt x="64" y="501"/>
                    <a:pt x="59" y="471"/>
                    <a:pt x="55" y="441"/>
                  </a:cubicBezTo>
                  <a:cubicBezTo>
                    <a:pt x="54" y="432"/>
                    <a:pt x="54" y="429"/>
                    <a:pt x="59" y="421"/>
                  </a:cubicBezTo>
                  <a:cubicBezTo>
                    <a:pt x="63" y="415"/>
                    <a:pt x="67" y="409"/>
                    <a:pt x="71" y="403"/>
                  </a:cubicBezTo>
                  <a:cubicBezTo>
                    <a:pt x="80" y="389"/>
                    <a:pt x="85" y="375"/>
                    <a:pt x="90" y="360"/>
                  </a:cubicBezTo>
                  <a:cubicBezTo>
                    <a:pt x="98" y="332"/>
                    <a:pt x="104" y="303"/>
                    <a:pt x="119" y="279"/>
                  </a:cubicBezTo>
                  <a:cubicBezTo>
                    <a:pt x="135" y="252"/>
                    <a:pt x="167" y="239"/>
                    <a:pt x="194" y="224"/>
                  </a:cubicBezTo>
                  <a:cubicBezTo>
                    <a:pt x="224" y="207"/>
                    <a:pt x="255" y="192"/>
                    <a:pt x="287" y="179"/>
                  </a:cubicBezTo>
                  <a:cubicBezTo>
                    <a:pt x="294" y="176"/>
                    <a:pt x="297" y="161"/>
                    <a:pt x="299" y="155"/>
                  </a:cubicBezTo>
                  <a:cubicBezTo>
                    <a:pt x="300" y="148"/>
                    <a:pt x="300" y="133"/>
                    <a:pt x="293" y="129"/>
                  </a:cubicBezTo>
                  <a:cubicBezTo>
                    <a:pt x="260" y="110"/>
                    <a:pt x="228" y="92"/>
                    <a:pt x="200" y="65"/>
                  </a:cubicBezTo>
                  <a:cubicBezTo>
                    <a:pt x="195" y="60"/>
                    <a:pt x="190" y="55"/>
                    <a:pt x="185" y="49"/>
                  </a:cubicBezTo>
                  <a:cubicBezTo>
                    <a:pt x="183" y="44"/>
                    <a:pt x="180" y="40"/>
                    <a:pt x="176" y="36"/>
                  </a:cubicBezTo>
                  <a:cubicBezTo>
                    <a:pt x="164" y="25"/>
                    <a:pt x="152" y="24"/>
                    <a:pt x="137" y="27"/>
                  </a:cubicBezTo>
                  <a:cubicBezTo>
                    <a:pt x="128" y="28"/>
                    <a:pt x="111" y="33"/>
                    <a:pt x="102" y="29"/>
                  </a:cubicBezTo>
                  <a:cubicBezTo>
                    <a:pt x="95" y="25"/>
                    <a:pt x="89" y="21"/>
                    <a:pt x="82" y="18"/>
                  </a:cubicBezTo>
                  <a:cubicBezTo>
                    <a:pt x="74" y="13"/>
                    <a:pt x="56" y="0"/>
                    <a:pt x="46" y="5"/>
                  </a:cubicBezTo>
                  <a:cubicBezTo>
                    <a:pt x="36" y="10"/>
                    <a:pt x="32" y="18"/>
                    <a:pt x="32" y="28"/>
                  </a:cubicBezTo>
                  <a:cubicBezTo>
                    <a:pt x="32" y="46"/>
                    <a:pt x="32" y="63"/>
                    <a:pt x="31" y="81"/>
                  </a:cubicBezTo>
                  <a:cubicBezTo>
                    <a:pt x="31" y="98"/>
                    <a:pt x="30" y="114"/>
                    <a:pt x="28" y="131"/>
                  </a:cubicBezTo>
                  <a:cubicBezTo>
                    <a:pt x="28" y="140"/>
                    <a:pt x="27" y="148"/>
                    <a:pt x="26" y="157"/>
                  </a:cubicBezTo>
                  <a:cubicBezTo>
                    <a:pt x="26" y="164"/>
                    <a:pt x="30" y="171"/>
                    <a:pt x="33" y="178"/>
                  </a:cubicBezTo>
                  <a:cubicBezTo>
                    <a:pt x="39" y="190"/>
                    <a:pt x="46" y="202"/>
                    <a:pt x="52" y="214"/>
                  </a:cubicBezTo>
                  <a:cubicBezTo>
                    <a:pt x="57" y="224"/>
                    <a:pt x="63" y="238"/>
                    <a:pt x="63" y="250"/>
                  </a:cubicBezTo>
                  <a:cubicBezTo>
                    <a:pt x="63" y="275"/>
                    <a:pt x="66" y="300"/>
                    <a:pt x="58" y="324"/>
                  </a:cubicBezTo>
                  <a:cubicBezTo>
                    <a:pt x="55" y="333"/>
                    <a:pt x="50" y="367"/>
                    <a:pt x="36" y="365"/>
                  </a:cubicBezTo>
                  <a:cubicBezTo>
                    <a:pt x="36" y="359"/>
                    <a:pt x="35" y="352"/>
                    <a:pt x="37" y="346"/>
                  </a:cubicBezTo>
                  <a:cubicBezTo>
                    <a:pt x="39" y="340"/>
                    <a:pt x="44" y="335"/>
                    <a:pt x="47" y="330"/>
                  </a:cubicBezTo>
                  <a:cubicBezTo>
                    <a:pt x="54" y="318"/>
                    <a:pt x="60" y="301"/>
                    <a:pt x="50" y="290"/>
                  </a:cubicBezTo>
                  <a:cubicBezTo>
                    <a:pt x="42" y="281"/>
                    <a:pt x="28" y="275"/>
                    <a:pt x="16" y="279"/>
                  </a:cubicBezTo>
                  <a:cubicBezTo>
                    <a:pt x="0" y="284"/>
                    <a:pt x="0" y="302"/>
                    <a:pt x="0" y="316"/>
                  </a:cubicBezTo>
                  <a:cubicBezTo>
                    <a:pt x="3" y="384"/>
                    <a:pt x="12" y="452"/>
                    <a:pt x="18" y="521"/>
                  </a:cubicBezTo>
                  <a:cubicBezTo>
                    <a:pt x="21" y="556"/>
                    <a:pt x="23" y="590"/>
                    <a:pt x="19" y="625"/>
                  </a:cubicBezTo>
                  <a:cubicBezTo>
                    <a:pt x="16" y="654"/>
                    <a:pt x="10" y="691"/>
                    <a:pt x="31" y="715"/>
                  </a:cubicBezTo>
                  <a:cubicBezTo>
                    <a:pt x="38" y="724"/>
                    <a:pt x="52" y="728"/>
                    <a:pt x="63" y="729"/>
                  </a:cubicBezTo>
                  <a:cubicBezTo>
                    <a:pt x="71" y="730"/>
                    <a:pt x="87" y="733"/>
                    <a:pt x="94" y="728"/>
                  </a:cubicBezTo>
                  <a:cubicBezTo>
                    <a:pt x="116" y="714"/>
                    <a:pt x="123" y="681"/>
                    <a:pt x="122" y="657"/>
                  </a:cubicBezTo>
                  <a:cubicBezTo>
                    <a:pt x="121" y="645"/>
                    <a:pt x="122" y="632"/>
                    <a:pt x="108" y="629"/>
                  </a:cubicBezTo>
                  <a:cubicBezTo>
                    <a:pt x="96" y="627"/>
                    <a:pt x="84" y="630"/>
                    <a:pt x="78" y="642"/>
                  </a:cubicBezTo>
                  <a:cubicBezTo>
                    <a:pt x="74" y="651"/>
                    <a:pt x="74" y="662"/>
                    <a:pt x="75" y="672"/>
                  </a:cubicBezTo>
                  <a:cubicBezTo>
                    <a:pt x="77" y="695"/>
                    <a:pt x="64" y="686"/>
                    <a:pt x="60" y="681"/>
                  </a:cubicBezTo>
                  <a:cubicBezTo>
                    <a:pt x="58" y="678"/>
                    <a:pt x="59" y="671"/>
                    <a:pt x="59" y="667"/>
                  </a:cubicBezTo>
                  <a:cubicBezTo>
                    <a:pt x="59" y="658"/>
                    <a:pt x="59" y="649"/>
                    <a:pt x="59" y="640"/>
                  </a:cubicBezTo>
                  <a:cubicBezTo>
                    <a:pt x="59" y="616"/>
                    <a:pt x="77" y="594"/>
                    <a:pt x="89" y="575"/>
                  </a:cubicBezTo>
                  <a:cubicBezTo>
                    <a:pt x="93" y="568"/>
                    <a:pt x="97" y="561"/>
                    <a:pt x="101" y="555"/>
                  </a:cubicBezTo>
                  <a:cubicBezTo>
                    <a:pt x="104" y="551"/>
                    <a:pt x="104" y="548"/>
                    <a:pt x="109" y="549"/>
                  </a:cubicBezTo>
                  <a:cubicBezTo>
                    <a:pt x="112" y="549"/>
                    <a:pt x="115" y="550"/>
                    <a:pt x="118" y="552"/>
                  </a:cubicBezTo>
                  <a:cubicBezTo>
                    <a:pt x="126" y="556"/>
                    <a:pt x="133" y="564"/>
                    <a:pt x="136" y="573"/>
                  </a:cubicBezTo>
                  <a:cubicBezTo>
                    <a:pt x="139" y="588"/>
                    <a:pt x="142" y="602"/>
                    <a:pt x="146" y="617"/>
                  </a:cubicBezTo>
                  <a:cubicBezTo>
                    <a:pt x="151" y="642"/>
                    <a:pt x="165" y="666"/>
                    <a:pt x="174" y="690"/>
                  </a:cubicBezTo>
                  <a:cubicBezTo>
                    <a:pt x="180" y="706"/>
                    <a:pt x="187" y="722"/>
                    <a:pt x="193" y="738"/>
                  </a:cubicBezTo>
                  <a:cubicBezTo>
                    <a:pt x="196" y="746"/>
                    <a:pt x="199" y="754"/>
                    <a:pt x="202" y="762"/>
                  </a:cubicBezTo>
                  <a:cubicBezTo>
                    <a:pt x="204" y="766"/>
                    <a:pt x="206" y="769"/>
                    <a:pt x="207" y="773"/>
                  </a:cubicBezTo>
                  <a:cubicBezTo>
                    <a:pt x="210" y="781"/>
                    <a:pt x="210" y="781"/>
                    <a:pt x="219" y="781"/>
                  </a:cubicBezTo>
                  <a:cubicBezTo>
                    <a:pt x="229" y="780"/>
                    <a:pt x="257" y="781"/>
                    <a:pt x="263" y="770"/>
                  </a:cubicBezTo>
                  <a:cubicBezTo>
                    <a:pt x="268" y="759"/>
                    <a:pt x="274" y="748"/>
                    <a:pt x="279" y="738"/>
                  </a:cubicBezTo>
                  <a:cubicBezTo>
                    <a:pt x="287" y="721"/>
                    <a:pt x="300" y="708"/>
                    <a:pt x="312" y="693"/>
                  </a:cubicBezTo>
                  <a:cubicBezTo>
                    <a:pt x="338" y="663"/>
                    <a:pt x="365" y="634"/>
                    <a:pt x="388" y="602"/>
                  </a:cubicBezTo>
                  <a:cubicBezTo>
                    <a:pt x="395" y="593"/>
                    <a:pt x="402" y="583"/>
                    <a:pt x="408" y="573"/>
                  </a:cubicBezTo>
                  <a:cubicBezTo>
                    <a:pt x="409" y="557"/>
                    <a:pt x="401" y="552"/>
                    <a:pt x="396" y="543"/>
                  </a:cubicBezTo>
                  <a:cubicBezTo>
                    <a:pt x="387" y="527"/>
                    <a:pt x="374" y="514"/>
                    <a:pt x="355" y="513"/>
                  </a:cubicBezTo>
                  <a:moveTo>
                    <a:pt x="312" y="672"/>
                  </a:moveTo>
                  <a:cubicBezTo>
                    <a:pt x="301" y="684"/>
                    <a:pt x="292" y="698"/>
                    <a:pt x="282" y="711"/>
                  </a:cubicBezTo>
                  <a:cubicBezTo>
                    <a:pt x="273" y="725"/>
                    <a:pt x="265" y="740"/>
                    <a:pt x="254" y="753"/>
                  </a:cubicBezTo>
                  <a:cubicBezTo>
                    <a:pt x="246" y="762"/>
                    <a:pt x="234" y="766"/>
                    <a:pt x="223" y="765"/>
                  </a:cubicBezTo>
                  <a:cubicBezTo>
                    <a:pt x="216" y="764"/>
                    <a:pt x="215" y="753"/>
                    <a:pt x="212" y="747"/>
                  </a:cubicBezTo>
                  <a:cubicBezTo>
                    <a:pt x="209" y="739"/>
                    <a:pt x="206" y="731"/>
                    <a:pt x="203" y="723"/>
                  </a:cubicBezTo>
                  <a:cubicBezTo>
                    <a:pt x="191" y="695"/>
                    <a:pt x="178" y="666"/>
                    <a:pt x="167" y="637"/>
                  </a:cubicBezTo>
                  <a:cubicBezTo>
                    <a:pt x="162" y="622"/>
                    <a:pt x="158" y="607"/>
                    <a:pt x="154" y="592"/>
                  </a:cubicBezTo>
                  <a:cubicBezTo>
                    <a:pt x="150" y="575"/>
                    <a:pt x="147" y="562"/>
                    <a:pt x="135" y="550"/>
                  </a:cubicBezTo>
                  <a:cubicBezTo>
                    <a:pt x="128" y="542"/>
                    <a:pt x="118" y="534"/>
                    <a:pt x="108" y="532"/>
                  </a:cubicBezTo>
                  <a:cubicBezTo>
                    <a:pt x="102" y="531"/>
                    <a:pt x="102" y="536"/>
                    <a:pt x="99" y="540"/>
                  </a:cubicBezTo>
                  <a:cubicBezTo>
                    <a:pt x="95" y="548"/>
                    <a:pt x="91" y="554"/>
                    <a:pt x="85" y="561"/>
                  </a:cubicBezTo>
                  <a:cubicBezTo>
                    <a:pt x="77" y="572"/>
                    <a:pt x="67" y="583"/>
                    <a:pt x="60" y="595"/>
                  </a:cubicBezTo>
                  <a:cubicBezTo>
                    <a:pt x="51" y="608"/>
                    <a:pt x="48" y="622"/>
                    <a:pt x="46" y="638"/>
                  </a:cubicBezTo>
                  <a:cubicBezTo>
                    <a:pt x="45" y="650"/>
                    <a:pt x="40" y="669"/>
                    <a:pt x="45" y="681"/>
                  </a:cubicBezTo>
                  <a:cubicBezTo>
                    <a:pt x="50" y="692"/>
                    <a:pt x="63" y="707"/>
                    <a:pt x="76" y="697"/>
                  </a:cubicBezTo>
                  <a:cubicBezTo>
                    <a:pt x="86" y="690"/>
                    <a:pt x="93" y="677"/>
                    <a:pt x="93" y="664"/>
                  </a:cubicBezTo>
                  <a:cubicBezTo>
                    <a:pt x="94" y="657"/>
                    <a:pt x="87" y="639"/>
                    <a:pt x="102" y="644"/>
                  </a:cubicBezTo>
                  <a:cubicBezTo>
                    <a:pt x="111" y="646"/>
                    <a:pt x="111" y="665"/>
                    <a:pt x="110" y="672"/>
                  </a:cubicBezTo>
                  <a:cubicBezTo>
                    <a:pt x="109" y="684"/>
                    <a:pt x="105" y="697"/>
                    <a:pt x="96" y="706"/>
                  </a:cubicBezTo>
                  <a:cubicBezTo>
                    <a:pt x="80" y="724"/>
                    <a:pt x="47" y="720"/>
                    <a:pt x="36" y="697"/>
                  </a:cubicBezTo>
                  <a:cubicBezTo>
                    <a:pt x="30" y="684"/>
                    <a:pt x="31" y="666"/>
                    <a:pt x="31" y="652"/>
                  </a:cubicBezTo>
                  <a:cubicBezTo>
                    <a:pt x="31" y="634"/>
                    <a:pt x="33" y="616"/>
                    <a:pt x="34" y="598"/>
                  </a:cubicBezTo>
                  <a:cubicBezTo>
                    <a:pt x="36" y="562"/>
                    <a:pt x="33" y="527"/>
                    <a:pt x="29" y="492"/>
                  </a:cubicBezTo>
                  <a:cubicBezTo>
                    <a:pt x="26" y="457"/>
                    <a:pt x="22" y="423"/>
                    <a:pt x="18" y="389"/>
                  </a:cubicBezTo>
                  <a:cubicBezTo>
                    <a:pt x="16" y="373"/>
                    <a:pt x="14" y="357"/>
                    <a:pt x="13" y="341"/>
                  </a:cubicBezTo>
                  <a:cubicBezTo>
                    <a:pt x="11" y="327"/>
                    <a:pt x="8" y="311"/>
                    <a:pt x="15" y="298"/>
                  </a:cubicBezTo>
                  <a:cubicBezTo>
                    <a:pt x="21" y="286"/>
                    <a:pt x="33" y="291"/>
                    <a:pt x="39" y="298"/>
                  </a:cubicBezTo>
                  <a:cubicBezTo>
                    <a:pt x="49" y="308"/>
                    <a:pt x="37" y="324"/>
                    <a:pt x="30" y="332"/>
                  </a:cubicBezTo>
                  <a:cubicBezTo>
                    <a:pt x="22" y="342"/>
                    <a:pt x="15" y="351"/>
                    <a:pt x="22" y="363"/>
                  </a:cubicBezTo>
                  <a:cubicBezTo>
                    <a:pt x="28" y="375"/>
                    <a:pt x="45" y="382"/>
                    <a:pt x="55" y="372"/>
                  </a:cubicBezTo>
                  <a:cubicBezTo>
                    <a:pt x="63" y="363"/>
                    <a:pt x="65" y="349"/>
                    <a:pt x="68" y="339"/>
                  </a:cubicBezTo>
                  <a:cubicBezTo>
                    <a:pt x="72" y="322"/>
                    <a:pt x="76" y="306"/>
                    <a:pt x="77" y="290"/>
                  </a:cubicBezTo>
                  <a:cubicBezTo>
                    <a:pt x="80" y="259"/>
                    <a:pt x="76" y="229"/>
                    <a:pt x="62" y="202"/>
                  </a:cubicBezTo>
                  <a:cubicBezTo>
                    <a:pt x="56" y="192"/>
                    <a:pt x="47" y="183"/>
                    <a:pt x="43" y="171"/>
                  </a:cubicBezTo>
                  <a:cubicBezTo>
                    <a:pt x="38" y="156"/>
                    <a:pt x="39" y="140"/>
                    <a:pt x="40" y="125"/>
                  </a:cubicBezTo>
                  <a:cubicBezTo>
                    <a:pt x="41" y="108"/>
                    <a:pt x="42" y="91"/>
                    <a:pt x="42" y="75"/>
                  </a:cubicBezTo>
                  <a:cubicBezTo>
                    <a:pt x="42" y="66"/>
                    <a:pt x="42" y="58"/>
                    <a:pt x="43" y="49"/>
                  </a:cubicBezTo>
                  <a:cubicBezTo>
                    <a:pt x="43" y="43"/>
                    <a:pt x="40" y="30"/>
                    <a:pt x="45" y="25"/>
                  </a:cubicBezTo>
                  <a:cubicBezTo>
                    <a:pt x="47" y="23"/>
                    <a:pt x="49" y="21"/>
                    <a:pt x="51" y="19"/>
                  </a:cubicBezTo>
                  <a:cubicBezTo>
                    <a:pt x="54" y="16"/>
                    <a:pt x="55" y="18"/>
                    <a:pt x="59" y="20"/>
                  </a:cubicBezTo>
                  <a:cubicBezTo>
                    <a:pt x="65" y="24"/>
                    <a:pt x="70" y="27"/>
                    <a:pt x="77" y="30"/>
                  </a:cubicBezTo>
                  <a:cubicBezTo>
                    <a:pt x="91" y="38"/>
                    <a:pt x="107" y="42"/>
                    <a:pt x="124" y="41"/>
                  </a:cubicBezTo>
                  <a:cubicBezTo>
                    <a:pt x="132" y="40"/>
                    <a:pt x="140" y="39"/>
                    <a:pt x="148" y="38"/>
                  </a:cubicBezTo>
                  <a:cubicBezTo>
                    <a:pt x="152" y="37"/>
                    <a:pt x="155" y="37"/>
                    <a:pt x="159" y="36"/>
                  </a:cubicBezTo>
                  <a:cubicBezTo>
                    <a:pt x="161" y="40"/>
                    <a:pt x="163" y="43"/>
                    <a:pt x="165" y="46"/>
                  </a:cubicBezTo>
                  <a:cubicBezTo>
                    <a:pt x="175" y="58"/>
                    <a:pt x="186" y="70"/>
                    <a:pt x="198" y="81"/>
                  </a:cubicBezTo>
                  <a:cubicBezTo>
                    <a:pt x="220" y="101"/>
                    <a:pt x="246" y="116"/>
                    <a:pt x="273" y="130"/>
                  </a:cubicBezTo>
                  <a:cubicBezTo>
                    <a:pt x="283" y="135"/>
                    <a:pt x="288" y="141"/>
                    <a:pt x="286" y="153"/>
                  </a:cubicBezTo>
                  <a:cubicBezTo>
                    <a:pt x="282" y="171"/>
                    <a:pt x="268" y="175"/>
                    <a:pt x="253" y="182"/>
                  </a:cubicBezTo>
                  <a:cubicBezTo>
                    <a:pt x="231" y="193"/>
                    <a:pt x="208" y="204"/>
                    <a:pt x="185" y="216"/>
                  </a:cubicBezTo>
                  <a:cubicBezTo>
                    <a:pt x="163" y="228"/>
                    <a:pt x="139" y="239"/>
                    <a:pt x="123" y="258"/>
                  </a:cubicBezTo>
                  <a:cubicBezTo>
                    <a:pt x="116" y="267"/>
                    <a:pt x="107" y="274"/>
                    <a:pt x="101" y="284"/>
                  </a:cubicBezTo>
                  <a:cubicBezTo>
                    <a:pt x="95" y="294"/>
                    <a:pt x="92" y="307"/>
                    <a:pt x="89" y="319"/>
                  </a:cubicBezTo>
                  <a:cubicBezTo>
                    <a:pt x="81" y="343"/>
                    <a:pt x="75" y="368"/>
                    <a:pt x="64" y="392"/>
                  </a:cubicBezTo>
                  <a:cubicBezTo>
                    <a:pt x="60" y="400"/>
                    <a:pt x="56" y="406"/>
                    <a:pt x="50" y="413"/>
                  </a:cubicBezTo>
                  <a:cubicBezTo>
                    <a:pt x="44" y="419"/>
                    <a:pt x="43" y="437"/>
                    <a:pt x="44" y="445"/>
                  </a:cubicBezTo>
                  <a:cubicBezTo>
                    <a:pt x="49" y="473"/>
                    <a:pt x="53" y="501"/>
                    <a:pt x="52" y="529"/>
                  </a:cubicBezTo>
                  <a:cubicBezTo>
                    <a:pt x="52" y="543"/>
                    <a:pt x="55" y="548"/>
                    <a:pt x="69" y="542"/>
                  </a:cubicBezTo>
                  <a:cubicBezTo>
                    <a:pt x="78" y="538"/>
                    <a:pt x="84" y="528"/>
                    <a:pt x="89" y="521"/>
                  </a:cubicBezTo>
                  <a:cubicBezTo>
                    <a:pt x="95" y="513"/>
                    <a:pt x="101" y="504"/>
                    <a:pt x="104" y="495"/>
                  </a:cubicBezTo>
                  <a:cubicBezTo>
                    <a:pt x="107" y="487"/>
                    <a:pt x="106" y="471"/>
                    <a:pt x="115" y="469"/>
                  </a:cubicBezTo>
                  <a:cubicBezTo>
                    <a:pt x="115" y="477"/>
                    <a:pt x="112" y="488"/>
                    <a:pt x="115" y="497"/>
                  </a:cubicBezTo>
                  <a:cubicBezTo>
                    <a:pt x="118" y="508"/>
                    <a:pt x="135" y="518"/>
                    <a:pt x="145" y="520"/>
                  </a:cubicBezTo>
                  <a:cubicBezTo>
                    <a:pt x="151" y="522"/>
                    <a:pt x="158" y="521"/>
                    <a:pt x="164" y="521"/>
                  </a:cubicBezTo>
                  <a:cubicBezTo>
                    <a:pt x="196" y="523"/>
                    <a:pt x="228" y="524"/>
                    <a:pt x="260" y="525"/>
                  </a:cubicBezTo>
                  <a:cubicBezTo>
                    <a:pt x="291" y="526"/>
                    <a:pt x="322" y="527"/>
                    <a:pt x="353" y="529"/>
                  </a:cubicBezTo>
                  <a:cubicBezTo>
                    <a:pt x="357" y="529"/>
                    <a:pt x="363" y="527"/>
                    <a:pt x="366" y="530"/>
                  </a:cubicBezTo>
                  <a:cubicBezTo>
                    <a:pt x="376" y="541"/>
                    <a:pt x="390" y="550"/>
                    <a:pt x="392" y="564"/>
                  </a:cubicBezTo>
                  <a:cubicBezTo>
                    <a:pt x="394" y="572"/>
                    <a:pt x="386" y="583"/>
                    <a:pt x="383" y="586"/>
                  </a:cubicBezTo>
                  <a:cubicBezTo>
                    <a:pt x="377" y="597"/>
                    <a:pt x="369" y="607"/>
                    <a:pt x="361" y="616"/>
                  </a:cubicBezTo>
                  <a:cubicBezTo>
                    <a:pt x="345" y="635"/>
                    <a:pt x="328" y="653"/>
                    <a:pt x="312" y="672"/>
                  </a:cubicBezTo>
                </a:path>
              </a:pathLst>
            </a:custGeom>
            <a:solidFill>
              <a:srgbClr val="F2CBDC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8" name="Freeform 52">
              <a:extLst>
                <a:ext uri="{FF2B5EF4-FFF2-40B4-BE49-F238E27FC236}">
                  <a16:creationId xmlns:a16="http://schemas.microsoft.com/office/drawing/2014/main" id="{71F8C634-4FE4-4564-BFA8-712411638E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2" y="1685"/>
              <a:ext cx="547" cy="1042"/>
            </a:xfrm>
            <a:custGeom>
              <a:avLst/>
              <a:gdLst>
                <a:gd name="T0" fmla="*/ 435 w 409"/>
                <a:gd name="T1" fmla="*/ 1214 h 781"/>
                <a:gd name="T2" fmla="*/ 282 w 409"/>
                <a:gd name="T3" fmla="*/ 1079 h 781"/>
                <a:gd name="T4" fmla="*/ 229 w 409"/>
                <a:gd name="T5" fmla="*/ 1173 h 781"/>
                <a:gd name="T6" fmla="*/ 132 w 409"/>
                <a:gd name="T7" fmla="*/ 1047 h 781"/>
                <a:gd name="T8" fmla="*/ 214 w 409"/>
                <a:gd name="T9" fmla="*/ 854 h 781"/>
                <a:gd name="T10" fmla="*/ 687 w 409"/>
                <a:gd name="T11" fmla="*/ 426 h 781"/>
                <a:gd name="T12" fmla="*/ 477 w 409"/>
                <a:gd name="T13" fmla="*/ 155 h 781"/>
                <a:gd name="T14" fmla="*/ 328 w 409"/>
                <a:gd name="T15" fmla="*/ 64 h 781"/>
                <a:gd name="T16" fmla="*/ 111 w 409"/>
                <a:gd name="T17" fmla="*/ 12 h 781"/>
                <a:gd name="T18" fmla="*/ 66 w 409"/>
                <a:gd name="T19" fmla="*/ 311 h 781"/>
                <a:gd name="T20" fmla="*/ 126 w 409"/>
                <a:gd name="T21" fmla="*/ 510 h 781"/>
                <a:gd name="T22" fmla="*/ 86 w 409"/>
                <a:gd name="T23" fmla="*/ 867 h 781"/>
                <a:gd name="T24" fmla="*/ 120 w 409"/>
                <a:gd name="T25" fmla="*/ 688 h 781"/>
                <a:gd name="T26" fmla="*/ 43 w 409"/>
                <a:gd name="T27" fmla="*/ 1237 h 781"/>
                <a:gd name="T28" fmla="*/ 150 w 409"/>
                <a:gd name="T29" fmla="*/ 1732 h 781"/>
                <a:gd name="T30" fmla="*/ 258 w 409"/>
                <a:gd name="T31" fmla="*/ 1493 h 781"/>
                <a:gd name="T32" fmla="*/ 143 w 409"/>
                <a:gd name="T33" fmla="*/ 1618 h 781"/>
                <a:gd name="T34" fmla="*/ 213 w 409"/>
                <a:gd name="T35" fmla="*/ 1365 h 781"/>
                <a:gd name="T36" fmla="*/ 282 w 409"/>
                <a:gd name="T37" fmla="*/ 1310 h 781"/>
                <a:gd name="T38" fmla="*/ 417 w 409"/>
                <a:gd name="T39" fmla="*/ 1640 h 781"/>
                <a:gd name="T40" fmla="*/ 495 w 409"/>
                <a:gd name="T41" fmla="*/ 1836 h 781"/>
                <a:gd name="T42" fmla="*/ 667 w 409"/>
                <a:gd name="T43" fmla="*/ 1753 h 781"/>
                <a:gd name="T44" fmla="*/ 976 w 409"/>
                <a:gd name="T45" fmla="*/ 1360 h 781"/>
                <a:gd name="T46" fmla="*/ 746 w 409"/>
                <a:gd name="T47" fmla="*/ 1597 h 781"/>
                <a:gd name="T48" fmla="*/ 534 w 409"/>
                <a:gd name="T49" fmla="*/ 1817 h 781"/>
                <a:gd name="T50" fmla="*/ 399 w 409"/>
                <a:gd name="T51" fmla="*/ 1513 h 781"/>
                <a:gd name="T52" fmla="*/ 258 w 409"/>
                <a:gd name="T53" fmla="*/ 1263 h 781"/>
                <a:gd name="T54" fmla="*/ 143 w 409"/>
                <a:gd name="T55" fmla="*/ 1413 h 781"/>
                <a:gd name="T56" fmla="*/ 182 w 409"/>
                <a:gd name="T57" fmla="*/ 1656 h 781"/>
                <a:gd name="T58" fmla="*/ 263 w 409"/>
                <a:gd name="T59" fmla="*/ 1597 h 781"/>
                <a:gd name="T60" fmla="*/ 74 w 409"/>
                <a:gd name="T61" fmla="*/ 1549 h 781"/>
                <a:gd name="T62" fmla="*/ 43 w 409"/>
                <a:gd name="T63" fmla="*/ 923 h 781"/>
                <a:gd name="T64" fmla="*/ 94 w 409"/>
                <a:gd name="T65" fmla="*/ 708 h 781"/>
                <a:gd name="T66" fmla="*/ 132 w 409"/>
                <a:gd name="T67" fmla="*/ 883 h 781"/>
                <a:gd name="T68" fmla="*/ 148 w 409"/>
                <a:gd name="T69" fmla="*/ 480 h 781"/>
                <a:gd name="T70" fmla="*/ 100 w 409"/>
                <a:gd name="T71" fmla="*/ 177 h 781"/>
                <a:gd name="T72" fmla="*/ 122 w 409"/>
                <a:gd name="T73" fmla="*/ 44 h 781"/>
                <a:gd name="T74" fmla="*/ 297 w 409"/>
                <a:gd name="T75" fmla="*/ 97 h 781"/>
                <a:gd name="T76" fmla="*/ 396 w 409"/>
                <a:gd name="T77" fmla="*/ 108 h 781"/>
                <a:gd name="T78" fmla="*/ 683 w 409"/>
                <a:gd name="T79" fmla="*/ 363 h 781"/>
                <a:gd name="T80" fmla="*/ 296 w 409"/>
                <a:gd name="T81" fmla="*/ 612 h 781"/>
                <a:gd name="T82" fmla="*/ 154 w 409"/>
                <a:gd name="T83" fmla="*/ 931 h 781"/>
                <a:gd name="T84" fmla="*/ 126 w 409"/>
                <a:gd name="T85" fmla="*/ 1257 h 781"/>
                <a:gd name="T86" fmla="*/ 249 w 409"/>
                <a:gd name="T87" fmla="*/ 1175 h 781"/>
                <a:gd name="T88" fmla="*/ 346 w 409"/>
                <a:gd name="T89" fmla="*/ 1235 h 781"/>
                <a:gd name="T90" fmla="*/ 844 w 409"/>
                <a:gd name="T91" fmla="*/ 1257 h 781"/>
                <a:gd name="T92" fmla="*/ 916 w 409"/>
                <a:gd name="T93" fmla="*/ 1392 h 7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09" h="781">
                  <a:moveTo>
                    <a:pt x="355" y="513"/>
                  </a:moveTo>
                  <a:cubicBezTo>
                    <a:pt x="313" y="513"/>
                    <a:pt x="271" y="513"/>
                    <a:pt x="228" y="513"/>
                  </a:cubicBezTo>
                  <a:cubicBezTo>
                    <a:pt x="213" y="513"/>
                    <a:pt x="197" y="512"/>
                    <a:pt x="182" y="511"/>
                  </a:cubicBezTo>
                  <a:cubicBezTo>
                    <a:pt x="169" y="510"/>
                    <a:pt x="156" y="508"/>
                    <a:pt x="143" y="505"/>
                  </a:cubicBezTo>
                  <a:cubicBezTo>
                    <a:pt x="130" y="503"/>
                    <a:pt x="130" y="491"/>
                    <a:pt x="130" y="480"/>
                  </a:cubicBezTo>
                  <a:cubicBezTo>
                    <a:pt x="130" y="470"/>
                    <a:pt x="129" y="459"/>
                    <a:pt x="118" y="454"/>
                  </a:cubicBezTo>
                  <a:cubicBezTo>
                    <a:pt x="108" y="450"/>
                    <a:pt x="103" y="462"/>
                    <a:pt x="101" y="470"/>
                  </a:cubicBezTo>
                  <a:cubicBezTo>
                    <a:pt x="99" y="475"/>
                    <a:pt x="98" y="481"/>
                    <a:pt x="97" y="487"/>
                  </a:cubicBezTo>
                  <a:cubicBezTo>
                    <a:pt x="97" y="489"/>
                    <a:pt x="96" y="492"/>
                    <a:pt x="96" y="494"/>
                  </a:cubicBezTo>
                  <a:cubicBezTo>
                    <a:pt x="94" y="500"/>
                    <a:pt x="92" y="503"/>
                    <a:pt x="89" y="507"/>
                  </a:cubicBezTo>
                  <a:cubicBezTo>
                    <a:pt x="81" y="517"/>
                    <a:pt x="74" y="528"/>
                    <a:pt x="63" y="532"/>
                  </a:cubicBezTo>
                  <a:cubicBezTo>
                    <a:pt x="64" y="501"/>
                    <a:pt x="59" y="471"/>
                    <a:pt x="55" y="441"/>
                  </a:cubicBezTo>
                  <a:cubicBezTo>
                    <a:pt x="54" y="432"/>
                    <a:pt x="54" y="429"/>
                    <a:pt x="59" y="421"/>
                  </a:cubicBezTo>
                  <a:cubicBezTo>
                    <a:pt x="63" y="415"/>
                    <a:pt x="67" y="409"/>
                    <a:pt x="71" y="403"/>
                  </a:cubicBezTo>
                  <a:cubicBezTo>
                    <a:pt x="80" y="389"/>
                    <a:pt x="85" y="375"/>
                    <a:pt x="90" y="360"/>
                  </a:cubicBezTo>
                  <a:cubicBezTo>
                    <a:pt x="98" y="332"/>
                    <a:pt x="104" y="303"/>
                    <a:pt x="119" y="279"/>
                  </a:cubicBezTo>
                  <a:cubicBezTo>
                    <a:pt x="135" y="252"/>
                    <a:pt x="167" y="239"/>
                    <a:pt x="194" y="224"/>
                  </a:cubicBezTo>
                  <a:cubicBezTo>
                    <a:pt x="224" y="207"/>
                    <a:pt x="255" y="192"/>
                    <a:pt x="287" y="179"/>
                  </a:cubicBezTo>
                  <a:cubicBezTo>
                    <a:pt x="294" y="176"/>
                    <a:pt x="297" y="161"/>
                    <a:pt x="299" y="155"/>
                  </a:cubicBezTo>
                  <a:cubicBezTo>
                    <a:pt x="300" y="148"/>
                    <a:pt x="300" y="133"/>
                    <a:pt x="293" y="129"/>
                  </a:cubicBezTo>
                  <a:cubicBezTo>
                    <a:pt x="260" y="110"/>
                    <a:pt x="228" y="92"/>
                    <a:pt x="200" y="65"/>
                  </a:cubicBezTo>
                  <a:cubicBezTo>
                    <a:pt x="195" y="60"/>
                    <a:pt x="190" y="55"/>
                    <a:pt x="185" y="49"/>
                  </a:cubicBezTo>
                  <a:cubicBezTo>
                    <a:pt x="183" y="44"/>
                    <a:pt x="180" y="40"/>
                    <a:pt x="176" y="36"/>
                  </a:cubicBezTo>
                  <a:cubicBezTo>
                    <a:pt x="164" y="25"/>
                    <a:pt x="152" y="24"/>
                    <a:pt x="137" y="27"/>
                  </a:cubicBezTo>
                  <a:cubicBezTo>
                    <a:pt x="128" y="28"/>
                    <a:pt x="111" y="33"/>
                    <a:pt x="102" y="29"/>
                  </a:cubicBezTo>
                  <a:cubicBezTo>
                    <a:pt x="95" y="25"/>
                    <a:pt x="89" y="21"/>
                    <a:pt x="82" y="18"/>
                  </a:cubicBezTo>
                  <a:cubicBezTo>
                    <a:pt x="74" y="13"/>
                    <a:pt x="56" y="0"/>
                    <a:pt x="46" y="5"/>
                  </a:cubicBezTo>
                  <a:cubicBezTo>
                    <a:pt x="36" y="10"/>
                    <a:pt x="32" y="18"/>
                    <a:pt x="32" y="28"/>
                  </a:cubicBezTo>
                  <a:cubicBezTo>
                    <a:pt x="32" y="46"/>
                    <a:pt x="32" y="63"/>
                    <a:pt x="31" y="81"/>
                  </a:cubicBezTo>
                  <a:cubicBezTo>
                    <a:pt x="31" y="98"/>
                    <a:pt x="30" y="114"/>
                    <a:pt x="28" y="131"/>
                  </a:cubicBezTo>
                  <a:cubicBezTo>
                    <a:pt x="28" y="140"/>
                    <a:pt x="27" y="148"/>
                    <a:pt x="26" y="157"/>
                  </a:cubicBezTo>
                  <a:cubicBezTo>
                    <a:pt x="26" y="164"/>
                    <a:pt x="30" y="171"/>
                    <a:pt x="33" y="178"/>
                  </a:cubicBezTo>
                  <a:cubicBezTo>
                    <a:pt x="39" y="190"/>
                    <a:pt x="46" y="202"/>
                    <a:pt x="52" y="214"/>
                  </a:cubicBezTo>
                  <a:cubicBezTo>
                    <a:pt x="57" y="224"/>
                    <a:pt x="63" y="238"/>
                    <a:pt x="63" y="250"/>
                  </a:cubicBezTo>
                  <a:cubicBezTo>
                    <a:pt x="63" y="275"/>
                    <a:pt x="66" y="300"/>
                    <a:pt x="58" y="324"/>
                  </a:cubicBezTo>
                  <a:cubicBezTo>
                    <a:pt x="55" y="333"/>
                    <a:pt x="50" y="367"/>
                    <a:pt x="36" y="365"/>
                  </a:cubicBezTo>
                  <a:cubicBezTo>
                    <a:pt x="36" y="359"/>
                    <a:pt x="35" y="352"/>
                    <a:pt x="37" y="346"/>
                  </a:cubicBezTo>
                  <a:cubicBezTo>
                    <a:pt x="39" y="340"/>
                    <a:pt x="44" y="335"/>
                    <a:pt x="47" y="330"/>
                  </a:cubicBezTo>
                  <a:cubicBezTo>
                    <a:pt x="54" y="318"/>
                    <a:pt x="60" y="301"/>
                    <a:pt x="50" y="290"/>
                  </a:cubicBezTo>
                  <a:cubicBezTo>
                    <a:pt x="42" y="281"/>
                    <a:pt x="28" y="275"/>
                    <a:pt x="16" y="279"/>
                  </a:cubicBezTo>
                  <a:cubicBezTo>
                    <a:pt x="0" y="284"/>
                    <a:pt x="0" y="302"/>
                    <a:pt x="0" y="316"/>
                  </a:cubicBezTo>
                  <a:cubicBezTo>
                    <a:pt x="3" y="384"/>
                    <a:pt x="12" y="452"/>
                    <a:pt x="18" y="521"/>
                  </a:cubicBezTo>
                  <a:cubicBezTo>
                    <a:pt x="21" y="556"/>
                    <a:pt x="23" y="590"/>
                    <a:pt x="19" y="625"/>
                  </a:cubicBezTo>
                  <a:cubicBezTo>
                    <a:pt x="16" y="654"/>
                    <a:pt x="10" y="691"/>
                    <a:pt x="31" y="715"/>
                  </a:cubicBezTo>
                  <a:cubicBezTo>
                    <a:pt x="38" y="724"/>
                    <a:pt x="52" y="728"/>
                    <a:pt x="63" y="729"/>
                  </a:cubicBezTo>
                  <a:cubicBezTo>
                    <a:pt x="71" y="730"/>
                    <a:pt x="87" y="733"/>
                    <a:pt x="94" y="728"/>
                  </a:cubicBezTo>
                  <a:cubicBezTo>
                    <a:pt x="116" y="714"/>
                    <a:pt x="123" y="681"/>
                    <a:pt x="122" y="657"/>
                  </a:cubicBezTo>
                  <a:cubicBezTo>
                    <a:pt x="121" y="645"/>
                    <a:pt x="122" y="632"/>
                    <a:pt x="108" y="629"/>
                  </a:cubicBezTo>
                  <a:cubicBezTo>
                    <a:pt x="96" y="627"/>
                    <a:pt x="84" y="630"/>
                    <a:pt x="78" y="642"/>
                  </a:cubicBezTo>
                  <a:cubicBezTo>
                    <a:pt x="74" y="651"/>
                    <a:pt x="74" y="662"/>
                    <a:pt x="75" y="672"/>
                  </a:cubicBezTo>
                  <a:cubicBezTo>
                    <a:pt x="77" y="695"/>
                    <a:pt x="64" y="686"/>
                    <a:pt x="60" y="681"/>
                  </a:cubicBezTo>
                  <a:cubicBezTo>
                    <a:pt x="58" y="678"/>
                    <a:pt x="59" y="671"/>
                    <a:pt x="59" y="667"/>
                  </a:cubicBezTo>
                  <a:cubicBezTo>
                    <a:pt x="59" y="658"/>
                    <a:pt x="59" y="649"/>
                    <a:pt x="59" y="640"/>
                  </a:cubicBezTo>
                  <a:cubicBezTo>
                    <a:pt x="59" y="616"/>
                    <a:pt x="77" y="594"/>
                    <a:pt x="89" y="575"/>
                  </a:cubicBezTo>
                  <a:cubicBezTo>
                    <a:pt x="93" y="568"/>
                    <a:pt x="97" y="561"/>
                    <a:pt x="101" y="555"/>
                  </a:cubicBezTo>
                  <a:cubicBezTo>
                    <a:pt x="104" y="551"/>
                    <a:pt x="104" y="548"/>
                    <a:pt x="109" y="549"/>
                  </a:cubicBezTo>
                  <a:cubicBezTo>
                    <a:pt x="112" y="549"/>
                    <a:pt x="115" y="550"/>
                    <a:pt x="118" y="552"/>
                  </a:cubicBezTo>
                  <a:cubicBezTo>
                    <a:pt x="126" y="556"/>
                    <a:pt x="133" y="564"/>
                    <a:pt x="136" y="573"/>
                  </a:cubicBezTo>
                  <a:cubicBezTo>
                    <a:pt x="139" y="588"/>
                    <a:pt x="142" y="602"/>
                    <a:pt x="146" y="617"/>
                  </a:cubicBezTo>
                  <a:cubicBezTo>
                    <a:pt x="151" y="642"/>
                    <a:pt x="165" y="666"/>
                    <a:pt x="174" y="690"/>
                  </a:cubicBezTo>
                  <a:cubicBezTo>
                    <a:pt x="180" y="706"/>
                    <a:pt x="187" y="722"/>
                    <a:pt x="193" y="738"/>
                  </a:cubicBezTo>
                  <a:cubicBezTo>
                    <a:pt x="196" y="746"/>
                    <a:pt x="199" y="754"/>
                    <a:pt x="202" y="762"/>
                  </a:cubicBezTo>
                  <a:cubicBezTo>
                    <a:pt x="204" y="766"/>
                    <a:pt x="206" y="769"/>
                    <a:pt x="207" y="773"/>
                  </a:cubicBezTo>
                  <a:cubicBezTo>
                    <a:pt x="210" y="781"/>
                    <a:pt x="210" y="781"/>
                    <a:pt x="219" y="781"/>
                  </a:cubicBezTo>
                  <a:cubicBezTo>
                    <a:pt x="229" y="780"/>
                    <a:pt x="257" y="781"/>
                    <a:pt x="263" y="770"/>
                  </a:cubicBezTo>
                  <a:cubicBezTo>
                    <a:pt x="268" y="759"/>
                    <a:pt x="274" y="748"/>
                    <a:pt x="279" y="738"/>
                  </a:cubicBezTo>
                  <a:cubicBezTo>
                    <a:pt x="287" y="721"/>
                    <a:pt x="300" y="708"/>
                    <a:pt x="312" y="693"/>
                  </a:cubicBezTo>
                  <a:cubicBezTo>
                    <a:pt x="338" y="663"/>
                    <a:pt x="365" y="634"/>
                    <a:pt x="388" y="602"/>
                  </a:cubicBezTo>
                  <a:cubicBezTo>
                    <a:pt x="395" y="593"/>
                    <a:pt x="402" y="583"/>
                    <a:pt x="408" y="573"/>
                  </a:cubicBezTo>
                  <a:cubicBezTo>
                    <a:pt x="409" y="557"/>
                    <a:pt x="401" y="552"/>
                    <a:pt x="396" y="543"/>
                  </a:cubicBezTo>
                  <a:cubicBezTo>
                    <a:pt x="387" y="527"/>
                    <a:pt x="374" y="514"/>
                    <a:pt x="355" y="513"/>
                  </a:cubicBezTo>
                  <a:moveTo>
                    <a:pt x="312" y="672"/>
                  </a:moveTo>
                  <a:cubicBezTo>
                    <a:pt x="301" y="684"/>
                    <a:pt x="292" y="698"/>
                    <a:pt x="282" y="711"/>
                  </a:cubicBezTo>
                  <a:cubicBezTo>
                    <a:pt x="273" y="725"/>
                    <a:pt x="265" y="740"/>
                    <a:pt x="254" y="753"/>
                  </a:cubicBezTo>
                  <a:cubicBezTo>
                    <a:pt x="246" y="762"/>
                    <a:pt x="234" y="766"/>
                    <a:pt x="223" y="765"/>
                  </a:cubicBezTo>
                  <a:cubicBezTo>
                    <a:pt x="216" y="764"/>
                    <a:pt x="215" y="753"/>
                    <a:pt x="212" y="747"/>
                  </a:cubicBezTo>
                  <a:cubicBezTo>
                    <a:pt x="209" y="739"/>
                    <a:pt x="206" y="731"/>
                    <a:pt x="203" y="723"/>
                  </a:cubicBezTo>
                  <a:cubicBezTo>
                    <a:pt x="191" y="695"/>
                    <a:pt x="178" y="666"/>
                    <a:pt x="167" y="637"/>
                  </a:cubicBezTo>
                  <a:cubicBezTo>
                    <a:pt x="162" y="622"/>
                    <a:pt x="158" y="607"/>
                    <a:pt x="154" y="592"/>
                  </a:cubicBezTo>
                  <a:cubicBezTo>
                    <a:pt x="150" y="575"/>
                    <a:pt x="147" y="562"/>
                    <a:pt x="135" y="550"/>
                  </a:cubicBezTo>
                  <a:cubicBezTo>
                    <a:pt x="128" y="542"/>
                    <a:pt x="118" y="534"/>
                    <a:pt x="108" y="532"/>
                  </a:cubicBezTo>
                  <a:cubicBezTo>
                    <a:pt x="102" y="531"/>
                    <a:pt x="102" y="536"/>
                    <a:pt x="99" y="540"/>
                  </a:cubicBezTo>
                  <a:cubicBezTo>
                    <a:pt x="95" y="548"/>
                    <a:pt x="91" y="554"/>
                    <a:pt x="85" y="561"/>
                  </a:cubicBezTo>
                  <a:cubicBezTo>
                    <a:pt x="77" y="572"/>
                    <a:pt x="67" y="583"/>
                    <a:pt x="60" y="595"/>
                  </a:cubicBezTo>
                  <a:cubicBezTo>
                    <a:pt x="51" y="608"/>
                    <a:pt x="48" y="622"/>
                    <a:pt x="46" y="638"/>
                  </a:cubicBezTo>
                  <a:cubicBezTo>
                    <a:pt x="45" y="650"/>
                    <a:pt x="40" y="669"/>
                    <a:pt x="45" y="681"/>
                  </a:cubicBezTo>
                  <a:cubicBezTo>
                    <a:pt x="50" y="692"/>
                    <a:pt x="63" y="707"/>
                    <a:pt x="76" y="697"/>
                  </a:cubicBezTo>
                  <a:cubicBezTo>
                    <a:pt x="86" y="690"/>
                    <a:pt x="93" y="677"/>
                    <a:pt x="93" y="664"/>
                  </a:cubicBezTo>
                  <a:cubicBezTo>
                    <a:pt x="94" y="657"/>
                    <a:pt x="87" y="639"/>
                    <a:pt x="102" y="644"/>
                  </a:cubicBezTo>
                  <a:cubicBezTo>
                    <a:pt x="111" y="646"/>
                    <a:pt x="111" y="665"/>
                    <a:pt x="110" y="672"/>
                  </a:cubicBezTo>
                  <a:cubicBezTo>
                    <a:pt x="109" y="684"/>
                    <a:pt x="105" y="697"/>
                    <a:pt x="96" y="706"/>
                  </a:cubicBezTo>
                  <a:cubicBezTo>
                    <a:pt x="80" y="724"/>
                    <a:pt x="47" y="720"/>
                    <a:pt x="36" y="697"/>
                  </a:cubicBezTo>
                  <a:cubicBezTo>
                    <a:pt x="30" y="684"/>
                    <a:pt x="31" y="666"/>
                    <a:pt x="31" y="652"/>
                  </a:cubicBezTo>
                  <a:cubicBezTo>
                    <a:pt x="31" y="634"/>
                    <a:pt x="33" y="616"/>
                    <a:pt x="34" y="598"/>
                  </a:cubicBezTo>
                  <a:cubicBezTo>
                    <a:pt x="36" y="562"/>
                    <a:pt x="33" y="527"/>
                    <a:pt x="29" y="492"/>
                  </a:cubicBezTo>
                  <a:cubicBezTo>
                    <a:pt x="26" y="457"/>
                    <a:pt x="22" y="423"/>
                    <a:pt x="18" y="389"/>
                  </a:cubicBezTo>
                  <a:cubicBezTo>
                    <a:pt x="16" y="373"/>
                    <a:pt x="14" y="357"/>
                    <a:pt x="13" y="341"/>
                  </a:cubicBezTo>
                  <a:cubicBezTo>
                    <a:pt x="11" y="327"/>
                    <a:pt x="8" y="311"/>
                    <a:pt x="15" y="298"/>
                  </a:cubicBezTo>
                  <a:cubicBezTo>
                    <a:pt x="21" y="286"/>
                    <a:pt x="33" y="291"/>
                    <a:pt x="39" y="298"/>
                  </a:cubicBezTo>
                  <a:cubicBezTo>
                    <a:pt x="49" y="308"/>
                    <a:pt x="37" y="324"/>
                    <a:pt x="30" y="332"/>
                  </a:cubicBezTo>
                  <a:cubicBezTo>
                    <a:pt x="22" y="342"/>
                    <a:pt x="15" y="351"/>
                    <a:pt x="22" y="363"/>
                  </a:cubicBezTo>
                  <a:cubicBezTo>
                    <a:pt x="28" y="375"/>
                    <a:pt x="45" y="382"/>
                    <a:pt x="55" y="372"/>
                  </a:cubicBezTo>
                  <a:cubicBezTo>
                    <a:pt x="63" y="363"/>
                    <a:pt x="65" y="349"/>
                    <a:pt x="68" y="339"/>
                  </a:cubicBezTo>
                  <a:cubicBezTo>
                    <a:pt x="72" y="322"/>
                    <a:pt x="76" y="306"/>
                    <a:pt x="77" y="290"/>
                  </a:cubicBezTo>
                  <a:cubicBezTo>
                    <a:pt x="80" y="259"/>
                    <a:pt x="76" y="229"/>
                    <a:pt x="62" y="202"/>
                  </a:cubicBezTo>
                  <a:cubicBezTo>
                    <a:pt x="56" y="192"/>
                    <a:pt x="47" y="183"/>
                    <a:pt x="43" y="171"/>
                  </a:cubicBezTo>
                  <a:cubicBezTo>
                    <a:pt x="38" y="156"/>
                    <a:pt x="39" y="140"/>
                    <a:pt x="40" y="125"/>
                  </a:cubicBezTo>
                  <a:cubicBezTo>
                    <a:pt x="41" y="108"/>
                    <a:pt x="42" y="91"/>
                    <a:pt x="42" y="75"/>
                  </a:cubicBezTo>
                  <a:cubicBezTo>
                    <a:pt x="42" y="66"/>
                    <a:pt x="42" y="58"/>
                    <a:pt x="43" y="49"/>
                  </a:cubicBezTo>
                  <a:cubicBezTo>
                    <a:pt x="43" y="43"/>
                    <a:pt x="40" y="30"/>
                    <a:pt x="45" y="25"/>
                  </a:cubicBezTo>
                  <a:cubicBezTo>
                    <a:pt x="47" y="23"/>
                    <a:pt x="49" y="21"/>
                    <a:pt x="51" y="19"/>
                  </a:cubicBezTo>
                  <a:cubicBezTo>
                    <a:pt x="54" y="16"/>
                    <a:pt x="55" y="18"/>
                    <a:pt x="59" y="20"/>
                  </a:cubicBezTo>
                  <a:cubicBezTo>
                    <a:pt x="65" y="24"/>
                    <a:pt x="70" y="27"/>
                    <a:pt x="77" y="30"/>
                  </a:cubicBezTo>
                  <a:cubicBezTo>
                    <a:pt x="91" y="38"/>
                    <a:pt x="107" y="42"/>
                    <a:pt x="124" y="41"/>
                  </a:cubicBezTo>
                  <a:cubicBezTo>
                    <a:pt x="132" y="40"/>
                    <a:pt x="140" y="39"/>
                    <a:pt x="148" y="38"/>
                  </a:cubicBezTo>
                  <a:cubicBezTo>
                    <a:pt x="152" y="37"/>
                    <a:pt x="155" y="37"/>
                    <a:pt x="159" y="36"/>
                  </a:cubicBezTo>
                  <a:cubicBezTo>
                    <a:pt x="161" y="40"/>
                    <a:pt x="163" y="43"/>
                    <a:pt x="165" y="46"/>
                  </a:cubicBezTo>
                  <a:cubicBezTo>
                    <a:pt x="175" y="58"/>
                    <a:pt x="186" y="70"/>
                    <a:pt x="198" y="81"/>
                  </a:cubicBezTo>
                  <a:cubicBezTo>
                    <a:pt x="220" y="101"/>
                    <a:pt x="246" y="116"/>
                    <a:pt x="273" y="130"/>
                  </a:cubicBezTo>
                  <a:cubicBezTo>
                    <a:pt x="283" y="135"/>
                    <a:pt x="288" y="141"/>
                    <a:pt x="286" y="153"/>
                  </a:cubicBezTo>
                  <a:cubicBezTo>
                    <a:pt x="282" y="171"/>
                    <a:pt x="268" y="175"/>
                    <a:pt x="253" y="182"/>
                  </a:cubicBezTo>
                  <a:cubicBezTo>
                    <a:pt x="231" y="193"/>
                    <a:pt x="208" y="204"/>
                    <a:pt x="185" y="216"/>
                  </a:cubicBezTo>
                  <a:cubicBezTo>
                    <a:pt x="163" y="228"/>
                    <a:pt x="139" y="239"/>
                    <a:pt x="123" y="258"/>
                  </a:cubicBezTo>
                  <a:cubicBezTo>
                    <a:pt x="116" y="267"/>
                    <a:pt x="107" y="274"/>
                    <a:pt x="101" y="284"/>
                  </a:cubicBezTo>
                  <a:cubicBezTo>
                    <a:pt x="95" y="294"/>
                    <a:pt x="92" y="307"/>
                    <a:pt x="89" y="319"/>
                  </a:cubicBezTo>
                  <a:cubicBezTo>
                    <a:pt x="81" y="343"/>
                    <a:pt x="75" y="368"/>
                    <a:pt x="64" y="392"/>
                  </a:cubicBezTo>
                  <a:cubicBezTo>
                    <a:pt x="60" y="400"/>
                    <a:pt x="56" y="406"/>
                    <a:pt x="50" y="413"/>
                  </a:cubicBezTo>
                  <a:cubicBezTo>
                    <a:pt x="44" y="419"/>
                    <a:pt x="43" y="437"/>
                    <a:pt x="44" y="445"/>
                  </a:cubicBezTo>
                  <a:cubicBezTo>
                    <a:pt x="49" y="473"/>
                    <a:pt x="53" y="501"/>
                    <a:pt x="52" y="529"/>
                  </a:cubicBezTo>
                  <a:cubicBezTo>
                    <a:pt x="52" y="543"/>
                    <a:pt x="55" y="548"/>
                    <a:pt x="69" y="542"/>
                  </a:cubicBezTo>
                  <a:cubicBezTo>
                    <a:pt x="78" y="538"/>
                    <a:pt x="84" y="528"/>
                    <a:pt x="89" y="521"/>
                  </a:cubicBezTo>
                  <a:cubicBezTo>
                    <a:pt x="95" y="513"/>
                    <a:pt x="101" y="504"/>
                    <a:pt x="104" y="495"/>
                  </a:cubicBezTo>
                  <a:cubicBezTo>
                    <a:pt x="107" y="487"/>
                    <a:pt x="106" y="471"/>
                    <a:pt x="115" y="469"/>
                  </a:cubicBezTo>
                  <a:cubicBezTo>
                    <a:pt x="115" y="477"/>
                    <a:pt x="112" y="488"/>
                    <a:pt x="115" y="497"/>
                  </a:cubicBezTo>
                  <a:cubicBezTo>
                    <a:pt x="118" y="508"/>
                    <a:pt x="135" y="518"/>
                    <a:pt x="145" y="520"/>
                  </a:cubicBezTo>
                  <a:cubicBezTo>
                    <a:pt x="151" y="522"/>
                    <a:pt x="158" y="521"/>
                    <a:pt x="164" y="521"/>
                  </a:cubicBezTo>
                  <a:cubicBezTo>
                    <a:pt x="196" y="523"/>
                    <a:pt x="228" y="524"/>
                    <a:pt x="260" y="525"/>
                  </a:cubicBezTo>
                  <a:cubicBezTo>
                    <a:pt x="291" y="526"/>
                    <a:pt x="322" y="527"/>
                    <a:pt x="353" y="529"/>
                  </a:cubicBezTo>
                  <a:cubicBezTo>
                    <a:pt x="357" y="529"/>
                    <a:pt x="363" y="527"/>
                    <a:pt x="366" y="530"/>
                  </a:cubicBezTo>
                  <a:cubicBezTo>
                    <a:pt x="376" y="541"/>
                    <a:pt x="390" y="550"/>
                    <a:pt x="392" y="564"/>
                  </a:cubicBezTo>
                  <a:cubicBezTo>
                    <a:pt x="394" y="572"/>
                    <a:pt x="386" y="583"/>
                    <a:pt x="383" y="586"/>
                  </a:cubicBezTo>
                  <a:cubicBezTo>
                    <a:pt x="377" y="597"/>
                    <a:pt x="369" y="607"/>
                    <a:pt x="361" y="616"/>
                  </a:cubicBezTo>
                  <a:cubicBezTo>
                    <a:pt x="345" y="635"/>
                    <a:pt x="328" y="653"/>
                    <a:pt x="312" y="672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9" name="Freeform 53">
              <a:extLst>
                <a:ext uri="{FF2B5EF4-FFF2-40B4-BE49-F238E27FC236}">
                  <a16:creationId xmlns:a16="http://schemas.microsoft.com/office/drawing/2014/main" id="{0F1C95F0-E04A-4419-9AC0-12400783BA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5" y="2229"/>
              <a:ext cx="121" cy="137"/>
            </a:xfrm>
            <a:custGeom>
              <a:avLst/>
              <a:gdLst>
                <a:gd name="T0" fmla="*/ 30 w 90"/>
                <a:gd name="T1" fmla="*/ 12 h 102"/>
                <a:gd name="T2" fmla="*/ 9 w 90"/>
                <a:gd name="T3" fmla="*/ 177 h 102"/>
                <a:gd name="T4" fmla="*/ 43 w 90"/>
                <a:gd name="T5" fmla="*/ 242 h 102"/>
                <a:gd name="T6" fmla="*/ 143 w 90"/>
                <a:gd name="T7" fmla="*/ 238 h 102"/>
                <a:gd name="T8" fmla="*/ 206 w 90"/>
                <a:gd name="T9" fmla="*/ 204 h 102"/>
                <a:gd name="T10" fmla="*/ 163 w 90"/>
                <a:gd name="T11" fmla="*/ 125 h 102"/>
                <a:gd name="T12" fmla="*/ 99 w 90"/>
                <a:gd name="T13" fmla="*/ 28 h 102"/>
                <a:gd name="T14" fmla="*/ 62 w 90"/>
                <a:gd name="T15" fmla="*/ 1 h 102"/>
                <a:gd name="T16" fmla="*/ 30 w 90"/>
                <a:gd name="T17" fmla="*/ 12 h 102"/>
                <a:gd name="T18" fmla="*/ 184 w 90"/>
                <a:gd name="T19" fmla="*/ 185 h 102"/>
                <a:gd name="T20" fmla="*/ 133 w 90"/>
                <a:gd name="T21" fmla="*/ 211 h 102"/>
                <a:gd name="T22" fmla="*/ 63 w 90"/>
                <a:gd name="T23" fmla="*/ 212 h 102"/>
                <a:gd name="T24" fmla="*/ 42 w 90"/>
                <a:gd name="T25" fmla="*/ 85 h 102"/>
                <a:gd name="T26" fmla="*/ 54 w 90"/>
                <a:gd name="T27" fmla="*/ 38 h 102"/>
                <a:gd name="T28" fmla="*/ 98 w 90"/>
                <a:gd name="T29" fmla="*/ 69 h 102"/>
                <a:gd name="T30" fmla="*/ 184 w 90"/>
                <a:gd name="T31" fmla="*/ 185 h 1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0" h="102">
                  <a:moveTo>
                    <a:pt x="12" y="5"/>
                  </a:moveTo>
                  <a:cubicBezTo>
                    <a:pt x="1" y="24"/>
                    <a:pt x="0" y="52"/>
                    <a:pt x="4" y="73"/>
                  </a:cubicBezTo>
                  <a:cubicBezTo>
                    <a:pt x="5" y="83"/>
                    <a:pt x="9" y="94"/>
                    <a:pt x="18" y="100"/>
                  </a:cubicBezTo>
                  <a:cubicBezTo>
                    <a:pt x="32" y="102"/>
                    <a:pt x="46" y="101"/>
                    <a:pt x="59" y="98"/>
                  </a:cubicBezTo>
                  <a:cubicBezTo>
                    <a:pt x="68" y="96"/>
                    <a:pt x="79" y="92"/>
                    <a:pt x="85" y="84"/>
                  </a:cubicBezTo>
                  <a:cubicBezTo>
                    <a:pt x="90" y="76"/>
                    <a:pt x="72" y="58"/>
                    <a:pt x="67" y="51"/>
                  </a:cubicBezTo>
                  <a:cubicBezTo>
                    <a:pt x="58" y="38"/>
                    <a:pt x="49" y="25"/>
                    <a:pt x="41" y="12"/>
                  </a:cubicBezTo>
                  <a:cubicBezTo>
                    <a:pt x="39" y="8"/>
                    <a:pt x="29" y="1"/>
                    <a:pt x="25" y="1"/>
                  </a:cubicBezTo>
                  <a:cubicBezTo>
                    <a:pt x="21" y="1"/>
                    <a:pt x="15" y="0"/>
                    <a:pt x="12" y="5"/>
                  </a:cubicBezTo>
                  <a:moveTo>
                    <a:pt x="76" y="77"/>
                  </a:moveTo>
                  <a:cubicBezTo>
                    <a:pt x="70" y="81"/>
                    <a:pt x="62" y="85"/>
                    <a:pt x="55" y="87"/>
                  </a:cubicBezTo>
                  <a:cubicBezTo>
                    <a:pt x="47" y="89"/>
                    <a:pt x="33" y="92"/>
                    <a:pt x="26" y="88"/>
                  </a:cubicBezTo>
                  <a:cubicBezTo>
                    <a:pt x="11" y="79"/>
                    <a:pt x="15" y="49"/>
                    <a:pt x="17" y="35"/>
                  </a:cubicBezTo>
                  <a:cubicBezTo>
                    <a:pt x="17" y="31"/>
                    <a:pt x="17" y="17"/>
                    <a:pt x="22" y="16"/>
                  </a:cubicBezTo>
                  <a:cubicBezTo>
                    <a:pt x="31" y="12"/>
                    <a:pt x="36" y="22"/>
                    <a:pt x="40" y="28"/>
                  </a:cubicBezTo>
                  <a:cubicBezTo>
                    <a:pt x="51" y="45"/>
                    <a:pt x="63" y="61"/>
                    <a:pt x="76" y="77"/>
                  </a:cubicBezTo>
                </a:path>
              </a:pathLst>
            </a:custGeom>
            <a:solidFill>
              <a:srgbClr val="F2CBDC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0" name="Freeform 54">
              <a:extLst>
                <a:ext uri="{FF2B5EF4-FFF2-40B4-BE49-F238E27FC236}">
                  <a16:creationId xmlns:a16="http://schemas.microsoft.com/office/drawing/2014/main" id="{5F1190D3-BB65-48C1-B470-F3B7477D0C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5" y="2229"/>
              <a:ext cx="121" cy="137"/>
            </a:xfrm>
            <a:custGeom>
              <a:avLst/>
              <a:gdLst>
                <a:gd name="T0" fmla="*/ 30 w 90"/>
                <a:gd name="T1" fmla="*/ 12 h 102"/>
                <a:gd name="T2" fmla="*/ 9 w 90"/>
                <a:gd name="T3" fmla="*/ 177 h 102"/>
                <a:gd name="T4" fmla="*/ 43 w 90"/>
                <a:gd name="T5" fmla="*/ 242 h 102"/>
                <a:gd name="T6" fmla="*/ 143 w 90"/>
                <a:gd name="T7" fmla="*/ 238 h 102"/>
                <a:gd name="T8" fmla="*/ 206 w 90"/>
                <a:gd name="T9" fmla="*/ 204 h 102"/>
                <a:gd name="T10" fmla="*/ 163 w 90"/>
                <a:gd name="T11" fmla="*/ 125 h 102"/>
                <a:gd name="T12" fmla="*/ 99 w 90"/>
                <a:gd name="T13" fmla="*/ 28 h 102"/>
                <a:gd name="T14" fmla="*/ 62 w 90"/>
                <a:gd name="T15" fmla="*/ 1 h 102"/>
                <a:gd name="T16" fmla="*/ 30 w 90"/>
                <a:gd name="T17" fmla="*/ 12 h 102"/>
                <a:gd name="T18" fmla="*/ 184 w 90"/>
                <a:gd name="T19" fmla="*/ 185 h 102"/>
                <a:gd name="T20" fmla="*/ 133 w 90"/>
                <a:gd name="T21" fmla="*/ 211 h 102"/>
                <a:gd name="T22" fmla="*/ 63 w 90"/>
                <a:gd name="T23" fmla="*/ 212 h 102"/>
                <a:gd name="T24" fmla="*/ 42 w 90"/>
                <a:gd name="T25" fmla="*/ 85 h 102"/>
                <a:gd name="T26" fmla="*/ 54 w 90"/>
                <a:gd name="T27" fmla="*/ 38 h 102"/>
                <a:gd name="T28" fmla="*/ 98 w 90"/>
                <a:gd name="T29" fmla="*/ 69 h 102"/>
                <a:gd name="T30" fmla="*/ 184 w 90"/>
                <a:gd name="T31" fmla="*/ 185 h 1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0" h="102">
                  <a:moveTo>
                    <a:pt x="12" y="5"/>
                  </a:moveTo>
                  <a:cubicBezTo>
                    <a:pt x="1" y="24"/>
                    <a:pt x="0" y="52"/>
                    <a:pt x="4" y="73"/>
                  </a:cubicBezTo>
                  <a:cubicBezTo>
                    <a:pt x="5" y="83"/>
                    <a:pt x="9" y="94"/>
                    <a:pt x="18" y="100"/>
                  </a:cubicBezTo>
                  <a:cubicBezTo>
                    <a:pt x="32" y="102"/>
                    <a:pt x="46" y="101"/>
                    <a:pt x="59" y="98"/>
                  </a:cubicBezTo>
                  <a:cubicBezTo>
                    <a:pt x="68" y="96"/>
                    <a:pt x="79" y="92"/>
                    <a:pt x="85" y="84"/>
                  </a:cubicBezTo>
                  <a:cubicBezTo>
                    <a:pt x="90" y="76"/>
                    <a:pt x="72" y="58"/>
                    <a:pt x="67" y="51"/>
                  </a:cubicBezTo>
                  <a:cubicBezTo>
                    <a:pt x="58" y="38"/>
                    <a:pt x="49" y="25"/>
                    <a:pt x="41" y="12"/>
                  </a:cubicBezTo>
                  <a:cubicBezTo>
                    <a:pt x="39" y="8"/>
                    <a:pt x="29" y="1"/>
                    <a:pt x="25" y="1"/>
                  </a:cubicBezTo>
                  <a:cubicBezTo>
                    <a:pt x="21" y="1"/>
                    <a:pt x="15" y="0"/>
                    <a:pt x="12" y="5"/>
                  </a:cubicBezTo>
                  <a:moveTo>
                    <a:pt x="76" y="77"/>
                  </a:moveTo>
                  <a:cubicBezTo>
                    <a:pt x="70" y="81"/>
                    <a:pt x="62" y="85"/>
                    <a:pt x="55" y="87"/>
                  </a:cubicBezTo>
                  <a:cubicBezTo>
                    <a:pt x="47" y="89"/>
                    <a:pt x="33" y="92"/>
                    <a:pt x="26" y="88"/>
                  </a:cubicBezTo>
                  <a:cubicBezTo>
                    <a:pt x="11" y="79"/>
                    <a:pt x="15" y="49"/>
                    <a:pt x="17" y="35"/>
                  </a:cubicBezTo>
                  <a:cubicBezTo>
                    <a:pt x="17" y="31"/>
                    <a:pt x="17" y="17"/>
                    <a:pt x="22" y="16"/>
                  </a:cubicBezTo>
                  <a:cubicBezTo>
                    <a:pt x="31" y="12"/>
                    <a:pt x="36" y="22"/>
                    <a:pt x="40" y="28"/>
                  </a:cubicBezTo>
                  <a:cubicBezTo>
                    <a:pt x="51" y="45"/>
                    <a:pt x="63" y="61"/>
                    <a:pt x="76" y="77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1" name="Freeform 55">
              <a:extLst>
                <a:ext uri="{FF2B5EF4-FFF2-40B4-BE49-F238E27FC236}">
                  <a16:creationId xmlns:a16="http://schemas.microsoft.com/office/drawing/2014/main" id="{DB2A6CE5-0461-4DB0-8044-C30781A60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" y="3005"/>
              <a:ext cx="283" cy="56"/>
            </a:xfrm>
            <a:custGeom>
              <a:avLst/>
              <a:gdLst>
                <a:gd name="T0" fmla="*/ 0 w 211"/>
                <a:gd name="T1" fmla="*/ 31 h 42"/>
                <a:gd name="T2" fmla="*/ 270 w 211"/>
                <a:gd name="T3" fmla="*/ 84 h 42"/>
                <a:gd name="T4" fmla="*/ 510 w 211"/>
                <a:gd name="T5" fmla="*/ 0 h 42"/>
                <a:gd name="T6" fmla="*/ 260 w 211"/>
                <a:gd name="T7" fmla="*/ 69 h 42"/>
                <a:gd name="T8" fmla="*/ 0 w 211"/>
                <a:gd name="T9" fmla="*/ 31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" h="42">
                  <a:moveTo>
                    <a:pt x="0" y="13"/>
                  </a:moveTo>
                  <a:cubicBezTo>
                    <a:pt x="0" y="13"/>
                    <a:pt x="48" y="42"/>
                    <a:pt x="112" y="35"/>
                  </a:cubicBezTo>
                  <a:cubicBezTo>
                    <a:pt x="176" y="29"/>
                    <a:pt x="197" y="17"/>
                    <a:pt x="211" y="0"/>
                  </a:cubicBezTo>
                  <a:cubicBezTo>
                    <a:pt x="211" y="0"/>
                    <a:pt x="180" y="27"/>
                    <a:pt x="108" y="29"/>
                  </a:cubicBezTo>
                  <a:cubicBezTo>
                    <a:pt x="29" y="30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2" name="Freeform 56">
              <a:extLst>
                <a:ext uri="{FF2B5EF4-FFF2-40B4-BE49-F238E27FC236}">
                  <a16:creationId xmlns:a16="http://schemas.microsoft.com/office/drawing/2014/main" id="{A42A996B-EB6E-46D9-8BA4-A7508897D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1756"/>
              <a:ext cx="63" cy="259"/>
            </a:xfrm>
            <a:custGeom>
              <a:avLst/>
              <a:gdLst>
                <a:gd name="T0" fmla="*/ 64 w 47"/>
                <a:gd name="T1" fmla="*/ 462 h 194"/>
                <a:gd name="T2" fmla="*/ 111 w 47"/>
                <a:gd name="T3" fmla="*/ 222 h 194"/>
                <a:gd name="T4" fmla="*/ 51 w 47"/>
                <a:gd name="T5" fmla="*/ 31 h 194"/>
                <a:gd name="T6" fmla="*/ 56 w 47"/>
                <a:gd name="T7" fmla="*/ 234 h 194"/>
                <a:gd name="T8" fmla="*/ 64 w 47"/>
                <a:gd name="T9" fmla="*/ 453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94">
                  <a:moveTo>
                    <a:pt x="27" y="194"/>
                  </a:moveTo>
                  <a:cubicBezTo>
                    <a:pt x="28" y="158"/>
                    <a:pt x="46" y="129"/>
                    <a:pt x="46" y="93"/>
                  </a:cubicBezTo>
                  <a:cubicBezTo>
                    <a:pt x="46" y="75"/>
                    <a:pt x="47" y="0"/>
                    <a:pt x="21" y="13"/>
                  </a:cubicBezTo>
                  <a:cubicBezTo>
                    <a:pt x="0" y="22"/>
                    <a:pt x="21" y="79"/>
                    <a:pt x="23" y="98"/>
                  </a:cubicBezTo>
                  <a:cubicBezTo>
                    <a:pt x="25" y="117"/>
                    <a:pt x="16" y="180"/>
                    <a:pt x="27" y="190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3" name="Freeform 57">
              <a:extLst>
                <a:ext uri="{FF2B5EF4-FFF2-40B4-BE49-F238E27FC236}">
                  <a16:creationId xmlns:a16="http://schemas.microsoft.com/office/drawing/2014/main" id="{F4C52901-682F-44A2-97DB-25D565379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" y="1748"/>
              <a:ext cx="62" cy="267"/>
            </a:xfrm>
            <a:custGeom>
              <a:avLst/>
              <a:gdLst>
                <a:gd name="T0" fmla="*/ 105 w 46"/>
                <a:gd name="T1" fmla="*/ 475 h 200"/>
                <a:gd name="T2" fmla="*/ 40 w 46"/>
                <a:gd name="T3" fmla="*/ 235 h 200"/>
                <a:gd name="T4" fmla="*/ 54 w 46"/>
                <a:gd name="T5" fmla="*/ 0 h 200"/>
                <a:gd name="T6" fmla="*/ 80 w 46"/>
                <a:gd name="T7" fmla="*/ 222 h 200"/>
                <a:gd name="T8" fmla="*/ 96 w 46"/>
                <a:gd name="T9" fmla="*/ 453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200">
                  <a:moveTo>
                    <a:pt x="43" y="200"/>
                  </a:moveTo>
                  <a:cubicBezTo>
                    <a:pt x="46" y="163"/>
                    <a:pt x="23" y="133"/>
                    <a:pt x="16" y="99"/>
                  </a:cubicBezTo>
                  <a:cubicBezTo>
                    <a:pt x="13" y="81"/>
                    <a:pt x="0" y="6"/>
                    <a:pt x="22" y="0"/>
                  </a:cubicBezTo>
                  <a:cubicBezTo>
                    <a:pt x="40" y="20"/>
                    <a:pt x="32" y="67"/>
                    <a:pt x="33" y="93"/>
                  </a:cubicBezTo>
                  <a:cubicBezTo>
                    <a:pt x="35" y="126"/>
                    <a:pt x="39" y="157"/>
                    <a:pt x="39" y="190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4" name="Freeform 58">
              <a:extLst>
                <a:ext uri="{FF2B5EF4-FFF2-40B4-BE49-F238E27FC236}">
                  <a16:creationId xmlns:a16="http://schemas.microsoft.com/office/drawing/2014/main" id="{5396040B-DE6D-4E9D-991A-D9A7AA150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766"/>
              <a:ext cx="122" cy="193"/>
            </a:xfrm>
            <a:custGeom>
              <a:avLst/>
              <a:gdLst>
                <a:gd name="T0" fmla="*/ 220 w 91"/>
                <a:gd name="T1" fmla="*/ 347 h 144"/>
                <a:gd name="T2" fmla="*/ 75 w 91"/>
                <a:gd name="T3" fmla="*/ 9 h 144"/>
                <a:gd name="T4" fmla="*/ 121 w 91"/>
                <a:gd name="T5" fmla="*/ 143 h 144"/>
                <a:gd name="T6" fmla="*/ 205 w 91"/>
                <a:gd name="T7" fmla="*/ 318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144">
                  <a:moveTo>
                    <a:pt x="91" y="144"/>
                  </a:moveTo>
                  <a:cubicBezTo>
                    <a:pt x="84" y="118"/>
                    <a:pt x="74" y="0"/>
                    <a:pt x="31" y="4"/>
                  </a:cubicBezTo>
                  <a:cubicBezTo>
                    <a:pt x="0" y="8"/>
                    <a:pt x="44" y="49"/>
                    <a:pt x="50" y="60"/>
                  </a:cubicBezTo>
                  <a:cubicBezTo>
                    <a:pt x="62" y="79"/>
                    <a:pt x="83" y="109"/>
                    <a:pt x="85" y="132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5" name="Freeform 59">
              <a:extLst>
                <a:ext uri="{FF2B5EF4-FFF2-40B4-BE49-F238E27FC236}">
                  <a16:creationId xmlns:a16="http://schemas.microsoft.com/office/drawing/2014/main" id="{0F9610D1-35DC-4C80-B4D4-EA32463B0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" y="1766"/>
              <a:ext cx="91" cy="195"/>
            </a:xfrm>
            <a:custGeom>
              <a:avLst/>
              <a:gdLst>
                <a:gd name="T0" fmla="*/ 0 w 68"/>
                <a:gd name="T1" fmla="*/ 347 h 146"/>
                <a:gd name="T2" fmla="*/ 31 w 68"/>
                <a:gd name="T3" fmla="*/ 163 h 146"/>
                <a:gd name="T4" fmla="*/ 78 w 68"/>
                <a:gd name="T5" fmla="*/ 0 h 146"/>
                <a:gd name="T6" fmla="*/ 0 w 68"/>
                <a:gd name="T7" fmla="*/ 342 h 1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146">
                  <a:moveTo>
                    <a:pt x="0" y="146"/>
                  </a:moveTo>
                  <a:cubicBezTo>
                    <a:pt x="3" y="120"/>
                    <a:pt x="12" y="95"/>
                    <a:pt x="13" y="68"/>
                  </a:cubicBezTo>
                  <a:cubicBezTo>
                    <a:pt x="15" y="48"/>
                    <a:pt x="17" y="14"/>
                    <a:pt x="32" y="0"/>
                  </a:cubicBezTo>
                  <a:cubicBezTo>
                    <a:pt x="68" y="15"/>
                    <a:pt x="9" y="118"/>
                    <a:pt x="0" y="144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6" name="Freeform 60">
              <a:extLst>
                <a:ext uri="{FF2B5EF4-FFF2-40B4-BE49-F238E27FC236}">
                  <a16:creationId xmlns:a16="http://schemas.microsoft.com/office/drawing/2014/main" id="{3CE1078A-745D-4E62-BA46-60AFC28AD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" y="1858"/>
              <a:ext cx="148" cy="109"/>
            </a:xfrm>
            <a:custGeom>
              <a:avLst/>
              <a:gdLst>
                <a:gd name="T0" fmla="*/ 263 w 111"/>
                <a:gd name="T1" fmla="*/ 198 h 81"/>
                <a:gd name="T2" fmla="*/ 133 w 111"/>
                <a:gd name="T3" fmla="*/ 77 h 81"/>
                <a:gd name="T4" fmla="*/ 69 w 111"/>
                <a:gd name="T5" fmla="*/ 20 h 81"/>
                <a:gd name="T6" fmla="*/ 9 w 111"/>
                <a:gd name="T7" fmla="*/ 43 h 81"/>
                <a:gd name="T8" fmla="*/ 148 w 111"/>
                <a:gd name="T9" fmla="*/ 117 h 81"/>
                <a:gd name="T10" fmla="*/ 255 w 111"/>
                <a:gd name="T11" fmla="*/ 188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" h="81">
                  <a:moveTo>
                    <a:pt x="111" y="81"/>
                  </a:moveTo>
                  <a:cubicBezTo>
                    <a:pt x="103" y="61"/>
                    <a:pt x="73" y="44"/>
                    <a:pt x="56" y="31"/>
                  </a:cubicBezTo>
                  <a:cubicBezTo>
                    <a:pt x="47" y="24"/>
                    <a:pt x="38" y="12"/>
                    <a:pt x="29" y="8"/>
                  </a:cubicBezTo>
                  <a:cubicBezTo>
                    <a:pt x="21" y="4"/>
                    <a:pt x="0" y="0"/>
                    <a:pt x="4" y="18"/>
                  </a:cubicBezTo>
                  <a:cubicBezTo>
                    <a:pt x="6" y="31"/>
                    <a:pt x="50" y="42"/>
                    <a:pt x="62" y="48"/>
                  </a:cubicBezTo>
                  <a:cubicBezTo>
                    <a:pt x="78" y="56"/>
                    <a:pt x="92" y="68"/>
                    <a:pt x="107" y="77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7" name="Freeform 61">
              <a:extLst>
                <a:ext uri="{FF2B5EF4-FFF2-40B4-BE49-F238E27FC236}">
                  <a16:creationId xmlns:a16="http://schemas.microsoft.com/office/drawing/2014/main" id="{9E68EEF4-5DCA-46E0-B771-3BC609418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8" y="1830"/>
              <a:ext cx="162" cy="167"/>
            </a:xfrm>
            <a:custGeom>
              <a:avLst/>
              <a:gdLst>
                <a:gd name="T0" fmla="*/ 0 w 121"/>
                <a:gd name="T1" fmla="*/ 298 h 125"/>
                <a:gd name="T2" fmla="*/ 147 w 121"/>
                <a:gd name="T3" fmla="*/ 128 h 125"/>
                <a:gd name="T4" fmla="*/ 285 w 121"/>
                <a:gd name="T5" fmla="*/ 87 h 125"/>
                <a:gd name="T6" fmla="*/ 15 w 121"/>
                <a:gd name="T7" fmla="*/ 293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125">
                  <a:moveTo>
                    <a:pt x="0" y="125"/>
                  </a:moveTo>
                  <a:cubicBezTo>
                    <a:pt x="7" y="97"/>
                    <a:pt x="41" y="72"/>
                    <a:pt x="61" y="54"/>
                  </a:cubicBezTo>
                  <a:cubicBezTo>
                    <a:pt x="70" y="46"/>
                    <a:pt x="114" y="0"/>
                    <a:pt x="119" y="37"/>
                  </a:cubicBezTo>
                  <a:cubicBezTo>
                    <a:pt x="121" y="57"/>
                    <a:pt x="19" y="93"/>
                    <a:pt x="6" y="123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8" name="Freeform 62">
              <a:extLst>
                <a:ext uri="{FF2B5EF4-FFF2-40B4-BE49-F238E27FC236}">
                  <a16:creationId xmlns:a16="http://schemas.microsoft.com/office/drawing/2014/main" id="{C29C3FC2-19F9-4767-943A-C72CC19DA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2426"/>
              <a:ext cx="201" cy="280"/>
            </a:xfrm>
            <a:custGeom>
              <a:avLst/>
              <a:gdLst>
                <a:gd name="T0" fmla="*/ 323 w 150"/>
                <a:gd name="T1" fmla="*/ 0 h 210"/>
                <a:gd name="T2" fmla="*/ 165 w 150"/>
                <a:gd name="T3" fmla="*/ 261 h 210"/>
                <a:gd name="T4" fmla="*/ 75 w 150"/>
                <a:gd name="T5" fmla="*/ 391 h 210"/>
                <a:gd name="T6" fmla="*/ 0 w 150"/>
                <a:gd name="T7" fmla="*/ 433 h 210"/>
                <a:gd name="T8" fmla="*/ 72 w 150"/>
                <a:gd name="T9" fmla="*/ 336 h 210"/>
                <a:gd name="T10" fmla="*/ 154 w 150"/>
                <a:gd name="T11" fmla="*/ 191 h 210"/>
                <a:gd name="T12" fmla="*/ 308 w 150"/>
                <a:gd name="T13" fmla="*/ 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210">
                  <a:moveTo>
                    <a:pt x="134" y="0"/>
                  </a:moveTo>
                  <a:cubicBezTo>
                    <a:pt x="150" y="41"/>
                    <a:pt x="93" y="83"/>
                    <a:pt x="69" y="110"/>
                  </a:cubicBezTo>
                  <a:cubicBezTo>
                    <a:pt x="54" y="127"/>
                    <a:pt x="41" y="145"/>
                    <a:pt x="31" y="165"/>
                  </a:cubicBezTo>
                  <a:cubicBezTo>
                    <a:pt x="26" y="176"/>
                    <a:pt x="10" y="210"/>
                    <a:pt x="0" y="183"/>
                  </a:cubicBezTo>
                  <a:cubicBezTo>
                    <a:pt x="15" y="177"/>
                    <a:pt x="23" y="156"/>
                    <a:pt x="30" y="142"/>
                  </a:cubicBezTo>
                  <a:cubicBezTo>
                    <a:pt x="40" y="120"/>
                    <a:pt x="49" y="99"/>
                    <a:pt x="64" y="80"/>
                  </a:cubicBezTo>
                  <a:cubicBezTo>
                    <a:pt x="78" y="61"/>
                    <a:pt x="132" y="30"/>
                    <a:pt x="128" y="3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9" name="Freeform 63">
              <a:extLst>
                <a:ext uri="{FF2B5EF4-FFF2-40B4-BE49-F238E27FC236}">
                  <a16:creationId xmlns:a16="http://schemas.microsoft.com/office/drawing/2014/main" id="{F0C07C4B-953F-4ACA-BEE4-9E7B18415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2472"/>
              <a:ext cx="177" cy="230"/>
            </a:xfrm>
            <a:custGeom>
              <a:avLst/>
              <a:gdLst>
                <a:gd name="T0" fmla="*/ 36 w 132"/>
                <a:gd name="T1" fmla="*/ 0 h 172"/>
                <a:gd name="T2" fmla="*/ 7 w 132"/>
                <a:gd name="T3" fmla="*/ 48 h 172"/>
                <a:gd name="T4" fmla="*/ 54 w 132"/>
                <a:gd name="T5" fmla="*/ 106 h 172"/>
                <a:gd name="T6" fmla="*/ 157 w 132"/>
                <a:gd name="T7" fmla="*/ 207 h 172"/>
                <a:gd name="T8" fmla="*/ 249 w 132"/>
                <a:gd name="T9" fmla="*/ 312 h 172"/>
                <a:gd name="T10" fmla="*/ 318 w 132"/>
                <a:gd name="T11" fmla="*/ 412 h 172"/>
                <a:gd name="T12" fmla="*/ 290 w 132"/>
                <a:gd name="T13" fmla="*/ 306 h 172"/>
                <a:gd name="T14" fmla="*/ 196 w 132"/>
                <a:gd name="T15" fmla="*/ 182 h 172"/>
                <a:gd name="T16" fmla="*/ 31 w 132"/>
                <a:gd name="T17" fmla="*/ 12 h 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72">
                  <a:moveTo>
                    <a:pt x="15" y="0"/>
                  </a:moveTo>
                  <a:cubicBezTo>
                    <a:pt x="8" y="8"/>
                    <a:pt x="0" y="7"/>
                    <a:pt x="3" y="20"/>
                  </a:cubicBezTo>
                  <a:cubicBezTo>
                    <a:pt x="6" y="29"/>
                    <a:pt x="16" y="38"/>
                    <a:pt x="22" y="44"/>
                  </a:cubicBezTo>
                  <a:cubicBezTo>
                    <a:pt x="37" y="58"/>
                    <a:pt x="52" y="72"/>
                    <a:pt x="65" y="87"/>
                  </a:cubicBezTo>
                  <a:cubicBezTo>
                    <a:pt x="77" y="102"/>
                    <a:pt x="91" y="115"/>
                    <a:pt x="104" y="130"/>
                  </a:cubicBezTo>
                  <a:cubicBezTo>
                    <a:pt x="115" y="142"/>
                    <a:pt x="121" y="160"/>
                    <a:pt x="132" y="172"/>
                  </a:cubicBezTo>
                  <a:cubicBezTo>
                    <a:pt x="126" y="158"/>
                    <a:pt x="126" y="143"/>
                    <a:pt x="120" y="128"/>
                  </a:cubicBezTo>
                  <a:cubicBezTo>
                    <a:pt x="111" y="108"/>
                    <a:pt x="97" y="91"/>
                    <a:pt x="81" y="76"/>
                  </a:cubicBezTo>
                  <a:cubicBezTo>
                    <a:pt x="57" y="55"/>
                    <a:pt x="17" y="41"/>
                    <a:pt x="13" y="5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0" name="Freeform 64">
              <a:extLst>
                <a:ext uri="{FF2B5EF4-FFF2-40B4-BE49-F238E27FC236}">
                  <a16:creationId xmlns:a16="http://schemas.microsoft.com/office/drawing/2014/main" id="{B9723B13-7274-4195-8744-9C1238557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" y="2028"/>
              <a:ext cx="64" cy="151"/>
            </a:xfrm>
            <a:custGeom>
              <a:avLst/>
              <a:gdLst>
                <a:gd name="T0" fmla="*/ 113 w 48"/>
                <a:gd name="T1" fmla="*/ 9 h 113"/>
                <a:gd name="T2" fmla="*/ 28 w 48"/>
                <a:gd name="T3" fmla="*/ 123 h 113"/>
                <a:gd name="T4" fmla="*/ 57 w 48"/>
                <a:gd name="T5" fmla="*/ 270 h 113"/>
                <a:gd name="T6" fmla="*/ 48 w 48"/>
                <a:gd name="T7" fmla="*/ 239 h 113"/>
                <a:gd name="T8" fmla="*/ 37 w 48"/>
                <a:gd name="T9" fmla="*/ 192 h 113"/>
                <a:gd name="T10" fmla="*/ 44 w 48"/>
                <a:gd name="T11" fmla="*/ 110 h 113"/>
                <a:gd name="T12" fmla="*/ 108 w 48"/>
                <a:gd name="T13" fmla="*/ 15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113">
                  <a:moveTo>
                    <a:pt x="48" y="4"/>
                  </a:moveTo>
                  <a:cubicBezTo>
                    <a:pt x="28" y="2"/>
                    <a:pt x="14" y="37"/>
                    <a:pt x="12" y="52"/>
                  </a:cubicBezTo>
                  <a:cubicBezTo>
                    <a:pt x="10" y="68"/>
                    <a:pt x="0" y="111"/>
                    <a:pt x="24" y="113"/>
                  </a:cubicBezTo>
                  <a:cubicBezTo>
                    <a:pt x="23" y="109"/>
                    <a:pt x="21" y="105"/>
                    <a:pt x="20" y="100"/>
                  </a:cubicBezTo>
                  <a:cubicBezTo>
                    <a:pt x="17" y="94"/>
                    <a:pt x="16" y="88"/>
                    <a:pt x="16" y="81"/>
                  </a:cubicBezTo>
                  <a:cubicBezTo>
                    <a:pt x="15" y="69"/>
                    <a:pt x="15" y="57"/>
                    <a:pt x="19" y="46"/>
                  </a:cubicBezTo>
                  <a:cubicBezTo>
                    <a:pt x="21" y="39"/>
                    <a:pt x="36" y="0"/>
                    <a:pt x="46" y="6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1" name="Freeform 65">
              <a:extLst>
                <a:ext uri="{FF2B5EF4-FFF2-40B4-BE49-F238E27FC236}">
                  <a16:creationId xmlns:a16="http://schemas.microsoft.com/office/drawing/2014/main" id="{70305ABB-3051-4AA6-846A-C68191F5B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099"/>
              <a:ext cx="14" cy="97"/>
            </a:xfrm>
            <a:custGeom>
              <a:avLst/>
              <a:gdLst>
                <a:gd name="T0" fmla="*/ 28 w 10"/>
                <a:gd name="T1" fmla="*/ 33 h 73"/>
                <a:gd name="T2" fmla="*/ 6 w 10"/>
                <a:gd name="T3" fmla="*/ 85 h 73"/>
                <a:gd name="T4" fmla="*/ 14 w 10"/>
                <a:gd name="T5" fmla="*/ 171 h 73"/>
                <a:gd name="T6" fmla="*/ 15 w 10"/>
                <a:gd name="T7" fmla="*/ 86 h 73"/>
                <a:gd name="T8" fmla="*/ 25 w 10"/>
                <a:gd name="T9" fmla="*/ 3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3">
                  <a:moveTo>
                    <a:pt x="10" y="14"/>
                  </a:moveTo>
                  <a:cubicBezTo>
                    <a:pt x="1" y="0"/>
                    <a:pt x="2" y="33"/>
                    <a:pt x="2" y="36"/>
                  </a:cubicBezTo>
                  <a:cubicBezTo>
                    <a:pt x="3" y="45"/>
                    <a:pt x="0" y="66"/>
                    <a:pt x="5" y="73"/>
                  </a:cubicBezTo>
                  <a:cubicBezTo>
                    <a:pt x="9" y="62"/>
                    <a:pt x="6" y="48"/>
                    <a:pt x="6" y="37"/>
                  </a:cubicBezTo>
                  <a:cubicBezTo>
                    <a:pt x="6" y="30"/>
                    <a:pt x="4" y="19"/>
                    <a:pt x="9" y="14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2" name="Freeform 66">
              <a:extLst>
                <a:ext uri="{FF2B5EF4-FFF2-40B4-BE49-F238E27FC236}">
                  <a16:creationId xmlns:a16="http://schemas.microsoft.com/office/drawing/2014/main" id="{DDC1A10D-BE0E-4A77-90CB-245ED1B32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" y="2252"/>
              <a:ext cx="26" cy="70"/>
            </a:xfrm>
            <a:custGeom>
              <a:avLst/>
              <a:gdLst>
                <a:gd name="T0" fmla="*/ 40 w 19"/>
                <a:gd name="T1" fmla="*/ 15 h 52"/>
                <a:gd name="T2" fmla="*/ 19 w 19"/>
                <a:gd name="T3" fmla="*/ 54 h 52"/>
                <a:gd name="T4" fmla="*/ 22 w 19"/>
                <a:gd name="T5" fmla="*/ 127 h 52"/>
                <a:gd name="T6" fmla="*/ 49 w 19"/>
                <a:gd name="T7" fmla="*/ 30 h 52"/>
                <a:gd name="T8" fmla="*/ 34 w 19"/>
                <a:gd name="T9" fmla="*/ 1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52">
                  <a:moveTo>
                    <a:pt x="15" y="6"/>
                  </a:moveTo>
                  <a:cubicBezTo>
                    <a:pt x="4" y="0"/>
                    <a:pt x="7" y="15"/>
                    <a:pt x="7" y="22"/>
                  </a:cubicBezTo>
                  <a:cubicBezTo>
                    <a:pt x="6" y="31"/>
                    <a:pt x="0" y="46"/>
                    <a:pt x="9" y="52"/>
                  </a:cubicBezTo>
                  <a:cubicBezTo>
                    <a:pt x="12" y="42"/>
                    <a:pt x="5" y="16"/>
                    <a:pt x="19" y="12"/>
                  </a:cubicBezTo>
                  <a:cubicBezTo>
                    <a:pt x="17" y="11"/>
                    <a:pt x="15" y="9"/>
                    <a:pt x="13" y="7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3" name="Freeform 67">
              <a:extLst>
                <a:ext uri="{FF2B5EF4-FFF2-40B4-BE49-F238E27FC236}">
                  <a16:creationId xmlns:a16="http://schemas.microsoft.com/office/drawing/2014/main" id="{272B501C-F984-47FD-935E-F869E0054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" y="2112"/>
              <a:ext cx="42" cy="92"/>
            </a:xfrm>
            <a:custGeom>
              <a:avLst/>
              <a:gdLst>
                <a:gd name="T0" fmla="*/ 77 w 31"/>
                <a:gd name="T1" fmla="*/ 1 h 69"/>
                <a:gd name="T2" fmla="*/ 57 w 31"/>
                <a:gd name="T3" fmla="*/ 156 h 69"/>
                <a:gd name="T4" fmla="*/ 72 w 31"/>
                <a:gd name="T5" fmla="*/ 5 h 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69">
                  <a:moveTo>
                    <a:pt x="31" y="1"/>
                  </a:moveTo>
                  <a:cubicBezTo>
                    <a:pt x="10" y="0"/>
                    <a:pt x="0" y="69"/>
                    <a:pt x="23" y="66"/>
                  </a:cubicBezTo>
                  <a:cubicBezTo>
                    <a:pt x="12" y="50"/>
                    <a:pt x="14" y="17"/>
                    <a:pt x="29" y="2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4" name="Freeform 68">
              <a:extLst>
                <a:ext uri="{FF2B5EF4-FFF2-40B4-BE49-F238E27FC236}">
                  <a16:creationId xmlns:a16="http://schemas.microsoft.com/office/drawing/2014/main" id="{A2E82292-E44F-477E-A52A-0D6EAA849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033"/>
              <a:ext cx="29" cy="102"/>
            </a:xfrm>
            <a:custGeom>
              <a:avLst/>
              <a:gdLst>
                <a:gd name="T0" fmla="*/ 35 w 21"/>
                <a:gd name="T1" fmla="*/ 0 h 76"/>
                <a:gd name="T2" fmla="*/ 6 w 21"/>
                <a:gd name="T3" fmla="*/ 35 h 76"/>
                <a:gd name="T4" fmla="*/ 15 w 21"/>
                <a:gd name="T5" fmla="*/ 78 h 76"/>
                <a:gd name="T6" fmla="*/ 32 w 21"/>
                <a:gd name="T7" fmla="*/ 133 h 76"/>
                <a:gd name="T8" fmla="*/ 54 w 21"/>
                <a:gd name="T9" fmla="*/ 184 h 76"/>
                <a:gd name="T10" fmla="*/ 26 w 21"/>
                <a:gd name="T11" fmla="*/ 63 h 76"/>
                <a:gd name="T12" fmla="*/ 36 w 21"/>
                <a:gd name="T13" fmla="*/ 5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76">
                  <a:moveTo>
                    <a:pt x="13" y="0"/>
                  </a:moveTo>
                  <a:cubicBezTo>
                    <a:pt x="11" y="6"/>
                    <a:pt x="3" y="8"/>
                    <a:pt x="2" y="14"/>
                  </a:cubicBezTo>
                  <a:cubicBezTo>
                    <a:pt x="0" y="20"/>
                    <a:pt x="4" y="26"/>
                    <a:pt x="6" y="32"/>
                  </a:cubicBezTo>
                  <a:cubicBezTo>
                    <a:pt x="8" y="39"/>
                    <a:pt x="10" y="47"/>
                    <a:pt x="12" y="55"/>
                  </a:cubicBezTo>
                  <a:cubicBezTo>
                    <a:pt x="14" y="61"/>
                    <a:pt x="14" y="72"/>
                    <a:pt x="20" y="76"/>
                  </a:cubicBezTo>
                  <a:cubicBezTo>
                    <a:pt x="21" y="60"/>
                    <a:pt x="13" y="42"/>
                    <a:pt x="10" y="26"/>
                  </a:cubicBezTo>
                  <a:cubicBezTo>
                    <a:pt x="8" y="18"/>
                    <a:pt x="5" y="7"/>
                    <a:pt x="14" y="2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5" name="Freeform 69">
              <a:extLst>
                <a:ext uri="{FF2B5EF4-FFF2-40B4-BE49-F238E27FC236}">
                  <a16:creationId xmlns:a16="http://schemas.microsoft.com/office/drawing/2014/main" id="{04DF0B39-07E9-47B7-8677-49CD42E79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78"/>
              <a:ext cx="24" cy="40"/>
            </a:xfrm>
            <a:custGeom>
              <a:avLst/>
              <a:gdLst>
                <a:gd name="T0" fmla="*/ 41 w 18"/>
                <a:gd name="T1" fmla="*/ 0 h 30"/>
                <a:gd name="T2" fmla="*/ 7 w 18"/>
                <a:gd name="T3" fmla="*/ 44 h 30"/>
                <a:gd name="T4" fmla="*/ 43 w 18"/>
                <a:gd name="T5" fmla="*/ 63 h 30"/>
                <a:gd name="T6" fmla="*/ 41 w 18"/>
                <a:gd name="T7" fmla="*/ 9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0">
                  <a:moveTo>
                    <a:pt x="17" y="0"/>
                  </a:moveTo>
                  <a:cubicBezTo>
                    <a:pt x="11" y="4"/>
                    <a:pt x="4" y="12"/>
                    <a:pt x="3" y="19"/>
                  </a:cubicBezTo>
                  <a:cubicBezTo>
                    <a:pt x="0" y="30"/>
                    <a:pt x="11" y="26"/>
                    <a:pt x="18" y="26"/>
                  </a:cubicBezTo>
                  <a:cubicBezTo>
                    <a:pt x="5" y="21"/>
                    <a:pt x="8" y="13"/>
                    <a:pt x="17" y="4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6" name="Freeform 70">
              <a:extLst>
                <a:ext uri="{FF2B5EF4-FFF2-40B4-BE49-F238E27FC236}">
                  <a16:creationId xmlns:a16="http://schemas.microsoft.com/office/drawing/2014/main" id="{434C6E90-BC22-4B4F-A1F0-BC0CC277F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2076"/>
              <a:ext cx="21" cy="44"/>
            </a:xfrm>
            <a:custGeom>
              <a:avLst/>
              <a:gdLst>
                <a:gd name="T0" fmla="*/ 32 w 16"/>
                <a:gd name="T1" fmla="*/ 9 h 33"/>
                <a:gd name="T2" fmla="*/ 9 w 16"/>
                <a:gd name="T3" fmla="*/ 79 h 33"/>
                <a:gd name="T4" fmla="*/ 37 w 16"/>
                <a:gd name="T5" fmla="*/ 15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33">
                  <a:moveTo>
                    <a:pt x="14" y="4"/>
                  </a:moveTo>
                  <a:cubicBezTo>
                    <a:pt x="0" y="0"/>
                    <a:pt x="1" y="26"/>
                    <a:pt x="4" y="33"/>
                  </a:cubicBezTo>
                  <a:cubicBezTo>
                    <a:pt x="5" y="26"/>
                    <a:pt x="7" y="6"/>
                    <a:pt x="16" y="6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7" name="Freeform 71">
              <a:extLst>
                <a:ext uri="{FF2B5EF4-FFF2-40B4-BE49-F238E27FC236}">
                  <a16:creationId xmlns:a16="http://schemas.microsoft.com/office/drawing/2014/main" id="{591A60FC-A747-4A14-BD4B-37B89F199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2071"/>
              <a:ext cx="22" cy="44"/>
            </a:xfrm>
            <a:custGeom>
              <a:avLst/>
              <a:gdLst>
                <a:gd name="T0" fmla="*/ 0 w 17"/>
                <a:gd name="T1" fmla="*/ 9 h 33"/>
                <a:gd name="T2" fmla="*/ 28 w 17"/>
                <a:gd name="T3" fmla="*/ 23 h 33"/>
                <a:gd name="T4" fmla="*/ 36 w 17"/>
                <a:gd name="T5" fmla="*/ 79 h 33"/>
                <a:gd name="T6" fmla="*/ 0 w 17"/>
                <a:gd name="T7" fmla="*/ 15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3">
                  <a:moveTo>
                    <a:pt x="0" y="4"/>
                  </a:moveTo>
                  <a:cubicBezTo>
                    <a:pt x="3" y="0"/>
                    <a:pt x="10" y="6"/>
                    <a:pt x="13" y="10"/>
                  </a:cubicBezTo>
                  <a:cubicBezTo>
                    <a:pt x="16" y="16"/>
                    <a:pt x="16" y="26"/>
                    <a:pt x="17" y="33"/>
                  </a:cubicBezTo>
                  <a:cubicBezTo>
                    <a:pt x="14" y="25"/>
                    <a:pt x="10" y="9"/>
                    <a:pt x="0" y="6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8" name="Freeform 72">
              <a:extLst>
                <a:ext uri="{FF2B5EF4-FFF2-40B4-BE49-F238E27FC236}">
                  <a16:creationId xmlns:a16="http://schemas.microsoft.com/office/drawing/2014/main" id="{0EBE9799-1F0A-4F62-BECD-A5782E47D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1742"/>
              <a:ext cx="111" cy="91"/>
            </a:xfrm>
            <a:custGeom>
              <a:avLst/>
              <a:gdLst>
                <a:gd name="T0" fmla="*/ 1 w 83"/>
                <a:gd name="T1" fmla="*/ 0 h 68"/>
                <a:gd name="T2" fmla="*/ 37 w 83"/>
                <a:gd name="T3" fmla="*/ 27 h 68"/>
                <a:gd name="T4" fmla="*/ 78 w 83"/>
                <a:gd name="T5" fmla="*/ 74 h 68"/>
                <a:gd name="T6" fmla="*/ 198 w 83"/>
                <a:gd name="T7" fmla="*/ 163 h 68"/>
                <a:gd name="T8" fmla="*/ 71 w 83"/>
                <a:gd name="T9" fmla="*/ 79 h 68"/>
                <a:gd name="T10" fmla="*/ 0 w 83"/>
                <a:gd name="T11" fmla="*/ 1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68">
                  <a:moveTo>
                    <a:pt x="1" y="0"/>
                  </a:moveTo>
                  <a:cubicBezTo>
                    <a:pt x="11" y="0"/>
                    <a:pt x="11" y="3"/>
                    <a:pt x="16" y="11"/>
                  </a:cubicBezTo>
                  <a:cubicBezTo>
                    <a:pt x="20" y="18"/>
                    <a:pt x="26" y="25"/>
                    <a:pt x="32" y="31"/>
                  </a:cubicBezTo>
                  <a:cubicBezTo>
                    <a:pt x="48" y="45"/>
                    <a:pt x="66" y="55"/>
                    <a:pt x="83" y="68"/>
                  </a:cubicBezTo>
                  <a:cubicBezTo>
                    <a:pt x="62" y="63"/>
                    <a:pt x="43" y="48"/>
                    <a:pt x="30" y="33"/>
                  </a:cubicBezTo>
                  <a:cubicBezTo>
                    <a:pt x="20" y="21"/>
                    <a:pt x="14" y="7"/>
                    <a:pt x="0" y="1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9" name="Freeform 73">
              <a:extLst>
                <a:ext uri="{FF2B5EF4-FFF2-40B4-BE49-F238E27FC236}">
                  <a16:creationId xmlns:a16="http://schemas.microsoft.com/office/drawing/2014/main" id="{5D2BB799-4AA6-4C40-8ED9-30ACE1647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" y="1761"/>
              <a:ext cx="87" cy="97"/>
            </a:xfrm>
            <a:custGeom>
              <a:avLst/>
              <a:gdLst>
                <a:gd name="T0" fmla="*/ 155 w 65"/>
                <a:gd name="T1" fmla="*/ 0 h 73"/>
                <a:gd name="T2" fmla="*/ 48 w 65"/>
                <a:gd name="T3" fmla="*/ 57 h 73"/>
                <a:gd name="T4" fmla="*/ 27 w 65"/>
                <a:gd name="T5" fmla="*/ 113 h 73"/>
                <a:gd name="T6" fmla="*/ 0 w 65"/>
                <a:gd name="T7" fmla="*/ 171 h 73"/>
                <a:gd name="T8" fmla="*/ 43 w 65"/>
                <a:gd name="T9" fmla="*/ 114 h 73"/>
                <a:gd name="T10" fmla="*/ 48 w 65"/>
                <a:gd name="T11" fmla="*/ 70 h 73"/>
                <a:gd name="T12" fmla="*/ 137 w 65"/>
                <a:gd name="T13" fmla="*/ 15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73">
                  <a:moveTo>
                    <a:pt x="65" y="0"/>
                  </a:moveTo>
                  <a:cubicBezTo>
                    <a:pt x="50" y="4"/>
                    <a:pt x="32" y="14"/>
                    <a:pt x="20" y="24"/>
                  </a:cubicBezTo>
                  <a:cubicBezTo>
                    <a:pt x="12" y="31"/>
                    <a:pt x="13" y="38"/>
                    <a:pt x="11" y="48"/>
                  </a:cubicBezTo>
                  <a:cubicBezTo>
                    <a:pt x="10" y="58"/>
                    <a:pt x="5" y="63"/>
                    <a:pt x="0" y="73"/>
                  </a:cubicBezTo>
                  <a:cubicBezTo>
                    <a:pt x="8" y="68"/>
                    <a:pt x="15" y="58"/>
                    <a:pt x="18" y="49"/>
                  </a:cubicBezTo>
                  <a:cubicBezTo>
                    <a:pt x="19" y="43"/>
                    <a:pt x="17" y="37"/>
                    <a:pt x="20" y="30"/>
                  </a:cubicBezTo>
                  <a:cubicBezTo>
                    <a:pt x="29" y="14"/>
                    <a:pt x="44" y="15"/>
                    <a:pt x="57" y="6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0" name="Freeform 74">
              <a:extLst>
                <a:ext uri="{FF2B5EF4-FFF2-40B4-BE49-F238E27FC236}">
                  <a16:creationId xmlns:a16="http://schemas.microsoft.com/office/drawing/2014/main" id="{89178BAA-583E-49E8-851F-831A1116B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" y="1714"/>
              <a:ext cx="37" cy="56"/>
            </a:xfrm>
            <a:custGeom>
              <a:avLst/>
              <a:gdLst>
                <a:gd name="T0" fmla="*/ 0 w 28"/>
                <a:gd name="T1" fmla="*/ 21 h 42"/>
                <a:gd name="T2" fmla="*/ 59 w 28"/>
                <a:gd name="T3" fmla="*/ 1 h 42"/>
                <a:gd name="T4" fmla="*/ 58 w 28"/>
                <a:gd name="T5" fmla="*/ 41 h 42"/>
                <a:gd name="T6" fmla="*/ 50 w 28"/>
                <a:gd name="T7" fmla="*/ 100 h 42"/>
                <a:gd name="T8" fmla="*/ 49 w 28"/>
                <a:gd name="T9" fmla="*/ 16 h 42"/>
                <a:gd name="T10" fmla="*/ 5 w 28"/>
                <a:gd name="T11" fmla="*/ 21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42">
                  <a:moveTo>
                    <a:pt x="0" y="9"/>
                  </a:moveTo>
                  <a:cubicBezTo>
                    <a:pt x="8" y="8"/>
                    <a:pt x="16" y="0"/>
                    <a:pt x="26" y="1"/>
                  </a:cubicBezTo>
                  <a:cubicBezTo>
                    <a:pt x="28" y="5"/>
                    <a:pt x="26" y="12"/>
                    <a:pt x="25" y="17"/>
                  </a:cubicBezTo>
                  <a:cubicBezTo>
                    <a:pt x="24" y="24"/>
                    <a:pt x="24" y="35"/>
                    <a:pt x="22" y="42"/>
                  </a:cubicBezTo>
                  <a:cubicBezTo>
                    <a:pt x="21" y="35"/>
                    <a:pt x="26" y="13"/>
                    <a:pt x="21" y="7"/>
                  </a:cubicBezTo>
                  <a:cubicBezTo>
                    <a:pt x="19" y="4"/>
                    <a:pt x="3" y="6"/>
                    <a:pt x="2" y="9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1" name="Freeform 75">
              <a:extLst>
                <a:ext uri="{FF2B5EF4-FFF2-40B4-BE49-F238E27FC236}">
                  <a16:creationId xmlns:a16="http://schemas.microsoft.com/office/drawing/2014/main" id="{3396BA9B-8351-4FA6-8777-D2E592243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2209"/>
              <a:ext cx="23" cy="71"/>
            </a:xfrm>
            <a:custGeom>
              <a:avLst/>
              <a:gdLst>
                <a:gd name="T0" fmla="*/ 1 w 17"/>
                <a:gd name="T1" fmla="*/ 0 h 53"/>
                <a:gd name="T2" fmla="*/ 22 w 17"/>
                <a:gd name="T3" fmla="*/ 21 h 53"/>
                <a:gd name="T4" fmla="*/ 35 w 17"/>
                <a:gd name="T5" fmla="*/ 48 h 53"/>
                <a:gd name="T6" fmla="*/ 30 w 17"/>
                <a:gd name="T7" fmla="*/ 127 h 53"/>
                <a:gd name="T8" fmla="*/ 41 w 17"/>
                <a:gd name="T9" fmla="*/ 51 h 53"/>
                <a:gd name="T10" fmla="*/ 5 w 17"/>
                <a:gd name="T11" fmla="*/ 12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3">
                  <a:moveTo>
                    <a:pt x="1" y="0"/>
                  </a:moveTo>
                  <a:cubicBezTo>
                    <a:pt x="0" y="5"/>
                    <a:pt x="6" y="6"/>
                    <a:pt x="9" y="9"/>
                  </a:cubicBezTo>
                  <a:cubicBezTo>
                    <a:pt x="11" y="12"/>
                    <a:pt x="13" y="16"/>
                    <a:pt x="14" y="20"/>
                  </a:cubicBezTo>
                  <a:cubicBezTo>
                    <a:pt x="17" y="30"/>
                    <a:pt x="13" y="43"/>
                    <a:pt x="12" y="53"/>
                  </a:cubicBezTo>
                  <a:cubicBezTo>
                    <a:pt x="12" y="42"/>
                    <a:pt x="17" y="32"/>
                    <a:pt x="16" y="21"/>
                  </a:cubicBezTo>
                  <a:cubicBezTo>
                    <a:pt x="15" y="14"/>
                    <a:pt x="11" y="4"/>
                    <a:pt x="2" y="5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2" name="Freeform 76">
              <a:extLst>
                <a:ext uri="{FF2B5EF4-FFF2-40B4-BE49-F238E27FC236}">
                  <a16:creationId xmlns:a16="http://schemas.microsoft.com/office/drawing/2014/main" id="{AED91BEF-834A-4F4C-A359-FCB98F8F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2220"/>
              <a:ext cx="25" cy="80"/>
            </a:xfrm>
            <a:custGeom>
              <a:avLst/>
              <a:gdLst>
                <a:gd name="T0" fmla="*/ 43 w 19"/>
                <a:gd name="T1" fmla="*/ 0 h 60"/>
                <a:gd name="T2" fmla="*/ 14 w 19"/>
                <a:gd name="T3" fmla="*/ 57 h 60"/>
                <a:gd name="T4" fmla="*/ 16 w 19"/>
                <a:gd name="T5" fmla="*/ 143 h 60"/>
                <a:gd name="T6" fmla="*/ 7 w 19"/>
                <a:gd name="T7" fmla="*/ 52 h 60"/>
                <a:gd name="T8" fmla="*/ 38 w 19"/>
                <a:gd name="T9" fmla="*/ 1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60">
                  <a:moveTo>
                    <a:pt x="19" y="0"/>
                  </a:moveTo>
                  <a:cubicBezTo>
                    <a:pt x="14" y="7"/>
                    <a:pt x="9" y="15"/>
                    <a:pt x="6" y="24"/>
                  </a:cubicBezTo>
                  <a:cubicBezTo>
                    <a:pt x="3" y="37"/>
                    <a:pt x="6" y="48"/>
                    <a:pt x="7" y="60"/>
                  </a:cubicBezTo>
                  <a:cubicBezTo>
                    <a:pt x="6" y="48"/>
                    <a:pt x="0" y="35"/>
                    <a:pt x="3" y="22"/>
                  </a:cubicBezTo>
                  <a:cubicBezTo>
                    <a:pt x="6" y="13"/>
                    <a:pt x="12" y="9"/>
                    <a:pt x="17" y="1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3" name="Freeform 77">
              <a:extLst>
                <a:ext uri="{FF2B5EF4-FFF2-40B4-BE49-F238E27FC236}">
                  <a16:creationId xmlns:a16="http://schemas.microsoft.com/office/drawing/2014/main" id="{A030CDC1-0E02-4744-B092-6A31B9D17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2418"/>
              <a:ext cx="182" cy="232"/>
            </a:xfrm>
            <a:custGeom>
              <a:avLst/>
              <a:gdLst>
                <a:gd name="T0" fmla="*/ 327 w 136"/>
                <a:gd name="T1" fmla="*/ 187 h 174"/>
                <a:gd name="T2" fmla="*/ 221 w 136"/>
                <a:gd name="T3" fmla="*/ 351 h 174"/>
                <a:gd name="T4" fmla="*/ 194 w 136"/>
                <a:gd name="T5" fmla="*/ 407 h 174"/>
                <a:gd name="T6" fmla="*/ 150 w 136"/>
                <a:gd name="T7" fmla="*/ 347 h 174"/>
                <a:gd name="T8" fmla="*/ 78 w 136"/>
                <a:gd name="T9" fmla="*/ 172 h 174"/>
                <a:gd name="T10" fmla="*/ 16 w 136"/>
                <a:gd name="T11" fmla="*/ 33 h 174"/>
                <a:gd name="T12" fmla="*/ 27 w 136"/>
                <a:gd name="T13" fmla="*/ 12 h 174"/>
                <a:gd name="T14" fmla="*/ 79 w 136"/>
                <a:gd name="T15" fmla="*/ 73 h 174"/>
                <a:gd name="T16" fmla="*/ 122 w 136"/>
                <a:gd name="T17" fmla="*/ 159 h 174"/>
                <a:gd name="T18" fmla="*/ 149 w 136"/>
                <a:gd name="T19" fmla="*/ 229 h 174"/>
                <a:gd name="T20" fmla="*/ 321 w 136"/>
                <a:gd name="T21" fmla="*/ 180 h 174"/>
                <a:gd name="T22" fmla="*/ 324 w 136"/>
                <a:gd name="T23" fmla="*/ 191 h 174"/>
                <a:gd name="T24" fmla="*/ 317 w 136"/>
                <a:gd name="T25" fmla="*/ 193 h 1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6" h="174">
                  <a:moveTo>
                    <a:pt x="136" y="79"/>
                  </a:moveTo>
                  <a:cubicBezTo>
                    <a:pt x="112" y="91"/>
                    <a:pt x="102" y="126"/>
                    <a:pt x="92" y="148"/>
                  </a:cubicBezTo>
                  <a:cubicBezTo>
                    <a:pt x="90" y="153"/>
                    <a:pt x="87" y="170"/>
                    <a:pt x="81" y="172"/>
                  </a:cubicBezTo>
                  <a:cubicBezTo>
                    <a:pt x="71" y="174"/>
                    <a:pt x="65" y="152"/>
                    <a:pt x="63" y="146"/>
                  </a:cubicBezTo>
                  <a:cubicBezTo>
                    <a:pt x="55" y="120"/>
                    <a:pt x="38" y="100"/>
                    <a:pt x="32" y="73"/>
                  </a:cubicBezTo>
                  <a:cubicBezTo>
                    <a:pt x="27" y="52"/>
                    <a:pt x="19" y="32"/>
                    <a:pt x="7" y="14"/>
                  </a:cubicBezTo>
                  <a:cubicBezTo>
                    <a:pt x="3" y="8"/>
                    <a:pt x="0" y="0"/>
                    <a:pt x="11" y="5"/>
                  </a:cubicBezTo>
                  <a:cubicBezTo>
                    <a:pt x="20" y="8"/>
                    <a:pt x="29" y="23"/>
                    <a:pt x="33" y="31"/>
                  </a:cubicBezTo>
                  <a:cubicBezTo>
                    <a:pt x="40" y="43"/>
                    <a:pt x="46" y="54"/>
                    <a:pt x="51" y="67"/>
                  </a:cubicBezTo>
                  <a:cubicBezTo>
                    <a:pt x="54" y="76"/>
                    <a:pt x="55" y="89"/>
                    <a:pt x="62" y="97"/>
                  </a:cubicBezTo>
                  <a:cubicBezTo>
                    <a:pt x="81" y="121"/>
                    <a:pt x="112" y="67"/>
                    <a:pt x="134" y="76"/>
                  </a:cubicBezTo>
                  <a:cubicBezTo>
                    <a:pt x="134" y="77"/>
                    <a:pt x="135" y="79"/>
                    <a:pt x="135" y="80"/>
                  </a:cubicBezTo>
                  <a:cubicBezTo>
                    <a:pt x="134" y="81"/>
                    <a:pt x="133" y="81"/>
                    <a:pt x="132" y="82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4" name="Freeform 78">
              <a:extLst>
                <a:ext uri="{FF2B5EF4-FFF2-40B4-BE49-F238E27FC236}">
                  <a16:creationId xmlns:a16="http://schemas.microsoft.com/office/drawing/2014/main" id="{1E31FCC0-5FEF-40A4-B851-AF6621037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2435"/>
              <a:ext cx="220" cy="226"/>
            </a:xfrm>
            <a:custGeom>
              <a:avLst/>
              <a:gdLst>
                <a:gd name="T0" fmla="*/ 16 w 165"/>
                <a:gd name="T1" fmla="*/ 143 h 169"/>
                <a:gd name="T2" fmla="*/ 63 w 165"/>
                <a:gd name="T3" fmla="*/ 179 h 169"/>
                <a:gd name="T4" fmla="*/ 116 w 165"/>
                <a:gd name="T5" fmla="*/ 211 h 169"/>
                <a:gd name="T6" fmla="*/ 185 w 165"/>
                <a:gd name="T7" fmla="*/ 275 h 169"/>
                <a:gd name="T8" fmla="*/ 213 w 165"/>
                <a:gd name="T9" fmla="*/ 338 h 169"/>
                <a:gd name="T10" fmla="*/ 235 w 165"/>
                <a:gd name="T11" fmla="*/ 404 h 169"/>
                <a:gd name="T12" fmla="*/ 268 w 165"/>
                <a:gd name="T13" fmla="*/ 306 h 169"/>
                <a:gd name="T14" fmla="*/ 313 w 165"/>
                <a:gd name="T15" fmla="*/ 198 h 169"/>
                <a:gd name="T16" fmla="*/ 353 w 165"/>
                <a:gd name="T17" fmla="*/ 106 h 169"/>
                <a:gd name="T18" fmla="*/ 377 w 165"/>
                <a:gd name="T19" fmla="*/ 27 h 169"/>
                <a:gd name="T20" fmla="*/ 327 w 165"/>
                <a:gd name="T21" fmla="*/ 64 h 169"/>
                <a:gd name="T22" fmla="*/ 276 w 165"/>
                <a:gd name="T23" fmla="*/ 163 h 169"/>
                <a:gd name="T24" fmla="*/ 185 w 165"/>
                <a:gd name="T25" fmla="*/ 201 h 169"/>
                <a:gd name="T26" fmla="*/ 73 w 165"/>
                <a:gd name="T27" fmla="*/ 158 h 169"/>
                <a:gd name="T28" fmla="*/ 20 w 165"/>
                <a:gd name="T29" fmla="*/ 143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5" h="169">
                  <a:moveTo>
                    <a:pt x="7" y="60"/>
                  </a:moveTo>
                  <a:cubicBezTo>
                    <a:pt x="14" y="65"/>
                    <a:pt x="18" y="71"/>
                    <a:pt x="26" y="75"/>
                  </a:cubicBezTo>
                  <a:cubicBezTo>
                    <a:pt x="33" y="79"/>
                    <a:pt x="42" y="83"/>
                    <a:pt x="49" y="88"/>
                  </a:cubicBezTo>
                  <a:cubicBezTo>
                    <a:pt x="59" y="96"/>
                    <a:pt x="70" y="105"/>
                    <a:pt x="78" y="115"/>
                  </a:cubicBezTo>
                  <a:cubicBezTo>
                    <a:pt x="84" y="122"/>
                    <a:pt x="88" y="132"/>
                    <a:pt x="90" y="141"/>
                  </a:cubicBezTo>
                  <a:cubicBezTo>
                    <a:pt x="91" y="146"/>
                    <a:pt x="92" y="169"/>
                    <a:pt x="99" y="169"/>
                  </a:cubicBezTo>
                  <a:cubicBezTo>
                    <a:pt x="105" y="169"/>
                    <a:pt x="111" y="134"/>
                    <a:pt x="113" y="128"/>
                  </a:cubicBezTo>
                  <a:cubicBezTo>
                    <a:pt x="117" y="112"/>
                    <a:pt x="123" y="97"/>
                    <a:pt x="132" y="83"/>
                  </a:cubicBezTo>
                  <a:cubicBezTo>
                    <a:pt x="139" y="71"/>
                    <a:pt x="143" y="57"/>
                    <a:pt x="149" y="44"/>
                  </a:cubicBezTo>
                  <a:cubicBezTo>
                    <a:pt x="152" y="36"/>
                    <a:pt x="165" y="19"/>
                    <a:pt x="159" y="11"/>
                  </a:cubicBezTo>
                  <a:cubicBezTo>
                    <a:pt x="152" y="0"/>
                    <a:pt x="142" y="20"/>
                    <a:pt x="138" y="27"/>
                  </a:cubicBezTo>
                  <a:cubicBezTo>
                    <a:pt x="130" y="40"/>
                    <a:pt x="123" y="54"/>
                    <a:pt x="116" y="68"/>
                  </a:cubicBezTo>
                  <a:cubicBezTo>
                    <a:pt x="106" y="88"/>
                    <a:pt x="98" y="91"/>
                    <a:pt x="78" y="84"/>
                  </a:cubicBezTo>
                  <a:cubicBezTo>
                    <a:pt x="61" y="78"/>
                    <a:pt x="44" y="78"/>
                    <a:pt x="31" y="66"/>
                  </a:cubicBezTo>
                  <a:cubicBezTo>
                    <a:pt x="28" y="62"/>
                    <a:pt x="0" y="43"/>
                    <a:pt x="8" y="60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5" name="Freeform 79">
              <a:extLst>
                <a:ext uri="{FF2B5EF4-FFF2-40B4-BE49-F238E27FC236}">
                  <a16:creationId xmlns:a16="http://schemas.microsoft.com/office/drawing/2014/main" id="{098ABD59-98E0-4212-9063-A042B2788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" y="2556"/>
              <a:ext cx="63" cy="86"/>
            </a:xfrm>
            <a:custGeom>
              <a:avLst/>
              <a:gdLst>
                <a:gd name="T0" fmla="*/ 9 w 47"/>
                <a:gd name="T1" fmla="*/ 114 h 64"/>
                <a:gd name="T2" fmla="*/ 51 w 47"/>
                <a:gd name="T3" fmla="*/ 133 h 64"/>
                <a:gd name="T4" fmla="*/ 91 w 47"/>
                <a:gd name="T5" fmla="*/ 114 h 64"/>
                <a:gd name="T6" fmla="*/ 105 w 47"/>
                <a:gd name="T7" fmla="*/ 63 h 64"/>
                <a:gd name="T8" fmla="*/ 105 w 47"/>
                <a:gd name="T9" fmla="*/ 0 h 64"/>
                <a:gd name="T10" fmla="*/ 113 w 47"/>
                <a:gd name="T11" fmla="*/ 40 h 64"/>
                <a:gd name="T12" fmla="*/ 107 w 47"/>
                <a:gd name="T13" fmla="*/ 93 h 64"/>
                <a:gd name="T14" fmla="*/ 64 w 47"/>
                <a:gd name="T15" fmla="*/ 153 h 64"/>
                <a:gd name="T16" fmla="*/ 16 w 47"/>
                <a:gd name="T17" fmla="*/ 136 h 64"/>
                <a:gd name="T18" fmla="*/ 1 w 47"/>
                <a:gd name="T19" fmla="*/ 125 h 64"/>
                <a:gd name="T20" fmla="*/ 5 w 47"/>
                <a:gd name="T21" fmla="*/ 117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64">
                  <a:moveTo>
                    <a:pt x="4" y="47"/>
                  </a:moveTo>
                  <a:cubicBezTo>
                    <a:pt x="5" y="53"/>
                    <a:pt x="17" y="55"/>
                    <a:pt x="21" y="55"/>
                  </a:cubicBezTo>
                  <a:cubicBezTo>
                    <a:pt x="27" y="54"/>
                    <a:pt x="35" y="52"/>
                    <a:pt x="38" y="47"/>
                  </a:cubicBezTo>
                  <a:cubicBezTo>
                    <a:pt x="41" y="41"/>
                    <a:pt x="43" y="33"/>
                    <a:pt x="43" y="26"/>
                  </a:cubicBezTo>
                  <a:cubicBezTo>
                    <a:pt x="43" y="18"/>
                    <a:pt x="38" y="7"/>
                    <a:pt x="43" y="0"/>
                  </a:cubicBezTo>
                  <a:cubicBezTo>
                    <a:pt x="46" y="3"/>
                    <a:pt x="47" y="12"/>
                    <a:pt x="47" y="16"/>
                  </a:cubicBezTo>
                  <a:cubicBezTo>
                    <a:pt x="47" y="23"/>
                    <a:pt x="47" y="31"/>
                    <a:pt x="45" y="38"/>
                  </a:cubicBezTo>
                  <a:cubicBezTo>
                    <a:pt x="43" y="49"/>
                    <a:pt x="39" y="60"/>
                    <a:pt x="27" y="63"/>
                  </a:cubicBezTo>
                  <a:cubicBezTo>
                    <a:pt x="20" y="64"/>
                    <a:pt x="12" y="60"/>
                    <a:pt x="7" y="56"/>
                  </a:cubicBezTo>
                  <a:cubicBezTo>
                    <a:pt x="5" y="55"/>
                    <a:pt x="2" y="53"/>
                    <a:pt x="1" y="51"/>
                  </a:cubicBezTo>
                  <a:cubicBezTo>
                    <a:pt x="1" y="49"/>
                    <a:pt x="0" y="47"/>
                    <a:pt x="2" y="48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6" name="Freeform 80">
              <a:extLst>
                <a:ext uri="{FF2B5EF4-FFF2-40B4-BE49-F238E27FC236}">
                  <a16:creationId xmlns:a16="http://schemas.microsoft.com/office/drawing/2014/main" id="{095D2AFC-AB60-4FCD-9BA3-F34B4BE0F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2548"/>
              <a:ext cx="17" cy="54"/>
            </a:xfrm>
            <a:custGeom>
              <a:avLst/>
              <a:gdLst>
                <a:gd name="T0" fmla="*/ 0 w 13"/>
                <a:gd name="T1" fmla="*/ 16 h 40"/>
                <a:gd name="T2" fmla="*/ 12 w 13"/>
                <a:gd name="T3" fmla="*/ 1 h 40"/>
                <a:gd name="T4" fmla="*/ 27 w 13"/>
                <a:gd name="T5" fmla="*/ 32 h 40"/>
                <a:gd name="T6" fmla="*/ 27 w 13"/>
                <a:gd name="T7" fmla="*/ 69 h 40"/>
                <a:gd name="T8" fmla="*/ 13 w 13"/>
                <a:gd name="T9" fmla="*/ 99 h 40"/>
                <a:gd name="T10" fmla="*/ 12 w 13"/>
                <a:gd name="T11" fmla="*/ 47 h 40"/>
                <a:gd name="T12" fmla="*/ 12 w 13"/>
                <a:gd name="T13" fmla="*/ 22 h 40"/>
                <a:gd name="T14" fmla="*/ 1 w 13"/>
                <a:gd name="T15" fmla="*/ 16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40">
                  <a:moveTo>
                    <a:pt x="0" y="7"/>
                  </a:moveTo>
                  <a:cubicBezTo>
                    <a:pt x="0" y="4"/>
                    <a:pt x="1" y="0"/>
                    <a:pt x="5" y="1"/>
                  </a:cubicBezTo>
                  <a:cubicBezTo>
                    <a:pt x="11" y="1"/>
                    <a:pt x="11" y="9"/>
                    <a:pt x="12" y="13"/>
                  </a:cubicBezTo>
                  <a:cubicBezTo>
                    <a:pt x="12" y="18"/>
                    <a:pt x="13" y="23"/>
                    <a:pt x="12" y="28"/>
                  </a:cubicBezTo>
                  <a:cubicBezTo>
                    <a:pt x="11" y="31"/>
                    <a:pt x="10" y="40"/>
                    <a:pt x="6" y="40"/>
                  </a:cubicBezTo>
                  <a:cubicBezTo>
                    <a:pt x="0" y="40"/>
                    <a:pt x="5" y="22"/>
                    <a:pt x="5" y="19"/>
                  </a:cubicBezTo>
                  <a:cubicBezTo>
                    <a:pt x="5" y="16"/>
                    <a:pt x="6" y="12"/>
                    <a:pt x="5" y="9"/>
                  </a:cubicBezTo>
                  <a:cubicBezTo>
                    <a:pt x="4" y="7"/>
                    <a:pt x="2" y="4"/>
                    <a:pt x="1" y="7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7" name="Freeform 81">
              <a:extLst>
                <a:ext uri="{FF2B5EF4-FFF2-40B4-BE49-F238E27FC236}">
                  <a16:creationId xmlns:a16="http://schemas.microsoft.com/office/drawing/2014/main" id="{FB202FF6-F9FF-4705-A91E-7E697A448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" y="1900"/>
              <a:ext cx="102" cy="197"/>
            </a:xfrm>
            <a:custGeom>
              <a:avLst/>
              <a:gdLst>
                <a:gd name="T0" fmla="*/ 141 w 76"/>
                <a:gd name="T1" fmla="*/ 319 h 148"/>
                <a:gd name="T2" fmla="*/ 119 w 76"/>
                <a:gd name="T3" fmla="*/ 248 h 148"/>
                <a:gd name="T4" fmla="*/ 99 w 76"/>
                <a:gd name="T5" fmla="*/ 205 h 148"/>
                <a:gd name="T6" fmla="*/ 68 w 76"/>
                <a:gd name="T7" fmla="*/ 170 h 148"/>
                <a:gd name="T8" fmla="*/ 38 w 76"/>
                <a:gd name="T9" fmla="*/ 140 h 148"/>
                <a:gd name="T10" fmla="*/ 58 w 76"/>
                <a:gd name="T11" fmla="*/ 133 h 148"/>
                <a:gd name="T12" fmla="*/ 48 w 76"/>
                <a:gd name="T13" fmla="*/ 105 h 148"/>
                <a:gd name="T14" fmla="*/ 12 w 76"/>
                <a:gd name="T15" fmla="*/ 23 h 148"/>
                <a:gd name="T16" fmla="*/ 105 w 76"/>
                <a:gd name="T17" fmla="*/ 146 h 148"/>
                <a:gd name="T18" fmla="*/ 111 w 76"/>
                <a:gd name="T19" fmla="*/ 100 h 148"/>
                <a:gd name="T20" fmla="*/ 121 w 76"/>
                <a:gd name="T21" fmla="*/ 141 h 148"/>
                <a:gd name="T22" fmla="*/ 128 w 76"/>
                <a:gd name="T23" fmla="*/ 193 h 148"/>
                <a:gd name="T24" fmla="*/ 172 w 76"/>
                <a:gd name="T25" fmla="*/ 177 h 148"/>
                <a:gd name="T26" fmla="*/ 168 w 76"/>
                <a:gd name="T27" fmla="*/ 236 h 148"/>
                <a:gd name="T28" fmla="*/ 162 w 76"/>
                <a:gd name="T29" fmla="*/ 299 h 148"/>
                <a:gd name="T30" fmla="*/ 157 w 76"/>
                <a:gd name="T31" fmla="*/ 343 h 148"/>
                <a:gd name="T32" fmla="*/ 138 w 76"/>
                <a:gd name="T33" fmla="*/ 321 h 1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6" h="148">
                  <a:moveTo>
                    <a:pt x="58" y="135"/>
                  </a:moveTo>
                  <a:cubicBezTo>
                    <a:pt x="57" y="125"/>
                    <a:pt x="52" y="114"/>
                    <a:pt x="49" y="105"/>
                  </a:cubicBezTo>
                  <a:cubicBezTo>
                    <a:pt x="47" y="99"/>
                    <a:pt x="44" y="92"/>
                    <a:pt x="41" y="87"/>
                  </a:cubicBezTo>
                  <a:cubicBezTo>
                    <a:pt x="37" y="81"/>
                    <a:pt x="33" y="76"/>
                    <a:pt x="28" y="72"/>
                  </a:cubicBezTo>
                  <a:cubicBezTo>
                    <a:pt x="24" y="68"/>
                    <a:pt x="19" y="63"/>
                    <a:pt x="16" y="59"/>
                  </a:cubicBezTo>
                  <a:cubicBezTo>
                    <a:pt x="18" y="56"/>
                    <a:pt x="22" y="60"/>
                    <a:pt x="24" y="56"/>
                  </a:cubicBezTo>
                  <a:cubicBezTo>
                    <a:pt x="26" y="52"/>
                    <a:pt x="22" y="46"/>
                    <a:pt x="20" y="44"/>
                  </a:cubicBezTo>
                  <a:cubicBezTo>
                    <a:pt x="17" y="38"/>
                    <a:pt x="0" y="15"/>
                    <a:pt x="5" y="10"/>
                  </a:cubicBezTo>
                  <a:cubicBezTo>
                    <a:pt x="15" y="0"/>
                    <a:pt x="37" y="59"/>
                    <a:pt x="43" y="62"/>
                  </a:cubicBezTo>
                  <a:cubicBezTo>
                    <a:pt x="46" y="57"/>
                    <a:pt x="41" y="45"/>
                    <a:pt x="46" y="42"/>
                  </a:cubicBezTo>
                  <a:cubicBezTo>
                    <a:pt x="50" y="46"/>
                    <a:pt x="49" y="55"/>
                    <a:pt x="50" y="60"/>
                  </a:cubicBezTo>
                  <a:cubicBezTo>
                    <a:pt x="51" y="67"/>
                    <a:pt x="51" y="75"/>
                    <a:pt x="53" y="82"/>
                  </a:cubicBezTo>
                  <a:cubicBezTo>
                    <a:pt x="59" y="98"/>
                    <a:pt x="65" y="80"/>
                    <a:pt x="71" y="75"/>
                  </a:cubicBezTo>
                  <a:cubicBezTo>
                    <a:pt x="76" y="80"/>
                    <a:pt x="70" y="94"/>
                    <a:pt x="69" y="100"/>
                  </a:cubicBezTo>
                  <a:cubicBezTo>
                    <a:pt x="67" y="109"/>
                    <a:pt x="66" y="118"/>
                    <a:pt x="67" y="127"/>
                  </a:cubicBezTo>
                  <a:cubicBezTo>
                    <a:pt x="67" y="132"/>
                    <a:pt x="70" y="143"/>
                    <a:pt x="65" y="146"/>
                  </a:cubicBezTo>
                  <a:cubicBezTo>
                    <a:pt x="61" y="148"/>
                    <a:pt x="57" y="140"/>
                    <a:pt x="57" y="136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8" name="Freeform 82">
              <a:extLst>
                <a:ext uri="{FF2B5EF4-FFF2-40B4-BE49-F238E27FC236}">
                  <a16:creationId xmlns:a16="http://schemas.microsoft.com/office/drawing/2014/main" id="{7D520ED2-3FAD-464D-AA72-AC947FC05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1932"/>
              <a:ext cx="85" cy="184"/>
            </a:xfrm>
            <a:custGeom>
              <a:avLst/>
              <a:gdLst>
                <a:gd name="T0" fmla="*/ 20 w 63"/>
                <a:gd name="T1" fmla="*/ 185 h 138"/>
                <a:gd name="T2" fmla="*/ 42 w 63"/>
                <a:gd name="T3" fmla="*/ 159 h 138"/>
                <a:gd name="T4" fmla="*/ 47 w 63"/>
                <a:gd name="T5" fmla="*/ 112 h 138"/>
                <a:gd name="T6" fmla="*/ 40 w 63"/>
                <a:gd name="T7" fmla="*/ 0 h 138"/>
                <a:gd name="T8" fmla="*/ 63 w 63"/>
                <a:gd name="T9" fmla="*/ 87 h 138"/>
                <a:gd name="T10" fmla="*/ 97 w 63"/>
                <a:gd name="T11" fmla="*/ 52 h 138"/>
                <a:gd name="T12" fmla="*/ 139 w 63"/>
                <a:gd name="T13" fmla="*/ 1 h 138"/>
                <a:gd name="T14" fmla="*/ 105 w 63"/>
                <a:gd name="T15" fmla="*/ 123 h 138"/>
                <a:gd name="T16" fmla="*/ 127 w 63"/>
                <a:gd name="T17" fmla="*/ 135 h 138"/>
                <a:gd name="T18" fmla="*/ 108 w 63"/>
                <a:gd name="T19" fmla="*/ 159 h 138"/>
                <a:gd name="T20" fmla="*/ 62 w 63"/>
                <a:gd name="T21" fmla="*/ 204 h 138"/>
                <a:gd name="T22" fmla="*/ 35 w 63"/>
                <a:gd name="T23" fmla="*/ 263 h 138"/>
                <a:gd name="T24" fmla="*/ 12 w 63"/>
                <a:gd name="T25" fmla="*/ 327 h 138"/>
                <a:gd name="T26" fmla="*/ 16 w 63"/>
                <a:gd name="T27" fmla="*/ 241 h 138"/>
                <a:gd name="T28" fmla="*/ 22 w 63"/>
                <a:gd name="T29" fmla="*/ 180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3" h="138">
                  <a:moveTo>
                    <a:pt x="8" y="78"/>
                  </a:moveTo>
                  <a:cubicBezTo>
                    <a:pt x="7" y="72"/>
                    <a:pt x="14" y="71"/>
                    <a:pt x="17" y="67"/>
                  </a:cubicBezTo>
                  <a:cubicBezTo>
                    <a:pt x="19" y="62"/>
                    <a:pt x="19" y="53"/>
                    <a:pt x="19" y="47"/>
                  </a:cubicBezTo>
                  <a:cubicBezTo>
                    <a:pt x="18" y="32"/>
                    <a:pt x="11" y="15"/>
                    <a:pt x="16" y="0"/>
                  </a:cubicBezTo>
                  <a:cubicBezTo>
                    <a:pt x="24" y="3"/>
                    <a:pt x="16" y="35"/>
                    <a:pt x="26" y="37"/>
                  </a:cubicBezTo>
                  <a:cubicBezTo>
                    <a:pt x="29" y="37"/>
                    <a:pt x="37" y="25"/>
                    <a:pt x="39" y="22"/>
                  </a:cubicBezTo>
                  <a:cubicBezTo>
                    <a:pt x="42" y="17"/>
                    <a:pt x="48" y="0"/>
                    <a:pt x="56" y="1"/>
                  </a:cubicBezTo>
                  <a:cubicBezTo>
                    <a:pt x="63" y="18"/>
                    <a:pt x="36" y="35"/>
                    <a:pt x="43" y="52"/>
                  </a:cubicBezTo>
                  <a:cubicBezTo>
                    <a:pt x="47" y="54"/>
                    <a:pt x="52" y="52"/>
                    <a:pt x="52" y="57"/>
                  </a:cubicBezTo>
                  <a:cubicBezTo>
                    <a:pt x="52" y="61"/>
                    <a:pt x="47" y="65"/>
                    <a:pt x="44" y="67"/>
                  </a:cubicBezTo>
                  <a:cubicBezTo>
                    <a:pt x="37" y="73"/>
                    <a:pt x="30" y="78"/>
                    <a:pt x="25" y="86"/>
                  </a:cubicBezTo>
                  <a:cubicBezTo>
                    <a:pt x="20" y="93"/>
                    <a:pt x="16" y="102"/>
                    <a:pt x="14" y="111"/>
                  </a:cubicBezTo>
                  <a:cubicBezTo>
                    <a:pt x="12" y="118"/>
                    <a:pt x="11" y="134"/>
                    <a:pt x="5" y="138"/>
                  </a:cubicBezTo>
                  <a:cubicBezTo>
                    <a:pt x="0" y="132"/>
                    <a:pt x="6" y="110"/>
                    <a:pt x="7" y="102"/>
                  </a:cubicBezTo>
                  <a:cubicBezTo>
                    <a:pt x="8" y="93"/>
                    <a:pt x="10" y="85"/>
                    <a:pt x="9" y="76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9" name="Freeform 83">
              <a:extLst>
                <a:ext uri="{FF2B5EF4-FFF2-40B4-BE49-F238E27FC236}">
                  <a16:creationId xmlns:a16="http://schemas.microsoft.com/office/drawing/2014/main" id="{D693CED4-CA3E-4989-96C7-B8157571C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1849"/>
              <a:ext cx="133" cy="116"/>
            </a:xfrm>
            <a:custGeom>
              <a:avLst/>
              <a:gdLst>
                <a:gd name="T0" fmla="*/ 142 w 99"/>
                <a:gd name="T1" fmla="*/ 1 h 87"/>
                <a:gd name="T2" fmla="*/ 185 w 99"/>
                <a:gd name="T3" fmla="*/ 20 h 87"/>
                <a:gd name="T4" fmla="*/ 220 w 99"/>
                <a:gd name="T5" fmla="*/ 36 h 87"/>
                <a:gd name="T6" fmla="*/ 199 w 99"/>
                <a:gd name="T7" fmla="*/ 107 h 87"/>
                <a:gd name="T8" fmla="*/ 112 w 99"/>
                <a:gd name="T9" fmla="*/ 149 h 87"/>
                <a:gd name="T10" fmla="*/ 58 w 99"/>
                <a:gd name="T11" fmla="*/ 177 h 87"/>
                <a:gd name="T12" fmla="*/ 1 w 99"/>
                <a:gd name="T13" fmla="*/ 204 h 87"/>
                <a:gd name="T14" fmla="*/ 0 w 99"/>
                <a:gd name="T15" fmla="*/ 204 h 87"/>
                <a:gd name="T16" fmla="*/ 105 w 99"/>
                <a:gd name="T17" fmla="*/ 140 h 87"/>
                <a:gd name="T18" fmla="*/ 169 w 99"/>
                <a:gd name="T19" fmla="*/ 87 h 87"/>
                <a:gd name="T20" fmla="*/ 146 w 99"/>
                <a:gd name="T21" fmla="*/ 1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" h="87">
                  <a:moveTo>
                    <a:pt x="59" y="1"/>
                  </a:moveTo>
                  <a:cubicBezTo>
                    <a:pt x="64" y="0"/>
                    <a:pt x="73" y="6"/>
                    <a:pt x="77" y="8"/>
                  </a:cubicBezTo>
                  <a:cubicBezTo>
                    <a:pt x="81" y="10"/>
                    <a:pt x="89" y="12"/>
                    <a:pt x="91" y="15"/>
                  </a:cubicBezTo>
                  <a:cubicBezTo>
                    <a:pt x="99" y="25"/>
                    <a:pt x="90" y="40"/>
                    <a:pt x="82" y="45"/>
                  </a:cubicBezTo>
                  <a:cubicBezTo>
                    <a:pt x="71" y="52"/>
                    <a:pt x="57" y="57"/>
                    <a:pt x="46" y="63"/>
                  </a:cubicBezTo>
                  <a:cubicBezTo>
                    <a:pt x="38" y="67"/>
                    <a:pt x="32" y="72"/>
                    <a:pt x="24" y="75"/>
                  </a:cubicBezTo>
                  <a:cubicBezTo>
                    <a:pt x="23" y="76"/>
                    <a:pt x="2" y="87"/>
                    <a:pt x="1" y="86"/>
                  </a:cubicBezTo>
                  <a:cubicBezTo>
                    <a:pt x="1" y="86"/>
                    <a:pt x="1" y="86"/>
                    <a:pt x="0" y="86"/>
                  </a:cubicBezTo>
                  <a:cubicBezTo>
                    <a:pt x="14" y="77"/>
                    <a:pt x="29" y="69"/>
                    <a:pt x="43" y="59"/>
                  </a:cubicBezTo>
                  <a:cubicBezTo>
                    <a:pt x="52" y="53"/>
                    <a:pt x="63" y="46"/>
                    <a:pt x="70" y="37"/>
                  </a:cubicBezTo>
                  <a:cubicBezTo>
                    <a:pt x="84" y="20"/>
                    <a:pt x="72" y="13"/>
                    <a:pt x="60" y="1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0" name="Freeform 84">
              <a:extLst>
                <a:ext uri="{FF2B5EF4-FFF2-40B4-BE49-F238E27FC236}">
                  <a16:creationId xmlns:a16="http://schemas.microsoft.com/office/drawing/2014/main" id="{0C7515F1-AD5F-4938-AAB6-D53CB23D3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" y="1717"/>
              <a:ext cx="58" cy="48"/>
            </a:xfrm>
            <a:custGeom>
              <a:avLst/>
              <a:gdLst>
                <a:gd name="T0" fmla="*/ 105 w 43"/>
                <a:gd name="T1" fmla="*/ 37 h 36"/>
                <a:gd name="T2" fmla="*/ 30 w 43"/>
                <a:gd name="T3" fmla="*/ 0 h 36"/>
                <a:gd name="T4" fmla="*/ 15 w 43"/>
                <a:gd name="T5" fmla="*/ 85 h 36"/>
                <a:gd name="T6" fmla="*/ 32 w 43"/>
                <a:gd name="T7" fmla="*/ 28 h 36"/>
                <a:gd name="T8" fmla="*/ 85 w 43"/>
                <a:gd name="T9" fmla="*/ 2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6">
                  <a:moveTo>
                    <a:pt x="43" y="16"/>
                  </a:moveTo>
                  <a:cubicBezTo>
                    <a:pt x="34" y="9"/>
                    <a:pt x="22" y="9"/>
                    <a:pt x="12" y="0"/>
                  </a:cubicBezTo>
                  <a:cubicBezTo>
                    <a:pt x="5" y="4"/>
                    <a:pt x="0" y="30"/>
                    <a:pt x="6" y="36"/>
                  </a:cubicBezTo>
                  <a:cubicBezTo>
                    <a:pt x="7" y="29"/>
                    <a:pt x="8" y="17"/>
                    <a:pt x="13" y="12"/>
                  </a:cubicBezTo>
                  <a:cubicBezTo>
                    <a:pt x="21" y="5"/>
                    <a:pt x="27" y="11"/>
                    <a:pt x="35" y="11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1" name="Freeform 85">
              <a:extLst>
                <a:ext uri="{FF2B5EF4-FFF2-40B4-BE49-F238E27FC236}">
                  <a16:creationId xmlns:a16="http://schemas.microsoft.com/office/drawing/2014/main" id="{360F25AF-A3BC-4066-A88E-23E021EA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1798"/>
              <a:ext cx="28" cy="159"/>
            </a:xfrm>
            <a:custGeom>
              <a:avLst/>
              <a:gdLst>
                <a:gd name="T0" fmla="*/ 31 w 21"/>
                <a:gd name="T1" fmla="*/ 0 h 119"/>
                <a:gd name="T2" fmla="*/ 37 w 21"/>
                <a:gd name="T3" fmla="*/ 87 h 119"/>
                <a:gd name="T4" fmla="*/ 49 w 21"/>
                <a:gd name="T5" fmla="*/ 147 h 119"/>
                <a:gd name="T6" fmla="*/ 36 w 21"/>
                <a:gd name="T7" fmla="*/ 203 h 119"/>
                <a:gd name="T8" fmla="*/ 0 w 21"/>
                <a:gd name="T9" fmla="*/ 283 h 119"/>
                <a:gd name="T10" fmla="*/ 31 w 21"/>
                <a:gd name="T11" fmla="*/ 136 h 119"/>
                <a:gd name="T12" fmla="*/ 23 w 21"/>
                <a:gd name="T13" fmla="*/ 73 h 119"/>
                <a:gd name="T14" fmla="*/ 28 w 21"/>
                <a:gd name="T15" fmla="*/ 12 h 1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119">
                  <a:moveTo>
                    <a:pt x="13" y="0"/>
                  </a:moveTo>
                  <a:cubicBezTo>
                    <a:pt x="16" y="12"/>
                    <a:pt x="14" y="25"/>
                    <a:pt x="16" y="37"/>
                  </a:cubicBezTo>
                  <a:cubicBezTo>
                    <a:pt x="18" y="45"/>
                    <a:pt x="20" y="53"/>
                    <a:pt x="21" y="61"/>
                  </a:cubicBezTo>
                  <a:cubicBezTo>
                    <a:pt x="21" y="70"/>
                    <a:pt x="18" y="77"/>
                    <a:pt x="15" y="85"/>
                  </a:cubicBezTo>
                  <a:cubicBezTo>
                    <a:pt x="11" y="96"/>
                    <a:pt x="7" y="109"/>
                    <a:pt x="0" y="119"/>
                  </a:cubicBezTo>
                  <a:cubicBezTo>
                    <a:pt x="6" y="98"/>
                    <a:pt x="14" y="79"/>
                    <a:pt x="13" y="57"/>
                  </a:cubicBezTo>
                  <a:cubicBezTo>
                    <a:pt x="12" y="48"/>
                    <a:pt x="11" y="40"/>
                    <a:pt x="10" y="31"/>
                  </a:cubicBezTo>
                  <a:cubicBezTo>
                    <a:pt x="10" y="22"/>
                    <a:pt x="13" y="14"/>
                    <a:pt x="12" y="5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2" name="Freeform 86">
              <a:extLst>
                <a:ext uri="{FF2B5EF4-FFF2-40B4-BE49-F238E27FC236}">
                  <a16:creationId xmlns:a16="http://schemas.microsoft.com/office/drawing/2014/main" id="{946C498D-3D23-4912-A276-6D2E4E737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1880"/>
              <a:ext cx="66" cy="46"/>
            </a:xfrm>
            <a:custGeom>
              <a:avLst/>
              <a:gdLst>
                <a:gd name="T0" fmla="*/ 37 w 50"/>
                <a:gd name="T1" fmla="*/ 0 h 35"/>
                <a:gd name="T2" fmla="*/ 115 w 50"/>
                <a:gd name="T3" fmla="*/ 79 h 35"/>
                <a:gd name="T4" fmla="*/ 55 w 50"/>
                <a:gd name="T5" fmla="*/ 49 h 35"/>
                <a:gd name="T6" fmla="*/ 37 w 50"/>
                <a:gd name="T7" fmla="*/ 7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5">
                  <a:moveTo>
                    <a:pt x="16" y="0"/>
                  </a:moveTo>
                  <a:cubicBezTo>
                    <a:pt x="0" y="24"/>
                    <a:pt x="34" y="30"/>
                    <a:pt x="50" y="35"/>
                  </a:cubicBezTo>
                  <a:cubicBezTo>
                    <a:pt x="42" y="30"/>
                    <a:pt x="32" y="26"/>
                    <a:pt x="24" y="21"/>
                  </a:cubicBezTo>
                  <a:cubicBezTo>
                    <a:pt x="19" y="17"/>
                    <a:pt x="10" y="11"/>
                    <a:pt x="16" y="3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3" name="Freeform 87">
              <a:extLst>
                <a:ext uri="{FF2B5EF4-FFF2-40B4-BE49-F238E27FC236}">
                  <a16:creationId xmlns:a16="http://schemas.microsoft.com/office/drawing/2014/main" id="{48B0660E-6E2D-4CA8-88B7-7F10F62AE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2037"/>
              <a:ext cx="61" cy="91"/>
            </a:xfrm>
            <a:custGeom>
              <a:avLst/>
              <a:gdLst>
                <a:gd name="T0" fmla="*/ 85 w 46"/>
                <a:gd name="T1" fmla="*/ 12 h 68"/>
                <a:gd name="T2" fmla="*/ 40 w 46"/>
                <a:gd name="T3" fmla="*/ 43 h 68"/>
                <a:gd name="T4" fmla="*/ 12 w 46"/>
                <a:gd name="T5" fmla="*/ 134 h 68"/>
                <a:gd name="T6" fmla="*/ 42 w 46"/>
                <a:gd name="T7" fmla="*/ 112 h 68"/>
                <a:gd name="T8" fmla="*/ 66 w 46"/>
                <a:gd name="T9" fmla="*/ 58 h 68"/>
                <a:gd name="T10" fmla="*/ 85 w 46"/>
                <a:gd name="T11" fmla="*/ 16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68">
                  <a:moveTo>
                    <a:pt x="36" y="5"/>
                  </a:moveTo>
                  <a:cubicBezTo>
                    <a:pt x="25" y="0"/>
                    <a:pt x="21" y="9"/>
                    <a:pt x="17" y="18"/>
                  </a:cubicBezTo>
                  <a:cubicBezTo>
                    <a:pt x="11" y="27"/>
                    <a:pt x="0" y="44"/>
                    <a:pt x="5" y="56"/>
                  </a:cubicBezTo>
                  <a:cubicBezTo>
                    <a:pt x="11" y="68"/>
                    <a:pt x="17" y="53"/>
                    <a:pt x="18" y="47"/>
                  </a:cubicBezTo>
                  <a:cubicBezTo>
                    <a:pt x="21" y="38"/>
                    <a:pt x="22" y="30"/>
                    <a:pt x="29" y="24"/>
                  </a:cubicBezTo>
                  <a:cubicBezTo>
                    <a:pt x="36" y="19"/>
                    <a:pt x="46" y="16"/>
                    <a:pt x="36" y="7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4" name="Freeform 88">
              <a:extLst>
                <a:ext uri="{FF2B5EF4-FFF2-40B4-BE49-F238E27FC236}">
                  <a16:creationId xmlns:a16="http://schemas.microsoft.com/office/drawing/2014/main" id="{AE1DFD48-97FD-4A6F-A918-3D6905C9D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" y="2268"/>
              <a:ext cx="38" cy="46"/>
            </a:xfrm>
            <a:custGeom>
              <a:avLst/>
              <a:gdLst>
                <a:gd name="T0" fmla="*/ 20 w 28"/>
                <a:gd name="T1" fmla="*/ 12 h 34"/>
                <a:gd name="T2" fmla="*/ 0 w 28"/>
                <a:gd name="T3" fmla="*/ 43 h 34"/>
                <a:gd name="T4" fmla="*/ 30 w 28"/>
                <a:gd name="T5" fmla="*/ 83 h 34"/>
                <a:gd name="T6" fmla="*/ 50 w 28"/>
                <a:gd name="T7" fmla="*/ 50 h 34"/>
                <a:gd name="T8" fmla="*/ 20 w 28"/>
                <a:gd name="T9" fmla="*/ 16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34">
                  <a:moveTo>
                    <a:pt x="8" y="5"/>
                  </a:moveTo>
                  <a:cubicBezTo>
                    <a:pt x="0" y="0"/>
                    <a:pt x="0" y="13"/>
                    <a:pt x="0" y="18"/>
                  </a:cubicBezTo>
                  <a:cubicBezTo>
                    <a:pt x="0" y="30"/>
                    <a:pt x="0" y="34"/>
                    <a:pt x="12" y="33"/>
                  </a:cubicBezTo>
                  <a:cubicBezTo>
                    <a:pt x="22" y="32"/>
                    <a:pt x="28" y="30"/>
                    <a:pt x="20" y="20"/>
                  </a:cubicBezTo>
                  <a:cubicBezTo>
                    <a:pt x="17" y="16"/>
                    <a:pt x="12" y="10"/>
                    <a:pt x="8" y="7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5" name="Freeform 89">
              <a:extLst>
                <a:ext uri="{FF2B5EF4-FFF2-40B4-BE49-F238E27FC236}">
                  <a16:creationId xmlns:a16="http://schemas.microsoft.com/office/drawing/2014/main" id="{9D5F97C3-4D09-48D3-ABA0-E863570A2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2123"/>
              <a:ext cx="39" cy="64"/>
            </a:xfrm>
            <a:custGeom>
              <a:avLst/>
              <a:gdLst>
                <a:gd name="T0" fmla="*/ 30 w 29"/>
                <a:gd name="T1" fmla="*/ 15 h 48"/>
                <a:gd name="T2" fmla="*/ 15 w 29"/>
                <a:gd name="T3" fmla="*/ 0 h 48"/>
                <a:gd name="T4" fmla="*/ 9 w 29"/>
                <a:gd name="T5" fmla="*/ 49 h 48"/>
                <a:gd name="T6" fmla="*/ 27 w 29"/>
                <a:gd name="T7" fmla="*/ 107 h 48"/>
                <a:gd name="T8" fmla="*/ 22 w 29"/>
                <a:gd name="T9" fmla="*/ 15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8">
                  <a:moveTo>
                    <a:pt x="12" y="6"/>
                  </a:moveTo>
                  <a:cubicBezTo>
                    <a:pt x="11" y="3"/>
                    <a:pt x="9" y="1"/>
                    <a:pt x="6" y="0"/>
                  </a:cubicBezTo>
                  <a:cubicBezTo>
                    <a:pt x="2" y="3"/>
                    <a:pt x="4" y="15"/>
                    <a:pt x="4" y="21"/>
                  </a:cubicBezTo>
                  <a:cubicBezTo>
                    <a:pt x="4" y="29"/>
                    <a:pt x="0" y="43"/>
                    <a:pt x="11" y="45"/>
                  </a:cubicBezTo>
                  <a:cubicBezTo>
                    <a:pt x="29" y="48"/>
                    <a:pt x="15" y="13"/>
                    <a:pt x="9" y="6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6" name="Freeform 90">
              <a:extLst>
                <a:ext uri="{FF2B5EF4-FFF2-40B4-BE49-F238E27FC236}">
                  <a16:creationId xmlns:a16="http://schemas.microsoft.com/office/drawing/2014/main" id="{2D4FA28F-5AAB-4126-B2F7-EB0852A85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081"/>
              <a:ext cx="24" cy="48"/>
            </a:xfrm>
            <a:custGeom>
              <a:avLst/>
              <a:gdLst>
                <a:gd name="T0" fmla="*/ 1 w 18"/>
                <a:gd name="T1" fmla="*/ 20 h 36"/>
                <a:gd name="T2" fmla="*/ 23 w 18"/>
                <a:gd name="T3" fmla="*/ 16 h 36"/>
                <a:gd name="T4" fmla="*/ 43 w 18"/>
                <a:gd name="T5" fmla="*/ 52 h 36"/>
                <a:gd name="T6" fmla="*/ 7 w 18"/>
                <a:gd name="T7" fmla="*/ 1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6">
                  <a:moveTo>
                    <a:pt x="1" y="8"/>
                  </a:moveTo>
                  <a:cubicBezTo>
                    <a:pt x="0" y="0"/>
                    <a:pt x="8" y="5"/>
                    <a:pt x="10" y="7"/>
                  </a:cubicBezTo>
                  <a:cubicBezTo>
                    <a:pt x="13" y="10"/>
                    <a:pt x="18" y="19"/>
                    <a:pt x="18" y="22"/>
                  </a:cubicBezTo>
                  <a:cubicBezTo>
                    <a:pt x="17" y="36"/>
                    <a:pt x="3" y="13"/>
                    <a:pt x="3" y="6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7" name="Freeform 91">
              <a:extLst>
                <a:ext uri="{FF2B5EF4-FFF2-40B4-BE49-F238E27FC236}">
                  <a16:creationId xmlns:a16="http://schemas.microsoft.com/office/drawing/2014/main" id="{BEE71BD0-442D-42B6-A963-0C38256C0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2079"/>
              <a:ext cx="20" cy="56"/>
            </a:xfrm>
            <a:custGeom>
              <a:avLst/>
              <a:gdLst>
                <a:gd name="T0" fmla="*/ 36 w 15"/>
                <a:gd name="T1" fmla="*/ 31 h 42"/>
                <a:gd name="T2" fmla="*/ 0 w 15"/>
                <a:gd name="T3" fmla="*/ 64 h 42"/>
                <a:gd name="T4" fmla="*/ 33 w 15"/>
                <a:gd name="T5" fmla="*/ 36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42">
                  <a:moveTo>
                    <a:pt x="15" y="13"/>
                  </a:moveTo>
                  <a:cubicBezTo>
                    <a:pt x="10" y="0"/>
                    <a:pt x="0" y="21"/>
                    <a:pt x="0" y="27"/>
                  </a:cubicBezTo>
                  <a:cubicBezTo>
                    <a:pt x="0" y="42"/>
                    <a:pt x="15" y="23"/>
                    <a:pt x="14" y="15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8" name="Freeform 92">
              <a:extLst>
                <a:ext uri="{FF2B5EF4-FFF2-40B4-BE49-F238E27FC236}">
                  <a16:creationId xmlns:a16="http://schemas.microsoft.com/office/drawing/2014/main" id="{25E95473-CD88-4189-9CCF-B8E9B9A2D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2168"/>
              <a:ext cx="55" cy="28"/>
            </a:xfrm>
            <a:custGeom>
              <a:avLst/>
              <a:gdLst>
                <a:gd name="T0" fmla="*/ 0 w 41"/>
                <a:gd name="T1" fmla="*/ 0 h 21"/>
                <a:gd name="T2" fmla="*/ 58 w 41"/>
                <a:gd name="T3" fmla="*/ 28 h 21"/>
                <a:gd name="T4" fmla="*/ 94 w 41"/>
                <a:gd name="T5" fmla="*/ 9 h 21"/>
                <a:gd name="T6" fmla="*/ 56 w 41"/>
                <a:gd name="T7" fmla="*/ 48 h 21"/>
                <a:gd name="T8" fmla="*/ 7 w 41"/>
                <a:gd name="T9" fmla="*/ 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21">
                  <a:moveTo>
                    <a:pt x="0" y="0"/>
                  </a:moveTo>
                  <a:cubicBezTo>
                    <a:pt x="7" y="4"/>
                    <a:pt x="15" y="11"/>
                    <a:pt x="24" y="12"/>
                  </a:cubicBezTo>
                  <a:cubicBezTo>
                    <a:pt x="32" y="12"/>
                    <a:pt x="35" y="9"/>
                    <a:pt x="39" y="4"/>
                  </a:cubicBezTo>
                  <a:cubicBezTo>
                    <a:pt x="41" y="15"/>
                    <a:pt x="32" y="21"/>
                    <a:pt x="23" y="20"/>
                  </a:cubicBezTo>
                  <a:cubicBezTo>
                    <a:pt x="13" y="19"/>
                    <a:pt x="7" y="11"/>
                    <a:pt x="3" y="4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" name="Freeform 93">
              <a:extLst>
                <a:ext uri="{FF2B5EF4-FFF2-40B4-BE49-F238E27FC236}">
                  <a16:creationId xmlns:a16="http://schemas.microsoft.com/office/drawing/2014/main" id="{B77641E4-3C83-4915-A7A0-88F75239C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" y="2180"/>
              <a:ext cx="45" cy="28"/>
            </a:xfrm>
            <a:custGeom>
              <a:avLst/>
              <a:gdLst>
                <a:gd name="T0" fmla="*/ 0 w 34"/>
                <a:gd name="T1" fmla="*/ 0 h 21"/>
                <a:gd name="T2" fmla="*/ 79 w 34"/>
                <a:gd name="T3" fmla="*/ 12 h 21"/>
                <a:gd name="T4" fmla="*/ 33 w 34"/>
                <a:gd name="T5" fmla="*/ 49 h 21"/>
                <a:gd name="T6" fmla="*/ 1 w 34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21">
                  <a:moveTo>
                    <a:pt x="0" y="0"/>
                  </a:moveTo>
                  <a:cubicBezTo>
                    <a:pt x="3" y="14"/>
                    <a:pt x="26" y="14"/>
                    <a:pt x="34" y="5"/>
                  </a:cubicBezTo>
                  <a:cubicBezTo>
                    <a:pt x="30" y="14"/>
                    <a:pt x="24" y="20"/>
                    <a:pt x="14" y="21"/>
                  </a:cubicBezTo>
                  <a:cubicBezTo>
                    <a:pt x="5" y="21"/>
                    <a:pt x="3" y="14"/>
                    <a:pt x="1" y="8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0" name="Freeform 94">
              <a:extLst>
                <a:ext uri="{FF2B5EF4-FFF2-40B4-BE49-F238E27FC236}">
                  <a16:creationId xmlns:a16="http://schemas.microsoft.com/office/drawing/2014/main" id="{64BBDFF7-64F3-428C-A028-27741C2AF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9" y="2111"/>
              <a:ext cx="28" cy="72"/>
            </a:xfrm>
            <a:custGeom>
              <a:avLst/>
              <a:gdLst>
                <a:gd name="T0" fmla="*/ 43 w 21"/>
                <a:gd name="T1" fmla="*/ 23 h 54"/>
                <a:gd name="T2" fmla="*/ 16 w 21"/>
                <a:gd name="T3" fmla="*/ 41 h 54"/>
                <a:gd name="T4" fmla="*/ 9 w 21"/>
                <a:gd name="T5" fmla="*/ 101 h 54"/>
                <a:gd name="T6" fmla="*/ 43 w 21"/>
                <a:gd name="T7" fmla="*/ 1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54">
                  <a:moveTo>
                    <a:pt x="18" y="10"/>
                  </a:moveTo>
                  <a:cubicBezTo>
                    <a:pt x="14" y="0"/>
                    <a:pt x="8" y="13"/>
                    <a:pt x="7" y="17"/>
                  </a:cubicBezTo>
                  <a:cubicBezTo>
                    <a:pt x="5" y="23"/>
                    <a:pt x="0" y="37"/>
                    <a:pt x="4" y="43"/>
                  </a:cubicBezTo>
                  <a:cubicBezTo>
                    <a:pt x="11" y="54"/>
                    <a:pt x="21" y="16"/>
                    <a:pt x="18" y="7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1" name="Freeform 95">
              <a:extLst>
                <a:ext uri="{FF2B5EF4-FFF2-40B4-BE49-F238E27FC236}">
                  <a16:creationId xmlns:a16="http://schemas.microsoft.com/office/drawing/2014/main" id="{5410C192-663E-466F-9AAA-7447D8257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2039"/>
              <a:ext cx="46" cy="76"/>
            </a:xfrm>
            <a:custGeom>
              <a:avLst/>
              <a:gdLst>
                <a:gd name="T0" fmla="*/ 26 w 34"/>
                <a:gd name="T1" fmla="*/ 1 h 57"/>
                <a:gd name="T2" fmla="*/ 15 w 34"/>
                <a:gd name="T3" fmla="*/ 69 h 57"/>
                <a:gd name="T4" fmla="*/ 58 w 34"/>
                <a:gd name="T5" fmla="*/ 121 h 57"/>
                <a:gd name="T6" fmla="*/ 57 w 34"/>
                <a:gd name="T7" fmla="*/ 57 h 57"/>
                <a:gd name="T8" fmla="*/ 26 w 3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57">
                  <a:moveTo>
                    <a:pt x="10" y="1"/>
                  </a:moveTo>
                  <a:cubicBezTo>
                    <a:pt x="0" y="3"/>
                    <a:pt x="5" y="23"/>
                    <a:pt x="6" y="29"/>
                  </a:cubicBezTo>
                  <a:cubicBezTo>
                    <a:pt x="9" y="39"/>
                    <a:pt x="12" y="57"/>
                    <a:pt x="24" y="51"/>
                  </a:cubicBezTo>
                  <a:cubicBezTo>
                    <a:pt x="34" y="46"/>
                    <a:pt x="27" y="33"/>
                    <a:pt x="23" y="24"/>
                  </a:cubicBezTo>
                  <a:cubicBezTo>
                    <a:pt x="21" y="17"/>
                    <a:pt x="17" y="4"/>
                    <a:pt x="10" y="0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2" name="Freeform 96">
              <a:extLst>
                <a:ext uri="{FF2B5EF4-FFF2-40B4-BE49-F238E27FC236}">
                  <a16:creationId xmlns:a16="http://schemas.microsoft.com/office/drawing/2014/main" id="{FF2942B0-4B3A-4024-9551-776D88C71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" y="2257"/>
              <a:ext cx="33" cy="62"/>
            </a:xfrm>
            <a:custGeom>
              <a:avLst/>
              <a:gdLst>
                <a:gd name="T0" fmla="*/ 58 w 25"/>
                <a:gd name="T1" fmla="*/ 0 h 46"/>
                <a:gd name="T2" fmla="*/ 26 w 25"/>
                <a:gd name="T3" fmla="*/ 93 h 46"/>
                <a:gd name="T4" fmla="*/ 49 w 25"/>
                <a:gd name="T5" fmla="*/ 62 h 46"/>
                <a:gd name="T6" fmla="*/ 58 w 25"/>
                <a:gd name="T7" fmla="*/ 7 h 46"/>
                <a:gd name="T8" fmla="*/ 53 w 25"/>
                <a:gd name="T9" fmla="*/ 5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46">
                  <a:moveTo>
                    <a:pt x="25" y="0"/>
                  </a:moveTo>
                  <a:cubicBezTo>
                    <a:pt x="19" y="7"/>
                    <a:pt x="0" y="30"/>
                    <a:pt x="11" y="38"/>
                  </a:cubicBezTo>
                  <a:cubicBezTo>
                    <a:pt x="22" y="46"/>
                    <a:pt x="21" y="32"/>
                    <a:pt x="21" y="25"/>
                  </a:cubicBezTo>
                  <a:cubicBezTo>
                    <a:pt x="21" y="18"/>
                    <a:pt x="23" y="9"/>
                    <a:pt x="25" y="3"/>
                  </a:cubicBezTo>
                  <a:cubicBezTo>
                    <a:pt x="24" y="1"/>
                    <a:pt x="24" y="2"/>
                    <a:pt x="23" y="2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3" name="Freeform 97">
              <a:extLst>
                <a:ext uri="{FF2B5EF4-FFF2-40B4-BE49-F238E27FC236}">
                  <a16:creationId xmlns:a16="http://schemas.microsoft.com/office/drawing/2014/main" id="{32E38553-AF70-4FF6-96BE-52F913657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2395"/>
              <a:ext cx="41" cy="57"/>
            </a:xfrm>
            <a:custGeom>
              <a:avLst/>
              <a:gdLst>
                <a:gd name="T0" fmla="*/ 7 w 30"/>
                <a:gd name="T1" fmla="*/ 0 h 43"/>
                <a:gd name="T2" fmla="*/ 41 w 30"/>
                <a:gd name="T3" fmla="*/ 42 h 43"/>
                <a:gd name="T4" fmla="*/ 77 w 30"/>
                <a:gd name="T5" fmla="*/ 21 h 43"/>
                <a:gd name="T6" fmla="*/ 42 w 30"/>
                <a:gd name="T7" fmla="*/ 66 h 43"/>
                <a:gd name="T8" fmla="*/ 22 w 30"/>
                <a:gd name="T9" fmla="*/ 85 h 43"/>
                <a:gd name="T10" fmla="*/ 7 w 30"/>
                <a:gd name="T11" fmla="*/ 101 h 43"/>
                <a:gd name="T12" fmla="*/ 1 w 30"/>
                <a:gd name="T13" fmla="*/ 56 h 43"/>
                <a:gd name="T14" fmla="*/ 1 w 30"/>
                <a:gd name="T15" fmla="*/ 9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43">
                  <a:moveTo>
                    <a:pt x="3" y="0"/>
                  </a:moveTo>
                  <a:cubicBezTo>
                    <a:pt x="0" y="8"/>
                    <a:pt x="8" y="18"/>
                    <a:pt x="16" y="18"/>
                  </a:cubicBezTo>
                  <a:cubicBezTo>
                    <a:pt x="22" y="18"/>
                    <a:pt x="28" y="12"/>
                    <a:pt x="30" y="9"/>
                  </a:cubicBezTo>
                  <a:cubicBezTo>
                    <a:pt x="28" y="16"/>
                    <a:pt x="23" y="24"/>
                    <a:pt x="17" y="29"/>
                  </a:cubicBezTo>
                  <a:cubicBezTo>
                    <a:pt x="14" y="32"/>
                    <a:pt x="11" y="33"/>
                    <a:pt x="9" y="36"/>
                  </a:cubicBezTo>
                  <a:cubicBezTo>
                    <a:pt x="6" y="38"/>
                    <a:pt x="6" y="41"/>
                    <a:pt x="3" y="43"/>
                  </a:cubicBezTo>
                  <a:cubicBezTo>
                    <a:pt x="0" y="38"/>
                    <a:pt x="1" y="30"/>
                    <a:pt x="1" y="24"/>
                  </a:cubicBezTo>
                  <a:cubicBezTo>
                    <a:pt x="0" y="17"/>
                    <a:pt x="0" y="11"/>
                    <a:pt x="1" y="4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4" name="Freeform 98">
              <a:extLst>
                <a:ext uri="{FF2B5EF4-FFF2-40B4-BE49-F238E27FC236}">
                  <a16:creationId xmlns:a16="http://schemas.microsoft.com/office/drawing/2014/main" id="{59776EE1-AF15-45D3-8C13-8588C838C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2363"/>
              <a:ext cx="32" cy="84"/>
            </a:xfrm>
            <a:custGeom>
              <a:avLst/>
              <a:gdLst>
                <a:gd name="T0" fmla="*/ 0 w 24"/>
                <a:gd name="T1" fmla="*/ 63 h 63"/>
                <a:gd name="T2" fmla="*/ 43 w 24"/>
                <a:gd name="T3" fmla="*/ 0 h 63"/>
                <a:gd name="T4" fmla="*/ 49 w 24"/>
                <a:gd name="T5" fmla="*/ 149 h 63"/>
                <a:gd name="T6" fmla="*/ 21 w 24"/>
                <a:gd name="T7" fmla="*/ 97 h 63"/>
                <a:gd name="T8" fmla="*/ 1 w 24"/>
                <a:gd name="T9" fmla="*/ 65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63">
                  <a:moveTo>
                    <a:pt x="0" y="26"/>
                  </a:moveTo>
                  <a:cubicBezTo>
                    <a:pt x="16" y="30"/>
                    <a:pt x="19" y="13"/>
                    <a:pt x="18" y="0"/>
                  </a:cubicBezTo>
                  <a:cubicBezTo>
                    <a:pt x="24" y="20"/>
                    <a:pt x="16" y="42"/>
                    <a:pt x="21" y="63"/>
                  </a:cubicBezTo>
                  <a:cubicBezTo>
                    <a:pt x="18" y="54"/>
                    <a:pt x="14" y="49"/>
                    <a:pt x="9" y="41"/>
                  </a:cubicBezTo>
                  <a:cubicBezTo>
                    <a:pt x="7" y="38"/>
                    <a:pt x="1" y="32"/>
                    <a:pt x="1" y="28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5" name="Freeform 99">
              <a:extLst>
                <a:ext uri="{FF2B5EF4-FFF2-40B4-BE49-F238E27FC236}">
                  <a16:creationId xmlns:a16="http://schemas.microsoft.com/office/drawing/2014/main" id="{2BEBEB99-506B-43DA-AF93-E511BC965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2310"/>
              <a:ext cx="14" cy="42"/>
            </a:xfrm>
            <a:custGeom>
              <a:avLst/>
              <a:gdLst>
                <a:gd name="T0" fmla="*/ 5 w 11"/>
                <a:gd name="T1" fmla="*/ 51 h 32"/>
                <a:gd name="T2" fmla="*/ 8 w 11"/>
                <a:gd name="T3" fmla="*/ 0 h 32"/>
                <a:gd name="T4" fmla="*/ 23 w 11"/>
                <a:gd name="T5" fmla="*/ 37 h 32"/>
                <a:gd name="T6" fmla="*/ 8 w 11"/>
                <a:gd name="T7" fmla="*/ 72 h 32"/>
                <a:gd name="T8" fmla="*/ 1 w 11"/>
                <a:gd name="T9" fmla="*/ 5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32">
                  <a:moveTo>
                    <a:pt x="2" y="23"/>
                  </a:moveTo>
                  <a:cubicBezTo>
                    <a:pt x="0" y="17"/>
                    <a:pt x="0" y="5"/>
                    <a:pt x="4" y="0"/>
                  </a:cubicBezTo>
                  <a:cubicBezTo>
                    <a:pt x="7" y="3"/>
                    <a:pt x="11" y="12"/>
                    <a:pt x="11" y="16"/>
                  </a:cubicBezTo>
                  <a:cubicBezTo>
                    <a:pt x="10" y="22"/>
                    <a:pt x="4" y="25"/>
                    <a:pt x="4" y="32"/>
                  </a:cubicBezTo>
                  <a:cubicBezTo>
                    <a:pt x="2" y="29"/>
                    <a:pt x="2" y="26"/>
                    <a:pt x="1" y="23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6" name="Freeform 100">
              <a:extLst>
                <a:ext uri="{FF2B5EF4-FFF2-40B4-BE49-F238E27FC236}">
                  <a16:creationId xmlns:a16="http://schemas.microsoft.com/office/drawing/2014/main" id="{9BD229D2-308E-47E6-BD9F-5D84C3580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" y="2391"/>
              <a:ext cx="136" cy="75"/>
            </a:xfrm>
            <a:custGeom>
              <a:avLst/>
              <a:gdLst>
                <a:gd name="T0" fmla="*/ 225 w 101"/>
                <a:gd name="T1" fmla="*/ 111 h 56"/>
                <a:gd name="T2" fmla="*/ 234 w 101"/>
                <a:gd name="T3" fmla="*/ 28 h 56"/>
                <a:gd name="T4" fmla="*/ 178 w 101"/>
                <a:gd name="T5" fmla="*/ 7 h 56"/>
                <a:gd name="T6" fmla="*/ 90 w 101"/>
                <a:gd name="T7" fmla="*/ 5 h 56"/>
                <a:gd name="T8" fmla="*/ 42 w 101"/>
                <a:gd name="T9" fmla="*/ 7 h 56"/>
                <a:gd name="T10" fmla="*/ 0 w 101"/>
                <a:gd name="T11" fmla="*/ 0 h 56"/>
                <a:gd name="T12" fmla="*/ 96 w 101"/>
                <a:gd name="T13" fmla="*/ 16 h 56"/>
                <a:gd name="T14" fmla="*/ 183 w 101"/>
                <a:gd name="T15" fmla="*/ 43 h 56"/>
                <a:gd name="T16" fmla="*/ 224 w 101"/>
                <a:gd name="T17" fmla="*/ 86 h 56"/>
                <a:gd name="T18" fmla="*/ 207 w 101"/>
                <a:gd name="T19" fmla="*/ 134 h 56"/>
                <a:gd name="T20" fmla="*/ 226 w 101"/>
                <a:gd name="T21" fmla="*/ 106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56">
                  <a:moveTo>
                    <a:pt x="92" y="46"/>
                  </a:moveTo>
                  <a:cubicBezTo>
                    <a:pt x="101" y="43"/>
                    <a:pt x="101" y="19"/>
                    <a:pt x="96" y="12"/>
                  </a:cubicBezTo>
                  <a:cubicBezTo>
                    <a:pt x="91" y="5"/>
                    <a:pt x="81" y="4"/>
                    <a:pt x="73" y="3"/>
                  </a:cubicBezTo>
                  <a:cubicBezTo>
                    <a:pt x="61" y="2"/>
                    <a:pt x="49" y="2"/>
                    <a:pt x="37" y="2"/>
                  </a:cubicBezTo>
                  <a:cubicBezTo>
                    <a:pt x="30" y="2"/>
                    <a:pt x="23" y="3"/>
                    <a:pt x="17" y="3"/>
                  </a:cubicBezTo>
                  <a:cubicBezTo>
                    <a:pt x="13" y="3"/>
                    <a:pt x="3" y="3"/>
                    <a:pt x="0" y="0"/>
                  </a:cubicBezTo>
                  <a:cubicBezTo>
                    <a:pt x="11" y="9"/>
                    <a:pt x="26" y="5"/>
                    <a:pt x="39" y="7"/>
                  </a:cubicBezTo>
                  <a:cubicBezTo>
                    <a:pt x="51" y="8"/>
                    <a:pt x="64" y="13"/>
                    <a:pt x="75" y="18"/>
                  </a:cubicBezTo>
                  <a:cubicBezTo>
                    <a:pt x="83" y="21"/>
                    <a:pt x="91" y="27"/>
                    <a:pt x="91" y="36"/>
                  </a:cubicBezTo>
                  <a:cubicBezTo>
                    <a:pt x="91" y="43"/>
                    <a:pt x="84" y="48"/>
                    <a:pt x="85" y="56"/>
                  </a:cubicBezTo>
                  <a:cubicBezTo>
                    <a:pt x="89" y="55"/>
                    <a:pt x="91" y="47"/>
                    <a:pt x="93" y="44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7" name="Freeform 101">
              <a:extLst>
                <a:ext uri="{FF2B5EF4-FFF2-40B4-BE49-F238E27FC236}">
                  <a16:creationId xmlns:a16="http://schemas.microsoft.com/office/drawing/2014/main" id="{DDC3DBE4-D98E-464B-AB09-C1D3F055D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2424"/>
              <a:ext cx="174" cy="98"/>
            </a:xfrm>
            <a:custGeom>
              <a:avLst/>
              <a:gdLst>
                <a:gd name="T0" fmla="*/ 9 w 130"/>
                <a:gd name="T1" fmla="*/ 136 h 73"/>
                <a:gd name="T2" fmla="*/ 1 w 130"/>
                <a:gd name="T3" fmla="*/ 109 h 73"/>
                <a:gd name="T4" fmla="*/ 12 w 130"/>
                <a:gd name="T5" fmla="*/ 79 h 73"/>
                <a:gd name="T6" fmla="*/ 48 w 130"/>
                <a:gd name="T7" fmla="*/ 54 h 73"/>
                <a:gd name="T8" fmla="*/ 94 w 130"/>
                <a:gd name="T9" fmla="*/ 47 h 73"/>
                <a:gd name="T10" fmla="*/ 312 w 130"/>
                <a:gd name="T11" fmla="*/ 1 h 73"/>
                <a:gd name="T12" fmla="*/ 256 w 130"/>
                <a:gd name="T13" fmla="*/ 21 h 73"/>
                <a:gd name="T14" fmla="*/ 171 w 130"/>
                <a:gd name="T15" fmla="*/ 43 h 73"/>
                <a:gd name="T16" fmla="*/ 44 w 130"/>
                <a:gd name="T17" fmla="*/ 86 h 73"/>
                <a:gd name="T18" fmla="*/ 15 w 130"/>
                <a:gd name="T19" fmla="*/ 130 h 73"/>
                <a:gd name="T20" fmla="*/ 44 w 130"/>
                <a:gd name="T21" fmla="*/ 177 h 73"/>
                <a:gd name="T22" fmla="*/ 9 w 130"/>
                <a:gd name="T23" fmla="*/ 136 h 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0" h="73">
                  <a:moveTo>
                    <a:pt x="4" y="56"/>
                  </a:moveTo>
                  <a:cubicBezTo>
                    <a:pt x="4" y="55"/>
                    <a:pt x="1" y="48"/>
                    <a:pt x="1" y="45"/>
                  </a:cubicBezTo>
                  <a:cubicBezTo>
                    <a:pt x="0" y="40"/>
                    <a:pt x="2" y="37"/>
                    <a:pt x="5" y="33"/>
                  </a:cubicBezTo>
                  <a:cubicBezTo>
                    <a:pt x="9" y="29"/>
                    <a:pt x="15" y="24"/>
                    <a:pt x="20" y="22"/>
                  </a:cubicBezTo>
                  <a:cubicBezTo>
                    <a:pt x="25" y="19"/>
                    <a:pt x="33" y="20"/>
                    <a:pt x="39" y="19"/>
                  </a:cubicBezTo>
                  <a:cubicBezTo>
                    <a:pt x="68" y="14"/>
                    <a:pt x="99" y="0"/>
                    <a:pt x="130" y="1"/>
                  </a:cubicBezTo>
                  <a:cubicBezTo>
                    <a:pt x="122" y="1"/>
                    <a:pt x="114" y="7"/>
                    <a:pt x="107" y="9"/>
                  </a:cubicBezTo>
                  <a:cubicBezTo>
                    <a:pt x="96" y="13"/>
                    <a:pt x="84" y="15"/>
                    <a:pt x="72" y="18"/>
                  </a:cubicBezTo>
                  <a:cubicBezTo>
                    <a:pt x="54" y="23"/>
                    <a:pt x="36" y="28"/>
                    <a:pt x="19" y="36"/>
                  </a:cubicBezTo>
                  <a:cubicBezTo>
                    <a:pt x="12" y="40"/>
                    <a:pt x="3" y="44"/>
                    <a:pt x="6" y="54"/>
                  </a:cubicBezTo>
                  <a:cubicBezTo>
                    <a:pt x="9" y="61"/>
                    <a:pt x="16" y="66"/>
                    <a:pt x="19" y="73"/>
                  </a:cubicBezTo>
                  <a:cubicBezTo>
                    <a:pt x="15" y="67"/>
                    <a:pt x="7" y="63"/>
                    <a:pt x="4" y="56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8" name="Freeform 102">
              <a:extLst>
                <a:ext uri="{FF2B5EF4-FFF2-40B4-BE49-F238E27FC236}">
                  <a16:creationId xmlns:a16="http://schemas.microsoft.com/office/drawing/2014/main" id="{59056A1F-A7D7-491D-9A5A-785BE9F8B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" y="2459"/>
              <a:ext cx="94" cy="147"/>
            </a:xfrm>
            <a:custGeom>
              <a:avLst/>
              <a:gdLst>
                <a:gd name="T0" fmla="*/ 56 w 70"/>
                <a:gd name="T1" fmla="*/ 0 h 110"/>
                <a:gd name="T2" fmla="*/ 5 w 70"/>
                <a:gd name="T3" fmla="*/ 49 h 110"/>
                <a:gd name="T4" fmla="*/ 169 w 70"/>
                <a:gd name="T5" fmla="*/ 262 h 110"/>
                <a:gd name="T6" fmla="*/ 15 w 70"/>
                <a:gd name="T7" fmla="*/ 48 h 110"/>
                <a:gd name="T8" fmla="*/ 56 w 70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110">
                  <a:moveTo>
                    <a:pt x="23" y="0"/>
                  </a:moveTo>
                  <a:cubicBezTo>
                    <a:pt x="23" y="0"/>
                    <a:pt x="0" y="7"/>
                    <a:pt x="2" y="21"/>
                  </a:cubicBezTo>
                  <a:cubicBezTo>
                    <a:pt x="4" y="35"/>
                    <a:pt x="43" y="82"/>
                    <a:pt x="70" y="110"/>
                  </a:cubicBezTo>
                  <a:cubicBezTo>
                    <a:pt x="70" y="110"/>
                    <a:pt x="5" y="29"/>
                    <a:pt x="6" y="20"/>
                  </a:cubicBezTo>
                  <a:cubicBezTo>
                    <a:pt x="6" y="11"/>
                    <a:pt x="15" y="3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9" name="Freeform 103">
              <a:extLst>
                <a:ext uri="{FF2B5EF4-FFF2-40B4-BE49-F238E27FC236}">
                  <a16:creationId xmlns:a16="http://schemas.microsoft.com/office/drawing/2014/main" id="{A30BA11E-1216-4442-844E-7362F9208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" y="2681"/>
              <a:ext cx="36" cy="50"/>
            </a:xfrm>
            <a:custGeom>
              <a:avLst/>
              <a:gdLst>
                <a:gd name="T0" fmla="*/ 0 w 27"/>
                <a:gd name="T1" fmla="*/ 28 h 38"/>
                <a:gd name="T2" fmla="*/ 64 w 27"/>
                <a:gd name="T3" fmla="*/ 0 h 38"/>
                <a:gd name="T4" fmla="*/ 0 w 27"/>
                <a:gd name="T5" fmla="*/ 28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8">
                  <a:moveTo>
                    <a:pt x="0" y="12"/>
                  </a:moveTo>
                  <a:cubicBezTo>
                    <a:pt x="0" y="12"/>
                    <a:pt x="24" y="38"/>
                    <a:pt x="27" y="0"/>
                  </a:cubicBezTo>
                  <a:cubicBezTo>
                    <a:pt x="27" y="0"/>
                    <a:pt x="25" y="31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0" name="Freeform 104">
              <a:extLst>
                <a:ext uri="{FF2B5EF4-FFF2-40B4-BE49-F238E27FC236}">
                  <a16:creationId xmlns:a16="http://schemas.microsoft.com/office/drawing/2014/main" id="{99D672EE-BA97-4E00-8908-4D20E79C0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2414"/>
              <a:ext cx="137" cy="185"/>
            </a:xfrm>
            <a:custGeom>
              <a:avLst/>
              <a:gdLst>
                <a:gd name="T0" fmla="*/ 188 w 103"/>
                <a:gd name="T1" fmla="*/ 0 h 139"/>
                <a:gd name="T2" fmla="*/ 209 w 103"/>
                <a:gd name="T3" fmla="*/ 79 h 139"/>
                <a:gd name="T4" fmla="*/ 0 w 103"/>
                <a:gd name="T5" fmla="*/ 327 h 139"/>
                <a:gd name="T6" fmla="*/ 205 w 103"/>
                <a:gd name="T7" fmla="*/ 65 h 139"/>
                <a:gd name="T8" fmla="*/ 188 w 103"/>
                <a:gd name="T9" fmla="*/ 0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139">
                  <a:moveTo>
                    <a:pt x="80" y="0"/>
                  </a:moveTo>
                  <a:cubicBezTo>
                    <a:pt x="80" y="0"/>
                    <a:pt x="103" y="10"/>
                    <a:pt x="89" y="33"/>
                  </a:cubicBezTo>
                  <a:cubicBezTo>
                    <a:pt x="76" y="56"/>
                    <a:pt x="10" y="123"/>
                    <a:pt x="0" y="139"/>
                  </a:cubicBezTo>
                  <a:cubicBezTo>
                    <a:pt x="0" y="139"/>
                    <a:pt x="85" y="39"/>
                    <a:pt x="87" y="28"/>
                  </a:cubicBezTo>
                  <a:cubicBezTo>
                    <a:pt x="89" y="18"/>
                    <a:pt x="92" y="11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1" name="Freeform 105">
              <a:extLst>
                <a:ext uri="{FF2B5EF4-FFF2-40B4-BE49-F238E27FC236}">
                  <a16:creationId xmlns:a16="http://schemas.microsoft.com/office/drawing/2014/main" id="{357EDA99-5A47-4D3A-8748-80C753AA8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732"/>
              <a:ext cx="166" cy="86"/>
            </a:xfrm>
            <a:custGeom>
              <a:avLst/>
              <a:gdLst>
                <a:gd name="T0" fmla="*/ 0 w 124"/>
                <a:gd name="T1" fmla="*/ 16 h 65"/>
                <a:gd name="T2" fmla="*/ 118 w 124"/>
                <a:gd name="T3" fmla="*/ 16 h 65"/>
                <a:gd name="T4" fmla="*/ 185 w 124"/>
                <a:gd name="T5" fmla="*/ 56 h 65"/>
                <a:gd name="T6" fmla="*/ 297 w 124"/>
                <a:gd name="T7" fmla="*/ 151 h 65"/>
                <a:gd name="T8" fmla="*/ 173 w 124"/>
                <a:gd name="T9" fmla="*/ 56 h 65"/>
                <a:gd name="T10" fmla="*/ 99 w 124"/>
                <a:gd name="T11" fmla="*/ 28 h 65"/>
                <a:gd name="T12" fmla="*/ 0 w 124"/>
                <a:gd name="T13" fmla="*/ 16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" h="65">
                  <a:moveTo>
                    <a:pt x="0" y="7"/>
                  </a:moveTo>
                  <a:cubicBezTo>
                    <a:pt x="0" y="7"/>
                    <a:pt x="36" y="11"/>
                    <a:pt x="49" y="7"/>
                  </a:cubicBezTo>
                  <a:cubicBezTo>
                    <a:pt x="62" y="4"/>
                    <a:pt x="65" y="8"/>
                    <a:pt x="77" y="24"/>
                  </a:cubicBezTo>
                  <a:cubicBezTo>
                    <a:pt x="88" y="39"/>
                    <a:pt x="113" y="61"/>
                    <a:pt x="124" y="65"/>
                  </a:cubicBezTo>
                  <a:cubicBezTo>
                    <a:pt x="124" y="65"/>
                    <a:pt x="98" y="59"/>
                    <a:pt x="72" y="24"/>
                  </a:cubicBezTo>
                  <a:cubicBezTo>
                    <a:pt x="53" y="0"/>
                    <a:pt x="48" y="12"/>
                    <a:pt x="41" y="12"/>
                  </a:cubicBezTo>
                  <a:cubicBezTo>
                    <a:pt x="35" y="12"/>
                    <a:pt x="6" y="9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2" name="Freeform 106">
              <a:extLst>
                <a:ext uri="{FF2B5EF4-FFF2-40B4-BE49-F238E27FC236}">
                  <a16:creationId xmlns:a16="http://schemas.microsoft.com/office/drawing/2014/main" id="{D9B0BE0D-4B94-4AF6-82A7-E90FFFCE1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" y="1922"/>
              <a:ext cx="71" cy="186"/>
            </a:xfrm>
            <a:custGeom>
              <a:avLst/>
              <a:gdLst>
                <a:gd name="T0" fmla="*/ 0 w 53"/>
                <a:gd name="T1" fmla="*/ 0 h 139"/>
                <a:gd name="T2" fmla="*/ 59 w 53"/>
                <a:gd name="T3" fmla="*/ 333 h 139"/>
                <a:gd name="T4" fmla="*/ 0 w 53"/>
                <a:gd name="T5" fmla="*/ 0 h 1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139">
                  <a:moveTo>
                    <a:pt x="0" y="0"/>
                  </a:moveTo>
                  <a:cubicBezTo>
                    <a:pt x="0" y="0"/>
                    <a:pt x="44" y="50"/>
                    <a:pt x="25" y="139"/>
                  </a:cubicBezTo>
                  <a:cubicBezTo>
                    <a:pt x="25" y="139"/>
                    <a:pt x="53" y="6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3" name="Freeform 107">
              <a:extLst>
                <a:ext uri="{FF2B5EF4-FFF2-40B4-BE49-F238E27FC236}">
                  <a16:creationId xmlns:a16="http://schemas.microsoft.com/office/drawing/2014/main" id="{ECA8E15B-9202-4E0B-80D2-CB156E224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" y="1906"/>
              <a:ext cx="70" cy="213"/>
            </a:xfrm>
            <a:custGeom>
              <a:avLst/>
              <a:gdLst>
                <a:gd name="T0" fmla="*/ 127 w 52"/>
                <a:gd name="T1" fmla="*/ 0 h 159"/>
                <a:gd name="T2" fmla="*/ 24 w 52"/>
                <a:gd name="T3" fmla="*/ 382 h 159"/>
                <a:gd name="T4" fmla="*/ 127 w 52"/>
                <a:gd name="T5" fmla="*/ 0 h 1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159">
                  <a:moveTo>
                    <a:pt x="52" y="0"/>
                  </a:moveTo>
                  <a:cubicBezTo>
                    <a:pt x="52" y="0"/>
                    <a:pt x="3" y="96"/>
                    <a:pt x="10" y="159"/>
                  </a:cubicBezTo>
                  <a:cubicBezTo>
                    <a:pt x="10" y="159"/>
                    <a:pt x="0" y="86"/>
                    <a:pt x="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4" name="Freeform 108">
              <a:extLst>
                <a:ext uri="{FF2B5EF4-FFF2-40B4-BE49-F238E27FC236}">
                  <a16:creationId xmlns:a16="http://schemas.microsoft.com/office/drawing/2014/main" id="{E878C678-9C07-4D95-AF45-359922D20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1725"/>
              <a:ext cx="177" cy="49"/>
            </a:xfrm>
            <a:custGeom>
              <a:avLst/>
              <a:gdLst>
                <a:gd name="T0" fmla="*/ 0 w 133"/>
                <a:gd name="T1" fmla="*/ 81 h 37"/>
                <a:gd name="T2" fmla="*/ 112 w 133"/>
                <a:gd name="T3" fmla="*/ 58 h 37"/>
                <a:gd name="T4" fmla="*/ 314 w 133"/>
                <a:gd name="T5" fmla="*/ 0 h 37"/>
                <a:gd name="T6" fmla="*/ 178 w 133"/>
                <a:gd name="T7" fmla="*/ 64 h 37"/>
                <a:gd name="T8" fmla="*/ 0 w 133"/>
                <a:gd name="T9" fmla="*/ 8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37">
                  <a:moveTo>
                    <a:pt x="0" y="35"/>
                  </a:moveTo>
                  <a:cubicBezTo>
                    <a:pt x="0" y="35"/>
                    <a:pt x="28" y="24"/>
                    <a:pt x="47" y="25"/>
                  </a:cubicBezTo>
                  <a:cubicBezTo>
                    <a:pt x="65" y="26"/>
                    <a:pt x="103" y="24"/>
                    <a:pt x="133" y="0"/>
                  </a:cubicBezTo>
                  <a:cubicBezTo>
                    <a:pt x="133" y="0"/>
                    <a:pt x="115" y="22"/>
                    <a:pt x="76" y="27"/>
                  </a:cubicBezTo>
                  <a:cubicBezTo>
                    <a:pt x="38" y="33"/>
                    <a:pt x="42" y="19"/>
                    <a:pt x="0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5" name="Freeform 109">
              <a:extLst>
                <a:ext uri="{FF2B5EF4-FFF2-40B4-BE49-F238E27FC236}">
                  <a16:creationId xmlns:a16="http://schemas.microsoft.com/office/drawing/2014/main" id="{17003B6B-842C-4C45-BED1-A07963FAE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2115"/>
              <a:ext cx="35" cy="74"/>
            </a:xfrm>
            <a:custGeom>
              <a:avLst/>
              <a:gdLst>
                <a:gd name="T0" fmla="*/ 5 w 26"/>
                <a:gd name="T1" fmla="*/ 0 h 56"/>
                <a:gd name="T2" fmla="*/ 1 w 26"/>
                <a:gd name="T3" fmla="*/ 42 h 56"/>
                <a:gd name="T4" fmla="*/ 7 w 26"/>
                <a:gd name="T5" fmla="*/ 83 h 56"/>
                <a:gd name="T6" fmla="*/ 35 w 26"/>
                <a:gd name="T7" fmla="*/ 118 h 56"/>
                <a:gd name="T8" fmla="*/ 63 w 26"/>
                <a:gd name="T9" fmla="*/ 130 h 56"/>
                <a:gd name="T10" fmla="*/ 27 w 26"/>
                <a:gd name="T11" fmla="*/ 107 h 56"/>
                <a:gd name="T12" fmla="*/ 7 w 26"/>
                <a:gd name="T13" fmla="*/ 74 h 56"/>
                <a:gd name="T14" fmla="*/ 9 w 26"/>
                <a:gd name="T15" fmla="*/ 1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56">
                  <a:moveTo>
                    <a:pt x="2" y="0"/>
                  </a:moveTo>
                  <a:cubicBezTo>
                    <a:pt x="3" y="6"/>
                    <a:pt x="1" y="12"/>
                    <a:pt x="1" y="18"/>
                  </a:cubicBezTo>
                  <a:cubicBezTo>
                    <a:pt x="1" y="24"/>
                    <a:pt x="0" y="31"/>
                    <a:pt x="3" y="36"/>
                  </a:cubicBezTo>
                  <a:cubicBezTo>
                    <a:pt x="5" y="41"/>
                    <a:pt x="10" y="47"/>
                    <a:pt x="14" y="51"/>
                  </a:cubicBezTo>
                  <a:cubicBezTo>
                    <a:pt x="17" y="54"/>
                    <a:pt x="23" y="53"/>
                    <a:pt x="26" y="56"/>
                  </a:cubicBezTo>
                  <a:cubicBezTo>
                    <a:pt x="21" y="53"/>
                    <a:pt x="15" y="51"/>
                    <a:pt x="11" y="46"/>
                  </a:cubicBezTo>
                  <a:cubicBezTo>
                    <a:pt x="7" y="43"/>
                    <a:pt x="5" y="37"/>
                    <a:pt x="3" y="32"/>
                  </a:cubicBezTo>
                  <a:cubicBezTo>
                    <a:pt x="0" y="23"/>
                    <a:pt x="3" y="11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6" name="Freeform 110">
              <a:extLst>
                <a:ext uri="{FF2B5EF4-FFF2-40B4-BE49-F238E27FC236}">
                  <a16:creationId xmlns:a16="http://schemas.microsoft.com/office/drawing/2014/main" id="{D89B24C5-9109-41B1-9EA0-81FA94176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2108"/>
              <a:ext cx="14" cy="64"/>
            </a:xfrm>
            <a:custGeom>
              <a:avLst/>
              <a:gdLst>
                <a:gd name="T0" fmla="*/ 28 w 10"/>
                <a:gd name="T1" fmla="*/ 9 h 48"/>
                <a:gd name="T2" fmla="*/ 1 w 10"/>
                <a:gd name="T3" fmla="*/ 33 h 48"/>
                <a:gd name="T4" fmla="*/ 1 w 10"/>
                <a:gd name="T5" fmla="*/ 113 h 48"/>
                <a:gd name="T6" fmla="*/ 8 w 10"/>
                <a:gd name="T7" fmla="*/ 44 h 48"/>
                <a:gd name="T8" fmla="*/ 25 w 10"/>
                <a:gd name="T9" fmla="*/ 15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48">
                  <a:moveTo>
                    <a:pt x="10" y="4"/>
                  </a:moveTo>
                  <a:cubicBezTo>
                    <a:pt x="2" y="0"/>
                    <a:pt x="1" y="7"/>
                    <a:pt x="1" y="14"/>
                  </a:cubicBezTo>
                  <a:cubicBezTo>
                    <a:pt x="0" y="25"/>
                    <a:pt x="1" y="36"/>
                    <a:pt x="1" y="48"/>
                  </a:cubicBezTo>
                  <a:cubicBezTo>
                    <a:pt x="1" y="38"/>
                    <a:pt x="1" y="29"/>
                    <a:pt x="3" y="19"/>
                  </a:cubicBezTo>
                  <a:cubicBezTo>
                    <a:pt x="3" y="13"/>
                    <a:pt x="4" y="9"/>
                    <a:pt x="9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7" name="Freeform 111">
              <a:extLst>
                <a:ext uri="{FF2B5EF4-FFF2-40B4-BE49-F238E27FC236}">
                  <a16:creationId xmlns:a16="http://schemas.microsoft.com/office/drawing/2014/main" id="{3EFFB2FB-75F2-4693-BE91-F0B25E156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" y="2256"/>
              <a:ext cx="15" cy="76"/>
            </a:xfrm>
            <a:custGeom>
              <a:avLst/>
              <a:gdLst>
                <a:gd name="T0" fmla="*/ 26 w 11"/>
                <a:gd name="T1" fmla="*/ 5 h 57"/>
                <a:gd name="T2" fmla="*/ 19 w 11"/>
                <a:gd name="T3" fmla="*/ 0 h 57"/>
                <a:gd name="T4" fmla="*/ 10 w 11"/>
                <a:gd name="T5" fmla="*/ 16 h 57"/>
                <a:gd name="T6" fmla="*/ 7 w 11"/>
                <a:gd name="T7" fmla="*/ 64 h 57"/>
                <a:gd name="T8" fmla="*/ 26 w 11"/>
                <a:gd name="T9" fmla="*/ 135 h 57"/>
                <a:gd name="T10" fmla="*/ 27 w 11"/>
                <a:gd name="T11" fmla="*/ 1 h 57"/>
                <a:gd name="T12" fmla="*/ 27 w 11"/>
                <a:gd name="T13" fmla="*/ 5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57">
                  <a:moveTo>
                    <a:pt x="10" y="2"/>
                  </a:moveTo>
                  <a:cubicBezTo>
                    <a:pt x="11" y="1"/>
                    <a:pt x="9" y="0"/>
                    <a:pt x="7" y="0"/>
                  </a:cubicBezTo>
                  <a:cubicBezTo>
                    <a:pt x="4" y="0"/>
                    <a:pt x="4" y="4"/>
                    <a:pt x="4" y="7"/>
                  </a:cubicBezTo>
                  <a:cubicBezTo>
                    <a:pt x="3" y="13"/>
                    <a:pt x="3" y="20"/>
                    <a:pt x="3" y="27"/>
                  </a:cubicBezTo>
                  <a:cubicBezTo>
                    <a:pt x="4" y="37"/>
                    <a:pt x="2" y="48"/>
                    <a:pt x="10" y="57"/>
                  </a:cubicBezTo>
                  <a:cubicBezTo>
                    <a:pt x="7" y="52"/>
                    <a:pt x="0" y="0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8" name="Freeform 112">
              <a:extLst>
                <a:ext uri="{FF2B5EF4-FFF2-40B4-BE49-F238E27FC236}">
                  <a16:creationId xmlns:a16="http://schemas.microsoft.com/office/drawing/2014/main" id="{FC5B95B8-2DA8-48B0-BE3C-8399980DE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" y="2304"/>
              <a:ext cx="12" cy="24"/>
            </a:xfrm>
            <a:custGeom>
              <a:avLst/>
              <a:gdLst>
                <a:gd name="T0" fmla="*/ 1 w 9"/>
                <a:gd name="T1" fmla="*/ 20 h 18"/>
                <a:gd name="T2" fmla="*/ 1 w 9"/>
                <a:gd name="T3" fmla="*/ 15 h 18"/>
                <a:gd name="T4" fmla="*/ 20 w 9"/>
                <a:gd name="T5" fmla="*/ 43 h 18"/>
                <a:gd name="T6" fmla="*/ 20 w 9"/>
                <a:gd name="T7" fmla="*/ 15 h 18"/>
                <a:gd name="T8" fmla="*/ 1 w 9"/>
                <a:gd name="T9" fmla="*/ 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8">
                  <a:moveTo>
                    <a:pt x="1" y="8"/>
                  </a:moveTo>
                  <a:cubicBezTo>
                    <a:pt x="1" y="8"/>
                    <a:pt x="0" y="7"/>
                    <a:pt x="1" y="6"/>
                  </a:cubicBezTo>
                  <a:cubicBezTo>
                    <a:pt x="8" y="5"/>
                    <a:pt x="7" y="13"/>
                    <a:pt x="8" y="18"/>
                  </a:cubicBezTo>
                  <a:cubicBezTo>
                    <a:pt x="8" y="14"/>
                    <a:pt x="9" y="10"/>
                    <a:pt x="8" y="6"/>
                  </a:cubicBezTo>
                  <a:cubicBezTo>
                    <a:pt x="6" y="3"/>
                    <a:pt x="2" y="0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" name="Freeform 113">
              <a:extLst>
                <a:ext uri="{FF2B5EF4-FFF2-40B4-BE49-F238E27FC236}">
                  <a16:creationId xmlns:a16="http://schemas.microsoft.com/office/drawing/2014/main" id="{0C4AD868-57A6-4A31-AF54-8F0C0D00A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478"/>
              <a:ext cx="17" cy="80"/>
            </a:xfrm>
            <a:custGeom>
              <a:avLst/>
              <a:gdLst>
                <a:gd name="T0" fmla="*/ 1 w 13"/>
                <a:gd name="T1" fmla="*/ 0 h 60"/>
                <a:gd name="T2" fmla="*/ 9 w 13"/>
                <a:gd name="T3" fmla="*/ 33 h 60"/>
                <a:gd name="T4" fmla="*/ 13 w 13"/>
                <a:gd name="T5" fmla="*/ 64 h 60"/>
                <a:gd name="T6" fmla="*/ 22 w 13"/>
                <a:gd name="T7" fmla="*/ 143 h 60"/>
                <a:gd name="T8" fmla="*/ 17 w 13"/>
                <a:gd name="T9" fmla="*/ 63 h 60"/>
                <a:gd name="T10" fmla="*/ 1 w 13"/>
                <a:gd name="T11" fmla="*/ 9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60">
                  <a:moveTo>
                    <a:pt x="1" y="0"/>
                  </a:moveTo>
                  <a:cubicBezTo>
                    <a:pt x="0" y="4"/>
                    <a:pt x="4" y="10"/>
                    <a:pt x="4" y="14"/>
                  </a:cubicBezTo>
                  <a:cubicBezTo>
                    <a:pt x="6" y="18"/>
                    <a:pt x="6" y="23"/>
                    <a:pt x="6" y="27"/>
                  </a:cubicBezTo>
                  <a:cubicBezTo>
                    <a:pt x="8" y="38"/>
                    <a:pt x="10" y="49"/>
                    <a:pt x="10" y="60"/>
                  </a:cubicBezTo>
                  <a:cubicBezTo>
                    <a:pt x="13" y="50"/>
                    <a:pt x="10" y="36"/>
                    <a:pt x="8" y="26"/>
                  </a:cubicBezTo>
                  <a:cubicBezTo>
                    <a:pt x="7" y="20"/>
                    <a:pt x="5" y="9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" name="Freeform 114">
              <a:extLst>
                <a:ext uri="{FF2B5EF4-FFF2-40B4-BE49-F238E27FC236}">
                  <a16:creationId xmlns:a16="http://schemas.microsoft.com/office/drawing/2014/main" id="{26F3AD6D-43C8-487B-AB44-61742D254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2587"/>
              <a:ext cx="20" cy="39"/>
            </a:xfrm>
            <a:custGeom>
              <a:avLst/>
              <a:gdLst>
                <a:gd name="T0" fmla="*/ 5 w 15"/>
                <a:gd name="T1" fmla="*/ 0 h 29"/>
                <a:gd name="T2" fmla="*/ 12 w 15"/>
                <a:gd name="T3" fmla="*/ 42 h 29"/>
                <a:gd name="T4" fmla="*/ 36 w 15"/>
                <a:gd name="T5" fmla="*/ 70 h 29"/>
                <a:gd name="T6" fmla="*/ 5 w 15"/>
                <a:gd name="T7" fmla="*/ 47 h 29"/>
                <a:gd name="T8" fmla="*/ 1 w 1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9">
                  <a:moveTo>
                    <a:pt x="2" y="0"/>
                  </a:moveTo>
                  <a:cubicBezTo>
                    <a:pt x="2" y="6"/>
                    <a:pt x="2" y="11"/>
                    <a:pt x="5" y="17"/>
                  </a:cubicBezTo>
                  <a:cubicBezTo>
                    <a:pt x="8" y="23"/>
                    <a:pt x="10" y="25"/>
                    <a:pt x="15" y="29"/>
                  </a:cubicBezTo>
                  <a:cubicBezTo>
                    <a:pt x="10" y="26"/>
                    <a:pt x="5" y="25"/>
                    <a:pt x="2" y="19"/>
                  </a:cubicBezTo>
                  <a:cubicBezTo>
                    <a:pt x="0" y="13"/>
                    <a:pt x="0" y="6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" name="Freeform 115">
              <a:extLst>
                <a:ext uri="{FF2B5EF4-FFF2-40B4-BE49-F238E27FC236}">
                  <a16:creationId xmlns:a16="http://schemas.microsoft.com/office/drawing/2014/main" id="{ED839F40-BE7D-4119-80C4-1F2D06ED9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6" y="2566"/>
              <a:ext cx="26" cy="52"/>
            </a:xfrm>
            <a:custGeom>
              <a:avLst/>
              <a:gdLst>
                <a:gd name="T0" fmla="*/ 42 w 19"/>
                <a:gd name="T1" fmla="*/ 0 h 39"/>
                <a:gd name="T2" fmla="*/ 34 w 19"/>
                <a:gd name="T3" fmla="*/ 49 h 39"/>
                <a:gd name="T4" fmla="*/ 0 w 19"/>
                <a:gd name="T5" fmla="*/ 92 h 39"/>
                <a:gd name="T6" fmla="*/ 41 w 19"/>
                <a:gd name="T7" fmla="*/ 48 h 39"/>
                <a:gd name="T8" fmla="*/ 42 w 19"/>
                <a:gd name="T9" fmla="*/ 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9">
                  <a:moveTo>
                    <a:pt x="17" y="0"/>
                  </a:moveTo>
                  <a:cubicBezTo>
                    <a:pt x="17" y="8"/>
                    <a:pt x="15" y="15"/>
                    <a:pt x="13" y="21"/>
                  </a:cubicBezTo>
                  <a:cubicBezTo>
                    <a:pt x="10" y="29"/>
                    <a:pt x="4" y="33"/>
                    <a:pt x="0" y="39"/>
                  </a:cubicBezTo>
                  <a:cubicBezTo>
                    <a:pt x="8" y="38"/>
                    <a:pt x="14" y="27"/>
                    <a:pt x="16" y="20"/>
                  </a:cubicBezTo>
                  <a:cubicBezTo>
                    <a:pt x="17" y="16"/>
                    <a:pt x="19" y="7"/>
                    <a:pt x="17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" name="Freeform 116">
              <a:extLst>
                <a:ext uri="{FF2B5EF4-FFF2-40B4-BE49-F238E27FC236}">
                  <a16:creationId xmlns:a16="http://schemas.microsoft.com/office/drawing/2014/main" id="{A7A1A168-9602-4C57-A3A9-120073C9B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2472"/>
              <a:ext cx="26" cy="80"/>
            </a:xfrm>
            <a:custGeom>
              <a:avLst/>
              <a:gdLst>
                <a:gd name="T0" fmla="*/ 49 w 19"/>
                <a:gd name="T1" fmla="*/ 0 h 60"/>
                <a:gd name="T2" fmla="*/ 15 w 19"/>
                <a:gd name="T3" fmla="*/ 65 h 60"/>
                <a:gd name="T4" fmla="*/ 1 w 19"/>
                <a:gd name="T5" fmla="*/ 143 h 60"/>
                <a:gd name="T6" fmla="*/ 15 w 19"/>
                <a:gd name="T7" fmla="*/ 48 h 60"/>
                <a:gd name="T8" fmla="*/ 49 w 19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60">
                  <a:moveTo>
                    <a:pt x="19" y="0"/>
                  </a:moveTo>
                  <a:cubicBezTo>
                    <a:pt x="14" y="9"/>
                    <a:pt x="9" y="19"/>
                    <a:pt x="6" y="28"/>
                  </a:cubicBezTo>
                  <a:cubicBezTo>
                    <a:pt x="3" y="39"/>
                    <a:pt x="2" y="50"/>
                    <a:pt x="1" y="60"/>
                  </a:cubicBezTo>
                  <a:cubicBezTo>
                    <a:pt x="1" y="48"/>
                    <a:pt x="0" y="32"/>
                    <a:pt x="6" y="20"/>
                  </a:cubicBezTo>
                  <a:cubicBezTo>
                    <a:pt x="10" y="13"/>
                    <a:pt x="15" y="7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" name="Freeform 117">
              <a:extLst>
                <a:ext uri="{FF2B5EF4-FFF2-40B4-BE49-F238E27FC236}">
                  <a16:creationId xmlns:a16="http://schemas.microsoft.com/office/drawing/2014/main" id="{07B165C3-E60B-4A75-BBA7-30D4407DB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" y="2383"/>
              <a:ext cx="42" cy="21"/>
            </a:xfrm>
            <a:custGeom>
              <a:avLst/>
              <a:gdLst>
                <a:gd name="T0" fmla="*/ 5 w 32"/>
                <a:gd name="T1" fmla="*/ 37 h 16"/>
                <a:gd name="T2" fmla="*/ 72 w 32"/>
                <a:gd name="T3" fmla="*/ 37 h 16"/>
                <a:gd name="T4" fmla="*/ 24 w 32"/>
                <a:gd name="T5" fmla="*/ 5 h 16"/>
                <a:gd name="T6" fmla="*/ 0 w 32"/>
                <a:gd name="T7" fmla="*/ 34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16">
                  <a:moveTo>
                    <a:pt x="2" y="16"/>
                  </a:moveTo>
                  <a:cubicBezTo>
                    <a:pt x="7" y="0"/>
                    <a:pt x="22" y="7"/>
                    <a:pt x="32" y="16"/>
                  </a:cubicBezTo>
                  <a:cubicBezTo>
                    <a:pt x="28" y="11"/>
                    <a:pt x="18" y="1"/>
                    <a:pt x="11" y="2"/>
                  </a:cubicBezTo>
                  <a:cubicBezTo>
                    <a:pt x="6" y="3"/>
                    <a:pt x="1" y="11"/>
                    <a:pt x="0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" name="Freeform 118">
              <a:extLst>
                <a:ext uri="{FF2B5EF4-FFF2-40B4-BE49-F238E27FC236}">
                  <a16:creationId xmlns:a16="http://schemas.microsoft.com/office/drawing/2014/main" id="{9D457FAF-98B7-4199-9A15-96794D08C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" y="2372"/>
              <a:ext cx="38" cy="23"/>
            </a:xfrm>
            <a:custGeom>
              <a:avLst/>
              <a:gdLst>
                <a:gd name="T0" fmla="*/ 1 w 28"/>
                <a:gd name="T1" fmla="*/ 42 h 17"/>
                <a:gd name="T2" fmla="*/ 71 w 28"/>
                <a:gd name="T3" fmla="*/ 5 h 17"/>
                <a:gd name="T4" fmla="*/ 27 w 28"/>
                <a:gd name="T5" fmla="*/ 12 h 17"/>
                <a:gd name="T6" fmla="*/ 0 w 28"/>
                <a:gd name="T7" fmla="*/ 41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17">
                  <a:moveTo>
                    <a:pt x="1" y="17"/>
                  </a:moveTo>
                  <a:cubicBezTo>
                    <a:pt x="7" y="11"/>
                    <a:pt x="18" y="1"/>
                    <a:pt x="28" y="2"/>
                  </a:cubicBezTo>
                  <a:cubicBezTo>
                    <a:pt x="21" y="0"/>
                    <a:pt x="16" y="2"/>
                    <a:pt x="11" y="5"/>
                  </a:cubicBezTo>
                  <a:cubicBezTo>
                    <a:pt x="6" y="8"/>
                    <a:pt x="3" y="11"/>
                    <a:pt x="0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" name="Freeform 119">
              <a:extLst>
                <a:ext uri="{FF2B5EF4-FFF2-40B4-BE49-F238E27FC236}">
                  <a16:creationId xmlns:a16="http://schemas.microsoft.com/office/drawing/2014/main" id="{0E9AF11F-1CCE-4D5A-92F9-D675CFF26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" y="2279"/>
              <a:ext cx="38" cy="44"/>
            </a:xfrm>
            <a:custGeom>
              <a:avLst/>
              <a:gdLst>
                <a:gd name="T0" fmla="*/ 48 w 28"/>
                <a:gd name="T1" fmla="*/ 69 h 33"/>
                <a:gd name="T2" fmla="*/ 41 w 28"/>
                <a:gd name="T3" fmla="*/ 44 h 33"/>
                <a:gd name="T4" fmla="*/ 71 w 28"/>
                <a:gd name="T5" fmla="*/ 0 h 33"/>
                <a:gd name="T6" fmla="*/ 45 w 28"/>
                <a:gd name="T7" fmla="*/ 69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33">
                  <a:moveTo>
                    <a:pt x="19" y="29"/>
                  </a:moveTo>
                  <a:cubicBezTo>
                    <a:pt x="16" y="33"/>
                    <a:pt x="14" y="22"/>
                    <a:pt x="16" y="19"/>
                  </a:cubicBezTo>
                  <a:cubicBezTo>
                    <a:pt x="19" y="12"/>
                    <a:pt x="25" y="7"/>
                    <a:pt x="28" y="0"/>
                  </a:cubicBezTo>
                  <a:cubicBezTo>
                    <a:pt x="22" y="4"/>
                    <a:pt x="0" y="24"/>
                    <a:pt x="18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" name="Freeform 120">
              <a:extLst>
                <a:ext uri="{FF2B5EF4-FFF2-40B4-BE49-F238E27FC236}">
                  <a16:creationId xmlns:a16="http://schemas.microsoft.com/office/drawing/2014/main" id="{298A838D-CB90-4E50-B7DC-1B1C1E848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2121"/>
              <a:ext cx="27" cy="75"/>
            </a:xfrm>
            <a:custGeom>
              <a:avLst/>
              <a:gdLst>
                <a:gd name="T0" fmla="*/ 49 w 20"/>
                <a:gd name="T1" fmla="*/ 0 h 56"/>
                <a:gd name="T2" fmla="*/ 27 w 20"/>
                <a:gd name="T3" fmla="*/ 64 h 56"/>
                <a:gd name="T4" fmla="*/ 26 w 20"/>
                <a:gd name="T5" fmla="*/ 100 h 56"/>
                <a:gd name="T6" fmla="*/ 32 w 20"/>
                <a:gd name="T7" fmla="*/ 134 h 56"/>
                <a:gd name="T8" fmla="*/ 42 w 20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56">
                  <a:moveTo>
                    <a:pt x="20" y="0"/>
                  </a:moveTo>
                  <a:cubicBezTo>
                    <a:pt x="13" y="5"/>
                    <a:pt x="12" y="20"/>
                    <a:pt x="11" y="27"/>
                  </a:cubicBezTo>
                  <a:cubicBezTo>
                    <a:pt x="10" y="32"/>
                    <a:pt x="10" y="37"/>
                    <a:pt x="10" y="42"/>
                  </a:cubicBezTo>
                  <a:cubicBezTo>
                    <a:pt x="10" y="47"/>
                    <a:pt x="12" y="51"/>
                    <a:pt x="13" y="56"/>
                  </a:cubicBezTo>
                  <a:cubicBezTo>
                    <a:pt x="0" y="45"/>
                    <a:pt x="9" y="12"/>
                    <a:pt x="1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" name="Freeform 121">
              <a:extLst>
                <a:ext uri="{FF2B5EF4-FFF2-40B4-BE49-F238E27FC236}">
                  <a16:creationId xmlns:a16="http://schemas.microsoft.com/office/drawing/2014/main" id="{B81915FE-0FFD-4BCB-A69A-C48E7DFA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039"/>
              <a:ext cx="26" cy="118"/>
            </a:xfrm>
            <a:custGeom>
              <a:avLst/>
              <a:gdLst>
                <a:gd name="T0" fmla="*/ 19 w 19"/>
                <a:gd name="T1" fmla="*/ 0 h 89"/>
                <a:gd name="T2" fmla="*/ 5 w 19"/>
                <a:gd name="T3" fmla="*/ 33 h 89"/>
                <a:gd name="T4" fmla="*/ 22 w 19"/>
                <a:gd name="T5" fmla="*/ 88 h 89"/>
                <a:gd name="T6" fmla="*/ 49 w 19"/>
                <a:gd name="T7" fmla="*/ 207 h 89"/>
                <a:gd name="T8" fmla="*/ 26 w 19"/>
                <a:gd name="T9" fmla="*/ 88 h 89"/>
                <a:gd name="T10" fmla="*/ 19 w 19"/>
                <a:gd name="T11" fmla="*/ 7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89">
                  <a:moveTo>
                    <a:pt x="7" y="0"/>
                  </a:moveTo>
                  <a:cubicBezTo>
                    <a:pt x="6" y="5"/>
                    <a:pt x="2" y="8"/>
                    <a:pt x="2" y="14"/>
                  </a:cubicBezTo>
                  <a:cubicBezTo>
                    <a:pt x="3" y="22"/>
                    <a:pt x="8" y="30"/>
                    <a:pt x="9" y="38"/>
                  </a:cubicBezTo>
                  <a:cubicBezTo>
                    <a:pt x="13" y="55"/>
                    <a:pt x="15" y="73"/>
                    <a:pt x="19" y="89"/>
                  </a:cubicBezTo>
                  <a:cubicBezTo>
                    <a:pt x="18" y="72"/>
                    <a:pt x="15" y="55"/>
                    <a:pt x="10" y="38"/>
                  </a:cubicBezTo>
                  <a:cubicBezTo>
                    <a:pt x="8" y="30"/>
                    <a:pt x="0" y="11"/>
                    <a:pt x="7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" name="Freeform 122">
              <a:extLst>
                <a:ext uri="{FF2B5EF4-FFF2-40B4-BE49-F238E27FC236}">
                  <a16:creationId xmlns:a16="http://schemas.microsoft.com/office/drawing/2014/main" id="{25E303CB-5DDE-4C3E-86D7-067CD0020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2077"/>
              <a:ext cx="21" cy="30"/>
            </a:xfrm>
            <a:custGeom>
              <a:avLst/>
              <a:gdLst>
                <a:gd name="T0" fmla="*/ 1 w 16"/>
                <a:gd name="T1" fmla="*/ 50 h 22"/>
                <a:gd name="T2" fmla="*/ 16 w 16"/>
                <a:gd name="T3" fmla="*/ 14 h 22"/>
                <a:gd name="T4" fmla="*/ 24 w 16"/>
                <a:gd name="T5" fmla="*/ 7 h 22"/>
                <a:gd name="T6" fmla="*/ 37 w 16"/>
                <a:gd name="T7" fmla="*/ 10 h 22"/>
                <a:gd name="T8" fmla="*/ 24 w 16"/>
                <a:gd name="T9" fmla="*/ 0 h 22"/>
                <a:gd name="T10" fmla="*/ 9 w 16"/>
                <a:gd name="T11" fmla="*/ 10 h 22"/>
                <a:gd name="T12" fmla="*/ 1 w 16"/>
                <a:gd name="T13" fmla="*/ 34 h 22"/>
                <a:gd name="T14" fmla="*/ 1 w 16"/>
                <a:gd name="T15" fmla="*/ 56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22">
                  <a:moveTo>
                    <a:pt x="1" y="20"/>
                  </a:moveTo>
                  <a:cubicBezTo>
                    <a:pt x="1" y="15"/>
                    <a:pt x="2" y="9"/>
                    <a:pt x="7" y="5"/>
                  </a:cubicBezTo>
                  <a:cubicBezTo>
                    <a:pt x="8" y="4"/>
                    <a:pt x="9" y="3"/>
                    <a:pt x="11" y="3"/>
                  </a:cubicBezTo>
                  <a:cubicBezTo>
                    <a:pt x="13" y="3"/>
                    <a:pt x="14" y="4"/>
                    <a:pt x="16" y="4"/>
                  </a:cubicBezTo>
                  <a:cubicBezTo>
                    <a:pt x="14" y="3"/>
                    <a:pt x="13" y="1"/>
                    <a:pt x="11" y="0"/>
                  </a:cubicBezTo>
                  <a:cubicBezTo>
                    <a:pt x="8" y="0"/>
                    <a:pt x="6" y="2"/>
                    <a:pt x="4" y="4"/>
                  </a:cubicBezTo>
                  <a:cubicBezTo>
                    <a:pt x="3" y="7"/>
                    <a:pt x="2" y="10"/>
                    <a:pt x="1" y="13"/>
                  </a:cubicBezTo>
                  <a:cubicBezTo>
                    <a:pt x="0" y="16"/>
                    <a:pt x="1" y="19"/>
                    <a:pt x="1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9" name="Freeform 123">
              <a:extLst>
                <a:ext uri="{FF2B5EF4-FFF2-40B4-BE49-F238E27FC236}">
                  <a16:creationId xmlns:a16="http://schemas.microsoft.com/office/drawing/2014/main" id="{F1879278-DDB5-4AB7-8E96-72A81F62E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072"/>
              <a:ext cx="22" cy="35"/>
            </a:xfrm>
            <a:custGeom>
              <a:avLst/>
              <a:gdLst>
                <a:gd name="T0" fmla="*/ 0 w 17"/>
                <a:gd name="T1" fmla="*/ 5 h 26"/>
                <a:gd name="T2" fmla="*/ 22 w 17"/>
                <a:gd name="T3" fmla="*/ 22 h 26"/>
                <a:gd name="T4" fmla="*/ 30 w 17"/>
                <a:gd name="T5" fmla="*/ 43 h 26"/>
                <a:gd name="T6" fmla="*/ 32 w 17"/>
                <a:gd name="T7" fmla="*/ 63 h 26"/>
                <a:gd name="T8" fmla="*/ 23 w 17"/>
                <a:gd name="T9" fmla="*/ 20 h 26"/>
                <a:gd name="T10" fmla="*/ 13 w 17"/>
                <a:gd name="T11" fmla="*/ 7 h 26"/>
                <a:gd name="T12" fmla="*/ 6 w 17"/>
                <a:gd name="T13" fmla="*/ 1 h 26"/>
                <a:gd name="T14" fmla="*/ 0 w 17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26">
                  <a:moveTo>
                    <a:pt x="0" y="2"/>
                  </a:moveTo>
                  <a:cubicBezTo>
                    <a:pt x="4" y="0"/>
                    <a:pt x="9" y="5"/>
                    <a:pt x="10" y="9"/>
                  </a:cubicBezTo>
                  <a:cubicBezTo>
                    <a:pt x="12" y="12"/>
                    <a:pt x="13" y="15"/>
                    <a:pt x="14" y="18"/>
                  </a:cubicBezTo>
                  <a:cubicBezTo>
                    <a:pt x="14" y="21"/>
                    <a:pt x="14" y="24"/>
                    <a:pt x="15" y="26"/>
                  </a:cubicBezTo>
                  <a:cubicBezTo>
                    <a:pt x="17" y="20"/>
                    <a:pt x="15" y="13"/>
                    <a:pt x="11" y="8"/>
                  </a:cubicBezTo>
                  <a:cubicBezTo>
                    <a:pt x="10" y="6"/>
                    <a:pt x="8" y="4"/>
                    <a:pt x="6" y="3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2" y="1"/>
                    <a:pt x="1" y="2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87" name="Group 124">
            <a:extLst>
              <a:ext uri="{FF2B5EF4-FFF2-40B4-BE49-F238E27FC236}">
                <a16:creationId xmlns:a16="http://schemas.microsoft.com/office/drawing/2014/main" id="{A1B92A54-D80D-49C8-8717-8FEDE72C850F}"/>
              </a:ext>
            </a:extLst>
          </p:cNvPr>
          <p:cNvGrpSpPr>
            <a:grpSpLocks/>
          </p:cNvGrpSpPr>
          <p:nvPr/>
        </p:nvGrpSpPr>
        <p:grpSpPr bwMode="auto">
          <a:xfrm>
            <a:off x="8242300" y="2366963"/>
            <a:ext cx="1282700" cy="2443162"/>
            <a:chOff x="4289" y="1702"/>
            <a:chExt cx="547" cy="1042"/>
          </a:xfrm>
        </p:grpSpPr>
        <p:sp>
          <p:nvSpPr>
            <p:cNvPr id="16437" name="Freeform 125">
              <a:extLst>
                <a:ext uri="{FF2B5EF4-FFF2-40B4-BE49-F238E27FC236}">
                  <a16:creationId xmlns:a16="http://schemas.microsoft.com/office/drawing/2014/main" id="{B42BEE32-0E09-4235-8575-7572D4499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" y="2038"/>
              <a:ext cx="69" cy="151"/>
            </a:xfrm>
            <a:custGeom>
              <a:avLst/>
              <a:gdLst>
                <a:gd name="T0" fmla="*/ 80 w 52"/>
                <a:gd name="T1" fmla="*/ 254 h 113"/>
                <a:gd name="T2" fmla="*/ 48 w 52"/>
                <a:gd name="T3" fmla="*/ 235 h 113"/>
                <a:gd name="T4" fmla="*/ 31 w 52"/>
                <a:gd name="T5" fmla="*/ 150 h 113"/>
                <a:gd name="T6" fmla="*/ 7 w 52"/>
                <a:gd name="T7" fmla="*/ 73 h 113"/>
                <a:gd name="T8" fmla="*/ 21 w 52"/>
                <a:gd name="T9" fmla="*/ 27 h 113"/>
                <a:gd name="T10" fmla="*/ 61 w 52"/>
                <a:gd name="T11" fmla="*/ 9 h 113"/>
                <a:gd name="T12" fmla="*/ 77 w 52"/>
                <a:gd name="T13" fmla="*/ 41 h 113"/>
                <a:gd name="T14" fmla="*/ 93 w 52"/>
                <a:gd name="T15" fmla="*/ 79 h 113"/>
                <a:gd name="T16" fmla="*/ 117 w 52"/>
                <a:gd name="T17" fmla="*/ 163 h 113"/>
                <a:gd name="T18" fmla="*/ 80 w 52"/>
                <a:gd name="T19" fmla="*/ 254 h 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" h="113">
                  <a:moveTo>
                    <a:pt x="34" y="106"/>
                  </a:moveTo>
                  <a:cubicBezTo>
                    <a:pt x="31" y="112"/>
                    <a:pt x="23" y="113"/>
                    <a:pt x="20" y="99"/>
                  </a:cubicBezTo>
                  <a:cubicBezTo>
                    <a:pt x="17" y="87"/>
                    <a:pt x="17" y="75"/>
                    <a:pt x="13" y="63"/>
                  </a:cubicBezTo>
                  <a:cubicBezTo>
                    <a:pt x="10" y="52"/>
                    <a:pt x="6" y="42"/>
                    <a:pt x="3" y="31"/>
                  </a:cubicBezTo>
                  <a:cubicBezTo>
                    <a:pt x="0" y="21"/>
                    <a:pt x="1" y="18"/>
                    <a:pt x="9" y="11"/>
                  </a:cubicBezTo>
                  <a:cubicBezTo>
                    <a:pt x="13" y="7"/>
                    <a:pt x="20" y="0"/>
                    <a:pt x="26" y="4"/>
                  </a:cubicBezTo>
                  <a:cubicBezTo>
                    <a:pt x="30" y="7"/>
                    <a:pt x="31" y="13"/>
                    <a:pt x="33" y="17"/>
                  </a:cubicBezTo>
                  <a:cubicBezTo>
                    <a:pt x="35" y="23"/>
                    <a:pt x="38" y="28"/>
                    <a:pt x="40" y="33"/>
                  </a:cubicBezTo>
                  <a:cubicBezTo>
                    <a:pt x="44" y="42"/>
                    <a:pt x="52" y="57"/>
                    <a:pt x="50" y="68"/>
                  </a:cubicBezTo>
                  <a:cubicBezTo>
                    <a:pt x="47" y="81"/>
                    <a:pt x="40" y="93"/>
                    <a:pt x="34" y="106"/>
                  </a:cubicBezTo>
                </a:path>
              </a:pathLst>
            </a:custGeom>
            <a:solidFill>
              <a:srgbClr val="D1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Freeform 126">
              <a:extLst>
                <a:ext uri="{FF2B5EF4-FFF2-40B4-BE49-F238E27FC236}">
                  <a16:creationId xmlns:a16="http://schemas.microsoft.com/office/drawing/2014/main" id="{4ED88335-A866-4CB8-A713-9C15D7345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2118"/>
              <a:ext cx="63" cy="127"/>
            </a:xfrm>
            <a:custGeom>
              <a:avLst/>
              <a:gdLst>
                <a:gd name="T0" fmla="*/ 9 w 47"/>
                <a:gd name="T1" fmla="*/ 99 h 95"/>
                <a:gd name="T2" fmla="*/ 64 w 47"/>
                <a:gd name="T3" fmla="*/ 9 h 95"/>
                <a:gd name="T4" fmla="*/ 86 w 47"/>
                <a:gd name="T5" fmla="*/ 110 h 95"/>
                <a:gd name="T6" fmla="*/ 83 w 47"/>
                <a:gd name="T7" fmla="*/ 186 h 95"/>
                <a:gd name="T8" fmla="*/ 48 w 47"/>
                <a:gd name="T9" fmla="*/ 211 h 95"/>
                <a:gd name="T10" fmla="*/ 9 w 47"/>
                <a:gd name="T11" fmla="*/ 99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95">
                  <a:moveTo>
                    <a:pt x="4" y="41"/>
                  </a:moveTo>
                  <a:cubicBezTo>
                    <a:pt x="7" y="27"/>
                    <a:pt x="10" y="7"/>
                    <a:pt x="27" y="4"/>
                  </a:cubicBezTo>
                  <a:cubicBezTo>
                    <a:pt x="47" y="0"/>
                    <a:pt x="37" y="35"/>
                    <a:pt x="36" y="46"/>
                  </a:cubicBezTo>
                  <a:cubicBezTo>
                    <a:pt x="35" y="57"/>
                    <a:pt x="34" y="67"/>
                    <a:pt x="34" y="78"/>
                  </a:cubicBezTo>
                  <a:cubicBezTo>
                    <a:pt x="34" y="89"/>
                    <a:pt x="31" y="95"/>
                    <a:pt x="20" y="88"/>
                  </a:cubicBezTo>
                  <a:cubicBezTo>
                    <a:pt x="5" y="77"/>
                    <a:pt x="0" y="59"/>
                    <a:pt x="4" y="41"/>
                  </a:cubicBezTo>
                </a:path>
              </a:pathLst>
            </a:custGeom>
            <a:solidFill>
              <a:srgbClr val="D1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Freeform 127">
              <a:extLst>
                <a:ext uri="{FF2B5EF4-FFF2-40B4-BE49-F238E27FC236}">
                  <a16:creationId xmlns:a16="http://schemas.microsoft.com/office/drawing/2014/main" id="{505D485E-0C03-40A7-B428-0B36BB505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237"/>
              <a:ext cx="83" cy="106"/>
            </a:xfrm>
            <a:custGeom>
              <a:avLst/>
              <a:gdLst>
                <a:gd name="T0" fmla="*/ 43 w 62"/>
                <a:gd name="T1" fmla="*/ 184 h 79"/>
                <a:gd name="T2" fmla="*/ 15 w 62"/>
                <a:gd name="T3" fmla="*/ 184 h 79"/>
                <a:gd name="T4" fmla="*/ 5 w 62"/>
                <a:gd name="T5" fmla="*/ 160 h 79"/>
                <a:gd name="T6" fmla="*/ 36 w 62"/>
                <a:gd name="T7" fmla="*/ 111 h 79"/>
                <a:gd name="T8" fmla="*/ 118 w 62"/>
                <a:gd name="T9" fmla="*/ 21 h 79"/>
                <a:gd name="T10" fmla="*/ 104 w 62"/>
                <a:gd name="T11" fmla="*/ 148 h 79"/>
                <a:gd name="T12" fmla="*/ 43 w 62"/>
                <a:gd name="T13" fmla="*/ 184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79">
                  <a:moveTo>
                    <a:pt x="18" y="76"/>
                  </a:moveTo>
                  <a:cubicBezTo>
                    <a:pt x="14" y="76"/>
                    <a:pt x="10" y="76"/>
                    <a:pt x="6" y="76"/>
                  </a:cubicBezTo>
                  <a:cubicBezTo>
                    <a:pt x="0" y="76"/>
                    <a:pt x="1" y="72"/>
                    <a:pt x="2" y="66"/>
                  </a:cubicBezTo>
                  <a:cubicBezTo>
                    <a:pt x="3" y="58"/>
                    <a:pt x="9" y="52"/>
                    <a:pt x="15" y="46"/>
                  </a:cubicBezTo>
                  <a:cubicBezTo>
                    <a:pt x="26" y="33"/>
                    <a:pt x="37" y="21"/>
                    <a:pt x="49" y="9"/>
                  </a:cubicBezTo>
                  <a:cubicBezTo>
                    <a:pt x="62" y="0"/>
                    <a:pt x="34" y="41"/>
                    <a:pt x="43" y="61"/>
                  </a:cubicBezTo>
                  <a:cubicBezTo>
                    <a:pt x="43" y="61"/>
                    <a:pt x="51" y="79"/>
                    <a:pt x="18" y="76"/>
                  </a:cubicBezTo>
                  <a:close/>
                </a:path>
              </a:pathLst>
            </a:custGeom>
            <a:solidFill>
              <a:srgbClr val="D1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Freeform 128">
              <a:extLst>
                <a:ext uri="{FF2B5EF4-FFF2-40B4-BE49-F238E27FC236}">
                  <a16:creationId xmlns:a16="http://schemas.microsoft.com/office/drawing/2014/main" id="{6807C64A-13FB-4FCC-BC0D-106E8E75D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1723"/>
              <a:ext cx="516" cy="1001"/>
            </a:xfrm>
            <a:custGeom>
              <a:avLst/>
              <a:gdLst>
                <a:gd name="T0" fmla="*/ 654 w 386"/>
                <a:gd name="T1" fmla="*/ 1654 h 750"/>
                <a:gd name="T2" fmla="*/ 513 w 386"/>
                <a:gd name="T3" fmla="*/ 1782 h 750"/>
                <a:gd name="T4" fmla="*/ 467 w 386"/>
                <a:gd name="T5" fmla="*/ 1682 h 750"/>
                <a:gd name="T6" fmla="*/ 349 w 386"/>
                <a:gd name="T7" fmla="*/ 1369 h 750"/>
                <a:gd name="T8" fmla="*/ 239 w 386"/>
                <a:gd name="T9" fmla="*/ 1228 h 750"/>
                <a:gd name="T10" fmla="*/ 184 w 386"/>
                <a:gd name="T11" fmla="*/ 1295 h 750"/>
                <a:gd name="T12" fmla="*/ 91 w 386"/>
                <a:gd name="T13" fmla="*/ 1479 h 750"/>
                <a:gd name="T14" fmla="*/ 163 w 386"/>
                <a:gd name="T15" fmla="*/ 1619 h 750"/>
                <a:gd name="T16" fmla="*/ 225 w 386"/>
                <a:gd name="T17" fmla="*/ 1492 h 750"/>
                <a:gd name="T18" fmla="*/ 211 w 386"/>
                <a:gd name="T19" fmla="*/ 1640 h 750"/>
                <a:gd name="T20" fmla="*/ 55 w 386"/>
                <a:gd name="T21" fmla="*/ 1512 h 750"/>
                <a:gd name="T22" fmla="*/ 49 w 386"/>
                <a:gd name="T23" fmla="*/ 1132 h 750"/>
                <a:gd name="T24" fmla="*/ 12 w 386"/>
                <a:gd name="T25" fmla="*/ 773 h 750"/>
                <a:gd name="T26" fmla="*/ 74 w 386"/>
                <a:gd name="T27" fmla="*/ 670 h 750"/>
                <a:gd name="T28" fmla="*/ 33 w 386"/>
                <a:gd name="T29" fmla="*/ 826 h 750"/>
                <a:gd name="T30" fmla="*/ 143 w 386"/>
                <a:gd name="T31" fmla="*/ 767 h 750"/>
                <a:gd name="T32" fmla="*/ 128 w 386"/>
                <a:gd name="T33" fmla="*/ 442 h 750"/>
                <a:gd name="T34" fmla="*/ 76 w 386"/>
                <a:gd name="T35" fmla="*/ 259 h 750"/>
                <a:gd name="T36" fmla="*/ 84 w 386"/>
                <a:gd name="T37" fmla="*/ 79 h 750"/>
                <a:gd name="T38" fmla="*/ 102 w 386"/>
                <a:gd name="T39" fmla="*/ 7 h 750"/>
                <a:gd name="T40" fmla="*/ 164 w 386"/>
                <a:gd name="T41" fmla="*/ 33 h 750"/>
                <a:gd name="T42" fmla="*/ 334 w 386"/>
                <a:gd name="T43" fmla="*/ 52 h 750"/>
                <a:gd name="T44" fmla="*/ 376 w 386"/>
                <a:gd name="T45" fmla="*/ 71 h 750"/>
                <a:gd name="T46" fmla="*/ 632 w 386"/>
                <a:gd name="T47" fmla="*/ 271 h 750"/>
                <a:gd name="T48" fmla="*/ 586 w 386"/>
                <a:gd name="T49" fmla="*/ 395 h 750"/>
                <a:gd name="T50" fmla="*/ 275 w 386"/>
                <a:gd name="T51" fmla="*/ 575 h 750"/>
                <a:gd name="T52" fmla="*/ 192 w 386"/>
                <a:gd name="T53" fmla="*/ 719 h 750"/>
                <a:gd name="T54" fmla="*/ 100 w 386"/>
                <a:gd name="T55" fmla="*/ 944 h 750"/>
                <a:gd name="T56" fmla="*/ 106 w 386"/>
                <a:gd name="T57" fmla="*/ 1220 h 750"/>
                <a:gd name="T58" fmla="*/ 192 w 386"/>
                <a:gd name="T59" fmla="*/ 1201 h 750"/>
                <a:gd name="T60" fmla="*/ 255 w 386"/>
                <a:gd name="T61" fmla="*/ 1077 h 750"/>
                <a:gd name="T62" fmla="*/ 328 w 386"/>
                <a:gd name="T63" fmla="*/ 1201 h 750"/>
                <a:gd name="T64" fmla="*/ 602 w 386"/>
                <a:gd name="T65" fmla="*/ 1209 h 750"/>
                <a:gd name="T66" fmla="*/ 856 w 386"/>
                <a:gd name="T67" fmla="*/ 1224 h 750"/>
                <a:gd name="T68" fmla="*/ 896 w 386"/>
                <a:gd name="T69" fmla="*/ 1356 h 750"/>
                <a:gd name="T70" fmla="*/ 726 w 386"/>
                <a:gd name="T71" fmla="*/ 1560 h 7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86" h="750">
                  <a:moveTo>
                    <a:pt x="304" y="656"/>
                  </a:moveTo>
                  <a:cubicBezTo>
                    <a:pt x="293" y="669"/>
                    <a:pt x="284" y="682"/>
                    <a:pt x="274" y="695"/>
                  </a:cubicBezTo>
                  <a:cubicBezTo>
                    <a:pt x="265" y="709"/>
                    <a:pt x="257" y="724"/>
                    <a:pt x="246" y="737"/>
                  </a:cubicBezTo>
                  <a:cubicBezTo>
                    <a:pt x="238" y="746"/>
                    <a:pt x="226" y="750"/>
                    <a:pt x="215" y="749"/>
                  </a:cubicBezTo>
                  <a:cubicBezTo>
                    <a:pt x="208" y="749"/>
                    <a:pt x="207" y="737"/>
                    <a:pt x="204" y="731"/>
                  </a:cubicBezTo>
                  <a:cubicBezTo>
                    <a:pt x="201" y="723"/>
                    <a:pt x="198" y="715"/>
                    <a:pt x="195" y="707"/>
                  </a:cubicBezTo>
                  <a:cubicBezTo>
                    <a:pt x="183" y="679"/>
                    <a:pt x="170" y="650"/>
                    <a:pt x="159" y="621"/>
                  </a:cubicBezTo>
                  <a:cubicBezTo>
                    <a:pt x="154" y="606"/>
                    <a:pt x="150" y="591"/>
                    <a:pt x="146" y="576"/>
                  </a:cubicBezTo>
                  <a:cubicBezTo>
                    <a:pt x="142" y="559"/>
                    <a:pt x="139" y="547"/>
                    <a:pt x="127" y="534"/>
                  </a:cubicBezTo>
                  <a:cubicBezTo>
                    <a:pt x="120" y="526"/>
                    <a:pt x="110" y="518"/>
                    <a:pt x="100" y="516"/>
                  </a:cubicBezTo>
                  <a:cubicBezTo>
                    <a:pt x="94" y="516"/>
                    <a:pt x="94" y="520"/>
                    <a:pt x="91" y="525"/>
                  </a:cubicBezTo>
                  <a:cubicBezTo>
                    <a:pt x="87" y="532"/>
                    <a:pt x="83" y="539"/>
                    <a:pt x="77" y="545"/>
                  </a:cubicBezTo>
                  <a:cubicBezTo>
                    <a:pt x="69" y="556"/>
                    <a:pt x="59" y="567"/>
                    <a:pt x="52" y="579"/>
                  </a:cubicBezTo>
                  <a:cubicBezTo>
                    <a:pt x="43" y="592"/>
                    <a:pt x="40" y="607"/>
                    <a:pt x="38" y="622"/>
                  </a:cubicBezTo>
                  <a:cubicBezTo>
                    <a:pt x="37" y="634"/>
                    <a:pt x="32" y="653"/>
                    <a:pt x="37" y="665"/>
                  </a:cubicBezTo>
                  <a:cubicBezTo>
                    <a:pt x="42" y="676"/>
                    <a:pt x="55" y="691"/>
                    <a:pt x="68" y="681"/>
                  </a:cubicBezTo>
                  <a:cubicBezTo>
                    <a:pt x="78" y="674"/>
                    <a:pt x="85" y="661"/>
                    <a:pt x="85" y="649"/>
                  </a:cubicBezTo>
                  <a:cubicBezTo>
                    <a:pt x="86" y="641"/>
                    <a:pt x="79" y="623"/>
                    <a:pt x="94" y="628"/>
                  </a:cubicBezTo>
                  <a:cubicBezTo>
                    <a:pt x="103" y="630"/>
                    <a:pt x="103" y="649"/>
                    <a:pt x="102" y="656"/>
                  </a:cubicBezTo>
                  <a:cubicBezTo>
                    <a:pt x="101" y="669"/>
                    <a:pt x="97" y="681"/>
                    <a:pt x="88" y="690"/>
                  </a:cubicBezTo>
                  <a:cubicBezTo>
                    <a:pt x="72" y="708"/>
                    <a:pt x="39" y="704"/>
                    <a:pt x="28" y="681"/>
                  </a:cubicBezTo>
                  <a:cubicBezTo>
                    <a:pt x="22" y="668"/>
                    <a:pt x="23" y="650"/>
                    <a:pt x="23" y="636"/>
                  </a:cubicBezTo>
                  <a:cubicBezTo>
                    <a:pt x="23" y="618"/>
                    <a:pt x="25" y="600"/>
                    <a:pt x="26" y="582"/>
                  </a:cubicBezTo>
                  <a:cubicBezTo>
                    <a:pt x="28" y="547"/>
                    <a:pt x="25" y="511"/>
                    <a:pt x="21" y="476"/>
                  </a:cubicBezTo>
                  <a:cubicBezTo>
                    <a:pt x="18" y="442"/>
                    <a:pt x="14" y="408"/>
                    <a:pt x="10" y="373"/>
                  </a:cubicBezTo>
                  <a:cubicBezTo>
                    <a:pt x="8" y="357"/>
                    <a:pt x="6" y="341"/>
                    <a:pt x="5" y="325"/>
                  </a:cubicBezTo>
                  <a:cubicBezTo>
                    <a:pt x="3" y="311"/>
                    <a:pt x="0" y="295"/>
                    <a:pt x="7" y="282"/>
                  </a:cubicBezTo>
                  <a:cubicBezTo>
                    <a:pt x="13" y="270"/>
                    <a:pt x="25" y="275"/>
                    <a:pt x="31" y="282"/>
                  </a:cubicBezTo>
                  <a:cubicBezTo>
                    <a:pt x="41" y="293"/>
                    <a:pt x="29" y="308"/>
                    <a:pt x="22" y="316"/>
                  </a:cubicBezTo>
                  <a:cubicBezTo>
                    <a:pt x="14" y="326"/>
                    <a:pt x="7" y="335"/>
                    <a:pt x="14" y="348"/>
                  </a:cubicBezTo>
                  <a:cubicBezTo>
                    <a:pt x="20" y="359"/>
                    <a:pt x="37" y="367"/>
                    <a:pt x="47" y="356"/>
                  </a:cubicBezTo>
                  <a:cubicBezTo>
                    <a:pt x="55" y="347"/>
                    <a:pt x="57" y="333"/>
                    <a:pt x="60" y="323"/>
                  </a:cubicBezTo>
                  <a:cubicBezTo>
                    <a:pt x="64" y="307"/>
                    <a:pt x="68" y="290"/>
                    <a:pt x="69" y="274"/>
                  </a:cubicBezTo>
                  <a:cubicBezTo>
                    <a:pt x="72" y="244"/>
                    <a:pt x="68" y="213"/>
                    <a:pt x="54" y="186"/>
                  </a:cubicBezTo>
                  <a:cubicBezTo>
                    <a:pt x="48" y="176"/>
                    <a:pt x="39" y="167"/>
                    <a:pt x="35" y="155"/>
                  </a:cubicBezTo>
                  <a:cubicBezTo>
                    <a:pt x="30" y="140"/>
                    <a:pt x="31" y="125"/>
                    <a:pt x="32" y="109"/>
                  </a:cubicBezTo>
                  <a:cubicBezTo>
                    <a:pt x="33" y="92"/>
                    <a:pt x="34" y="75"/>
                    <a:pt x="34" y="59"/>
                  </a:cubicBezTo>
                  <a:cubicBezTo>
                    <a:pt x="34" y="50"/>
                    <a:pt x="34" y="42"/>
                    <a:pt x="35" y="33"/>
                  </a:cubicBezTo>
                  <a:cubicBezTo>
                    <a:pt x="35" y="27"/>
                    <a:pt x="32" y="14"/>
                    <a:pt x="37" y="9"/>
                  </a:cubicBezTo>
                  <a:cubicBezTo>
                    <a:pt x="39" y="7"/>
                    <a:pt x="41" y="5"/>
                    <a:pt x="43" y="3"/>
                  </a:cubicBezTo>
                  <a:cubicBezTo>
                    <a:pt x="46" y="0"/>
                    <a:pt x="47" y="2"/>
                    <a:pt x="51" y="4"/>
                  </a:cubicBezTo>
                  <a:cubicBezTo>
                    <a:pt x="57" y="8"/>
                    <a:pt x="62" y="11"/>
                    <a:pt x="69" y="14"/>
                  </a:cubicBezTo>
                  <a:cubicBezTo>
                    <a:pt x="83" y="22"/>
                    <a:pt x="99" y="26"/>
                    <a:pt x="116" y="25"/>
                  </a:cubicBezTo>
                  <a:cubicBezTo>
                    <a:pt x="124" y="24"/>
                    <a:pt x="132" y="23"/>
                    <a:pt x="140" y="22"/>
                  </a:cubicBezTo>
                  <a:cubicBezTo>
                    <a:pt x="144" y="21"/>
                    <a:pt x="147" y="21"/>
                    <a:pt x="151" y="21"/>
                  </a:cubicBezTo>
                  <a:cubicBezTo>
                    <a:pt x="153" y="24"/>
                    <a:pt x="155" y="27"/>
                    <a:pt x="157" y="30"/>
                  </a:cubicBezTo>
                  <a:cubicBezTo>
                    <a:pt x="167" y="43"/>
                    <a:pt x="178" y="54"/>
                    <a:pt x="190" y="65"/>
                  </a:cubicBezTo>
                  <a:cubicBezTo>
                    <a:pt x="212" y="85"/>
                    <a:pt x="238" y="101"/>
                    <a:pt x="265" y="114"/>
                  </a:cubicBezTo>
                  <a:cubicBezTo>
                    <a:pt x="275" y="119"/>
                    <a:pt x="280" y="125"/>
                    <a:pt x="278" y="137"/>
                  </a:cubicBezTo>
                  <a:cubicBezTo>
                    <a:pt x="274" y="155"/>
                    <a:pt x="260" y="159"/>
                    <a:pt x="245" y="166"/>
                  </a:cubicBezTo>
                  <a:cubicBezTo>
                    <a:pt x="223" y="177"/>
                    <a:pt x="200" y="188"/>
                    <a:pt x="177" y="200"/>
                  </a:cubicBezTo>
                  <a:cubicBezTo>
                    <a:pt x="155" y="212"/>
                    <a:pt x="131" y="223"/>
                    <a:pt x="115" y="242"/>
                  </a:cubicBezTo>
                  <a:cubicBezTo>
                    <a:pt x="108" y="251"/>
                    <a:pt x="99" y="258"/>
                    <a:pt x="93" y="268"/>
                  </a:cubicBezTo>
                  <a:cubicBezTo>
                    <a:pt x="87" y="278"/>
                    <a:pt x="84" y="291"/>
                    <a:pt x="81" y="303"/>
                  </a:cubicBezTo>
                  <a:cubicBezTo>
                    <a:pt x="73" y="328"/>
                    <a:pt x="67" y="353"/>
                    <a:pt x="56" y="376"/>
                  </a:cubicBezTo>
                  <a:cubicBezTo>
                    <a:pt x="52" y="385"/>
                    <a:pt x="48" y="390"/>
                    <a:pt x="42" y="397"/>
                  </a:cubicBezTo>
                  <a:cubicBezTo>
                    <a:pt x="36" y="404"/>
                    <a:pt x="35" y="421"/>
                    <a:pt x="36" y="429"/>
                  </a:cubicBezTo>
                  <a:cubicBezTo>
                    <a:pt x="41" y="457"/>
                    <a:pt x="45" y="485"/>
                    <a:pt x="44" y="513"/>
                  </a:cubicBezTo>
                  <a:cubicBezTo>
                    <a:pt x="44" y="527"/>
                    <a:pt x="47" y="532"/>
                    <a:pt x="61" y="526"/>
                  </a:cubicBezTo>
                  <a:cubicBezTo>
                    <a:pt x="70" y="522"/>
                    <a:pt x="76" y="512"/>
                    <a:pt x="81" y="505"/>
                  </a:cubicBezTo>
                  <a:cubicBezTo>
                    <a:pt x="87" y="497"/>
                    <a:pt x="93" y="488"/>
                    <a:pt x="96" y="479"/>
                  </a:cubicBezTo>
                  <a:cubicBezTo>
                    <a:pt x="99" y="471"/>
                    <a:pt x="98" y="455"/>
                    <a:pt x="107" y="453"/>
                  </a:cubicBezTo>
                  <a:cubicBezTo>
                    <a:pt x="107" y="462"/>
                    <a:pt x="104" y="472"/>
                    <a:pt x="107" y="481"/>
                  </a:cubicBezTo>
                  <a:cubicBezTo>
                    <a:pt x="110" y="492"/>
                    <a:pt x="127" y="502"/>
                    <a:pt x="137" y="505"/>
                  </a:cubicBezTo>
                  <a:cubicBezTo>
                    <a:pt x="143" y="506"/>
                    <a:pt x="150" y="505"/>
                    <a:pt x="156" y="506"/>
                  </a:cubicBezTo>
                  <a:cubicBezTo>
                    <a:pt x="188" y="507"/>
                    <a:pt x="220" y="508"/>
                    <a:pt x="252" y="509"/>
                  </a:cubicBezTo>
                  <a:cubicBezTo>
                    <a:pt x="283" y="510"/>
                    <a:pt x="314" y="512"/>
                    <a:pt x="345" y="513"/>
                  </a:cubicBezTo>
                  <a:cubicBezTo>
                    <a:pt x="349" y="513"/>
                    <a:pt x="355" y="511"/>
                    <a:pt x="358" y="515"/>
                  </a:cubicBezTo>
                  <a:cubicBezTo>
                    <a:pt x="368" y="525"/>
                    <a:pt x="382" y="534"/>
                    <a:pt x="384" y="549"/>
                  </a:cubicBezTo>
                  <a:cubicBezTo>
                    <a:pt x="386" y="556"/>
                    <a:pt x="378" y="567"/>
                    <a:pt x="375" y="570"/>
                  </a:cubicBezTo>
                  <a:cubicBezTo>
                    <a:pt x="369" y="581"/>
                    <a:pt x="361" y="591"/>
                    <a:pt x="353" y="600"/>
                  </a:cubicBezTo>
                  <a:cubicBezTo>
                    <a:pt x="337" y="620"/>
                    <a:pt x="320" y="637"/>
                    <a:pt x="304" y="656"/>
                  </a:cubicBezTo>
                </a:path>
              </a:pathLst>
            </a:custGeom>
            <a:solidFill>
              <a:srgbClr val="D1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Freeform 129">
              <a:extLst>
                <a:ext uri="{FF2B5EF4-FFF2-40B4-BE49-F238E27FC236}">
                  <a16:creationId xmlns:a16="http://schemas.microsoft.com/office/drawing/2014/main" id="{BBA5B778-BA2D-440E-AF92-A48986077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6" y="1996"/>
              <a:ext cx="104" cy="244"/>
            </a:xfrm>
            <a:custGeom>
              <a:avLst/>
              <a:gdLst>
                <a:gd name="T0" fmla="*/ 129 w 78"/>
                <a:gd name="T1" fmla="*/ 69 h 183"/>
                <a:gd name="T2" fmla="*/ 5 w 78"/>
                <a:gd name="T3" fmla="*/ 112 h 183"/>
                <a:gd name="T4" fmla="*/ 15 w 78"/>
                <a:gd name="T5" fmla="*/ 159 h 183"/>
                <a:gd name="T6" fmla="*/ 28 w 78"/>
                <a:gd name="T7" fmla="*/ 219 h 183"/>
                <a:gd name="T8" fmla="*/ 63 w 78"/>
                <a:gd name="T9" fmla="*/ 325 h 183"/>
                <a:gd name="T10" fmla="*/ 171 w 78"/>
                <a:gd name="T11" fmla="*/ 292 h 183"/>
                <a:gd name="T12" fmla="*/ 183 w 78"/>
                <a:gd name="T13" fmla="*/ 241 h 183"/>
                <a:gd name="T14" fmla="*/ 172 w 78"/>
                <a:gd name="T15" fmla="*/ 177 h 183"/>
                <a:gd name="T16" fmla="*/ 129 w 78"/>
                <a:gd name="T17" fmla="*/ 69 h 183"/>
                <a:gd name="T18" fmla="*/ 116 w 78"/>
                <a:gd name="T19" fmla="*/ 327 h 183"/>
                <a:gd name="T20" fmla="*/ 84 w 78"/>
                <a:gd name="T21" fmla="*/ 311 h 183"/>
                <a:gd name="T22" fmla="*/ 69 w 78"/>
                <a:gd name="T23" fmla="*/ 225 h 183"/>
                <a:gd name="T24" fmla="*/ 43 w 78"/>
                <a:gd name="T25" fmla="*/ 149 h 183"/>
                <a:gd name="T26" fmla="*/ 57 w 78"/>
                <a:gd name="T27" fmla="*/ 101 h 183"/>
                <a:gd name="T28" fmla="*/ 100 w 78"/>
                <a:gd name="T29" fmla="*/ 85 h 183"/>
                <a:gd name="T30" fmla="*/ 113 w 78"/>
                <a:gd name="T31" fmla="*/ 116 h 183"/>
                <a:gd name="T32" fmla="*/ 129 w 78"/>
                <a:gd name="T33" fmla="*/ 155 h 183"/>
                <a:gd name="T34" fmla="*/ 155 w 78"/>
                <a:gd name="T35" fmla="*/ 236 h 183"/>
                <a:gd name="T36" fmla="*/ 116 w 78"/>
                <a:gd name="T37" fmla="*/ 327 h 1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8" h="183">
                  <a:moveTo>
                    <a:pt x="55" y="29"/>
                  </a:moveTo>
                  <a:cubicBezTo>
                    <a:pt x="45" y="0"/>
                    <a:pt x="6" y="28"/>
                    <a:pt x="2" y="47"/>
                  </a:cubicBezTo>
                  <a:cubicBezTo>
                    <a:pt x="0" y="53"/>
                    <a:pt x="4" y="61"/>
                    <a:pt x="6" y="67"/>
                  </a:cubicBezTo>
                  <a:cubicBezTo>
                    <a:pt x="8" y="75"/>
                    <a:pt x="10" y="84"/>
                    <a:pt x="12" y="92"/>
                  </a:cubicBezTo>
                  <a:cubicBezTo>
                    <a:pt x="16" y="107"/>
                    <a:pt x="20" y="123"/>
                    <a:pt x="26" y="137"/>
                  </a:cubicBezTo>
                  <a:cubicBezTo>
                    <a:pt x="44" y="183"/>
                    <a:pt x="67" y="137"/>
                    <a:pt x="72" y="123"/>
                  </a:cubicBezTo>
                  <a:cubicBezTo>
                    <a:pt x="74" y="116"/>
                    <a:pt x="76" y="109"/>
                    <a:pt x="77" y="102"/>
                  </a:cubicBezTo>
                  <a:cubicBezTo>
                    <a:pt x="78" y="92"/>
                    <a:pt x="76" y="85"/>
                    <a:pt x="73" y="75"/>
                  </a:cubicBezTo>
                  <a:cubicBezTo>
                    <a:pt x="68" y="59"/>
                    <a:pt x="61" y="44"/>
                    <a:pt x="55" y="29"/>
                  </a:cubicBezTo>
                  <a:moveTo>
                    <a:pt x="49" y="138"/>
                  </a:moveTo>
                  <a:cubicBezTo>
                    <a:pt x="46" y="144"/>
                    <a:pt x="39" y="145"/>
                    <a:pt x="35" y="131"/>
                  </a:cubicBezTo>
                  <a:cubicBezTo>
                    <a:pt x="32" y="119"/>
                    <a:pt x="32" y="107"/>
                    <a:pt x="29" y="95"/>
                  </a:cubicBezTo>
                  <a:cubicBezTo>
                    <a:pt x="25" y="84"/>
                    <a:pt x="21" y="74"/>
                    <a:pt x="18" y="63"/>
                  </a:cubicBezTo>
                  <a:cubicBezTo>
                    <a:pt x="15" y="53"/>
                    <a:pt x="16" y="50"/>
                    <a:pt x="24" y="43"/>
                  </a:cubicBezTo>
                  <a:cubicBezTo>
                    <a:pt x="28" y="38"/>
                    <a:pt x="35" y="32"/>
                    <a:pt x="42" y="36"/>
                  </a:cubicBezTo>
                  <a:cubicBezTo>
                    <a:pt x="45" y="39"/>
                    <a:pt x="46" y="45"/>
                    <a:pt x="48" y="49"/>
                  </a:cubicBezTo>
                  <a:cubicBezTo>
                    <a:pt x="50" y="54"/>
                    <a:pt x="53" y="60"/>
                    <a:pt x="55" y="65"/>
                  </a:cubicBezTo>
                  <a:cubicBezTo>
                    <a:pt x="59" y="74"/>
                    <a:pt x="68" y="89"/>
                    <a:pt x="65" y="100"/>
                  </a:cubicBezTo>
                  <a:cubicBezTo>
                    <a:pt x="62" y="113"/>
                    <a:pt x="55" y="125"/>
                    <a:pt x="49" y="138"/>
                  </a:cubicBezTo>
                </a:path>
              </a:pathLst>
            </a:custGeom>
            <a:solidFill>
              <a:srgbClr val="F2CBDC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Freeform 130">
              <a:extLst>
                <a:ext uri="{FF2B5EF4-FFF2-40B4-BE49-F238E27FC236}">
                  <a16:creationId xmlns:a16="http://schemas.microsoft.com/office/drawing/2014/main" id="{F028719A-4120-4A28-95FA-4875052B0E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6" y="1996"/>
              <a:ext cx="104" cy="244"/>
            </a:xfrm>
            <a:custGeom>
              <a:avLst/>
              <a:gdLst>
                <a:gd name="T0" fmla="*/ 129 w 78"/>
                <a:gd name="T1" fmla="*/ 69 h 183"/>
                <a:gd name="T2" fmla="*/ 5 w 78"/>
                <a:gd name="T3" fmla="*/ 112 h 183"/>
                <a:gd name="T4" fmla="*/ 15 w 78"/>
                <a:gd name="T5" fmla="*/ 159 h 183"/>
                <a:gd name="T6" fmla="*/ 28 w 78"/>
                <a:gd name="T7" fmla="*/ 219 h 183"/>
                <a:gd name="T8" fmla="*/ 63 w 78"/>
                <a:gd name="T9" fmla="*/ 325 h 183"/>
                <a:gd name="T10" fmla="*/ 171 w 78"/>
                <a:gd name="T11" fmla="*/ 292 h 183"/>
                <a:gd name="T12" fmla="*/ 183 w 78"/>
                <a:gd name="T13" fmla="*/ 241 h 183"/>
                <a:gd name="T14" fmla="*/ 172 w 78"/>
                <a:gd name="T15" fmla="*/ 177 h 183"/>
                <a:gd name="T16" fmla="*/ 129 w 78"/>
                <a:gd name="T17" fmla="*/ 69 h 183"/>
                <a:gd name="T18" fmla="*/ 116 w 78"/>
                <a:gd name="T19" fmla="*/ 327 h 183"/>
                <a:gd name="T20" fmla="*/ 84 w 78"/>
                <a:gd name="T21" fmla="*/ 311 h 183"/>
                <a:gd name="T22" fmla="*/ 69 w 78"/>
                <a:gd name="T23" fmla="*/ 225 h 183"/>
                <a:gd name="T24" fmla="*/ 43 w 78"/>
                <a:gd name="T25" fmla="*/ 149 h 183"/>
                <a:gd name="T26" fmla="*/ 57 w 78"/>
                <a:gd name="T27" fmla="*/ 101 h 183"/>
                <a:gd name="T28" fmla="*/ 100 w 78"/>
                <a:gd name="T29" fmla="*/ 85 h 183"/>
                <a:gd name="T30" fmla="*/ 113 w 78"/>
                <a:gd name="T31" fmla="*/ 116 h 183"/>
                <a:gd name="T32" fmla="*/ 129 w 78"/>
                <a:gd name="T33" fmla="*/ 155 h 183"/>
                <a:gd name="T34" fmla="*/ 155 w 78"/>
                <a:gd name="T35" fmla="*/ 236 h 183"/>
                <a:gd name="T36" fmla="*/ 116 w 78"/>
                <a:gd name="T37" fmla="*/ 327 h 1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8" h="183">
                  <a:moveTo>
                    <a:pt x="55" y="29"/>
                  </a:moveTo>
                  <a:cubicBezTo>
                    <a:pt x="45" y="0"/>
                    <a:pt x="6" y="28"/>
                    <a:pt x="2" y="47"/>
                  </a:cubicBezTo>
                  <a:cubicBezTo>
                    <a:pt x="0" y="53"/>
                    <a:pt x="4" y="61"/>
                    <a:pt x="6" y="67"/>
                  </a:cubicBezTo>
                  <a:cubicBezTo>
                    <a:pt x="8" y="75"/>
                    <a:pt x="10" y="84"/>
                    <a:pt x="12" y="92"/>
                  </a:cubicBezTo>
                  <a:cubicBezTo>
                    <a:pt x="16" y="107"/>
                    <a:pt x="20" y="123"/>
                    <a:pt x="26" y="137"/>
                  </a:cubicBezTo>
                  <a:cubicBezTo>
                    <a:pt x="44" y="183"/>
                    <a:pt x="67" y="137"/>
                    <a:pt x="72" y="123"/>
                  </a:cubicBezTo>
                  <a:cubicBezTo>
                    <a:pt x="74" y="116"/>
                    <a:pt x="76" y="109"/>
                    <a:pt x="77" y="102"/>
                  </a:cubicBezTo>
                  <a:cubicBezTo>
                    <a:pt x="78" y="92"/>
                    <a:pt x="76" y="85"/>
                    <a:pt x="73" y="75"/>
                  </a:cubicBezTo>
                  <a:cubicBezTo>
                    <a:pt x="68" y="59"/>
                    <a:pt x="61" y="44"/>
                    <a:pt x="55" y="29"/>
                  </a:cubicBezTo>
                  <a:moveTo>
                    <a:pt x="49" y="138"/>
                  </a:moveTo>
                  <a:cubicBezTo>
                    <a:pt x="46" y="144"/>
                    <a:pt x="39" y="145"/>
                    <a:pt x="35" y="131"/>
                  </a:cubicBezTo>
                  <a:cubicBezTo>
                    <a:pt x="32" y="119"/>
                    <a:pt x="32" y="107"/>
                    <a:pt x="29" y="95"/>
                  </a:cubicBezTo>
                  <a:cubicBezTo>
                    <a:pt x="25" y="84"/>
                    <a:pt x="21" y="74"/>
                    <a:pt x="18" y="63"/>
                  </a:cubicBezTo>
                  <a:cubicBezTo>
                    <a:pt x="15" y="53"/>
                    <a:pt x="16" y="50"/>
                    <a:pt x="24" y="43"/>
                  </a:cubicBezTo>
                  <a:cubicBezTo>
                    <a:pt x="28" y="38"/>
                    <a:pt x="35" y="32"/>
                    <a:pt x="42" y="36"/>
                  </a:cubicBezTo>
                  <a:cubicBezTo>
                    <a:pt x="45" y="39"/>
                    <a:pt x="46" y="45"/>
                    <a:pt x="48" y="49"/>
                  </a:cubicBezTo>
                  <a:cubicBezTo>
                    <a:pt x="50" y="54"/>
                    <a:pt x="53" y="60"/>
                    <a:pt x="55" y="65"/>
                  </a:cubicBezTo>
                  <a:cubicBezTo>
                    <a:pt x="59" y="74"/>
                    <a:pt x="68" y="89"/>
                    <a:pt x="65" y="100"/>
                  </a:cubicBezTo>
                  <a:cubicBezTo>
                    <a:pt x="62" y="113"/>
                    <a:pt x="55" y="125"/>
                    <a:pt x="49" y="138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Freeform 131">
              <a:extLst>
                <a:ext uri="{FF2B5EF4-FFF2-40B4-BE49-F238E27FC236}">
                  <a16:creationId xmlns:a16="http://schemas.microsoft.com/office/drawing/2014/main" id="{622E722C-A585-465E-8EE3-5F09D8643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2" y="2101"/>
              <a:ext cx="80" cy="161"/>
            </a:xfrm>
            <a:custGeom>
              <a:avLst/>
              <a:gdLst>
                <a:gd name="T0" fmla="*/ 15 w 60"/>
                <a:gd name="T1" fmla="*/ 213 h 121"/>
                <a:gd name="T2" fmla="*/ 52 w 60"/>
                <a:gd name="T3" fmla="*/ 257 h 121"/>
                <a:gd name="T4" fmla="*/ 92 w 60"/>
                <a:gd name="T5" fmla="*/ 285 h 121"/>
                <a:gd name="T6" fmla="*/ 143 w 60"/>
                <a:gd name="T7" fmla="*/ 237 h 121"/>
                <a:gd name="T8" fmla="*/ 143 w 60"/>
                <a:gd name="T9" fmla="*/ 97 h 121"/>
                <a:gd name="T10" fmla="*/ 143 w 60"/>
                <a:gd name="T11" fmla="*/ 48 h 121"/>
                <a:gd name="T12" fmla="*/ 76 w 60"/>
                <a:gd name="T13" fmla="*/ 7 h 121"/>
                <a:gd name="T14" fmla="*/ 7 w 60"/>
                <a:gd name="T15" fmla="*/ 84 h 121"/>
                <a:gd name="T16" fmla="*/ 1 w 60"/>
                <a:gd name="T17" fmla="*/ 145 h 121"/>
                <a:gd name="T18" fmla="*/ 15 w 60"/>
                <a:gd name="T19" fmla="*/ 213 h 121"/>
                <a:gd name="T20" fmla="*/ 31 w 60"/>
                <a:gd name="T21" fmla="*/ 128 h 121"/>
                <a:gd name="T22" fmla="*/ 85 w 60"/>
                <a:gd name="T23" fmla="*/ 41 h 121"/>
                <a:gd name="T24" fmla="*/ 107 w 60"/>
                <a:gd name="T25" fmla="*/ 140 h 121"/>
                <a:gd name="T26" fmla="*/ 101 w 60"/>
                <a:gd name="T27" fmla="*/ 214 h 121"/>
                <a:gd name="T28" fmla="*/ 69 w 60"/>
                <a:gd name="T29" fmla="*/ 236 h 121"/>
                <a:gd name="T30" fmla="*/ 31 w 60"/>
                <a:gd name="T31" fmla="*/ 128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" h="121">
                  <a:moveTo>
                    <a:pt x="6" y="90"/>
                  </a:moveTo>
                  <a:cubicBezTo>
                    <a:pt x="9" y="98"/>
                    <a:pt x="16" y="103"/>
                    <a:pt x="22" y="109"/>
                  </a:cubicBezTo>
                  <a:cubicBezTo>
                    <a:pt x="26" y="112"/>
                    <a:pt x="33" y="121"/>
                    <a:pt x="39" y="121"/>
                  </a:cubicBezTo>
                  <a:cubicBezTo>
                    <a:pt x="48" y="121"/>
                    <a:pt x="60" y="111"/>
                    <a:pt x="60" y="101"/>
                  </a:cubicBezTo>
                  <a:cubicBezTo>
                    <a:pt x="60" y="81"/>
                    <a:pt x="60" y="61"/>
                    <a:pt x="60" y="41"/>
                  </a:cubicBezTo>
                  <a:cubicBezTo>
                    <a:pt x="60" y="34"/>
                    <a:pt x="60" y="27"/>
                    <a:pt x="60" y="20"/>
                  </a:cubicBezTo>
                  <a:cubicBezTo>
                    <a:pt x="60" y="2"/>
                    <a:pt x="46" y="0"/>
                    <a:pt x="32" y="3"/>
                  </a:cubicBezTo>
                  <a:cubicBezTo>
                    <a:pt x="15" y="5"/>
                    <a:pt x="5" y="18"/>
                    <a:pt x="3" y="35"/>
                  </a:cubicBezTo>
                  <a:cubicBezTo>
                    <a:pt x="3" y="39"/>
                    <a:pt x="1" y="57"/>
                    <a:pt x="1" y="62"/>
                  </a:cubicBezTo>
                  <a:cubicBezTo>
                    <a:pt x="0" y="72"/>
                    <a:pt x="3" y="81"/>
                    <a:pt x="6" y="90"/>
                  </a:cubicBezTo>
                  <a:moveTo>
                    <a:pt x="13" y="54"/>
                  </a:moveTo>
                  <a:cubicBezTo>
                    <a:pt x="16" y="40"/>
                    <a:pt x="19" y="20"/>
                    <a:pt x="36" y="17"/>
                  </a:cubicBezTo>
                  <a:cubicBezTo>
                    <a:pt x="56" y="13"/>
                    <a:pt x="46" y="48"/>
                    <a:pt x="45" y="59"/>
                  </a:cubicBezTo>
                  <a:cubicBezTo>
                    <a:pt x="44" y="70"/>
                    <a:pt x="43" y="80"/>
                    <a:pt x="43" y="91"/>
                  </a:cubicBezTo>
                  <a:cubicBezTo>
                    <a:pt x="43" y="102"/>
                    <a:pt x="41" y="108"/>
                    <a:pt x="29" y="100"/>
                  </a:cubicBezTo>
                  <a:cubicBezTo>
                    <a:pt x="14" y="90"/>
                    <a:pt x="10" y="72"/>
                    <a:pt x="13" y="54"/>
                  </a:cubicBezTo>
                </a:path>
              </a:pathLst>
            </a:custGeom>
            <a:solidFill>
              <a:srgbClr val="F2CBDC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Freeform 132">
              <a:extLst>
                <a:ext uri="{FF2B5EF4-FFF2-40B4-BE49-F238E27FC236}">
                  <a16:creationId xmlns:a16="http://schemas.microsoft.com/office/drawing/2014/main" id="{93B2B6D4-B28C-43BB-A8B0-0100DABD4E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2" y="2101"/>
              <a:ext cx="80" cy="161"/>
            </a:xfrm>
            <a:custGeom>
              <a:avLst/>
              <a:gdLst>
                <a:gd name="T0" fmla="*/ 15 w 60"/>
                <a:gd name="T1" fmla="*/ 213 h 121"/>
                <a:gd name="T2" fmla="*/ 52 w 60"/>
                <a:gd name="T3" fmla="*/ 257 h 121"/>
                <a:gd name="T4" fmla="*/ 92 w 60"/>
                <a:gd name="T5" fmla="*/ 285 h 121"/>
                <a:gd name="T6" fmla="*/ 143 w 60"/>
                <a:gd name="T7" fmla="*/ 237 h 121"/>
                <a:gd name="T8" fmla="*/ 143 w 60"/>
                <a:gd name="T9" fmla="*/ 97 h 121"/>
                <a:gd name="T10" fmla="*/ 143 w 60"/>
                <a:gd name="T11" fmla="*/ 48 h 121"/>
                <a:gd name="T12" fmla="*/ 76 w 60"/>
                <a:gd name="T13" fmla="*/ 7 h 121"/>
                <a:gd name="T14" fmla="*/ 7 w 60"/>
                <a:gd name="T15" fmla="*/ 84 h 121"/>
                <a:gd name="T16" fmla="*/ 1 w 60"/>
                <a:gd name="T17" fmla="*/ 145 h 121"/>
                <a:gd name="T18" fmla="*/ 15 w 60"/>
                <a:gd name="T19" fmla="*/ 213 h 121"/>
                <a:gd name="T20" fmla="*/ 31 w 60"/>
                <a:gd name="T21" fmla="*/ 128 h 121"/>
                <a:gd name="T22" fmla="*/ 85 w 60"/>
                <a:gd name="T23" fmla="*/ 41 h 121"/>
                <a:gd name="T24" fmla="*/ 107 w 60"/>
                <a:gd name="T25" fmla="*/ 140 h 121"/>
                <a:gd name="T26" fmla="*/ 101 w 60"/>
                <a:gd name="T27" fmla="*/ 214 h 121"/>
                <a:gd name="T28" fmla="*/ 69 w 60"/>
                <a:gd name="T29" fmla="*/ 236 h 121"/>
                <a:gd name="T30" fmla="*/ 31 w 60"/>
                <a:gd name="T31" fmla="*/ 128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" h="121">
                  <a:moveTo>
                    <a:pt x="6" y="90"/>
                  </a:moveTo>
                  <a:cubicBezTo>
                    <a:pt x="9" y="98"/>
                    <a:pt x="16" y="103"/>
                    <a:pt x="22" y="109"/>
                  </a:cubicBezTo>
                  <a:cubicBezTo>
                    <a:pt x="26" y="112"/>
                    <a:pt x="33" y="121"/>
                    <a:pt x="39" y="121"/>
                  </a:cubicBezTo>
                  <a:cubicBezTo>
                    <a:pt x="48" y="121"/>
                    <a:pt x="60" y="111"/>
                    <a:pt x="60" y="101"/>
                  </a:cubicBezTo>
                  <a:cubicBezTo>
                    <a:pt x="60" y="81"/>
                    <a:pt x="60" y="61"/>
                    <a:pt x="60" y="41"/>
                  </a:cubicBezTo>
                  <a:cubicBezTo>
                    <a:pt x="60" y="34"/>
                    <a:pt x="60" y="27"/>
                    <a:pt x="60" y="20"/>
                  </a:cubicBezTo>
                  <a:cubicBezTo>
                    <a:pt x="60" y="2"/>
                    <a:pt x="46" y="0"/>
                    <a:pt x="32" y="3"/>
                  </a:cubicBezTo>
                  <a:cubicBezTo>
                    <a:pt x="15" y="5"/>
                    <a:pt x="5" y="18"/>
                    <a:pt x="3" y="35"/>
                  </a:cubicBezTo>
                  <a:cubicBezTo>
                    <a:pt x="3" y="39"/>
                    <a:pt x="1" y="57"/>
                    <a:pt x="1" y="62"/>
                  </a:cubicBezTo>
                  <a:cubicBezTo>
                    <a:pt x="0" y="72"/>
                    <a:pt x="3" y="81"/>
                    <a:pt x="6" y="90"/>
                  </a:cubicBezTo>
                  <a:moveTo>
                    <a:pt x="13" y="54"/>
                  </a:moveTo>
                  <a:cubicBezTo>
                    <a:pt x="16" y="40"/>
                    <a:pt x="19" y="20"/>
                    <a:pt x="36" y="17"/>
                  </a:cubicBezTo>
                  <a:cubicBezTo>
                    <a:pt x="56" y="13"/>
                    <a:pt x="46" y="48"/>
                    <a:pt x="45" y="59"/>
                  </a:cubicBezTo>
                  <a:cubicBezTo>
                    <a:pt x="44" y="70"/>
                    <a:pt x="43" y="80"/>
                    <a:pt x="43" y="91"/>
                  </a:cubicBezTo>
                  <a:cubicBezTo>
                    <a:pt x="43" y="102"/>
                    <a:pt x="41" y="108"/>
                    <a:pt x="29" y="100"/>
                  </a:cubicBezTo>
                  <a:cubicBezTo>
                    <a:pt x="14" y="90"/>
                    <a:pt x="10" y="72"/>
                    <a:pt x="13" y="54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Freeform 133">
              <a:extLst>
                <a:ext uri="{FF2B5EF4-FFF2-40B4-BE49-F238E27FC236}">
                  <a16:creationId xmlns:a16="http://schemas.microsoft.com/office/drawing/2014/main" id="{D22B766C-90AA-4B8E-8F22-3BB18D533F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2" y="2214"/>
              <a:ext cx="117" cy="155"/>
            </a:xfrm>
            <a:custGeom>
              <a:avLst/>
              <a:gdLst>
                <a:gd name="T0" fmla="*/ 198 w 87"/>
                <a:gd name="T1" fmla="*/ 28 h 116"/>
                <a:gd name="T2" fmla="*/ 141 w 87"/>
                <a:gd name="T3" fmla="*/ 27 h 116"/>
                <a:gd name="T4" fmla="*/ 90 w 87"/>
                <a:gd name="T5" fmla="*/ 86 h 116"/>
                <a:gd name="T6" fmla="*/ 27 w 87"/>
                <a:gd name="T7" fmla="*/ 184 h 116"/>
                <a:gd name="T8" fmla="*/ 27 w 87"/>
                <a:gd name="T9" fmla="*/ 249 h 116"/>
                <a:gd name="T10" fmla="*/ 164 w 87"/>
                <a:gd name="T11" fmla="*/ 227 h 116"/>
                <a:gd name="T12" fmla="*/ 172 w 87"/>
                <a:gd name="T13" fmla="*/ 182 h 116"/>
                <a:gd name="T14" fmla="*/ 180 w 87"/>
                <a:gd name="T15" fmla="*/ 136 h 116"/>
                <a:gd name="T16" fmla="*/ 198 w 87"/>
                <a:gd name="T17" fmla="*/ 28 h 116"/>
                <a:gd name="T18" fmla="*/ 85 w 87"/>
                <a:gd name="T19" fmla="*/ 222 h 116"/>
                <a:gd name="T20" fmla="*/ 56 w 87"/>
                <a:gd name="T21" fmla="*/ 222 h 116"/>
                <a:gd name="T22" fmla="*/ 47 w 87"/>
                <a:gd name="T23" fmla="*/ 198 h 116"/>
                <a:gd name="T24" fmla="*/ 78 w 87"/>
                <a:gd name="T25" fmla="*/ 150 h 116"/>
                <a:gd name="T26" fmla="*/ 161 w 87"/>
                <a:gd name="T27" fmla="*/ 63 h 116"/>
                <a:gd name="T28" fmla="*/ 147 w 87"/>
                <a:gd name="T29" fmla="*/ 186 h 116"/>
                <a:gd name="T30" fmla="*/ 85 w 87"/>
                <a:gd name="T31" fmla="*/ 222 h 1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7" h="116">
                  <a:moveTo>
                    <a:pt x="81" y="12"/>
                  </a:moveTo>
                  <a:cubicBezTo>
                    <a:pt x="77" y="0"/>
                    <a:pt x="64" y="5"/>
                    <a:pt x="58" y="11"/>
                  </a:cubicBezTo>
                  <a:cubicBezTo>
                    <a:pt x="50" y="19"/>
                    <a:pt x="43" y="27"/>
                    <a:pt x="37" y="36"/>
                  </a:cubicBezTo>
                  <a:cubicBezTo>
                    <a:pt x="28" y="50"/>
                    <a:pt x="19" y="63"/>
                    <a:pt x="11" y="77"/>
                  </a:cubicBezTo>
                  <a:cubicBezTo>
                    <a:pt x="6" y="87"/>
                    <a:pt x="0" y="97"/>
                    <a:pt x="11" y="104"/>
                  </a:cubicBezTo>
                  <a:cubicBezTo>
                    <a:pt x="26" y="116"/>
                    <a:pt x="55" y="105"/>
                    <a:pt x="68" y="95"/>
                  </a:cubicBezTo>
                  <a:cubicBezTo>
                    <a:pt x="74" y="90"/>
                    <a:pt x="71" y="83"/>
                    <a:pt x="71" y="76"/>
                  </a:cubicBezTo>
                  <a:cubicBezTo>
                    <a:pt x="71" y="70"/>
                    <a:pt x="72" y="63"/>
                    <a:pt x="74" y="57"/>
                  </a:cubicBezTo>
                  <a:cubicBezTo>
                    <a:pt x="78" y="42"/>
                    <a:pt x="87" y="28"/>
                    <a:pt x="81" y="12"/>
                  </a:cubicBezTo>
                  <a:moveTo>
                    <a:pt x="35" y="93"/>
                  </a:moveTo>
                  <a:cubicBezTo>
                    <a:pt x="31" y="93"/>
                    <a:pt x="27" y="93"/>
                    <a:pt x="23" y="93"/>
                  </a:cubicBezTo>
                  <a:cubicBezTo>
                    <a:pt x="17" y="93"/>
                    <a:pt x="18" y="89"/>
                    <a:pt x="19" y="83"/>
                  </a:cubicBezTo>
                  <a:cubicBezTo>
                    <a:pt x="20" y="74"/>
                    <a:pt x="26" y="69"/>
                    <a:pt x="32" y="63"/>
                  </a:cubicBezTo>
                  <a:cubicBezTo>
                    <a:pt x="43" y="50"/>
                    <a:pt x="55" y="38"/>
                    <a:pt x="66" y="26"/>
                  </a:cubicBezTo>
                  <a:cubicBezTo>
                    <a:pt x="79" y="16"/>
                    <a:pt x="52" y="58"/>
                    <a:pt x="60" y="78"/>
                  </a:cubicBezTo>
                  <a:cubicBezTo>
                    <a:pt x="60" y="78"/>
                    <a:pt x="69" y="96"/>
                    <a:pt x="35" y="93"/>
                  </a:cubicBezTo>
                  <a:close/>
                </a:path>
              </a:pathLst>
            </a:custGeom>
            <a:solidFill>
              <a:srgbClr val="F2CBDC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Freeform 134">
              <a:extLst>
                <a:ext uri="{FF2B5EF4-FFF2-40B4-BE49-F238E27FC236}">
                  <a16:creationId xmlns:a16="http://schemas.microsoft.com/office/drawing/2014/main" id="{83F7C8ED-A6E1-46B3-A780-790294922E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1702"/>
              <a:ext cx="547" cy="1042"/>
            </a:xfrm>
            <a:custGeom>
              <a:avLst/>
              <a:gdLst>
                <a:gd name="T0" fmla="*/ 435 w 409"/>
                <a:gd name="T1" fmla="*/ 1214 h 781"/>
                <a:gd name="T2" fmla="*/ 282 w 409"/>
                <a:gd name="T3" fmla="*/ 1079 h 781"/>
                <a:gd name="T4" fmla="*/ 229 w 409"/>
                <a:gd name="T5" fmla="*/ 1173 h 781"/>
                <a:gd name="T6" fmla="*/ 132 w 409"/>
                <a:gd name="T7" fmla="*/ 1047 h 781"/>
                <a:gd name="T8" fmla="*/ 214 w 409"/>
                <a:gd name="T9" fmla="*/ 854 h 781"/>
                <a:gd name="T10" fmla="*/ 687 w 409"/>
                <a:gd name="T11" fmla="*/ 426 h 781"/>
                <a:gd name="T12" fmla="*/ 477 w 409"/>
                <a:gd name="T13" fmla="*/ 155 h 781"/>
                <a:gd name="T14" fmla="*/ 328 w 409"/>
                <a:gd name="T15" fmla="*/ 64 h 781"/>
                <a:gd name="T16" fmla="*/ 111 w 409"/>
                <a:gd name="T17" fmla="*/ 12 h 781"/>
                <a:gd name="T18" fmla="*/ 66 w 409"/>
                <a:gd name="T19" fmla="*/ 311 h 781"/>
                <a:gd name="T20" fmla="*/ 126 w 409"/>
                <a:gd name="T21" fmla="*/ 510 h 781"/>
                <a:gd name="T22" fmla="*/ 86 w 409"/>
                <a:gd name="T23" fmla="*/ 867 h 781"/>
                <a:gd name="T24" fmla="*/ 120 w 409"/>
                <a:gd name="T25" fmla="*/ 688 h 781"/>
                <a:gd name="T26" fmla="*/ 43 w 409"/>
                <a:gd name="T27" fmla="*/ 1237 h 781"/>
                <a:gd name="T28" fmla="*/ 150 w 409"/>
                <a:gd name="T29" fmla="*/ 1732 h 781"/>
                <a:gd name="T30" fmla="*/ 258 w 409"/>
                <a:gd name="T31" fmla="*/ 1493 h 781"/>
                <a:gd name="T32" fmla="*/ 143 w 409"/>
                <a:gd name="T33" fmla="*/ 1618 h 781"/>
                <a:gd name="T34" fmla="*/ 213 w 409"/>
                <a:gd name="T35" fmla="*/ 1365 h 781"/>
                <a:gd name="T36" fmla="*/ 282 w 409"/>
                <a:gd name="T37" fmla="*/ 1310 h 781"/>
                <a:gd name="T38" fmla="*/ 417 w 409"/>
                <a:gd name="T39" fmla="*/ 1640 h 781"/>
                <a:gd name="T40" fmla="*/ 495 w 409"/>
                <a:gd name="T41" fmla="*/ 1836 h 781"/>
                <a:gd name="T42" fmla="*/ 667 w 409"/>
                <a:gd name="T43" fmla="*/ 1753 h 781"/>
                <a:gd name="T44" fmla="*/ 976 w 409"/>
                <a:gd name="T45" fmla="*/ 1360 h 781"/>
                <a:gd name="T46" fmla="*/ 746 w 409"/>
                <a:gd name="T47" fmla="*/ 1597 h 781"/>
                <a:gd name="T48" fmla="*/ 534 w 409"/>
                <a:gd name="T49" fmla="*/ 1817 h 781"/>
                <a:gd name="T50" fmla="*/ 399 w 409"/>
                <a:gd name="T51" fmla="*/ 1513 h 781"/>
                <a:gd name="T52" fmla="*/ 258 w 409"/>
                <a:gd name="T53" fmla="*/ 1263 h 781"/>
                <a:gd name="T54" fmla="*/ 143 w 409"/>
                <a:gd name="T55" fmla="*/ 1413 h 781"/>
                <a:gd name="T56" fmla="*/ 182 w 409"/>
                <a:gd name="T57" fmla="*/ 1656 h 781"/>
                <a:gd name="T58" fmla="*/ 263 w 409"/>
                <a:gd name="T59" fmla="*/ 1597 h 781"/>
                <a:gd name="T60" fmla="*/ 74 w 409"/>
                <a:gd name="T61" fmla="*/ 1549 h 781"/>
                <a:gd name="T62" fmla="*/ 43 w 409"/>
                <a:gd name="T63" fmla="*/ 923 h 781"/>
                <a:gd name="T64" fmla="*/ 94 w 409"/>
                <a:gd name="T65" fmla="*/ 708 h 781"/>
                <a:gd name="T66" fmla="*/ 132 w 409"/>
                <a:gd name="T67" fmla="*/ 883 h 781"/>
                <a:gd name="T68" fmla="*/ 148 w 409"/>
                <a:gd name="T69" fmla="*/ 480 h 781"/>
                <a:gd name="T70" fmla="*/ 100 w 409"/>
                <a:gd name="T71" fmla="*/ 177 h 781"/>
                <a:gd name="T72" fmla="*/ 122 w 409"/>
                <a:gd name="T73" fmla="*/ 44 h 781"/>
                <a:gd name="T74" fmla="*/ 297 w 409"/>
                <a:gd name="T75" fmla="*/ 97 h 781"/>
                <a:gd name="T76" fmla="*/ 396 w 409"/>
                <a:gd name="T77" fmla="*/ 108 h 781"/>
                <a:gd name="T78" fmla="*/ 683 w 409"/>
                <a:gd name="T79" fmla="*/ 363 h 781"/>
                <a:gd name="T80" fmla="*/ 296 w 409"/>
                <a:gd name="T81" fmla="*/ 612 h 781"/>
                <a:gd name="T82" fmla="*/ 154 w 409"/>
                <a:gd name="T83" fmla="*/ 931 h 781"/>
                <a:gd name="T84" fmla="*/ 126 w 409"/>
                <a:gd name="T85" fmla="*/ 1257 h 781"/>
                <a:gd name="T86" fmla="*/ 249 w 409"/>
                <a:gd name="T87" fmla="*/ 1175 h 781"/>
                <a:gd name="T88" fmla="*/ 346 w 409"/>
                <a:gd name="T89" fmla="*/ 1235 h 781"/>
                <a:gd name="T90" fmla="*/ 844 w 409"/>
                <a:gd name="T91" fmla="*/ 1257 h 781"/>
                <a:gd name="T92" fmla="*/ 916 w 409"/>
                <a:gd name="T93" fmla="*/ 1392 h 7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09" h="781">
                  <a:moveTo>
                    <a:pt x="355" y="513"/>
                  </a:moveTo>
                  <a:cubicBezTo>
                    <a:pt x="313" y="513"/>
                    <a:pt x="271" y="513"/>
                    <a:pt x="228" y="513"/>
                  </a:cubicBezTo>
                  <a:cubicBezTo>
                    <a:pt x="213" y="513"/>
                    <a:pt x="197" y="512"/>
                    <a:pt x="182" y="511"/>
                  </a:cubicBezTo>
                  <a:cubicBezTo>
                    <a:pt x="169" y="510"/>
                    <a:pt x="156" y="508"/>
                    <a:pt x="143" y="505"/>
                  </a:cubicBezTo>
                  <a:cubicBezTo>
                    <a:pt x="130" y="503"/>
                    <a:pt x="130" y="491"/>
                    <a:pt x="130" y="480"/>
                  </a:cubicBezTo>
                  <a:cubicBezTo>
                    <a:pt x="130" y="470"/>
                    <a:pt x="129" y="459"/>
                    <a:pt x="118" y="454"/>
                  </a:cubicBezTo>
                  <a:cubicBezTo>
                    <a:pt x="108" y="450"/>
                    <a:pt x="103" y="462"/>
                    <a:pt x="101" y="470"/>
                  </a:cubicBezTo>
                  <a:cubicBezTo>
                    <a:pt x="99" y="475"/>
                    <a:pt x="98" y="481"/>
                    <a:pt x="97" y="487"/>
                  </a:cubicBezTo>
                  <a:cubicBezTo>
                    <a:pt x="97" y="489"/>
                    <a:pt x="96" y="492"/>
                    <a:pt x="96" y="494"/>
                  </a:cubicBezTo>
                  <a:cubicBezTo>
                    <a:pt x="94" y="500"/>
                    <a:pt x="92" y="503"/>
                    <a:pt x="89" y="507"/>
                  </a:cubicBezTo>
                  <a:cubicBezTo>
                    <a:pt x="81" y="517"/>
                    <a:pt x="74" y="528"/>
                    <a:pt x="63" y="532"/>
                  </a:cubicBezTo>
                  <a:cubicBezTo>
                    <a:pt x="64" y="501"/>
                    <a:pt x="59" y="471"/>
                    <a:pt x="55" y="441"/>
                  </a:cubicBezTo>
                  <a:cubicBezTo>
                    <a:pt x="54" y="432"/>
                    <a:pt x="54" y="429"/>
                    <a:pt x="59" y="421"/>
                  </a:cubicBezTo>
                  <a:cubicBezTo>
                    <a:pt x="63" y="415"/>
                    <a:pt x="67" y="409"/>
                    <a:pt x="71" y="403"/>
                  </a:cubicBezTo>
                  <a:cubicBezTo>
                    <a:pt x="80" y="389"/>
                    <a:pt x="85" y="375"/>
                    <a:pt x="90" y="360"/>
                  </a:cubicBezTo>
                  <a:cubicBezTo>
                    <a:pt x="98" y="332"/>
                    <a:pt x="104" y="303"/>
                    <a:pt x="119" y="279"/>
                  </a:cubicBezTo>
                  <a:cubicBezTo>
                    <a:pt x="135" y="252"/>
                    <a:pt x="167" y="239"/>
                    <a:pt x="194" y="224"/>
                  </a:cubicBezTo>
                  <a:cubicBezTo>
                    <a:pt x="224" y="207"/>
                    <a:pt x="255" y="192"/>
                    <a:pt x="287" y="179"/>
                  </a:cubicBezTo>
                  <a:cubicBezTo>
                    <a:pt x="294" y="176"/>
                    <a:pt x="297" y="161"/>
                    <a:pt x="299" y="155"/>
                  </a:cubicBezTo>
                  <a:cubicBezTo>
                    <a:pt x="300" y="148"/>
                    <a:pt x="300" y="133"/>
                    <a:pt x="293" y="129"/>
                  </a:cubicBezTo>
                  <a:cubicBezTo>
                    <a:pt x="260" y="110"/>
                    <a:pt x="228" y="92"/>
                    <a:pt x="200" y="65"/>
                  </a:cubicBezTo>
                  <a:cubicBezTo>
                    <a:pt x="195" y="60"/>
                    <a:pt x="190" y="55"/>
                    <a:pt x="185" y="49"/>
                  </a:cubicBezTo>
                  <a:cubicBezTo>
                    <a:pt x="183" y="44"/>
                    <a:pt x="180" y="40"/>
                    <a:pt x="176" y="36"/>
                  </a:cubicBezTo>
                  <a:cubicBezTo>
                    <a:pt x="164" y="25"/>
                    <a:pt x="152" y="24"/>
                    <a:pt x="137" y="27"/>
                  </a:cubicBezTo>
                  <a:cubicBezTo>
                    <a:pt x="128" y="28"/>
                    <a:pt x="111" y="33"/>
                    <a:pt x="102" y="29"/>
                  </a:cubicBezTo>
                  <a:cubicBezTo>
                    <a:pt x="95" y="25"/>
                    <a:pt x="89" y="21"/>
                    <a:pt x="82" y="18"/>
                  </a:cubicBezTo>
                  <a:cubicBezTo>
                    <a:pt x="74" y="13"/>
                    <a:pt x="56" y="0"/>
                    <a:pt x="46" y="5"/>
                  </a:cubicBezTo>
                  <a:cubicBezTo>
                    <a:pt x="36" y="10"/>
                    <a:pt x="32" y="18"/>
                    <a:pt x="32" y="28"/>
                  </a:cubicBezTo>
                  <a:cubicBezTo>
                    <a:pt x="32" y="46"/>
                    <a:pt x="32" y="63"/>
                    <a:pt x="31" y="81"/>
                  </a:cubicBezTo>
                  <a:cubicBezTo>
                    <a:pt x="31" y="98"/>
                    <a:pt x="30" y="114"/>
                    <a:pt x="28" y="131"/>
                  </a:cubicBezTo>
                  <a:cubicBezTo>
                    <a:pt x="28" y="140"/>
                    <a:pt x="27" y="148"/>
                    <a:pt x="26" y="157"/>
                  </a:cubicBezTo>
                  <a:cubicBezTo>
                    <a:pt x="26" y="164"/>
                    <a:pt x="30" y="171"/>
                    <a:pt x="33" y="178"/>
                  </a:cubicBezTo>
                  <a:cubicBezTo>
                    <a:pt x="39" y="190"/>
                    <a:pt x="46" y="202"/>
                    <a:pt x="52" y="214"/>
                  </a:cubicBezTo>
                  <a:cubicBezTo>
                    <a:pt x="57" y="224"/>
                    <a:pt x="63" y="238"/>
                    <a:pt x="63" y="250"/>
                  </a:cubicBezTo>
                  <a:cubicBezTo>
                    <a:pt x="63" y="275"/>
                    <a:pt x="66" y="300"/>
                    <a:pt x="58" y="324"/>
                  </a:cubicBezTo>
                  <a:cubicBezTo>
                    <a:pt x="55" y="333"/>
                    <a:pt x="50" y="367"/>
                    <a:pt x="36" y="365"/>
                  </a:cubicBezTo>
                  <a:cubicBezTo>
                    <a:pt x="36" y="359"/>
                    <a:pt x="35" y="352"/>
                    <a:pt x="37" y="346"/>
                  </a:cubicBezTo>
                  <a:cubicBezTo>
                    <a:pt x="39" y="340"/>
                    <a:pt x="44" y="335"/>
                    <a:pt x="47" y="330"/>
                  </a:cubicBezTo>
                  <a:cubicBezTo>
                    <a:pt x="54" y="318"/>
                    <a:pt x="60" y="301"/>
                    <a:pt x="50" y="290"/>
                  </a:cubicBezTo>
                  <a:cubicBezTo>
                    <a:pt x="42" y="281"/>
                    <a:pt x="28" y="275"/>
                    <a:pt x="16" y="279"/>
                  </a:cubicBezTo>
                  <a:cubicBezTo>
                    <a:pt x="0" y="284"/>
                    <a:pt x="0" y="302"/>
                    <a:pt x="0" y="316"/>
                  </a:cubicBezTo>
                  <a:cubicBezTo>
                    <a:pt x="3" y="384"/>
                    <a:pt x="12" y="452"/>
                    <a:pt x="18" y="521"/>
                  </a:cubicBezTo>
                  <a:cubicBezTo>
                    <a:pt x="21" y="556"/>
                    <a:pt x="23" y="590"/>
                    <a:pt x="19" y="625"/>
                  </a:cubicBezTo>
                  <a:cubicBezTo>
                    <a:pt x="16" y="654"/>
                    <a:pt x="10" y="691"/>
                    <a:pt x="31" y="715"/>
                  </a:cubicBezTo>
                  <a:cubicBezTo>
                    <a:pt x="38" y="724"/>
                    <a:pt x="52" y="728"/>
                    <a:pt x="63" y="729"/>
                  </a:cubicBezTo>
                  <a:cubicBezTo>
                    <a:pt x="71" y="730"/>
                    <a:pt x="87" y="733"/>
                    <a:pt x="94" y="728"/>
                  </a:cubicBezTo>
                  <a:cubicBezTo>
                    <a:pt x="116" y="714"/>
                    <a:pt x="123" y="681"/>
                    <a:pt x="122" y="657"/>
                  </a:cubicBezTo>
                  <a:cubicBezTo>
                    <a:pt x="121" y="645"/>
                    <a:pt x="122" y="632"/>
                    <a:pt x="108" y="629"/>
                  </a:cubicBezTo>
                  <a:cubicBezTo>
                    <a:pt x="96" y="627"/>
                    <a:pt x="84" y="630"/>
                    <a:pt x="78" y="642"/>
                  </a:cubicBezTo>
                  <a:cubicBezTo>
                    <a:pt x="74" y="651"/>
                    <a:pt x="74" y="662"/>
                    <a:pt x="75" y="672"/>
                  </a:cubicBezTo>
                  <a:cubicBezTo>
                    <a:pt x="77" y="695"/>
                    <a:pt x="64" y="686"/>
                    <a:pt x="60" y="681"/>
                  </a:cubicBezTo>
                  <a:cubicBezTo>
                    <a:pt x="58" y="678"/>
                    <a:pt x="59" y="671"/>
                    <a:pt x="59" y="667"/>
                  </a:cubicBezTo>
                  <a:cubicBezTo>
                    <a:pt x="59" y="658"/>
                    <a:pt x="59" y="649"/>
                    <a:pt x="59" y="640"/>
                  </a:cubicBezTo>
                  <a:cubicBezTo>
                    <a:pt x="59" y="616"/>
                    <a:pt x="77" y="594"/>
                    <a:pt x="89" y="575"/>
                  </a:cubicBezTo>
                  <a:cubicBezTo>
                    <a:pt x="93" y="568"/>
                    <a:pt x="97" y="561"/>
                    <a:pt x="101" y="555"/>
                  </a:cubicBezTo>
                  <a:cubicBezTo>
                    <a:pt x="104" y="551"/>
                    <a:pt x="104" y="548"/>
                    <a:pt x="109" y="549"/>
                  </a:cubicBezTo>
                  <a:cubicBezTo>
                    <a:pt x="112" y="549"/>
                    <a:pt x="115" y="550"/>
                    <a:pt x="118" y="552"/>
                  </a:cubicBezTo>
                  <a:cubicBezTo>
                    <a:pt x="126" y="556"/>
                    <a:pt x="133" y="564"/>
                    <a:pt x="136" y="573"/>
                  </a:cubicBezTo>
                  <a:cubicBezTo>
                    <a:pt x="139" y="588"/>
                    <a:pt x="142" y="602"/>
                    <a:pt x="146" y="617"/>
                  </a:cubicBezTo>
                  <a:cubicBezTo>
                    <a:pt x="151" y="642"/>
                    <a:pt x="165" y="666"/>
                    <a:pt x="174" y="690"/>
                  </a:cubicBezTo>
                  <a:cubicBezTo>
                    <a:pt x="180" y="706"/>
                    <a:pt x="187" y="722"/>
                    <a:pt x="193" y="738"/>
                  </a:cubicBezTo>
                  <a:cubicBezTo>
                    <a:pt x="196" y="746"/>
                    <a:pt x="199" y="754"/>
                    <a:pt x="202" y="762"/>
                  </a:cubicBezTo>
                  <a:cubicBezTo>
                    <a:pt x="204" y="766"/>
                    <a:pt x="206" y="769"/>
                    <a:pt x="207" y="773"/>
                  </a:cubicBezTo>
                  <a:cubicBezTo>
                    <a:pt x="210" y="781"/>
                    <a:pt x="210" y="781"/>
                    <a:pt x="219" y="781"/>
                  </a:cubicBezTo>
                  <a:cubicBezTo>
                    <a:pt x="229" y="780"/>
                    <a:pt x="257" y="781"/>
                    <a:pt x="263" y="770"/>
                  </a:cubicBezTo>
                  <a:cubicBezTo>
                    <a:pt x="268" y="759"/>
                    <a:pt x="274" y="748"/>
                    <a:pt x="279" y="738"/>
                  </a:cubicBezTo>
                  <a:cubicBezTo>
                    <a:pt x="287" y="721"/>
                    <a:pt x="300" y="708"/>
                    <a:pt x="312" y="693"/>
                  </a:cubicBezTo>
                  <a:cubicBezTo>
                    <a:pt x="338" y="663"/>
                    <a:pt x="365" y="634"/>
                    <a:pt x="388" y="602"/>
                  </a:cubicBezTo>
                  <a:cubicBezTo>
                    <a:pt x="395" y="593"/>
                    <a:pt x="402" y="583"/>
                    <a:pt x="408" y="573"/>
                  </a:cubicBezTo>
                  <a:cubicBezTo>
                    <a:pt x="409" y="557"/>
                    <a:pt x="401" y="552"/>
                    <a:pt x="396" y="543"/>
                  </a:cubicBezTo>
                  <a:cubicBezTo>
                    <a:pt x="387" y="527"/>
                    <a:pt x="374" y="514"/>
                    <a:pt x="355" y="513"/>
                  </a:cubicBezTo>
                  <a:moveTo>
                    <a:pt x="312" y="672"/>
                  </a:moveTo>
                  <a:cubicBezTo>
                    <a:pt x="301" y="684"/>
                    <a:pt x="292" y="698"/>
                    <a:pt x="282" y="711"/>
                  </a:cubicBezTo>
                  <a:cubicBezTo>
                    <a:pt x="273" y="725"/>
                    <a:pt x="265" y="740"/>
                    <a:pt x="254" y="753"/>
                  </a:cubicBezTo>
                  <a:cubicBezTo>
                    <a:pt x="246" y="762"/>
                    <a:pt x="234" y="766"/>
                    <a:pt x="223" y="765"/>
                  </a:cubicBezTo>
                  <a:cubicBezTo>
                    <a:pt x="216" y="764"/>
                    <a:pt x="215" y="753"/>
                    <a:pt x="212" y="747"/>
                  </a:cubicBezTo>
                  <a:cubicBezTo>
                    <a:pt x="209" y="739"/>
                    <a:pt x="206" y="731"/>
                    <a:pt x="203" y="723"/>
                  </a:cubicBezTo>
                  <a:cubicBezTo>
                    <a:pt x="191" y="695"/>
                    <a:pt x="178" y="666"/>
                    <a:pt x="167" y="637"/>
                  </a:cubicBezTo>
                  <a:cubicBezTo>
                    <a:pt x="162" y="622"/>
                    <a:pt x="158" y="607"/>
                    <a:pt x="154" y="592"/>
                  </a:cubicBezTo>
                  <a:cubicBezTo>
                    <a:pt x="150" y="575"/>
                    <a:pt x="147" y="562"/>
                    <a:pt x="135" y="550"/>
                  </a:cubicBezTo>
                  <a:cubicBezTo>
                    <a:pt x="128" y="542"/>
                    <a:pt x="118" y="534"/>
                    <a:pt x="108" y="532"/>
                  </a:cubicBezTo>
                  <a:cubicBezTo>
                    <a:pt x="102" y="531"/>
                    <a:pt x="102" y="536"/>
                    <a:pt x="99" y="540"/>
                  </a:cubicBezTo>
                  <a:cubicBezTo>
                    <a:pt x="95" y="548"/>
                    <a:pt x="91" y="554"/>
                    <a:pt x="85" y="561"/>
                  </a:cubicBezTo>
                  <a:cubicBezTo>
                    <a:pt x="77" y="572"/>
                    <a:pt x="67" y="583"/>
                    <a:pt x="60" y="595"/>
                  </a:cubicBezTo>
                  <a:cubicBezTo>
                    <a:pt x="51" y="608"/>
                    <a:pt x="48" y="622"/>
                    <a:pt x="46" y="638"/>
                  </a:cubicBezTo>
                  <a:cubicBezTo>
                    <a:pt x="45" y="650"/>
                    <a:pt x="40" y="669"/>
                    <a:pt x="45" y="681"/>
                  </a:cubicBezTo>
                  <a:cubicBezTo>
                    <a:pt x="50" y="692"/>
                    <a:pt x="63" y="707"/>
                    <a:pt x="76" y="697"/>
                  </a:cubicBezTo>
                  <a:cubicBezTo>
                    <a:pt x="86" y="690"/>
                    <a:pt x="93" y="677"/>
                    <a:pt x="93" y="664"/>
                  </a:cubicBezTo>
                  <a:cubicBezTo>
                    <a:pt x="94" y="657"/>
                    <a:pt x="87" y="639"/>
                    <a:pt x="102" y="644"/>
                  </a:cubicBezTo>
                  <a:cubicBezTo>
                    <a:pt x="111" y="646"/>
                    <a:pt x="111" y="665"/>
                    <a:pt x="110" y="672"/>
                  </a:cubicBezTo>
                  <a:cubicBezTo>
                    <a:pt x="109" y="684"/>
                    <a:pt x="105" y="697"/>
                    <a:pt x="96" y="706"/>
                  </a:cubicBezTo>
                  <a:cubicBezTo>
                    <a:pt x="80" y="724"/>
                    <a:pt x="47" y="720"/>
                    <a:pt x="36" y="697"/>
                  </a:cubicBezTo>
                  <a:cubicBezTo>
                    <a:pt x="30" y="684"/>
                    <a:pt x="31" y="666"/>
                    <a:pt x="31" y="652"/>
                  </a:cubicBezTo>
                  <a:cubicBezTo>
                    <a:pt x="31" y="634"/>
                    <a:pt x="33" y="616"/>
                    <a:pt x="34" y="598"/>
                  </a:cubicBezTo>
                  <a:cubicBezTo>
                    <a:pt x="36" y="562"/>
                    <a:pt x="33" y="527"/>
                    <a:pt x="29" y="492"/>
                  </a:cubicBezTo>
                  <a:cubicBezTo>
                    <a:pt x="26" y="457"/>
                    <a:pt x="22" y="423"/>
                    <a:pt x="18" y="389"/>
                  </a:cubicBezTo>
                  <a:cubicBezTo>
                    <a:pt x="16" y="373"/>
                    <a:pt x="14" y="357"/>
                    <a:pt x="13" y="341"/>
                  </a:cubicBezTo>
                  <a:cubicBezTo>
                    <a:pt x="11" y="327"/>
                    <a:pt x="8" y="311"/>
                    <a:pt x="15" y="298"/>
                  </a:cubicBezTo>
                  <a:cubicBezTo>
                    <a:pt x="21" y="286"/>
                    <a:pt x="33" y="291"/>
                    <a:pt x="39" y="298"/>
                  </a:cubicBezTo>
                  <a:cubicBezTo>
                    <a:pt x="49" y="308"/>
                    <a:pt x="37" y="324"/>
                    <a:pt x="30" y="332"/>
                  </a:cubicBezTo>
                  <a:cubicBezTo>
                    <a:pt x="22" y="342"/>
                    <a:pt x="15" y="351"/>
                    <a:pt x="22" y="363"/>
                  </a:cubicBezTo>
                  <a:cubicBezTo>
                    <a:pt x="28" y="375"/>
                    <a:pt x="45" y="382"/>
                    <a:pt x="55" y="372"/>
                  </a:cubicBezTo>
                  <a:cubicBezTo>
                    <a:pt x="63" y="363"/>
                    <a:pt x="65" y="349"/>
                    <a:pt x="68" y="339"/>
                  </a:cubicBezTo>
                  <a:cubicBezTo>
                    <a:pt x="72" y="322"/>
                    <a:pt x="76" y="306"/>
                    <a:pt x="77" y="290"/>
                  </a:cubicBezTo>
                  <a:cubicBezTo>
                    <a:pt x="80" y="259"/>
                    <a:pt x="76" y="229"/>
                    <a:pt x="62" y="202"/>
                  </a:cubicBezTo>
                  <a:cubicBezTo>
                    <a:pt x="56" y="192"/>
                    <a:pt x="47" y="183"/>
                    <a:pt x="43" y="171"/>
                  </a:cubicBezTo>
                  <a:cubicBezTo>
                    <a:pt x="38" y="156"/>
                    <a:pt x="39" y="140"/>
                    <a:pt x="40" y="125"/>
                  </a:cubicBezTo>
                  <a:cubicBezTo>
                    <a:pt x="41" y="108"/>
                    <a:pt x="42" y="91"/>
                    <a:pt x="42" y="75"/>
                  </a:cubicBezTo>
                  <a:cubicBezTo>
                    <a:pt x="42" y="66"/>
                    <a:pt x="42" y="58"/>
                    <a:pt x="43" y="49"/>
                  </a:cubicBezTo>
                  <a:cubicBezTo>
                    <a:pt x="43" y="43"/>
                    <a:pt x="40" y="30"/>
                    <a:pt x="45" y="25"/>
                  </a:cubicBezTo>
                  <a:cubicBezTo>
                    <a:pt x="47" y="23"/>
                    <a:pt x="49" y="21"/>
                    <a:pt x="51" y="19"/>
                  </a:cubicBezTo>
                  <a:cubicBezTo>
                    <a:pt x="54" y="16"/>
                    <a:pt x="55" y="18"/>
                    <a:pt x="59" y="20"/>
                  </a:cubicBezTo>
                  <a:cubicBezTo>
                    <a:pt x="65" y="24"/>
                    <a:pt x="70" y="27"/>
                    <a:pt x="77" y="30"/>
                  </a:cubicBezTo>
                  <a:cubicBezTo>
                    <a:pt x="91" y="38"/>
                    <a:pt x="107" y="42"/>
                    <a:pt x="124" y="41"/>
                  </a:cubicBezTo>
                  <a:cubicBezTo>
                    <a:pt x="132" y="40"/>
                    <a:pt x="140" y="39"/>
                    <a:pt x="148" y="38"/>
                  </a:cubicBezTo>
                  <a:cubicBezTo>
                    <a:pt x="152" y="37"/>
                    <a:pt x="155" y="37"/>
                    <a:pt x="159" y="36"/>
                  </a:cubicBezTo>
                  <a:cubicBezTo>
                    <a:pt x="161" y="40"/>
                    <a:pt x="163" y="43"/>
                    <a:pt x="165" y="46"/>
                  </a:cubicBezTo>
                  <a:cubicBezTo>
                    <a:pt x="175" y="58"/>
                    <a:pt x="186" y="70"/>
                    <a:pt x="198" y="81"/>
                  </a:cubicBezTo>
                  <a:cubicBezTo>
                    <a:pt x="220" y="101"/>
                    <a:pt x="246" y="116"/>
                    <a:pt x="273" y="130"/>
                  </a:cubicBezTo>
                  <a:cubicBezTo>
                    <a:pt x="283" y="135"/>
                    <a:pt x="288" y="141"/>
                    <a:pt x="286" y="153"/>
                  </a:cubicBezTo>
                  <a:cubicBezTo>
                    <a:pt x="282" y="171"/>
                    <a:pt x="268" y="175"/>
                    <a:pt x="253" y="182"/>
                  </a:cubicBezTo>
                  <a:cubicBezTo>
                    <a:pt x="231" y="193"/>
                    <a:pt x="208" y="204"/>
                    <a:pt x="185" y="216"/>
                  </a:cubicBezTo>
                  <a:cubicBezTo>
                    <a:pt x="163" y="228"/>
                    <a:pt x="139" y="239"/>
                    <a:pt x="123" y="258"/>
                  </a:cubicBezTo>
                  <a:cubicBezTo>
                    <a:pt x="116" y="267"/>
                    <a:pt x="107" y="274"/>
                    <a:pt x="101" y="284"/>
                  </a:cubicBezTo>
                  <a:cubicBezTo>
                    <a:pt x="95" y="294"/>
                    <a:pt x="92" y="307"/>
                    <a:pt x="89" y="319"/>
                  </a:cubicBezTo>
                  <a:cubicBezTo>
                    <a:pt x="81" y="343"/>
                    <a:pt x="75" y="368"/>
                    <a:pt x="64" y="392"/>
                  </a:cubicBezTo>
                  <a:cubicBezTo>
                    <a:pt x="60" y="400"/>
                    <a:pt x="56" y="406"/>
                    <a:pt x="50" y="413"/>
                  </a:cubicBezTo>
                  <a:cubicBezTo>
                    <a:pt x="44" y="419"/>
                    <a:pt x="43" y="437"/>
                    <a:pt x="44" y="445"/>
                  </a:cubicBezTo>
                  <a:cubicBezTo>
                    <a:pt x="49" y="473"/>
                    <a:pt x="53" y="501"/>
                    <a:pt x="52" y="529"/>
                  </a:cubicBezTo>
                  <a:cubicBezTo>
                    <a:pt x="52" y="543"/>
                    <a:pt x="55" y="548"/>
                    <a:pt x="69" y="542"/>
                  </a:cubicBezTo>
                  <a:cubicBezTo>
                    <a:pt x="78" y="538"/>
                    <a:pt x="84" y="528"/>
                    <a:pt x="89" y="521"/>
                  </a:cubicBezTo>
                  <a:cubicBezTo>
                    <a:pt x="95" y="513"/>
                    <a:pt x="101" y="504"/>
                    <a:pt x="104" y="495"/>
                  </a:cubicBezTo>
                  <a:cubicBezTo>
                    <a:pt x="107" y="487"/>
                    <a:pt x="106" y="471"/>
                    <a:pt x="115" y="469"/>
                  </a:cubicBezTo>
                  <a:cubicBezTo>
                    <a:pt x="115" y="477"/>
                    <a:pt x="112" y="488"/>
                    <a:pt x="115" y="497"/>
                  </a:cubicBezTo>
                  <a:cubicBezTo>
                    <a:pt x="118" y="508"/>
                    <a:pt x="135" y="518"/>
                    <a:pt x="145" y="520"/>
                  </a:cubicBezTo>
                  <a:cubicBezTo>
                    <a:pt x="151" y="522"/>
                    <a:pt x="158" y="521"/>
                    <a:pt x="164" y="521"/>
                  </a:cubicBezTo>
                  <a:cubicBezTo>
                    <a:pt x="196" y="523"/>
                    <a:pt x="228" y="524"/>
                    <a:pt x="260" y="525"/>
                  </a:cubicBezTo>
                  <a:cubicBezTo>
                    <a:pt x="291" y="526"/>
                    <a:pt x="322" y="527"/>
                    <a:pt x="353" y="529"/>
                  </a:cubicBezTo>
                  <a:cubicBezTo>
                    <a:pt x="357" y="529"/>
                    <a:pt x="363" y="527"/>
                    <a:pt x="366" y="530"/>
                  </a:cubicBezTo>
                  <a:cubicBezTo>
                    <a:pt x="376" y="541"/>
                    <a:pt x="390" y="550"/>
                    <a:pt x="392" y="564"/>
                  </a:cubicBezTo>
                  <a:cubicBezTo>
                    <a:pt x="394" y="572"/>
                    <a:pt x="386" y="583"/>
                    <a:pt x="383" y="586"/>
                  </a:cubicBezTo>
                  <a:cubicBezTo>
                    <a:pt x="377" y="597"/>
                    <a:pt x="369" y="607"/>
                    <a:pt x="361" y="616"/>
                  </a:cubicBezTo>
                  <a:cubicBezTo>
                    <a:pt x="345" y="635"/>
                    <a:pt x="328" y="653"/>
                    <a:pt x="312" y="672"/>
                  </a:cubicBezTo>
                </a:path>
              </a:pathLst>
            </a:custGeom>
            <a:solidFill>
              <a:srgbClr val="F2CBDC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Freeform 135">
              <a:extLst>
                <a:ext uri="{FF2B5EF4-FFF2-40B4-BE49-F238E27FC236}">
                  <a16:creationId xmlns:a16="http://schemas.microsoft.com/office/drawing/2014/main" id="{FD44CA6A-8C92-4117-A140-812909CD2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1702"/>
              <a:ext cx="547" cy="1042"/>
            </a:xfrm>
            <a:custGeom>
              <a:avLst/>
              <a:gdLst>
                <a:gd name="T0" fmla="*/ 435 w 409"/>
                <a:gd name="T1" fmla="*/ 1214 h 781"/>
                <a:gd name="T2" fmla="*/ 282 w 409"/>
                <a:gd name="T3" fmla="*/ 1079 h 781"/>
                <a:gd name="T4" fmla="*/ 229 w 409"/>
                <a:gd name="T5" fmla="*/ 1173 h 781"/>
                <a:gd name="T6" fmla="*/ 132 w 409"/>
                <a:gd name="T7" fmla="*/ 1047 h 781"/>
                <a:gd name="T8" fmla="*/ 214 w 409"/>
                <a:gd name="T9" fmla="*/ 854 h 781"/>
                <a:gd name="T10" fmla="*/ 687 w 409"/>
                <a:gd name="T11" fmla="*/ 426 h 781"/>
                <a:gd name="T12" fmla="*/ 477 w 409"/>
                <a:gd name="T13" fmla="*/ 155 h 781"/>
                <a:gd name="T14" fmla="*/ 328 w 409"/>
                <a:gd name="T15" fmla="*/ 64 h 781"/>
                <a:gd name="T16" fmla="*/ 111 w 409"/>
                <a:gd name="T17" fmla="*/ 12 h 781"/>
                <a:gd name="T18" fmla="*/ 66 w 409"/>
                <a:gd name="T19" fmla="*/ 311 h 781"/>
                <a:gd name="T20" fmla="*/ 126 w 409"/>
                <a:gd name="T21" fmla="*/ 510 h 781"/>
                <a:gd name="T22" fmla="*/ 86 w 409"/>
                <a:gd name="T23" fmla="*/ 867 h 781"/>
                <a:gd name="T24" fmla="*/ 120 w 409"/>
                <a:gd name="T25" fmla="*/ 688 h 781"/>
                <a:gd name="T26" fmla="*/ 43 w 409"/>
                <a:gd name="T27" fmla="*/ 1237 h 781"/>
                <a:gd name="T28" fmla="*/ 150 w 409"/>
                <a:gd name="T29" fmla="*/ 1732 h 781"/>
                <a:gd name="T30" fmla="*/ 258 w 409"/>
                <a:gd name="T31" fmla="*/ 1493 h 781"/>
                <a:gd name="T32" fmla="*/ 143 w 409"/>
                <a:gd name="T33" fmla="*/ 1618 h 781"/>
                <a:gd name="T34" fmla="*/ 213 w 409"/>
                <a:gd name="T35" fmla="*/ 1365 h 781"/>
                <a:gd name="T36" fmla="*/ 282 w 409"/>
                <a:gd name="T37" fmla="*/ 1310 h 781"/>
                <a:gd name="T38" fmla="*/ 417 w 409"/>
                <a:gd name="T39" fmla="*/ 1640 h 781"/>
                <a:gd name="T40" fmla="*/ 495 w 409"/>
                <a:gd name="T41" fmla="*/ 1836 h 781"/>
                <a:gd name="T42" fmla="*/ 667 w 409"/>
                <a:gd name="T43" fmla="*/ 1753 h 781"/>
                <a:gd name="T44" fmla="*/ 976 w 409"/>
                <a:gd name="T45" fmla="*/ 1360 h 781"/>
                <a:gd name="T46" fmla="*/ 746 w 409"/>
                <a:gd name="T47" fmla="*/ 1597 h 781"/>
                <a:gd name="T48" fmla="*/ 534 w 409"/>
                <a:gd name="T49" fmla="*/ 1817 h 781"/>
                <a:gd name="T50" fmla="*/ 399 w 409"/>
                <a:gd name="T51" fmla="*/ 1513 h 781"/>
                <a:gd name="T52" fmla="*/ 258 w 409"/>
                <a:gd name="T53" fmla="*/ 1263 h 781"/>
                <a:gd name="T54" fmla="*/ 143 w 409"/>
                <a:gd name="T55" fmla="*/ 1413 h 781"/>
                <a:gd name="T56" fmla="*/ 182 w 409"/>
                <a:gd name="T57" fmla="*/ 1656 h 781"/>
                <a:gd name="T58" fmla="*/ 263 w 409"/>
                <a:gd name="T59" fmla="*/ 1597 h 781"/>
                <a:gd name="T60" fmla="*/ 74 w 409"/>
                <a:gd name="T61" fmla="*/ 1549 h 781"/>
                <a:gd name="T62" fmla="*/ 43 w 409"/>
                <a:gd name="T63" fmla="*/ 923 h 781"/>
                <a:gd name="T64" fmla="*/ 94 w 409"/>
                <a:gd name="T65" fmla="*/ 708 h 781"/>
                <a:gd name="T66" fmla="*/ 132 w 409"/>
                <a:gd name="T67" fmla="*/ 883 h 781"/>
                <a:gd name="T68" fmla="*/ 148 w 409"/>
                <a:gd name="T69" fmla="*/ 480 h 781"/>
                <a:gd name="T70" fmla="*/ 100 w 409"/>
                <a:gd name="T71" fmla="*/ 177 h 781"/>
                <a:gd name="T72" fmla="*/ 122 w 409"/>
                <a:gd name="T73" fmla="*/ 44 h 781"/>
                <a:gd name="T74" fmla="*/ 297 w 409"/>
                <a:gd name="T75" fmla="*/ 97 h 781"/>
                <a:gd name="T76" fmla="*/ 396 w 409"/>
                <a:gd name="T77" fmla="*/ 108 h 781"/>
                <a:gd name="T78" fmla="*/ 683 w 409"/>
                <a:gd name="T79" fmla="*/ 363 h 781"/>
                <a:gd name="T80" fmla="*/ 296 w 409"/>
                <a:gd name="T81" fmla="*/ 612 h 781"/>
                <a:gd name="T82" fmla="*/ 154 w 409"/>
                <a:gd name="T83" fmla="*/ 931 h 781"/>
                <a:gd name="T84" fmla="*/ 126 w 409"/>
                <a:gd name="T85" fmla="*/ 1257 h 781"/>
                <a:gd name="T86" fmla="*/ 249 w 409"/>
                <a:gd name="T87" fmla="*/ 1175 h 781"/>
                <a:gd name="T88" fmla="*/ 346 w 409"/>
                <a:gd name="T89" fmla="*/ 1235 h 781"/>
                <a:gd name="T90" fmla="*/ 844 w 409"/>
                <a:gd name="T91" fmla="*/ 1257 h 781"/>
                <a:gd name="T92" fmla="*/ 916 w 409"/>
                <a:gd name="T93" fmla="*/ 1392 h 7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09" h="781">
                  <a:moveTo>
                    <a:pt x="355" y="513"/>
                  </a:moveTo>
                  <a:cubicBezTo>
                    <a:pt x="313" y="513"/>
                    <a:pt x="271" y="513"/>
                    <a:pt x="228" y="513"/>
                  </a:cubicBezTo>
                  <a:cubicBezTo>
                    <a:pt x="213" y="513"/>
                    <a:pt x="197" y="512"/>
                    <a:pt x="182" y="511"/>
                  </a:cubicBezTo>
                  <a:cubicBezTo>
                    <a:pt x="169" y="510"/>
                    <a:pt x="156" y="508"/>
                    <a:pt x="143" y="505"/>
                  </a:cubicBezTo>
                  <a:cubicBezTo>
                    <a:pt x="130" y="503"/>
                    <a:pt x="130" y="491"/>
                    <a:pt x="130" y="480"/>
                  </a:cubicBezTo>
                  <a:cubicBezTo>
                    <a:pt x="130" y="470"/>
                    <a:pt x="129" y="459"/>
                    <a:pt x="118" y="454"/>
                  </a:cubicBezTo>
                  <a:cubicBezTo>
                    <a:pt x="108" y="450"/>
                    <a:pt x="103" y="462"/>
                    <a:pt x="101" y="470"/>
                  </a:cubicBezTo>
                  <a:cubicBezTo>
                    <a:pt x="99" y="475"/>
                    <a:pt x="98" y="481"/>
                    <a:pt x="97" y="487"/>
                  </a:cubicBezTo>
                  <a:cubicBezTo>
                    <a:pt x="97" y="489"/>
                    <a:pt x="96" y="492"/>
                    <a:pt x="96" y="494"/>
                  </a:cubicBezTo>
                  <a:cubicBezTo>
                    <a:pt x="94" y="500"/>
                    <a:pt x="92" y="503"/>
                    <a:pt x="89" y="507"/>
                  </a:cubicBezTo>
                  <a:cubicBezTo>
                    <a:pt x="81" y="517"/>
                    <a:pt x="74" y="528"/>
                    <a:pt x="63" y="532"/>
                  </a:cubicBezTo>
                  <a:cubicBezTo>
                    <a:pt x="64" y="501"/>
                    <a:pt x="59" y="471"/>
                    <a:pt x="55" y="441"/>
                  </a:cubicBezTo>
                  <a:cubicBezTo>
                    <a:pt x="54" y="432"/>
                    <a:pt x="54" y="429"/>
                    <a:pt x="59" y="421"/>
                  </a:cubicBezTo>
                  <a:cubicBezTo>
                    <a:pt x="63" y="415"/>
                    <a:pt x="67" y="409"/>
                    <a:pt x="71" y="403"/>
                  </a:cubicBezTo>
                  <a:cubicBezTo>
                    <a:pt x="80" y="389"/>
                    <a:pt x="85" y="375"/>
                    <a:pt x="90" y="360"/>
                  </a:cubicBezTo>
                  <a:cubicBezTo>
                    <a:pt x="98" y="332"/>
                    <a:pt x="104" y="303"/>
                    <a:pt x="119" y="279"/>
                  </a:cubicBezTo>
                  <a:cubicBezTo>
                    <a:pt x="135" y="252"/>
                    <a:pt x="167" y="239"/>
                    <a:pt x="194" y="224"/>
                  </a:cubicBezTo>
                  <a:cubicBezTo>
                    <a:pt x="224" y="207"/>
                    <a:pt x="255" y="192"/>
                    <a:pt x="287" y="179"/>
                  </a:cubicBezTo>
                  <a:cubicBezTo>
                    <a:pt x="294" y="176"/>
                    <a:pt x="297" y="161"/>
                    <a:pt x="299" y="155"/>
                  </a:cubicBezTo>
                  <a:cubicBezTo>
                    <a:pt x="300" y="148"/>
                    <a:pt x="300" y="133"/>
                    <a:pt x="293" y="129"/>
                  </a:cubicBezTo>
                  <a:cubicBezTo>
                    <a:pt x="260" y="110"/>
                    <a:pt x="228" y="92"/>
                    <a:pt x="200" y="65"/>
                  </a:cubicBezTo>
                  <a:cubicBezTo>
                    <a:pt x="195" y="60"/>
                    <a:pt x="190" y="55"/>
                    <a:pt x="185" y="49"/>
                  </a:cubicBezTo>
                  <a:cubicBezTo>
                    <a:pt x="183" y="44"/>
                    <a:pt x="180" y="40"/>
                    <a:pt x="176" y="36"/>
                  </a:cubicBezTo>
                  <a:cubicBezTo>
                    <a:pt x="164" y="25"/>
                    <a:pt x="152" y="24"/>
                    <a:pt x="137" y="27"/>
                  </a:cubicBezTo>
                  <a:cubicBezTo>
                    <a:pt x="128" y="28"/>
                    <a:pt x="111" y="33"/>
                    <a:pt x="102" y="29"/>
                  </a:cubicBezTo>
                  <a:cubicBezTo>
                    <a:pt x="95" y="25"/>
                    <a:pt x="89" y="21"/>
                    <a:pt x="82" y="18"/>
                  </a:cubicBezTo>
                  <a:cubicBezTo>
                    <a:pt x="74" y="13"/>
                    <a:pt x="56" y="0"/>
                    <a:pt x="46" y="5"/>
                  </a:cubicBezTo>
                  <a:cubicBezTo>
                    <a:pt x="36" y="10"/>
                    <a:pt x="32" y="18"/>
                    <a:pt x="32" y="28"/>
                  </a:cubicBezTo>
                  <a:cubicBezTo>
                    <a:pt x="32" y="46"/>
                    <a:pt x="32" y="63"/>
                    <a:pt x="31" y="81"/>
                  </a:cubicBezTo>
                  <a:cubicBezTo>
                    <a:pt x="31" y="98"/>
                    <a:pt x="30" y="114"/>
                    <a:pt x="28" y="131"/>
                  </a:cubicBezTo>
                  <a:cubicBezTo>
                    <a:pt x="28" y="140"/>
                    <a:pt x="27" y="148"/>
                    <a:pt x="26" y="157"/>
                  </a:cubicBezTo>
                  <a:cubicBezTo>
                    <a:pt x="26" y="164"/>
                    <a:pt x="30" y="171"/>
                    <a:pt x="33" y="178"/>
                  </a:cubicBezTo>
                  <a:cubicBezTo>
                    <a:pt x="39" y="190"/>
                    <a:pt x="46" y="202"/>
                    <a:pt x="52" y="214"/>
                  </a:cubicBezTo>
                  <a:cubicBezTo>
                    <a:pt x="57" y="224"/>
                    <a:pt x="63" y="238"/>
                    <a:pt x="63" y="250"/>
                  </a:cubicBezTo>
                  <a:cubicBezTo>
                    <a:pt x="63" y="275"/>
                    <a:pt x="66" y="300"/>
                    <a:pt x="58" y="324"/>
                  </a:cubicBezTo>
                  <a:cubicBezTo>
                    <a:pt x="55" y="333"/>
                    <a:pt x="50" y="367"/>
                    <a:pt x="36" y="365"/>
                  </a:cubicBezTo>
                  <a:cubicBezTo>
                    <a:pt x="36" y="359"/>
                    <a:pt x="35" y="352"/>
                    <a:pt x="37" y="346"/>
                  </a:cubicBezTo>
                  <a:cubicBezTo>
                    <a:pt x="39" y="340"/>
                    <a:pt x="44" y="335"/>
                    <a:pt x="47" y="330"/>
                  </a:cubicBezTo>
                  <a:cubicBezTo>
                    <a:pt x="54" y="318"/>
                    <a:pt x="60" y="301"/>
                    <a:pt x="50" y="290"/>
                  </a:cubicBezTo>
                  <a:cubicBezTo>
                    <a:pt x="42" y="281"/>
                    <a:pt x="28" y="275"/>
                    <a:pt x="16" y="279"/>
                  </a:cubicBezTo>
                  <a:cubicBezTo>
                    <a:pt x="0" y="284"/>
                    <a:pt x="0" y="302"/>
                    <a:pt x="0" y="316"/>
                  </a:cubicBezTo>
                  <a:cubicBezTo>
                    <a:pt x="3" y="384"/>
                    <a:pt x="12" y="452"/>
                    <a:pt x="18" y="521"/>
                  </a:cubicBezTo>
                  <a:cubicBezTo>
                    <a:pt x="21" y="556"/>
                    <a:pt x="23" y="590"/>
                    <a:pt x="19" y="625"/>
                  </a:cubicBezTo>
                  <a:cubicBezTo>
                    <a:pt x="16" y="654"/>
                    <a:pt x="10" y="691"/>
                    <a:pt x="31" y="715"/>
                  </a:cubicBezTo>
                  <a:cubicBezTo>
                    <a:pt x="38" y="724"/>
                    <a:pt x="52" y="728"/>
                    <a:pt x="63" y="729"/>
                  </a:cubicBezTo>
                  <a:cubicBezTo>
                    <a:pt x="71" y="730"/>
                    <a:pt x="87" y="733"/>
                    <a:pt x="94" y="728"/>
                  </a:cubicBezTo>
                  <a:cubicBezTo>
                    <a:pt x="116" y="714"/>
                    <a:pt x="123" y="681"/>
                    <a:pt x="122" y="657"/>
                  </a:cubicBezTo>
                  <a:cubicBezTo>
                    <a:pt x="121" y="645"/>
                    <a:pt x="122" y="632"/>
                    <a:pt x="108" y="629"/>
                  </a:cubicBezTo>
                  <a:cubicBezTo>
                    <a:pt x="96" y="627"/>
                    <a:pt x="84" y="630"/>
                    <a:pt x="78" y="642"/>
                  </a:cubicBezTo>
                  <a:cubicBezTo>
                    <a:pt x="74" y="651"/>
                    <a:pt x="74" y="662"/>
                    <a:pt x="75" y="672"/>
                  </a:cubicBezTo>
                  <a:cubicBezTo>
                    <a:pt x="77" y="695"/>
                    <a:pt x="64" y="686"/>
                    <a:pt x="60" y="681"/>
                  </a:cubicBezTo>
                  <a:cubicBezTo>
                    <a:pt x="58" y="678"/>
                    <a:pt x="59" y="671"/>
                    <a:pt x="59" y="667"/>
                  </a:cubicBezTo>
                  <a:cubicBezTo>
                    <a:pt x="59" y="658"/>
                    <a:pt x="59" y="649"/>
                    <a:pt x="59" y="640"/>
                  </a:cubicBezTo>
                  <a:cubicBezTo>
                    <a:pt x="59" y="616"/>
                    <a:pt x="77" y="594"/>
                    <a:pt x="89" y="575"/>
                  </a:cubicBezTo>
                  <a:cubicBezTo>
                    <a:pt x="93" y="568"/>
                    <a:pt x="97" y="561"/>
                    <a:pt x="101" y="555"/>
                  </a:cubicBezTo>
                  <a:cubicBezTo>
                    <a:pt x="104" y="551"/>
                    <a:pt x="104" y="548"/>
                    <a:pt x="109" y="549"/>
                  </a:cubicBezTo>
                  <a:cubicBezTo>
                    <a:pt x="112" y="549"/>
                    <a:pt x="115" y="550"/>
                    <a:pt x="118" y="552"/>
                  </a:cubicBezTo>
                  <a:cubicBezTo>
                    <a:pt x="126" y="556"/>
                    <a:pt x="133" y="564"/>
                    <a:pt x="136" y="573"/>
                  </a:cubicBezTo>
                  <a:cubicBezTo>
                    <a:pt x="139" y="588"/>
                    <a:pt x="142" y="602"/>
                    <a:pt x="146" y="617"/>
                  </a:cubicBezTo>
                  <a:cubicBezTo>
                    <a:pt x="151" y="642"/>
                    <a:pt x="165" y="666"/>
                    <a:pt x="174" y="690"/>
                  </a:cubicBezTo>
                  <a:cubicBezTo>
                    <a:pt x="180" y="706"/>
                    <a:pt x="187" y="722"/>
                    <a:pt x="193" y="738"/>
                  </a:cubicBezTo>
                  <a:cubicBezTo>
                    <a:pt x="196" y="746"/>
                    <a:pt x="199" y="754"/>
                    <a:pt x="202" y="762"/>
                  </a:cubicBezTo>
                  <a:cubicBezTo>
                    <a:pt x="204" y="766"/>
                    <a:pt x="206" y="769"/>
                    <a:pt x="207" y="773"/>
                  </a:cubicBezTo>
                  <a:cubicBezTo>
                    <a:pt x="210" y="781"/>
                    <a:pt x="210" y="781"/>
                    <a:pt x="219" y="781"/>
                  </a:cubicBezTo>
                  <a:cubicBezTo>
                    <a:pt x="229" y="780"/>
                    <a:pt x="257" y="781"/>
                    <a:pt x="263" y="770"/>
                  </a:cubicBezTo>
                  <a:cubicBezTo>
                    <a:pt x="268" y="759"/>
                    <a:pt x="274" y="748"/>
                    <a:pt x="279" y="738"/>
                  </a:cubicBezTo>
                  <a:cubicBezTo>
                    <a:pt x="287" y="721"/>
                    <a:pt x="300" y="708"/>
                    <a:pt x="312" y="693"/>
                  </a:cubicBezTo>
                  <a:cubicBezTo>
                    <a:pt x="338" y="663"/>
                    <a:pt x="365" y="634"/>
                    <a:pt x="388" y="602"/>
                  </a:cubicBezTo>
                  <a:cubicBezTo>
                    <a:pt x="395" y="593"/>
                    <a:pt x="402" y="583"/>
                    <a:pt x="408" y="573"/>
                  </a:cubicBezTo>
                  <a:cubicBezTo>
                    <a:pt x="409" y="557"/>
                    <a:pt x="401" y="552"/>
                    <a:pt x="396" y="543"/>
                  </a:cubicBezTo>
                  <a:cubicBezTo>
                    <a:pt x="387" y="527"/>
                    <a:pt x="374" y="514"/>
                    <a:pt x="355" y="513"/>
                  </a:cubicBezTo>
                  <a:moveTo>
                    <a:pt x="312" y="672"/>
                  </a:moveTo>
                  <a:cubicBezTo>
                    <a:pt x="301" y="684"/>
                    <a:pt x="292" y="698"/>
                    <a:pt x="282" y="711"/>
                  </a:cubicBezTo>
                  <a:cubicBezTo>
                    <a:pt x="273" y="725"/>
                    <a:pt x="265" y="740"/>
                    <a:pt x="254" y="753"/>
                  </a:cubicBezTo>
                  <a:cubicBezTo>
                    <a:pt x="246" y="762"/>
                    <a:pt x="234" y="766"/>
                    <a:pt x="223" y="765"/>
                  </a:cubicBezTo>
                  <a:cubicBezTo>
                    <a:pt x="216" y="764"/>
                    <a:pt x="215" y="753"/>
                    <a:pt x="212" y="747"/>
                  </a:cubicBezTo>
                  <a:cubicBezTo>
                    <a:pt x="209" y="739"/>
                    <a:pt x="206" y="731"/>
                    <a:pt x="203" y="723"/>
                  </a:cubicBezTo>
                  <a:cubicBezTo>
                    <a:pt x="191" y="695"/>
                    <a:pt x="178" y="666"/>
                    <a:pt x="167" y="637"/>
                  </a:cubicBezTo>
                  <a:cubicBezTo>
                    <a:pt x="162" y="622"/>
                    <a:pt x="158" y="607"/>
                    <a:pt x="154" y="592"/>
                  </a:cubicBezTo>
                  <a:cubicBezTo>
                    <a:pt x="150" y="575"/>
                    <a:pt x="147" y="562"/>
                    <a:pt x="135" y="550"/>
                  </a:cubicBezTo>
                  <a:cubicBezTo>
                    <a:pt x="128" y="542"/>
                    <a:pt x="118" y="534"/>
                    <a:pt x="108" y="532"/>
                  </a:cubicBezTo>
                  <a:cubicBezTo>
                    <a:pt x="102" y="531"/>
                    <a:pt x="102" y="536"/>
                    <a:pt x="99" y="540"/>
                  </a:cubicBezTo>
                  <a:cubicBezTo>
                    <a:pt x="95" y="548"/>
                    <a:pt x="91" y="554"/>
                    <a:pt x="85" y="561"/>
                  </a:cubicBezTo>
                  <a:cubicBezTo>
                    <a:pt x="77" y="572"/>
                    <a:pt x="67" y="583"/>
                    <a:pt x="60" y="595"/>
                  </a:cubicBezTo>
                  <a:cubicBezTo>
                    <a:pt x="51" y="608"/>
                    <a:pt x="48" y="622"/>
                    <a:pt x="46" y="638"/>
                  </a:cubicBezTo>
                  <a:cubicBezTo>
                    <a:pt x="45" y="650"/>
                    <a:pt x="40" y="669"/>
                    <a:pt x="45" y="681"/>
                  </a:cubicBezTo>
                  <a:cubicBezTo>
                    <a:pt x="50" y="692"/>
                    <a:pt x="63" y="707"/>
                    <a:pt x="76" y="697"/>
                  </a:cubicBezTo>
                  <a:cubicBezTo>
                    <a:pt x="86" y="690"/>
                    <a:pt x="93" y="677"/>
                    <a:pt x="93" y="664"/>
                  </a:cubicBezTo>
                  <a:cubicBezTo>
                    <a:pt x="94" y="657"/>
                    <a:pt x="87" y="639"/>
                    <a:pt x="102" y="644"/>
                  </a:cubicBezTo>
                  <a:cubicBezTo>
                    <a:pt x="111" y="646"/>
                    <a:pt x="111" y="665"/>
                    <a:pt x="110" y="672"/>
                  </a:cubicBezTo>
                  <a:cubicBezTo>
                    <a:pt x="109" y="684"/>
                    <a:pt x="105" y="697"/>
                    <a:pt x="96" y="706"/>
                  </a:cubicBezTo>
                  <a:cubicBezTo>
                    <a:pt x="80" y="724"/>
                    <a:pt x="47" y="720"/>
                    <a:pt x="36" y="697"/>
                  </a:cubicBezTo>
                  <a:cubicBezTo>
                    <a:pt x="30" y="684"/>
                    <a:pt x="31" y="666"/>
                    <a:pt x="31" y="652"/>
                  </a:cubicBezTo>
                  <a:cubicBezTo>
                    <a:pt x="31" y="634"/>
                    <a:pt x="33" y="616"/>
                    <a:pt x="34" y="598"/>
                  </a:cubicBezTo>
                  <a:cubicBezTo>
                    <a:pt x="36" y="562"/>
                    <a:pt x="33" y="527"/>
                    <a:pt x="29" y="492"/>
                  </a:cubicBezTo>
                  <a:cubicBezTo>
                    <a:pt x="26" y="457"/>
                    <a:pt x="22" y="423"/>
                    <a:pt x="18" y="389"/>
                  </a:cubicBezTo>
                  <a:cubicBezTo>
                    <a:pt x="16" y="373"/>
                    <a:pt x="14" y="357"/>
                    <a:pt x="13" y="341"/>
                  </a:cubicBezTo>
                  <a:cubicBezTo>
                    <a:pt x="11" y="327"/>
                    <a:pt x="8" y="311"/>
                    <a:pt x="15" y="298"/>
                  </a:cubicBezTo>
                  <a:cubicBezTo>
                    <a:pt x="21" y="286"/>
                    <a:pt x="33" y="291"/>
                    <a:pt x="39" y="298"/>
                  </a:cubicBezTo>
                  <a:cubicBezTo>
                    <a:pt x="49" y="308"/>
                    <a:pt x="37" y="324"/>
                    <a:pt x="30" y="332"/>
                  </a:cubicBezTo>
                  <a:cubicBezTo>
                    <a:pt x="22" y="342"/>
                    <a:pt x="15" y="351"/>
                    <a:pt x="22" y="363"/>
                  </a:cubicBezTo>
                  <a:cubicBezTo>
                    <a:pt x="28" y="375"/>
                    <a:pt x="45" y="382"/>
                    <a:pt x="55" y="372"/>
                  </a:cubicBezTo>
                  <a:cubicBezTo>
                    <a:pt x="63" y="363"/>
                    <a:pt x="65" y="349"/>
                    <a:pt x="68" y="339"/>
                  </a:cubicBezTo>
                  <a:cubicBezTo>
                    <a:pt x="72" y="322"/>
                    <a:pt x="76" y="306"/>
                    <a:pt x="77" y="290"/>
                  </a:cubicBezTo>
                  <a:cubicBezTo>
                    <a:pt x="80" y="259"/>
                    <a:pt x="76" y="229"/>
                    <a:pt x="62" y="202"/>
                  </a:cubicBezTo>
                  <a:cubicBezTo>
                    <a:pt x="56" y="192"/>
                    <a:pt x="47" y="183"/>
                    <a:pt x="43" y="171"/>
                  </a:cubicBezTo>
                  <a:cubicBezTo>
                    <a:pt x="38" y="156"/>
                    <a:pt x="39" y="140"/>
                    <a:pt x="40" y="125"/>
                  </a:cubicBezTo>
                  <a:cubicBezTo>
                    <a:pt x="41" y="108"/>
                    <a:pt x="42" y="91"/>
                    <a:pt x="42" y="75"/>
                  </a:cubicBezTo>
                  <a:cubicBezTo>
                    <a:pt x="42" y="66"/>
                    <a:pt x="42" y="58"/>
                    <a:pt x="43" y="49"/>
                  </a:cubicBezTo>
                  <a:cubicBezTo>
                    <a:pt x="43" y="43"/>
                    <a:pt x="40" y="30"/>
                    <a:pt x="45" y="25"/>
                  </a:cubicBezTo>
                  <a:cubicBezTo>
                    <a:pt x="47" y="23"/>
                    <a:pt x="49" y="21"/>
                    <a:pt x="51" y="19"/>
                  </a:cubicBezTo>
                  <a:cubicBezTo>
                    <a:pt x="54" y="16"/>
                    <a:pt x="55" y="18"/>
                    <a:pt x="59" y="20"/>
                  </a:cubicBezTo>
                  <a:cubicBezTo>
                    <a:pt x="65" y="24"/>
                    <a:pt x="70" y="27"/>
                    <a:pt x="77" y="30"/>
                  </a:cubicBezTo>
                  <a:cubicBezTo>
                    <a:pt x="91" y="38"/>
                    <a:pt x="107" y="42"/>
                    <a:pt x="124" y="41"/>
                  </a:cubicBezTo>
                  <a:cubicBezTo>
                    <a:pt x="132" y="40"/>
                    <a:pt x="140" y="39"/>
                    <a:pt x="148" y="38"/>
                  </a:cubicBezTo>
                  <a:cubicBezTo>
                    <a:pt x="152" y="37"/>
                    <a:pt x="155" y="37"/>
                    <a:pt x="159" y="36"/>
                  </a:cubicBezTo>
                  <a:cubicBezTo>
                    <a:pt x="161" y="40"/>
                    <a:pt x="163" y="43"/>
                    <a:pt x="165" y="46"/>
                  </a:cubicBezTo>
                  <a:cubicBezTo>
                    <a:pt x="175" y="58"/>
                    <a:pt x="186" y="70"/>
                    <a:pt x="198" y="81"/>
                  </a:cubicBezTo>
                  <a:cubicBezTo>
                    <a:pt x="220" y="101"/>
                    <a:pt x="246" y="116"/>
                    <a:pt x="273" y="130"/>
                  </a:cubicBezTo>
                  <a:cubicBezTo>
                    <a:pt x="283" y="135"/>
                    <a:pt x="288" y="141"/>
                    <a:pt x="286" y="153"/>
                  </a:cubicBezTo>
                  <a:cubicBezTo>
                    <a:pt x="282" y="171"/>
                    <a:pt x="268" y="175"/>
                    <a:pt x="253" y="182"/>
                  </a:cubicBezTo>
                  <a:cubicBezTo>
                    <a:pt x="231" y="193"/>
                    <a:pt x="208" y="204"/>
                    <a:pt x="185" y="216"/>
                  </a:cubicBezTo>
                  <a:cubicBezTo>
                    <a:pt x="163" y="228"/>
                    <a:pt x="139" y="239"/>
                    <a:pt x="123" y="258"/>
                  </a:cubicBezTo>
                  <a:cubicBezTo>
                    <a:pt x="116" y="267"/>
                    <a:pt x="107" y="274"/>
                    <a:pt x="101" y="284"/>
                  </a:cubicBezTo>
                  <a:cubicBezTo>
                    <a:pt x="95" y="294"/>
                    <a:pt x="92" y="307"/>
                    <a:pt x="89" y="319"/>
                  </a:cubicBezTo>
                  <a:cubicBezTo>
                    <a:pt x="81" y="343"/>
                    <a:pt x="75" y="368"/>
                    <a:pt x="64" y="392"/>
                  </a:cubicBezTo>
                  <a:cubicBezTo>
                    <a:pt x="60" y="400"/>
                    <a:pt x="56" y="406"/>
                    <a:pt x="50" y="413"/>
                  </a:cubicBezTo>
                  <a:cubicBezTo>
                    <a:pt x="44" y="419"/>
                    <a:pt x="43" y="437"/>
                    <a:pt x="44" y="445"/>
                  </a:cubicBezTo>
                  <a:cubicBezTo>
                    <a:pt x="49" y="473"/>
                    <a:pt x="53" y="501"/>
                    <a:pt x="52" y="529"/>
                  </a:cubicBezTo>
                  <a:cubicBezTo>
                    <a:pt x="52" y="543"/>
                    <a:pt x="55" y="548"/>
                    <a:pt x="69" y="542"/>
                  </a:cubicBezTo>
                  <a:cubicBezTo>
                    <a:pt x="78" y="538"/>
                    <a:pt x="84" y="528"/>
                    <a:pt x="89" y="521"/>
                  </a:cubicBezTo>
                  <a:cubicBezTo>
                    <a:pt x="95" y="513"/>
                    <a:pt x="101" y="504"/>
                    <a:pt x="104" y="495"/>
                  </a:cubicBezTo>
                  <a:cubicBezTo>
                    <a:pt x="107" y="487"/>
                    <a:pt x="106" y="471"/>
                    <a:pt x="115" y="469"/>
                  </a:cubicBezTo>
                  <a:cubicBezTo>
                    <a:pt x="115" y="477"/>
                    <a:pt x="112" y="488"/>
                    <a:pt x="115" y="497"/>
                  </a:cubicBezTo>
                  <a:cubicBezTo>
                    <a:pt x="118" y="508"/>
                    <a:pt x="135" y="518"/>
                    <a:pt x="145" y="520"/>
                  </a:cubicBezTo>
                  <a:cubicBezTo>
                    <a:pt x="151" y="522"/>
                    <a:pt x="158" y="521"/>
                    <a:pt x="164" y="521"/>
                  </a:cubicBezTo>
                  <a:cubicBezTo>
                    <a:pt x="196" y="523"/>
                    <a:pt x="228" y="524"/>
                    <a:pt x="260" y="525"/>
                  </a:cubicBezTo>
                  <a:cubicBezTo>
                    <a:pt x="291" y="526"/>
                    <a:pt x="322" y="527"/>
                    <a:pt x="353" y="529"/>
                  </a:cubicBezTo>
                  <a:cubicBezTo>
                    <a:pt x="357" y="529"/>
                    <a:pt x="363" y="527"/>
                    <a:pt x="366" y="530"/>
                  </a:cubicBezTo>
                  <a:cubicBezTo>
                    <a:pt x="376" y="541"/>
                    <a:pt x="390" y="550"/>
                    <a:pt x="392" y="564"/>
                  </a:cubicBezTo>
                  <a:cubicBezTo>
                    <a:pt x="394" y="572"/>
                    <a:pt x="386" y="583"/>
                    <a:pt x="383" y="586"/>
                  </a:cubicBezTo>
                  <a:cubicBezTo>
                    <a:pt x="377" y="597"/>
                    <a:pt x="369" y="607"/>
                    <a:pt x="361" y="616"/>
                  </a:cubicBezTo>
                  <a:cubicBezTo>
                    <a:pt x="345" y="635"/>
                    <a:pt x="328" y="653"/>
                    <a:pt x="312" y="672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Freeform 136">
              <a:extLst>
                <a:ext uri="{FF2B5EF4-FFF2-40B4-BE49-F238E27FC236}">
                  <a16:creationId xmlns:a16="http://schemas.microsoft.com/office/drawing/2014/main" id="{C33EA92D-9D61-4D3A-B8B5-6721D1CD9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1765"/>
              <a:ext cx="62" cy="267"/>
            </a:xfrm>
            <a:custGeom>
              <a:avLst/>
              <a:gdLst>
                <a:gd name="T0" fmla="*/ 105 w 46"/>
                <a:gd name="T1" fmla="*/ 475 h 200"/>
                <a:gd name="T2" fmla="*/ 40 w 46"/>
                <a:gd name="T3" fmla="*/ 235 h 200"/>
                <a:gd name="T4" fmla="*/ 54 w 46"/>
                <a:gd name="T5" fmla="*/ 0 h 200"/>
                <a:gd name="T6" fmla="*/ 80 w 46"/>
                <a:gd name="T7" fmla="*/ 222 h 200"/>
                <a:gd name="T8" fmla="*/ 96 w 46"/>
                <a:gd name="T9" fmla="*/ 453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200">
                  <a:moveTo>
                    <a:pt x="43" y="200"/>
                  </a:moveTo>
                  <a:cubicBezTo>
                    <a:pt x="46" y="163"/>
                    <a:pt x="23" y="133"/>
                    <a:pt x="16" y="99"/>
                  </a:cubicBezTo>
                  <a:cubicBezTo>
                    <a:pt x="13" y="81"/>
                    <a:pt x="0" y="6"/>
                    <a:pt x="22" y="0"/>
                  </a:cubicBezTo>
                  <a:cubicBezTo>
                    <a:pt x="40" y="20"/>
                    <a:pt x="32" y="67"/>
                    <a:pt x="33" y="93"/>
                  </a:cubicBezTo>
                  <a:cubicBezTo>
                    <a:pt x="35" y="126"/>
                    <a:pt x="39" y="157"/>
                    <a:pt x="39" y="190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Freeform 137">
              <a:extLst>
                <a:ext uri="{FF2B5EF4-FFF2-40B4-BE49-F238E27FC236}">
                  <a16:creationId xmlns:a16="http://schemas.microsoft.com/office/drawing/2014/main" id="{F91BCF3F-A97E-4484-AFB1-1FF7B3032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783"/>
              <a:ext cx="91" cy="195"/>
            </a:xfrm>
            <a:custGeom>
              <a:avLst/>
              <a:gdLst>
                <a:gd name="T0" fmla="*/ 0 w 68"/>
                <a:gd name="T1" fmla="*/ 347 h 146"/>
                <a:gd name="T2" fmla="*/ 31 w 68"/>
                <a:gd name="T3" fmla="*/ 163 h 146"/>
                <a:gd name="T4" fmla="*/ 78 w 68"/>
                <a:gd name="T5" fmla="*/ 0 h 146"/>
                <a:gd name="T6" fmla="*/ 0 w 68"/>
                <a:gd name="T7" fmla="*/ 342 h 1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146">
                  <a:moveTo>
                    <a:pt x="0" y="146"/>
                  </a:moveTo>
                  <a:cubicBezTo>
                    <a:pt x="3" y="120"/>
                    <a:pt x="12" y="95"/>
                    <a:pt x="13" y="68"/>
                  </a:cubicBezTo>
                  <a:cubicBezTo>
                    <a:pt x="15" y="48"/>
                    <a:pt x="17" y="14"/>
                    <a:pt x="32" y="0"/>
                  </a:cubicBezTo>
                  <a:cubicBezTo>
                    <a:pt x="68" y="15"/>
                    <a:pt x="9" y="118"/>
                    <a:pt x="0" y="144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Freeform 138">
              <a:extLst>
                <a:ext uri="{FF2B5EF4-FFF2-40B4-BE49-F238E27FC236}">
                  <a16:creationId xmlns:a16="http://schemas.microsoft.com/office/drawing/2014/main" id="{20373F4F-CF8B-400A-A1BB-0EB13ABB4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" y="1847"/>
              <a:ext cx="162" cy="167"/>
            </a:xfrm>
            <a:custGeom>
              <a:avLst/>
              <a:gdLst>
                <a:gd name="T0" fmla="*/ 0 w 121"/>
                <a:gd name="T1" fmla="*/ 298 h 125"/>
                <a:gd name="T2" fmla="*/ 147 w 121"/>
                <a:gd name="T3" fmla="*/ 128 h 125"/>
                <a:gd name="T4" fmla="*/ 285 w 121"/>
                <a:gd name="T5" fmla="*/ 87 h 125"/>
                <a:gd name="T6" fmla="*/ 15 w 121"/>
                <a:gd name="T7" fmla="*/ 293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125">
                  <a:moveTo>
                    <a:pt x="0" y="125"/>
                  </a:moveTo>
                  <a:cubicBezTo>
                    <a:pt x="7" y="97"/>
                    <a:pt x="41" y="72"/>
                    <a:pt x="61" y="54"/>
                  </a:cubicBezTo>
                  <a:cubicBezTo>
                    <a:pt x="70" y="46"/>
                    <a:pt x="114" y="0"/>
                    <a:pt x="119" y="37"/>
                  </a:cubicBezTo>
                  <a:cubicBezTo>
                    <a:pt x="121" y="57"/>
                    <a:pt x="19" y="93"/>
                    <a:pt x="6" y="123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Freeform 139">
              <a:extLst>
                <a:ext uri="{FF2B5EF4-FFF2-40B4-BE49-F238E27FC236}">
                  <a16:creationId xmlns:a16="http://schemas.microsoft.com/office/drawing/2014/main" id="{E8D02003-58CB-41CC-A35E-890348F56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2443"/>
              <a:ext cx="201" cy="280"/>
            </a:xfrm>
            <a:custGeom>
              <a:avLst/>
              <a:gdLst>
                <a:gd name="T0" fmla="*/ 323 w 150"/>
                <a:gd name="T1" fmla="*/ 0 h 210"/>
                <a:gd name="T2" fmla="*/ 165 w 150"/>
                <a:gd name="T3" fmla="*/ 261 h 210"/>
                <a:gd name="T4" fmla="*/ 75 w 150"/>
                <a:gd name="T5" fmla="*/ 391 h 210"/>
                <a:gd name="T6" fmla="*/ 0 w 150"/>
                <a:gd name="T7" fmla="*/ 433 h 210"/>
                <a:gd name="T8" fmla="*/ 72 w 150"/>
                <a:gd name="T9" fmla="*/ 336 h 210"/>
                <a:gd name="T10" fmla="*/ 154 w 150"/>
                <a:gd name="T11" fmla="*/ 191 h 210"/>
                <a:gd name="T12" fmla="*/ 308 w 150"/>
                <a:gd name="T13" fmla="*/ 7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210">
                  <a:moveTo>
                    <a:pt x="134" y="0"/>
                  </a:moveTo>
                  <a:cubicBezTo>
                    <a:pt x="150" y="41"/>
                    <a:pt x="93" y="83"/>
                    <a:pt x="69" y="110"/>
                  </a:cubicBezTo>
                  <a:cubicBezTo>
                    <a:pt x="54" y="127"/>
                    <a:pt x="41" y="145"/>
                    <a:pt x="31" y="165"/>
                  </a:cubicBezTo>
                  <a:cubicBezTo>
                    <a:pt x="26" y="176"/>
                    <a:pt x="10" y="210"/>
                    <a:pt x="0" y="183"/>
                  </a:cubicBezTo>
                  <a:cubicBezTo>
                    <a:pt x="15" y="177"/>
                    <a:pt x="23" y="156"/>
                    <a:pt x="30" y="142"/>
                  </a:cubicBezTo>
                  <a:cubicBezTo>
                    <a:pt x="40" y="120"/>
                    <a:pt x="49" y="99"/>
                    <a:pt x="64" y="80"/>
                  </a:cubicBezTo>
                  <a:cubicBezTo>
                    <a:pt x="78" y="61"/>
                    <a:pt x="132" y="30"/>
                    <a:pt x="128" y="3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Freeform 140">
              <a:extLst>
                <a:ext uri="{FF2B5EF4-FFF2-40B4-BE49-F238E27FC236}">
                  <a16:creationId xmlns:a16="http://schemas.microsoft.com/office/drawing/2014/main" id="{F997C6E9-048C-453E-9234-E8260C719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2129"/>
              <a:ext cx="42" cy="92"/>
            </a:xfrm>
            <a:custGeom>
              <a:avLst/>
              <a:gdLst>
                <a:gd name="T0" fmla="*/ 77 w 31"/>
                <a:gd name="T1" fmla="*/ 1 h 69"/>
                <a:gd name="T2" fmla="*/ 57 w 31"/>
                <a:gd name="T3" fmla="*/ 156 h 69"/>
                <a:gd name="T4" fmla="*/ 72 w 31"/>
                <a:gd name="T5" fmla="*/ 5 h 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69">
                  <a:moveTo>
                    <a:pt x="31" y="1"/>
                  </a:moveTo>
                  <a:cubicBezTo>
                    <a:pt x="10" y="0"/>
                    <a:pt x="0" y="69"/>
                    <a:pt x="23" y="66"/>
                  </a:cubicBezTo>
                  <a:cubicBezTo>
                    <a:pt x="12" y="50"/>
                    <a:pt x="14" y="17"/>
                    <a:pt x="29" y="2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Freeform 141">
              <a:extLst>
                <a:ext uri="{FF2B5EF4-FFF2-40B4-BE49-F238E27FC236}">
                  <a16:creationId xmlns:a16="http://schemas.microsoft.com/office/drawing/2014/main" id="{802E2A7C-ABEF-496A-888D-5EB9A034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2050"/>
              <a:ext cx="29" cy="102"/>
            </a:xfrm>
            <a:custGeom>
              <a:avLst/>
              <a:gdLst>
                <a:gd name="T0" fmla="*/ 35 w 21"/>
                <a:gd name="T1" fmla="*/ 0 h 76"/>
                <a:gd name="T2" fmla="*/ 6 w 21"/>
                <a:gd name="T3" fmla="*/ 35 h 76"/>
                <a:gd name="T4" fmla="*/ 15 w 21"/>
                <a:gd name="T5" fmla="*/ 78 h 76"/>
                <a:gd name="T6" fmla="*/ 32 w 21"/>
                <a:gd name="T7" fmla="*/ 133 h 76"/>
                <a:gd name="T8" fmla="*/ 54 w 21"/>
                <a:gd name="T9" fmla="*/ 184 h 76"/>
                <a:gd name="T10" fmla="*/ 26 w 21"/>
                <a:gd name="T11" fmla="*/ 63 h 76"/>
                <a:gd name="T12" fmla="*/ 36 w 21"/>
                <a:gd name="T13" fmla="*/ 5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76">
                  <a:moveTo>
                    <a:pt x="13" y="0"/>
                  </a:moveTo>
                  <a:cubicBezTo>
                    <a:pt x="11" y="6"/>
                    <a:pt x="3" y="8"/>
                    <a:pt x="2" y="14"/>
                  </a:cubicBezTo>
                  <a:cubicBezTo>
                    <a:pt x="0" y="20"/>
                    <a:pt x="4" y="26"/>
                    <a:pt x="6" y="32"/>
                  </a:cubicBezTo>
                  <a:cubicBezTo>
                    <a:pt x="8" y="39"/>
                    <a:pt x="10" y="47"/>
                    <a:pt x="12" y="55"/>
                  </a:cubicBezTo>
                  <a:cubicBezTo>
                    <a:pt x="14" y="61"/>
                    <a:pt x="14" y="72"/>
                    <a:pt x="20" y="76"/>
                  </a:cubicBezTo>
                  <a:cubicBezTo>
                    <a:pt x="21" y="60"/>
                    <a:pt x="13" y="42"/>
                    <a:pt x="10" y="26"/>
                  </a:cubicBezTo>
                  <a:cubicBezTo>
                    <a:pt x="8" y="18"/>
                    <a:pt x="5" y="7"/>
                    <a:pt x="14" y="2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Freeform 142">
              <a:extLst>
                <a:ext uri="{FF2B5EF4-FFF2-40B4-BE49-F238E27FC236}">
                  <a16:creationId xmlns:a16="http://schemas.microsoft.com/office/drawing/2014/main" id="{F4A48E63-0681-438B-9B64-5AFEAC871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2295"/>
              <a:ext cx="24" cy="40"/>
            </a:xfrm>
            <a:custGeom>
              <a:avLst/>
              <a:gdLst>
                <a:gd name="T0" fmla="*/ 41 w 18"/>
                <a:gd name="T1" fmla="*/ 0 h 30"/>
                <a:gd name="T2" fmla="*/ 7 w 18"/>
                <a:gd name="T3" fmla="*/ 44 h 30"/>
                <a:gd name="T4" fmla="*/ 43 w 18"/>
                <a:gd name="T5" fmla="*/ 63 h 30"/>
                <a:gd name="T6" fmla="*/ 41 w 18"/>
                <a:gd name="T7" fmla="*/ 9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0">
                  <a:moveTo>
                    <a:pt x="17" y="0"/>
                  </a:moveTo>
                  <a:cubicBezTo>
                    <a:pt x="11" y="4"/>
                    <a:pt x="4" y="12"/>
                    <a:pt x="3" y="19"/>
                  </a:cubicBezTo>
                  <a:cubicBezTo>
                    <a:pt x="0" y="30"/>
                    <a:pt x="11" y="26"/>
                    <a:pt x="18" y="26"/>
                  </a:cubicBezTo>
                  <a:cubicBezTo>
                    <a:pt x="5" y="21"/>
                    <a:pt x="8" y="13"/>
                    <a:pt x="17" y="4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Freeform 143">
              <a:extLst>
                <a:ext uri="{FF2B5EF4-FFF2-40B4-BE49-F238E27FC236}">
                  <a16:creationId xmlns:a16="http://schemas.microsoft.com/office/drawing/2014/main" id="{6E0D4030-D840-498F-91EC-C43217CFE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2093"/>
              <a:ext cx="21" cy="44"/>
            </a:xfrm>
            <a:custGeom>
              <a:avLst/>
              <a:gdLst>
                <a:gd name="T0" fmla="*/ 32 w 16"/>
                <a:gd name="T1" fmla="*/ 9 h 33"/>
                <a:gd name="T2" fmla="*/ 9 w 16"/>
                <a:gd name="T3" fmla="*/ 79 h 33"/>
                <a:gd name="T4" fmla="*/ 37 w 16"/>
                <a:gd name="T5" fmla="*/ 15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33">
                  <a:moveTo>
                    <a:pt x="14" y="4"/>
                  </a:moveTo>
                  <a:cubicBezTo>
                    <a:pt x="0" y="0"/>
                    <a:pt x="1" y="26"/>
                    <a:pt x="4" y="33"/>
                  </a:cubicBezTo>
                  <a:cubicBezTo>
                    <a:pt x="5" y="26"/>
                    <a:pt x="7" y="6"/>
                    <a:pt x="16" y="6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Freeform 144">
              <a:extLst>
                <a:ext uri="{FF2B5EF4-FFF2-40B4-BE49-F238E27FC236}">
                  <a16:creationId xmlns:a16="http://schemas.microsoft.com/office/drawing/2014/main" id="{FAB9E2BF-4E5B-4249-98BA-F55468183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1759"/>
              <a:ext cx="111" cy="91"/>
            </a:xfrm>
            <a:custGeom>
              <a:avLst/>
              <a:gdLst>
                <a:gd name="T0" fmla="*/ 1 w 83"/>
                <a:gd name="T1" fmla="*/ 0 h 68"/>
                <a:gd name="T2" fmla="*/ 37 w 83"/>
                <a:gd name="T3" fmla="*/ 27 h 68"/>
                <a:gd name="T4" fmla="*/ 78 w 83"/>
                <a:gd name="T5" fmla="*/ 74 h 68"/>
                <a:gd name="T6" fmla="*/ 198 w 83"/>
                <a:gd name="T7" fmla="*/ 163 h 68"/>
                <a:gd name="T8" fmla="*/ 71 w 83"/>
                <a:gd name="T9" fmla="*/ 79 h 68"/>
                <a:gd name="T10" fmla="*/ 0 w 83"/>
                <a:gd name="T11" fmla="*/ 1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68">
                  <a:moveTo>
                    <a:pt x="1" y="0"/>
                  </a:moveTo>
                  <a:cubicBezTo>
                    <a:pt x="11" y="0"/>
                    <a:pt x="11" y="3"/>
                    <a:pt x="16" y="11"/>
                  </a:cubicBezTo>
                  <a:cubicBezTo>
                    <a:pt x="20" y="18"/>
                    <a:pt x="26" y="25"/>
                    <a:pt x="32" y="31"/>
                  </a:cubicBezTo>
                  <a:cubicBezTo>
                    <a:pt x="48" y="45"/>
                    <a:pt x="66" y="55"/>
                    <a:pt x="83" y="68"/>
                  </a:cubicBezTo>
                  <a:cubicBezTo>
                    <a:pt x="62" y="63"/>
                    <a:pt x="43" y="48"/>
                    <a:pt x="30" y="33"/>
                  </a:cubicBezTo>
                  <a:cubicBezTo>
                    <a:pt x="20" y="21"/>
                    <a:pt x="14" y="7"/>
                    <a:pt x="0" y="1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Freeform 145">
              <a:extLst>
                <a:ext uri="{FF2B5EF4-FFF2-40B4-BE49-F238E27FC236}">
                  <a16:creationId xmlns:a16="http://schemas.microsoft.com/office/drawing/2014/main" id="{CB85909E-094E-4719-99B5-E983B7EBA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2237"/>
              <a:ext cx="25" cy="80"/>
            </a:xfrm>
            <a:custGeom>
              <a:avLst/>
              <a:gdLst>
                <a:gd name="T0" fmla="*/ 43 w 19"/>
                <a:gd name="T1" fmla="*/ 0 h 60"/>
                <a:gd name="T2" fmla="*/ 14 w 19"/>
                <a:gd name="T3" fmla="*/ 57 h 60"/>
                <a:gd name="T4" fmla="*/ 16 w 19"/>
                <a:gd name="T5" fmla="*/ 143 h 60"/>
                <a:gd name="T6" fmla="*/ 7 w 19"/>
                <a:gd name="T7" fmla="*/ 52 h 60"/>
                <a:gd name="T8" fmla="*/ 38 w 19"/>
                <a:gd name="T9" fmla="*/ 1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60">
                  <a:moveTo>
                    <a:pt x="19" y="0"/>
                  </a:moveTo>
                  <a:cubicBezTo>
                    <a:pt x="14" y="7"/>
                    <a:pt x="9" y="15"/>
                    <a:pt x="6" y="24"/>
                  </a:cubicBezTo>
                  <a:cubicBezTo>
                    <a:pt x="3" y="37"/>
                    <a:pt x="6" y="48"/>
                    <a:pt x="7" y="60"/>
                  </a:cubicBezTo>
                  <a:cubicBezTo>
                    <a:pt x="6" y="48"/>
                    <a:pt x="0" y="35"/>
                    <a:pt x="3" y="22"/>
                  </a:cubicBezTo>
                  <a:cubicBezTo>
                    <a:pt x="6" y="13"/>
                    <a:pt x="12" y="9"/>
                    <a:pt x="17" y="1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Freeform 146">
              <a:extLst>
                <a:ext uri="{FF2B5EF4-FFF2-40B4-BE49-F238E27FC236}">
                  <a16:creationId xmlns:a16="http://schemas.microsoft.com/office/drawing/2014/main" id="{28FA3C74-3F3A-4EFE-ACDB-40558EBD7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" y="2435"/>
              <a:ext cx="182" cy="232"/>
            </a:xfrm>
            <a:custGeom>
              <a:avLst/>
              <a:gdLst>
                <a:gd name="T0" fmla="*/ 327 w 136"/>
                <a:gd name="T1" fmla="*/ 187 h 174"/>
                <a:gd name="T2" fmla="*/ 221 w 136"/>
                <a:gd name="T3" fmla="*/ 351 h 174"/>
                <a:gd name="T4" fmla="*/ 194 w 136"/>
                <a:gd name="T5" fmla="*/ 407 h 174"/>
                <a:gd name="T6" fmla="*/ 150 w 136"/>
                <a:gd name="T7" fmla="*/ 347 h 174"/>
                <a:gd name="T8" fmla="*/ 78 w 136"/>
                <a:gd name="T9" fmla="*/ 172 h 174"/>
                <a:gd name="T10" fmla="*/ 16 w 136"/>
                <a:gd name="T11" fmla="*/ 33 h 174"/>
                <a:gd name="T12" fmla="*/ 27 w 136"/>
                <a:gd name="T13" fmla="*/ 12 h 174"/>
                <a:gd name="T14" fmla="*/ 79 w 136"/>
                <a:gd name="T15" fmla="*/ 73 h 174"/>
                <a:gd name="T16" fmla="*/ 122 w 136"/>
                <a:gd name="T17" fmla="*/ 159 h 174"/>
                <a:gd name="T18" fmla="*/ 149 w 136"/>
                <a:gd name="T19" fmla="*/ 229 h 174"/>
                <a:gd name="T20" fmla="*/ 321 w 136"/>
                <a:gd name="T21" fmla="*/ 180 h 174"/>
                <a:gd name="T22" fmla="*/ 324 w 136"/>
                <a:gd name="T23" fmla="*/ 191 h 174"/>
                <a:gd name="T24" fmla="*/ 317 w 136"/>
                <a:gd name="T25" fmla="*/ 193 h 1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6" h="174">
                  <a:moveTo>
                    <a:pt x="136" y="79"/>
                  </a:moveTo>
                  <a:cubicBezTo>
                    <a:pt x="112" y="91"/>
                    <a:pt x="102" y="126"/>
                    <a:pt x="92" y="148"/>
                  </a:cubicBezTo>
                  <a:cubicBezTo>
                    <a:pt x="90" y="153"/>
                    <a:pt x="87" y="170"/>
                    <a:pt x="81" y="172"/>
                  </a:cubicBezTo>
                  <a:cubicBezTo>
                    <a:pt x="71" y="174"/>
                    <a:pt x="65" y="152"/>
                    <a:pt x="63" y="146"/>
                  </a:cubicBezTo>
                  <a:cubicBezTo>
                    <a:pt x="55" y="120"/>
                    <a:pt x="38" y="100"/>
                    <a:pt x="32" y="73"/>
                  </a:cubicBezTo>
                  <a:cubicBezTo>
                    <a:pt x="27" y="52"/>
                    <a:pt x="19" y="32"/>
                    <a:pt x="7" y="14"/>
                  </a:cubicBezTo>
                  <a:cubicBezTo>
                    <a:pt x="3" y="8"/>
                    <a:pt x="0" y="0"/>
                    <a:pt x="11" y="5"/>
                  </a:cubicBezTo>
                  <a:cubicBezTo>
                    <a:pt x="20" y="8"/>
                    <a:pt x="29" y="23"/>
                    <a:pt x="33" y="31"/>
                  </a:cubicBezTo>
                  <a:cubicBezTo>
                    <a:pt x="40" y="43"/>
                    <a:pt x="46" y="54"/>
                    <a:pt x="51" y="67"/>
                  </a:cubicBezTo>
                  <a:cubicBezTo>
                    <a:pt x="54" y="76"/>
                    <a:pt x="55" y="89"/>
                    <a:pt x="62" y="97"/>
                  </a:cubicBezTo>
                  <a:cubicBezTo>
                    <a:pt x="81" y="121"/>
                    <a:pt x="112" y="67"/>
                    <a:pt x="134" y="76"/>
                  </a:cubicBezTo>
                  <a:cubicBezTo>
                    <a:pt x="134" y="77"/>
                    <a:pt x="135" y="79"/>
                    <a:pt x="135" y="80"/>
                  </a:cubicBezTo>
                  <a:cubicBezTo>
                    <a:pt x="134" y="81"/>
                    <a:pt x="133" y="81"/>
                    <a:pt x="132" y="82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Freeform 147">
              <a:extLst>
                <a:ext uri="{FF2B5EF4-FFF2-40B4-BE49-F238E27FC236}">
                  <a16:creationId xmlns:a16="http://schemas.microsoft.com/office/drawing/2014/main" id="{27EA7210-ECCE-4843-9BE6-047786B39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2565"/>
              <a:ext cx="17" cy="54"/>
            </a:xfrm>
            <a:custGeom>
              <a:avLst/>
              <a:gdLst>
                <a:gd name="T0" fmla="*/ 0 w 13"/>
                <a:gd name="T1" fmla="*/ 16 h 40"/>
                <a:gd name="T2" fmla="*/ 12 w 13"/>
                <a:gd name="T3" fmla="*/ 1 h 40"/>
                <a:gd name="T4" fmla="*/ 27 w 13"/>
                <a:gd name="T5" fmla="*/ 32 h 40"/>
                <a:gd name="T6" fmla="*/ 27 w 13"/>
                <a:gd name="T7" fmla="*/ 69 h 40"/>
                <a:gd name="T8" fmla="*/ 13 w 13"/>
                <a:gd name="T9" fmla="*/ 99 h 40"/>
                <a:gd name="T10" fmla="*/ 12 w 13"/>
                <a:gd name="T11" fmla="*/ 47 h 40"/>
                <a:gd name="T12" fmla="*/ 12 w 13"/>
                <a:gd name="T13" fmla="*/ 22 h 40"/>
                <a:gd name="T14" fmla="*/ 1 w 13"/>
                <a:gd name="T15" fmla="*/ 16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40">
                  <a:moveTo>
                    <a:pt x="0" y="7"/>
                  </a:moveTo>
                  <a:cubicBezTo>
                    <a:pt x="0" y="4"/>
                    <a:pt x="1" y="0"/>
                    <a:pt x="5" y="1"/>
                  </a:cubicBezTo>
                  <a:cubicBezTo>
                    <a:pt x="11" y="1"/>
                    <a:pt x="11" y="9"/>
                    <a:pt x="12" y="13"/>
                  </a:cubicBezTo>
                  <a:cubicBezTo>
                    <a:pt x="12" y="18"/>
                    <a:pt x="13" y="23"/>
                    <a:pt x="12" y="28"/>
                  </a:cubicBezTo>
                  <a:cubicBezTo>
                    <a:pt x="11" y="31"/>
                    <a:pt x="10" y="40"/>
                    <a:pt x="6" y="40"/>
                  </a:cubicBezTo>
                  <a:cubicBezTo>
                    <a:pt x="0" y="40"/>
                    <a:pt x="5" y="22"/>
                    <a:pt x="5" y="19"/>
                  </a:cubicBezTo>
                  <a:cubicBezTo>
                    <a:pt x="5" y="16"/>
                    <a:pt x="6" y="12"/>
                    <a:pt x="5" y="9"/>
                  </a:cubicBezTo>
                  <a:cubicBezTo>
                    <a:pt x="4" y="7"/>
                    <a:pt x="2" y="4"/>
                    <a:pt x="1" y="7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Freeform 148">
              <a:extLst>
                <a:ext uri="{FF2B5EF4-FFF2-40B4-BE49-F238E27FC236}">
                  <a16:creationId xmlns:a16="http://schemas.microsoft.com/office/drawing/2014/main" id="{25BA2FD3-2F6B-45D7-AACF-3C49688D2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1949"/>
              <a:ext cx="85" cy="184"/>
            </a:xfrm>
            <a:custGeom>
              <a:avLst/>
              <a:gdLst>
                <a:gd name="T0" fmla="*/ 20 w 63"/>
                <a:gd name="T1" fmla="*/ 185 h 138"/>
                <a:gd name="T2" fmla="*/ 42 w 63"/>
                <a:gd name="T3" fmla="*/ 159 h 138"/>
                <a:gd name="T4" fmla="*/ 47 w 63"/>
                <a:gd name="T5" fmla="*/ 112 h 138"/>
                <a:gd name="T6" fmla="*/ 40 w 63"/>
                <a:gd name="T7" fmla="*/ 0 h 138"/>
                <a:gd name="T8" fmla="*/ 63 w 63"/>
                <a:gd name="T9" fmla="*/ 87 h 138"/>
                <a:gd name="T10" fmla="*/ 97 w 63"/>
                <a:gd name="T11" fmla="*/ 52 h 138"/>
                <a:gd name="T12" fmla="*/ 139 w 63"/>
                <a:gd name="T13" fmla="*/ 1 h 138"/>
                <a:gd name="T14" fmla="*/ 105 w 63"/>
                <a:gd name="T15" fmla="*/ 123 h 138"/>
                <a:gd name="T16" fmla="*/ 127 w 63"/>
                <a:gd name="T17" fmla="*/ 135 h 138"/>
                <a:gd name="T18" fmla="*/ 108 w 63"/>
                <a:gd name="T19" fmla="*/ 159 h 138"/>
                <a:gd name="T20" fmla="*/ 62 w 63"/>
                <a:gd name="T21" fmla="*/ 204 h 138"/>
                <a:gd name="T22" fmla="*/ 35 w 63"/>
                <a:gd name="T23" fmla="*/ 263 h 138"/>
                <a:gd name="T24" fmla="*/ 12 w 63"/>
                <a:gd name="T25" fmla="*/ 327 h 138"/>
                <a:gd name="T26" fmla="*/ 16 w 63"/>
                <a:gd name="T27" fmla="*/ 241 h 138"/>
                <a:gd name="T28" fmla="*/ 22 w 63"/>
                <a:gd name="T29" fmla="*/ 180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3" h="138">
                  <a:moveTo>
                    <a:pt x="8" y="78"/>
                  </a:moveTo>
                  <a:cubicBezTo>
                    <a:pt x="7" y="72"/>
                    <a:pt x="14" y="71"/>
                    <a:pt x="17" y="67"/>
                  </a:cubicBezTo>
                  <a:cubicBezTo>
                    <a:pt x="19" y="62"/>
                    <a:pt x="19" y="53"/>
                    <a:pt x="19" y="47"/>
                  </a:cubicBezTo>
                  <a:cubicBezTo>
                    <a:pt x="18" y="32"/>
                    <a:pt x="11" y="15"/>
                    <a:pt x="16" y="0"/>
                  </a:cubicBezTo>
                  <a:cubicBezTo>
                    <a:pt x="24" y="3"/>
                    <a:pt x="16" y="35"/>
                    <a:pt x="26" y="37"/>
                  </a:cubicBezTo>
                  <a:cubicBezTo>
                    <a:pt x="29" y="37"/>
                    <a:pt x="37" y="25"/>
                    <a:pt x="39" y="22"/>
                  </a:cubicBezTo>
                  <a:cubicBezTo>
                    <a:pt x="42" y="17"/>
                    <a:pt x="48" y="0"/>
                    <a:pt x="56" y="1"/>
                  </a:cubicBezTo>
                  <a:cubicBezTo>
                    <a:pt x="63" y="18"/>
                    <a:pt x="36" y="35"/>
                    <a:pt x="43" y="52"/>
                  </a:cubicBezTo>
                  <a:cubicBezTo>
                    <a:pt x="47" y="54"/>
                    <a:pt x="52" y="52"/>
                    <a:pt x="52" y="57"/>
                  </a:cubicBezTo>
                  <a:cubicBezTo>
                    <a:pt x="52" y="61"/>
                    <a:pt x="47" y="65"/>
                    <a:pt x="44" y="67"/>
                  </a:cubicBezTo>
                  <a:cubicBezTo>
                    <a:pt x="37" y="73"/>
                    <a:pt x="30" y="78"/>
                    <a:pt x="25" y="86"/>
                  </a:cubicBezTo>
                  <a:cubicBezTo>
                    <a:pt x="20" y="93"/>
                    <a:pt x="16" y="102"/>
                    <a:pt x="14" y="111"/>
                  </a:cubicBezTo>
                  <a:cubicBezTo>
                    <a:pt x="12" y="118"/>
                    <a:pt x="11" y="134"/>
                    <a:pt x="5" y="138"/>
                  </a:cubicBezTo>
                  <a:cubicBezTo>
                    <a:pt x="0" y="132"/>
                    <a:pt x="6" y="110"/>
                    <a:pt x="7" y="102"/>
                  </a:cubicBezTo>
                  <a:cubicBezTo>
                    <a:pt x="8" y="93"/>
                    <a:pt x="10" y="85"/>
                    <a:pt x="9" y="76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Freeform 149">
              <a:extLst>
                <a:ext uri="{FF2B5EF4-FFF2-40B4-BE49-F238E27FC236}">
                  <a16:creationId xmlns:a16="http://schemas.microsoft.com/office/drawing/2014/main" id="{7961A1F6-D05E-4C44-81EB-B2FFBAF2B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1866"/>
              <a:ext cx="133" cy="116"/>
            </a:xfrm>
            <a:custGeom>
              <a:avLst/>
              <a:gdLst>
                <a:gd name="T0" fmla="*/ 142 w 99"/>
                <a:gd name="T1" fmla="*/ 1 h 87"/>
                <a:gd name="T2" fmla="*/ 185 w 99"/>
                <a:gd name="T3" fmla="*/ 20 h 87"/>
                <a:gd name="T4" fmla="*/ 220 w 99"/>
                <a:gd name="T5" fmla="*/ 36 h 87"/>
                <a:gd name="T6" fmla="*/ 199 w 99"/>
                <a:gd name="T7" fmla="*/ 107 h 87"/>
                <a:gd name="T8" fmla="*/ 112 w 99"/>
                <a:gd name="T9" fmla="*/ 149 h 87"/>
                <a:gd name="T10" fmla="*/ 58 w 99"/>
                <a:gd name="T11" fmla="*/ 177 h 87"/>
                <a:gd name="T12" fmla="*/ 1 w 99"/>
                <a:gd name="T13" fmla="*/ 204 h 87"/>
                <a:gd name="T14" fmla="*/ 0 w 99"/>
                <a:gd name="T15" fmla="*/ 204 h 87"/>
                <a:gd name="T16" fmla="*/ 105 w 99"/>
                <a:gd name="T17" fmla="*/ 140 h 87"/>
                <a:gd name="T18" fmla="*/ 169 w 99"/>
                <a:gd name="T19" fmla="*/ 87 h 87"/>
                <a:gd name="T20" fmla="*/ 146 w 99"/>
                <a:gd name="T21" fmla="*/ 1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" h="87">
                  <a:moveTo>
                    <a:pt x="59" y="1"/>
                  </a:moveTo>
                  <a:cubicBezTo>
                    <a:pt x="64" y="0"/>
                    <a:pt x="73" y="6"/>
                    <a:pt x="77" y="8"/>
                  </a:cubicBezTo>
                  <a:cubicBezTo>
                    <a:pt x="81" y="10"/>
                    <a:pt x="89" y="12"/>
                    <a:pt x="91" y="15"/>
                  </a:cubicBezTo>
                  <a:cubicBezTo>
                    <a:pt x="99" y="25"/>
                    <a:pt x="90" y="40"/>
                    <a:pt x="82" y="45"/>
                  </a:cubicBezTo>
                  <a:cubicBezTo>
                    <a:pt x="71" y="52"/>
                    <a:pt x="57" y="57"/>
                    <a:pt x="46" y="63"/>
                  </a:cubicBezTo>
                  <a:cubicBezTo>
                    <a:pt x="38" y="67"/>
                    <a:pt x="32" y="72"/>
                    <a:pt x="24" y="75"/>
                  </a:cubicBezTo>
                  <a:cubicBezTo>
                    <a:pt x="23" y="76"/>
                    <a:pt x="2" y="87"/>
                    <a:pt x="1" y="86"/>
                  </a:cubicBezTo>
                  <a:cubicBezTo>
                    <a:pt x="1" y="86"/>
                    <a:pt x="1" y="86"/>
                    <a:pt x="0" y="86"/>
                  </a:cubicBezTo>
                  <a:cubicBezTo>
                    <a:pt x="14" y="77"/>
                    <a:pt x="29" y="69"/>
                    <a:pt x="43" y="59"/>
                  </a:cubicBezTo>
                  <a:cubicBezTo>
                    <a:pt x="52" y="53"/>
                    <a:pt x="63" y="46"/>
                    <a:pt x="70" y="37"/>
                  </a:cubicBezTo>
                  <a:cubicBezTo>
                    <a:pt x="84" y="20"/>
                    <a:pt x="72" y="13"/>
                    <a:pt x="60" y="1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Freeform 150">
              <a:extLst>
                <a:ext uri="{FF2B5EF4-FFF2-40B4-BE49-F238E27FC236}">
                  <a16:creationId xmlns:a16="http://schemas.microsoft.com/office/drawing/2014/main" id="{EFFC5335-B379-4EE0-A1CE-758675743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734"/>
              <a:ext cx="58" cy="48"/>
            </a:xfrm>
            <a:custGeom>
              <a:avLst/>
              <a:gdLst>
                <a:gd name="T0" fmla="*/ 105 w 43"/>
                <a:gd name="T1" fmla="*/ 37 h 36"/>
                <a:gd name="T2" fmla="*/ 30 w 43"/>
                <a:gd name="T3" fmla="*/ 0 h 36"/>
                <a:gd name="T4" fmla="*/ 15 w 43"/>
                <a:gd name="T5" fmla="*/ 85 h 36"/>
                <a:gd name="T6" fmla="*/ 32 w 43"/>
                <a:gd name="T7" fmla="*/ 28 h 36"/>
                <a:gd name="T8" fmla="*/ 85 w 43"/>
                <a:gd name="T9" fmla="*/ 2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6">
                  <a:moveTo>
                    <a:pt x="43" y="16"/>
                  </a:moveTo>
                  <a:cubicBezTo>
                    <a:pt x="34" y="9"/>
                    <a:pt x="22" y="9"/>
                    <a:pt x="12" y="0"/>
                  </a:cubicBezTo>
                  <a:cubicBezTo>
                    <a:pt x="5" y="4"/>
                    <a:pt x="0" y="30"/>
                    <a:pt x="6" y="36"/>
                  </a:cubicBezTo>
                  <a:cubicBezTo>
                    <a:pt x="7" y="29"/>
                    <a:pt x="8" y="17"/>
                    <a:pt x="13" y="12"/>
                  </a:cubicBezTo>
                  <a:cubicBezTo>
                    <a:pt x="21" y="5"/>
                    <a:pt x="27" y="11"/>
                    <a:pt x="35" y="11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Freeform 151">
              <a:extLst>
                <a:ext uri="{FF2B5EF4-FFF2-40B4-BE49-F238E27FC236}">
                  <a16:creationId xmlns:a16="http://schemas.microsoft.com/office/drawing/2014/main" id="{BB3D12DD-89D8-4958-9F11-8E8A23F9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2096"/>
              <a:ext cx="20" cy="56"/>
            </a:xfrm>
            <a:custGeom>
              <a:avLst/>
              <a:gdLst>
                <a:gd name="T0" fmla="*/ 36 w 15"/>
                <a:gd name="T1" fmla="*/ 31 h 42"/>
                <a:gd name="T2" fmla="*/ 0 w 15"/>
                <a:gd name="T3" fmla="*/ 64 h 42"/>
                <a:gd name="T4" fmla="*/ 33 w 15"/>
                <a:gd name="T5" fmla="*/ 36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42">
                  <a:moveTo>
                    <a:pt x="15" y="13"/>
                  </a:moveTo>
                  <a:cubicBezTo>
                    <a:pt x="10" y="0"/>
                    <a:pt x="0" y="21"/>
                    <a:pt x="0" y="27"/>
                  </a:cubicBezTo>
                  <a:cubicBezTo>
                    <a:pt x="0" y="42"/>
                    <a:pt x="15" y="23"/>
                    <a:pt x="14" y="15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Freeform 152">
              <a:extLst>
                <a:ext uri="{FF2B5EF4-FFF2-40B4-BE49-F238E27FC236}">
                  <a16:creationId xmlns:a16="http://schemas.microsoft.com/office/drawing/2014/main" id="{C6ABAC5E-8A21-408C-B140-256805345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2197"/>
              <a:ext cx="45" cy="28"/>
            </a:xfrm>
            <a:custGeom>
              <a:avLst/>
              <a:gdLst>
                <a:gd name="T0" fmla="*/ 0 w 34"/>
                <a:gd name="T1" fmla="*/ 0 h 21"/>
                <a:gd name="T2" fmla="*/ 79 w 34"/>
                <a:gd name="T3" fmla="*/ 12 h 21"/>
                <a:gd name="T4" fmla="*/ 33 w 34"/>
                <a:gd name="T5" fmla="*/ 49 h 21"/>
                <a:gd name="T6" fmla="*/ 1 w 34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21">
                  <a:moveTo>
                    <a:pt x="0" y="0"/>
                  </a:moveTo>
                  <a:cubicBezTo>
                    <a:pt x="3" y="14"/>
                    <a:pt x="26" y="14"/>
                    <a:pt x="34" y="5"/>
                  </a:cubicBezTo>
                  <a:cubicBezTo>
                    <a:pt x="30" y="14"/>
                    <a:pt x="24" y="20"/>
                    <a:pt x="14" y="21"/>
                  </a:cubicBezTo>
                  <a:cubicBezTo>
                    <a:pt x="5" y="21"/>
                    <a:pt x="3" y="14"/>
                    <a:pt x="1" y="8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Freeform 153">
              <a:extLst>
                <a:ext uri="{FF2B5EF4-FFF2-40B4-BE49-F238E27FC236}">
                  <a16:creationId xmlns:a16="http://schemas.microsoft.com/office/drawing/2014/main" id="{3FB9BD3D-65A7-4D7B-8C00-5DD76F215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" y="2128"/>
              <a:ext cx="28" cy="72"/>
            </a:xfrm>
            <a:custGeom>
              <a:avLst/>
              <a:gdLst>
                <a:gd name="T0" fmla="*/ 43 w 21"/>
                <a:gd name="T1" fmla="*/ 23 h 54"/>
                <a:gd name="T2" fmla="*/ 16 w 21"/>
                <a:gd name="T3" fmla="*/ 41 h 54"/>
                <a:gd name="T4" fmla="*/ 9 w 21"/>
                <a:gd name="T5" fmla="*/ 101 h 54"/>
                <a:gd name="T6" fmla="*/ 43 w 21"/>
                <a:gd name="T7" fmla="*/ 1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54">
                  <a:moveTo>
                    <a:pt x="18" y="10"/>
                  </a:moveTo>
                  <a:cubicBezTo>
                    <a:pt x="14" y="0"/>
                    <a:pt x="8" y="13"/>
                    <a:pt x="7" y="17"/>
                  </a:cubicBezTo>
                  <a:cubicBezTo>
                    <a:pt x="5" y="23"/>
                    <a:pt x="0" y="37"/>
                    <a:pt x="4" y="43"/>
                  </a:cubicBezTo>
                  <a:cubicBezTo>
                    <a:pt x="11" y="54"/>
                    <a:pt x="21" y="16"/>
                    <a:pt x="18" y="7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Freeform 154">
              <a:extLst>
                <a:ext uri="{FF2B5EF4-FFF2-40B4-BE49-F238E27FC236}">
                  <a16:creationId xmlns:a16="http://schemas.microsoft.com/office/drawing/2014/main" id="{B0A5BD11-4FF6-40BB-A428-61D6CBA59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2056"/>
              <a:ext cx="46" cy="76"/>
            </a:xfrm>
            <a:custGeom>
              <a:avLst/>
              <a:gdLst>
                <a:gd name="T0" fmla="*/ 26 w 34"/>
                <a:gd name="T1" fmla="*/ 1 h 57"/>
                <a:gd name="T2" fmla="*/ 15 w 34"/>
                <a:gd name="T3" fmla="*/ 69 h 57"/>
                <a:gd name="T4" fmla="*/ 58 w 34"/>
                <a:gd name="T5" fmla="*/ 121 h 57"/>
                <a:gd name="T6" fmla="*/ 57 w 34"/>
                <a:gd name="T7" fmla="*/ 57 h 57"/>
                <a:gd name="T8" fmla="*/ 26 w 3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57">
                  <a:moveTo>
                    <a:pt x="10" y="1"/>
                  </a:moveTo>
                  <a:cubicBezTo>
                    <a:pt x="0" y="3"/>
                    <a:pt x="5" y="23"/>
                    <a:pt x="6" y="29"/>
                  </a:cubicBezTo>
                  <a:cubicBezTo>
                    <a:pt x="9" y="39"/>
                    <a:pt x="12" y="57"/>
                    <a:pt x="24" y="51"/>
                  </a:cubicBezTo>
                  <a:cubicBezTo>
                    <a:pt x="34" y="46"/>
                    <a:pt x="27" y="33"/>
                    <a:pt x="23" y="24"/>
                  </a:cubicBezTo>
                  <a:cubicBezTo>
                    <a:pt x="21" y="17"/>
                    <a:pt x="17" y="4"/>
                    <a:pt x="10" y="0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Freeform 155">
              <a:extLst>
                <a:ext uri="{FF2B5EF4-FFF2-40B4-BE49-F238E27FC236}">
                  <a16:creationId xmlns:a16="http://schemas.microsoft.com/office/drawing/2014/main" id="{F9C5FE5E-5385-415D-9BA0-D16B86ACC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" y="2274"/>
              <a:ext cx="33" cy="62"/>
            </a:xfrm>
            <a:custGeom>
              <a:avLst/>
              <a:gdLst>
                <a:gd name="T0" fmla="*/ 58 w 25"/>
                <a:gd name="T1" fmla="*/ 0 h 46"/>
                <a:gd name="T2" fmla="*/ 26 w 25"/>
                <a:gd name="T3" fmla="*/ 93 h 46"/>
                <a:gd name="T4" fmla="*/ 49 w 25"/>
                <a:gd name="T5" fmla="*/ 62 h 46"/>
                <a:gd name="T6" fmla="*/ 58 w 25"/>
                <a:gd name="T7" fmla="*/ 7 h 46"/>
                <a:gd name="T8" fmla="*/ 53 w 25"/>
                <a:gd name="T9" fmla="*/ 5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46">
                  <a:moveTo>
                    <a:pt x="25" y="0"/>
                  </a:moveTo>
                  <a:cubicBezTo>
                    <a:pt x="19" y="7"/>
                    <a:pt x="0" y="30"/>
                    <a:pt x="11" y="38"/>
                  </a:cubicBezTo>
                  <a:cubicBezTo>
                    <a:pt x="22" y="46"/>
                    <a:pt x="21" y="32"/>
                    <a:pt x="21" y="25"/>
                  </a:cubicBezTo>
                  <a:cubicBezTo>
                    <a:pt x="21" y="18"/>
                    <a:pt x="23" y="9"/>
                    <a:pt x="25" y="3"/>
                  </a:cubicBezTo>
                  <a:cubicBezTo>
                    <a:pt x="24" y="1"/>
                    <a:pt x="24" y="2"/>
                    <a:pt x="23" y="2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Freeform 156">
              <a:extLst>
                <a:ext uri="{FF2B5EF4-FFF2-40B4-BE49-F238E27FC236}">
                  <a16:creationId xmlns:a16="http://schemas.microsoft.com/office/drawing/2014/main" id="{3E770726-9DB1-495B-9622-E8DAC5596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2412"/>
              <a:ext cx="41" cy="57"/>
            </a:xfrm>
            <a:custGeom>
              <a:avLst/>
              <a:gdLst>
                <a:gd name="T0" fmla="*/ 7 w 30"/>
                <a:gd name="T1" fmla="*/ 0 h 43"/>
                <a:gd name="T2" fmla="*/ 41 w 30"/>
                <a:gd name="T3" fmla="*/ 42 h 43"/>
                <a:gd name="T4" fmla="*/ 77 w 30"/>
                <a:gd name="T5" fmla="*/ 21 h 43"/>
                <a:gd name="T6" fmla="*/ 42 w 30"/>
                <a:gd name="T7" fmla="*/ 66 h 43"/>
                <a:gd name="T8" fmla="*/ 22 w 30"/>
                <a:gd name="T9" fmla="*/ 85 h 43"/>
                <a:gd name="T10" fmla="*/ 7 w 30"/>
                <a:gd name="T11" fmla="*/ 101 h 43"/>
                <a:gd name="T12" fmla="*/ 1 w 30"/>
                <a:gd name="T13" fmla="*/ 56 h 43"/>
                <a:gd name="T14" fmla="*/ 1 w 30"/>
                <a:gd name="T15" fmla="*/ 9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43">
                  <a:moveTo>
                    <a:pt x="3" y="0"/>
                  </a:moveTo>
                  <a:cubicBezTo>
                    <a:pt x="0" y="8"/>
                    <a:pt x="8" y="18"/>
                    <a:pt x="16" y="18"/>
                  </a:cubicBezTo>
                  <a:cubicBezTo>
                    <a:pt x="22" y="18"/>
                    <a:pt x="28" y="12"/>
                    <a:pt x="30" y="9"/>
                  </a:cubicBezTo>
                  <a:cubicBezTo>
                    <a:pt x="28" y="16"/>
                    <a:pt x="23" y="24"/>
                    <a:pt x="17" y="29"/>
                  </a:cubicBezTo>
                  <a:cubicBezTo>
                    <a:pt x="14" y="32"/>
                    <a:pt x="11" y="33"/>
                    <a:pt x="9" y="36"/>
                  </a:cubicBezTo>
                  <a:cubicBezTo>
                    <a:pt x="6" y="38"/>
                    <a:pt x="6" y="41"/>
                    <a:pt x="3" y="43"/>
                  </a:cubicBezTo>
                  <a:cubicBezTo>
                    <a:pt x="0" y="38"/>
                    <a:pt x="1" y="30"/>
                    <a:pt x="1" y="24"/>
                  </a:cubicBezTo>
                  <a:cubicBezTo>
                    <a:pt x="0" y="17"/>
                    <a:pt x="0" y="11"/>
                    <a:pt x="1" y="4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Freeform 157">
              <a:extLst>
                <a:ext uri="{FF2B5EF4-FFF2-40B4-BE49-F238E27FC236}">
                  <a16:creationId xmlns:a16="http://schemas.microsoft.com/office/drawing/2014/main" id="{4B56B5AA-BC4B-4725-8803-4D864FA4A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" y="2408"/>
              <a:ext cx="136" cy="75"/>
            </a:xfrm>
            <a:custGeom>
              <a:avLst/>
              <a:gdLst>
                <a:gd name="T0" fmla="*/ 225 w 101"/>
                <a:gd name="T1" fmla="*/ 111 h 56"/>
                <a:gd name="T2" fmla="*/ 234 w 101"/>
                <a:gd name="T3" fmla="*/ 28 h 56"/>
                <a:gd name="T4" fmla="*/ 178 w 101"/>
                <a:gd name="T5" fmla="*/ 7 h 56"/>
                <a:gd name="T6" fmla="*/ 90 w 101"/>
                <a:gd name="T7" fmla="*/ 5 h 56"/>
                <a:gd name="T8" fmla="*/ 42 w 101"/>
                <a:gd name="T9" fmla="*/ 7 h 56"/>
                <a:gd name="T10" fmla="*/ 0 w 101"/>
                <a:gd name="T11" fmla="*/ 0 h 56"/>
                <a:gd name="T12" fmla="*/ 96 w 101"/>
                <a:gd name="T13" fmla="*/ 16 h 56"/>
                <a:gd name="T14" fmla="*/ 183 w 101"/>
                <a:gd name="T15" fmla="*/ 43 h 56"/>
                <a:gd name="T16" fmla="*/ 224 w 101"/>
                <a:gd name="T17" fmla="*/ 86 h 56"/>
                <a:gd name="T18" fmla="*/ 207 w 101"/>
                <a:gd name="T19" fmla="*/ 134 h 56"/>
                <a:gd name="T20" fmla="*/ 226 w 101"/>
                <a:gd name="T21" fmla="*/ 106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56">
                  <a:moveTo>
                    <a:pt x="92" y="46"/>
                  </a:moveTo>
                  <a:cubicBezTo>
                    <a:pt x="101" y="43"/>
                    <a:pt x="101" y="19"/>
                    <a:pt x="96" y="12"/>
                  </a:cubicBezTo>
                  <a:cubicBezTo>
                    <a:pt x="91" y="5"/>
                    <a:pt x="81" y="4"/>
                    <a:pt x="73" y="3"/>
                  </a:cubicBezTo>
                  <a:cubicBezTo>
                    <a:pt x="61" y="2"/>
                    <a:pt x="49" y="2"/>
                    <a:pt x="37" y="2"/>
                  </a:cubicBezTo>
                  <a:cubicBezTo>
                    <a:pt x="30" y="2"/>
                    <a:pt x="23" y="3"/>
                    <a:pt x="17" y="3"/>
                  </a:cubicBezTo>
                  <a:cubicBezTo>
                    <a:pt x="13" y="3"/>
                    <a:pt x="3" y="3"/>
                    <a:pt x="0" y="0"/>
                  </a:cubicBezTo>
                  <a:cubicBezTo>
                    <a:pt x="11" y="9"/>
                    <a:pt x="26" y="5"/>
                    <a:pt x="39" y="7"/>
                  </a:cubicBezTo>
                  <a:cubicBezTo>
                    <a:pt x="51" y="8"/>
                    <a:pt x="64" y="13"/>
                    <a:pt x="75" y="18"/>
                  </a:cubicBezTo>
                  <a:cubicBezTo>
                    <a:pt x="83" y="21"/>
                    <a:pt x="91" y="27"/>
                    <a:pt x="91" y="36"/>
                  </a:cubicBezTo>
                  <a:cubicBezTo>
                    <a:pt x="91" y="43"/>
                    <a:pt x="84" y="48"/>
                    <a:pt x="85" y="56"/>
                  </a:cubicBezTo>
                  <a:cubicBezTo>
                    <a:pt x="89" y="55"/>
                    <a:pt x="91" y="47"/>
                    <a:pt x="93" y="44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Freeform 158">
              <a:extLst>
                <a:ext uri="{FF2B5EF4-FFF2-40B4-BE49-F238E27FC236}">
                  <a16:creationId xmlns:a16="http://schemas.microsoft.com/office/drawing/2014/main" id="{A58FA7FE-8F20-4CC2-8D03-D4A5F221A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2431"/>
              <a:ext cx="137" cy="185"/>
            </a:xfrm>
            <a:custGeom>
              <a:avLst/>
              <a:gdLst>
                <a:gd name="T0" fmla="*/ 188 w 103"/>
                <a:gd name="T1" fmla="*/ 0 h 139"/>
                <a:gd name="T2" fmla="*/ 209 w 103"/>
                <a:gd name="T3" fmla="*/ 79 h 139"/>
                <a:gd name="T4" fmla="*/ 0 w 103"/>
                <a:gd name="T5" fmla="*/ 327 h 139"/>
                <a:gd name="T6" fmla="*/ 205 w 103"/>
                <a:gd name="T7" fmla="*/ 65 h 139"/>
                <a:gd name="T8" fmla="*/ 188 w 103"/>
                <a:gd name="T9" fmla="*/ 0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139">
                  <a:moveTo>
                    <a:pt x="80" y="0"/>
                  </a:moveTo>
                  <a:cubicBezTo>
                    <a:pt x="80" y="0"/>
                    <a:pt x="103" y="10"/>
                    <a:pt x="89" y="33"/>
                  </a:cubicBezTo>
                  <a:cubicBezTo>
                    <a:pt x="76" y="56"/>
                    <a:pt x="10" y="123"/>
                    <a:pt x="0" y="139"/>
                  </a:cubicBezTo>
                  <a:cubicBezTo>
                    <a:pt x="0" y="139"/>
                    <a:pt x="85" y="39"/>
                    <a:pt x="87" y="28"/>
                  </a:cubicBezTo>
                  <a:cubicBezTo>
                    <a:pt x="89" y="18"/>
                    <a:pt x="92" y="11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Freeform 159">
              <a:extLst>
                <a:ext uri="{FF2B5EF4-FFF2-40B4-BE49-F238E27FC236}">
                  <a16:creationId xmlns:a16="http://schemas.microsoft.com/office/drawing/2014/main" id="{43D69329-928B-40A7-9DBF-256E57CB5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1749"/>
              <a:ext cx="166" cy="86"/>
            </a:xfrm>
            <a:custGeom>
              <a:avLst/>
              <a:gdLst>
                <a:gd name="T0" fmla="*/ 0 w 124"/>
                <a:gd name="T1" fmla="*/ 16 h 65"/>
                <a:gd name="T2" fmla="*/ 118 w 124"/>
                <a:gd name="T3" fmla="*/ 16 h 65"/>
                <a:gd name="T4" fmla="*/ 185 w 124"/>
                <a:gd name="T5" fmla="*/ 56 h 65"/>
                <a:gd name="T6" fmla="*/ 297 w 124"/>
                <a:gd name="T7" fmla="*/ 151 h 65"/>
                <a:gd name="T8" fmla="*/ 173 w 124"/>
                <a:gd name="T9" fmla="*/ 56 h 65"/>
                <a:gd name="T10" fmla="*/ 99 w 124"/>
                <a:gd name="T11" fmla="*/ 28 h 65"/>
                <a:gd name="T12" fmla="*/ 0 w 124"/>
                <a:gd name="T13" fmla="*/ 16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" h="65">
                  <a:moveTo>
                    <a:pt x="0" y="7"/>
                  </a:moveTo>
                  <a:cubicBezTo>
                    <a:pt x="0" y="7"/>
                    <a:pt x="36" y="11"/>
                    <a:pt x="49" y="7"/>
                  </a:cubicBezTo>
                  <a:cubicBezTo>
                    <a:pt x="62" y="4"/>
                    <a:pt x="65" y="8"/>
                    <a:pt x="77" y="24"/>
                  </a:cubicBezTo>
                  <a:cubicBezTo>
                    <a:pt x="88" y="39"/>
                    <a:pt x="113" y="61"/>
                    <a:pt x="124" y="65"/>
                  </a:cubicBezTo>
                  <a:cubicBezTo>
                    <a:pt x="124" y="65"/>
                    <a:pt x="98" y="59"/>
                    <a:pt x="72" y="24"/>
                  </a:cubicBezTo>
                  <a:cubicBezTo>
                    <a:pt x="53" y="0"/>
                    <a:pt x="48" y="12"/>
                    <a:pt x="41" y="12"/>
                  </a:cubicBezTo>
                  <a:cubicBezTo>
                    <a:pt x="35" y="12"/>
                    <a:pt x="6" y="9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Freeform 160">
              <a:extLst>
                <a:ext uri="{FF2B5EF4-FFF2-40B4-BE49-F238E27FC236}">
                  <a16:creationId xmlns:a16="http://schemas.microsoft.com/office/drawing/2014/main" id="{4C9CFF1C-69A9-4A09-B233-94AF544BD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" y="1939"/>
              <a:ext cx="71" cy="186"/>
            </a:xfrm>
            <a:custGeom>
              <a:avLst/>
              <a:gdLst>
                <a:gd name="T0" fmla="*/ 0 w 53"/>
                <a:gd name="T1" fmla="*/ 0 h 139"/>
                <a:gd name="T2" fmla="*/ 59 w 53"/>
                <a:gd name="T3" fmla="*/ 333 h 139"/>
                <a:gd name="T4" fmla="*/ 0 w 53"/>
                <a:gd name="T5" fmla="*/ 0 h 1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139">
                  <a:moveTo>
                    <a:pt x="0" y="0"/>
                  </a:moveTo>
                  <a:cubicBezTo>
                    <a:pt x="0" y="0"/>
                    <a:pt x="44" y="50"/>
                    <a:pt x="25" y="139"/>
                  </a:cubicBezTo>
                  <a:cubicBezTo>
                    <a:pt x="25" y="139"/>
                    <a:pt x="53" y="6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Freeform 161">
              <a:extLst>
                <a:ext uri="{FF2B5EF4-FFF2-40B4-BE49-F238E27FC236}">
                  <a16:creationId xmlns:a16="http://schemas.microsoft.com/office/drawing/2014/main" id="{CCBE050A-B87B-4DD7-B727-2B1F3EC91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" y="2583"/>
              <a:ext cx="26" cy="52"/>
            </a:xfrm>
            <a:custGeom>
              <a:avLst/>
              <a:gdLst>
                <a:gd name="T0" fmla="*/ 42 w 19"/>
                <a:gd name="T1" fmla="*/ 0 h 39"/>
                <a:gd name="T2" fmla="*/ 34 w 19"/>
                <a:gd name="T3" fmla="*/ 49 h 39"/>
                <a:gd name="T4" fmla="*/ 0 w 19"/>
                <a:gd name="T5" fmla="*/ 92 h 39"/>
                <a:gd name="T6" fmla="*/ 41 w 19"/>
                <a:gd name="T7" fmla="*/ 48 h 39"/>
                <a:gd name="T8" fmla="*/ 42 w 19"/>
                <a:gd name="T9" fmla="*/ 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9">
                  <a:moveTo>
                    <a:pt x="17" y="0"/>
                  </a:moveTo>
                  <a:cubicBezTo>
                    <a:pt x="17" y="8"/>
                    <a:pt x="15" y="15"/>
                    <a:pt x="13" y="21"/>
                  </a:cubicBezTo>
                  <a:cubicBezTo>
                    <a:pt x="10" y="29"/>
                    <a:pt x="4" y="33"/>
                    <a:pt x="0" y="39"/>
                  </a:cubicBezTo>
                  <a:cubicBezTo>
                    <a:pt x="8" y="38"/>
                    <a:pt x="14" y="27"/>
                    <a:pt x="16" y="20"/>
                  </a:cubicBezTo>
                  <a:cubicBezTo>
                    <a:pt x="17" y="16"/>
                    <a:pt x="19" y="7"/>
                    <a:pt x="17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Freeform 162">
              <a:extLst>
                <a:ext uri="{FF2B5EF4-FFF2-40B4-BE49-F238E27FC236}">
                  <a16:creationId xmlns:a16="http://schemas.microsoft.com/office/drawing/2014/main" id="{63478171-83D5-43E9-B0A6-70693256F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2489"/>
              <a:ext cx="26" cy="80"/>
            </a:xfrm>
            <a:custGeom>
              <a:avLst/>
              <a:gdLst>
                <a:gd name="T0" fmla="*/ 49 w 19"/>
                <a:gd name="T1" fmla="*/ 0 h 60"/>
                <a:gd name="T2" fmla="*/ 15 w 19"/>
                <a:gd name="T3" fmla="*/ 65 h 60"/>
                <a:gd name="T4" fmla="*/ 1 w 19"/>
                <a:gd name="T5" fmla="*/ 143 h 60"/>
                <a:gd name="T6" fmla="*/ 15 w 19"/>
                <a:gd name="T7" fmla="*/ 48 h 60"/>
                <a:gd name="T8" fmla="*/ 49 w 19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60">
                  <a:moveTo>
                    <a:pt x="19" y="0"/>
                  </a:moveTo>
                  <a:cubicBezTo>
                    <a:pt x="14" y="9"/>
                    <a:pt x="9" y="19"/>
                    <a:pt x="6" y="28"/>
                  </a:cubicBezTo>
                  <a:cubicBezTo>
                    <a:pt x="3" y="39"/>
                    <a:pt x="2" y="50"/>
                    <a:pt x="1" y="60"/>
                  </a:cubicBezTo>
                  <a:cubicBezTo>
                    <a:pt x="1" y="48"/>
                    <a:pt x="0" y="32"/>
                    <a:pt x="6" y="20"/>
                  </a:cubicBezTo>
                  <a:cubicBezTo>
                    <a:pt x="10" y="13"/>
                    <a:pt x="15" y="7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Freeform 163">
              <a:extLst>
                <a:ext uri="{FF2B5EF4-FFF2-40B4-BE49-F238E27FC236}">
                  <a16:creationId xmlns:a16="http://schemas.microsoft.com/office/drawing/2014/main" id="{C5679A25-8032-4C50-8B38-B40560116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" y="2400"/>
              <a:ext cx="42" cy="21"/>
            </a:xfrm>
            <a:custGeom>
              <a:avLst/>
              <a:gdLst>
                <a:gd name="T0" fmla="*/ 5 w 32"/>
                <a:gd name="T1" fmla="*/ 37 h 16"/>
                <a:gd name="T2" fmla="*/ 72 w 32"/>
                <a:gd name="T3" fmla="*/ 37 h 16"/>
                <a:gd name="T4" fmla="*/ 24 w 32"/>
                <a:gd name="T5" fmla="*/ 5 h 16"/>
                <a:gd name="T6" fmla="*/ 0 w 32"/>
                <a:gd name="T7" fmla="*/ 34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16">
                  <a:moveTo>
                    <a:pt x="2" y="16"/>
                  </a:moveTo>
                  <a:cubicBezTo>
                    <a:pt x="7" y="0"/>
                    <a:pt x="22" y="7"/>
                    <a:pt x="32" y="16"/>
                  </a:cubicBezTo>
                  <a:cubicBezTo>
                    <a:pt x="28" y="11"/>
                    <a:pt x="18" y="1"/>
                    <a:pt x="11" y="2"/>
                  </a:cubicBezTo>
                  <a:cubicBezTo>
                    <a:pt x="6" y="3"/>
                    <a:pt x="1" y="11"/>
                    <a:pt x="0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Freeform 164">
              <a:extLst>
                <a:ext uri="{FF2B5EF4-FFF2-40B4-BE49-F238E27FC236}">
                  <a16:creationId xmlns:a16="http://schemas.microsoft.com/office/drawing/2014/main" id="{31EE620E-4640-44C8-87C7-F9D0024F6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" y="2296"/>
              <a:ext cx="38" cy="44"/>
            </a:xfrm>
            <a:custGeom>
              <a:avLst/>
              <a:gdLst>
                <a:gd name="T0" fmla="*/ 48 w 28"/>
                <a:gd name="T1" fmla="*/ 69 h 33"/>
                <a:gd name="T2" fmla="*/ 41 w 28"/>
                <a:gd name="T3" fmla="*/ 44 h 33"/>
                <a:gd name="T4" fmla="*/ 71 w 28"/>
                <a:gd name="T5" fmla="*/ 0 h 33"/>
                <a:gd name="T6" fmla="*/ 45 w 28"/>
                <a:gd name="T7" fmla="*/ 69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33">
                  <a:moveTo>
                    <a:pt x="19" y="29"/>
                  </a:moveTo>
                  <a:cubicBezTo>
                    <a:pt x="16" y="33"/>
                    <a:pt x="14" y="22"/>
                    <a:pt x="16" y="19"/>
                  </a:cubicBezTo>
                  <a:cubicBezTo>
                    <a:pt x="19" y="12"/>
                    <a:pt x="25" y="7"/>
                    <a:pt x="28" y="0"/>
                  </a:cubicBezTo>
                  <a:cubicBezTo>
                    <a:pt x="22" y="4"/>
                    <a:pt x="0" y="24"/>
                    <a:pt x="18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Freeform 165">
              <a:extLst>
                <a:ext uri="{FF2B5EF4-FFF2-40B4-BE49-F238E27FC236}">
                  <a16:creationId xmlns:a16="http://schemas.microsoft.com/office/drawing/2014/main" id="{1D4FDF1E-7819-41C5-A2C4-1108C251D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" y="2138"/>
              <a:ext cx="27" cy="75"/>
            </a:xfrm>
            <a:custGeom>
              <a:avLst/>
              <a:gdLst>
                <a:gd name="T0" fmla="*/ 49 w 20"/>
                <a:gd name="T1" fmla="*/ 0 h 56"/>
                <a:gd name="T2" fmla="*/ 27 w 20"/>
                <a:gd name="T3" fmla="*/ 64 h 56"/>
                <a:gd name="T4" fmla="*/ 26 w 20"/>
                <a:gd name="T5" fmla="*/ 100 h 56"/>
                <a:gd name="T6" fmla="*/ 32 w 20"/>
                <a:gd name="T7" fmla="*/ 134 h 56"/>
                <a:gd name="T8" fmla="*/ 42 w 20"/>
                <a:gd name="T9" fmla="*/ 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56">
                  <a:moveTo>
                    <a:pt x="20" y="0"/>
                  </a:moveTo>
                  <a:cubicBezTo>
                    <a:pt x="13" y="5"/>
                    <a:pt x="12" y="20"/>
                    <a:pt x="11" y="27"/>
                  </a:cubicBezTo>
                  <a:cubicBezTo>
                    <a:pt x="10" y="32"/>
                    <a:pt x="10" y="37"/>
                    <a:pt x="10" y="42"/>
                  </a:cubicBezTo>
                  <a:cubicBezTo>
                    <a:pt x="10" y="47"/>
                    <a:pt x="12" y="51"/>
                    <a:pt x="13" y="56"/>
                  </a:cubicBezTo>
                  <a:cubicBezTo>
                    <a:pt x="0" y="45"/>
                    <a:pt x="9" y="12"/>
                    <a:pt x="1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8" name="Freeform 166">
              <a:extLst>
                <a:ext uri="{FF2B5EF4-FFF2-40B4-BE49-F238E27FC236}">
                  <a16:creationId xmlns:a16="http://schemas.microsoft.com/office/drawing/2014/main" id="{B3794507-5641-45E1-84BA-E985BA17E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2056"/>
              <a:ext cx="26" cy="118"/>
            </a:xfrm>
            <a:custGeom>
              <a:avLst/>
              <a:gdLst>
                <a:gd name="T0" fmla="*/ 19 w 19"/>
                <a:gd name="T1" fmla="*/ 0 h 89"/>
                <a:gd name="T2" fmla="*/ 5 w 19"/>
                <a:gd name="T3" fmla="*/ 33 h 89"/>
                <a:gd name="T4" fmla="*/ 22 w 19"/>
                <a:gd name="T5" fmla="*/ 88 h 89"/>
                <a:gd name="T6" fmla="*/ 49 w 19"/>
                <a:gd name="T7" fmla="*/ 207 h 89"/>
                <a:gd name="T8" fmla="*/ 26 w 19"/>
                <a:gd name="T9" fmla="*/ 88 h 89"/>
                <a:gd name="T10" fmla="*/ 19 w 19"/>
                <a:gd name="T11" fmla="*/ 7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89">
                  <a:moveTo>
                    <a:pt x="7" y="0"/>
                  </a:moveTo>
                  <a:cubicBezTo>
                    <a:pt x="6" y="5"/>
                    <a:pt x="2" y="8"/>
                    <a:pt x="2" y="14"/>
                  </a:cubicBezTo>
                  <a:cubicBezTo>
                    <a:pt x="3" y="22"/>
                    <a:pt x="8" y="30"/>
                    <a:pt x="9" y="38"/>
                  </a:cubicBezTo>
                  <a:cubicBezTo>
                    <a:pt x="13" y="55"/>
                    <a:pt x="15" y="73"/>
                    <a:pt x="19" y="89"/>
                  </a:cubicBezTo>
                  <a:cubicBezTo>
                    <a:pt x="18" y="72"/>
                    <a:pt x="15" y="55"/>
                    <a:pt x="10" y="38"/>
                  </a:cubicBezTo>
                  <a:cubicBezTo>
                    <a:pt x="8" y="30"/>
                    <a:pt x="0" y="11"/>
                    <a:pt x="7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Freeform 167">
              <a:extLst>
                <a:ext uri="{FF2B5EF4-FFF2-40B4-BE49-F238E27FC236}">
                  <a16:creationId xmlns:a16="http://schemas.microsoft.com/office/drawing/2014/main" id="{C7166986-45B5-4D3A-95C6-ACC8BB0C7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2094"/>
              <a:ext cx="21" cy="30"/>
            </a:xfrm>
            <a:custGeom>
              <a:avLst/>
              <a:gdLst>
                <a:gd name="T0" fmla="*/ 1 w 16"/>
                <a:gd name="T1" fmla="*/ 50 h 22"/>
                <a:gd name="T2" fmla="*/ 16 w 16"/>
                <a:gd name="T3" fmla="*/ 14 h 22"/>
                <a:gd name="T4" fmla="*/ 24 w 16"/>
                <a:gd name="T5" fmla="*/ 7 h 22"/>
                <a:gd name="T6" fmla="*/ 37 w 16"/>
                <a:gd name="T7" fmla="*/ 10 h 22"/>
                <a:gd name="T8" fmla="*/ 24 w 16"/>
                <a:gd name="T9" fmla="*/ 0 h 22"/>
                <a:gd name="T10" fmla="*/ 9 w 16"/>
                <a:gd name="T11" fmla="*/ 10 h 22"/>
                <a:gd name="T12" fmla="*/ 1 w 16"/>
                <a:gd name="T13" fmla="*/ 34 h 22"/>
                <a:gd name="T14" fmla="*/ 1 w 16"/>
                <a:gd name="T15" fmla="*/ 56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22">
                  <a:moveTo>
                    <a:pt x="1" y="20"/>
                  </a:moveTo>
                  <a:cubicBezTo>
                    <a:pt x="1" y="15"/>
                    <a:pt x="2" y="9"/>
                    <a:pt x="7" y="5"/>
                  </a:cubicBezTo>
                  <a:cubicBezTo>
                    <a:pt x="8" y="4"/>
                    <a:pt x="9" y="3"/>
                    <a:pt x="11" y="3"/>
                  </a:cubicBezTo>
                  <a:cubicBezTo>
                    <a:pt x="13" y="3"/>
                    <a:pt x="14" y="4"/>
                    <a:pt x="16" y="4"/>
                  </a:cubicBezTo>
                  <a:cubicBezTo>
                    <a:pt x="14" y="3"/>
                    <a:pt x="13" y="1"/>
                    <a:pt x="11" y="0"/>
                  </a:cubicBezTo>
                  <a:cubicBezTo>
                    <a:pt x="8" y="0"/>
                    <a:pt x="6" y="2"/>
                    <a:pt x="4" y="4"/>
                  </a:cubicBezTo>
                  <a:cubicBezTo>
                    <a:pt x="3" y="7"/>
                    <a:pt x="2" y="10"/>
                    <a:pt x="1" y="13"/>
                  </a:cubicBezTo>
                  <a:cubicBezTo>
                    <a:pt x="0" y="16"/>
                    <a:pt x="1" y="19"/>
                    <a:pt x="1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88" name="Group 168">
            <a:extLst>
              <a:ext uri="{FF2B5EF4-FFF2-40B4-BE49-F238E27FC236}">
                <a16:creationId xmlns:a16="http://schemas.microsoft.com/office/drawing/2014/main" id="{41771F78-AE64-431F-BA60-173177E9CA7B}"/>
              </a:ext>
            </a:extLst>
          </p:cNvPr>
          <p:cNvGrpSpPr>
            <a:grpSpLocks/>
          </p:cNvGrpSpPr>
          <p:nvPr/>
        </p:nvGrpSpPr>
        <p:grpSpPr bwMode="auto">
          <a:xfrm>
            <a:off x="6842125" y="2336800"/>
            <a:ext cx="1239838" cy="2498725"/>
            <a:chOff x="3038" y="1646"/>
            <a:chExt cx="529" cy="1066"/>
          </a:xfrm>
        </p:grpSpPr>
        <p:sp>
          <p:nvSpPr>
            <p:cNvPr id="16389" name="Freeform 169">
              <a:extLst>
                <a:ext uri="{FF2B5EF4-FFF2-40B4-BE49-F238E27FC236}">
                  <a16:creationId xmlns:a16="http://schemas.microsoft.com/office/drawing/2014/main" id="{B50F65CA-DC57-4A09-B86F-072B7B7BA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674"/>
              <a:ext cx="506" cy="1012"/>
            </a:xfrm>
            <a:custGeom>
              <a:avLst/>
              <a:gdLst>
                <a:gd name="T0" fmla="*/ 866 w 378"/>
                <a:gd name="T1" fmla="*/ 1654 h 758"/>
                <a:gd name="T2" fmla="*/ 782 w 378"/>
                <a:gd name="T3" fmla="*/ 1692 h 758"/>
                <a:gd name="T4" fmla="*/ 713 w 378"/>
                <a:gd name="T5" fmla="*/ 1642 h 758"/>
                <a:gd name="T6" fmla="*/ 699 w 378"/>
                <a:gd name="T7" fmla="*/ 1565 h 758"/>
                <a:gd name="T8" fmla="*/ 709 w 378"/>
                <a:gd name="T9" fmla="*/ 1537 h 758"/>
                <a:gd name="T10" fmla="*/ 731 w 378"/>
                <a:gd name="T11" fmla="*/ 1565 h 758"/>
                <a:gd name="T12" fmla="*/ 752 w 378"/>
                <a:gd name="T13" fmla="*/ 1633 h 758"/>
                <a:gd name="T14" fmla="*/ 815 w 378"/>
                <a:gd name="T15" fmla="*/ 1621 h 758"/>
                <a:gd name="T16" fmla="*/ 822 w 378"/>
                <a:gd name="T17" fmla="*/ 1565 h 758"/>
                <a:gd name="T18" fmla="*/ 822 w 378"/>
                <a:gd name="T19" fmla="*/ 1507 h 758"/>
                <a:gd name="T20" fmla="*/ 806 w 378"/>
                <a:gd name="T21" fmla="*/ 1390 h 758"/>
                <a:gd name="T22" fmla="*/ 772 w 378"/>
                <a:gd name="T23" fmla="*/ 1292 h 758"/>
                <a:gd name="T24" fmla="*/ 724 w 378"/>
                <a:gd name="T25" fmla="*/ 1208 h 758"/>
                <a:gd name="T26" fmla="*/ 588 w 378"/>
                <a:gd name="T27" fmla="*/ 1334 h 758"/>
                <a:gd name="T28" fmla="*/ 423 w 378"/>
                <a:gd name="T29" fmla="*/ 1733 h 758"/>
                <a:gd name="T30" fmla="*/ 396 w 378"/>
                <a:gd name="T31" fmla="*/ 1797 h 758"/>
                <a:gd name="T32" fmla="*/ 335 w 378"/>
                <a:gd name="T33" fmla="*/ 1776 h 758"/>
                <a:gd name="T34" fmla="*/ 289 w 378"/>
                <a:gd name="T35" fmla="*/ 1709 h 758"/>
                <a:gd name="T36" fmla="*/ 221 w 378"/>
                <a:gd name="T37" fmla="*/ 1634 h 758"/>
                <a:gd name="T38" fmla="*/ 90 w 378"/>
                <a:gd name="T39" fmla="*/ 1494 h 758"/>
                <a:gd name="T40" fmla="*/ 44 w 378"/>
                <a:gd name="T41" fmla="*/ 1362 h 758"/>
                <a:gd name="T42" fmla="*/ 133 w 378"/>
                <a:gd name="T43" fmla="*/ 1330 h 758"/>
                <a:gd name="T44" fmla="*/ 245 w 378"/>
                <a:gd name="T45" fmla="*/ 1308 h 758"/>
                <a:gd name="T46" fmla="*/ 451 w 378"/>
                <a:gd name="T47" fmla="*/ 1262 h 758"/>
                <a:gd name="T48" fmla="*/ 550 w 378"/>
                <a:gd name="T49" fmla="*/ 1238 h 758"/>
                <a:gd name="T50" fmla="*/ 640 w 378"/>
                <a:gd name="T51" fmla="*/ 1206 h 758"/>
                <a:gd name="T52" fmla="*/ 652 w 378"/>
                <a:gd name="T53" fmla="*/ 1140 h 758"/>
                <a:gd name="T54" fmla="*/ 716 w 378"/>
                <a:gd name="T55" fmla="*/ 1171 h 758"/>
                <a:gd name="T56" fmla="*/ 778 w 378"/>
                <a:gd name="T57" fmla="*/ 1219 h 758"/>
                <a:gd name="T58" fmla="*/ 799 w 378"/>
                <a:gd name="T59" fmla="*/ 1155 h 758"/>
                <a:gd name="T60" fmla="*/ 809 w 378"/>
                <a:gd name="T61" fmla="*/ 952 h 758"/>
                <a:gd name="T62" fmla="*/ 767 w 378"/>
                <a:gd name="T63" fmla="*/ 900 h 758"/>
                <a:gd name="T64" fmla="*/ 720 w 378"/>
                <a:gd name="T65" fmla="*/ 802 h 758"/>
                <a:gd name="T66" fmla="*/ 655 w 378"/>
                <a:gd name="T67" fmla="*/ 599 h 758"/>
                <a:gd name="T68" fmla="*/ 340 w 378"/>
                <a:gd name="T69" fmla="*/ 395 h 758"/>
                <a:gd name="T70" fmla="*/ 269 w 378"/>
                <a:gd name="T71" fmla="*/ 347 h 758"/>
                <a:gd name="T72" fmla="*/ 312 w 378"/>
                <a:gd name="T73" fmla="*/ 282 h 758"/>
                <a:gd name="T74" fmla="*/ 356 w 378"/>
                <a:gd name="T75" fmla="*/ 207 h 758"/>
                <a:gd name="T76" fmla="*/ 356 w 378"/>
                <a:gd name="T77" fmla="*/ 176 h 758"/>
                <a:gd name="T78" fmla="*/ 388 w 378"/>
                <a:gd name="T79" fmla="*/ 140 h 758"/>
                <a:gd name="T80" fmla="*/ 565 w 378"/>
                <a:gd name="T81" fmla="*/ 91 h 758"/>
                <a:gd name="T82" fmla="*/ 758 w 378"/>
                <a:gd name="T83" fmla="*/ 21 h 758"/>
                <a:gd name="T84" fmla="*/ 809 w 378"/>
                <a:gd name="T85" fmla="*/ 5 h 758"/>
                <a:gd name="T86" fmla="*/ 822 w 378"/>
                <a:gd name="T87" fmla="*/ 44 h 758"/>
                <a:gd name="T88" fmla="*/ 821 w 378"/>
                <a:gd name="T89" fmla="*/ 176 h 758"/>
                <a:gd name="T90" fmla="*/ 825 w 378"/>
                <a:gd name="T91" fmla="*/ 298 h 758"/>
                <a:gd name="T92" fmla="*/ 827 w 378"/>
                <a:gd name="T93" fmla="*/ 356 h 758"/>
                <a:gd name="T94" fmla="*/ 809 w 378"/>
                <a:gd name="T95" fmla="*/ 406 h 758"/>
                <a:gd name="T96" fmla="*/ 739 w 378"/>
                <a:gd name="T97" fmla="*/ 590 h 758"/>
                <a:gd name="T98" fmla="*/ 744 w 378"/>
                <a:gd name="T99" fmla="*/ 788 h 758"/>
                <a:gd name="T100" fmla="*/ 863 w 378"/>
                <a:gd name="T101" fmla="*/ 802 h 758"/>
                <a:gd name="T102" fmla="*/ 817 w 378"/>
                <a:gd name="T103" fmla="*/ 730 h 758"/>
                <a:gd name="T104" fmla="*/ 827 w 378"/>
                <a:gd name="T105" fmla="*/ 653 h 758"/>
                <a:gd name="T106" fmla="*/ 878 w 378"/>
                <a:gd name="T107" fmla="*/ 825 h 758"/>
                <a:gd name="T108" fmla="*/ 851 w 378"/>
                <a:gd name="T109" fmla="*/ 1080 h 758"/>
                <a:gd name="T110" fmla="*/ 847 w 378"/>
                <a:gd name="T111" fmla="*/ 1294 h 758"/>
                <a:gd name="T112" fmla="*/ 850 w 378"/>
                <a:gd name="T113" fmla="*/ 1379 h 758"/>
                <a:gd name="T114" fmla="*/ 873 w 378"/>
                <a:gd name="T115" fmla="*/ 1610 h 758"/>
                <a:gd name="T116" fmla="*/ 866 w 378"/>
                <a:gd name="T117" fmla="*/ 1654 h 7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78" h="758">
                  <a:moveTo>
                    <a:pt x="361" y="695"/>
                  </a:moveTo>
                  <a:cubicBezTo>
                    <a:pt x="359" y="707"/>
                    <a:pt x="336" y="711"/>
                    <a:pt x="326" y="711"/>
                  </a:cubicBezTo>
                  <a:cubicBezTo>
                    <a:pt x="314" y="709"/>
                    <a:pt x="303" y="700"/>
                    <a:pt x="297" y="690"/>
                  </a:cubicBezTo>
                  <a:cubicBezTo>
                    <a:pt x="291" y="680"/>
                    <a:pt x="288" y="668"/>
                    <a:pt x="291" y="658"/>
                  </a:cubicBezTo>
                  <a:cubicBezTo>
                    <a:pt x="291" y="654"/>
                    <a:pt x="291" y="646"/>
                    <a:pt x="296" y="646"/>
                  </a:cubicBezTo>
                  <a:cubicBezTo>
                    <a:pt x="303" y="647"/>
                    <a:pt x="305" y="652"/>
                    <a:pt x="305" y="658"/>
                  </a:cubicBezTo>
                  <a:cubicBezTo>
                    <a:pt x="304" y="671"/>
                    <a:pt x="304" y="678"/>
                    <a:pt x="314" y="686"/>
                  </a:cubicBezTo>
                  <a:cubicBezTo>
                    <a:pt x="322" y="693"/>
                    <a:pt x="335" y="692"/>
                    <a:pt x="340" y="681"/>
                  </a:cubicBezTo>
                  <a:cubicBezTo>
                    <a:pt x="343" y="675"/>
                    <a:pt x="342" y="665"/>
                    <a:pt x="343" y="658"/>
                  </a:cubicBezTo>
                  <a:cubicBezTo>
                    <a:pt x="343" y="650"/>
                    <a:pt x="343" y="642"/>
                    <a:pt x="343" y="634"/>
                  </a:cubicBezTo>
                  <a:cubicBezTo>
                    <a:pt x="342" y="617"/>
                    <a:pt x="340" y="600"/>
                    <a:pt x="336" y="584"/>
                  </a:cubicBezTo>
                  <a:cubicBezTo>
                    <a:pt x="333" y="570"/>
                    <a:pt x="328" y="556"/>
                    <a:pt x="322" y="543"/>
                  </a:cubicBezTo>
                  <a:cubicBezTo>
                    <a:pt x="317" y="532"/>
                    <a:pt x="311" y="516"/>
                    <a:pt x="302" y="508"/>
                  </a:cubicBezTo>
                  <a:cubicBezTo>
                    <a:pt x="285" y="494"/>
                    <a:pt x="252" y="549"/>
                    <a:pt x="245" y="560"/>
                  </a:cubicBezTo>
                  <a:cubicBezTo>
                    <a:pt x="212" y="611"/>
                    <a:pt x="190" y="669"/>
                    <a:pt x="176" y="728"/>
                  </a:cubicBezTo>
                  <a:cubicBezTo>
                    <a:pt x="174" y="736"/>
                    <a:pt x="174" y="753"/>
                    <a:pt x="165" y="755"/>
                  </a:cubicBezTo>
                  <a:cubicBezTo>
                    <a:pt x="155" y="758"/>
                    <a:pt x="147" y="754"/>
                    <a:pt x="140" y="746"/>
                  </a:cubicBezTo>
                  <a:cubicBezTo>
                    <a:pt x="133" y="737"/>
                    <a:pt x="128" y="727"/>
                    <a:pt x="120" y="718"/>
                  </a:cubicBezTo>
                  <a:cubicBezTo>
                    <a:pt x="112" y="707"/>
                    <a:pt x="101" y="697"/>
                    <a:pt x="92" y="687"/>
                  </a:cubicBezTo>
                  <a:cubicBezTo>
                    <a:pt x="73" y="668"/>
                    <a:pt x="54" y="649"/>
                    <a:pt x="37" y="628"/>
                  </a:cubicBezTo>
                  <a:cubicBezTo>
                    <a:pt x="27" y="616"/>
                    <a:pt x="0" y="587"/>
                    <a:pt x="19" y="572"/>
                  </a:cubicBezTo>
                  <a:cubicBezTo>
                    <a:pt x="28" y="564"/>
                    <a:pt x="43" y="561"/>
                    <a:pt x="55" y="559"/>
                  </a:cubicBezTo>
                  <a:cubicBezTo>
                    <a:pt x="71" y="556"/>
                    <a:pt x="86" y="553"/>
                    <a:pt x="102" y="550"/>
                  </a:cubicBezTo>
                  <a:cubicBezTo>
                    <a:pt x="131" y="544"/>
                    <a:pt x="159" y="537"/>
                    <a:pt x="188" y="530"/>
                  </a:cubicBezTo>
                  <a:cubicBezTo>
                    <a:pt x="202" y="526"/>
                    <a:pt x="215" y="523"/>
                    <a:pt x="229" y="520"/>
                  </a:cubicBezTo>
                  <a:cubicBezTo>
                    <a:pt x="240" y="517"/>
                    <a:pt x="259" y="516"/>
                    <a:pt x="267" y="506"/>
                  </a:cubicBezTo>
                  <a:cubicBezTo>
                    <a:pt x="274" y="498"/>
                    <a:pt x="277" y="487"/>
                    <a:pt x="272" y="479"/>
                  </a:cubicBezTo>
                  <a:cubicBezTo>
                    <a:pt x="263" y="465"/>
                    <a:pt x="284" y="406"/>
                    <a:pt x="299" y="492"/>
                  </a:cubicBezTo>
                  <a:cubicBezTo>
                    <a:pt x="301" y="503"/>
                    <a:pt x="311" y="515"/>
                    <a:pt x="324" y="512"/>
                  </a:cubicBezTo>
                  <a:cubicBezTo>
                    <a:pt x="336" y="509"/>
                    <a:pt x="333" y="493"/>
                    <a:pt x="333" y="485"/>
                  </a:cubicBezTo>
                  <a:cubicBezTo>
                    <a:pt x="335" y="456"/>
                    <a:pt x="336" y="428"/>
                    <a:pt x="337" y="400"/>
                  </a:cubicBezTo>
                  <a:cubicBezTo>
                    <a:pt x="337" y="390"/>
                    <a:pt x="325" y="385"/>
                    <a:pt x="320" y="378"/>
                  </a:cubicBezTo>
                  <a:cubicBezTo>
                    <a:pt x="311" y="365"/>
                    <a:pt x="305" y="351"/>
                    <a:pt x="300" y="337"/>
                  </a:cubicBezTo>
                  <a:cubicBezTo>
                    <a:pt x="291" y="309"/>
                    <a:pt x="286" y="278"/>
                    <a:pt x="273" y="252"/>
                  </a:cubicBezTo>
                  <a:cubicBezTo>
                    <a:pt x="248" y="202"/>
                    <a:pt x="191" y="182"/>
                    <a:pt x="142" y="166"/>
                  </a:cubicBezTo>
                  <a:cubicBezTo>
                    <a:pt x="132" y="163"/>
                    <a:pt x="112" y="159"/>
                    <a:pt x="112" y="146"/>
                  </a:cubicBezTo>
                  <a:cubicBezTo>
                    <a:pt x="112" y="132"/>
                    <a:pt x="120" y="125"/>
                    <a:pt x="130" y="118"/>
                  </a:cubicBezTo>
                  <a:cubicBezTo>
                    <a:pt x="140" y="112"/>
                    <a:pt x="149" y="99"/>
                    <a:pt x="149" y="87"/>
                  </a:cubicBezTo>
                  <a:cubicBezTo>
                    <a:pt x="149" y="84"/>
                    <a:pt x="147" y="77"/>
                    <a:pt x="149" y="74"/>
                  </a:cubicBezTo>
                  <a:cubicBezTo>
                    <a:pt x="153" y="69"/>
                    <a:pt x="157" y="64"/>
                    <a:pt x="162" y="59"/>
                  </a:cubicBezTo>
                  <a:cubicBezTo>
                    <a:pt x="182" y="42"/>
                    <a:pt x="209" y="36"/>
                    <a:pt x="235" y="38"/>
                  </a:cubicBezTo>
                  <a:cubicBezTo>
                    <a:pt x="267" y="40"/>
                    <a:pt x="289" y="24"/>
                    <a:pt x="316" y="9"/>
                  </a:cubicBezTo>
                  <a:cubicBezTo>
                    <a:pt x="321" y="6"/>
                    <a:pt x="330" y="0"/>
                    <a:pt x="337" y="2"/>
                  </a:cubicBezTo>
                  <a:cubicBezTo>
                    <a:pt x="345" y="5"/>
                    <a:pt x="343" y="12"/>
                    <a:pt x="343" y="19"/>
                  </a:cubicBezTo>
                  <a:cubicBezTo>
                    <a:pt x="342" y="37"/>
                    <a:pt x="341" y="56"/>
                    <a:pt x="342" y="74"/>
                  </a:cubicBezTo>
                  <a:cubicBezTo>
                    <a:pt x="342" y="91"/>
                    <a:pt x="343" y="108"/>
                    <a:pt x="344" y="125"/>
                  </a:cubicBezTo>
                  <a:cubicBezTo>
                    <a:pt x="345" y="133"/>
                    <a:pt x="348" y="143"/>
                    <a:pt x="345" y="150"/>
                  </a:cubicBezTo>
                  <a:cubicBezTo>
                    <a:pt x="343" y="157"/>
                    <a:pt x="340" y="164"/>
                    <a:pt x="337" y="171"/>
                  </a:cubicBezTo>
                  <a:cubicBezTo>
                    <a:pt x="326" y="197"/>
                    <a:pt x="315" y="221"/>
                    <a:pt x="308" y="248"/>
                  </a:cubicBezTo>
                  <a:cubicBezTo>
                    <a:pt x="302" y="273"/>
                    <a:pt x="296" y="307"/>
                    <a:pt x="310" y="331"/>
                  </a:cubicBezTo>
                  <a:cubicBezTo>
                    <a:pt x="319" y="346"/>
                    <a:pt x="360" y="370"/>
                    <a:pt x="360" y="337"/>
                  </a:cubicBezTo>
                  <a:cubicBezTo>
                    <a:pt x="360" y="325"/>
                    <a:pt x="347" y="317"/>
                    <a:pt x="341" y="307"/>
                  </a:cubicBezTo>
                  <a:cubicBezTo>
                    <a:pt x="336" y="297"/>
                    <a:pt x="327" y="277"/>
                    <a:pt x="345" y="274"/>
                  </a:cubicBezTo>
                  <a:cubicBezTo>
                    <a:pt x="378" y="267"/>
                    <a:pt x="368" y="330"/>
                    <a:pt x="366" y="347"/>
                  </a:cubicBezTo>
                  <a:cubicBezTo>
                    <a:pt x="362" y="382"/>
                    <a:pt x="358" y="418"/>
                    <a:pt x="355" y="454"/>
                  </a:cubicBezTo>
                  <a:cubicBezTo>
                    <a:pt x="352" y="484"/>
                    <a:pt x="353" y="514"/>
                    <a:pt x="353" y="544"/>
                  </a:cubicBezTo>
                  <a:cubicBezTo>
                    <a:pt x="353" y="556"/>
                    <a:pt x="352" y="568"/>
                    <a:pt x="354" y="580"/>
                  </a:cubicBezTo>
                  <a:cubicBezTo>
                    <a:pt x="359" y="611"/>
                    <a:pt x="366" y="643"/>
                    <a:pt x="364" y="676"/>
                  </a:cubicBezTo>
                  <a:cubicBezTo>
                    <a:pt x="364" y="682"/>
                    <a:pt x="363" y="689"/>
                    <a:pt x="361" y="695"/>
                  </a:cubicBezTo>
                </a:path>
              </a:pathLst>
            </a:custGeom>
            <a:solidFill>
              <a:srgbClr val="D1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Freeform 170">
              <a:extLst>
                <a:ext uri="{FF2B5EF4-FFF2-40B4-BE49-F238E27FC236}">
                  <a16:creationId xmlns:a16="http://schemas.microsoft.com/office/drawing/2014/main" id="{0C01EE05-4892-4666-9DDE-C2BE58972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" y="2069"/>
              <a:ext cx="60" cy="164"/>
            </a:xfrm>
            <a:custGeom>
              <a:avLst/>
              <a:gdLst>
                <a:gd name="T0" fmla="*/ 31 w 45"/>
                <a:gd name="T1" fmla="*/ 289 h 123"/>
                <a:gd name="T2" fmla="*/ 15 w 45"/>
                <a:gd name="T3" fmla="*/ 292 h 123"/>
                <a:gd name="T4" fmla="*/ 16 w 45"/>
                <a:gd name="T5" fmla="*/ 265 h 123"/>
                <a:gd name="T6" fmla="*/ 36 w 45"/>
                <a:gd name="T7" fmla="*/ 169 h 123"/>
                <a:gd name="T8" fmla="*/ 59 w 45"/>
                <a:gd name="T9" fmla="*/ 9 h 123"/>
                <a:gd name="T10" fmla="*/ 97 w 45"/>
                <a:gd name="T11" fmla="*/ 69 h 123"/>
                <a:gd name="T12" fmla="*/ 105 w 45"/>
                <a:gd name="T13" fmla="*/ 149 h 123"/>
                <a:gd name="T14" fmla="*/ 31 w 45"/>
                <a:gd name="T15" fmla="*/ 289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" h="123">
                  <a:moveTo>
                    <a:pt x="13" y="122"/>
                  </a:moveTo>
                  <a:cubicBezTo>
                    <a:pt x="11" y="123"/>
                    <a:pt x="8" y="123"/>
                    <a:pt x="6" y="123"/>
                  </a:cubicBezTo>
                  <a:cubicBezTo>
                    <a:pt x="0" y="122"/>
                    <a:pt x="6" y="114"/>
                    <a:pt x="7" y="112"/>
                  </a:cubicBezTo>
                  <a:cubicBezTo>
                    <a:pt x="14" y="98"/>
                    <a:pt x="16" y="87"/>
                    <a:pt x="15" y="71"/>
                  </a:cubicBezTo>
                  <a:cubicBezTo>
                    <a:pt x="15" y="62"/>
                    <a:pt x="5" y="0"/>
                    <a:pt x="25" y="4"/>
                  </a:cubicBezTo>
                  <a:cubicBezTo>
                    <a:pt x="32" y="6"/>
                    <a:pt x="39" y="23"/>
                    <a:pt x="41" y="29"/>
                  </a:cubicBezTo>
                  <a:cubicBezTo>
                    <a:pt x="44" y="40"/>
                    <a:pt x="45" y="52"/>
                    <a:pt x="44" y="63"/>
                  </a:cubicBezTo>
                  <a:cubicBezTo>
                    <a:pt x="41" y="85"/>
                    <a:pt x="31" y="108"/>
                    <a:pt x="13" y="122"/>
                  </a:cubicBezTo>
                </a:path>
              </a:pathLst>
            </a:custGeom>
            <a:solidFill>
              <a:srgbClr val="D1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Freeform 171">
              <a:extLst>
                <a:ext uri="{FF2B5EF4-FFF2-40B4-BE49-F238E27FC236}">
                  <a16:creationId xmlns:a16="http://schemas.microsoft.com/office/drawing/2014/main" id="{11C3B476-C415-4ECD-818B-630E49AC9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1988"/>
              <a:ext cx="85" cy="181"/>
            </a:xfrm>
            <a:custGeom>
              <a:avLst/>
              <a:gdLst>
                <a:gd name="T0" fmla="*/ 141 w 64"/>
                <a:gd name="T1" fmla="*/ 76 h 136"/>
                <a:gd name="T2" fmla="*/ 98 w 64"/>
                <a:gd name="T3" fmla="*/ 144 h 136"/>
                <a:gd name="T4" fmla="*/ 98 w 64"/>
                <a:gd name="T5" fmla="*/ 198 h 136"/>
                <a:gd name="T6" fmla="*/ 98 w 64"/>
                <a:gd name="T7" fmla="*/ 277 h 136"/>
                <a:gd name="T8" fmla="*/ 80 w 64"/>
                <a:gd name="T9" fmla="*/ 319 h 136"/>
                <a:gd name="T10" fmla="*/ 33 w 64"/>
                <a:gd name="T11" fmla="*/ 298 h 136"/>
                <a:gd name="T12" fmla="*/ 7 w 64"/>
                <a:gd name="T13" fmla="*/ 258 h 136"/>
                <a:gd name="T14" fmla="*/ 5 w 64"/>
                <a:gd name="T15" fmla="*/ 194 h 136"/>
                <a:gd name="T16" fmla="*/ 15 w 64"/>
                <a:gd name="T17" fmla="*/ 128 h 136"/>
                <a:gd name="T18" fmla="*/ 76 w 64"/>
                <a:gd name="T19" fmla="*/ 20 h 136"/>
                <a:gd name="T20" fmla="*/ 122 w 64"/>
                <a:gd name="T21" fmla="*/ 16 h 136"/>
                <a:gd name="T22" fmla="*/ 141 w 64"/>
                <a:gd name="T23" fmla="*/ 76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136">
                  <a:moveTo>
                    <a:pt x="60" y="32"/>
                  </a:moveTo>
                  <a:cubicBezTo>
                    <a:pt x="56" y="43"/>
                    <a:pt x="42" y="48"/>
                    <a:pt x="42" y="61"/>
                  </a:cubicBezTo>
                  <a:cubicBezTo>
                    <a:pt x="42" y="69"/>
                    <a:pt x="42" y="76"/>
                    <a:pt x="42" y="84"/>
                  </a:cubicBezTo>
                  <a:cubicBezTo>
                    <a:pt x="42" y="95"/>
                    <a:pt x="42" y="106"/>
                    <a:pt x="42" y="117"/>
                  </a:cubicBezTo>
                  <a:cubicBezTo>
                    <a:pt x="42" y="124"/>
                    <a:pt x="44" y="134"/>
                    <a:pt x="34" y="135"/>
                  </a:cubicBezTo>
                  <a:cubicBezTo>
                    <a:pt x="29" y="136"/>
                    <a:pt x="18" y="128"/>
                    <a:pt x="14" y="126"/>
                  </a:cubicBezTo>
                  <a:cubicBezTo>
                    <a:pt x="8" y="122"/>
                    <a:pt x="6" y="116"/>
                    <a:pt x="3" y="110"/>
                  </a:cubicBezTo>
                  <a:cubicBezTo>
                    <a:pt x="0" y="102"/>
                    <a:pt x="2" y="91"/>
                    <a:pt x="2" y="83"/>
                  </a:cubicBezTo>
                  <a:cubicBezTo>
                    <a:pt x="3" y="73"/>
                    <a:pt x="4" y="63"/>
                    <a:pt x="6" y="54"/>
                  </a:cubicBezTo>
                  <a:cubicBezTo>
                    <a:pt x="10" y="36"/>
                    <a:pt x="16" y="18"/>
                    <a:pt x="32" y="8"/>
                  </a:cubicBezTo>
                  <a:cubicBezTo>
                    <a:pt x="37" y="5"/>
                    <a:pt x="48" y="0"/>
                    <a:pt x="52" y="7"/>
                  </a:cubicBezTo>
                  <a:cubicBezTo>
                    <a:pt x="55" y="14"/>
                    <a:pt x="64" y="24"/>
                    <a:pt x="60" y="32"/>
                  </a:cubicBezTo>
                </a:path>
              </a:pathLst>
            </a:custGeom>
            <a:solidFill>
              <a:srgbClr val="D1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Freeform 172">
              <a:extLst>
                <a:ext uri="{FF2B5EF4-FFF2-40B4-BE49-F238E27FC236}">
                  <a16:creationId xmlns:a16="http://schemas.microsoft.com/office/drawing/2014/main" id="{294577DC-E48C-44C4-9429-F84B030D4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2214"/>
              <a:ext cx="87" cy="107"/>
            </a:xfrm>
            <a:custGeom>
              <a:avLst/>
              <a:gdLst>
                <a:gd name="T0" fmla="*/ 155 w 65"/>
                <a:gd name="T1" fmla="*/ 155 h 80"/>
                <a:gd name="T2" fmla="*/ 104 w 65"/>
                <a:gd name="T3" fmla="*/ 179 h 80"/>
                <a:gd name="T4" fmla="*/ 36 w 65"/>
                <a:gd name="T5" fmla="*/ 182 h 80"/>
                <a:gd name="T6" fmla="*/ 15 w 65"/>
                <a:gd name="T7" fmla="*/ 55 h 80"/>
                <a:gd name="T8" fmla="*/ 27 w 65"/>
                <a:gd name="T9" fmla="*/ 9 h 80"/>
                <a:gd name="T10" fmla="*/ 70 w 65"/>
                <a:gd name="T11" fmla="*/ 37 h 80"/>
                <a:gd name="T12" fmla="*/ 155 w 65"/>
                <a:gd name="T13" fmla="*/ 155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80">
                  <a:moveTo>
                    <a:pt x="65" y="65"/>
                  </a:moveTo>
                  <a:cubicBezTo>
                    <a:pt x="59" y="69"/>
                    <a:pt x="51" y="73"/>
                    <a:pt x="43" y="75"/>
                  </a:cubicBezTo>
                  <a:cubicBezTo>
                    <a:pt x="36" y="77"/>
                    <a:pt x="22" y="80"/>
                    <a:pt x="15" y="76"/>
                  </a:cubicBezTo>
                  <a:cubicBezTo>
                    <a:pt x="0" y="68"/>
                    <a:pt x="4" y="38"/>
                    <a:pt x="6" y="23"/>
                  </a:cubicBezTo>
                  <a:cubicBezTo>
                    <a:pt x="6" y="19"/>
                    <a:pt x="5" y="6"/>
                    <a:pt x="11" y="4"/>
                  </a:cubicBezTo>
                  <a:cubicBezTo>
                    <a:pt x="20" y="0"/>
                    <a:pt x="24" y="10"/>
                    <a:pt x="29" y="16"/>
                  </a:cubicBezTo>
                  <a:cubicBezTo>
                    <a:pt x="39" y="34"/>
                    <a:pt x="52" y="49"/>
                    <a:pt x="65" y="65"/>
                  </a:cubicBezTo>
                </a:path>
              </a:pathLst>
            </a:custGeom>
            <a:solidFill>
              <a:srgbClr val="D18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173">
              <a:extLst>
                <a:ext uri="{FF2B5EF4-FFF2-40B4-BE49-F238E27FC236}">
                  <a16:creationId xmlns:a16="http://schemas.microsoft.com/office/drawing/2014/main" id="{66111114-0D76-4216-921C-03A0588C1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8" y="1646"/>
              <a:ext cx="529" cy="1066"/>
            </a:xfrm>
            <a:custGeom>
              <a:avLst/>
              <a:gdLst>
                <a:gd name="T0" fmla="*/ 899 w 396"/>
                <a:gd name="T1" fmla="*/ 688 h 799"/>
                <a:gd name="T2" fmla="*/ 808 w 396"/>
                <a:gd name="T3" fmla="*/ 776 h 799"/>
                <a:gd name="T4" fmla="*/ 850 w 396"/>
                <a:gd name="T5" fmla="*/ 854 h 799"/>
                <a:gd name="T6" fmla="*/ 775 w 396"/>
                <a:gd name="T7" fmla="*/ 710 h 799"/>
                <a:gd name="T8" fmla="*/ 880 w 396"/>
                <a:gd name="T9" fmla="*/ 419 h 799"/>
                <a:gd name="T10" fmla="*/ 875 w 396"/>
                <a:gd name="T11" fmla="*/ 219 h 799"/>
                <a:gd name="T12" fmla="*/ 850 w 396"/>
                <a:gd name="T13" fmla="*/ 20 h 799"/>
                <a:gd name="T14" fmla="*/ 468 w 396"/>
                <a:gd name="T15" fmla="*/ 128 h 799"/>
                <a:gd name="T16" fmla="*/ 347 w 396"/>
                <a:gd name="T17" fmla="*/ 233 h 799"/>
                <a:gd name="T18" fmla="*/ 291 w 396"/>
                <a:gd name="T19" fmla="*/ 314 h 799"/>
                <a:gd name="T20" fmla="*/ 283 w 396"/>
                <a:gd name="T21" fmla="*/ 456 h 799"/>
                <a:gd name="T22" fmla="*/ 504 w 396"/>
                <a:gd name="T23" fmla="*/ 534 h 799"/>
                <a:gd name="T24" fmla="*/ 648 w 396"/>
                <a:gd name="T25" fmla="*/ 675 h 799"/>
                <a:gd name="T26" fmla="*/ 716 w 396"/>
                <a:gd name="T27" fmla="*/ 890 h 799"/>
                <a:gd name="T28" fmla="*/ 794 w 396"/>
                <a:gd name="T29" fmla="*/ 1123 h 799"/>
                <a:gd name="T30" fmla="*/ 740 w 396"/>
                <a:gd name="T31" fmla="*/ 1145 h 799"/>
                <a:gd name="T32" fmla="*/ 647 w 396"/>
                <a:gd name="T33" fmla="*/ 1173 h 799"/>
                <a:gd name="T34" fmla="*/ 560 w 396"/>
                <a:gd name="T35" fmla="*/ 1251 h 799"/>
                <a:gd name="T36" fmla="*/ 95 w 396"/>
                <a:gd name="T37" fmla="*/ 1349 h 799"/>
                <a:gd name="T38" fmla="*/ 184 w 396"/>
                <a:gd name="T39" fmla="*/ 1674 h 799"/>
                <a:gd name="T40" fmla="*/ 303 w 396"/>
                <a:gd name="T41" fmla="*/ 1796 h 799"/>
                <a:gd name="T42" fmla="*/ 468 w 396"/>
                <a:gd name="T43" fmla="*/ 1836 h 799"/>
                <a:gd name="T44" fmla="*/ 517 w 396"/>
                <a:gd name="T45" fmla="*/ 1620 h 799"/>
                <a:gd name="T46" fmla="*/ 803 w 396"/>
                <a:gd name="T47" fmla="*/ 1486 h 799"/>
                <a:gd name="T48" fmla="*/ 803 w 396"/>
                <a:gd name="T49" fmla="*/ 1653 h 799"/>
                <a:gd name="T50" fmla="*/ 776 w 396"/>
                <a:gd name="T51" fmla="*/ 1582 h 799"/>
                <a:gd name="T52" fmla="*/ 680 w 396"/>
                <a:gd name="T53" fmla="*/ 1608 h 799"/>
                <a:gd name="T54" fmla="*/ 748 w 396"/>
                <a:gd name="T55" fmla="*/ 1753 h 799"/>
                <a:gd name="T56" fmla="*/ 920 w 396"/>
                <a:gd name="T57" fmla="*/ 1570 h 799"/>
                <a:gd name="T58" fmla="*/ 908 w 396"/>
                <a:gd name="T59" fmla="*/ 1087 h 799"/>
                <a:gd name="T60" fmla="*/ 887 w 396"/>
                <a:gd name="T61" fmla="*/ 1700 h 799"/>
                <a:gd name="T62" fmla="*/ 732 w 396"/>
                <a:gd name="T63" fmla="*/ 1685 h 799"/>
                <a:gd name="T64" fmla="*/ 729 w 396"/>
                <a:gd name="T65" fmla="*/ 1584 h 799"/>
                <a:gd name="T66" fmla="*/ 772 w 396"/>
                <a:gd name="T67" fmla="*/ 1678 h 799"/>
                <a:gd name="T68" fmla="*/ 843 w 396"/>
                <a:gd name="T69" fmla="*/ 1613 h 799"/>
                <a:gd name="T70" fmla="*/ 824 w 396"/>
                <a:gd name="T71" fmla="*/ 1437 h 799"/>
                <a:gd name="T72" fmla="*/ 744 w 396"/>
                <a:gd name="T73" fmla="*/ 1257 h 799"/>
                <a:gd name="T74" fmla="*/ 442 w 396"/>
                <a:gd name="T75" fmla="*/ 1778 h 799"/>
                <a:gd name="T76" fmla="*/ 361 w 396"/>
                <a:gd name="T77" fmla="*/ 1821 h 799"/>
                <a:gd name="T78" fmla="*/ 243 w 396"/>
                <a:gd name="T79" fmla="*/ 1682 h 799"/>
                <a:gd name="T80" fmla="*/ 69 w 396"/>
                <a:gd name="T81" fmla="*/ 1406 h 799"/>
                <a:gd name="T82" fmla="*/ 267 w 396"/>
                <a:gd name="T83" fmla="*/ 1353 h 799"/>
                <a:gd name="T84" fmla="*/ 569 w 396"/>
                <a:gd name="T85" fmla="*/ 1282 h 799"/>
                <a:gd name="T86" fmla="*/ 673 w 396"/>
                <a:gd name="T87" fmla="*/ 1187 h 799"/>
                <a:gd name="T88" fmla="*/ 799 w 396"/>
                <a:gd name="T89" fmla="*/ 1266 h 799"/>
                <a:gd name="T90" fmla="*/ 828 w 396"/>
                <a:gd name="T91" fmla="*/ 1001 h 799"/>
                <a:gd name="T92" fmla="*/ 740 w 396"/>
                <a:gd name="T93" fmla="*/ 851 h 799"/>
                <a:gd name="T94" fmla="*/ 362 w 396"/>
                <a:gd name="T95" fmla="*/ 443 h 799"/>
                <a:gd name="T96" fmla="*/ 334 w 396"/>
                <a:gd name="T97" fmla="*/ 330 h 799"/>
                <a:gd name="T98" fmla="*/ 378 w 396"/>
                <a:gd name="T99" fmla="*/ 225 h 799"/>
                <a:gd name="T100" fmla="*/ 584 w 396"/>
                <a:gd name="T101" fmla="*/ 137 h 799"/>
                <a:gd name="T102" fmla="*/ 828 w 396"/>
                <a:gd name="T103" fmla="*/ 55 h 799"/>
                <a:gd name="T104" fmla="*/ 839 w 396"/>
                <a:gd name="T105" fmla="*/ 225 h 799"/>
                <a:gd name="T106" fmla="*/ 846 w 396"/>
                <a:gd name="T107" fmla="*/ 406 h 799"/>
                <a:gd name="T108" fmla="*/ 759 w 396"/>
                <a:gd name="T109" fmla="*/ 639 h 799"/>
                <a:gd name="T110" fmla="*/ 882 w 396"/>
                <a:gd name="T111" fmla="*/ 847 h 799"/>
                <a:gd name="T112" fmla="*/ 846 w 396"/>
                <a:gd name="T113" fmla="*/ 702 h 799"/>
                <a:gd name="T114" fmla="*/ 871 w 396"/>
                <a:gd name="T115" fmla="*/ 1125 h 799"/>
                <a:gd name="T116" fmla="*/ 867 w 396"/>
                <a:gd name="T117" fmla="*/ 1426 h 799"/>
                <a:gd name="T118" fmla="*/ 887 w 396"/>
                <a:gd name="T119" fmla="*/ 1700 h 7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6" h="799">
                  <a:moveTo>
                    <a:pt x="396" y="313"/>
                  </a:moveTo>
                  <a:cubicBezTo>
                    <a:pt x="394" y="302"/>
                    <a:pt x="386" y="294"/>
                    <a:pt x="377" y="290"/>
                  </a:cubicBezTo>
                  <a:cubicBezTo>
                    <a:pt x="367" y="286"/>
                    <a:pt x="349" y="285"/>
                    <a:pt x="340" y="292"/>
                  </a:cubicBezTo>
                  <a:cubicBezTo>
                    <a:pt x="329" y="300"/>
                    <a:pt x="335" y="316"/>
                    <a:pt x="339" y="327"/>
                  </a:cubicBezTo>
                  <a:cubicBezTo>
                    <a:pt x="342" y="333"/>
                    <a:pt x="345" y="338"/>
                    <a:pt x="348" y="344"/>
                  </a:cubicBezTo>
                  <a:cubicBezTo>
                    <a:pt x="350" y="348"/>
                    <a:pt x="356" y="355"/>
                    <a:pt x="356" y="360"/>
                  </a:cubicBezTo>
                  <a:cubicBezTo>
                    <a:pt x="355" y="372"/>
                    <a:pt x="334" y="347"/>
                    <a:pt x="332" y="344"/>
                  </a:cubicBezTo>
                  <a:cubicBezTo>
                    <a:pt x="325" y="330"/>
                    <a:pt x="324" y="314"/>
                    <a:pt x="325" y="299"/>
                  </a:cubicBezTo>
                  <a:cubicBezTo>
                    <a:pt x="328" y="269"/>
                    <a:pt x="339" y="240"/>
                    <a:pt x="352" y="213"/>
                  </a:cubicBezTo>
                  <a:cubicBezTo>
                    <a:pt x="357" y="201"/>
                    <a:pt x="363" y="189"/>
                    <a:pt x="369" y="176"/>
                  </a:cubicBezTo>
                  <a:cubicBezTo>
                    <a:pt x="376" y="160"/>
                    <a:pt x="372" y="146"/>
                    <a:pt x="369" y="129"/>
                  </a:cubicBezTo>
                  <a:cubicBezTo>
                    <a:pt x="366" y="117"/>
                    <a:pt x="367" y="104"/>
                    <a:pt x="367" y="92"/>
                  </a:cubicBezTo>
                  <a:cubicBezTo>
                    <a:pt x="368" y="75"/>
                    <a:pt x="368" y="57"/>
                    <a:pt x="368" y="40"/>
                  </a:cubicBezTo>
                  <a:cubicBezTo>
                    <a:pt x="369" y="25"/>
                    <a:pt x="370" y="17"/>
                    <a:pt x="356" y="8"/>
                  </a:cubicBezTo>
                  <a:cubicBezTo>
                    <a:pt x="343" y="0"/>
                    <a:pt x="336" y="6"/>
                    <a:pt x="327" y="15"/>
                  </a:cubicBezTo>
                  <a:cubicBezTo>
                    <a:pt x="286" y="53"/>
                    <a:pt x="226" y="46"/>
                    <a:pt x="196" y="54"/>
                  </a:cubicBezTo>
                  <a:cubicBezTo>
                    <a:pt x="183" y="58"/>
                    <a:pt x="169" y="64"/>
                    <a:pt x="159" y="73"/>
                  </a:cubicBezTo>
                  <a:cubicBezTo>
                    <a:pt x="150" y="81"/>
                    <a:pt x="146" y="86"/>
                    <a:pt x="146" y="98"/>
                  </a:cubicBezTo>
                  <a:cubicBezTo>
                    <a:pt x="145" y="108"/>
                    <a:pt x="146" y="117"/>
                    <a:pt x="137" y="123"/>
                  </a:cubicBezTo>
                  <a:cubicBezTo>
                    <a:pt x="132" y="127"/>
                    <a:pt x="127" y="129"/>
                    <a:pt x="122" y="132"/>
                  </a:cubicBezTo>
                  <a:cubicBezTo>
                    <a:pt x="114" y="136"/>
                    <a:pt x="111" y="142"/>
                    <a:pt x="109" y="150"/>
                  </a:cubicBezTo>
                  <a:cubicBezTo>
                    <a:pt x="106" y="161"/>
                    <a:pt x="106" y="188"/>
                    <a:pt x="119" y="192"/>
                  </a:cubicBezTo>
                  <a:cubicBezTo>
                    <a:pt x="135" y="196"/>
                    <a:pt x="150" y="201"/>
                    <a:pt x="166" y="207"/>
                  </a:cubicBezTo>
                  <a:cubicBezTo>
                    <a:pt x="181" y="213"/>
                    <a:pt x="196" y="219"/>
                    <a:pt x="211" y="225"/>
                  </a:cubicBezTo>
                  <a:cubicBezTo>
                    <a:pt x="221" y="230"/>
                    <a:pt x="231" y="233"/>
                    <a:pt x="239" y="241"/>
                  </a:cubicBezTo>
                  <a:cubicBezTo>
                    <a:pt x="252" y="255"/>
                    <a:pt x="264" y="267"/>
                    <a:pt x="272" y="284"/>
                  </a:cubicBezTo>
                  <a:cubicBezTo>
                    <a:pt x="279" y="298"/>
                    <a:pt x="284" y="311"/>
                    <a:pt x="289" y="325"/>
                  </a:cubicBezTo>
                  <a:cubicBezTo>
                    <a:pt x="295" y="341"/>
                    <a:pt x="294" y="359"/>
                    <a:pt x="300" y="375"/>
                  </a:cubicBezTo>
                  <a:cubicBezTo>
                    <a:pt x="308" y="397"/>
                    <a:pt x="327" y="413"/>
                    <a:pt x="334" y="436"/>
                  </a:cubicBezTo>
                  <a:cubicBezTo>
                    <a:pt x="338" y="447"/>
                    <a:pt x="334" y="461"/>
                    <a:pt x="333" y="473"/>
                  </a:cubicBezTo>
                  <a:cubicBezTo>
                    <a:pt x="332" y="488"/>
                    <a:pt x="332" y="502"/>
                    <a:pt x="331" y="517"/>
                  </a:cubicBezTo>
                  <a:cubicBezTo>
                    <a:pt x="327" y="531"/>
                    <a:pt x="316" y="495"/>
                    <a:pt x="311" y="482"/>
                  </a:cubicBezTo>
                  <a:cubicBezTo>
                    <a:pt x="307" y="469"/>
                    <a:pt x="304" y="457"/>
                    <a:pt x="289" y="458"/>
                  </a:cubicBezTo>
                  <a:cubicBezTo>
                    <a:pt x="267" y="460"/>
                    <a:pt x="271" y="477"/>
                    <a:pt x="271" y="494"/>
                  </a:cubicBezTo>
                  <a:cubicBezTo>
                    <a:pt x="271" y="499"/>
                    <a:pt x="273" y="506"/>
                    <a:pt x="271" y="511"/>
                  </a:cubicBezTo>
                  <a:cubicBezTo>
                    <a:pt x="266" y="523"/>
                    <a:pt x="246" y="524"/>
                    <a:pt x="235" y="527"/>
                  </a:cubicBezTo>
                  <a:cubicBezTo>
                    <a:pt x="204" y="536"/>
                    <a:pt x="172" y="544"/>
                    <a:pt x="140" y="551"/>
                  </a:cubicBezTo>
                  <a:cubicBezTo>
                    <a:pt x="107" y="559"/>
                    <a:pt x="74" y="563"/>
                    <a:pt x="40" y="568"/>
                  </a:cubicBezTo>
                  <a:cubicBezTo>
                    <a:pt x="9" y="573"/>
                    <a:pt x="0" y="602"/>
                    <a:pt x="16" y="628"/>
                  </a:cubicBezTo>
                  <a:cubicBezTo>
                    <a:pt x="33" y="656"/>
                    <a:pt x="55" y="681"/>
                    <a:pt x="77" y="705"/>
                  </a:cubicBezTo>
                  <a:cubicBezTo>
                    <a:pt x="88" y="717"/>
                    <a:pt x="99" y="729"/>
                    <a:pt x="110" y="740"/>
                  </a:cubicBezTo>
                  <a:cubicBezTo>
                    <a:pt x="116" y="746"/>
                    <a:pt x="122" y="751"/>
                    <a:pt x="127" y="756"/>
                  </a:cubicBezTo>
                  <a:cubicBezTo>
                    <a:pt x="132" y="761"/>
                    <a:pt x="134" y="768"/>
                    <a:pt x="137" y="773"/>
                  </a:cubicBezTo>
                  <a:cubicBezTo>
                    <a:pt x="152" y="796"/>
                    <a:pt x="184" y="799"/>
                    <a:pt x="196" y="773"/>
                  </a:cubicBezTo>
                  <a:cubicBezTo>
                    <a:pt x="203" y="759"/>
                    <a:pt x="203" y="741"/>
                    <a:pt x="206" y="726"/>
                  </a:cubicBezTo>
                  <a:cubicBezTo>
                    <a:pt x="209" y="711"/>
                    <a:pt x="213" y="696"/>
                    <a:pt x="217" y="682"/>
                  </a:cubicBezTo>
                  <a:cubicBezTo>
                    <a:pt x="235" y="630"/>
                    <a:pt x="265" y="583"/>
                    <a:pt x="306" y="547"/>
                  </a:cubicBezTo>
                  <a:cubicBezTo>
                    <a:pt x="322" y="570"/>
                    <a:pt x="332" y="598"/>
                    <a:pt x="337" y="626"/>
                  </a:cubicBezTo>
                  <a:cubicBezTo>
                    <a:pt x="340" y="641"/>
                    <a:pt x="342" y="656"/>
                    <a:pt x="342" y="671"/>
                  </a:cubicBezTo>
                  <a:cubicBezTo>
                    <a:pt x="342" y="678"/>
                    <a:pt x="345" y="692"/>
                    <a:pt x="337" y="696"/>
                  </a:cubicBezTo>
                  <a:cubicBezTo>
                    <a:pt x="328" y="700"/>
                    <a:pt x="331" y="690"/>
                    <a:pt x="331" y="685"/>
                  </a:cubicBezTo>
                  <a:cubicBezTo>
                    <a:pt x="331" y="678"/>
                    <a:pt x="329" y="672"/>
                    <a:pt x="326" y="666"/>
                  </a:cubicBezTo>
                  <a:cubicBezTo>
                    <a:pt x="321" y="656"/>
                    <a:pt x="314" y="647"/>
                    <a:pt x="301" y="650"/>
                  </a:cubicBezTo>
                  <a:cubicBezTo>
                    <a:pt x="290" y="653"/>
                    <a:pt x="286" y="667"/>
                    <a:pt x="285" y="677"/>
                  </a:cubicBezTo>
                  <a:cubicBezTo>
                    <a:pt x="283" y="690"/>
                    <a:pt x="286" y="703"/>
                    <a:pt x="292" y="715"/>
                  </a:cubicBezTo>
                  <a:cubicBezTo>
                    <a:pt x="297" y="725"/>
                    <a:pt x="304" y="733"/>
                    <a:pt x="314" y="738"/>
                  </a:cubicBezTo>
                  <a:cubicBezTo>
                    <a:pt x="329" y="747"/>
                    <a:pt x="342" y="748"/>
                    <a:pt x="358" y="741"/>
                  </a:cubicBezTo>
                  <a:cubicBezTo>
                    <a:pt x="390" y="727"/>
                    <a:pt x="388" y="692"/>
                    <a:pt x="386" y="661"/>
                  </a:cubicBezTo>
                  <a:cubicBezTo>
                    <a:pt x="384" y="629"/>
                    <a:pt x="377" y="597"/>
                    <a:pt x="376" y="564"/>
                  </a:cubicBezTo>
                  <a:cubicBezTo>
                    <a:pt x="376" y="529"/>
                    <a:pt x="377" y="494"/>
                    <a:pt x="381" y="458"/>
                  </a:cubicBezTo>
                  <a:cubicBezTo>
                    <a:pt x="385" y="410"/>
                    <a:pt x="392" y="361"/>
                    <a:pt x="396" y="313"/>
                  </a:cubicBezTo>
                  <a:moveTo>
                    <a:pt x="372" y="716"/>
                  </a:moveTo>
                  <a:cubicBezTo>
                    <a:pt x="369" y="728"/>
                    <a:pt x="346" y="732"/>
                    <a:pt x="337" y="731"/>
                  </a:cubicBezTo>
                  <a:cubicBezTo>
                    <a:pt x="324" y="730"/>
                    <a:pt x="313" y="721"/>
                    <a:pt x="307" y="710"/>
                  </a:cubicBezTo>
                  <a:cubicBezTo>
                    <a:pt x="302" y="701"/>
                    <a:pt x="299" y="689"/>
                    <a:pt x="301" y="678"/>
                  </a:cubicBezTo>
                  <a:cubicBezTo>
                    <a:pt x="301" y="675"/>
                    <a:pt x="301" y="666"/>
                    <a:pt x="306" y="667"/>
                  </a:cubicBezTo>
                  <a:cubicBezTo>
                    <a:pt x="313" y="668"/>
                    <a:pt x="316" y="673"/>
                    <a:pt x="315" y="679"/>
                  </a:cubicBezTo>
                  <a:cubicBezTo>
                    <a:pt x="315" y="692"/>
                    <a:pt x="314" y="698"/>
                    <a:pt x="324" y="707"/>
                  </a:cubicBezTo>
                  <a:cubicBezTo>
                    <a:pt x="332" y="714"/>
                    <a:pt x="345" y="713"/>
                    <a:pt x="350" y="702"/>
                  </a:cubicBezTo>
                  <a:cubicBezTo>
                    <a:pt x="353" y="696"/>
                    <a:pt x="353" y="686"/>
                    <a:pt x="353" y="679"/>
                  </a:cubicBezTo>
                  <a:cubicBezTo>
                    <a:pt x="353" y="671"/>
                    <a:pt x="354" y="663"/>
                    <a:pt x="353" y="655"/>
                  </a:cubicBezTo>
                  <a:cubicBezTo>
                    <a:pt x="352" y="638"/>
                    <a:pt x="350" y="621"/>
                    <a:pt x="346" y="605"/>
                  </a:cubicBezTo>
                  <a:cubicBezTo>
                    <a:pt x="343" y="591"/>
                    <a:pt x="338" y="577"/>
                    <a:pt x="332" y="564"/>
                  </a:cubicBezTo>
                  <a:cubicBezTo>
                    <a:pt x="327" y="552"/>
                    <a:pt x="322" y="537"/>
                    <a:pt x="312" y="529"/>
                  </a:cubicBezTo>
                  <a:cubicBezTo>
                    <a:pt x="295" y="515"/>
                    <a:pt x="262" y="570"/>
                    <a:pt x="255" y="580"/>
                  </a:cubicBezTo>
                  <a:cubicBezTo>
                    <a:pt x="222" y="632"/>
                    <a:pt x="200" y="690"/>
                    <a:pt x="186" y="749"/>
                  </a:cubicBezTo>
                  <a:cubicBezTo>
                    <a:pt x="184" y="757"/>
                    <a:pt x="184" y="774"/>
                    <a:pt x="175" y="776"/>
                  </a:cubicBezTo>
                  <a:cubicBezTo>
                    <a:pt x="165" y="778"/>
                    <a:pt x="157" y="775"/>
                    <a:pt x="151" y="767"/>
                  </a:cubicBezTo>
                  <a:cubicBezTo>
                    <a:pt x="143" y="758"/>
                    <a:pt x="138" y="748"/>
                    <a:pt x="131" y="739"/>
                  </a:cubicBezTo>
                  <a:cubicBezTo>
                    <a:pt x="122" y="728"/>
                    <a:pt x="112" y="718"/>
                    <a:pt x="102" y="708"/>
                  </a:cubicBezTo>
                  <a:cubicBezTo>
                    <a:pt x="83" y="689"/>
                    <a:pt x="64" y="669"/>
                    <a:pt x="47" y="649"/>
                  </a:cubicBezTo>
                  <a:cubicBezTo>
                    <a:pt x="37" y="637"/>
                    <a:pt x="10" y="608"/>
                    <a:pt x="29" y="592"/>
                  </a:cubicBezTo>
                  <a:cubicBezTo>
                    <a:pt x="39" y="585"/>
                    <a:pt x="53" y="581"/>
                    <a:pt x="65" y="579"/>
                  </a:cubicBezTo>
                  <a:cubicBezTo>
                    <a:pt x="81" y="577"/>
                    <a:pt x="96" y="574"/>
                    <a:pt x="112" y="570"/>
                  </a:cubicBezTo>
                  <a:cubicBezTo>
                    <a:pt x="141" y="564"/>
                    <a:pt x="170" y="558"/>
                    <a:pt x="198" y="551"/>
                  </a:cubicBezTo>
                  <a:cubicBezTo>
                    <a:pt x="212" y="547"/>
                    <a:pt x="225" y="544"/>
                    <a:pt x="239" y="540"/>
                  </a:cubicBezTo>
                  <a:cubicBezTo>
                    <a:pt x="250" y="537"/>
                    <a:pt x="269" y="537"/>
                    <a:pt x="277" y="527"/>
                  </a:cubicBezTo>
                  <a:cubicBezTo>
                    <a:pt x="284" y="519"/>
                    <a:pt x="287" y="508"/>
                    <a:pt x="282" y="500"/>
                  </a:cubicBezTo>
                  <a:cubicBezTo>
                    <a:pt x="273" y="485"/>
                    <a:pt x="294" y="427"/>
                    <a:pt x="309" y="513"/>
                  </a:cubicBezTo>
                  <a:cubicBezTo>
                    <a:pt x="311" y="523"/>
                    <a:pt x="321" y="536"/>
                    <a:pt x="335" y="533"/>
                  </a:cubicBezTo>
                  <a:cubicBezTo>
                    <a:pt x="346" y="530"/>
                    <a:pt x="343" y="514"/>
                    <a:pt x="344" y="505"/>
                  </a:cubicBezTo>
                  <a:cubicBezTo>
                    <a:pt x="345" y="477"/>
                    <a:pt x="346" y="449"/>
                    <a:pt x="347" y="421"/>
                  </a:cubicBezTo>
                  <a:cubicBezTo>
                    <a:pt x="347" y="411"/>
                    <a:pt x="335" y="406"/>
                    <a:pt x="330" y="399"/>
                  </a:cubicBezTo>
                  <a:cubicBezTo>
                    <a:pt x="322" y="386"/>
                    <a:pt x="316" y="372"/>
                    <a:pt x="311" y="358"/>
                  </a:cubicBezTo>
                  <a:cubicBezTo>
                    <a:pt x="301" y="330"/>
                    <a:pt x="296" y="299"/>
                    <a:pt x="283" y="272"/>
                  </a:cubicBezTo>
                  <a:cubicBezTo>
                    <a:pt x="258" y="223"/>
                    <a:pt x="202" y="202"/>
                    <a:pt x="152" y="187"/>
                  </a:cubicBezTo>
                  <a:cubicBezTo>
                    <a:pt x="142" y="184"/>
                    <a:pt x="122" y="180"/>
                    <a:pt x="122" y="166"/>
                  </a:cubicBezTo>
                  <a:cubicBezTo>
                    <a:pt x="123" y="153"/>
                    <a:pt x="130" y="146"/>
                    <a:pt x="140" y="139"/>
                  </a:cubicBezTo>
                  <a:cubicBezTo>
                    <a:pt x="150" y="133"/>
                    <a:pt x="159" y="120"/>
                    <a:pt x="159" y="108"/>
                  </a:cubicBezTo>
                  <a:cubicBezTo>
                    <a:pt x="160" y="105"/>
                    <a:pt x="158" y="98"/>
                    <a:pt x="159" y="95"/>
                  </a:cubicBezTo>
                  <a:cubicBezTo>
                    <a:pt x="163" y="90"/>
                    <a:pt x="167" y="85"/>
                    <a:pt x="172" y="80"/>
                  </a:cubicBezTo>
                  <a:cubicBezTo>
                    <a:pt x="192" y="63"/>
                    <a:pt x="219" y="56"/>
                    <a:pt x="245" y="58"/>
                  </a:cubicBezTo>
                  <a:cubicBezTo>
                    <a:pt x="277" y="61"/>
                    <a:pt x="299" y="45"/>
                    <a:pt x="326" y="30"/>
                  </a:cubicBezTo>
                  <a:cubicBezTo>
                    <a:pt x="331" y="27"/>
                    <a:pt x="341" y="21"/>
                    <a:pt x="347" y="23"/>
                  </a:cubicBezTo>
                  <a:cubicBezTo>
                    <a:pt x="355" y="25"/>
                    <a:pt x="353" y="33"/>
                    <a:pt x="353" y="40"/>
                  </a:cubicBezTo>
                  <a:cubicBezTo>
                    <a:pt x="352" y="58"/>
                    <a:pt x="352" y="77"/>
                    <a:pt x="352" y="95"/>
                  </a:cubicBezTo>
                  <a:cubicBezTo>
                    <a:pt x="352" y="112"/>
                    <a:pt x="353" y="129"/>
                    <a:pt x="355" y="146"/>
                  </a:cubicBezTo>
                  <a:cubicBezTo>
                    <a:pt x="355" y="154"/>
                    <a:pt x="358" y="164"/>
                    <a:pt x="355" y="171"/>
                  </a:cubicBezTo>
                  <a:cubicBezTo>
                    <a:pt x="353" y="178"/>
                    <a:pt x="350" y="185"/>
                    <a:pt x="347" y="192"/>
                  </a:cubicBezTo>
                  <a:cubicBezTo>
                    <a:pt x="337" y="217"/>
                    <a:pt x="325" y="242"/>
                    <a:pt x="318" y="269"/>
                  </a:cubicBezTo>
                  <a:cubicBezTo>
                    <a:pt x="312" y="294"/>
                    <a:pt x="306" y="328"/>
                    <a:pt x="320" y="352"/>
                  </a:cubicBezTo>
                  <a:cubicBezTo>
                    <a:pt x="329" y="367"/>
                    <a:pt x="370" y="391"/>
                    <a:pt x="370" y="357"/>
                  </a:cubicBezTo>
                  <a:cubicBezTo>
                    <a:pt x="370" y="346"/>
                    <a:pt x="357" y="338"/>
                    <a:pt x="352" y="328"/>
                  </a:cubicBezTo>
                  <a:cubicBezTo>
                    <a:pt x="346" y="318"/>
                    <a:pt x="337" y="298"/>
                    <a:pt x="355" y="295"/>
                  </a:cubicBezTo>
                  <a:cubicBezTo>
                    <a:pt x="388" y="288"/>
                    <a:pt x="378" y="351"/>
                    <a:pt x="376" y="368"/>
                  </a:cubicBezTo>
                  <a:cubicBezTo>
                    <a:pt x="372" y="403"/>
                    <a:pt x="368" y="439"/>
                    <a:pt x="365" y="474"/>
                  </a:cubicBezTo>
                  <a:cubicBezTo>
                    <a:pt x="363" y="505"/>
                    <a:pt x="363" y="535"/>
                    <a:pt x="363" y="565"/>
                  </a:cubicBezTo>
                  <a:cubicBezTo>
                    <a:pt x="363" y="577"/>
                    <a:pt x="362" y="589"/>
                    <a:pt x="364" y="600"/>
                  </a:cubicBezTo>
                  <a:cubicBezTo>
                    <a:pt x="369" y="632"/>
                    <a:pt x="377" y="664"/>
                    <a:pt x="374" y="696"/>
                  </a:cubicBezTo>
                  <a:cubicBezTo>
                    <a:pt x="374" y="703"/>
                    <a:pt x="373" y="709"/>
                    <a:pt x="372" y="716"/>
                  </a:cubicBezTo>
                </a:path>
              </a:pathLst>
            </a:custGeom>
            <a:solidFill>
              <a:srgbClr val="F2CBDC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174">
              <a:extLst>
                <a:ext uri="{FF2B5EF4-FFF2-40B4-BE49-F238E27FC236}">
                  <a16:creationId xmlns:a16="http://schemas.microsoft.com/office/drawing/2014/main" id="{609AD3AC-DAFB-41DB-B81F-3C97C4C1C9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8" y="1646"/>
              <a:ext cx="529" cy="1066"/>
            </a:xfrm>
            <a:custGeom>
              <a:avLst/>
              <a:gdLst>
                <a:gd name="T0" fmla="*/ 899 w 396"/>
                <a:gd name="T1" fmla="*/ 688 h 799"/>
                <a:gd name="T2" fmla="*/ 808 w 396"/>
                <a:gd name="T3" fmla="*/ 776 h 799"/>
                <a:gd name="T4" fmla="*/ 850 w 396"/>
                <a:gd name="T5" fmla="*/ 854 h 799"/>
                <a:gd name="T6" fmla="*/ 775 w 396"/>
                <a:gd name="T7" fmla="*/ 710 h 799"/>
                <a:gd name="T8" fmla="*/ 880 w 396"/>
                <a:gd name="T9" fmla="*/ 419 h 799"/>
                <a:gd name="T10" fmla="*/ 875 w 396"/>
                <a:gd name="T11" fmla="*/ 219 h 799"/>
                <a:gd name="T12" fmla="*/ 850 w 396"/>
                <a:gd name="T13" fmla="*/ 20 h 799"/>
                <a:gd name="T14" fmla="*/ 468 w 396"/>
                <a:gd name="T15" fmla="*/ 128 h 799"/>
                <a:gd name="T16" fmla="*/ 347 w 396"/>
                <a:gd name="T17" fmla="*/ 233 h 799"/>
                <a:gd name="T18" fmla="*/ 291 w 396"/>
                <a:gd name="T19" fmla="*/ 314 h 799"/>
                <a:gd name="T20" fmla="*/ 283 w 396"/>
                <a:gd name="T21" fmla="*/ 456 h 799"/>
                <a:gd name="T22" fmla="*/ 504 w 396"/>
                <a:gd name="T23" fmla="*/ 534 h 799"/>
                <a:gd name="T24" fmla="*/ 648 w 396"/>
                <a:gd name="T25" fmla="*/ 675 h 799"/>
                <a:gd name="T26" fmla="*/ 716 w 396"/>
                <a:gd name="T27" fmla="*/ 890 h 799"/>
                <a:gd name="T28" fmla="*/ 794 w 396"/>
                <a:gd name="T29" fmla="*/ 1123 h 799"/>
                <a:gd name="T30" fmla="*/ 740 w 396"/>
                <a:gd name="T31" fmla="*/ 1145 h 799"/>
                <a:gd name="T32" fmla="*/ 647 w 396"/>
                <a:gd name="T33" fmla="*/ 1173 h 799"/>
                <a:gd name="T34" fmla="*/ 560 w 396"/>
                <a:gd name="T35" fmla="*/ 1251 h 799"/>
                <a:gd name="T36" fmla="*/ 95 w 396"/>
                <a:gd name="T37" fmla="*/ 1349 h 799"/>
                <a:gd name="T38" fmla="*/ 184 w 396"/>
                <a:gd name="T39" fmla="*/ 1674 h 799"/>
                <a:gd name="T40" fmla="*/ 303 w 396"/>
                <a:gd name="T41" fmla="*/ 1796 h 799"/>
                <a:gd name="T42" fmla="*/ 468 w 396"/>
                <a:gd name="T43" fmla="*/ 1836 h 799"/>
                <a:gd name="T44" fmla="*/ 517 w 396"/>
                <a:gd name="T45" fmla="*/ 1620 h 799"/>
                <a:gd name="T46" fmla="*/ 803 w 396"/>
                <a:gd name="T47" fmla="*/ 1486 h 799"/>
                <a:gd name="T48" fmla="*/ 803 w 396"/>
                <a:gd name="T49" fmla="*/ 1653 h 799"/>
                <a:gd name="T50" fmla="*/ 776 w 396"/>
                <a:gd name="T51" fmla="*/ 1582 h 799"/>
                <a:gd name="T52" fmla="*/ 680 w 396"/>
                <a:gd name="T53" fmla="*/ 1608 h 799"/>
                <a:gd name="T54" fmla="*/ 748 w 396"/>
                <a:gd name="T55" fmla="*/ 1753 h 799"/>
                <a:gd name="T56" fmla="*/ 920 w 396"/>
                <a:gd name="T57" fmla="*/ 1570 h 799"/>
                <a:gd name="T58" fmla="*/ 908 w 396"/>
                <a:gd name="T59" fmla="*/ 1087 h 799"/>
                <a:gd name="T60" fmla="*/ 887 w 396"/>
                <a:gd name="T61" fmla="*/ 1700 h 799"/>
                <a:gd name="T62" fmla="*/ 732 w 396"/>
                <a:gd name="T63" fmla="*/ 1685 h 799"/>
                <a:gd name="T64" fmla="*/ 729 w 396"/>
                <a:gd name="T65" fmla="*/ 1584 h 799"/>
                <a:gd name="T66" fmla="*/ 772 w 396"/>
                <a:gd name="T67" fmla="*/ 1678 h 799"/>
                <a:gd name="T68" fmla="*/ 843 w 396"/>
                <a:gd name="T69" fmla="*/ 1613 h 799"/>
                <a:gd name="T70" fmla="*/ 824 w 396"/>
                <a:gd name="T71" fmla="*/ 1437 h 799"/>
                <a:gd name="T72" fmla="*/ 744 w 396"/>
                <a:gd name="T73" fmla="*/ 1257 h 799"/>
                <a:gd name="T74" fmla="*/ 442 w 396"/>
                <a:gd name="T75" fmla="*/ 1778 h 799"/>
                <a:gd name="T76" fmla="*/ 361 w 396"/>
                <a:gd name="T77" fmla="*/ 1821 h 799"/>
                <a:gd name="T78" fmla="*/ 243 w 396"/>
                <a:gd name="T79" fmla="*/ 1682 h 799"/>
                <a:gd name="T80" fmla="*/ 69 w 396"/>
                <a:gd name="T81" fmla="*/ 1406 h 799"/>
                <a:gd name="T82" fmla="*/ 267 w 396"/>
                <a:gd name="T83" fmla="*/ 1353 h 799"/>
                <a:gd name="T84" fmla="*/ 569 w 396"/>
                <a:gd name="T85" fmla="*/ 1282 h 799"/>
                <a:gd name="T86" fmla="*/ 673 w 396"/>
                <a:gd name="T87" fmla="*/ 1187 h 799"/>
                <a:gd name="T88" fmla="*/ 799 w 396"/>
                <a:gd name="T89" fmla="*/ 1266 h 799"/>
                <a:gd name="T90" fmla="*/ 828 w 396"/>
                <a:gd name="T91" fmla="*/ 1001 h 799"/>
                <a:gd name="T92" fmla="*/ 740 w 396"/>
                <a:gd name="T93" fmla="*/ 851 h 799"/>
                <a:gd name="T94" fmla="*/ 362 w 396"/>
                <a:gd name="T95" fmla="*/ 443 h 799"/>
                <a:gd name="T96" fmla="*/ 334 w 396"/>
                <a:gd name="T97" fmla="*/ 330 h 799"/>
                <a:gd name="T98" fmla="*/ 378 w 396"/>
                <a:gd name="T99" fmla="*/ 225 h 799"/>
                <a:gd name="T100" fmla="*/ 584 w 396"/>
                <a:gd name="T101" fmla="*/ 137 h 799"/>
                <a:gd name="T102" fmla="*/ 828 w 396"/>
                <a:gd name="T103" fmla="*/ 55 h 799"/>
                <a:gd name="T104" fmla="*/ 839 w 396"/>
                <a:gd name="T105" fmla="*/ 225 h 799"/>
                <a:gd name="T106" fmla="*/ 846 w 396"/>
                <a:gd name="T107" fmla="*/ 406 h 799"/>
                <a:gd name="T108" fmla="*/ 759 w 396"/>
                <a:gd name="T109" fmla="*/ 639 h 799"/>
                <a:gd name="T110" fmla="*/ 882 w 396"/>
                <a:gd name="T111" fmla="*/ 847 h 799"/>
                <a:gd name="T112" fmla="*/ 846 w 396"/>
                <a:gd name="T113" fmla="*/ 702 h 799"/>
                <a:gd name="T114" fmla="*/ 871 w 396"/>
                <a:gd name="T115" fmla="*/ 1125 h 799"/>
                <a:gd name="T116" fmla="*/ 867 w 396"/>
                <a:gd name="T117" fmla="*/ 1426 h 799"/>
                <a:gd name="T118" fmla="*/ 887 w 396"/>
                <a:gd name="T119" fmla="*/ 1700 h 7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6" h="799">
                  <a:moveTo>
                    <a:pt x="396" y="313"/>
                  </a:moveTo>
                  <a:cubicBezTo>
                    <a:pt x="394" y="302"/>
                    <a:pt x="386" y="294"/>
                    <a:pt x="377" y="290"/>
                  </a:cubicBezTo>
                  <a:cubicBezTo>
                    <a:pt x="367" y="286"/>
                    <a:pt x="349" y="285"/>
                    <a:pt x="340" y="292"/>
                  </a:cubicBezTo>
                  <a:cubicBezTo>
                    <a:pt x="329" y="300"/>
                    <a:pt x="335" y="316"/>
                    <a:pt x="339" y="327"/>
                  </a:cubicBezTo>
                  <a:cubicBezTo>
                    <a:pt x="342" y="333"/>
                    <a:pt x="345" y="338"/>
                    <a:pt x="348" y="344"/>
                  </a:cubicBezTo>
                  <a:cubicBezTo>
                    <a:pt x="350" y="348"/>
                    <a:pt x="356" y="355"/>
                    <a:pt x="356" y="360"/>
                  </a:cubicBezTo>
                  <a:cubicBezTo>
                    <a:pt x="355" y="372"/>
                    <a:pt x="334" y="347"/>
                    <a:pt x="332" y="344"/>
                  </a:cubicBezTo>
                  <a:cubicBezTo>
                    <a:pt x="325" y="330"/>
                    <a:pt x="324" y="314"/>
                    <a:pt x="325" y="299"/>
                  </a:cubicBezTo>
                  <a:cubicBezTo>
                    <a:pt x="328" y="269"/>
                    <a:pt x="339" y="240"/>
                    <a:pt x="352" y="213"/>
                  </a:cubicBezTo>
                  <a:cubicBezTo>
                    <a:pt x="357" y="201"/>
                    <a:pt x="363" y="189"/>
                    <a:pt x="369" y="176"/>
                  </a:cubicBezTo>
                  <a:cubicBezTo>
                    <a:pt x="376" y="160"/>
                    <a:pt x="372" y="146"/>
                    <a:pt x="369" y="129"/>
                  </a:cubicBezTo>
                  <a:cubicBezTo>
                    <a:pt x="366" y="117"/>
                    <a:pt x="367" y="104"/>
                    <a:pt x="367" y="92"/>
                  </a:cubicBezTo>
                  <a:cubicBezTo>
                    <a:pt x="368" y="75"/>
                    <a:pt x="368" y="57"/>
                    <a:pt x="368" y="40"/>
                  </a:cubicBezTo>
                  <a:cubicBezTo>
                    <a:pt x="369" y="25"/>
                    <a:pt x="370" y="17"/>
                    <a:pt x="356" y="8"/>
                  </a:cubicBezTo>
                  <a:cubicBezTo>
                    <a:pt x="343" y="0"/>
                    <a:pt x="336" y="6"/>
                    <a:pt x="327" y="15"/>
                  </a:cubicBezTo>
                  <a:cubicBezTo>
                    <a:pt x="286" y="53"/>
                    <a:pt x="226" y="46"/>
                    <a:pt x="196" y="54"/>
                  </a:cubicBezTo>
                  <a:cubicBezTo>
                    <a:pt x="183" y="58"/>
                    <a:pt x="169" y="64"/>
                    <a:pt x="159" y="73"/>
                  </a:cubicBezTo>
                  <a:cubicBezTo>
                    <a:pt x="150" y="81"/>
                    <a:pt x="146" y="86"/>
                    <a:pt x="146" y="98"/>
                  </a:cubicBezTo>
                  <a:cubicBezTo>
                    <a:pt x="145" y="108"/>
                    <a:pt x="146" y="117"/>
                    <a:pt x="137" y="123"/>
                  </a:cubicBezTo>
                  <a:cubicBezTo>
                    <a:pt x="132" y="127"/>
                    <a:pt x="127" y="129"/>
                    <a:pt x="122" y="132"/>
                  </a:cubicBezTo>
                  <a:cubicBezTo>
                    <a:pt x="114" y="136"/>
                    <a:pt x="111" y="142"/>
                    <a:pt x="109" y="150"/>
                  </a:cubicBezTo>
                  <a:cubicBezTo>
                    <a:pt x="106" y="161"/>
                    <a:pt x="106" y="188"/>
                    <a:pt x="119" y="192"/>
                  </a:cubicBezTo>
                  <a:cubicBezTo>
                    <a:pt x="135" y="196"/>
                    <a:pt x="150" y="201"/>
                    <a:pt x="166" y="207"/>
                  </a:cubicBezTo>
                  <a:cubicBezTo>
                    <a:pt x="181" y="213"/>
                    <a:pt x="196" y="219"/>
                    <a:pt x="211" y="225"/>
                  </a:cubicBezTo>
                  <a:cubicBezTo>
                    <a:pt x="221" y="230"/>
                    <a:pt x="231" y="233"/>
                    <a:pt x="239" y="241"/>
                  </a:cubicBezTo>
                  <a:cubicBezTo>
                    <a:pt x="252" y="255"/>
                    <a:pt x="264" y="267"/>
                    <a:pt x="272" y="284"/>
                  </a:cubicBezTo>
                  <a:cubicBezTo>
                    <a:pt x="279" y="298"/>
                    <a:pt x="284" y="311"/>
                    <a:pt x="289" y="325"/>
                  </a:cubicBezTo>
                  <a:cubicBezTo>
                    <a:pt x="295" y="341"/>
                    <a:pt x="294" y="359"/>
                    <a:pt x="300" y="375"/>
                  </a:cubicBezTo>
                  <a:cubicBezTo>
                    <a:pt x="308" y="397"/>
                    <a:pt x="327" y="413"/>
                    <a:pt x="334" y="436"/>
                  </a:cubicBezTo>
                  <a:cubicBezTo>
                    <a:pt x="338" y="447"/>
                    <a:pt x="334" y="461"/>
                    <a:pt x="333" y="473"/>
                  </a:cubicBezTo>
                  <a:cubicBezTo>
                    <a:pt x="332" y="488"/>
                    <a:pt x="332" y="502"/>
                    <a:pt x="331" y="517"/>
                  </a:cubicBezTo>
                  <a:cubicBezTo>
                    <a:pt x="327" y="531"/>
                    <a:pt x="316" y="495"/>
                    <a:pt x="311" y="482"/>
                  </a:cubicBezTo>
                  <a:cubicBezTo>
                    <a:pt x="307" y="469"/>
                    <a:pt x="304" y="457"/>
                    <a:pt x="289" y="458"/>
                  </a:cubicBezTo>
                  <a:cubicBezTo>
                    <a:pt x="267" y="460"/>
                    <a:pt x="271" y="477"/>
                    <a:pt x="271" y="494"/>
                  </a:cubicBezTo>
                  <a:cubicBezTo>
                    <a:pt x="271" y="499"/>
                    <a:pt x="273" y="506"/>
                    <a:pt x="271" y="511"/>
                  </a:cubicBezTo>
                  <a:cubicBezTo>
                    <a:pt x="266" y="523"/>
                    <a:pt x="246" y="524"/>
                    <a:pt x="235" y="527"/>
                  </a:cubicBezTo>
                  <a:cubicBezTo>
                    <a:pt x="204" y="536"/>
                    <a:pt x="172" y="544"/>
                    <a:pt x="140" y="551"/>
                  </a:cubicBezTo>
                  <a:cubicBezTo>
                    <a:pt x="107" y="559"/>
                    <a:pt x="74" y="563"/>
                    <a:pt x="40" y="568"/>
                  </a:cubicBezTo>
                  <a:cubicBezTo>
                    <a:pt x="9" y="573"/>
                    <a:pt x="0" y="602"/>
                    <a:pt x="16" y="628"/>
                  </a:cubicBezTo>
                  <a:cubicBezTo>
                    <a:pt x="33" y="656"/>
                    <a:pt x="55" y="681"/>
                    <a:pt x="77" y="705"/>
                  </a:cubicBezTo>
                  <a:cubicBezTo>
                    <a:pt x="88" y="717"/>
                    <a:pt x="99" y="729"/>
                    <a:pt x="110" y="740"/>
                  </a:cubicBezTo>
                  <a:cubicBezTo>
                    <a:pt x="116" y="746"/>
                    <a:pt x="122" y="751"/>
                    <a:pt x="127" y="756"/>
                  </a:cubicBezTo>
                  <a:cubicBezTo>
                    <a:pt x="132" y="761"/>
                    <a:pt x="134" y="768"/>
                    <a:pt x="137" y="773"/>
                  </a:cubicBezTo>
                  <a:cubicBezTo>
                    <a:pt x="152" y="796"/>
                    <a:pt x="184" y="799"/>
                    <a:pt x="196" y="773"/>
                  </a:cubicBezTo>
                  <a:cubicBezTo>
                    <a:pt x="203" y="759"/>
                    <a:pt x="203" y="741"/>
                    <a:pt x="206" y="726"/>
                  </a:cubicBezTo>
                  <a:cubicBezTo>
                    <a:pt x="209" y="711"/>
                    <a:pt x="213" y="696"/>
                    <a:pt x="217" y="682"/>
                  </a:cubicBezTo>
                  <a:cubicBezTo>
                    <a:pt x="235" y="630"/>
                    <a:pt x="265" y="583"/>
                    <a:pt x="306" y="547"/>
                  </a:cubicBezTo>
                  <a:cubicBezTo>
                    <a:pt x="322" y="570"/>
                    <a:pt x="332" y="598"/>
                    <a:pt x="337" y="626"/>
                  </a:cubicBezTo>
                  <a:cubicBezTo>
                    <a:pt x="340" y="641"/>
                    <a:pt x="342" y="656"/>
                    <a:pt x="342" y="671"/>
                  </a:cubicBezTo>
                  <a:cubicBezTo>
                    <a:pt x="342" y="678"/>
                    <a:pt x="345" y="692"/>
                    <a:pt x="337" y="696"/>
                  </a:cubicBezTo>
                  <a:cubicBezTo>
                    <a:pt x="328" y="700"/>
                    <a:pt x="331" y="690"/>
                    <a:pt x="331" y="685"/>
                  </a:cubicBezTo>
                  <a:cubicBezTo>
                    <a:pt x="331" y="678"/>
                    <a:pt x="329" y="672"/>
                    <a:pt x="326" y="666"/>
                  </a:cubicBezTo>
                  <a:cubicBezTo>
                    <a:pt x="321" y="656"/>
                    <a:pt x="314" y="647"/>
                    <a:pt x="301" y="650"/>
                  </a:cubicBezTo>
                  <a:cubicBezTo>
                    <a:pt x="290" y="653"/>
                    <a:pt x="286" y="667"/>
                    <a:pt x="285" y="677"/>
                  </a:cubicBezTo>
                  <a:cubicBezTo>
                    <a:pt x="283" y="690"/>
                    <a:pt x="286" y="703"/>
                    <a:pt x="292" y="715"/>
                  </a:cubicBezTo>
                  <a:cubicBezTo>
                    <a:pt x="297" y="725"/>
                    <a:pt x="304" y="733"/>
                    <a:pt x="314" y="738"/>
                  </a:cubicBezTo>
                  <a:cubicBezTo>
                    <a:pt x="329" y="747"/>
                    <a:pt x="342" y="748"/>
                    <a:pt x="358" y="741"/>
                  </a:cubicBezTo>
                  <a:cubicBezTo>
                    <a:pt x="390" y="727"/>
                    <a:pt x="388" y="692"/>
                    <a:pt x="386" y="661"/>
                  </a:cubicBezTo>
                  <a:cubicBezTo>
                    <a:pt x="384" y="629"/>
                    <a:pt x="377" y="597"/>
                    <a:pt x="376" y="564"/>
                  </a:cubicBezTo>
                  <a:cubicBezTo>
                    <a:pt x="376" y="529"/>
                    <a:pt x="377" y="494"/>
                    <a:pt x="381" y="458"/>
                  </a:cubicBezTo>
                  <a:cubicBezTo>
                    <a:pt x="385" y="410"/>
                    <a:pt x="392" y="361"/>
                    <a:pt x="396" y="313"/>
                  </a:cubicBezTo>
                  <a:moveTo>
                    <a:pt x="372" y="716"/>
                  </a:moveTo>
                  <a:cubicBezTo>
                    <a:pt x="369" y="728"/>
                    <a:pt x="346" y="732"/>
                    <a:pt x="337" y="731"/>
                  </a:cubicBezTo>
                  <a:cubicBezTo>
                    <a:pt x="324" y="730"/>
                    <a:pt x="313" y="721"/>
                    <a:pt x="307" y="710"/>
                  </a:cubicBezTo>
                  <a:cubicBezTo>
                    <a:pt x="302" y="701"/>
                    <a:pt x="299" y="689"/>
                    <a:pt x="301" y="678"/>
                  </a:cubicBezTo>
                  <a:cubicBezTo>
                    <a:pt x="301" y="675"/>
                    <a:pt x="301" y="666"/>
                    <a:pt x="306" y="667"/>
                  </a:cubicBezTo>
                  <a:cubicBezTo>
                    <a:pt x="313" y="668"/>
                    <a:pt x="316" y="673"/>
                    <a:pt x="315" y="679"/>
                  </a:cubicBezTo>
                  <a:cubicBezTo>
                    <a:pt x="315" y="692"/>
                    <a:pt x="314" y="698"/>
                    <a:pt x="324" y="707"/>
                  </a:cubicBezTo>
                  <a:cubicBezTo>
                    <a:pt x="332" y="714"/>
                    <a:pt x="345" y="713"/>
                    <a:pt x="350" y="702"/>
                  </a:cubicBezTo>
                  <a:cubicBezTo>
                    <a:pt x="353" y="696"/>
                    <a:pt x="353" y="686"/>
                    <a:pt x="353" y="679"/>
                  </a:cubicBezTo>
                  <a:cubicBezTo>
                    <a:pt x="353" y="671"/>
                    <a:pt x="354" y="663"/>
                    <a:pt x="353" y="655"/>
                  </a:cubicBezTo>
                  <a:cubicBezTo>
                    <a:pt x="352" y="638"/>
                    <a:pt x="350" y="621"/>
                    <a:pt x="346" y="605"/>
                  </a:cubicBezTo>
                  <a:cubicBezTo>
                    <a:pt x="343" y="591"/>
                    <a:pt x="338" y="577"/>
                    <a:pt x="332" y="564"/>
                  </a:cubicBezTo>
                  <a:cubicBezTo>
                    <a:pt x="327" y="552"/>
                    <a:pt x="322" y="537"/>
                    <a:pt x="312" y="529"/>
                  </a:cubicBezTo>
                  <a:cubicBezTo>
                    <a:pt x="295" y="515"/>
                    <a:pt x="262" y="570"/>
                    <a:pt x="255" y="580"/>
                  </a:cubicBezTo>
                  <a:cubicBezTo>
                    <a:pt x="222" y="632"/>
                    <a:pt x="200" y="690"/>
                    <a:pt x="186" y="749"/>
                  </a:cubicBezTo>
                  <a:cubicBezTo>
                    <a:pt x="184" y="757"/>
                    <a:pt x="184" y="774"/>
                    <a:pt x="175" y="776"/>
                  </a:cubicBezTo>
                  <a:cubicBezTo>
                    <a:pt x="165" y="778"/>
                    <a:pt x="157" y="775"/>
                    <a:pt x="151" y="767"/>
                  </a:cubicBezTo>
                  <a:cubicBezTo>
                    <a:pt x="143" y="758"/>
                    <a:pt x="138" y="748"/>
                    <a:pt x="131" y="739"/>
                  </a:cubicBezTo>
                  <a:cubicBezTo>
                    <a:pt x="122" y="728"/>
                    <a:pt x="112" y="718"/>
                    <a:pt x="102" y="708"/>
                  </a:cubicBezTo>
                  <a:cubicBezTo>
                    <a:pt x="83" y="689"/>
                    <a:pt x="64" y="669"/>
                    <a:pt x="47" y="649"/>
                  </a:cubicBezTo>
                  <a:cubicBezTo>
                    <a:pt x="37" y="637"/>
                    <a:pt x="10" y="608"/>
                    <a:pt x="29" y="592"/>
                  </a:cubicBezTo>
                  <a:cubicBezTo>
                    <a:pt x="39" y="585"/>
                    <a:pt x="53" y="581"/>
                    <a:pt x="65" y="579"/>
                  </a:cubicBezTo>
                  <a:cubicBezTo>
                    <a:pt x="81" y="577"/>
                    <a:pt x="96" y="574"/>
                    <a:pt x="112" y="570"/>
                  </a:cubicBezTo>
                  <a:cubicBezTo>
                    <a:pt x="141" y="564"/>
                    <a:pt x="170" y="558"/>
                    <a:pt x="198" y="551"/>
                  </a:cubicBezTo>
                  <a:cubicBezTo>
                    <a:pt x="212" y="547"/>
                    <a:pt x="225" y="544"/>
                    <a:pt x="239" y="540"/>
                  </a:cubicBezTo>
                  <a:cubicBezTo>
                    <a:pt x="250" y="537"/>
                    <a:pt x="269" y="537"/>
                    <a:pt x="277" y="527"/>
                  </a:cubicBezTo>
                  <a:cubicBezTo>
                    <a:pt x="284" y="519"/>
                    <a:pt x="287" y="508"/>
                    <a:pt x="282" y="500"/>
                  </a:cubicBezTo>
                  <a:cubicBezTo>
                    <a:pt x="273" y="485"/>
                    <a:pt x="294" y="427"/>
                    <a:pt x="309" y="513"/>
                  </a:cubicBezTo>
                  <a:cubicBezTo>
                    <a:pt x="311" y="523"/>
                    <a:pt x="321" y="536"/>
                    <a:pt x="335" y="533"/>
                  </a:cubicBezTo>
                  <a:cubicBezTo>
                    <a:pt x="346" y="530"/>
                    <a:pt x="343" y="514"/>
                    <a:pt x="344" y="505"/>
                  </a:cubicBezTo>
                  <a:cubicBezTo>
                    <a:pt x="345" y="477"/>
                    <a:pt x="346" y="449"/>
                    <a:pt x="347" y="421"/>
                  </a:cubicBezTo>
                  <a:cubicBezTo>
                    <a:pt x="347" y="411"/>
                    <a:pt x="335" y="406"/>
                    <a:pt x="330" y="399"/>
                  </a:cubicBezTo>
                  <a:cubicBezTo>
                    <a:pt x="322" y="386"/>
                    <a:pt x="316" y="372"/>
                    <a:pt x="311" y="358"/>
                  </a:cubicBezTo>
                  <a:cubicBezTo>
                    <a:pt x="301" y="330"/>
                    <a:pt x="296" y="299"/>
                    <a:pt x="283" y="272"/>
                  </a:cubicBezTo>
                  <a:cubicBezTo>
                    <a:pt x="258" y="223"/>
                    <a:pt x="202" y="202"/>
                    <a:pt x="152" y="187"/>
                  </a:cubicBezTo>
                  <a:cubicBezTo>
                    <a:pt x="142" y="184"/>
                    <a:pt x="122" y="180"/>
                    <a:pt x="122" y="166"/>
                  </a:cubicBezTo>
                  <a:cubicBezTo>
                    <a:pt x="123" y="153"/>
                    <a:pt x="130" y="146"/>
                    <a:pt x="140" y="139"/>
                  </a:cubicBezTo>
                  <a:cubicBezTo>
                    <a:pt x="150" y="133"/>
                    <a:pt x="159" y="120"/>
                    <a:pt x="159" y="108"/>
                  </a:cubicBezTo>
                  <a:cubicBezTo>
                    <a:pt x="160" y="105"/>
                    <a:pt x="158" y="98"/>
                    <a:pt x="159" y="95"/>
                  </a:cubicBezTo>
                  <a:cubicBezTo>
                    <a:pt x="163" y="90"/>
                    <a:pt x="167" y="85"/>
                    <a:pt x="172" y="80"/>
                  </a:cubicBezTo>
                  <a:cubicBezTo>
                    <a:pt x="192" y="63"/>
                    <a:pt x="219" y="56"/>
                    <a:pt x="245" y="58"/>
                  </a:cubicBezTo>
                  <a:cubicBezTo>
                    <a:pt x="277" y="61"/>
                    <a:pt x="299" y="45"/>
                    <a:pt x="326" y="30"/>
                  </a:cubicBezTo>
                  <a:cubicBezTo>
                    <a:pt x="331" y="27"/>
                    <a:pt x="341" y="21"/>
                    <a:pt x="347" y="23"/>
                  </a:cubicBezTo>
                  <a:cubicBezTo>
                    <a:pt x="355" y="25"/>
                    <a:pt x="353" y="33"/>
                    <a:pt x="353" y="40"/>
                  </a:cubicBezTo>
                  <a:cubicBezTo>
                    <a:pt x="352" y="58"/>
                    <a:pt x="352" y="77"/>
                    <a:pt x="352" y="95"/>
                  </a:cubicBezTo>
                  <a:cubicBezTo>
                    <a:pt x="352" y="112"/>
                    <a:pt x="353" y="129"/>
                    <a:pt x="355" y="146"/>
                  </a:cubicBezTo>
                  <a:cubicBezTo>
                    <a:pt x="355" y="154"/>
                    <a:pt x="358" y="164"/>
                    <a:pt x="355" y="171"/>
                  </a:cubicBezTo>
                  <a:cubicBezTo>
                    <a:pt x="353" y="178"/>
                    <a:pt x="350" y="185"/>
                    <a:pt x="347" y="192"/>
                  </a:cubicBezTo>
                  <a:cubicBezTo>
                    <a:pt x="337" y="217"/>
                    <a:pt x="325" y="242"/>
                    <a:pt x="318" y="269"/>
                  </a:cubicBezTo>
                  <a:cubicBezTo>
                    <a:pt x="312" y="294"/>
                    <a:pt x="306" y="328"/>
                    <a:pt x="320" y="352"/>
                  </a:cubicBezTo>
                  <a:cubicBezTo>
                    <a:pt x="329" y="367"/>
                    <a:pt x="370" y="391"/>
                    <a:pt x="370" y="357"/>
                  </a:cubicBezTo>
                  <a:cubicBezTo>
                    <a:pt x="370" y="346"/>
                    <a:pt x="357" y="338"/>
                    <a:pt x="352" y="328"/>
                  </a:cubicBezTo>
                  <a:cubicBezTo>
                    <a:pt x="346" y="318"/>
                    <a:pt x="337" y="298"/>
                    <a:pt x="355" y="295"/>
                  </a:cubicBezTo>
                  <a:cubicBezTo>
                    <a:pt x="388" y="288"/>
                    <a:pt x="378" y="351"/>
                    <a:pt x="376" y="368"/>
                  </a:cubicBezTo>
                  <a:cubicBezTo>
                    <a:pt x="372" y="403"/>
                    <a:pt x="368" y="439"/>
                    <a:pt x="365" y="474"/>
                  </a:cubicBezTo>
                  <a:cubicBezTo>
                    <a:pt x="363" y="505"/>
                    <a:pt x="363" y="535"/>
                    <a:pt x="363" y="565"/>
                  </a:cubicBezTo>
                  <a:cubicBezTo>
                    <a:pt x="363" y="577"/>
                    <a:pt x="362" y="589"/>
                    <a:pt x="364" y="600"/>
                  </a:cubicBezTo>
                  <a:cubicBezTo>
                    <a:pt x="369" y="632"/>
                    <a:pt x="377" y="664"/>
                    <a:pt x="374" y="696"/>
                  </a:cubicBezTo>
                  <a:cubicBezTo>
                    <a:pt x="374" y="703"/>
                    <a:pt x="373" y="709"/>
                    <a:pt x="372" y="716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Freeform 175">
              <a:extLst>
                <a:ext uri="{FF2B5EF4-FFF2-40B4-BE49-F238E27FC236}">
                  <a16:creationId xmlns:a16="http://schemas.microsoft.com/office/drawing/2014/main" id="{D07F524C-6301-41C6-A08A-7605AB892A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3" y="2028"/>
              <a:ext cx="88" cy="229"/>
            </a:xfrm>
            <a:custGeom>
              <a:avLst/>
              <a:gdLst>
                <a:gd name="T0" fmla="*/ 87 w 66"/>
                <a:gd name="T1" fmla="*/ 362 h 172"/>
                <a:gd name="T2" fmla="*/ 144 w 66"/>
                <a:gd name="T3" fmla="*/ 172 h 172"/>
                <a:gd name="T4" fmla="*/ 41 w 66"/>
                <a:gd name="T5" fmla="*/ 57 h 172"/>
                <a:gd name="T6" fmla="*/ 21 w 66"/>
                <a:gd name="T7" fmla="*/ 161 h 172"/>
                <a:gd name="T8" fmla="*/ 27 w 66"/>
                <a:gd name="T9" fmla="*/ 298 h 172"/>
                <a:gd name="T10" fmla="*/ 7 w 66"/>
                <a:gd name="T11" fmla="*/ 326 h 172"/>
                <a:gd name="T12" fmla="*/ 5 w 66"/>
                <a:gd name="T13" fmla="*/ 369 h 172"/>
                <a:gd name="T14" fmla="*/ 87 w 66"/>
                <a:gd name="T15" fmla="*/ 362 h 172"/>
                <a:gd name="T16" fmla="*/ 48 w 66"/>
                <a:gd name="T17" fmla="*/ 358 h 172"/>
                <a:gd name="T18" fmla="*/ 31 w 66"/>
                <a:gd name="T19" fmla="*/ 363 h 172"/>
                <a:gd name="T20" fmla="*/ 33 w 66"/>
                <a:gd name="T21" fmla="*/ 337 h 172"/>
                <a:gd name="T22" fmla="*/ 55 w 66"/>
                <a:gd name="T23" fmla="*/ 241 h 172"/>
                <a:gd name="T24" fmla="*/ 76 w 66"/>
                <a:gd name="T25" fmla="*/ 84 h 172"/>
                <a:gd name="T26" fmla="*/ 113 w 66"/>
                <a:gd name="T27" fmla="*/ 142 h 172"/>
                <a:gd name="T28" fmla="*/ 121 w 66"/>
                <a:gd name="T29" fmla="*/ 221 h 172"/>
                <a:gd name="T30" fmla="*/ 48 w 66"/>
                <a:gd name="T31" fmla="*/ 358 h 1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6" h="172">
                  <a:moveTo>
                    <a:pt x="37" y="153"/>
                  </a:moveTo>
                  <a:cubicBezTo>
                    <a:pt x="53" y="133"/>
                    <a:pt x="66" y="99"/>
                    <a:pt x="61" y="73"/>
                  </a:cubicBezTo>
                  <a:cubicBezTo>
                    <a:pt x="58" y="59"/>
                    <a:pt x="39" y="0"/>
                    <a:pt x="17" y="24"/>
                  </a:cubicBezTo>
                  <a:cubicBezTo>
                    <a:pt x="5" y="36"/>
                    <a:pt x="8" y="52"/>
                    <a:pt x="9" y="68"/>
                  </a:cubicBezTo>
                  <a:cubicBezTo>
                    <a:pt x="10" y="87"/>
                    <a:pt x="11" y="106"/>
                    <a:pt x="11" y="126"/>
                  </a:cubicBezTo>
                  <a:cubicBezTo>
                    <a:pt x="11" y="130"/>
                    <a:pt x="4" y="134"/>
                    <a:pt x="3" y="138"/>
                  </a:cubicBezTo>
                  <a:cubicBezTo>
                    <a:pt x="1" y="144"/>
                    <a:pt x="0" y="150"/>
                    <a:pt x="2" y="156"/>
                  </a:cubicBezTo>
                  <a:cubicBezTo>
                    <a:pt x="9" y="172"/>
                    <a:pt x="29" y="163"/>
                    <a:pt x="37" y="153"/>
                  </a:cubicBezTo>
                  <a:moveTo>
                    <a:pt x="20" y="152"/>
                  </a:moveTo>
                  <a:cubicBezTo>
                    <a:pt x="18" y="154"/>
                    <a:pt x="15" y="154"/>
                    <a:pt x="13" y="154"/>
                  </a:cubicBezTo>
                  <a:cubicBezTo>
                    <a:pt x="8" y="153"/>
                    <a:pt x="13" y="145"/>
                    <a:pt x="14" y="143"/>
                  </a:cubicBezTo>
                  <a:cubicBezTo>
                    <a:pt x="21" y="129"/>
                    <a:pt x="23" y="117"/>
                    <a:pt x="23" y="102"/>
                  </a:cubicBezTo>
                  <a:cubicBezTo>
                    <a:pt x="22" y="92"/>
                    <a:pt x="12" y="31"/>
                    <a:pt x="32" y="35"/>
                  </a:cubicBezTo>
                  <a:cubicBezTo>
                    <a:pt x="40" y="37"/>
                    <a:pt x="46" y="54"/>
                    <a:pt x="48" y="60"/>
                  </a:cubicBezTo>
                  <a:cubicBezTo>
                    <a:pt x="52" y="71"/>
                    <a:pt x="52" y="83"/>
                    <a:pt x="51" y="94"/>
                  </a:cubicBezTo>
                  <a:cubicBezTo>
                    <a:pt x="48" y="116"/>
                    <a:pt x="38" y="139"/>
                    <a:pt x="20" y="152"/>
                  </a:cubicBezTo>
                </a:path>
              </a:pathLst>
            </a:custGeom>
            <a:solidFill>
              <a:srgbClr val="F2CBDC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Freeform 176">
              <a:extLst>
                <a:ext uri="{FF2B5EF4-FFF2-40B4-BE49-F238E27FC236}">
                  <a16:creationId xmlns:a16="http://schemas.microsoft.com/office/drawing/2014/main" id="{CD55CDE8-285C-4DC7-8CF2-DD0A5C3B90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3" y="2028"/>
              <a:ext cx="88" cy="229"/>
            </a:xfrm>
            <a:custGeom>
              <a:avLst/>
              <a:gdLst>
                <a:gd name="T0" fmla="*/ 87 w 66"/>
                <a:gd name="T1" fmla="*/ 362 h 172"/>
                <a:gd name="T2" fmla="*/ 144 w 66"/>
                <a:gd name="T3" fmla="*/ 172 h 172"/>
                <a:gd name="T4" fmla="*/ 41 w 66"/>
                <a:gd name="T5" fmla="*/ 57 h 172"/>
                <a:gd name="T6" fmla="*/ 21 w 66"/>
                <a:gd name="T7" fmla="*/ 161 h 172"/>
                <a:gd name="T8" fmla="*/ 27 w 66"/>
                <a:gd name="T9" fmla="*/ 298 h 172"/>
                <a:gd name="T10" fmla="*/ 7 w 66"/>
                <a:gd name="T11" fmla="*/ 326 h 172"/>
                <a:gd name="T12" fmla="*/ 5 w 66"/>
                <a:gd name="T13" fmla="*/ 369 h 172"/>
                <a:gd name="T14" fmla="*/ 87 w 66"/>
                <a:gd name="T15" fmla="*/ 362 h 172"/>
                <a:gd name="T16" fmla="*/ 48 w 66"/>
                <a:gd name="T17" fmla="*/ 358 h 172"/>
                <a:gd name="T18" fmla="*/ 31 w 66"/>
                <a:gd name="T19" fmla="*/ 363 h 172"/>
                <a:gd name="T20" fmla="*/ 33 w 66"/>
                <a:gd name="T21" fmla="*/ 337 h 172"/>
                <a:gd name="T22" fmla="*/ 55 w 66"/>
                <a:gd name="T23" fmla="*/ 241 h 172"/>
                <a:gd name="T24" fmla="*/ 76 w 66"/>
                <a:gd name="T25" fmla="*/ 84 h 172"/>
                <a:gd name="T26" fmla="*/ 113 w 66"/>
                <a:gd name="T27" fmla="*/ 142 h 172"/>
                <a:gd name="T28" fmla="*/ 121 w 66"/>
                <a:gd name="T29" fmla="*/ 221 h 172"/>
                <a:gd name="T30" fmla="*/ 48 w 66"/>
                <a:gd name="T31" fmla="*/ 358 h 1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6" h="172">
                  <a:moveTo>
                    <a:pt x="37" y="153"/>
                  </a:moveTo>
                  <a:cubicBezTo>
                    <a:pt x="53" y="133"/>
                    <a:pt x="66" y="99"/>
                    <a:pt x="61" y="73"/>
                  </a:cubicBezTo>
                  <a:cubicBezTo>
                    <a:pt x="58" y="59"/>
                    <a:pt x="39" y="0"/>
                    <a:pt x="17" y="24"/>
                  </a:cubicBezTo>
                  <a:cubicBezTo>
                    <a:pt x="5" y="36"/>
                    <a:pt x="8" y="52"/>
                    <a:pt x="9" y="68"/>
                  </a:cubicBezTo>
                  <a:cubicBezTo>
                    <a:pt x="10" y="87"/>
                    <a:pt x="11" y="106"/>
                    <a:pt x="11" y="126"/>
                  </a:cubicBezTo>
                  <a:cubicBezTo>
                    <a:pt x="11" y="130"/>
                    <a:pt x="4" y="134"/>
                    <a:pt x="3" y="138"/>
                  </a:cubicBezTo>
                  <a:cubicBezTo>
                    <a:pt x="1" y="144"/>
                    <a:pt x="0" y="150"/>
                    <a:pt x="2" y="156"/>
                  </a:cubicBezTo>
                  <a:cubicBezTo>
                    <a:pt x="9" y="172"/>
                    <a:pt x="29" y="163"/>
                    <a:pt x="37" y="153"/>
                  </a:cubicBezTo>
                  <a:moveTo>
                    <a:pt x="20" y="152"/>
                  </a:moveTo>
                  <a:cubicBezTo>
                    <a:pt x="18" y="154"/>
                    <a:pt x="15" y="154"/>
                    <a:pt x="13" y="154"/>
                  </a:cubicBezTo>
                  <a:cubicBezTo>
                    <a:pt x="8" y="153"/>
                    <a:pt x="13" y="145"/>
                    <a:pt x="14" y="143"/>
                  </a:cubicBezTo>
                  <a:cubicBezTo>
                    <a:pt x="21" y="129"/>
                    <a:pt x="23" y="117"/>
                    <a:pt x="23" y="102"/>
                  </a:cubicBezTo>
                  <a:cubicBezTo>
                    <a:pt x="22" y="92"/>
                    <a:pt x="12" y="31"/>
                    <a:pt x="32" y="35"/>
                  </a:cubicBezTo>
                  <a:cubicBezTo>
                    <a:pt x="40" y="37"/>
                    <a:pt x="46" y="54"/>
                    <a:pt x="48" y="60"/>
                  </a:cubicBezTo>
                  <a:cubicBezTo>
                    <a:pt x="52" y="71"/>
                    <a:pt x="52" y="83"/>
                    <a:pt x="51" y="94"/>
                  </a:cubicBezTo>
                  <a:cubicBezTo>
                    <a:pt x="48" y="116"/>
                    <a:pt x="38" y="139"/>
                    <a:pt x="20" y="152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Freeform 177">
              <a:extLst>
                <a:ext uri="{FF2B5EF4-FFF2-40B4-BE49-F238E27FC236}">
                  <a16:creationId xmlns:a16="http://schemas.microsoft.com/office/drawing/2014/main" id="{48060EB6-41D1-4BC1-9A42-78E3567E3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1" y="1965"/>
              <a:ext cx="128" cy="219"/>
            </a:xfrm>
            <a:custGeom>
              <a:avLst/>
              <a:gdLst>
                <a:gd name="T0" fmla="*/ 172 w 96"/>
                <a:gd name="T1" fmla="*/ 21 h 164"/>
                <a:gd name="T2" fmla="*/ 84 w 96"/>
                <a:gd name="T3" fmla="*/ 48 h 164"/>
                <a:gd name="T4" fmla="*/ 43 w 96"/>
                <a:gd name="T5" fmla="*/ 84 h 164"/>
                <a:gd name="T6" fmla="*/ 23 w 96"/>
                <a:gd name="T7" fmla="*/ 150 h 164"/>
                <a:gd name="T8" fmla="*/ 84 w 96"/>
                <a:gd name="T9" fmla="*/ 378 h 164"/>
                <a:gd name="T10" fmla="*/ 164 w 96"/>
                <a:gd name="T11" fmla="*/ 363 h 164"/>
                <a:gd name="T12" fmla="*/ 165 w 96"/>
                <a:gd name="T13" fmla="*/ 310 h 164"/>
                <a:gd name="T14" fmla="*/ 169 w 96"/>
                <a:gd name="T15" fmla="*/ 239 h 164"/>
                <a:gd name="T16" fmla="*/ 180 w 96"/>
                <a:gd name="T17" fmla="*/ 179 h 164"/>
                <a:gd name="T18" fmla="*/ 219 w 96"/>
                <a:gd name="T19" fmla="*/ 135 h 164"/>
                <a:gd name="T20" fmla="*/ 207 w 96"/>
                <a:gd name="T21" fmla="*/ 73 h 164"/>
                <a:gd name="T22" fmla="*/ 172 w 96"/>
                <a:gd name="T23" fmla="*/ 21 h 164"/>
                <a:gd name="T24" fmla="*/ 183 w 96"/>
                <a:gd name="T25" fmla="*/ 116 h 164"/>
                <a:gd name="T26" fmla="*/ 140 w 96"/>
                <a:gd name="T27" fmla="*/ 186 h 164"/>
                <a:gd name="T28" fmla="*/ 140 w 96"/>
                <a:gd name="T29" fmla="*/ 240 h 164"/>
                <a:gd name="T30" fmla="*/ 140 w 96"/>
                <a:gd name="T31" fmla="*/ 319 h 164"/>
                <a:gd name="T32" fmla="*/ 121 w 96"/>
                <a:gd name="T33" fmla="*/ 362 h 164"/>
                <a:gd name="T34" fmla="*/ 73 w 96"/>
                <a:gd name="T35" fmla="*/ 339 h 164"/>
                <a:gd name="T36" fmla="*/ 49 w 96"/>
                <a:gd name="T37" fmla="*/ 299 h 164"/>
                <a:gd name="T38" fmla="*/ 44 w 96"/>
                <a:gd name="T39" fmla="*/ 235 h 164"/>
                <a:gd name="T40" fmla="*/ 55 w 96"/>
                <a:gd name="T41" fmla="*/ 170 h 164"/>
                <a:gd name="T42" fmla="*/ 116 w 96"/>
                <a:gd name="T43" fmla="*/ 59 h 164"/>
                <a:gd name="T44" fmla="*/ 164 w 96"/>
                <a:gd name="T45" fmla="*/ 57 h 164"/>
                <a:gd name="T46" fmla="*/ 183 w 96"/>
                <a:gd name="T47" fmla="*/ 116 h 1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6" h="164">
                  <a:moveTo>
                    <a:pt x="73" y="9"/>
                  </a:moveTo>
                  <a:cubicBezTo>
                    <a:pt x="63" y="0"/>
                    <a:pt x="43" y="14"/>
                    <a:pt x="35" y="20"/>
                  </a:cubicBezTo>
                  <a:cubicBezTo>
                    <a:pt x="29" y="24"/>
                    <a:pt x="23" y="29"/>
                    <a:pt x="18" y="35"/>
                  </a:cubicBezTo>
                  <a:cubicBezTo>
                    <a:pt x="13" y="42"/>
                    <a:pt x="12" y="54"/>
                    <a:pt x="10" y="63"/>
                  </a:cubicBezTo>
                  <a:cubicBezTo>
                    <a:pt x="5" y="92"/>
                    <a:pt x="0" y="144"/>
                    <a:pt x="35" y="159"/>
                  </a:cubicBezTo>
                  <a:cubicBezTo>
                    <a:pt x="44" y="164"/>
                    <a:pt x="64" y="164"/>
                    <a:pt x="69" y="153"/>
                  </a:cubicBezTo>
                  <a:cubicBezTo>
                    <a:pt x="72" y="146"/>
                    <a:pt x="70" y="137"/>
                    <a:pt x="70" y="130"/>
                  </a:cubicBezTo>
                  <a:cubicBezTo>
                    <a:pt x="71" y="120"/>
                    <a:pt x="70" y="110"/>
                    <a:pt x="71" y="100"/>
                  </a:cubicBezTo>
                  <a:cubicBezTo>
                    <a:pt x="71" y="92"/>
                    <a:pt x="73" y="83"/>
                    <a:pt x="76" y="75"/>
                  </a:cubicBezTo>
                  <a:cubicBezTo>
                    <a:pt x="79" y="66"/>
                    <a:pt x="87" y="64"/>
                    <a:pt x="92" y="57"/>
                  </a:cubicBezTo>
                  <a:cubicBezTo>
                    <a:pt x="96" y="50"/>
                    <a:pt x="90" y="38"/>
                    <a:pt x="87" y="31"/>
                  </a:cubicBezTo>
                  <a:cubicBezTo>
                    <a:pt x="84" y="23"/>
                    <a:pt x="80" y="14"/>
                    <a:pt x="73" y="9"/>
                  </a:cubicBezTo>
                  <a:moveTo>
                    <a:pt x="77" y="49"/>
                  </a:moveTo>
                  <a:cubicBezTo>
                    <a:pt x="73" y="59"/>
                    <a:pt x="59" y="65"/>
                    <a:pt x="59" y="78"/>
                  </a:cubicBezTo>
                  <a:cubicBezTo>
                    <a:pt x="59" y="86"/>
                    <a:pt x="59" y="93"/>
                    <a:pt x="59" y="101"/>
                  </a:cubicBezTo>
                  <a:cubicBezTo>
                    <a:pt x="59" y="112"/>
                    <a:pt x="59" y="123"/>
                    <a:pt x="59" y="134"/>
                  </a:cubicBezTo>
                  <a:cubicBezTo>
                    <a:pt x="59" y="141"/>
                    <a:pt x="61" y="151"/>
                    <a:pt x="51" y="152"/>
                  </a:cubicBezTo>
                  <a:cubicBezTo>
                    <a:pt x="46" y="153"/>
                    <a:pt x="35" y="145"/>
                    <a:pt x="31" y="142"/>
                  </a:cubicBezTo>
                  <a:cubicBezTo>
                    <a:pt x="25" y="139"/>
                    <a:pt x="23" y="133"/>
                    <a:pt x="21" y="126"/>
                  </a:cubicBezTo>
                  <a:cubicBezTo>
                    <a:pt x="18" y="119"/>
                    <a:pt x="19" y="108"/>
                    <a:pt x="19" y="99"/>
                  </a:cubicBezTo>
                  <a:cubicBezTo>
                    <a:pt x="20" y="90"/>
                    <a:pt x="21" y="80"/>
                    <a:pt x="23" y="71"/>
                  </a:cubicBezTo>
                  <a:cubicBezTo>
                    <a:pt x="27" y="53"/>
                    <a:pt x="33" y="35"/>
                    <a:pt x="49" y="25"/>
                  </a:cubicBezTo>
                  <a:cubicBezTo>
                    <a:pt x="54" y="22"/>
                    <a:pt x="65" y="16"/>
                    <a:pt x="69" y="24"/>
                  </a:cubicBezTo>
                  <a:cubicBezTo>
                    <a:pt x="72" y="31"/>
                    <a:pt x="81" y="40"/>
                    <a:pt x="77" y="49"/>
                  </a:cubicBezTo>
                </a:path>
              </a:pathLst>
            </a:custGeom>
            <a:solidFill>
              <a:srgbClr val="F2CBDC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Freeform 178">
              <a:extLst>
                <a:ext uri="{FF2B5EF4-FFF2-40B4-BE49-F238E27FC236}">
                  <a16:creationId xmlns:a16="http://schemas.microsoft.com/office/drawing/2014/main" id="{EB24B8EE-2C1A-425B-919F-1288F05BB8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1" y="1965"/>
              <a:ext cx="128" cy="219"/>
            </a:xfrm>
            <a:custGeom>
              <a:avLst/>
              <a:gdLst>
                <a:gd name="T0" fmla="*/ 172 w 96"/>
                <a:gd name="T1" fmla="*/ 21 h 164"/>
                <a:gd name="T2" fmla="*/ 84 w 96"/>
                <a:gd name="T3" fmla="*/ 48 h 164"/>
                <a:gd name="T4" fmla="*/ 43 w 96"/>
                <a:gd name="T5" fmla="*/ 84 h 164"/>
                <a:gd name="T6" fmla="*/ 23 w 96"/>
                <a:gd name="T7" fmla="*/ 150 h 164"/>
                <a:gd name="T8" fmla="*/ 84 w 96"/>
                <a:gd name="T9" fmla="*/ 378 h 164"/>
                <a:gd name="T10" fmla="*/ 164 w 96"/>
                <a:gd name="T11" fmla="*/ 363 h 164"/>
                <a:gd name="T12" fmla="*/ 165 w 96"/>
                <a:gd name="T13" fmla="*/ 310 h 164"/>
                <a:gd name="T14" fmla="*/ 169 w 96"/>
                <a:gd name="T15" fmla="*/ 239 h 164"/>
                <a:gd name="T16" fmla="*/ 180 w 96"/>
                <a:gd name="T17" fmla="*/ 179 h 164"/>
                <a:gd name="T18" fmla="*/ 219 w 96"/>
                <a:gd name="T19" fmla="*/ 135 h 164"/>
                <a:gd name="T20" fmla="*/ 207 w 96"/>
                <a:gd name="T21" fmla="*/ 73 h 164"/>
                <a:gd name="T22" fmla="*/ 172 w 96"/>
                <a:gd name="T23" fmla="*/ 21 h 164"/>
                <a:gd name="T24" fmla="*/ 183 w 96"/>
                <a:gd name="T25" fmla="*/ 116 h 164"/>
                <a:gd name="T26" fmla="*/ 140 w 96"/>
                <a:gd name="T27" fmla="*/ 186 h 164"/>
                <a:gd name="T28" fmla="*/ 140 w 96"/>
                <a:gd name="T29" fmla="*/ 240 h 164"/>
                <a:gd name="T30" fmla="*/ 140 w 96"/>
                <a:gd name="T31" fmla="*/ 319 h 164"/>
                <a:gd name="T32" fmla="*/ 121 w 96"/>
                <a:gd name="T33" fmla="*/ 362 h 164"/>
                <a:gd name="T34" fmla="*/ 73 w 96"/>
                <a:gd name="T35" fmla="*/ 339 h 164"/>
                <a:gd name="T36" fmla="*/ 49 w 96"/>
                <a:gd name="T37" fmla="*/ 299 h 164"/>
                <a:gd name="T38" fmla="*/ 44 w 96"/>
                <a:gd name="T39" fmla="*/ 235 h 164"/>
                <a:gd name="T40" fmla="*/ 55 w 96"/>
                <a:gd name="T41" fmla="*/ 170 h 164"/>
                <a:gd name="T42" fmla="*/ 116 w 96"/>
                <a:gd name="T43" fmla="*/ 59 h 164"/>
                <a:gd name="T44" fmla="*/ 164 w 96"/>
                <a:gd name="T45" fmla="*/ 57 h 164"/>
                <a:gd name="T46" fmla="*/ 183 w 96"/>
                <a:gd name="T47" fmla="*/ 116 h 1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6" h="164">
                  <a:moveTo>
                    <a:pt x="73" y="9"/>
                  </a:moveTo>
                  <a:cubicBezTo>
                    <a:pt x="63" y="0"/>
                    <a:pt x="43" y="14"/>
                    <a:pt x="35" y="20"/>
                  </a:cubicBezTo>
                  <a:cubicBezTo>
                    <a:pt x="29" y="24"/>
                    <a:pt x="23" y="29"/>
                    <a:pt x="18" y="35"/>
                  </a:cubicBezTo>
                  <a:cubicBezTo>
                    <a:pt x="13" y="42"/>
                    <a:pt x="12" y="54"/>
                    <a:pt x="10" y="63"/>
                  </a:cubicBezTo>
                  <a:cubicBezTo>
                    <a:pt x="5" y="92"/>
                    <a:pt x="0" y="144"/>
                    <a:pt x="35" y="159"/>
                  </a:cubicBezTo>
                  <a:cubicBezTo>
                    <a:pt x="44" y="164"/>
                    <a:pt x="64" y="164"/>
                    <a:pt x="69" y="153"/>
                  </a:cubicBezTo>
                  <a:cubicBezTo>
                    <a:pt x="72" y="146"/>
                    <a:pt x="70" y="137"/>
                    <a:pt x="70" y="130"/>
                  </a:cubicBezTo>
                  <a:cubicBezTo>
                    <a:pt x="71" y="120"/>
                    <a:pt x="70" y="110"/>
                    <a:pt x="71" y="100"/>
                  </a:cubicBezTo>
                  <a:cubicBezTo>
                    <a:pt x="71" y="92"/>
                    <a:pt x="73" y="83"/>
                    <a:pt x="76" y="75"/>
                  </a:cubicBezTo>
                  <a:cubicBezTo>
                    <a:pt x="79" y="66"/>
                    <a:pt x="87" y="64"/>
                    <a:pt x="92" y="57"/>
                  </a:cubicBezTo>
                  <a:cubicBezTo>
                    <a:pt x="96" y="50"/>
                    <a:pt x="90" y="38"/>
                    <a:pt x="87" y="31"/>
                  </a:cubicBezTo>
                  <a:cubicBezTo>
                    <a:pt x="84" y="23"/>
                    <a:pt x="80" y="14"/>
                    <a:pt x="73" y="9"/>
                  </a:cubicBezTo>
                  <a:moveTo>
                    <a:pt x="77" y="49"/>
                  </a:moveTo>
                  <a:cubicBezTo>
                    <a:pt x="73" y="59"/>
                    <a:pt x="59" y="65"/>
                    <a:pt x="59" y="78"/>
                  </a:cubicBezTo>
                  <a:cubicBezTo>
                    <a:pt x="59" y="86"/>
                    <a:pt x="59" y="93"/>
                    <a:pt x="59" y="101"/>
                  </a:cubicBezTo>
                  <a:cubicBezTo>
                    <a:pt x="59" y="112"/>
                    <a:pt x="59" y="123"/>
                    <a:pt x="59" y="134"/>
                  </a:cubicBezTo>
                  <a:cubicBezTo>
                    <a:pt x="59" y="141"/>
                    <a:pt x="61" y="151"/>
                    <a:pt x="51" y="152"/>
                  </a:cubicBezTo>
                  <a:cubicBezTo>
                    <a:pt x="46" y="153"/>
                    <a:pt x="35" y="145"/>
                    <a:pt x="31" y="142"/>
                  </a:cubicBezTo>
                  <a:cubicBezTo>
                    <a:pt x="25" y="139"/>
                    <a:pt x="23" y="133"/>
                    <a:pt x="21" y="126"/>
                  </a:cubicBezTo>
                  <a:cubicBezTo>
                    <a:pt x="18" y="119"/>
                    <a:pt x="19" y="108"/>
                    <a:pt x="19" y="99"/>
                  </a:cubicBezTo>
                  <a:cubicBezTo>
                    <a:pt x="20" y="90"/>
                    <a:pt x="21" y="80"/>
                    <a:pt x="23" y="71"/>
                  </a:cubicBezTo>
                  <a:cubicBezTo>
                    <a:pt x="27" y="53"/>
                    <a:pt x="33" y="35"/>
                    <a:pt x="49" y="25"/>
                  </a:cubicBezTo>
                  <a:cubicBezTo>
                    <a:pt x="54" y="22"/>
                    <a:pt x="65" y="16"/>
                    <a:pt x="69" y="24"/>
                  </a:cubicBezTo>
                  <a:cubicBezTo>
                    <a:pt x="72" y="31"/>
                    <a:pt x="81" y="40"/>
                    <a:pt x="77" y="49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Freeform 179">
              <a:extLst>
                <a:ext uri="{FF2B5EF4-FFF2-40B4-BE49-F238E27FC236}">
                  <a16:creationId xmlns:a16="http://schemas.microsoft.com/office/drawing/2014/main" id="{8C407B2B-DE16-45CD-B057-CF60A0F78B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8" y="2198"/>
              <a:ext cx="121" cy="137"/>
            </a:xfrm>
            <a:custGeom>
              <a:avLst/>
              <a:gdLst>
                <a:gd name="T0" fmla="*/ 30 w 90"/>
                <a:gd name="T1" fmla="*/ 12 h 102"/>
                <a:gd name="T2" fmla="*/ 9 w 90"/>
                <a:gd name="T3" fmla="*/ 177 h 102"/>
                <a:gd name="T4" fmla="*/ 43 w 90"/>
                <a:gd name="T5" fmla="*/ 242 h 102"/>
                <a:gd name="T6" fmla="*/ 143 w 90"/>
                <a:gd name="T7" fmla="*/ 238 h 102"/>
                <a:gd name="T8" fmla="*/ 206 w 90"/>
                <a:gd name="T9" fmla="*/ 204 h 102"/>
                <a:gd name="T10" fmla="*/ 163 w 90"/>
                <a:gd name="T11" fmla="*/ 125 h 102"/>
                <a:gd name="T12" fmla="*/ 99 w 90"/>
                <a:gd name="T13" fmla="*/ 28 h 102"/>
                <a:gd name="T14" fmla="*/ 62 w 90"/>
                <a:gd name="T15" fmla="*/ 1 h 102"/>
                <a:gd name="T16" fmla="*/ 30 w 90"/>
                <a:gd name="T17" fmla="*/ 12 h 102"/>
                <a:gd name="T18" fmla="*/ 184 w 90"/>
                <a:gd name="T19" fmla="*/ 185 h 102"/>
                <a:gd name="T20" fmla="*/ 133 w 90"/>
                <a:gd name="T21" fmla="*/ 211 h 102"/>
                <a:gd name="T22" fmla="*/ 63 w 90"/>
                <a:gd name="T23" fmla="*/ 212 h 102"/>
                <a:gd name="T24" fmla="*/ 42 w 90"/>
                <a:gd name="T25" fmla="*/ 85 h 102"/>
                <a:gd name="T26" fmla="*/ 54 w 90"/>
                <a:gd name="T27" fmla="*/ 38 h 102"/>
                <a:gd name="T28" fmla="*/ 98 w 90"/>
                <a:gd name="T29" fmla="*/ 69 h 102"/>
                <a:gd name="T30" fmla="*/ 184 w 90"/>
                <a:gd name="T31" fmla="*/ 185 h 1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0" h="102">
                  <a:moveTo>
                    <a:pt x="12" y="5"/>
                  </a:moveTo>
                  <a:cubicBezTo>
                    <a:pt x="1" y="24"/>
                    <a:pt x="0" y="52"/>
                    <a:pt x="4" y="73"/>
                  </a:cubicBezTo>
                  <a:cubicBezTo>
                    <a:pt x="5" y="83"/>
                    <a:pt x="9" y="94"/>
                    <a:pt x="18" y="100"/>
                  </a:cubicBezTo>
                  <a:cubicBezTo>
                    <a:pt x="32" y="102"/>
                    <a:pt x="46" y="101"/>
                    <a:pt x="59" y="98"/>
                  </a:cubicBezTo>
                  <a:cubicBezTo>
                    <a:pt x="68" y="96"/>
                    <a:pt x="79" y="92"/>
                    <a:pt x="85" y="84"/>
                  </a:cubicBezTo>
                  <a:cubicBezTo>
                    <a:pt x="90" y="76"/>
                    <a:pt x="72" y="58"/>
                    <a:pt x="67" y="51"/>
                  </a:cubicBezTo>
                  <a:cubicBezTo>
                    <a:pt x="58" y="38"/>
                    <a:pt x="49" y="25"/>
                    <a:pt x="41" y="12"/>
                  </a:cubicBezTo>
                  <a:cubicBezTo>
                    <a:pt x="39" y="8"/>
                    <a:pt x="29" y="1"/>
                    <a:pt x="25" y="1"/>
                  </a:cubicBezTo>
                  <a:cubicBezTo>
                    <a:pt x="21" y="1"/>
                    <a:pt x="15" y="0"/>
                    <a:pt x="12" y="5"/>
                  </a:cubicBezTo>
                  <a:moveTo>
                    <a:pt x="76" y="77"/>
                  </a:moveTo>
                  <a:cubicBezTo>
                    <a:pt x="70" y="81"/>
                    <a:pt x="62" y="85"/>
                    <a:pt x="55" y="87"/>
                  </a:cubicBezTo>
                  <a:cubicBezTo>
                    <a:pt x="47" y="89"/>
                    <a:pt x="33" y="92"/>
                    <a:pt x="26" y="88"/>
                  </a:cubicBezTo>
                  <a:cubicBezTo>
                    <a:pt x="11" y="79"/>
                    <a:pt x="15" y="49"/>
                    <a:pt x="17" y="35"/>
                  </a:cubicBezTo>
                  <a:cubicBezTo>
                    <a:pt x="17" y="31"/>
                    <a:pt x="17" y="17"/>
                    <a:pt x="22" y="16"/>
                  </a:cubicBezTo>
                  <a:cubicBezTo>
                    <a:pt x="31" y="12"/>
                    <a:pt x="36" y="22"/>
                    <a:pt x="40" y="28"/>
                  </a:cubicBezTo>
                  <a:cubicBezTo>
                    <a:pt x="51" y="45"/>
                    <a:pt x="63" y="61"/>
                    <a:pt x="76" y="77"/>
                  </a:cubicBezTo>
                </a:path>
              </a:pathLst>
            </a:custGeom>
            <a:solidFill>
              <a:srgbClr val="F2CBDC"/>
            </a:solidFill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180">
              <a:extLst>
                <a:ext uri="{FF2B5EF4-FFF2-40B4-BE49-F238E27FC236}">
                  <a16:creationId xmlns:a16="http://schemas.microsoft.com/office/drawing/2014/main" id="{A62EA506-4800-4E08-B289-AF86E814C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8" y="2198"/>
              <a:ext cx="121" cy="137"/>
            </a:xfrm>
            <a:custGeom>
              <a:avLst/>
              <a:gdLst>
                <a:gd name="T0" fmla="*/ 30 w 90"/>
                <a:gd name="T1" fmla="*/ 12 h 102"/>
                <a:gd name="T2" fmla="*/ 9 w 90"/>
                <a:gd name="T3" fmla="*/ 177 h 102"/>
                <a:gd name="T4" fmla="*/ 43 w 90"/>
                <a:gd name="T5" fmla="*/ 242 h 102"/>
                <a:gd name="T6" fmla="*/ 143 w 90"/>
                <a:gd name="T7" fmla="*/ 238 h 102"/>
                <a:gd name="T8" fmla="*/ 206 w 90"/>
                <a:gd name="T9" fmla="*/ 204 h 102"/>
                <a:gd name="T10" fmla="*/ 163 w 90"/>
                <a:gd name="T11" fmla="*/ 125 h 102"/>
                <a:gd name="T12" fmla="*/ 99 w 90"/>
                <a:gd name="T13" fmla="*/ 28 h 102"/>
                <a:gd name="T14" fmla="*/ 62 w 90"/>
                <a:gd name="T15" fmla="*/ 1 h 102"/>
                <a:gd name="T16" fmla="*/ 30 w 90"/>
                <a:gd name="T17" fmla="*/ 12 h 102"/>
                <a:gd name="T18" fmla="*/ 184 w 90"/>
                <a:gd name="T19" fmla="*/ 185 h 102"/>
                <a:gd name="T20" fmla="*/ 133 w 90"/>
                <a:gd name="T21" fmla="*/ 211 h 102"/>
                <a:gd name="T22" fmla="*/ 63 w 90"/>
                <a:gd name="T23" fmla="*/ 212 h 102"/>
                <a:gd name="T24" fmla="*/ 42 w 90"/>
                <a:gd name="T25" fmla="*/ 85 h 102"/>
                <a:gd name="T26" fmla="*/ 54 w 90"/>
                <a:gd name="T27" fmla="*/ 38 h 102"/>
                <a:gd name="T28" fmla="*/ 98 w 90"/>
                <a:gd name="T29" fmla="*/ 69 h 102"/>
                <a:gd name="T30" fmla="*/ 184 w 90"/>
                <a:gd name="T31" fmla="*/ 185 h 1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0" h="102">
                  <a:moveTo>
                    <a:pt x="12" y="5"/>
                  </a:moveTo>
                  <a:cubicBezTo>
                    <a:pt x="1" y="24"/>
                    <a:pt x="0" y="52"/>
                    <a:pt x="4" y="73"/>
                  </a:cubicBezTo>
                  <a:cubicBezTo>
                    <a:pt x="5" y="83"/>
                    <a:pt x="9" y="94"/>
                    <a:pt x="18" y="100"/>
                  </a:cubicBezTo>
                  <a:cubicBezTo>
                    <a:pt x="32" y="102"/>
                    <a:pt x="46" y="101"/>
                    <a:pt x="59" y="98"/>
                  </a:cubicBezTo>
                  <a:cubicBezTo>
                    <a:pt x="68" y="96"/>
                    <a:pt x="79" y="92"/>
                    <a:pt x="85" y="84"/>
                  </a:cubicBezTo>
                  <a:cubicBezTo>
                    <a:pt x="90" y="76"/>
                    <a:pt x="72" y="58"/>
                    <a:pt x="67" y="51"/>
                  </a:cubicBezTo>
                  <a:cubicBezTo>
                    <a:pt x="58" y="38"/>
                    <a:pt x="49" y="25"/>
                    <a:pt x="41" y="12"/>
                  </a:cubicBezTo>
                  <a:cubicBezTo>
                    <a:pt x="39" y="8"/>
                    <a:pt x="29" y="1"/>
                    <a:pt x="25" y="1"/>
                  </a:cubicBezTo>
                  <a:cubicBezTo>
                    <a:pt x="21" y="1"/>
                    <a:pt x="15" y="0"/>
                    <a:pt x="12" y="5"/>
                  </a:cubicBezTo>
                  <a:moveTo>
                    <a:pt x="76" y="77"/>
                  </a:moveTo>
                  <a:cubicBezTo>
                    <a:pt x="70" y="81"/>
                    <a:pt x="62" y="85"/>
                    <a:pt x="55" y="87"/>
                  </a:cubicBezTo>
                  <a:cubicBezTo>
                    <a:pt x="47" y="89"/>
                    <a:pt x="33" y="92"/>
                    <a:pt x="26" y="88"/>
                  </a:cubicBezTo>
                  <a:cubicBezTo>
                    <a:pt x="11" y="79"/>
                    <a:pt x="15" y="49"/>
                    <a:pt x="17" y="35"/>
                  </a:cubicBezTo>
                  <a:cubicBezTo>
                    <a:pt x="17" y="31"/>
                    <a:pt x="17" y="17"/>
                    <a:pt x="22" y="16"/>
                  </a:cubicBezTo>
                  <a:cubicBezTo>
                    <a:pt x="31" y="12"/>
                    <a:pt x="36" y="22"/>
                    <a:pt x="40" y="28"/>
                  </a:cubicBezTo>
                  <a:cubicBezTo>
                    <a:pt x="51" y="45"/>
                    <a:pt x="63" y="61"/>
                    <a:pt x="76" y="77"/>
                  </a:cubicBezTo>
                </a:path>
              </a:pathLst>
            </a:custGeom>
            <a:noFill/>
            <a:ln w="476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Freeform 181">
              <a:extLst>
                <a:ext uri="{FF2B5EF4-FFF2-40B4-BE49-F238E27FC236}">
                  <a16:creationId xmlns:a16="http://schemas.microsoft.com/office/drawing/2014/main" id="{1FD499E4-CD67-4D08-8425-901A2BE6F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1725"/>
              <a:ext cx="63" cy="259"/>
            </a:xfrm>
            <a:custGeom>
              <a:avLst/>
              <a:gdLst>
                <a:gd name="T0" fmla="*/ 64 w 47"/>
                <a:gd name="T1" fmla="*/ 462 h 194"/>
                <a:gd name="T2" fmla="*/ 111 w 47"/>
                <a:gd name="T3" fmla="*/ 222 h 194"/>
                <a:gd name="T4" fmla="*/ 51 w 47"/>
                <a:gd name="T5" fmla="*/ 31 h 194"/>
                <a:gd name="T6" fmla="*/ 56 w 47"/>
                <a:gd name="T7" fmla="*/ 234 h 194"/>
                <a:gd name="T8" fmla="*/ 64 w 47"/>
                <a:gd name="T9" fmla="*/ 453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94">
                  <a:moveTo>
                    <a:pt x="27" y="194"/>
                  </a:moveTo>
                  <a:cubicBezTo>
                    <a:pt x="28" y="158"/>
                    <a:pt x="46" y="129"/>
                    <a:pt x="46" y="93"/>
                  </a:cubicBezTo>
                  <a:cubicBezTo>
                    <a:pt x="46" y="75"/>
                    <a:pt x="47" y="0"/>
                    <a:pt x="21" y="13"/>
                  </a:cubicBezTo>
                  <a:cubicBezTo>
                    <a:pt x="0" y="22"/>
                    <a:pt x="21" y="79"/>
                    <a:pt x="23" y="98"/>
                  </a:cubicBezTo>
                  <a:cubicBezTo>
                    <a:pt x="25" y="117"/>
                    <a:pt x="16" y="180"/>
                    <a:pt x="27" y="190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Freeform 182">
              <a:extLst>
                <a:ext uri="{FF2B5EF4-FFF2-40B4-BE49-F238E27FC236}">
                  <a16:creationId xmlns:a16="http://schemas.microsoft.com/office/drawing/2014/main" id="{033D1322-EEAC-4D32-9477-ED9FB2A8D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1735"/>
              <a:ext cx="122" cy="193"/>
            </a:xfrm>
            <a:custGeom>
              <a:avLst/>
              <a:gdLst>
                <a:gd name="T0" fmla="*/ 220 w 91"/>
                <a:gd name="T1" fmla="*/ 347 h 144"/>
                <a:gd name="T2" fmla="*/ 75 w 91"/>
                <a:gd name="T3" fmla="*/ 9 h 144"/>
                <a:gd name="T4" fmla="*/ 121 w 91"/>
                <a:gd name="T5" fmla="*/ 143 h 144"/>
                <a:gd name="T6" fmla="*/ 205 w 91"/>
                <a:gd name="T7" fmla="*/ 318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144">
                  <a:moveTo>
                    <a:pt x="91" y="144"/>
                  </a:moveTo>
                  <a:cubicBezTo>
                    <a:pt x="84" y="118"/>
                    <a:pt x="74" y="0"/>
                    <a:pt x="31" y="4"/>
                  </a:cubicBezTo>
                  <a:cubicBezTo>
                    <a:pt x="0" y="8"/>
                    <a:pt x="44" y="49"/>
                    <a:pt x="50" y="60"/>
                  </a:cubicBezTo>
                  <a:cubicBezTo>
                    <a:pt x="62" y="79"/>
                    <a:pt x="83" y="109"/>
                    <a:pt x="85" y="132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Freeform 183">
              <a:extLst>
                <a:ext uri="{FF2B5EF4-FFF2-40B4-BE49-F238E27FC236}">
                  <a16:creationId xmlns:a16="http://schemas.microsoft.com/office/drawing/2014/main" id="{8B9E514F-4CDF-464E-BCD4-CAB581FA6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27"/>
              <a:ext cx="148" cy="109"/>
            </a:xfrm>
            <a:custGeom>
              <a:avLst/>
              <a:gdLst>
                <a:gd name="T0" fmla="*/ 263 w 111"/>
                <a:gd name="T1" fmla="*/ 198 h 81"/>
                <a:gd name="T2" fmla="*/ 133 w 111"/>
                <a:gd name="T3" fmla="*/ 77 h 81"/>
                <a:gd name="T4" fmla="*/ 69 w 111"/>
                <a:gd name="T5" fmla="*/ 20 h 81"/>
                <a:gd name="T6" fmla="*/ 9 w 111"/>
                <a:gd name="T7" fmla="*/ 43 h 81"/>
                <a:gd name="T8" fmla="*/ 148 w 111"/>
                <a:gd name="T9" fmla="*/ 117 h 81"/>
                <a:gd name="T10" fmla="*/ 255 w 111"/>
                <a:gd name="T11" fmla="*/ 188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" h="81">
                  <a:moveTo>
                    <a:pt x="111" y="81"/>
                  </a:moveTo>
                  <a:cubicBezTo>
                    <a:pt x="103" y="61"/>
                    <a:pt x="73" y="44"/>
                    <a:pt x="56" y="31"/>
                  </a:cubicBezTo>
                  <a:cubicBezTo>
                    <a:pt x="47" y="24"/>
                    <a:pt x="38" y="12"/>
                    <a:pt x="29" y="8"/>
                  </a:cubicBezTo>
                  <a:cubicBezTo>
                    <a:pt x="21" y="4"/>
                    <a:pt x="0" y="0"/>
                    <a:pt x="4" y="18"/>
                  </a:cubicBezTo>
                  <a:cubicBezTo>
                    <a:pt x="6" y="31"/>
                    <a:pt x="50" y="42"/>
                    <a:pt x="62" y="48"/>
                  </a:cubicBezTo>
                  <a:cubicBezTo>
                    <a:pt x="78" y="56"/>
                    <a:pt x="92" y="68"/>
                    <a:pt x="107" y="77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184">
              <a:extLst>
                <a:ext uri="{FF2B5EF4-FFF2-40B4-BE49-F238E27FC236}">
                  <a16:creationId xmlns:a16="http://schemas.microsoft.com/office/drawing/2014/main" id="{E8648566-FF05-4EB5-8D7C-2AE73DD77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2441"/>
              <a:ext cx="177" cy="230"/>
            </a:xfrm>
            <a:custGeom>
              <a:avLst/>
              <a:gdLst>
                <a:gd name="T0" fmla="*/ 36 w 132"/>
                <a:gd name="T1" fmla="*/ 0 h 172"/>
                <a:gd name="T2" fmla="*/ 7 w 132"/>
                <a:gd name="T3" fmla="*/ 48 h 172"/>
                <a:gd name="T4" fmla="*/ 54 w 132"/>
                <a:gd name="T5" fmla="*/ 106 h 172"/>
                <a:gd name="T6" fmla="*/ 157 w 132"/>
                <a:gd name="T7" fmla="*/ 207 h 172"/>
                <a:gd name="T8" fmla="*/ 249 w 132"/>
                <a:gd name="T9" fmla="*/ 312 h 172"/>
                <a:gd name="T10" fmla="*/ 318 w 132"/>
                <a:gd name="T11" fmla="*/ 412 h 172"/>
                <a:gd name="T12" fmla="*/ 290 w 132"/>
                <a:gd name="T13" fmla="*/ 306 h 172"/>
                <a:gd name="T14" fmla="*/ 196 w 132"/>
                <a:gd name="T15" fmla="*/ 182 h 172"/>
                <a:gd name="T16" fmla="*/ 31 w 132"/>
                <a:gd name="T17" fmla="*/ 12 h 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72">
                  <a:moveTo>
                    <a:pt x="15" y="0"/>
                  </a:moveTo>
                  <a:cubicBezTo>
                    <a:pt x="8" y="8"/>
                    <a:pt x="0" y="7"/>
                    <a:pt x="3" y="20"/>
                  </a:cubicBezTo>
                  <a:cubicBezTo>
                    <a:pt x="6" y="29"/>
                    <a:pt x="16" y="38"/>
                    <a:pt x="22" y="44"/>
                  </a:cubicBezTo>
                  <a:cubicBezTo>
                    <a:pt x="37" y="58"/>
                    <a:pt x="52" y="72"/>
                    <a:pt x="65" y="87"/>
                  </a:cubicBezTo>
                  <a:cubicBezTo>
                    <a:pt x="77" y="102"/>
                    <a:pt x="91" y="115"/>
                    <a:pt x="104" y="130"/>
                  </a:cubicBezTo>
                  <a:cubicBezTo>
                    <a:pt x="115" y="142"/>
                    <a:pt x="121" y="160"/>
                    <a:pt x="132" y="172"/>
                  </a:cubicBezTo>
                  <a:cubicBezTo>
                    <a:pt x="126" y="158"/>
                    <a:pt x="126" y="143"/>
                    <a:pt x="120" y="128"/>
                  </a:cubicBezTo>
                  <a:cubicBezTo>
                    <a:pt x="111" y="108"/>
                    <a:pt x="97" y="91"/>
                    <a:pt x="81" y="76"/>
                  </a:cubicBezTo>
                  <a:cubicBezTo>
                    <a:pt x="57" y="55"/>
                    <a:pt x="17" y="41"/>
                    <a:pt x="13" y="5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185">
              <a:extLst>
                <a:ext uri="{FF2B5EF4-FFF2-40B4-BE49-F238E27FC236}">
                  <a16:creationId xmlns:a16="http://schemas.microsoft.com/office/drawing/2014/main" id="{A2E5BB7C-43A4-46D9-A4C8-3A743CFDC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1997"/>
              <a:ext cx="64" cy="151"/>
            </a:xfrm>
            <a:custGeom>
              <a:avLst/>
              <a:gdLst>
                <a:gd name="T0" fmla="*/ 113 w 48"/>
                <a:gd name="T1" fmla="*/ 9 h 113"/>
                <a:gd name="T2" fmla="*/ 28 w 48"/>
                <a:gd name="T3" fmla="*/ 123 h 113"/>
                <a:gd name="T4" fmla="*/ 57 w 48"/>
                <a:gd name="T5" fmla="*/ 270 h 113"/>
                <a:gd name="T6" fmla="*/ 48 w 48"/>
                <a:gd name="T7" fmla="*/ 239 h 113"/>
                <a:gd name="T8" fmla="*/ 37 w 48"/>
                <a:gd name="T9" fmla="*/ 192 h 113"/>
                <a:gd name="T10" fmla="*/ 44 w 48"/>
                <a:gd name="T11" fmla="*/ 110 h 113"/>
                <a:gd name="T12" fmla="*/ 108 w 48"/>
                <a:gd name="T13" fmla="*/ 15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113">
                  <a:moveTo>
                    <a:pt x="48" y="4"/>
                  </a:moveTo>
                  <a:cubicBezTo>
                    <a:pt x="28" y="2"/>
                    <a:pt x="14" y="37"/>
                    <a:pt x="12" y="52"/>
                  </a:cubicBezTo>
                  <a:cubicBezTo>
                    <a:pt x="10" y="68"/>
                    <a:pt x="0" y="111"/>
                    <a:pt x="24" y="113"/>
                  </a:cubicBezTo>
                  <a:cubicBezTo>
                    <a:pt x="23" y="109"/>
                    <a:pt x="21" y="105"/>
                    <a:pt x="20" y="100"/>
                  </a:cubicBezTo>
                  <a:cubicBezTo>
                    <a:pt x="17" y="94"/>
                    <a:pt x="16" y="88"/>
                    <a:pt x="16" y="81"/>
                  </a:cubicBezTo>
                  <a:cubicBezTo>
                    <a:pt x="15" y="69"/>
                    <a:pt x="15" y="57"/>
                    <a:pt x="19" y="46"/>
                  </a:cubicBezTo>
                  <a:cubicBezTo>
                    <a:pt x="21" y="39"/>
                    <a:pt x="36" y="0"/>
                    <a:pt x="46" y="6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186">
              <a:extLst>
                <a:ext uri="{FF2B5EF4-FFF2-40B4-BE49-F238E27FC236}">
                  <a16:creationId xmlns:a16="http://schemas.microsoft.com/office/drawing/2014/main" id="{27328771-4EB8-4096-A66B-4878CA8BD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2068"/>
              <a:ext cx="27" cy="97"/>
            </a:xfrm>
            <a:custGeom>
              <a:avLst/>
              <a:gdLst>
                <a:gd name="T0" fmla="*/ 197 w 10"/>
                <a:gd name="T1" fmla="*/ 33 h 73"/>
                <a:gd name="T2" fmla="*/ 38 w 10"/>
                <a:gd name="T3" fmla="*/ 85 h 73"/>
                <a:gd name="T4" fmla="*/ 103 w 10"/>
                <a:gd name="T5" fmla="*/ 171 h 73"/>
                <a:gd name="T6" fmla="*/ 116 w 10"/>
                <a:gd name="T7" fmla="*/ 86 h 73"/>
                <a:gd name="T8" fmla="*/ 176 w 10"/>
                <a:gd name="T9" fmla="*/ 3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3">
                  <a:moveTo>
                    <a:pt x="10" y="14"/>
                  </a:moveTo>
                  <a:cubicBezTo>
                    <a:pt x="1" y="0"/>
                    <a:pt x="2" y="33"/>
                    <a:pt x="2" y="36"/>
                  </a:cubicBezTo>
                  <a:cubicBezTo>
                    <a:pt x="3" y="45"/>
                    <a:pt x="0" y="66"/>
                    <a:pt x="5" y="73"/>
                  </a:cubicBezTo>
                  <a:cubicBezTo>
                    <a:pt x="9" y="62"/>
                    <a:pt x="6" y="48"/>
                    <a:pt x="6" y="37"/>
                  </a:cubicBezTo>
                  <a:cubicBezTo>
                    <a:pt x="6" y="30"/>
                    <a:pt x="4" y="19"/>
                    <a:pt x="9" y="14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187">
              <a:extLst>
                <a:ext uri="{FF2B5EF4-FFF2-40B4-BE49-F238E27FC236}">
                  <a16:creationId xmlns:a16="http://schemas.microsoft.com/office/drawing/2014/main" id="{F6B6FE50-99AD-419A-9B88-EFA42C7B7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2221"/>
              <a:ext cx="27" cy="70"/>
            </a:xfrm>
            <a:custGeom>
              <a:avLst/>
              <a:gdLst>
                <a:gd name="T0" fmla="*/ 43 w 19"/>
                <a:gd name="T1" fmla="*/ 15 h 52"/>
                <a:gd name="T2" fmla="*/ 20 w 19"/>
                <a:gd name="T3" fmla="*/ 54 h 52"/>
                <a:gd name="T4" fmla="*/ 26 w 19"/>
                <a:gd name="T5" fmla="*/ 127 h 52"/>
                <a:gd name="T6" fmla="*/ 54 w 19"/>
                <a:gd name="T7" fmla="*/ 30 h 52"/>
                <a:gd name="T8" fmla="*/ 37 w 19"/>
                <a:gd name="T9" fmla="*/ 1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52">
                  <a:moveTo>
                    <a:pt x="15" y="6"/>
                  </a:moveTo>
                  <a:cubicBezTo>
                    <a:pt x="4" y="0"/>
                    <a:pt x="7" y="15"/>
                    <a:pt x="7" y="22"/>
                  </a:cubicBezTo>
                  <a:cubicBezTo>
                    <a:pt x="6" y="31"/>
                    <a:pt x="0" y="46"/>
                    <a:pt x="9" y="52"/>
                  </a:cubicBezTo>
                  <a:cubicBezTo>
                    <a:pt x="12" y="42"/>
                    <a:pt x="5" y="16"/>
                    <a:pt x="19" y="12"/>
                  </a:cubicBezTo>
                  <a:cubicBezTo>
                    <a:pt x="17" y="11"/>
                    <a:pt x="15" y="9"/>
                    <a:pt x="13" y="7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188">
              <a:extLst>
                <a:ext uri="{FF2B5EF4-FFF2-40B4-BE49-F238E27FC236}">
                  <a16:creationId xmlns:a16="http://schemas.microsoft.com/office/drawing/2014/main" id="{6638F4AE-1054-4A92-94A2-DE145CDE7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" y="2040"/>
              <a:ext cx="27" cy="44"/>
            </a:xfrm>
            <a:custGeom>
              <a:avLst/>
              <a:gdLst>
                <a:gd name="T0" fmla="*/ 0 w 17"/>
                <a:gd name="T1" fmla="*/ 9 h 33"/>
                <a:gd name="T2" fmla="*/ 52 w 17"/>
                <a:gd name="T3" fmla="*/ 23 h 33"/>
                <a:gd name="T4" fmla="*/ 68 w 17"/>
                <a:gd name="T5" fmla="*/ 79 h 33"/>
                <a:gd name="T6" fmla="*/ 0 w 17"/>
                <a:gd name="T7" fmla="*/ 15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3">
                  <a:moveTo>
                    <a:pt x="0" y="4"/>
                  </a:moveTo>
                  <a:cubicBezTo>
                    <a:pt x="3" y="0"/>
                    <a:pt x="10" y="6"/>
                    <a:pt x="13" y="10"/>
                  </a:cubicBezTo>
                  <a:cubicBezTo>
                    <a:pt x="16" y="16"/>
                    <a:pt x="16" y="26"/>
                    <a:pt x="17" y="33"/>
                  </a:cubicBezTo>
                  <a:cubicBezTo>
                    <a:pt x="14" y="25"/>
                    <a:pt x="10" y="9"/>
                    <a:pt x="0" y="6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189">
              <a:extLst>
                <a:ext uri="{FF2B5EF4-FFF2-40B4-BE49-F238E27FC236}">
                  <a16:creationId xmlns:a16="http://schemas.microsoft.com/office/drawing/2014/main" id="{319D0619-8C44-47CB-8444-7F3E6DB5E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1730"/>
              <a:ext cx="87" cy="97"/>
            </a:xfrm>
            <a:custGeom>
              <a:avLst/>
              <a:gdLst>
                <a:gd name="T0" fmla="*/ 155 w 65"/>
                <a:gd name="T1" fmla="*/ 0 h 73"/>
                <a:gd name="T2" fmla="*/ 48 w 65"/>
                <a:gd name="T3" fmla="*/ 57 h 73"/>
                <a:gd name="T4" fmla="*/ 27 w 65"/>
                <a:gd name="T5" fmla="*/ 113 h 73"/>
                <a:gd name="T6" fmla="*/ 0 w 65"/>
                <a:gd name="T7" fmla="*/ 171 h 73"/>
                <a:gd name="T8" fmla="*/ 43 w 65"/>
                <a:gd name="T9" fmla="*/ 114 h 73"/>
                <a:gd name="T10" fmla="*/ 48 w 65"/>
                <a:gd name="T11" fmla="*/ 70 h 73"/>
                <a:gd name="T12" fmla="*/ 137 w 65"/>
                <a:gd name="T13" fmla="*/ 15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73">
                  <a:moveTo>
                    <a:pt x="65" y="0"/>
                  </a:moveTo>
                  <a:cubicBezTo>
                    <a:pt x="50" y="4"/>
                    <a:pt x="32" y="14"/>
                    <a:pt x="20" y="24"/>
                  </a:cubicBezTo>
                  <a:cubicBezTo>
                    <a:pt x="12" y="31"/>
                    <a:pt x="13" y="38"/>
                    <a:pt x="11" y="48"/>
                  </a:cubicBezTo>
                  <a:cubicBezTo>
                    <a:pt x="10" y="58"/>
                    <a:pt x="5" y="63"/>
                    <a:pt x="0" y="73"/>
                  </a:cubicBezTo>
                  <a:cubicBezTo>
                    <a:pt x="8" y="68"/>
                    <a:pt x="15" y="58"/>
                    <a:pt x="18" y="49"/>
                  </a:cubicBezTo>
                  <a:cubicBezTo>
                    <a:pt x="19" y="43"/>
                    <a:pt x="17" y="37"/>
                    <a:pt x="20" y="30"/>
                  </a:cubicBezTo>
                  <a:cubicBezTo>
                    <a:pt x="29" y="14"/>
                    <a:pt x="44" y="15"/>
                    <a:pt x="57" y="6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Freeform 190">
              <a:extLst>
                <a:ext uri="{FF2B5EF4-FFF2-40B4-BE49-F238E27FC236}">
                  <a16:creationId xmlns:a16="http://schemas.microsoft.com/office/drawing/2014/main" id="{532328D3-A0C8-4341-AC4B-30DBD9474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1683"/>
              <a:ext cx="37" cy="56"/>
            </a:xfrm>
            <a:custGeom>
              <a:avLst/>
              <a:gdLst>
                <a:gd name="T0" fmla="*/ 0 w 28"/>
                <a:gd name="T1" fmla="*/ 21 h 42"/>
                <a:gd name="T2" fmla="*/ 59 w 28"/>
                <a:gd name="T3" fmla="*/ 1 h 42"/>
                <a:gd name="T4" fmla="*/ 58 w 28"/>
                <a:gd name="T5" fmla="*/ 41 h 42"/>
                <a:gd name="T6" fmla="*/ 50 w 28"/>
                <a:gd name="T7" fmla="*/ 100 h 42"/>
                <a:gd name="T8" fmla="*/ 49 w 28"/>
                <a:gd name="T9" fmla="*/ 16 h 42"/>
                <a:gd name="T10" fmla="*/ 5 w 28"/>
                <a:gd name="T11" fmla="*/ 21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42">
                  <a:moveTo>
                    <a:pt x="0" y="9"/>
                  </a:moveTo>
                  <a:cubicBezTo>
                    <a:pt x="8" y="8"/>
                    <a:pt x="16" y="0"/>
                    <a:pt x="26" y="1"/>
                  </a:cubicBezTo>
                  <a:cubicBezTo>
                    <a:pt x="28" y="5"/>
                    <a:pt x="26" y="12"/>
                    <a:pt x="25" y="17"/>
                  </a:cubicBezTo>
                  <a:cubicBezTo>
                    <a:pt x="24" y="24"/>
                    <a:pt x="24" y="35"/>
                    <a:pt x="22" y="42"/>
                  </a:cubicBezTo>
                  <a:cubicBezTo>
                    <a:pt x="21" y="35"/>
                    <a:pt x="26" y="13"/>
                    <a:pt x="21" y="7"/>
                  </a:cubicBezTo>
                  <a:cubicBezTo>
                    <a:pt x="19" y="4"/>
                    <a:pt x="3" y="6"/>
                    <a:pt x="2" y="9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Freeform 191">
              <a:extLst>
                <a:ext uri="{FF2B5EF4-FFF2-40B4-BE49-F238E27FC236}">
                  <a16:creationId xmlns:a16="http://schemas.microsoft.com/office/drawing/2014/main" id="{DED8BC04-EC62-4468-A146-A2646D087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2178"/>
              <a:ext cx="27" cy="71"/>
            </a:xfrm>
            <a:custGeom>
              <a:avLst/>
              <a:gdLst>
                <a:gd name="T0" fmla="*/ 5 w 17"/>
                <a:gd name="T1" fmla="*/ 0 h 53"/>
                <a:gd name="T2" fmla="*/ 35 w 17"/>
                <a:gd name="T3" fmla="*/ 21 h 53"/>
                <a:gd name="T4" fmla="*/ 56 w 17"/>
                <a:gd name="T5" fmla="*/ 48 h 53"/>
                <a:gd name="T6" fmla="*/ 48 w 17"/>
                <a:gd name="T7" fmla="*/ 127 h 53"/>
                <a:gd name="T8" fmla="*/ 64 w 17"/>
                <a:gd name="T9" fmla="*/ 51 h 53"/>
                <a:gd name="T10" fmla="*/ 8 w 17"/>
                <a:gd name="T11" fmla="*/ 12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3">
                  <a:moveTo>
                    <a:pt x="1" y="0"/>
                  </a:moveTo>
                  <a:cubicBezTo>
                    <a:pt x="0" y="5"/>
                    <a:pt x="6" y="6"/>
                    <a:pt x="9" y="9"/>
                  </a:cubicBezTo>
                  <a:cubicBezTo>
                    <a:pt x="11" y="12"/>
                    <a:pt x="13" y="16"/>
                    <a:pt x="14" y="20"/>
                  </a:cubicBezTo>
                  <a:cubicBezTo>
                    <a:pt x="17" y="30"/>
                    <a:pt x="13" y="43"/>
                    <a:pt x="12" y="53"/>
                  </a:cubicBezTo>
                  <a:cubicBezTo>
                    <a:pt x="12" y="42"/>
                    <a:pt x="17" y="32"/>
                    <a:pt x="16" y="21"/>
                  </a:cubicBezTo>
                  <a:cubicBezTo>
                    <a:pt x="15" y="14"/>
                    <a:pt x="11" y="4"/>
                    <a:pt x="2" y="5"/>
                  </a:cubicBezTo>
                </a:path>
              </a:pathLst>
            </a:custGeom>
            <a:solidFill>
              <a:srgbClr val="DD9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Freeform 192">
              <a:extLst>
                <a:ext uri="{FF2B5EF4-FFF2-40B4-BE49-F238E27FC236}">
                  <a16:creationId xmlns:a16="http://schemas.microsoft.com/office/drawing/2014/main" id="{7DF373F8-B460-4037-9BE9-B926B6722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2404"/>
              <a:ext cx="220" cy="226"/>
            </a:xfrm>
            <a:custGeom>
              <a:avLst/>
              <a:gdLst>
                <a:gd name="T0" fmla="*/ 16 w 165"/>
                <a:gd name="T1" fmla="*/ 143 h 169"/>
                <a:gd name="T2" fmla="*/ 63 w 165"/>
                <a:gd name="T3" fmla="*/ 179 h 169"/>
                <a:gd name="T4" fmla="*/ 116 w 165"/>
                <a:gd name="T5" fmla="*/ 211 h 169"/>
                <a:gd name="T6" fmla="*/ 185 w 165"/>
                <a:gd name="T7" fmla="*/ 275 h 169"/>
                <a:gd name="T8" fmla="*/ 213 w 165"/>
                <a:gd name="T9" fmla="*/ 338 h 169"/>
                <a:gd name="T10" fmla="*/ 235 w 165"/>
                <a:gd name="T11" fmla="*/ 404 h 169"/>
                <a:gd name="T12" fmla="*/ 268 w 165"/>
                <a:gd name="T13" fmla="*/ 306 h 169"/>
                <a:gd name="T14" fmla="*/ 313 w 165"/>
                <a:gd name="T15" fmla="*/ 198 h 169"/>
                <a:gd name="T16" fmla="*/ 353 w 165"/>
                <a:gd name="T17" fmla="*/ 106 h 169"/>
                <a:gd name="T18" fmla="*/ 377 w 165"/>
                <a:gd name="T19" fmla="*/ 27 h 169"/>
                <a:gd name="T20" fmla="*/ 327 w 165"/>
                <a:gd name="T21" fmla="*/ 64 h 169"/>
                <a:gd name="T22" fmla="*/ 276 w 165"/>
                <a:gd name="T23" fmla="*/ 163 h 169"/>
                <a:gd name="T24" fmla="*/ 185 w 165"/>
                <a:gd name="T25" fmla="*/ 201 h 169"/>
                <a:gd name="T26" fmla="*/ 73 w 165"/>
                <a:gd name="T27" fmla="*/ 158 h 169"/>
                <a:gd name="T28" fmla="*/ 20 w 165"/>
                <a:gd name="T29" fmla="*/ 143 h 1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5" h="169">
                  <a:moveTo>
                    <a:pt x="7" y="60"/>
                  </a:moveTo>
                  <a:cubicBezTo>
                    <a:pt x="14" y="65"/>
                    <a:pt x="18" y="71"/>
                    <a:pt x="26" y="75"/>
                  </a:cubicBezTo>
                  <a:cubicBezTo>
                    <a:pt x="33" y="79"/>
                    <a:pt x="42" y="83"/>
                    <a:pt x="49" y="88"/>
                  </a:cubicBezTo>
                  <a:cubicBezTo>
                    <a:pt x="59" y="96"/>
                    <a:pt x="70" y="105"/>
                    <a:pt x="78" y="115"/>
                  </a:cubicBezTo>
                  <a:cubicBezTo>
                    <a:pt x="84" y="122"/>
                    <a:pt x="88" y="132"/>
                    <a:pt x="90" y="141"/>
                  </a:cubicBezTo>
                  <a:cubicBezTo>
                    <a:pt x="91" y="146"/>
                    <a:pt x="92" y="169"/>
                    <a:pt x="99" y="169"/>
                  </a:cubicBezTo>
                  <a:cubicBezTo>
                    <a:pt x="105" y="169"/>
                    <a:pt x="111" y="134"/>
                    <a:pt x="113" y="128"/>
                  </a:cubicBezTo>
                  <a:cubicBezTo>
                    <a:pt x="117" y="112"/>
                    <a:pt x="123" y="97"/>
                    <a:pt x="132" y="83"/>
                  </a:cubicBezTo>
                  <a:cubicBezTo>
                    <a:pt x="139" y="71"/>
                    <a:pt x="143" y="57"/>
                    <a:pt x="149" y="44"/>
                  </a:cubicBezTo>
                  <a:cubicBezTo>
                    <a:pt x="152" y="36"/>
                    <a:pt x="165" y="19"/>
                    <a:pt x="159" y="11"/>
                  </a:cubicBezTo>
                  <a:cubicBezTo>
                    <a:pt x="152" y="0"/>
                    <a:pt x="142" y="20"/>
                    <a:pt x="138" y="27"/>
                  </a:cubicBezTo>
                  <a:cubicBezTo>
                    <a:pt x="130" y="40"/>
                    <a:pt x="123" y="54"/>
                    <a:pt x="116" y="68"/>
                  </a:cubicBezTo>
                  <a:cubicBezTo>
                    <a:pt x="106" y="88"/>
                    <a:pt x="98" y="91"/>
                    <a:pt x="78" y="84"/>
                  </a:cubicBezTo>
                  <a:cubicBezTo>
                    <a:pt x="61" y="78"/>
                    <a:pt x="44" y="78"/>
                    <a:pt x="31" y="66"/>
                  </a:cubicBezTo>
                  <a:cubicBezTo>
                    <a:pt x="28" y="62"/>
                    <a:pt x="0" y="43"/>
                    <a:pt x="8" y="60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Freeform 193">
              <a:extLst>
                <a:ext uri="{FF2B5EF4-FFF2-40B4-BE49-F238E27FC236}">
                  <a16:creationId xmlns:a16="http://schemas.microsoft.com/office/drawing/2014/main" id="{B0DE24D2-5E6F-4371-B73B-B9E2D2EA2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2525"/>
              <a:ext cx="63" cy="86"/>
            </a:xfrm>
            <a:custGeom>
              <a:avLst/>
              <a:gdLst>
                <a:gd name="T0" fmla="*/ 9 w 47"/>
                <a:gd name="T1" fmla="*/ 114 h 64"/>
                <a:gd name="T2" fmla="*/ 51 w 47"/>
                <a:gd name="T3" fmla="*/ 133 h 64"/>
                <a:gd name="T4" fmla="*/ 91 w 47"/>
                <a:gd name="T5" fmla="*/ 114 h 64"/>
                <a:gd name="T6" fmla="*/ 105 w 47"/>
                <a:gd name="T7" fmla="*/ 63 h 64"/>
                <a:gd name="T8" fmla="*/ 105 w 47"/>
                <a:gd name="T9" fmla="*/ 0 h 64"/>
                <a:gd name="T10" fmla="*/ 113 w 47"/>
                <a:gd name="T11" fmla="*/ 40 h 64"/>
                <a:gd name="T12" fmla="*/ 107 w 47"/>
                <a:gd name="T13" fmla="*/ 93 h 64"/>
                <a:gd name="T14" fmla="*/ 64 w 47"/>
                <a:gd name="T15" fmla="*/ 153 h 64"/>
                <a:gd name="T16" fmla="*/ 16 w 47"/>
                <a:gd name="T17" fmla="*/ 136 h 64"/>
                <a:gd name="T18" fmla="*/ 1 w 47"/>
                <a:gd name="T19" fmla="*/ 125 h 64"/>
                <a:gd name="T20" fmla="*/ 5 w 47"/>
                <a:gd name="T21" fmla="*/ 117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64">
                  <a:moveTo>
                    <a:pt x="4" y="47"/>
                  </a:moveTo>
                  <a:cubicBezTo>
                    <a:pt x="5" y="53"/>
                    <a:pt x="17" y="55"/>
                    <a:pt x="21" y="55"/>
                  </a:cubicBezTo>
                  <a:cubicBezTo>
                    <a:pt x="27" y="54"/>
                    <a:pt x="35" y="52"/>
                    <a:pt x="38" y="47"/>
                  </a:cubicBezTo>
                  <a:cubicBezTo>
                    <a:pt x="41" y="41"/>
                    <a:pt x="43" y="33"/>
                    <a:pt x="43" y="26"/>
                  </a:cubicBezTo>
                  <a:cubicBezTo>
                    <a:pt x="43" y="18"/>
                    <a:pt x="38" y="7"/>
                    <a:pt x="43" y="0"/>
                  </a:cubicBezTo>
                  <a:cubicBezTo>
                    <a:pt x="46" y="3"/>
                    <a:pt x="47" y="12"/>
                    <a:pt x="47" y="16"/>
                  </a:cubicBezTo>
                  <a:cubicBezTo>
                    <a:pt x="47" y="23"/>
                    <a:pt x="47" y="31"/>
                    <a:pt x="45" y="38"/>
                  </a:cubicBezTo>
                  <a:cubicBezTo>
                    <a:pt x="43" y="49"/>
                    <a:pt x="39" y="60"/>
                    <a:pt x="27" y="63"/>
                  </a:cubicBezTo>
                  <a:cubicBezTo>
                    <a:pt x="20" y="64"/>
                    <a:pt x="12" y="60"/>
                    <a:pt x="7" y="56"/>
                  </a:cubicBezTo>
                  <a:cubicBezTo>
                    <a:pt x="5" y="55"/>
                    <a:pt x="2" y="53"/>
                    <a:pt x="1" y="51"/>
                  </a:cubicBezTo>
                  <a:cubicBezTo>
                    <a:pt x="1" y="49"/>
                    <a:pt x="0" y="47"/>
                    <a:pt x="2" y="48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Freeform 194">
              <a:extLst>
                <a:ext uri="{FF2B5EF4-FFF2-40B4-BE49-F238E27FC236}">
                  <a16:creationId xmlns:a16="http://schemas.microsoft.com/office/drawing/2014/main" id="{1FBD219E-6C20-4740-8D28-AC4433CDA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1869"/>
              <a:ext cx="102" cy="197"/>
            </a:xfrm>
            <a:custGeom>
              <a:avLst/>
              <a:gdLst>
                <a:gd name="T0" fmla="*/ 141 w 76"/>
                <a:gd name="T1" fmla="*/ 319 h 148"/>
                <a:gd name="T2" fmla="*/ 119 w 76"/>
                <a:gd name="T3" fmla="*/ 248 h 148"/>
                <a:gd name="T4" fmla="*/ 99 w 76"/>
                <a:gd name="T5" fmla="*/ 205 h 148"/>
                <a:gd name="T6" fmla="*/ 68 w 76"/>
                <a:gd name="T7" fmla="*/ 170 h 148"/>
                <a:gd name="T8" fmla="*/ 38 w 76"/>
                <a:gd name="T9" fmla="*/ 140 h 148"/>
                <a:gd name="T10" fmla="*/ 58 w 76"/>
                <a:gd name="T11" fmla="*/ 133 h 148"/>
                <a:gd name="T12" fmla="*/ 48 w 76"/>
                <a:gd name="T13" fmla="*/ 105 h 148"/>
                <a:gd name="T14" fmla="*/ 12 w 76"/>
                <a:gd name="T15" fmla="*/ 23 h 148"/>
                <a:gd name="T16" fmla="*/ 105 w 76"/>
                <a:gd name="T17" fmla="*/ 146 h 148"/>
                <a:gd name="T18" fmla="*/ 111 w 76"/>
                <a:gd name="T19" fmla="*/ 100 h 148"/>
                <a:gd name="T20" fmla="*/ 121 w 76"/>
                <a:gd name="T21" fmla="*/ 141 h 148"/>
                <a:gd name="T22" fmla="*/ 128 w 76"/>
                <a:gd name="T23" fmla="*/ 193 h 148"/>
                <a:gd name="T24" fmla="*/ 172 w 76"/>
                <a:gd name="T25" fmla="*/ 177 h 148"/>
                <a:gd name="T26" fmla="*/ 168 w 76"/>
                <a:gd name="T27" fmla="*/ 236 h 148"/>
                <a:gd name="T28" fmla="*/ 162 w 76"/>
                <a:gd name="T29" fmla="*/ 299 h 148"/>
                <a:gd name="T30" fmla="*/ 157 w 76"/>
                <a:gd name="T31" fmla="*/ 343 h 148"/>
                <a:gd name="T32" fmla="*/ 138 w 76"/>
                <a:gd name="T33" fmla="*/ 321 h 1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6" h="148">
                  <a:moveTo>
                    <a:pt x="58" y="135"/>
                  </a:moveTo>
                  <a:cubicBezTo>
                    <a:pt x="57" y="125"/>
                    <a:pt x="52" y="114"/>
                    <a:pt x="49" y="105"/>
                  </a:cubicBezTo>
                  <a:cubicBezTo>
                    <a:pt x="47" y="99"/>
                    <a:pt x="44" y="92"/>
                    <a:pt x="41" y="87"/>
                  </a:cubicBezTo>
                  <a:cubicBezTo>
                    <a:pt x="37" y="81"/>
                    <a:pt x="33" y="76"/>
                    <a:pt x="28" y="72"/>
                  </a:cubicBezTo>
                  <a:cubicBezTo>
                    <a:pt x="24" y="68"/>
                    <a:pt x="19" y="63"/>
                    <a:pt x="16" y="59"/>
                  </a:cubicBezTo>
                  <a:cubicBezTo>
                    <a:pt x="18" y="56"/>
                    <a:pt x="22" y="60"/>
                    <a:pt x="24" y="56"/>
                  </a:cubicBezTo>
                  <a:cubicBezTo>
                    <a:pt x="26" y="52"/>
                    <a:pt x="22" y="46"/>
                    <a:pt x="20" y="44"/>
                  </a:cubicBezTo>
                  <a:cubicBezTo>
                    <a:pt x="17" y="38"/>
                    <a:pt x="0" y="15"/>
                    <a:pt x="5" y="10"/>
                  </a:cubicBezTo>
                  <a:cubicBezTo>
                    <a:pt x="15" y="0"/>
                    <a:pt x="37" y="59"/>
                    <a:pt x="43" y="62"/>
                  </a:cubicBezTo>
                  <a:cubicBezTo>
                    <a:pt x="46" y="57"/>
                    <a:pt x="41" y="45"/>
                    <a:pt x="46" y="42"/>
                  </a:cubicBezTo>
                  <a:cubicBezTo>
                    <a:pt x="50" y="46"/>
                    <a:pt x="49" y="55"/>
                    <a:pt x="50" y="60"/>
                  </a:cubicBezTo>
                  <a:cubicBezTo>
                    <a:pt x="51" y="67"/>
                    <a:pt x="51" y="75"/>
                    <a:pt x="53" y="82"/>
                  </a:cubicBezTo>
                  <a:cubicBezTo>
                    <a:pt x="59" y="98"/>
                    <a:pt x="65" y="80"/>
                    <a:pt x="71" y="75"/>
                  </a:cubicBezTo>
                  <a:cubicBezTo>
                    <a:pt x="76" y="80"/>
                    <a:pt x="70" y="94"/>
                    <a:pt x="69" y="100"/>
                  </a:cubicBezTo>
                  <a:cubicBezTo>
                    <a:pt x="67" y="109"/>
                    <a:pt x="66" y="118"/>
                    <a:pt x="67" y="127"/>
                  </a:cubicBezTo>
                  <a:cubicBezTo>
                    <a:pt x="67" y="132"/>
                    <a:pt x="70" y="143"/>
                    <a:pt x="65" y="146"/>
                  </a:cubicBezTo>
                  <a:cubicBezTo>
                    <a:pt x="61" y="148"/>
                    <a:pt x="57" y="140"/>
                    <a:pt x="57" y="136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Freeform 195">
              <a:extLst>
                <a:ext uri="{FF2B5EF4-FFF2-40B4-BE49-F238E27FC236}">
                  <a16:creationId xmlns:a16="http://schemas.microsoft.com/office/drawing/2014/main" id="{F29568E1-54A2-4E8B-A6F1-25287152B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767"/>
              <a:ext cx="28" cy="159"/>
            </a:xfrm>
            <a:custGeom>
              <a:avLst/>
              <a:gdLst>
                <a:gd name="T0" fmla="*/ 31 w 21"/>
                <a:gd name="T1" fmla="*/ 0 h 119"/>
                <a:gd name="T2" fmla="*/ 37 w 21"/>
                <a:gd name="T3" fmla="*/ 87 h 119"/>
                <a:gd name="T4" fmla="*/ 49 w 21"/>
                <a:gd name="T5" fmla="*/ 147 h 119"/>
                <a:gd name="T6" fmla="*/ 36 w 21"/>
                <a:gd name="T7" fmla="*/ 203 h 119"/>
                <a:gd name="T8" fmla="*/ 0 w 21"/>
                <a:gd name="T9" fmla="*/ 283 h 119"/>
                <a:gd name="T10" fmla="*/ 31 w 21"/>
                <a:gd name="T11" fmla="*/ 136 h 119"/>
                <a:gd name="T12" fmla="*/ 23 w 21"/>
                <a:gd name="T13" fmla="*/ 73 h 119"/>
                <a:gd name="T14" fmla="*/ 28 w 21"/>
                <a:gd name="T15" fmla="*/ 12 h 1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119">
                  <a:moveTo>
                    <a:pt x="13" y="0"/>
                  </a:moveTo>
                  <a:cubicBezTo>
                    <a:pt x="16" y="12"/>
                    <a:pt x="14" y="25"/>
                    <a:pt x="16" y="37"/>
                  </a:cubicBezTo>
                  <a:cubicBezTo>
                    <a:pt x="18" y="45"/>
                    <a:pt x="20" y="53"/>
                    <a:pt x="21" y="61"/>
                  </a:cubicBezTo>
                  <a:cubicBezTo>
                    <a:pt x="21" y="70"/>
                    <a:pt x="18" y="77"/>
                    <a:pt x="15" y="85"/>
                  </a:cubicBezTo>
                  <a:cubicBezTo>
                    <a:pt x="11" y="96"/>
                    <a:pt x="7" y="109"/>
                    <a:pt x="0" y="119"/>
                  </a:cubicBezTo>
                  <a:cubicBezTo>
                    <a:pt x="6" y="98"/>
                    <a:pt x="14" y="79"/>
                    <a:pt x="13" y="57"/>
                  </a:cubicBezTo>
                  <a:cubicBezTo>
                    <a:pt x="12" y="48"/>
                    <a:pt x="11" y="40"/>
                    <a:pt x="10" y="31"/>
                  </a:cubicBezTo>
                  <a:cubicBezTo>
                    <a:pt x="10" y="22"/>
                    <a:pt x="13" y="14"/>
                    <a:pt x="12" y="5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Freeform 196">
              <a:extLst>
                <a:ext uri="{FF2B5EF4-FFF2-40B4-BE49-F238E27FC236}">
                  <a16:creationId xmlns:a16="http://schemas.microsoft.com/office/drawing/2014/main" id="{62571104-1E98-4F75-80F1-BE01D01BA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1849"/>
              <a:ext cx="66" cy="46"/>
            </a:xfrm>
            <a:custGeom>
              <a:avLst/>
              <a:gdLst>
                <a:gd name="T0" fmla="*/ 37 w 50"/>
                <a:gd name="T1" fmla="*/ 0 h 35"/>
                <a:gd name="T2" fmla="*/ 115 w 50"/>
                <a:gd name="T3" fmla="*/ 79 h 35"/>
                <a:gd name="T4" fmla="*/ 55 w 50"/>
                <a:gd name="T5" fmla="*/ 49 h 35"/>
                <a:gd name="T6" fmla="*/ 37 w 50"/>
                <a:gd name="T7" fmla="*/ 7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5">
                  <a:moveTo>
                    <a:pt x="16" y="0"/>
                  </a:moveTo>
                  <a:cubicBezTo>
                    <a:pt x="0" y="24"/>
                    <a:pt x="34" y="30"/>
                    <a:pt x="50" y="35"/>
                  </a:cubicBezTo>
                  <a:cubicBezTo>
                    <a:pt x="42" y="30"/>
                    <a:pt x="32" y="26"/>
                    <a:pt x="24" y="21"/>
                  </a:cubicBezTo>
                  <a:cubicBezTo>
                    <a:pt x="19" y="17"/>
                    <a:pt x="10" y="11"/>
                    <a:pt x="16" y="3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Freeform 197">
              <a:extLst>
                <a:ext uri="{FF2B5EF4-FFF2-40B4-BE49-F238E27FC236}">
                  <a16:creationId xmlns:a16="http://schemas.microsoft.com/office/drawing/2014/main" id="{F619480A-5407-49EB-904F-24B4B782B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2006"/>
              <a:ext cx="61" cy="91"/>
            </a:xfrm>
            <a:custGeom>
              <a:avLst/>
              <a:gdLst>
                <a:gd name="T0" fmla="*/ 85 w 46"/>
                <a:gd name="T1" fmla="*/ 12 h 68"/>
                <a:gd name="T2" fmla="*/ 40 w 46"/>
                <a:gd name="T3" fmla="*/ 43 h 68"/>
                <a:gd name="T4" fmla="*/ 12 w 46"/>
                <a:gd name="T5" fmla="*/ 134 h 68"/>
                <a:gd name="T6" fmla="*/ 42 w 46"/>
                <a:gd name="T7" fmla="*/ 112 h 68"/>
                <a:gd name="T8" fmla="*/ 66 w 46"/>
                <a:gd name="T9" fmla="*/ 58 h 68"/>
                <a:gd name="T10" fmla="*/ 85 w 46"/>
                <a:gd name="T11" fmla="*/ 16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68">
                  <a:moveTo>
                    <a:pt x="36" y="5"/>
                  </a:moveTo>
                  <a:cubicBezTo>
                    <a:pt x="25" y="0"/>
                    <a:pt x="21" y="9"/>
                    <a:pt x="17" y="18"/>
                  </a:cubicBezTo>
                  <a:cubicBezTo>
                    <a:pt x="11" y="27"/>
                    <a:pt x="0" y="44"/>
                    <a:pt x="5" y="56"/>
                  </a:cubicBezTo>
                  <a:cubicBezTo>
                    <a:pt x="11" y="68"/>
                    <a:pt x="17" y="53"/>
                    <a:pt x="18" y="47"/>
                  </a:cubicBezTo>
                  <a:cubicBezTo>
                    <a:pt x="21" y="38"/>
                    <a:pt x="22" y="30"/>
                    <a:pt x="29" y="24"/>
                  </a:cubicBezTo>
                  <a:cubicBezTo>
                    <a:pt x="36" y="19"/>
                    <a:pt x="46" y="16"/>
                    <a:pt x="36" y="7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Freeform 198">
              <a:extLst>
                <a:ext uri="{FF2B5EF4-FFF2-40B4-BE49-F238E27FC236}">
                  <a16:creationId xmlns:a16="http://schemas.microsoft.com/office/drawing/2014/main" id="{2D559447-4376-4060-AA00-19E984023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" y="2237"/>
              <a:ext cx="38" cy="46"/>
            </a:xfrm>
            <a:custGeom>
              <a:avLst/>
              <a:gdLst>
                <a:gd name="T0" fmla="*/ 20 w 28"/>
                <a:gd name="T1" fmla="*/ 12 h 34"/>
                <a:gd name="T2" fmla="*/ 0 w 28"/>
                <a:gd name="T3" fmla="*/ 43 h 34"/>
                <a:gd name="T4" fmla="*/ 30 w 28"/>
                <a:gd name="T5" fmla="*/ 83 h 34"/>
                <a:gd name="T6" fmla="*/ 50 w 28"/>
                <a:gd name="T7" fmla="*/ 50 h 34"/>
                <a:gd name="T8" fmla="*/ 20 w 28"/>
                <a:gd name="T9" fmla="*/ 16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34">
                  <a:moveTo>
                    <a:pt x="8" y="5"/>
                  </a:moveTo>
                  <a:cubicBezTo>
                    <a:pt x="0" y="0"/>
                    <a:pt x="0" y="13"/>
                    <a:pt x="0" y="18"/>
                  </a:cubicBezTo>
                  <a:cubicBezTo>
                    <a:pt x="0" y="30"/>
                    <a:pt x="0" y="34"/>
                    <a:pt x="12" y="33"/>
                  </a:cubicBezTo>
                  <a:cubicBezTo>
                    <a:pt x="22" y="32"/>
                    <a:pt x="28" y="30"/>
                    <a:pt x="20" y="20"/>
                  </a:cubicBezTo>
                  <a:cubicBezTo>
                    <a:pt x="17" y="16"/>
                    <a:pt x="12" y="10"/>
                    <a:pt x="8" y="7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Freeform 199">
              <a:extLst>
                <a:ext uri="{FF2B5EF4-FFF2-40B4-BE49-F238E27FC236}">
                  <a16:creationId xmlns:a16="http://schemas.microsoft.com/office/drawing/2014/main" id="{45315CB9-3824-4C58-A884-3ADAFEC02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092"/>
              <a:ext cx="39" cy="64"/>
            </a:xfrm>
            <a:custGeom>
              <a:avLst/>
              <a:gdLst>
                <a:gd name="T0" fmla="*/ 30 w 29"/>
                <a:gd name="T1" fmla="*/ 15 h 48"/>
                <a:gd name="T2" fmla="*/ 15 w 29"/>
                <a:gd name="T3" fmla="*/ 0 h 48"/>
                <a:gd name="T4" fmla="*/ 9 w 29"/>
                <a:gd name="T5" fmla="*/ 49 h 48"/>
                <a:gd name="T6" fmla="*/ 27 w 29"/>
                <a:gd name="T7" fmla="*/ 107 h 48"/>
                <a:gd name="T8" fmla="*/ 22 w 29"/>
                <a:gd name="T9" fmla="*/ 15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8">
                  <a:moveTo>
                    <a:pt x="12" y="6"/>
                  </a:moveTo>
                  <a:cubicBezTo>
                    <a:pt x="11" y="3"/>
                    <a:pt x="9" y="1"/>
                    <a:pt x="6" y="0"/>
                  </a:cubicBezTo>
                  <a:cubicBezTo>
                    <a:pt x="2" y="3"/>
                    <a:pt x="4" y="15"/>
                    <a:pt x="4" y="21"/>
                  </a:cubicBezTo>
                  <a:cubicBezTo>
                    <a:pt x="4" y="29"/>
                    <a:pt x="0" y="43"/>
                    <a:pt x="11" y="45"/>
                  </a:cubicBezTo>
                  <a:cubicBezTo>
                    <a:pt x="29" y="48"/>
                    <a:pt x="15" y="13"/>
                    <a:pt x="9" y="6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Freeform 200">
              <a:extLst>
                <a:ext uri="{FF2B5EF4-FFF2-40B4-BE49-F238E27FC236}">
                  <a16:creationId xmlns:a16="http://schemas.microsoft.com/office/drawing/2014/main" id="{E08981A0-656D-47EF-A94F-5A276F10A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2050"/>
              <a:ext cx="27" cy="48"/>
            </a:xfrm>
            <a:custGeom>
              <a:avLst/>
              <a:gdLst>
                <a:gd name="T0" fmla="*/ 5 w 18"/>
                <a:gd name="T1" fmla="*/ 20 h 36"/>
                <a:gd name="T2" fmla="*/ 35 w 18"/>
                <a:gd name="T3" fmla="*/ 16 h 36"/>
                <a:gd name="T4" fmla="*/ 62 w 18"/>
                <a:gd name="T5" fmla="*/ 52 h 36"/>
                <a:gd name="T6" fmla="*/ 12 w 18"/>
                <a:gd name="T7" fmla="*/ 1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6">
                  <a:moveTo>
                    <a:pt x="1" y="8"/>
                  </a:moveTo>
                  <a:cubicBezTo>
                    <a:pt x="0" y="0"/>
                    <a:pt x="8" y="5"/>
                    <a:pt x="10" y="7"/>
                  </a:cubicBezTo>
                  <a:cubicBezTo>
                    <a:pt x="13" y="10"/>
                    <a:pt x="18" y="19"/>
                    <a:pt x="18" y="22"/>
                  </a:cubicBezTo>
                  <a:cubicBezTo>
                    <a:pt x="17" y="36"/>
                    <a:pt x="3" y="13"/>
                    <a:pt x="3" y="6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Freeform 201">
              <a:extLst>
                <a:ext uri="{FF2B5EF4-FFF2-40B4-BE49-F238E27FC236}">
                  <a16:creationId xmlns:a16="http://schemas.microsoft.com/office/drawing/2014/main" id="{B8AF9DBA-292A-4522-A6A1-F666D55D0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2137"/>
              <a:ext cx="55" cy="28"/>
            </a:xfrm>
            <a:custGeom>
              <a:avLst/>
              <a:gdLst>
                <a:gd name="T0" fmla="*/ 0 w 41"/>
                <a:gd name="T1" fmla="*/ 0 h 21"/>
                <a:gd name="T2" fmla="*/ 58 w 41"/>
                <a:gd name="T3" fmla="*/ 28 h 21"/>
                <a:gd name="T4" fmla="*/ 94 w 41"/>
                <a:gd name="T5" fmla="*/ 9 h 21"/>
                <a:gd name="T6" fmla="*/ 56 w 41"/>
                <a:gd name="T7" fmla="*/ 48 h 21"/>
                <a:gd name="T8" fmla="*/ 7 w 41"/>
                <a:gd name="T9" fmla="*/ 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21">
                  <a:moveTo>
                    <a:pt x="0" y="0"/>
                  </a:moveTo>
                  <a:cubicBezTo>
                    <a:pt x="7" y="4"/>
                    <a:pt x="15" y="11"/>
                    <a:pt x="24" y="12"/>
                  </a:cubicBezTo>
                  <a:cubicBezTo>
                    <a:pt x="32" y="12"/>
                    <a:pt x="35" y="9"/>
                    <a:pt x="39" y="4"/>
                  </a:cubicBezTo>
                  <a:cubicBezTo>
                    <a:pt x="41" y="15"/>
                    <a:pt x="32" y="21"/>
                    <a:pt x="23" y="20"/>
                  </a:cubicBezTo>
                  <a:cubicBezTo>
                    <a:pt x="13" y="19"/>
                    <a:pt x="7" y="11"/>
                    <a:pt x="3" y="4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Freeform 202">
              <a:extLst>
                <a:ext uri="{FF2B5EF4-FFF2-40B4-BE49-F238E27FC236}">
                  <a16:creationId xmlns:a16="http://schemas.microsoft.com/office/drawing/2014/main" id="{DA4DF250-8A8F-403D-ABF6-E798D7F97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2332"/>
              <a:ext cx="32" cy="84"/>
            </a:xfrm>
            <a:custGeom>
              <a:avLst/>
              <a:gdLst>
                <a:gd name="T0" fmla="*/ 0 w 24"/>
                <a:gd name="T1" fmla="*/ 63 h 63"/>
                <a:gd name="T2" fmla="*/ 43 w 24"/>
                <a:gd name="T3" fmla="*/ 0 h 63"/>
                <a:gd name="T4" fmla="*/ 49 w 24"/>
                <a:gd name="T5" fmla="*/ 149 h 63"/>
                <a:gd name="T6" fmla="*/ 21 w 24"/>
                <a:gd name="T7" fmla="*/ 97 h 63"/>
                <a:gd name="T8" fmla="*/ 1 w 24"/>
                <a:gd name="T9" fmla="*/ 65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63">
                  <a:moveTo>
                    <a:pt x="0" y="26"/>
                  </a:moveTo>
                  <a:cubicBezTo>
                    <a:pt x="16" y="30"/>
                    <a:pt x="19" y="13"/>
                    <a:pt x="18" y="0"/>
                  </a:cubicBezTo>
                  <a:cubicBezTo>
                    <a:pt x="24" y="20"/>
                    <a:pt x="16" y="42"/>
                    <a:pt x="21" y="63"/>
                  </a:cubicBezTo>
                  <a:cubicBezTo>
                    <a:pt x="18" y="54"/>
                    <a:pt x="14" y="49"/>
                    <a:pt x="9" y="41"/>
                  </a:cubicBezTo>
                  <a:cubicBezTo>
                    <a:pt x="7" y="38"/>
                    <a:pt x="1" y="32"/>
                    <a:pt x="1" y="28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Freeform 203">
              <a:extLst>
                <a:ext uri="{FF2B5EF4-FFF2-40B4-BE49-F238E27FC236}">
                  <a16:creationId xmlns:a16="http://schemas.microsoft.com/office/drawing/2014/main" id="{4F99013E-8E0C-4400-BD92-5E8ECAD2A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" y="2279"/>
              <a:ext cx="27" cy="42"/>
            </a:xfrm>
            <a:custGeom>
              <a:avLst/>
              <a:gdLst>
                <a:gd name="T0" fmla="*/ 29 w 11"/>
                <a:gd name="T1" fmla="*/ 51 h 32"/>
                <a:gd name="T2" fmla="*/ 61 w 11"/>
                <a:gd name="T3" fmla="*/ 0 h 32"/>
                <a:gd name="T4" fmla="*/ 162 w 11"/>
                <a:gd name="T5" fmla="*/ 37 h 32"/>
                <a:gd name="T6" fmla="*/ 61 w 11"/>
                <a:gd name="T7" fmla="*/ 72 h 32"/>
                <a:gd name="T8" fmla="*/ 12 w 11"/>
                <a:gd name="T9" fmla="*/ 5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32">
                  <a:moveTo>
                    <a:pt x="2" y="23"/>
                  </a:moveTo>
                  <a:cubicBezTo>
                    <a:pt x="0" y="17"/>
                    <a:pt x="0" y="5"/>
                    <a:pt x="4" y="0"/>
                  </a:cubicBezTo>
                  <a:cubicBezTo>
                    <a:pt x="7" y="3"/>
                    <a:pt x="11" y="12"/>
                    <a:pt x="11" y="16"/>
                  </a:cubicBezTo>
                  <a:cubicBezTo>
                    <a:pt x="10" y="22"/>
                    <a:pt x="4" y="25"/>
                    <a:pt x="4" y="32"/>
                  </a:cubicBezTo>
                  <a:cubicBezTo>
                    <a:pt x="2" y="29"/>
                    <a:pt x="2" y="26"/>
                    <a:pt x="1" y="23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Freeform 204">
              <a:extLst>
                <a:ext uri="{FF2B5EF4-FFF2-40B4-BE49-F238E27FC236}">
                  <a16:creationId xmlns:a16="http://schemas.microsoft.com/office/drawing/2014/main" id="{E962AB56-2E10-4AE0-BDB8-0C2DC0341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" y="2393"/>
              <a:ext cx="174" cy="98"/>
            </a:xfrm>
            <a:custGeom>
              <a:avLst/>
              <a:gdLst>
                <a:gd name="T0" fmla="*/ 9 w 130"/>
                <a:gd name="T1" fmla="*/ 136 h 73"/>
                <a:gd name="T2" fmla="*/ 1 w 130"/>
                <a:gd name="T3" fmla="*/ 109 h 73"/>
                <a:gd name="T4" fmla="*/ 12 w 130"/>
                <a:gd name="T5" fmla="*/ 79 h 73"/>
                <a:gd name="T6" fmla="*/ 48 w 130"/>
                <a:gd name="T7" fmla="*/ 54 h 73"/>
                <a:gd name="T8" fmla="*/ 94 w 130"/>
                <a:gd name="T9" fmla="*/ 47 h 73"/>
                <a:gd name="T10" fmla="*/ 312 w 130"/>
                <a:gd name="T11" fmla="*/ 1 h 73"/>
                <a:gd name="T12" fmla="*/ 256 w 130"/>
                <a:gd name="T13" fmla="*/ 21 h 73"/>
                <a:gd name="T14" fmla="*/ 171 w 130"/>
                <a:gd name="T15" fmla="*/ 43 h 73"/>
                <a:gd name="T16" fmla="*/ 44 w 130"/>
                <a:gd name="T17" fmla="*/ 86 h 73"/>
                <a:gd name="T18" fmla="*/ 15 w 130"/>
                <a:gd name="T19" fmla="*/ 130 h 73"/>
                <a:gd name="T20" fmla="*/ 44 w 130"/>
                <a:gd name="T21" fmla="*/ 177 h 73"/>
                <a:gd name="T22" fmla="*/ 9 w 130"/>
                <a:gd name="T23" fmla="*/ 136 h 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0" h="73">
                  <a:moveTo>
                    <a:pt x="4" y="56"/>
                  </a:moveTo>
                  <a:cubicBezTo>
                    <a:pt x="4" y="55"/>
                    <a:pt x="1" y="48"/>
                    <a:pt x="1" y="45"/>
                  </a:cubicBezTo>
                  <a:cubicBezTo>
                    <a:pt x="0" y="40"/>
                    <a:pt x="2" y="37"/>
                    <a:pt x="5" y="33"/>
                  </a:cubicBezTo>
                  <a:cubicBezTo>
                    <a:pt x="9" y="29"/>
                    <a:pt x="15" y="24"/>
                    <a:pt x="20" y="22"/>
                  </a:cubicBezTo>
                  <a:cubicBezTo>
                    <a:pt x="25" y="19"/>
                    <a:pt x="33" y="20"/>
                    <a:pt x="39" y="19"/>
                  </a:cubicBezTo>
                  <a:cubicBezTo>
                    <a:pt x="68" y="14"/>
                    <a:pt x="99" y="0"/>
                    <a:pt x="130" y="1"/>
                  </a:cubicBezTo>
                  <a:cubicBezTo>
                    <a:pt x="122" y="1"/>
                    <a:pt x="114" y="7"/>
                    <a:pt x="107" y="9"/>
                  </a:cubicBezTo>
                  <a:cubicBezTo>
                    <a:pt x="96" y="13"/>
                    <a:pt x="84" y="15"/>
                    <a:pt x="72" y="18"/>
                  </a:cubicBezTo>
                  <a:cubicBezTo>
                    <a:pt x="54" y="23"/>
                    <a:pt x="36" y="28"/>
                    <a:pt x="19" y="36"/>
                  </a:cubicBezTo>
                  <a:cubicBezTo>
                    <a:pt x="12" y="40"/>
                    <a:pt x="3" y="44"/>
                    <a:pt x="6" y="54"/>
                  </a:cubicBezTo>
                  <a:cubicBezTo>
                    <a:pt x="9" y="61"/>
                    <a:pt x="16" y="66"/>
                    <a:pt x="19" y="73"/>
                  </a:cubicBezTo>
                  <a:cubicBezTo>
                    <a:pt x="15" y="67"/>
                    <a:pt x="7" y="63"/>
                    <a:pt x="4" y="56"/>
                  </a:cubicBezTo>
                </a:path>
              </a:pathLst>
            </a:custGeom>
            <a:solidFill>
              <a:srgbClr val="BD7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Freeform 205">
              <a:extLst>
                <a:ext uri="{FF2B5EF4-FFF2-40B4-BE49-F238E27FC236}">
                  <a16:creationId xmlns:a16="http://schemas.microsoft.com/office/drawing/2014/main" id="{4F4E83D9-4A9B-4677-8FE0-084611DE4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2428"/>
              <a:ext cx="94" cy="147"/>
            </a:xfrm>
            <a:custGeom>
              <a:avLst/>
              <a:gdLst>
                <a:gd name="T0" fmla="*/ 56 w 70"/>
                <a:gd name="T1" fmla="*/ 0 h 110"/>
                <a:gd name="T2" fmla="*/ 5 w 70"/>
                <a:gd name="T3" fmla="*/ 49 h 110"/>
                <a:gd name="T4" fmla="*/ 169 w 70"/>
                <a:gd name="T5" fmla="*/ 262 h 110"/>
                <a:gd name="T6" fmla="*/ 15 w 70"/>
                <a:gd name="T7" fmla="*/ 48 h 110"/>
                <a:gd name="T8" fmla="*/ 56 w 70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110">
                  <a:moveTo>
                    <a:pt x="23" y="0"/>
                  </a:moveTo>
                  <a:cubicBezTo>
                    <a:pt x="23" y="0"/>
                    <a:pt x="0" y="7"/>
                    <a:pt x="2" y="21"/>
                  </a:cubicBezTo>
                  <a:cubicBezTo>
                    <a:pt x="4" y="35"/>
                    <a:pt x="43" y="82"/>
                    <a:pt x="70" y="110"/>
                  </a:cubicBezTo>
                  <a:cubicBezTo>
                    <a:pt x="70" y="110"/>
                    <a:pt x="5" y="29"/>
                    <a:pt x="6" y="20"/>
                  </a:cubicBezTo>
                  <a:cubicBezTo>
                    <a:pt x="6" y="11"/>
                    <a:pt x="15" y="3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Freeform 206">
              <a:extLst>
                <a:ext uri="{FF2B5EF4-FFF2-40B4-BE49-F238E27FC236}">
                  <a16:creationId xmlns:a16="http://schemas.microsoft.com/office/drawing/2014/main" id="{35C8EBD8-C2AD-4F09-BEA1-BFD0BF95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" y="2650"/>
              <a:ext cx="36" cy="50"/>
            </a:xfrm>
            <a:custGeom>
              <a:avLst/>
              <a:gdLst>
                <a:gd name="T0" fmla="*/ 0 w 27"/>
                <a:gd name="T1" fmla="*/ 28 h 38"/>
                <a:gd name="T2" fmla="*/ 64 w 27"/>
                <a:gd name="T3" fmla="*/ 0 h 38"/>
                <a:gd name="T4" fmla="*/ 0 w 27"/>
                <a:gd name="T5" fmla="*/ 28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8">
                  <a:moveTo>
                    <a:pt x="0" y="12"/>
                  </a:moveTo>
                  <a:cubicBezTo>
                    <a:pt x="0" y="12"/>
                    <a:pt x="24" y="38"/>
                    <a:pt x="27" y="0"/>
                  </a:cubicBezTo>
                  <a:cubicBezTo>
                    <a:pt x="27" y="0"/>
                    <a:pt x="25" y="31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Freeform 207">
              <a:extLst>
                <a:ext uri="{FF2B5EF4-FFF2-40B4-BE49-F238E27FC236}">
                  <a16:creationId xmlns:a16="http://schemas.microsoft.com/office/drawing/2014/main" id="{3571F7C8-8D03-40D4-BE44-45D599A1D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1875"/>
              <a:ext cx="70" cy="213"/>
            </a:xfrm>
            <a:custGeom>
              <a:avLst/>
              <a:gdLst>
                <a:gd name="T0" fmla="*/ 127 w 52"/>
                <a:gd name="T1" fmla="*/ 0 h 159"/>
                <a:gd name="T2" fmla="*/ 24 w 52"/>
                <a:gd name="T3" fmla="*/ 382 h 159"/>
                <a:gd name="T4" fmla="*/ 127 w 52"/>
                <a:gd name="T5" fmla="*/ 0 h 1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159">
                  <a:moveTo>
                    <a:pt x="52" y="0"/>
                  </a:moveTo>
                  <a:cubicBezTo>
                    <a:pt x="52" y="0"/>
                    <a:pt x="3" y="96"/>
                    <a:pt x="10" y="159"/>
                  </a:cubicBezTo>
                  <a:cubicBezTo>
                    <a:pt x="10" y="159"/>
                    <a:pt x="0" y="86"/>
                    <a:pt x="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Freeform 208">
              <a:extLst>
                <a:ext uri="{FF2B5EF4-FFF2-40B4-BE49-F238E27FC236}">
                  <a16:creationId xmlns:a16="http://schemas.microsoft.com/office/drawing/2014/main" id="{2FCBD15D-950D-4F25-85D9-3EA4A5E15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" y="1694"/>
              <a:ext cx="177" cy="49"/>
            </a:xfrm>
            <a:custGeom>
              <a:avLst/>
              <a:gdLst>
                <a:gd name="T0" fmla="*/ 0 w 133"/>
                <a:gd name="T1" fmla="*/ 81 h 37"/>
                <a:gd name="T2" fmla="*/ 112 w 133"/>
                <a:gd name="T3" fmla="*/ 58 h 37"/>
                <a:gd name="T4" fmla="*/ 314 w 133"/>
                <a:gd name="T5" fmla="*/ 0 h 37"/>
                <a:gd name="T6" fmla="*/ 178 w 133"/>
                <a:gd name="T7" fmla="*/ 64 h 37"/>
                <a:gd name="T8" fmla="*/ 0 w 133"/>
                <a:gd name="T9" fmla="*/ 8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37">
                  <a:moveTo>
                    <a:pt x="0" y="35"/>
                  </a:moveTo>
                  <a:cubicBezTo>
                    <a:pt x="0" y="35"/>
                    <a:pt x="28" y="24"/>
                    <a:pt x="47" y="25"/>
                  </a:cubicBezTo>
                  <a:cubicBezTo>
                    <a:pt x="65" y="26"/>
                    <a:pt x="103" y="24"/>
                    <a:pt x="133" y="0"/>
                  </a:cubicBezTo>
                  <a:cubicBezTo>
                    <a:pt x="133" y="0"/>
                    <a:pt x="115" y="22"/>
                    <a:pt x="76" y="27"/>
                  </a:cubicBezTo>
                  <a:cubicBezTo>
                    <a:pt x="38" y="33"/>
                    <a:pt x="42" y="19"/>
                    <a:pt x="0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Freeform 209">
              <a:extLst>
                <a:ext uri="{FF2B5EF4-FFF2-40B4-BE49-F238E27FC236}">
                  <a16:creationId xmlns:a16="http://schemas.microsoft.com/office/drawing/2014/main" id="{A8B21035-8058-4EDE-B420-EFDF72F9B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2" y="2084"/>
              <a:ext cx="35" cy="74"/>
            </a:xfrm>
            <a:custGeom>
              <a:avLst/>
              <a:gdLst>
                <a:gd name="T0" fmla="*/ 5 w 26"/>
                <a:gd name="T1" fmla="*/ 0 h 56"/>
                <a:gd name="T2" fmla="*/ 1 w 26"/>
                <a:gd name="T3" fmla="*/ 42 h 56"/>
                <a:gd name="T4" fmla="*/ 7 w 26"/>
                <a:gd name="T5" fmla="*/ 83 h 56"/>
                <a:gd name="T6" fmla="*/ 35 w 26"/>
                <a:gd name="T7" fmla="*/ 118 h 56"/>
                <a:gd name="T8" fmla="*/ 63 w 26"/>
                <a:gd name="T9" fmla="*/ 130 h 56"/>
                <a:gd name="T10" fmla="*/ 27 w 26"/>
                <a:gd name="T11" fmla="*/ 107 h 56"/>
                <a:gd name="T12" fmla="*/ 7 w 26"/>
                <a:gd name="T13" fmla="*/ 74 h 56"/>
                <a:gd name="T14" fmla="*/ 9 w 26"/>
                <a:gd name="T15" fmla="*/ 1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56">
                  <a:moveTo>
                    <a:pt x="2" y="0"/>
                  </a:moveTo>
                  <a:cubicBezTo>
                    <a:pt x="3" y="6"/>
                    <a:pt x="1" y="12"/>
                    <a:pt x="1" y="18"/>
                  </a:cubicBezTo>
                  <a:cubicBezTo>
                    <a:pt x="1" y="24"/>
                    <a:pt x="0" y="31"/>
                    <a:pt x="3" y="36"/>
                  </a:cubicBezTo>
                  <a:cubicBezTo>
                    <a:pt x="5" y="41"/>
                    <a:pt x="10" y="47"/>
                    <a:pt x="14" y="51"/>
                  </a:cubicBezTo>
                  <a:cubicBezTo>
                    <a:pt x="17" y="54"/>
                    <a:pt x="23" y="53"/>
                    <a:pt x="26" y="56"/>
                  </a:cubicBezTo>
                  <a:cubicBezTo>
                    <a:pt x="21" y="53"/>
                    <a:pt x="15" y="51"/>
                    <a:pt x="11" y="46"/>
                  </a:cubicBezTo>
                  <a:cubicBezTo>
                    <a:pt x="7" y="43"/>
                    <a:pt x="5" y="37"/>
                    <a:pt x="3" y="32"/>
                  </a:cubicBezTo>
                  <a:cubicBezTo>
                    <a:pt x="0" y="23"/>
                    <a:pt x="3" y="11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Freeform 210">
              <a:extLst>
                <a:ext uri="{FF2B5EF4-FFF2-40B4-BE49-F238E27FC236}">
                  <a16:creationId xmlns:a16="http://schemas.microsoft.com/office/drawing/2014/main" id="{DB5BDB2A-EBBC-441B-829E-E89ED808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2077"/>
              <a:ext cx="27" cy="64"/>
            </a:xfrm>
            <a:custGeom>
              <a:avLst/>
              <a:gdLst>
                <a:gd name="T0" fmla="*/ 197 w 10"/>
                <a:gd name="T1" fmla="*/ 9 h 48"/>
                <a:gd name="T2" fmla="*/ 22 w 10"/>
                <a:gd name="T3" fmla="*/ 33 h 48"/>
                <a:gd name="T4" fmla="*/ 22 w 10"/>
                <a:gd name="T5" fmla="*/ 113 h 48"/>
                <a:gd name="T6" fmla="*/ 59 w 10"/>
                <a:gd name="T7" fmla="*/ 44 h 48"/>
                <a:gd name="T8" fmla="*/ 176 w 10"/>
                <a:gd name="T9" fmla="*/ 15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48">
                  <a:moveTo>
                    <a:pt x="10" y="4"/>
                  </a:moveTo>
                  <a:cubicBezTo>
                    <a:pt x="2" y="0"/>
                    <a:pt x="1" y="7"/>
                    <a:pt x="1" y="14"/>
                  </a:cubicBezTo>
                  <a:cubicBezTo>
                    <a:pt x="0" y="25"/>
                    <a:pt x="1" y="36"/>
                    <a:pt x="1" y="48"/>
                  </a:cubicBezTo>
                  <a:cubicBezTo>
                    <a:pt x="1" y="38"/>
                    <a:pt x="1" y="29"/>
                    <a:pt x="3" y="19"/>
                  </a:cubicBezTo>
                  <a:cubicBezTo>
                    <a:pt x="3" y="13"/>
                    <a:pt x="4" y="9"/>
                    <a:pt x="9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Freeform 211">
              <a:extLst>
                <a:ext uri="{FF2B5EF4-FFF2-40B4-BE49-F238E27FC236}">
                  <a16:creationId xmlns:a16="http://schemas.microsoft.com/office/drawing/2014/main" id="{954575A6-704A-43D8-B11E-4A72CBC21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" y="2225"/>
              <a:ext cx="27" cy="76"/>
            </a:xfrm>
            <a:custGeom>
              <a:avLst/>
              <a:gdLst>
                <a:gd name="T0" fmla="*/ 150 w 11"/>
                <a:gd name="T1" fmla="*/ 5 h 57"/>
                <a:gd name="T2" fmla="*/ 103 w 11"/>
                <a:gd name="T3" fmla="*/ 0 h 57"/>
                <a:gd name="T4" fmla="*/ 61 w 11"/>
                <a:gd name="T5" fmla="*/ 16 h 57"/>
                <a:gd name="T6" fmla="*/ 42 w 11"/>
                <a:gd name="T7" fmla="*/ 64 h 57"/>
                <a:gd name="T8" fmla="*/ 150 w 11"/>
                <a:gd name="T9" fmla="*/ 135 h 57"/>
                <a:gd name="T10" fmla="*/ 162 w 11"/>
                <a:gd name="T11" fmla="*/ 1 h 57"/>
                <a:gd name="T12" fmla="*/ 162 w 11"/>
                <a:gd name="T13" fmla="*/ 5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57">
                  <a:moveTo>
                    <a:pt x="10" y="2"/>
                  </a:moveTo>
                  <a:cubicBezTo>
                    <a:pt x="11" y="1"/>
                    <a:pt x="9" y="0"/>
                    <a:pt x="7" y="0"/>
                  </a:cubicBezTo>
                  <a:cubicBezTo>
                    <a:pt x="4" y="0"/>
                    <a:pt x="4" y="4"/>
                    <a:pt x="4" y="7"/>
                  </a:cubicBezTo>
                  <a:cubicBezTo>
                    <a:pt x="3" y="13"/>
                    <a:pt x="3" y="20"/>
                    <a:pt x="3" y="27"/>
                  </a:cubicBezTo>
                  <a:cubicBezTo>
                    <a:pt x="4" y="37"/>
                    <a:pt x="2" y="48"/>
                    <a:pt x="10" y="57"/>
                  </a:cubicBezTo>
                  <a:cubicBezTo>
                    <a:pt x="7" y="52"/>
                    <a:pt x="0" y="0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Freeform 212">
              <a:extLst>
                <a:ext uri="{FF2B5EF4-FFF2-40B4-BE49-F238E27FC236}">
                  <a16:creationId xmlns:a16="http://schemas.microsoft.com/office/drawing/2014/main" id="{DC111BE7-D442-446A-B23E-EC446B4F8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" y="2270"/>
              <a:ext cx="27" cy="27"/>
            </a:xfrm>
            <a:custGeom>
              <a:avLst/>
              <a:gdLst>
                <a:gd name="T0" fmla="*/ 27 w 9"/>
                <a:gd name="T1" fmla="*/ 27 h 18"/>
                <a:gd name="T2" fmla="*/ 27 w 9"/>
                <a:gd name="T3" fmla="*/ 21 h 18"/>
                <a:gd name="T4" fmla="*/ 216 w 9"/>
                <a:gd name="T5" fmla="*/ 62 h 18"/>
                <a:gd name="T6" fmla="*/ 216 w 9"/>
                <a:gd name="T7" fmla="*/ 21 h 18"/>
                <a:gd name="T8" fmla="*/ 27 w 9"/>
                <a:gd name="T9" fmla="*/ 14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8">
                  <a:moveTo>
                    <a:pt x="1" y="8"/>
                  </a:moveTo>
                  <a:cubicBezTo>
                    <a:pt x="1" y="8"/>
                    <a:pt x="0" y="7"/>
                    <a:pt x="1" y="6"/>
                  </a:cubicBezTo>
                  <a:cubicBezTo>
                    <a:pt x="8" y="5"/>
                    <a:pt x="7" y="13"/>
                    <a:pt x="8" y="18"/>
                  </a:cubicBezTo>
                  <a:cubicBezTo>
                    <a:pt x="8" y="14"/>
                    <a:pt x="9" y="10"/>
                    <a:pt x="8" y="6"/>
                  </a:cubicBezTo>
                  <a:cubicBezTo>
                    <a:pt x="6" y="3"/>
                    <a:pt x="2" y="0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Freeform 213">
              <a:extLst>
                <a:ext uri="{FF2B5EF4-FFF2-40B4-BE49-F238E27FC236}">
                  <a16:creationId xmlns:a16="http://schemas.microsoft.com/office/drawing/2014/main" id="{21E76367-75F8-4B3D-89A6-E0D52F365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2447"/>
              <a:ext cx="27" cy="80"/>
            </a:xfrm>
            <a:custGeom>
              <a:avLst/>
              <a:gdLst>
                <a:gd name="T0" fmla="*/ 8 w 13"/>
                <a:gd name="T1" fmla="*/ 0 h 60"/>
                <a:gd name="T2" fmla="*/ 35 w 13"/>
                <a:gd name="T3" fmla="*/ 33 h 60"/>
                <a:gd name="T4" fmla="*/ 52 w 13"/>
                <a:gd name="T5" fmla="*/ 64 h 60"/>
                <a:gd name="T6" fmla="*/ 91 w 13"/>
                <a:gd name="T7" fmla="*/ 143 h 60"/>
                <a:gd name="T8" fmla="*/ 73 w 13"/>
                <a:gd name="T9" fmla="*/ 63 h 60"/>
                <a:gd name="T10" fmla="*/ 8 w 13"/>
                <a:gd name="T11" fmla="*/ 9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60">
                  <a:moveTo>
                    <a:pt x="1" y="0"/>
                  </a:moveTo>
                  <a:cubicBezTo>
                    <a:pt x="0" y="4"/>
                    <a:pt x="4" y="10"/>
                    <a:pt x="4" y="14"/>
                  </a:cubicBezTo>
                  <a:cubicBezTo>
                    <a:pt x="6" y="18"/>
                    <a:pt x="6" y="23"/>
                    <a:pt x="6" y="27"/>
                  </a:cubicBezTo>
                  <a:cubicBezTo>
                    <a:pt x="8" y="38"/>
                    <a:pt x="10" y="49"/>
                    <a:pt x="10" y="60"/>
                  </a:cubicBezTo>
                  <a:cubicBezTo>
                    <a:pt x="13" y="50"/>
                    <a:pt x="10" y="36"/>
                    <a:pt x="8" y="26"/>
                  </a:cubicBezTo>
                  <a:cubicBezTo>
                    <a:pt x="7" y="20"/>
                    <a:pt x="5" y="9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Freeform 214">
              <a:extLst>
                <a:ext uri="{FF2B5EF4-FFF2-40B4-BE49-F238E27FC236}">
                  <a16:creationId xmlns:a16="http://schemas.microsoft.com/office/drawing/2014/main" id="{A02E7EBE-21A2-40C5-BC5B-DDD9FD9C8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2556"/>
              <a:ext cx="27" cy="39"/>
            </a:xfrm>
            <a:custGeom>
              <a:avLst/>
              <a:gdLst>
                <a:gd name="T0" fmla="*/ 13 w 15"/>
                <a:gd name="T1" fmla="*/ 0 h 29"/>
                <a:gd name="T2" fmla="*/ 29 w 15"/>
                <a:gd name="T3" fmla="*/ 42 h 29"/>
                <a:gd name="T4" fmla="*/ 88 w 15"/>
                <a:gd name="T5" fmla="*/ 70 h 29"/>
                <a:gd name="T6" fmla="*/ 13 w 15"/>
                <a:gd name="T7" fmla="*/ 47 h 29"/>
                <a:gd name="T8" fmla="*/ 7 w 1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9">
                  <a:moveTo>
                    <a:pt x="2" y="0"/>
                  </a:moveTo>
                  <a:cubicBezTo>
                    <a:pt x="2" y="6"/>
                    <a:pt x="2" y="11"/>
                    <a:pt x="5" y="17"/>
                  </a:cubicBezTo>
                  <a:cubicBezTo>
                    <a:pt x="8" y="23"/>
                    <a:pt x="10" y="25"/>
                    <a:pt x="15" y="29"/>
                  </a:cubicBezTo>
                  <a:cubicBezTo>
                    <a:pt x="10" y="26"/>
                    <a:pt x="5" y="25"/>
                    <a:pt x="2" y="19"/>
                  </a:cubicBezTo>
                  <a:cubicBezTo>
                    <a:pt x="0" y="13"/>
                    <a:pt x="0" y="6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Freeform 215">
              <a:extLst>
                <a:ext uri="{FF2B5EF4-FFF2-40B4-BE49-F238E27FC236}">
                  <a16:creationId xmlns:a16="http://schemas.microsoft.com/office/drawing/2014/main" id="{17BE213C-13F6-4B5D-8D63-82837BED2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2337"/>
              <a:ext cx="38" cy="27"/>
            </a:xfrm>
            <a:custGeom>
              <a:avLst/>
              <a:gdLst>
                <a:gd name="T0" fmla="*/ 1 w 28"/>
                <a:gd name="T1" fmla="*/ 68 h 17"/>
                <a:gd name="T2" fmla="*/ 71 w 28"/>
                <a:gd name="T3" fmla="*/ 8 h 17"/>
                <a:gd name="T4" fmla="*/ 27 w 28"/>
                <a:gd name="T5" fmla="*/ 21 h 17"/>
                <a:gd name="T6" fmla="*/ 0 w 28"/>
                <a:gd name="T7" fmla="*/ 64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17">
                  <a:moveTo>
                    <a:pt x="1" y="17"/>
                  </a:moveTo>
                  <a:cubicBezTo>
                    <a:pt x="7" y="11"/>
                    <a:pt x="18" y="1"/>
                    <a:pt x="28" y="2"/>
                  </a:cubicBezTo>
                  <a:cubicBezTo>
                    <a:pt x="21" y="0"/>
                    <a:pt x="16" y="2"/>
                    <a:pt x="11" y="5"/>
                  </a:cubicBezTo>
                  <a:cubicBezTo>
                    <a:pt x="6" y="8"/>
                    <a:pt x="3" y="11"/>
                    <a:pt x="0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Freeform 216">
              <a:extLst>
                <a:ext uri="{FF2B5EF4-FFF2-40B4-BE49-F238E27FC236}">
                  <a16:creationId xmlns:a16="http://schemas.microsoft.com/office/drawing/2014/main" id="{5BC6945B-C9E5-477F-BFF3-982B23FB6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" y="2041"/>
              <a:ext cx="27" cy="35"/>
            </a:xfrm>
            <a:custGeom>
              <a:avLst/>
              <a:gdLst>
                <a:gd name="T0" fmla="*/ 0 w 17"/>
                <a:gd name="T1" fmla="*/ 5 h 26"/>
                <a:gd name="T2" fmla="*/ 40 w 17"/>
                <a:gd name="T3" fmla="*/ 22 h 26"/>
                <a:gd name="T4" fmla="*/ 56 w 17"/>
                <a:gd name="T5" fmla="*/ 43 h 26"/>
                <a:gd name="T6" fmla="*/ 60 w 17"/>
                <a:gd name="T7" fmla="*/ 63 h 26"/>
                <a:gd name="T8" fmla="*/ 43 w 17"/>
                <a:gd name="T9" fmla="*/ 20 h 26"/>
                <a:gd name="T10" fmla="*/ 25 w 17"/>
                <a:gd name="T11" fmla="*/ 7 h 26"/>
                <a:gd name="T12" fmla="*/ 13 w 17"/>
                <a:gd name="T13" fmla="*/ 1 h 26"/>
                <a:gd name="T14" fmla="*/ 0 w 17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26">
                  <a:moveTo>
                    <a:pt x="0" y="2"/>
                  </a:moveTo>
                  <a:cubicBezTo>
                    <a:pt x="4" y="0"/>
                    <a:pt x="9" y="5"/>
                    <a:pt x="10" y="9"/>
                  </a:cubicBezTo>
                  <a:cubicBezTo>
                    <a:pt x="12" y="12"/>
                    <a:pt x="13" y="15"/>
                    <a:pt x="14" y="18"/>
                  </a:cubicBezTo>
                  <a:cubicBezTo>
                    <a:pt x="14" y="21"/>
                    <a:pt x="14" y="24"/>
                    <a:pt x="15" y="26"/>
                  </a:cubicBezTo>
                  <a:cubicBezTo>
                    <a:pt x="17" y="20"/>
                    <a:pt x="15" y="13"/>
                    <a:pt x="11" y="8"/>
                  </a:cubicBezTo>
                  <a:cubicBezTo>
                    <a:pt x="10" y="6"/>
                    <a:pt x="8" y="4"/>
                    <a:pt x="6" y="3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2" y="1"/>
                    <a:pt x="1" y="2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026">
            <a:extLst>
              <a:ext uri="{FF2B5EF4-FFF2-40B4-BE49-F238E27FC236}">
                <a16:creationId xmlns:a16="http://schemas.microsoft.com/office/drawing/2014/main" id="{D8FA6250-5AC1-4940-9D5D-8DE9AB288317}"/>
              </a:ext>
            </a:extLst>
          </p:cNvPr>
          <p:cNvGrpSpPr>
            <a:grpSpLocks/>
          </p:cNvGrpSpPr>
          <p:nvPr/>
        </p:nvGrpSpPr>
        <p:grpSpPr bwMode="auto">
          <a:xfrm>
            <a:off x="4429125" y="1489075"/>
            <a:ext cx="2976563" cy="4603750"/>
            <a:chOff x="1830" y="811"/>
            <a:chExt cx="1875" cy="2900"/>
          </a:xfrm>
        </p:grpSpPr>
        <p:grpSp>
          <p:nvGrpSpPr>
            <p:cNvPr id="17423" name="Group 1027">
              <a:extLst>
                <a:ext uri="{FF2B5EF4-FFF2-40B4-BE49-F238E27FC236}">
                  <a16:creationId xmlns:a16="http://schemas.microsoft.com/office/drawing/2014/main" id="{C50047AF-FCDF-42B9-BF92-A211F8C32B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6" y="1000"/>
              <a:ext cx="1732" cy="2452"/>
              <a:chOff x="1906" y="1000"/>
              <a:chExt cx="1732" cy="2452"/>
            </a:xfrm>
          </p:grpSpPr>
          <p:sp>
            <p:nvSpPr>
              <p:cNvPr id="17831" name="Freeform 1028">
                <a:extLst>
                  <a:ext uri="{FF2B5EF4-FFF2-40B4-BE49-F238E27FC236}">
                    <a16:creationId xmlns:a16="http://schemas.microsoft.com/office/drawing/2014/main" id="{510933FE-DDD2-45F1-9A03-69103A421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1212"/>
                <a:ext cx="1646" cy="2079"/>
              </a:xfrm>
              <a:custGeom>
                <a:avLst/>
                <a:gdLst>
                  <a:gd name="T0" fmla="*/ 2514 w 745"/>
                  <a:gd name="T1" fmla="*/ 212 h 882"/>
                  <a:gd name="T2" fmla="*/ 1251 w 745"/>
                  <a:gd name="T3" fmla="*/ 1662 h 882"/>
                  <a:gd name="T4" fmla="*/ 391 w 745"/>
                  <a:gd name="T5" fmla="*/ 3168 h 882"/>
                  <a:gd name="T6" fmla="*/ 73 w 745"/>
                  <a:gd name="T7" fmla="*/ 5683 h 882"/>
                  <a:gd name="T8" fmla="*/ 270 w 745"/>
                  <a:gd name="T9" fmla="*/ 6772 h 882"/>
                  <a:gd name="T10" fmla="*/ 731 w 745"/>
                  <a:gd name="T11" fmla="*/ 8028 h 882"/>
                  <a:gd name="T12" fmla="*/ 1142 w 745"/>
                  <a:gd name="T13" fmla="*/ 9129 h 882"/>
                  <a:gd name="T14" fmla="*/ 1659 w 745"/>
                  <a:gd name="T15" fmla="*/ 10112 h 882"/>
                  <a:gd name="T16" fmla="*/ 3721 w 745"/>
                  <a:gd name="T17" fmla="*/ 11406 h 882"/>
                  <a:gd name="T18" fmla="*/ 5780 w 745"/>
                  <a:gd name="T19" fmla="*/ 11001 h 882"/>
                  <a:gd name="T20" fmla="*/ 6321 w 745"/>
                  <a:gd name="T21" fmla="*/ 10645 h 882"/>
                  <a:gd name="T22" fmla="*/ 6902 w 745"/>
                  <a:gd name="T23" fmla="*/ 10239 h 882"/>
                  <a:gd name="T24" fmla="*/ 7850 w 745"/>
                  <a:gd name="T25" fmla="*/ 7673 h 882"/>
                  <a:gd name="T26" fmla="*/ 7936 w 745"/>
                  <a:gd name="T27" fmla="*/ 6079 h 882"/>
                  <a:gd name="T28" fmla="*/ 7991 w 745"/>
                  <a:gd name="T29" fmla="*/ 4717 h 882"/>
                  <a:gd name="T30" fmla="*/ 8000 w 745"/>
                  <a:gd name="T31" fmla="*/ 3434 h 882"/>
                  <a:gd name="T32" fmla="*/ 7463 w 745"/>
                  <a:gd name="T33" fmla="*/ 1535 h 882"/>
                  <a:gd name="T34" fmla="*/ 5272 w 745"/>
                  <a:gd name="T35" fmla="*/ 0 h 8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45" h="882">
                    <a:moveTo>
                      <a:pt x="233" y="16"/>
                    </a:moveTo>
                    <a:cubicBezTo>
                      <a:pt x="185" y="39"/>
                      <a:pt x="149" y="87"/>
                      <a:pt x="116" y="127"/>
                    </a:cubicBezTo>
                    <a:cubicBezTo>
                      <a:pt x="86" y="163"/>
                      <a:pt x="54" y="197"/>
                      <a:pt x="36" y="242"/>
                    </a:cubicBezTo>
                    <a:cubicBezTo>
                      <a:pt x="11" y="303"/>
                      <a:pt x="0" y="368"/>
                      <a:pt x="7" y="434"/>
                    </a:cubicBezTo>
                    <a:cubicBezTo>
                      <a:pt x="11" y="463"/>
                      <a:pt x="14" y="490"/>
                      <a:pt x="25" y="517"/>
                    </a:cubicBezTo>
                    <a:cubicBezTo>
                      <a:pt x="39" y="549"/>
                      <a:pt x="55" y="581"/>
                      <a:pt x="68" y="613"/>
                    </a:cubicBezTo>
                    <a:cubicBezTo>
                      <a:pt x="80" y="641"/>
                      <a:pt x="94" y="669"/>
                      <a:pt x="106" y="697"/>
                    </a:cubicBezTo>
                    <a:cubicBezTo>
                      <a:pt x="118" y="723"/>
                      <a:pt x="134" y="751"/>
                      <a:pt x="154" y="772"/>
                    </a:cubicBezTo>
                    <a:cubicBezTo>
                      <a:pt x="201" y="823"/>
                      <a:pt x="276" y="860"/>
                      <a:pt x="345" y="871"/>
                    </a:cubicBezTo>
                    <a:cubicBezTo>
                      <a:pt x="410" y="882"/>
                      <a:pt x="478" y="873"/>
                      <a:pt x="536" y="840"/>
                    </a:cubicBezTo>
                    <a:cubicBezTo>
                      <a:pt x="553" y="830"/>
                      <a:pt x="567" y="820"/>
                      <a:pt x="586" y="813"/>
                    </a:cubicBezTo>
                    <a:cubicBezTo>
                      <a:pt x="606" y="806"/>
                      <a:pt x="626" y="798"/>
                      <a:pt x="640" y="782"/>
                    </a:cubicBezTo>
                    <a:cubicBezTo>
                      <a:pt x="687" y="731"/>
                      <a:pt x="714" y="652"/>
                      <a:pt x="728" y="586"/>
                    </a:cubicBezTo>
                    <a:cubicBezTo>
                      <a:pt x="736" y="545"/>
                      <a:pt x="737" y="505"/>
                      <a:pt x="736" y="464"/>
                    </a:cubicBezTo>
                    <a:cubicBezTo>
                      <a:pt x="736" y="429"/>
                      <a:pt x="742" y="395"/>
                      <a:pt x="741" y="360"/>
                    </a:cubicBezTo>
                    <a:cubicBezTo>
                      <a:pt x="740" y="327"/>
                      <a:pt x="745" y="295"/>
                      <a:pt x="742" y="262"/>
                    </a:cubicBezTo>
                    <a:cubicBezTo>
                      <a:pt x="736" y="211"/>
                      <a:pt x="720" y="161"/>
                      <a:pt x="692" y="117"/>
                    </a:cubicBezTo>
                    <a:cubicBezTo>
                      <a:pt x="645" y="41"/>
                      <a:pt x="569" y="26"/>
                      <a:pt x="489" y="0"/>
                    </a:cubicBezTo>
                  </a:path>
                </a:pathLst>
              </a:custGeom>
              <a:solidFill>
                <a:srgbClr val="DD78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2" name="Freeform 1029">
                <a:extLst>
                  <a:ext uri="{FF2B5EF4-FFF2-40B4-BE49-F238E27FC236}">
                    <a16:creationId xmlns:a16="http://schemas.microsoft.com/office/drawing/2014/main" id="{F1D748E4-E279-4E50-A6EB-F3F8D64FE8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3" y="1143"/>
                <a:ext cx="1587" cy="1564"/>
              </a:xfrm>
              <a:custGeom>
                <a:avLst/>
                <a:gdLst>
                  <a:gd name="T0" fmla="*/ 7743 w 718"/>
                  <a:gd name="T1" fmla="*/ 6917 h 663"/>
                  <a:gd name="T2" fmla="*/ 7645 w 718"/>
                  <a:gd name="T3" fmla="*/ 5421 h 663"/>
                  <a:gd name="T4" fmla="*/ 7451 w 718"/>
                  <a:gd name="T5" fmla="*/ 3060 h 663"/>
                  <a:gd name="T6" fmla="*/ 7007 w 718"/>
                  <a:gd name="T7" fmla="*/ 1798 h 663"/>
                  <a:gd name="T8" fmla="*/ 5789 w 718"/>
                  <a:gd name="T9" fmla="*/ 724 h 663"/>
                  <a:gd name="T10" fmla="*/ 3585 w 718"/>
                  <a:gd name="T11" fmla="*/ 78 h 663"/>
                  <a:gd name="T12" fmla="*/ 3088 w 718"/>
                  <a:gd name="T13" fmla="*/ 377 h 663"/>
                  <a:gd name="T14" fmla="*/ 606 w 718"/>
                  <a:gd name="T15" fmla="*/ 2366 h 663"/>
                  <a:gd name="T16" fmla="*/ 278 w 718"/>
                  <a:gd name="T17" fmla="*/ 4529 h 663"/>
                  <a:gd name="T18" fmla="*/ 117 w 718"/>
                  <a:gd name="T19" fmla="*/ 7011 h 663"/>
                  <a:gd name="T20" fmla="*/ 508 w 718"/>
                  <a:gd name="T21" fmla="*/ 8469 h 663"/>
                  <a:gd name="T22" fmla="*/ 528 w 718"/>
                  <a:gd name="T23" fmla="*/ 7903 h 663"/>
                  <a:gd name="T24" fmla="*/ 473 w 718"/>
                  <a:gd name="T25" fmla="*/ 7445 h 663"/>
                  <a:gd name="T26" fmla="*/ 634 w 718"/>
                  <a:gd name="T27" fmla="*/ 6105 h 663"/>
                  <a:gd name="T28" fmla="*/ 992 w 718"/>
                  <a:gd name="T29" fmla="*/ 4057 h 663"/>
                  <a:gd name="T30" fmla="*/ 1017 w 718"/>
                  <a:gd name="T31" fmla="*/ 3989 h 663"/>
                  <a:gd name="T32" fmla="*/ 1417 w 718"/>
                  <a:gd name="T33" fmla="*/ 3034 h 663"/>
                  <a:gd name="T34" fmla="*/ 2292 w 718"/>
                  <a:gd name="T35" fmla="*/ 2626 h 663"/>
                  <a:gd name="T36" fmla="*/ 3273 w 718"/>
                  <a:gd name="T37" fmla="*/ 2232 h 663"/>
                  <a:gd name="T38" fmla="*/ 3132 w 718"/>
                  <a:gd name="T39" fmla="*/ 2203 h 663"/>
                  <a:gd name="T40" fmla="*/ 2159 w 718"/>
                  <a:gd name="T41" fmla="*/ 2427 h 663"/>
                  <a:gd name="T42" fmla="*/ 1759 w 718"/>
                  <a:gd name="T43" fmla="*/ 2444 h 663"/>
                  <a:gd name="T44" fmla="*/ 2657 w 718"/>
                  <a:gd name="T45" fmla="*/ 1953 h 663"/>
                  <a:gd name="T46" fmla="*/ 3488 w 718"/>
                  <a:gd name="T47" fmla="*/ 1814 h 663"/>
                  <a:gd name="T48" fmla="*/ 3273 w 718"/>
                  <a:gd name="T49" fmla="*/ 1769 h 663"/>
                  <a:gd name="T50" fmla="*/ 2551 w 718"/>
                  <a:gd name="T51" fmla="*/ 1814 h 663"/>
                  <a:gd name="T52" fmla="*/ 4578 w 718"/>
                  <a:gd name="T53" fmla="*/ 1380 h 663"/>
                  <a:gd name="T54" fmla="*/ 6996 w 718"/>
                  <a:gd name="T55" fmla="*/ 4279 h 663"/>
                  <a:gd name="T56" fmla="*/ 7343 w 718"/>
                  <a:gd name="T57" fmla="*/ 5949 h 663"/>
                  <a:gd name="T58" fmla="*/ 7484 w 718"/>
                  <a:gd name="T59" fmla="*/ 6973 h 663"/>
                  <a:gd name="T60" fmla="*/ 7363 w 718"/>
                  <a:gd name="T61" fmla="*/ 7931 h 663"/>
                  <a:gd name="T62" fmla="*/ 7601 w 718"/>
                  <a:gd name="T63" fmla="*/ 7089 h 663"/>
                  <a:gd name="T64" fmla="*/ 7548 w 718"/>
                  <a:gd name="T65" fmla="*/ 6405 h 663"/>
                  <a:gd name="T66" fmla="*/ 553 w 718"/>
                  <a:gd name="T67" fmla="*/ 8702 h 663"/>
                  <a:gd name="T68" fmla="*/ 553 w 718"/>
                  <a:gd name="T69" fmla="*/ 7940 h 663"/>
                  <a:gd name="T70" fmla="*/ 553 w 718"/>
                  <a:gd name="T71" fmla="*/ 7940 h 66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18" h="663">
                    <a:moveTo>
                      <a:pt x="699" y="488"/>
                    </a:moveTo>
                    <a:cubicBezTo>
                      <a:pt x="705" y="500"/>
                      <a:pt x="709" y="517"/>
                      <a:pt x="717" y="527"/>
                    </a:cubicBezTo>
                    <a:cubicBezTo>
                      <a:pt x="715" y="506"/>
                      <a:pt x="718" y="487"/>
                      <a:pt x="715" y="467"/>
                    </a:cubicBezTo>
                    <a:cubicBezTo>
                      <a:pt x="712" y="449"/>
                      <a:pt x="709" y="431"/>
                      <a:pt x="708" y="413"/>
                    </a:cubicBezTo>
                    <a:cubicBezTo>
                      <a:pt x="706" y="390"/>
                      <a:pt x="711" y="368"/>
                      <a:pt x="712" y="345"/>
                    </a:cubicBezTo>
                    <a:cubicBezTo>
                      <a:pt x="714" y="308"/>
                      <a:pt x="701" y="269"/>
                      <a:pt x="690" y="233"/>
                    </a:cubicBezTo>
                    <a:cubicBezTo>
                      <a:pt x="685" y="215"/>
                      <a:pt x="677" y="199"/>
                      <a:pt x="668" y="182"/>
                    </a:cubicBezTo>
                    <a:cubicBezTo>
                      <a:pt x="660" y="168"/>
                      <a:pt x="657" y="151"/>
                      <a:pt x="649" y="137"/>
                    </a:cubicBezTo>
                    <a:cubicBezTo>
                      <a:pt x="636" y="114"/>
                      <a:pt x="618" y="96"/>
                      <a:pt x="595" y="82"/>
                    </a:cubicBezTo>
                    <a:cubicBezTo>
                      <a:pt x="577" y="71"/>
                      <a:pt x="556" y="64"/>
                      <a:pt x="536" y="55"/>
                    </a:cubicBezTo>
                    <a:cubicBezTo>
                      <a:pt x="505" y="42"/>
                      <a:pt x="477" y="23"/>
                      <a:pt x="445" y="14"/>
                    </a:cubicBezTo>
                    <a:cubicBezTo>
                      <a:pt x="410" y="4"/>
                      <a:pt x="369" y="0"/>
                      <a:pt x="332" y="6"/>
                    </a:cubicBezTo>
                    <a:cubicBezTo>
                      <a:pt x="308" y="11"/>
                      <a:pt x="271" y="9"/>
                      <a:pt x="252" y="25"/>
                    </a:cubicBezTo>
                    <a:cubicBezTo>
                      <a:pt x="286" y="29"/>
                      <a:pt x="286" y="29"/>
                      <a:pt x="286" y="29"/>
                    </a:cubicBezTo>
                    <a:cubicBezTo>
                      <a:pt x="246" y="33"/>
                      <a:pt x="204" y="66"/>
                      <a:pt x="174" y="85"/>
                    </a:cubicBezTo>
                    <a:cubicBezTo>
                      <a:pt x="135" y="109"/>
                      <a:pt x="77" y="139"/>
                      <a:pt x="56" y="180"/>
                    </a:cubicBezTo>
                    <a:cubicBezTo>
                      <a:pt x="38" y="214"/>
                      <a:pt x="24" y="258"/>
                      <a:pt x="21" y="296"/>
                    </a:cubicBezTo>
                    <a:cubicBezTo>
                      <a:pt x="19" y="313"/>
                      <a:pt x="25" y="328"/>
                      <a:pt x="26" y="345"/>
                    </a:cubicBezTo>
                    <a:cubicBezTo>
                      <a:pt x="27" y="361"/>
                      <a:pt x="26" y="377"/>
                      <a:pt x="26" y="392"/>
                    </a:cubicBezTo>
                    <a:cubicBezTo>
                      <a:pt x="26" y="441"/>
                      <a:pt x="0" y="485"/>
                      <a:pt x="11" y="534"/>
                    </a:cubicBezTo>
                    <a:cubicBezTo>
                      <a:pt x="17" y="560"/>
                      <a:pt x="23" y="587"/>
                      <a:pt x="32" y="611"/>
                    </a:cubicBezTo>
                    <a:cubicBezTo>
                      <a:pt x="36" y="623"/>
                      <a:pt x="43" y="634"/>
                      <a:pt x="47" y="645"/>
                    </a:cubicBezTo>
                    <a:cubicBezTo>
                      <a:pt x="46" y="630"/>
                      <a:pt x="48" y="613"/>
                      <a:pt x="45" y="598"/>
                    </a:cubicBezTo>
                    <a:cubicBezTo>
                      <a:pt x="46" y="599"/>
                      <a:pt x="48" y="600"/>
                      <a:pt x="49" y="602"/>
                    </a:cubicBezTo>
                    <a:cubicBezTo>
                      <a:pt x="50" y="603"/>
                      <a:pt x="50" y="604"/>
                      <a:pt x="51" y="605"/>
                    </a:cubicBezTo>
                    <a:cubicBezTo>
                      <a:pt x="48" y="593"/>
                      <a:pt x="45" y="580"/>
                      <a:pt x="44" y="567"/>
                    </a:cubicBezTo>
                    <a:cubicBezTo>
                      <a:pt x="45" y="550"/>
                      <a:pt x="49" y="533"/>
                      <a:pt x="52" y="518"/>
                    </a:cubicBezTo>
                    <a:cubicBezTo>
                      <a:pt x="55" y="500"/>
                      <a:pt x="56" y="482"/>
                      <a:pt x="59" y="465"/>
                    </a:cubicBezTo>
                    <a:cubicBezTo>
                      <a:pt x="63" y="446"/>
                      <a:pt x="70" y="428"/>
                      <a:pt x="73" y="409"/>
                    </a:cubicBezTo>
                    <a:cubicBezTo>
                      <a:pt x="78" y="377"/>
                      <a:pt x="80" y="340"/>
                      <a:pt x="92" y="309"/>
                    </a:cubicBezTo>
                    <a:cubicBezTo>
                      <a:pt x="91" y="311"/>
                      <a:pt x="91" y="313"/>
                      <a:pt x="91" y="314"/>
                    </a:cubicBezTo>
                    <a:cubicBezTo>
                      <a:pt x="94" y="304"/>
                      <a:pt x="94" y="304"/>
                      <a:pt x="94" y="304"/>
                    </a:cubicBezTo>
                    <a:cubicBezTo>
                      <a:pt x="94" y="304"/>
                      <a:pt x="94" y="304"/>
                      <a:pt x="94" y="304"/>
                    </a:cubicBezTo>
                    <a:cubicBezTo>
                      <a:pt x="105" y="279"/>
                      <a:pt x="123" y="239"/>
                      <a:pt x="131" y="231"/>
                    </a:cubicBezTo>
                    <a:cubicBezTo>
                      <a:pt x="138" y="222"/>
                      <a:pt x="143" y="221"/>
                      <a:pt x="150" y="218"/>
                    </a:cubicBezTo>
                    <a:cubicBezTo>
                      <a:pt x="166" y="210"/>
                      <a:pt x="196" y="208"/>
                      <a:pt x="212" y="200"/>
                    </a:cubicBezTo>
                    <a:cubicBezTo>
                      <a:pt x="223" y="195"/>
                      <a:pt x="234" y="196"/>
                      <a:pt x="246" y="191"/>
                    </a:cubicBezTo>
                    <a:cubicBezTo>
                      <a:pt x="264" y="184"/>
                      <a:pt x="282" y="172"/>
                      <a:pt x="303" y="170"/>
                    </a:cubicBezTo>
                    <a:cubicBezTo>
                      <a:pt x="315" y="168"/>
                      <a:pt x="333" y="164"/>
                      <a:pt x="343" y="172"/>
                    </a:cubicBezTo>
                    <a:cubicBezTo>
                      <a:pt x="336" y="153"/>
                      <a:pt x="304" y="163"/>
                      <a:pt x="290" y="168"/>
                    </a:cubicBezTo>
                    <a:cubicBezTo>
                      <a:pt x="270" y="175"/>
                      <a:pt x="250" y="172"/>
                      <a:pt x="229" y="174"/>
                    </a:cubicBezTo>
                    <a:cubicBezTo>
                      <a:pt x="217" y="174"/>
                      <a:pt x="211" y="180"/>
                      <a:pt x="200" y="185"/>
                    </a:cubicBezTo>
                    <a:cubicBezTo>
                      <a:pt x="190" y="189"/>
                      <a:pt x="175" y="191"/>
                      <a:pt x="164" y="192"/>
                    </a:cubicBezTo>
                    <a:cubicBezTo>
                      <a:pt x="164" y="192"/>
                      <a:pt x="160" y="192"/>
                      <a:pt x="163" y="186"/>
                    </a:cubicBezTo>
                    <a:cubicBezTo>
                      <a:pt x="166" y="180"/>
                      <a:pt x="186" y="162"/>
                      <a:pt x="214" y="158"/>
                    </a:cubicBezTo>
                    <a:cubicBezTo>
                      <a:pt x="226" y="157"/>
                      <a:pt x="235" y="152"/>
                      <a:pt x="246" y="149"/>
                    </a:cubicBezTo>
                    <a:cubicBezTo>
                      <a:pt x="255" y="146"/>
                      <a:pt x="262" y="148"/>
                      <a:pt x="270" y="147"/>
                    </a:cubicBezTo>
                    <a:cubicBezTo>
                      <a:pt x="288" y="145"/>
                      <a:pt x="305" y="140"/>
                      <a:pt x="323" y="138"/>
                    </a:cubicBezTo>
                    <a:cubicBezTo>
                      <a:pt x="332" y="137"/>
                      <a:pt x="345" y="134"/>
                      <a:pt x="353" y="141"/>
                    </a:cubicBezTo>
                    <a:cubicBezTo>
                      <a:pt x="344" y="128"/>
                      <a:pt x="316" y="133"/>
                      <a:pt x="303" y="135"/>
                    </a:cubicBezTo>
                    <a:cubicBezTo>
                      <a:pt x="285" y="137"/>
                      <a:pt x="268" y="141"/>
                      <a:pt x="250" y="139"/>
                    </a:cubicBezTo>
                    <a:cubicBezTo>
                      <a:pt x="247" y="138"/>
                      <a:pt x="238" y="139"/>
                      <a:pt x="236" y="138"/>
                    </a:cubicBezTo>
                    <a:cubicBezTo>
                      <a:pt x="233" y="134"/>
                      <a:pt x="236" y="131"/>
                      <a:pt x="240" y="130"/>
                    </a:cubicBezTo>
                    <a:cubicBezTo>
                      <a:pt x="295" y="108"/>
                      <a:pt x="365" y="101"/>
                      <a:pt x="424" y="105"/>
                    </a:cubicBezTo>
                    <a:cubicBezTo>
                      <a:pt x="459" y="107"/>
                      <a:pt x="495" y="115"/>
                      <a:pt x="528" y="129"/>
                    </a:cubicBezTo>
                    <a:cubicBezTo>
                      <a:pt x="636" y="179"/>
                      <a:pt x="649" y="303"/>
                      <a:pt x="648" y="326"/>
                    </a:cubicBezTo>
                    <a:cubicBezTo>
                      <a:pt x="646" y="355"/>
                      <a:pt x="669" y="382"/>
                      <a:pt x="674" y="434"/>
                    </a:cubicBezTo>
                    <a:cubicBezTo>
                      <a:pt x="675" y="440"/>
                      <a:pt x="677" y="447"/>
                      <a:pt x="680" y="453"/>
                    </a:cubicBezTo>
                    <a:cubicBezTo>
                      <a:pt x="680" y="465"/>
                      <a:pt x="686" y="480"/>
                      <a:pt x="687" y="490"/>
                    </a:cubicBezTo>
                    <a:cubicBezTo>
                      <a:pt x="689" y="504"/>
                      <a:pt x="692" y="518"/>
                      <a:pt x="693" y="531"/>
                    </a:cubicBezTo>
                    <a:cubicBezTo>
                      <a:pt x="693" y="546"/>
                      <a:pt x="688" y="561"/>
                      <a:pt x="686" y="575"/>
                    </a:cubicBezTo>
                    <a:cubicBezTo>
                      <a:pt x="685" y="584"/>
                      <a:pt x="687" y="596"/>
                      <a:pt x="682" y="604"/>
                    </a:cubicBezTo>
                    <a:cubicBezTo>
                      <a:pt x="688" y="592"/>
                      <a:pt x="690" y="578"/>
                      <a:pt x="697" y="566"/>
                    </a:cubicBezTo>
                    <a:cubicBezTo>
                      <a:pt x="702" y="557"/>
                      <a:pt x="704" y="551"/>
                      <a:pt x="704" y="540"/>
                    </a:cubicBezTo>
                    <a:cubicBezTo>
                      <a:pt x="704" y="528"/>
                      <a:pt x="699" y="518"/>
                      <a:pt x="699" y="505"/>
                    </a:cubicBezTo>
                    <a:cubicBezTo>
                      <a:pt x="700" y="500"/>
                      <a:pt x="699" y="494"/>
                      <a:pt x="699" y="488"/>
                    </a:cubicBezTo>
                    <a:close/>
                    <a:moveTo>
                      <a:pt x="47" y="645"/>
                    </a:moveTo>
                    <a:cubicBezTo>
                      <a:pt x="47" y="652"/>
                      <a:pt x="49" y="658"/>
                      <a:pt x="51" y="663"/>
                    </a:cubicBezTo>
                    <a:cubicBezTo>
                      <a:pt x="50" y="657"/>
                      <a:pt x="49" y="651"/>
                      <a:pt x="47" y="645"/>
                    </a:cubicBezTo>
                    <a:close/>
                    <a:moveTo>
                      <a:pt x="51" y="605"/>
                    </a:moveTo>
                    <a:cubicBezTo>
                      <a:pt x="54" y="616"/>
                      <a:pt x="57" y="626"/>
                      <a:pt x="59" y="636"/>
                    </a:cubicBezTo>
                    <a:cubicBezTo>
                      <a:pt x="60" y="626"/>
                      <a:pt x="57" y="614"/>
                      <a:pt x="51" y="605"/>
                    </a:cubicBezTo>
                    <a:close/>
                  </a:path>
                </a:pathLst>
              </a:custGeom>
              <a:solidFill>
                <a:srgbClr val="D86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3" name="Freeform 1030">
                <a:extLst>
                  <a:ext uri="{FF2B5EF4-FFF2-40B4-BE49-F238E27FC236}">
                    <a16:creationId xmlns:a16="http://schemas.microsoft.com/office/drawing/2014/main" id="{1B1155E7-1F69-4073-95FC-F1CEABF39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" y="1231"/>
                <a:ext cx="1233" cy="1040"/>
              </a:xfrm>
              <a:custGeom>
                <a:avLst/>
                <a:gdLst>
                  <a:gd name="T0" fmla="*/ 5674 w 558"/>
                  <a:gd name="T1" fmla="*/ 262 h 441"/>
                  <a:gd name="T2" fmla="*/ 4174 w 558"/>
                  <a:gd name="T3" fmla="*/ 28 h 441"/>
                  <a:gd name="T4" fmla="*/ 2139 w 558"/>
                  <a:gd name="T5" fmla="*/ 446 h 441"/>
                  <a:gd name="T6" fmla="*/ 1534 w 558"/>
                  <a:gd name="T7" fmla="*/ 762 h 441"/>
                  <a:gd name="T8" fmla="*/ 1034 w 558"/>
                  <a:gd name="T9" fmla="*/ 1158 h 441"/>
                  <a:gd name="T10" fmla="*/ 855 w 558"/>
                  <a:gd name="T11" fmla="*/ 1363 h 441"/>
                  <a:gd name="T12" fmla="*/ 473 w 558"/>
                  <a:gd name="T13" fmla="*/ 1825 h 441"/>
                  <a:gd name="T14" fmla="*/ 453 w 558"/>
                  <a:gd name="T15" fmla="*/ 1875 h 441"/>
                  <a:gd name="T16" fmla="*/ 161 w 558"/>
                  <a:gd name="T17" fmla="*/ 2780 h 441"/>
                  <a:gd name="T18" fmla="*/ 161 w 558"/>
                  <a:gd name="T19" fmla="*/ 2915 h 441"/>
                  <a:gd name="T20" fmla="*/ 108 w 558"/>
                  <a:gd name="T21" fmla="*/ 3816 h 441"/>
                  <a:gd name="T22" fmla="*/ 133 w 558"/>
                  <a:gd name="T23" fmla="*/ 4037 h 441"/>
                  <a:gd name="T24" fmla="*/ 133 w 558"/>
                  <a:gd name="T25" fmla="*/ 4655 h 441"/>
                  <a:gd name="T26" fmla="*/ 0 w 558"/>
                  <a:gd name="T27" fmla="*/ 5601 h 441"/>
                  <a:gd name="T28" fmla="*/ 133 w 558"/>
                  <a:gd name="T29" fmla="*/ 5785 h 441"/>
                  <a:gd name="T30" fmla="*/ 464 w 558"/>
                  <a:gd name="T31" fmla="*/ 4643 h 441"/>
                  <a:gd name="T32" fmla="*/ 650 w 558"/>
                  <a:gd name="T33" fmla="*/ 3554 h 441"/>
                  <a:gd name="T34" fmla="*/ 1454 w 558"/>
                  <a:gd name="T35" fmla="*/ 1613 h 441"/>
                  <a:gd name="T36" fmla="*/ 2837 w 558"/>
                  <a:gd name="T37" fmla="*/ 745 h 441"/>
                  <a:gd name="T38" fmla="*/ 3418 w 558"/>
                  <a:gd name="T39" fmla="*/ 684 h 441"/>
                  <a:gd name="T40" fmla="*/ 4154 w 558"/>
                  <a:gd name="T41" fmla="*/ 601 h 441"/>
                  <a:gd name="T42" fmla="*/ 4682 w 558"/>
                  <a:gd name="T43" fmla="*/ 646 h 441"/>
                  <a:gd name="T44" fmla="*/ 5796 w 558"/>
                  <a:gd name="T45" fmla="*/ 762 h 441"/>
                  <a:gd name="T46" fmla="*/ 5674 w 558"/>
                  <a:gd name="T47" fmla="*/ 262 h 44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58" h="441">
                    <a:moveTo>
                      <a:pt x="526" y="20"/>
                    </a:moveTo>
                    <a:cubicBezTo>
                      <a:pt x="483" y="0"/>
                      <a:pt x="433" y="1"/>
                      <a:pt x="387" y="2"/>
                    </a:cubicBezTo>
                    <a:cubicBezTo>
                      <a:pt x="322" y="2"/>
                      <a:pt x="258" y="9"/>
                      <a:pt x="198" y="34"/>
                    </a:cubicBezTo>
                    <a:cubicBezTo>
                      <a:pt x="178" y="42"/>
                      <a:pt x="160" y="50"/>
                      <a:pt x="142" y="58"/>
                    </a:cubicBezTo>
                    <a:cubicBezTo>
                      <a:pt x="128" y="67"/>
                      <a:pt x="111" y="77"/>
                      <a:pt x="96" y="88"/>
                    </a:cubicBezTo>
                    <a:cubicBezTo>
                      <a:pt x="90" y="93"/>
                      <a:pt x="84" y="98"/>
                      <a:pt x="79" y="104"/>
                    </a:cubicBezTo>
                    <a:cubicBezTo>
                      <a:pt x="68" y="114"/>
                      <a:pt x="55" y="126"/>
                      <a:pt x="44" y="139"/>
                    </a:cubicBezTo>
                    <a:cubicBezTo>
                      <a:pt x="43" y="140"/>
                      <a:pt x="42" y="142"/>
                      <a:pt x="42" y="143"/>
                    </a:cubicBezTo>
                    <a:cubicBezTo>
                      <a:pt x="31" y="164"/>
                      <a:pt x="22" y="188"/>
                      <a:pt x="15" y="212"/>
                    </a:cubicBezTo>
                    <a:cubicBezTo>
                      <a:pt x="16" y="215"/>
                      <a:pt x="16" y="218"/>
                      <a:pt x="15" y="222"/>
                    </a:cubicBezTo>
                    <a:cubicBezTo>
                      <a:pt x="14" y="245"/>
                      <a:pt x="10" y="268"/>
                      <a:pt x="10" y="291"/>
                    </a:cubicBezTo>
                    <a:cubicBezTo>
                      <a:pt x="11" y="297"/>
                      <a:pt x="11" y="302"/>
                      <a:pt x="12" y="308"/>
                    </a:cubicBezTo>
                    <a:cubicBezTo>
                      <a:pt x="13" y="324"/>
                      <a:pt x="12" y="340"/>
                      <a:pt x="12" y="355"/>
                    </a:cubicBezTo>
                    <a:cubicBezTo>
                      <a:pt x="12" y="380"/>
                      <a:pt x="5" y="404"/>
                      <a:pt x="0" y="427"/>
                    </a:cubicBezTo>
                    <a:cubicBezTo>
                      <a:pt x="12" y="441"/>
                      <a:pt x="12" y="441"/>
                      <a:pt x="12" y="441"/>
                    </a:cubicBezTo>
                    <a:cubicBezTo>
                      <a:pt x="24" y="414"/>
                      <a:pt x="33" y="383"/>
                      <a:pt x="43" y="354"/>
                    </a:cubicBezTo>
                    <a:cubicBezTo>
                      <a:pt x="52" y="328"/>
                      <a:pt x="58" y="299"/>
                      <a:pt x="60" y="271"/>
                    </a:cubicBezTo>
                    <a:cubicBezTo>
                      <a:pt x="65" y="216"/>
                      <a:pt x="95" y="162"/>
                      <a:pt x="135" y="123"/>
                    </a:cubicBezTo>
                    <a:cubicBezTo>
                      <a:pt x="169" y="91"/>
                      <a:pt x="217" y="70"/>
                      <a:pt x="263" y="57"/>
                    </a:cubicBezTo>
                    <a:cubicBezTo>
                      <a:pt x="280" y="52"/>
                      <a:pt x="299" y="53"/>
                      <a:pt x="317" y="52"/>
                    </a:cubicBezTo>
                    <a:cubicBezTo>
                      <a:pt x="340" y="51"/>
                      <a:pt x="362" y="46"/>
                      <a:pt x="385" y="46"/>
                    </a:cubicBezTo>
                    <a:cubicBezTo>
                      <a:pt x="401" y="47"/>
                      <a:pt x="418" y="47"/>
                      <a:pt x="434" y="49"/>
                    </a:cubicBezTo>
                    <a:cubicBezTo>
                      <a:pt x="468" y="54"/>
                      <a:pt x="504" y="78"/>
                      <a:pt x="537" y="58"/>
                    </a:cubicBezTo>
                    <a:cubicBezTo>
                      <a:pt x="558" y="45"/>
                      <a:pt x="543" y="29"/>
                      <a:pt x="526" y="20"/>
                    </a:cubicBezTo>
                    <a:close/>
                  </a:path>
                </a:pathLst>
              </a:custGeom>
              <a:solidFill>
                <a:srgbClr val="CD6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4" name="Freeform 1031">
                <a:extLst>
                  <a:ext uri="{FF2B5EF4-FFF2-40B4-BE49-F238E27FC236}">
                    <a16:creationId xmlns:a16="http://schemas.microsoft.com/office/drawing/2014/main" id="{83D40DAE-7AF0-40EE-B6B4-4317F1FF1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" y="1999"/>
                <a:ext cx="177" cy="363"/>
              </a:xfrm>
              <a:custGeom>
                <a:avLst/>
                <a:gdLst>
                  <a:gd name="T0" fmla="*/ 0 w 80"/>
                  <a:gd name="T1" fmla="*/ 0 h 154"/>
                  <a:gd name="T2" fmla="*/ 544 w 80"/>
                  <a:gd name="T3" fmla="*/ 695 h 154"/>
                  <a:gd name="T4" fmla="*/ 662 w 80"/>
                  <a:gd name="T5" fmla="*/ 1294 h 154"/>
                  <a:gd name="T6" fmla="*/ 847 w 80"/>
                  <a:gd name="T7" fmla="*/ 1560 h 154"/>
                  <a:gd name="T8" fmla="*/ 573 w 80"/>
                  <a:gd name="T9" fmla="*/ 1912 h 154"/>
                  <a:gd name="T10" fmla="*/ 445 w 80"/>
                  <a:gd name="T11" fmla="*/ 1572 h 154"/>
                  <a:gd name="T12" fmla="*/ 436 w 80"/>
                  <a:gd name="T13" fmla="*/ 761 h 154"/>
                  <a:gd name="T14" fmla="*/ 0 w 80"/>
                  <a:gd name="T15" fmla="*/ 0 h 1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0" h="154">
                    <a:moveTo>
                      <a:pt x="0" y="0"/>
                    </a:moveTo>
                    <a:cubicBezTo>
                      <a:pt x="4" y="6"/>
                      <a:pt x="43" y="41"/>
                      <a:pt x="50" y="53"/>
                    </a:cubicBezTo>
                    <a:cubicBezTo>
                      <a:pt x="57" y="66"/>
                      <a:pt x="62" y="84"/>
                      <a:pt x="61" y="99"/>
                    </a:cubicBezTo>
                    <a:cubicBezTo>
                      <a:pt x="61" y="108"/>
                      <a:pt x="63" y="129"/>
                      <a:pt x="78" y="119"/>
                    </a:cubicBezTo>
                    <a:cubicBezTo>
                      <a:pt x="80" y="131"/>
                      <a:pt x="69" y="154"/>
                      <a:pt x="53" y="146"/>
                    </a:cubicBezTo>
                    <a:cubicBezTo>
                      <a:pt x="45" y="142"/>
                      <a:pt x="41" y="128"/>
                      <a:pt x="41" y="120"/>
                    </a:cubicBezTo>
                    <a:cubicBezTo>
                      <a:pt x="39" y="94"/>
                      <a:pt x="46" y="84"/>
                      <a:pt x="40" y="58"/>
                    </a:cubicBezTo>
                    <a:cubicBezTo>
                      <a:pt x="35" y="43"/>
                      <a:pt x="5" y="3"/>
                      <a:pt x="0" y="0"/>
                    </a:cubicBezTo>
                    <a:close/>
                  </a:path>
                </a:pathLst>
              </a:custGeom>
              <a:solidFill>
                <a:srgbClr val="E49A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5" name="Freeform 1032">
                <a:extLst>
                  <a:ext uri="{FF2B5EF4-FFF2-40B4-BE49-F238E27FC236}">
                    <a16:creationId xmlns:a16="http://schemas.microsoft.com/office/drawing/2014/main" id="{9DF900B3-310C-4A96-BB2A-10567F6DF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" y="1566"/>
                <a:ext cx="73" cy="132"/>
              </a:xfrm>
              <a:custGeom>
                <a:avLst/>
                <a:gdLst>
                  <a:gd name="T0" fmla="*/ 0 w 33"/>
                  <a:gd name="T1" fmla="*/ 172 h 56"/>
                  <a:gd name="T2" fmla="*/ 195 w 33"/>
                  <a:gd name="T3" fmla="*/ 733 h 56"/>
                  <a:gd name="T4" fmla="*/ 195 w 33"/>
                  <a:gd name="T5" fmla="*/ 0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" h="56">
                    <a:moveTo>
                      <a:pt x="0" y="13"/>
                    </a:moveTo>
                    <a:cubicBezTo>
                      <a:pt x="4" y="25"/>
                      <a:pt x="5" y="50"/>
                      <a:pt x="18" y="56"/>
                    </a:cubicBezTo>
                    <a:cubicBezTo>
                      <a:pt x="33" y="41"/>
                      <a:pt x="32" y="15"/>
                      <a:pt x="18" y="0"/>
                    </a:cubicBezTo>
                  </a:path>
                </a:pathLst>
              </a:custGeom>
              <a:solidFill>
                <a:srgbClr val="ECA5A7"/>
              </a:solidFill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6" name="Freeform 1033">
                <a:extLst>
                  <a:ext uri="{FF2B5EF4-FFF2-40B4-BE49-F238E27FC236}">
                    <a16:creationId xmlns:a16="http://schemas.microsoft.com/office/drawing/2014/main" id="{78128B3D-D393-47E9-B009-D03690B26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" y="1566"/>
                <a:ext cx="73" cy="132"/>
              </a:xfrm>
              <a:custGeom>
                <a:avLst/>
                <a:gdLst>
                  <a:gd name="T0" fmla="*/ 0 w 33"/>
                  <a:gd name="T1" fmla="*/ 172 h 56"/>
                  <a:gd name="T2" fmla="*/ 195 w 33"/>
                  <a:gd name="T3" fmla="*/ 733 h 56"/>
                  <a:gd name="T4" fmla="*/ 195 w 33"/>
                  <a:gd name="T5" fmla="*/ 0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" h="56">
                    <a:moveTo>
                      <a:pt x="0" y="13"/>
                    </a:moveTo>
                    <a:cubicBezTo>
                      <a:pt x="4" y="25"/>
                      <a:pt x="5" y="50"/>
                      <a:pt x="18" y="56"/>
                    </a:cubicBezTo>
                    <a:cubicBezTo>
                      <a:pt x="33" y="41"/>
                      <a:pt x="32" y="15"/>
                      <a:pt x="18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7" name="Freeform 1034">
                <a:extLst>
                  <a:ext uri="{FF2B5EF4-FFF2-40B4-BE49-F238E27FC236}">
                    <a16:creationId xmlns:a16="http://schemas.microsoft.com/office/drawing/2014/main" id="{6C5FBABF-C790-4DEC-9D24-CD49949DB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1566"/>
                <a:ext cx="73" cy="132"/>
              </a:xfrm>
              <a:custGeom>
                <a:avLst/>
                <a:gdLst>
                  <a:gd name="T0" fmla="*/ 356 w 33"/>
                  <a:gd name="T1" fmla="*/ 172 h 56"/>
                  <a:gd name="T2" fmla="*/ 170 w 33"/>
                  <a:gd name="T3" fmla="*/ 733 h 56"/>
                  <a:gd name="T4" fmla="*/ 161 w 33"/>
                  <a:gd name="T5" fmla="*/ 0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" h="56">
                    <a:moveTo>
                      <a:pt x="33" y="13"/>
                    </a:moveTo>
                    <a:cubicBezTo>
                      <a:pt x="29" y="25"/>
                      <a:pt x="28" y="50"/>
                      <a:pt x="16" y="56"/>
                    </a:cubicBezTo>
                    <a:cubicBezTo>
                      <a:pt x="0" y="41"/>
                      <a:pt x="1" y="15"/>
                      <a:pt x="15" y="0"/>
                    </a:cubicBezTo>
                  </a:path>
                </a:pathLst>
              </a:custGeom>
              <a:solidFill>
                <a:srgbClr val="ECA5A7"/>
              </a:solidFill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8" name="Freeform 1035">
                <a:extLst>
                  <a:ext uri="{FF2B5EF4-FFF2-40B4-BE49-F238E27FC236}">
                    <a16:creationId xmlns:a16="http://schemas.microsoft.com/office/drawing/2014/main" id="{5C865339-8BCF-4269-A145-5CE2C4927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1566"/>
                <a:ext cx="73" cy="132"/>
              </a:xfrm>
              <a:custGeom>
                <a:avLst/>
                <a:gdLst>
                  <a:gd name="T0" fmla="*/ 356 w 33"/>
                  <a:gd name="T1" fmla="*/ 172 h 56"/>
                  <a:gd name="T2" fmla="*/ 170 w 33"/>
                  <a:gd name="T3" fmla="*/ 733 h 56"/>
                  <a:gd name="T4" fmla="*/ 161 w 33"/>
                  <a:gd name="T5" fmla="*/ 0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" h="56">
                    <a:moveTo>
                      <a:pt x="33" y="13"/>
                    </a:moveTo>
                    <a:cubicBezTo>
                      <a:pt x="29" y="25"/>
                      <a:pt x="28" y="50"/>
                      <a:pt x="16" y="56"/>
                    </a:cubicBezTo>
                    <a:cubicBezTo>
                      <a:pt x="0" y="41"/>
                      <a:pt x="1" y="15"/>
                      <a:pt x="1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9" name="Freeform 1036">
                <a:extLst>
                  <a:ext uri="{FF2B5EF4-FFF2-40B4-BE49-F238E27FC236}">
                    <a16:creationId xmlns:a16="http://schemas.microsoft.com/office/drawing/2014/main" id="{FA7955E3-60B8-40C6-A0AD-E0A2DAE91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004"/>
                <a:ext cx="53" cy="146"/>
              </a:xfrm>
              <a:custGeom>
                <a:avLst/>
                <a:gdLst>
                  <a:gd name="T0" fmla="*/ 9 w 24"/>
                  <a:gd name="T1" fmla="*/ 12 h 62"/>
                  <a:gd name="T2" fmla="*/ 20 w 24"/>
                  <a:gd name="T3" fmla="*/ 287 h 62"/>
                  <a:gd name="T4" fmla="*/ 64 w 24"/>
                  <a:gd name="T5" fmla="*/ 676 h 62"/>
                  <a:gd name="T6" fmla="*/ 205 w 24"/>
                  <a:gd name="T7" fmla="*/ 560 h 62"/>
                  <a:gd name="T8" fmla="*/ 205 w 24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62">
                    <a:moveTo>
                      <a:pt x="1" y="1"/>
                    </a:moveTo>
                    <a:cubicBezTo>
                      <a:pt x="0" y="8"/>
                      <a:pt x="1" y="15"/>
                      <a:pt x="2" y="22"/>
                    </a:cubicBezTo>
                    <a:cubicBezTo>
                      <a:pt x="3" y="30"/>
                      <a:pt x="2" y="45"/>
                      <a:pt x="6" y="52"/>
                    </a:cubicBezTo>
                    <a:cubicBezTo>
                      <a:pt x="12" y="62"/>
                      <a:pt x="17" y="52"/>
                      <a:pt x="19" y="43"/>
                    </a:cubicBezTo>
                    <a:cubicBezTo>
                      <a:pt x="24" y="29"/>
                      <a:pt x="21" y="15"/>
                      <a:pt x="19" y="0"/>
                    </a:cubicBezTo>
                  </a:path>
                </a:pathLst>
              </a:custGeom>
              <a:solidFill>
                <a:srgbClr val="EC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0" name="Freeform 1037">
                <a:extLst>
                  <a:ext uri="{FF2B5EF4-FFF2-40B4-BE49-F238E27FC236}">
                    <a16:creationId xmlns:a16="http://schemas.microsoft.com/office/drawing/2014/main" id="{33E522F3-97AF-45D0-8B97-62AA0841C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1" y="1733"/>
                <a:ext cx="143" cy="615"/>
              </a:xfrm>
              <a:custGeom>
                <a:avLst/>
                <a:gdLst>
                  <a:gd name="T0" fmla="*/ 532 w 65"/>
                  <a:gd name="T1" fmla="*/ 2488 h 261"/>
                  <a:gd name="T2" fmla="*/ 488 w 65"/>
                  <a:gd name="T3" fmla="*/ 1805 h 261"/>
                  <a:gd name="T4" fmla="*/ 427 w 65"/>
                  <a:gd name="T5" fmla="*/ 1100 h 261"/>
                  <a:gd name="T6" fmla="*/ 392 w 65"/>
                  <a:gd name="T7" fmla="*/ 811 h 261"/>
                  <a:gd name="T8" fmla="*/ 407 w 65"/>
                  <a:gd name="T9" fmla="*/ 394 h 261"/>
                  <a:gd name="T10" fmla="*/ 392 w 65"/>
                  <a:gd name="T11" fmla="*/ 299 h 261"/>
                  <a:gd name="T12" fmla="*/ 392 w 65"/>
                  <a:gd name="T13" fmla="*/ 221 h 261"/>
                  <a:gd name="T14" fmla="*/ 372 w 65"/>
                  <a:gd name="T15" fmla="*/ 233 h 261"/>
                  <a:gd name="T16" fmla="*/ 275 w 65"/>
                  <a:gd name="T17" fmla="*/ 0 h 261"/>
                  <a:gd name="T18" fmla="*/ 106 w 65"/>
                  <a:gd name="T19" fmla="*/ 78 h 261"/>
                  <a:gd name="T20" fmla="*/ 125 w 65"/>
                  <a:gd name="T21" fmla="*/ 328 h 261"/>
                  <a:gd name="T22" fmla="*/ 33 w 65"/>
                  <a:gd name="T23" fmla="*/ 1032 h 261"/>
                  <a:gd name="T24" fmla="*/ 125 w 65"/>
                  <a:gd name="T25" fmla="*/ 1555 h 261"/>
                  <a:gd name="T26" fmla="*/ 150 w 65"/>
                  <a:gd name="T27" fmla="*/ 2083 h 261"/>
                  <a:gd name="T28" fmla="*/ 319 w 65"/>
                  <a:gd name="T29" fmla="*/ 2566 h 261"/>
                  <a:gd name="T30" fmla="*/ 339 w 65"/>
                  <a:gd name="T31" fmla="*/ 2943 h 261"/>
                  <a:gd name="T32" fmla="*/ 392 w 65"/>
                  <a:gd name="T33" fmla="*/ 3271 h 261"/>
                  <a:gd name="T34" fmla="*/ 552 w 65"/>
                  <a:gd name="T35" fmla="*/ 3365 h 261"/>
                  <a:gd name="T36" fmla="*/ 532 w 65"/>
                  <a:gd name="T37" fmla="*/ 2488 h 2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5" h="261">
                    <a:moveTo>
                      <a:pt x="50" y="190"/>
                    </a:moveTo>
                    <a:cubicBezTo>
                      <a:pt x="46" y="173"/>
                      <a:pt x="47" y="155"/>
                      <a:pt x="46" y="138"/>
                    </a:cubicBezTo>
                    <a:cubicBezTo>
                      <a:pt x="45" y="120"/>
                      <a:pt x="42" y="102"/>
                      <a:pt x="40" y="84"/>
                    </a:cubicBezTo>
                    <a:cubicBezTo>
                      <a:pt x="39" y="77"/>
                      <a:pt x="38" y="69"/>
                      <a:pt x="37" y="62"/>
                    </a:cubicBezTo>
                    <a:cubicBezTo>
                      <a:pt x="39" y="52"/>
                      <a:pt x="38" y="41"/>
                      <a:pt x="38" y="30"/>
                    </a:cubicBezTo>
                    <a:cubicBezTo>
                      <a:pt x="38" y="28"/>
                      <a:pt x="37" y="25"/>
                      <a:pt x="37" y="23"/>
                    </a:cubicBezTo>
                    <a:cubicBezTo>
                      <a:pt x="37" y="21"/>
                      <a:pt x="37" y="19"/>
                      <a:pt x="37" y="17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3" y="12"/>
                      <a:pt x="29" y="7"/>
                      <a:pt x="26" y="0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12"/>
                      <a:pt x="11" y="19"/>
                      <a:pt x="12" y="25"/>
                    </a:cubicBezTo>
                    <a:cubicBezTo>
                      <a:pt x="10" y="48"/>
                      <a:pt x="0" y="56"/>
                      <a:pt x="3" y="79"/>
                    </a:cubicBezTo>
                    <a:cubicBezTo>
                      <a:pt x="4" y="86"/>
                      <a:pt x="9" y="101"/>
                      <a:pt x="12" y="119"/>
                    </a:cubicBezTo>
                    <a:cubicBezTo>
                      <a:pt x="13" y="132"/>
                      <a:pt x="10" y="139"/>
                      <a:pt x="14" y="159"/>
                    </a:cubicBezTo>
                    <a:cubicBezTo>
                      <a:pt x="18" y="180"/>
                      <a:pt x="25" y="181"/>
                      <a:pt x="30" y="196"/>
                    </a:cubicBezTo>
                    <a:cubicBezTo>
                      <a:pt x="32" y="206"/>
                      <a:pt x="29" y="216"/>
                      <a:pt x="32" y="225"/>
                    </a:cubicBezTo>
                    <a:cubicBezTo>
                      <a:pt x="34" y="233"/>
                      <a:pt x="36" y="245"/>
                      <a:pt x="37" y="250"/>
                    </a:cubicBezTo>
                    <a:cubicBezTo>
                      <a:pt x="38" y="261"/>
                      <a:pt x="46" y="248"/>
                      <a:pt x="52" y="257"/>
                    </a:cubicBezTo>
                    <a:cubicBezTo>
                      <a:pt x="65" y="237"/>
                      <a:pt x="55" y="211"/>
                      <a:pt x="50" y="190"/>
                    </a:cubicBezTo>
                    <a:close/>
                  </a:path>
                </a:pathLst>
              </a:custGeom>
              <a:solidFill>
                <a:srgbClr val="ECA5A7"/>
              </a:solidFill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1" name="Freeform 1038">
                <a:extLst>
                  <a:ext uri="{FF2B5EF4-FFF2-40B4-BE49-F238E27FC236}">
                    <a16:creationId xmlns:a16="http://schemas.microsoft.com/office/drawing/2014/main" id="{BFEA2EFF-27CF-4516-9E9D-52904C948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5" y="2273"/>
                <a:ext cx="82" cy="262"/>
              </a:xfrm>
              <a:custGeom>
                <a:avLst/>
                <a:gdLst>
                  <a:gd name="T0" fmla="*/ 173 w 37"/>
                  <a:gd name="T1" fmla="*/ 552 h 111"/>
                  <a:gd name="T2" fmla="*/ 109 w 37"/>
                  <a:gd name="T3" fmla="*/ 918 h 111"/>
                  <a:gd name="T4" fmla="*/ 286 w 37"/>
                  <a:gd name="T5" fmla="*/ 1459 h 111"/>
                  <a:gd name="T6" fmla="*/ 286 w 37"/>
                  <a:gd name="T7" fmla="*/ 736 h 111"/>
                  <a:gd name="T8" fmla="*/ 403 w 37"/>
                  <a:gd name="T9" fmla="*/ 0 h 111"/>
                  <a:gd name="T10" fmla="*/ 230 w 37"/>
                  <a:gd name="T11" fmla="*/ 380 h 1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111">
                    <a:moveTo>
                      <a:pt x="16" y="42"/>
                    </a:moveTo>
                    <a:cubicBezTo>
                      <a:pt x="8" y="56"/>
                      <a:pt x="0" y="57"/>
                      <a:pt x="10" y="70"/>
                    </a:cubicBezTo>
                    <a:cubicBezTo>
                      <a:pt x="19" y="82"/>
                      <a:pt x="20" y="98"/>
                      <a:pt x="26" y="111"/>
                    </a:cubicBezTo>
                    <a:cubicBezTo>
                      <a:pt x="20" y="94"/>
                      <a:pt x="25" y="74"/>
                      <a:pt x="26" y="56"/>
                    </a:cubicBezTo>
                    <a:cubicBezTo>
                      <a:pt x="27" y="37"/>
                      <a:pt x="35" y="19"/>
                      <a:pt x="37" y="0"/>
                    </a:cubicBezTo>
                    <a:cubicBezTo>
                      <a:pt x="35" y="11"/>
                      <a:pt x="28" y="20"/>
                      <a:pt x="21" y="29"/>
                    </a:cubicBezTo>
                  </a:path>
                </a:pathLst>
              </a:custGeom>
              <a:solidFill>
                <a:srgbClr val="D86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2" name="Freeform 1039">
                <a:extLst>
                  <a:ext uri="{FF2B5EF4-FFF2-40B4-BE49-F238E27FC236}">
                    <a16:creationId xmlns:a16="http://schemas.microsoft.com/office/drawing/2014/main" id="{2741EDF9-5FBD-4A8F-B968-C31B6A452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2367"/>
                <a:ext cx="53" cy="170"/>
              </a:xfrm>
              <a:custGeom>
                <a:avLst/>
                <a:gdLst>
                  <a:gd name="T0" fmla="*/ 53 w 24"/>
                  <a:gd name="T1" fmla="*/ 0 h 72"/>
                  <a:gd name="T2" fmla="*/ 53 w 24"/>
                  <a:gd name="T3" fmla="*/ 524 h 72"/>
                  <a:gd name="T4" fmla="*/ 20 w 24"/>
                  <a:gd name="T5" fmla="*/ 947 h 72"/>
                  <a:gd name="T6" fmla="*/ 97 w 24"/>
                  <a:gd name="T7" fmla="*/ 659 h 72"/>
                  <a:gd name="T8" fmla="*/ 214 w 24"/>
                  <a:gd name="T9" fmla="*/ 423 h 72"/>
                  <a:gd name="T10" fmla="*/ 133 w 24"/>
                  <a:gd name="T11" fmla="*/ 6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72">
                    <a:moveTo>
                      <a:pt x="5" y="0"/>
                    </a:moveTo>
                    <a:cubicBezTo>
                      <a:pt x="4" y="13"/>
                      <a:pt x="6" y="26"/>
                      <a:pt x="5" y="40"/>
                    </a:cubicBezTo>
                    <a:cubicBezTo>
                      <a:pt x="4" y="50"/>
                      <a:pt x="0" y="62"/>
                      <a:pt x="2" y="72"/>
                    </a:cubicBezTo>
                    <a:cubicBezTo>
                      <a:pt x="4" y="65"/>
                      <a:pt x="6" y="57"/>
                      <a:pt x="9" y="50"/>
                    </a:cubicBezTo>
                    <a:cubicBezTo>
                      <a:pt x="12" y="43"/>
                      <a:pt x="16" y="39"/>
                      <a:pt x="20" y="32"/>
                    </a:cubicBezTo>
                    <a:cubicBezTo>
                      <a:pt x="24" y="24"/>
                      <a:pt x="19" y="11"/>
                      <a:pt x="12" y="5"/>
                    </a:cubicBezTo>
                  </a:path>
                </a:pathLst>
              </a:custGeom>
              <a:solidFill>
                <a:srgbClr val="D86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3" name="Freeform 1040">
                <a:extLst>
                  <a:ext uri="{FF2B5EF4-FFF2-40B4-BE49-F238E27FC236}">
                    <a16:creationId xmlns:a16="http://schemas.microsoft.com/office/drawing/2014/main" id="{A2ED9FB7-0FDA-49BA-9222-BC5BA3186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" y="1502"/>
                <a:ext cx="281" cy="73"/>
              </a:xfrm>
              <a:custGeom>
                <a:avLst/>
                <a:gdLst>
                  <a:gd name="T0" fmla="*/ 0 w 127"/>
                  <a:gd name="T1" fmla="*/ 106 h 31"/>
                  <a:gd name="T2" fmla="*/ 562 w 127"/>
                  <a:gd name="T3" fmla="*/ 49 h 31"/>
                  <a:gd name="T4" fmla="*/ 1376 w 127"/>
                  <a:gd name="T5" fmla="*/ 405 h 31"/>
                  <a:gd name="T6" fmla="*/ 1170 w 127"/>
                  <a:gd name="T7" fmla="*/ 287 h 31"/>
                  <a:gd name="T8" fmla="*/ 553 w 127"/>
                  <a:gd name="T9" fmla="*/ 134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7" h="31">
                    <a:moveTo>
                      <a:pt x="0" y="8"/>
                    </a:moveTo>
                    <a:cubicBezTo>
                      <a:pt x="16" y="0"/>
                      <a:pt x="34" y="1"/>
                      <a:pt x="52" y="4"/>
                    </a:cubicBezTo>
                    <a:cubicBezTo>
                      <a:pt x="76" y="8"/>
                      <a:pt x="107" y="14"/>
                      <a:pt x="127" y="31"/>
                    </a:cubicBezTo>
                    <a:cubicBezTo>
                      <a:pt x="122" y="25"/>
                      <a:pt x="115" y="24"/>
                      <a:pt x="108" y="22"/>
                    </a:cubicBezTo>
                    <a:cubicBezTo>
                      <a:pt x="89" y="16"/>
                      <a:pt x="70" y="11"/>
                      <a:pt x="51" y="10"/>
                    </a:cubicBezTo>
                  </a:path>
                </a:pathLst>
              </a:custGeom>
              <a:solidFill>
                <a:srgbClr val="D86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4" name="Freeform 1041">
                <a:extLst>
                  <a:ext uri="{FF2B5EF4-FFF2-40B4-BE49-F238E27FC236}">
                    <a16:creationId xmlns:a16="http://schemas.microsoft.com/office/drawing/2014/main" id="{7DF356E2-293A-47C8-A104-F83BE40F4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1610"/>
                <a:ext cx="243" cy="50"/>
              </a:xfrm>
              <a:custGeom>
                <a:avLst/>
                <a:gdLst>
                  <a:gd name="T0" fmla="*/ 0 w 110"/>
                  <a:gd name="T1" fmla="*/ 176 h 21"/>
                  <a:gd name="T2" fmla="*/ 561 w 110"/>
                  <a:gd name="T3" fmla="*/ 136 h 21"/>
                  <a:gd name="T4" fmla="*/ 981 w 110"/>
                  <a:gd name="T5" fmla="*/ 214 h 21"/>
                  <a:gd name="T6" fmla="*/ 1186 w 110"/>
                  <a:gd name="T7" fmla="*/ 283 h 21"/>
                  <a:gd name="T8" fmla="*/ 786 w 110"/>
                  <a:gd name="T9" fmla="*/ 79 h 21"/>
                  <a:gd name="T10" fmla="*/ 170 w 110"/>
                  <a:gd name="T11" fmla="*/ 95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0" h="21">
                    <a:moveTo>
                      <a:pt x="0" y="13"/>
                    </a:moveTo>
                    <a:cubicBezTo>
                      <a:pt x="17" y="7"/>
                      <a:pt x="33" y="7"/>
                      <a:pt x="52" y="10"/>
                    </a:cubicBezTo>
                    <a:cubicBezTo>
                      <a:pt x="65" y="11"/>
                      <a:pt x="78" y="13"/>
                      <a:pt x="91" y="16"/>
                    </a:cubicBezTo>
                    <a:cubicBezTo>
                      <a:pt x="98" y="18"/>
                      <a:pt x="104" y="21"/>
                      <a:pt x="110" y="21"/>
                    </a:cubicBezTo>
                    <a:cubicBezTo>
                      <a:pt x="102" y="13"/>
                      <a:pt x="84" y="10"/>
                      <a:pt x="73" y="6"/>
                    </a:cubicBezTo>
                    <a:cubicBezTo>
                      <a:pt x="53" y="0"/>
                      <a:pt x="36" y="2"/>
                      <a:pt x="16" y="7"/>
                    </a:cubicBezTo>
                  </a:path>
                </a:pathLst>
              </a:custGeom>
              <a:solidFill>
                <a:srgbClr val="D86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5" name="Freeform 1042">
                <a:extLst>
                  <a:ext uri="{FF2B5EF4-FFF2-40B4-BE49-F238E27FC236}">
                    <a16:creationId xmlns:a16="http://schemas.microsoft.com/office/drawing/2014/main" id="{D7278047-8F32-4BFB-B105-6EFBDD5E8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" y="1502"/>
                <a:ext cx="37" cy="259"/>
              </a:xfrm>
              <a:custGeom>
                <a:avLst/>
                <a:gdLst>
                  <a:gd name="T0" fmla="*/ 141 w 17"/>
                  <a:gd name="T1" fmla="*/ 221 h 110"/>
                  <a:gd name="T2" fmla="*/ 113 w 17"/>
                  <a:gd name="T3" fmla="*/ 838 h 110"/>
                  <a:gd name="T4" fmla="*/ 81 w 17"/>
                  <a:gd name="T5" fmla="*/ 1436 h 110"/>
                  <a:gd name="T6" fmla="*/ 33 w 17"/>
                  <a:gd name="T7" fmla="*/ 704 h 110"/>
                  <a:gd name="T8" fmla="*/ 104 w 17"/>
                  <a:gd name="T9" fmla="*/ 316 h 110"/>
                  <a:gd name="T10" fmla="*/ 133 w 17"/>
                  <a:gd name="T11" fmla="*/ 0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110">
                    <a:moveTo>
                      <a:pt x="14" y="17"/>
                    </a:moveTo>
                    <a:cubicBezTo>
                      <a:pt x="17" y="33"/>
                      <a:pt x="10" y="48"/>
                      <a:pt x="11" y="64"/>
                    </a:cubicBezTo>
                    <a:cubicBezTo>
                      <a:pt x="13" y="80"/>
                      <a:pt x="15" y="96"/>
                      <a:pt x="8" y="110"/>
                    </a:cubicBezTo>
                    <a:cubicBezTo>
                      <a:pt x="11" y="91"/>
                      <a:pt x="0" y="73"/>
                      <a:pt x="3" y="54"/>
                    </a:cubicBezTo>
                    <a:cubicBezTo>
                      <a:pt x="5" y="44"/>
                      <a:pt x="8" y="35"/>
                      <a:pt x="10" y="24"/>
                    </a:cubicBezTo>
                    <a:cubicBezTo>
                      <a:pt x="10" y="17"/>
                      <a:pt x="15" y="7"/>
                      <a:pt x="13" y="0"/>
                    </a:cubicBezTo>
                  </a:path>
                </a:pathLst>
              </a:custGeom>
              <a:solidFill>
                <a:srgbClr val="D86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6" name="Freeform 1043">
                <a:extLst>
                  <a:ext uri="{FF2B5EF4-FFF2-40B4-BE49-F238E27FC236}">
                    <a16:creationId xmlns:a16="http://schemas.microsoft.com/office/drawing/2014/main" id="{CA697733-E947-4334-9198-0C59EA3C4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" y="1988"/>
                <a:ext cx="115" cy="68"/>
              </a:xfrm>
              <a:custGeom>
                <a:avLst/>
                <a:gdLst>
                  <a:gd name="T0" fmla="*/ 0 w 52"/>
                  <a:gd name="T1" fmla="*/ 373 h 29"/>
                  <a:gd name="T2" fmla="*/ 270 w 52"/>
                  <a:gd name="T3" fmla="*/ 155 h 29"/>
                  <a:gd name="T4" fmla="*/ 562 w 52"/>
                  <a:gd name="T5" fmla="*/ 28 h 29"/>
                  <a:gd name="T6" fmla="*/ 206 w 52"/>
                  <a:gd name="T7" fmla="*/ 106 h 29"/>
                  <a:gd name="T8" fmla="*/ 33 w 52"/>
                  <a:gd name="T9" fmla="*/ 32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29">
                    <a:moveTo>
                      <a:pt x="0" y="29"/>
                    </a:moveTo>
                    <a:cubicBezTo>
                      <a:pt x="9" y="24"/>
                      <a:pt x="16" y="17"/>
                      <a:pt x="25" y="12"/>
                    </a:cubicBezTo>
                    <a:cubicBezTo>
                      <a:pt x="34" y="8"/>
                      <a:pt x="43" y="5"/>
                      <a:pt x="52" y="2"/>
                    </a:cubicBezTo>
                    <a:cubicBezTo>
                      <a:pt x="39" y="2"/>
                      <a:pt x="31" y="0"/>
                      <a:pt x="19" y="8"/>
                    </a:cubicBezTo>
                    <a:cubicBezTo>
                      <a:pt x="12" y="14"/>
                      <a:pt x="8" y="17"/>
                      <a:pt x="3" y="25"/>
                    </a:cubicBezTo>
                  </a:path>
                </a:pathLst>
              </a:custGeom>
              <a:solidFill>
                <a:srgbClr val="CD6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7" name="Freeform 1044">
                <a:extLst>
                  <a:ext uri="{FF2B5EF4-FFF2-40B4-BE49-F238E27FC236}">
                    <a16:creationId xmlns:a16="http://schemas.microsoft.com/office/drawing/2014/main" id="{DF23FA27-76DB-46CA-B241-B9CAC1A6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1957"/>
                <a:ext cx="223" cy="78"/>
              </a:xfrm>
              <a:custGeom>
                <a:avLst/>
                <a:gdLst>
                  <a:gd name="T0" fmla="*/ 117 w 101"/>
                  <a:gd name="T1" fmla="*/ 262 h 33"/>
                  <a:gd name="T2" fmla="*/ 1086 w 101"/>
                  <a:gd name="T3" fmla="*/ 435 h 33"/>
                  <a:gd name="T4" fmla="*/ 634 w 101"/>
                  <a:gd name="T5" fmla="*/ 78 h 33"/>
                  <a:gd name="T6" fmla="*/ 0 w 101"/>
                  <a:gd name="T7" fmla="*/ 357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1" h="33">
                    <a:moveTo>
                      <a:pt x="11" y="20"/>
                    </a:moveTo>
                    <a:cubicBezTo>
                      <a:pt x="37" y="4"/>
                      <a:pt x="79" y="13"/>
                      <a:pt x="101" y="33"/>
                    </a:cubicBezTo>
                    <a:cubicBezTo>
                      <a:pt x="87" y="20"/>
                      <a:pt x="77" y="11"/>
                      <a:pt x="59" y="6"/>
                    </a:cubicBezTo>
                    <a:cubicBezTo>
                      <a:pt x="36" y="0"/>
                      <a:pt x="18" y="11"/>
                      <a:pt x="0" y="27"/>
                    </a:cubicBezTo>
                  </a:path>
                </a:pathLst>
              </a:custGeom>
              <a:solidFill>
                <a:srgbClr val="CD6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8" name="Freeform 1045">
                <a:extLst>
                  <a:ext uri="{FF2B5EF4-FFF2-40B4-BE49-F238E27FC236}">
                    <a16:creationId xmlns:a16="http://schemas.microsoft.com/office/drawing/2014/main" id="{6E677E44-69AE-41E1-A84D-9188F847C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" y="1445"/>
                <a:ext cx="213" cy="142"/>
              </a:xfrm>
              <a:custGeom>
                <a:avLst/>
                <a:gdLst>
                  <a:gd name="T0" fmla="*/ 666 w 96"/>
                  <a:gd name="T1" fmla="*/ 0 h 60"/>
                  <a:gd name="T2" fmla="*/ 1049 w 96"/>
                  <a:gd name="T3" fmla="*/ 263 h 60"/>
                  <a:gd name="T4" fmla="*/ 699 w 96"/>
                  <a:gd name="T5" fmla="*/ 331 h 60"/>
                  <a:gd name="T6" fmla="*/ 501 w 96"/>
                  <a:gd name="T7" fmla="*/ 386 h 60"/>
                  <a:gd name="T8" fmla="*/ 0 w 96"/>
                  <a:gd name="T9" fmla="*/ 795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60">
                    <a:moveTo>
                      <a:pt x="61" y="0"/>
                    </a:moveTo>
                    <a:cubicBezTo>
                      <a:pt x="35" y="21"/>
                      <a:pt x="87" y="15"/>
                      <a:pt x="96" y="20"/>
                    </a:cubicBezTo>
                    <a:cubicBezTo>
                      <a:pt x="85" y="20"/>
                      <a:pt x="75" y="23"/>
                      <a:pt x="64" y="25"/>
                    </a:cubicBezTo>
                    <a:cubicBezTo>
                      <a:pt x="58" y="27"/>
                      <a:pt x="52" y="27"/>
                      <a:pt x="46" y="29"/>
                    </a:cubicBezTo>
                    <a:cubicBezTo>
                      <a:pt x="32" y="33"/>
                      <a:pt x="8" y="48"/>
                      <a:pt x="0" y="60"/>
                    </a:cubicBezTo>
                  </a:path>
                </a:pathLst>
              </a:custGeom>
              <a:solidFill>
                <a:srgbClr val="CD6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9" name="Freeform 1046">
                <a:extLst>
                  <a:ext uri="{FF2B5EF4-FFF2-40B4-BE49-F238E27FC236}">
                    <a16:creationId xmlns:a16="http://schemas.microsoft.com/office/drawing/2014/main" id="{9EC28545-F5B5-4B1A-B089-EB23A3E69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" y="1573"/>
                <a:ext cx="115" cy="162"/>
              </a:xfrm>
              <a:custGeom>
                <a:avLst/>
                <a:gdLst>
                  <a:gd name="T0" fmla="*/ 367 w 52"/>
                  <a:gd name="T1" fmla="*/ 0 h 69"/>
                  <a:gd name="T2" fmla="*/ 367 w 52"/>
                  <a:gd name="T3" fmla="*/ 298 h 69"/>
                  <a:gd name="T4" fmla="*/ 562 w 52"/>
                  <a:gd name="T5" fmla="*/ 308 h 69"/>
                  <a:gd name="T6" fmla="*/ 0 w 52"/>
                  <a:gd name="T7" fmla="*/ 892 h 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2" h="69">
                    <a:moveTo>
                      <a:pt x="34" y="0"/>
                    </a:moveTo>
                    <a:cubicBezTo>
                      <a:pt x="28" y="6"/>
                      <a:pt x="25" y="19"/>
                      <a:pt x="34" y="23"/>
                    </a:cubicBezTo>
                    <a:cubicBezTo>
                      <a:pt x="40" y="25"/>
                      <a:pt x="48" y="16"/>
                      <a:pt x="52" y="24"/>
                    </a:cubicBezTo>
                    <a:cubicBezTo>
                      <a:pt x="26" y="23"/>
                      <a:pt x="9" y="47"/>
                      <a:pt x="0" y="69"/>
                    </a:cubicBezTo>
                  </a:path>
                </a:pathLst>
              </a:custGeom>
              <a:solidFill>
                <a:srgbClr val="CD6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0" name="Freeform 1047">
                <a:extLst>
                  <a:ext uri="{FF2B5EF4-FFF2-40B4-BE49-F238E27FC236}">
                    <a16:creationId xmlns:a16="http://schemas.microsoft.com/office/drawing/2014/main" id="{B756DC07-0149-487A-BDC0-8C5AA0868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" y="2070"/>
                <a:ext cx="73" cy="392"/>
              </a:xfrm>
              <a:custGeom>
                <a:avLst/>
                <a:gdLst>
                  <a:gd name="T0" fmla="*/ 356 w 33"/>
                  <a:gd name="T1" fmla="*/ 0 h 166"/>
                  <a:gd name="T2" fmla="*/ 239 w 33"/>
                  <a:gd name="T3" fmla="*/ 1159 h 166"/>
                  <a:gd name="T4" fmla="*/ 88 w 33"/>
                  <a:gd name="T5" fmla="*/ 2187 h 166"/>
                  <a:gd name="T6" fmla="*/ 133 w 33"/>
                  <a:gd name="T7" fmla="*/ 1105 h 166"/>
                  <a:gd name="T8" fmla="*/ 226 w 33"/>
                  <a:gd name="T9" fmla="*/ 647 h 166"/>
                  <a:gd name="T10" fmla="*/ 303 w 33"/>
                  <a:gd name="T11" fmla="*/ 144 h 1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" h="166">
                    <a:moveTo>
                      <a:pt x="33" y="0"/>
                    </a:moveTo>
                    <a:cubicBezTo>
                      <a:pt x="26" y="29"/>
                      <a:pt x="26" y="59"/>
                      <a:pt x="22" y="88"/>
                    </a:cubicBezTo>
                    <a:cubicBezTo>
                      <a:pt x="19" y="112"/>
                      <a:pt x="2" y="141"/>
                      <a:pt x="8" y="166"/>
                    </a:cubicBezTo>
                    <a:cubicBezTo>
                      <a:pt x="8" y="138"/>
                      <a:pt x="0" y="111"/>
                      <a:pt x="12" y="84"/>
                    </a:cubicBezTo>
                    <a:cubicBezTo>
                      <a:pt x="17" y="72"/>
                      <a:pt x="19" y="63"/>
                      <a:pt x="21" y="49"/>
                    </a:cubicBezTo>
                    <a:cubicBezTo>
                      <a:pt x="23" y="37"/>
                      <a:pt x="27" y="23"/>
                      <a:pt x="28" y="11"/>
                    </a:cubicBezTo>
                  </a:path>
                </a:pathLst>
              </a:custGeom>
              <a:solidFill>
                <a:srgbClr val="CD6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1" name="Freeform 1048">
                <a:extLst>
                  <a:ext uri="{FF2B5EF4-FFF2-40B4-BE49-F238E27FC236}">
                    <a16:creationId xmlns:a16="http://schemas.microsoft.com/office/drawing/2014/main" id="{48DB41F7-D72C-490A-9114-2D00BAB52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518"/>
                <a:ext cx="197" cy="55"/>
              </a:xfrm>
              <a:custGeom>
                <a:avLst/>
                <a:gdLst>
                  <a:gd name="T0" fmla="*/ 0 w 89"/>
                  <a:gd name="T1" fmla="*/ 41 h 23"/>
                  <a:gd name="T2" fmla="*/ 618 w 89"/>
                  <a:gd name="T3" fmla="*/ 127 h 23"/>
                  <a:gd name="T4" fmla="*/ 965 w 89"/>
                  <a:gd name="T5" fmla="*/ 316 h 23"/>
                  <a:gd name="T6" fmla="*/ 759 w 89"/>
                  <a:gd name="T7" fmla="*/ 234 h 23"/>
                  <a:gd name="T8" fmla="*/ 589 w 89"/>
                  <a:gd name="T9" fmla="*/ 165 h 23"/>
                  <a:gd name="T10" fmla="*/ 53 w 89"/>
                  <a:gd name="T11" fmla="*/ 4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23">
                    <a:moveTo>
                      <a:pt x="0" y="3"/>
                    </a:moveTo>
                    <a:cubicBezTo>
                      <a:pt x="21" y="1"/>
                      <a:pt x="37" y="5"/>
                      <a:pt x="57" y="9"/>
                    </a:cubicBezTo>
                    <a:cubicBezTo>
                      <a:pt x="69" y="12"/>
                      <a:pt x="78" y="15"/>
                      <a:pt x="89" y="23"/>
                    </a:cubicBezTo>
                    <a:cubicBezTo>
                      <a:pt x="82" y="22"/>
                      <a:pt x="77" y="18"/>
                      <a:pt x="70" y="17"/>
                    </a:cubicBezTo>
                    <a:cubicBezTo>
                      <a:pt x="64" y="16"/>
                      <a:pt x="60" y="13"/>
                      <a:pt x="54" y="12"/>
                    </a:cubicBezTo>
                    <a:cubicBezTo>
                      <a:pt x="42" y="9"/>
                      <a:pt x="18" y="0"/>
                      <a:pt x="5" y="3"/>
                    </a:cubicBezTo>
                  </a:path>
                </a:pathLst>
              </a:custGeom>
              <a:solidFill>
                <a:srgbClr val="EBB4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2" name="Freeform 1049">
                <a:extLst>
                  <a:ext uri="{FF2B5EF4-FFF2-40B4-BE49-F238E27FC236}">
                    <a16:creationId xmlns:a16="http://schemas.microsoft.com/office/drawing/2014/main" id="{3EFF57D4-172E-46B4-A0EC-D601FCBDD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1629"/>
                <a:ext cx="162" cy="31"/>
              </a:xfrm>
              <a:custGeom>
                <a:avLst/>
                <a:gdLst>
                  <a:gd name="T0" fmla="*/ 0 w 73"/>
                  <a:gd name="T1" fmla="*/ 79 h 13"/>
                  <a:gd name="T2" fmla="*/ 799 w 73"/>
                  <a:gd name="T3" fmla="*/ 176 h 13"/>
                  <a:gd name="T4" fmla="*/ 368 w 73"/>
                  <a:gd name="T5" fmla="*/ 107 h 13"/>
                  <a:gd name="T6" fmla="*/ 89 w 73"/>
                  <a:gd name="T7" fmla="*/ 79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3" h="13">
                    <a:moveTo>
                      <a:pt x="0" y="6"/>
                    </a:moveTo>
                    <a:cubicBezTo>
                      <a:pt x="29" y="0"/>
                      <a:pt x="46" y="1"/>
                      <a:pt x="73" y="13"/>
                    </a:cubicBezTo>
                    <a:cubicBezTo>
                      <a:pt x="63" y="7"/>
                      <a:pt x="45" y="6"/>
                      <a:pt x="34" y="8"/>
                    </a:cubicBezTo>
                    <a:cubicBezTo>
                      <a:pt x="27" y="9"/>
                      <a:pt x="14" y="9"/>
                      <a:pt x="8" y="6"/>
                    </a:cubicBezTo>
                  </a:path>
                </a:pathLst>
              </a:custGeom>
              <a:solidFill>
                <a:srgbClr val="EBB4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3" name="Freeform 1050">
                <a:extLst>
                  <a:ext uri="{FF2B5EF4-FFF2-40B4-BE49-F238E27FC236}">
                    <a16:creationId xmlns:a16="http://schemas.microsoft.com/office/drawing/2014/main" id="{C9B33E9B-B638-4F64-86F3-B6C3AD118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2" y="1535"/>
                <a:ext cx="173" cy="56"/>
              </a:xfrm>
              <a:custGeom>
                <a:avLst/>
                <a:gdLst>
                  <a:gd name="T0" fmla="*/ 0 w 78"/>
                  <a:gd name="T1" fmla="*/ 306 h 24"/>
                  <a:gd name="T2" fmla="*/ 448 w 78"/>
                  <a:gd name="T3" fmla="*/ 103 h 24"/>
                  <a:gd name="T4" fmla="*/ 852 w 78"/>
                  <a:gd name="T5" fmla="*/ 86 h 24"/>
                  <a:gd name="T6" fmla="*/ 619 w 78"/>
                  <a:gd name="T7" fmla="*/ 114 h 24"/>
                  <a:gd name="T8" fmla="*/ 217 w 78"/>
                  <a:gd name="T9" fmla="*/ 21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24">
                    <a:moveTo>
                      <a:pt x="0" y="24"/>
                    </a:moveTo>
                    <a:cubicBezTo>
                      <a:pt x="12" y="15"/>
                      <a:pt x="27" y="11"/>
                      <a:pt x="41" y="8"/>
                    </a:cubicBezTo>
                    <a:cubicBezTo>
                      <a:pt x="50" y="7"/>
                      <a:pt x="72" y="0"/>
                      <a:pt x="78" y="7"/>
                    </a:cubicBezTo>
                    <a:cubicBezTo>
                      <a:pt x="70" y="6"/>
                      <a:pt x="63" y="8"/>
                      <a:pt x="57" y="9"/>
                    </a:cubicBezTo>
                    <a:cubicBezTo>
                      <a:pt x="51" y="10"/>
                      <a:pt x="25" y="14"/>
                      <a:pt x="20" y="17"/>
                    </a:cubicBezTo>
                  </a:path>
                </a:pathLst>
              </a:custGeom>
              <a:solidFill>
                <a:srgbClr val="EBB4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4" name="Freeform 1051">
                <a:extLst>
                  <a:ext uri="{FF2B5EF4-FFF2-40B4-BE49-F238E27FC236}">
                    <a16:creationId xmlns:a16="http://schemas.microsoft.com/office/drawing/2014/main" id="{D929DEB3-3853-4F2E-AA4B-48038D523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1476"/>
                <a:ext cx="67" cy="19"/>
              </a:xfrm>
              <a:custGeom>
                <a:avLst/>
                <a:gdLst>
                  <a:gd name="T0" fmla="*/ 0 w 30"/>
                  <a:gd name="T1" fmla="*/ 107 h 8"/>
                  <a:gd name="T2" fmla="*/ 335 w 30"/>
                  <a:gd name="T3" fmla="*/ 29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" h="8">
                    <a:moveTo>
                      <a:pt x="0" y="8"/>
                    </a:moveTo>
                    <a:cubicBezTo>
                      <a:pt x="8" y="0"/>
                      <a:pt x="20" y="2"/>
                      <a:pt x="30" y="2"/>
                    </a:cubicBezTo>
                  </a:path>
                </a:pathLst>
              </a:custGeom>
              <a:solidFill>
                <a:srgbClr val="EBB4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5" name="Freeform 1052">
                <a:extLst>
                  <a:ext uri="{FF2B5EF4-FFF2-40B4-BE49-F238E27FC236}">
                    <a16:creationId xmlns:a16="http://schemas.microsoft.com/office/drawing/2014/main" id="{03F03D95-1871-4A85-9723-E3DA5C836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926"/>
                <a:ext cx="302" cy="375"/>
              </a:xfrm>
              <a:custGeom>
                <a:avLst/>
                <a:gdLst>
                  <a:gd name="T0" fmla="*/ 0 w 137"/>
                  <a:gd name="T1" fmla="*/ 262 h 159"/>
                  <a:gd name="T2" fmla="*/ 1371 w 137"/>
                  <a:gd name="T3" fmla="*/ 2085 h 159"/>
                  <a:gd name="T4" fmla="*/ 0 w 137"/>
                  <a:gd name="T5" fmla="*/ 262 h 1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7" h="159">
                    <a:moveTo>
                      <a:pt x="0" y="20"/>
                    </a:moveTo>
                    <a:cubicBezTo>
                      <a:pt x="37" y="18"/>
                      <a:pt x="103" y="49"/>
                      <a:pt x="128" y="159"/>
                    </a:cubicBezTo>
                    <a:cubicBezTo>
                      <a:pt x="137" y="95"/>
                      <a:pt x="87" y="0"/>
                      <a:pt x="0" y="20"/>
                    </a:cubicBezTo>
                    <a:close/>
                  </a:path>
                </a:pathLst>
              </a:custGeom>
              <a:solidFill>
                <a:srgbClr val="EBB4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6" name="Freeform 1053">
                <a:extLst>
                  <a:ext uri="{FF2B5EF4-FFF2-40B4-BE49-F238E27FC236}">
                    <a16:creationId xmlns:a16="http://schemas.microsoft.com/office/drawing/2014/main" id="{12D7786C-7888-4AAF-BFF9-9E6BDAD7B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9" y="2025"/>
                <a:ext cx="250" cy="427"/>
              </a:xfrm>
              <a:custGeom>
                <a:avLst/>
                <a:gdLst>
                  <a:gd name="T0" fmla="*/ 1223 w 113"/>
                  <a:gd name="T1" fmla="*/ 0 h 181"/>
                  <a:gd name="T2" fmla="*/ 412 w 113"/>
                  <a:gd name="T3" fmla="*/ 1392 h 181"/>
                  <a:gd name="T4" fmla="*/ 0 w 113"/>
                  <a:gd name="T5" fmla="*/ 2376 h 181"/>
                  <a:gd name="T6" fmla="*/ 1223 w 113"/>
                  <a:gd name="T7" fmla="*/ 0 h 1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3" h="181">
                    <a:moveTo>
                      <a:pt x="113" y="0"/>
                    </a:moveTo>
                    <a:cubicBezTo>
                      <a:pt x="75" y="29"/>
                      <a:pt x="47" y="82"/>
                      <a:pt x="38" y="106"/>
                    </a:cubicBezTo>
                    <a:cubicBezTo>
                      <a:pt x="29" y="129"/>
                      <a:pt x="3" y="156"/>
                      <a:pt x="0" y="181"/>
                    </a:cubicBezTo>
                    <a:cubicBezTo>
                      <a:pt x="5" y="130"/>
                      <a:pt x="22" y="36"/>
                      <a:pt x="113" y="0"/>
                    </a:cubicBezTo>
                    <a:close/>
                  </a:path>
                </a:pathLst>
              </a:custGeom>
              <a:solidFill>
                <a:srgbClr val="E39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7" name="Freeform 1054">
                <a:extLst>
                  <a:ext uri="{FF2B5EF4-FFF2-40B4-BE49-F238E27FC236}">
                    <a16:creationId xmlns:a16="http://schemas.microsoft.com/office/drawing/2014/main" id="{D34A9481-9D15-4078-B823-2C57A1032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2" y="1983"/>
                <a:ext cx="212" cy="252"/>
              </a:xfrm>
              <a:custGeom>
                <a:avLst/>
                <a:gdLst>
                  <a:gd name="T0" fmla="*/ 0 w 96"/>
                  <a:gd name="T1" fmla="*/ 0 h 107"/>
                  <a:gd name="T2" fmla="*/ 258 w 96"/>
                  <a:gd name="T3" fmla="*/ 261 h 107"/>
                  <a:gd name="T4" fmla="*/ 508 w 96"/>
                  <a:gd name="T5" fmla="*/ 549 h 107"/>
                  <a:gd name="T6" fmla="*/ 711 w 96"/>
                  <a:gd name="T7" fmla="*/ 838 h 107"/>
                  <a:gd name="T8" fmla="*/ 1034 w 96"/>
                  <a:gd name="T9" fmla="*/ 1397 h 107"/>
                  <a:gd name="T10" fmla="*/ 961 w 96"/>
                  <a:gd name="T11" fmla="*/ 1032 h 107"/>
                  <a:gd name="T12" fmla="*/ 755 w 96"/>
                  <a:gd name="T13" fmla="*/ 589 h 107"/>
                  <a:gd name="T14" fmla="*/ 420 w 96"/>
                  <a:gd name="T15" fmla="*/ 106 h 1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6" h="107">
                    <a:moveTo>
                      <a:pt x="0" y="0"/>
                    </a:moveTo>
                    <a:cubicBezTo>
                      <a:pt x="12" y="3"/>
                      <a:pt x="16" y="11"/>
                      <a:pt x="24" y="20"/>
                    </a:cubicBezTo>
                    <a:cubicBezTo>
                      <a:pt x="31" y="27"/>
                      <a:pt x="40" y="33"/>
                      <a:pt x="47" y="42"/>
                    </a:cubicBezTo>
                    <a:cubicBezTo>
                      <a:pt x="53" y="50"/>
                      <a:pt x="60" y="55"/>
                      <a:pt x="66" y="64"/>
                    </a:cubicBezTo>
                    <a:cubicBezTo>
                      <a:pt x="76" y="77"/>
                      <a:pt x="90" y="91"/>
                      <a:pt x="96" y="107"/>
                    </a:cubicBezTo>
                    <a:cubicBezTo>
                      <a:pt x="92" y="98"/>
                      <a:pt x="92" y="88"/>
                      <a:pt x="89" y="79"/>
                    </a:cubicBezTo>
                    <a:cubicBezTo>
                      <a:pt x="84" y="67"/>
                      <a:pt x="76" y="57"/>
                      <a:pt x="70" y="45"/>
                    </a:cubicBezTo>
                    <a:cubicBezTo>
                      <a:pt x="39" y="8"/>
                      <a:pt x="39" y="8"/>
                      <a:pt x="39" y="8"/>
                    </a:cubicBezTo>
                  </a:path>
                </a:pathLst>
              </a:custGeom>
              <a:solidFill>
                <a:srgbClr val="EBB4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8" name="Freeform 1055">
                <a:extLst>
                  <a:ext uri="{FF2B5EF4-FFF2-40B4-BE49-F238E27FC236}">
                    <a16:creationId xmlns:a16="http://schemas.microsoft.com/office/drawing/2014/main" id="{B1BE14FF-BEF0-424C-B476-EE74A7A19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2006"/>
                <a:ext cx="124" cy="158"/>
              </a:xfrm>
              <a:custGeom>
                <a:avLst/>
                <a:gdLst>
                  <a:gd name="T0" fmla="*/ 0 w 56"/>
                  <a:gd name="T1" fmla="*/ 28 h 67"/>
                  <a:gd name="T2" fmla="*/ 162 w 56"/>
                  <a:gd name="T3" fmla="*/ 184 h 67"/>
                  <a:gd name="T4" fmla="*/ 368 w 56"/>
                  <a:gd name="T5" fmla="*/ 434 h 67"/>
                  <a:gd name="T6" fmla="*/ 589 w 56"/>
                  <a:gd name="T7" fmla="*/ 880 h 67"/>
                  <a:gd name="T8" fmla="*/ 9 w 56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67">
                    <a:moveTo>
                      <a:pt x="0" y="2"/>
                    </a:moveTo>
                    <a:cubicBezTo>
                      <a:pt x="5" y="5"/>
                      <a:pt x="10" y="11"/>
                      <a:pt x="15" y="14"/>
                    </a:cubicBezTo>
                    <a:cubicBezTo>
                      <a:pt x="24" y="19"/>
                      <a:pt x="30" y="24"/>
                      <a:pt x="34" y="33"/>
                    </a:cubicBezTo>
                    <a:cubicBezTo>
                      <a:pt x="41" y="44"/>
                      <a:pt x="48" y="56"/>
                      <a:pt x="54" y="67"/>
                    </a:cubicBezTo>
                    <a:cubicBezTo>
                      <a:pt x="56" y="40"/>
                      <a:pt x="28" y="6"/>
                      <a:pt x="1" y="0"/>
                    </a:cubicBezTo>
                  </a:path>
                </a:pathLst>
              </a:custGeom>
              <a:solidFill>
                <a:srgbClr val="F3D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9" name="Freeform 1056">
                <a:extLst>
                  <a:ext uri="{FF2B5EF4-FFF2-40B4-BE49-F238E27FC236}">
                    <a16:creationId xmlns:a16="http://schemas.microsoft.com/office/drawing/2014/main" id="{9C62CB6C-3EBC-4BBD-9373-0ADFE6970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6" y="2120"/>
                <a:ext cx="75" cy="146"/>
              </a:xfrm>
              <a:custGeom>
                <a:avLst/>
                <a:gdLst>
                  <a:gd name="T0" fmla="*/ 322 w 34"/>
                  <a:gd name="T1" fmla="*/ 0 h 62"/>
                  <a:gd name="T2" fmla="*/ 0 w 34"/>
                  <a:gd name="T3" fmla="*/ 810 h 62"/>
                  <a:gd name="T4" fmla="*/ 185 w 34"/>
                  <a:gd name="T5" fmla="*/ 377 h 62"/>
                  <a:gd name="T6" fmla="*/ 364 w 34"/>
                  <a:gd name="T7" fmla="*/ 12 h 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62">
                    <a:moveTo>
                      <a:pt x="30" y="0"/>
                    </a:moveTo>
                    <a:cubicBezTo>
                      <a:pt x="13" y="16"/>
                      <a:pt x="2" y="38"/>
                      <a:pt x="0" y="62"/>
                    </a:cubicBezTo>
                    <a:cubicBezTo>
                      <a:pt x="5" y="50"/>
                      <a:pt x="10" y="39"/>
                      <a:pt x="17" y="29"/>
                    </a:cubicBezTo>
                    <a:cubicBezTo>
                      <a:pt x="22" y="20"/>
                      <a:pt x="27" y="6"/>
                      <a:pt x="34" y="1"/>
                    </a:cubicBezTo>
                  </a:path>
                </a:pathLst>
              </a:custGeom>
              <a:solidFill>
                <a:srgbClr val="EBB4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0" name="Freeform 1057">
                <a:extLst>
                  <a:ext uri="{FF2B5EF4-FFF2-40B4-BE49-F238E27FC236}">
                    <a16:creationId xmlns:a16="http://schemas.microsoft.com/office/drawing/2014/main" id="{A04F7694-2F41-49E1-998F-792E6B474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" y="2035"/>
                <a:ext cx="18" cy="14"/>
              </a:xfrm>
              <a:custGeom>
                <a:avLst/>
                <a:gdLst>
                  <a:gd name="T0" fmla="*/ 25 w 8"/>
                  <a:gd name="T1" fmla="*/ 0 h 6"/>
                  <a:gd name="T2" fmla="*/ 81 w 8"/>
                  <a:gd name="T3" fmla="*/ 65 h 6"/>
                  <a:gd name="T4" fmla="*/ 45 w 8"/>
                  <a:gd name="T5" fmla="*/ 12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2" y="0"/>
                    </a:moveTo>
                    <a:cubicBezTo>
                      <a:pt x="0" y="5"/>
                      <a:pt x="3" y="6"/>
                      <a:pt x="7" y="5"/>
                    </a:cubicBezTo>
                    <a:cubicBezTo>
                      <a:pt x="8" y="3"/>
                      <a:pt x="6" y="2"/>
                      <a:pt x="4" y="1"/>
                    </a:cubicBezTo>
                  </a:path>
                </a:pathLst>
              </a:custGeom>
              <a:solidFill>
                <a:srgbClr val="FE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1" name="Freeform 1058">
                <a:extLst>
                  <a:ext uri="{FF2B5EF4-FFF2-40B4-BE49-F238E27FC236}">
                    <a16:creationId xmlns:a16="http://schemas.microsoft.com/office/drawing/2014/main" id="{1E16AC71-DB33-4FFF-9FF2-ACD1A4850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4" y="2063"/>
                <a:ext cx="33" cy="26"/>
              </a:xfrm>
              <a:custGeom>
                <a:avLst/>
                <a:gdLst>
                  <a:gd name="T0" fmla="*/ 73 w 15"/>
                  <a:gd name="T1" fmla="*/ 0 h 11"/>
                  <a:gd name="T2" fmla="*/ 117 w 15"/>
                  <a:gd name="T3" fmla="*/ 118 h 11"/>
                  <a:gd name="T4" fmla="*/ 117 w 15"/>
                  <a:gd name="T5" fmla="*/ 28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1">
                    <a:moveTo>
                      <a:pt x="7" y="0"/>
                    </a:moveTo>
                    <a:cubicBezTo>
                      <a:pt x="0" y="1"/>
                      <a:pt x="7" y="11"/>
                      <a:pt x="11" y="9"/>
                    </a:cubicBezTo>
                    <a:cubicBezTo>
                      <a:pt x="15" y="8"/>
                      <a:pt x="14" y="4"/>
                      <a:pt x="11" y="2"/>
                    </a:cubicBezTo>
                  </a:path>
                </a:pathLst>
              </a:custGeom>
              <a:solidFill>
                <a:srgbClr val="FE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2" name="Freeform 1059">
                <a:extLst>
                  <a:ext uri="{FF2B5EF4-FFF2-40B4-BE49-F238E27FC236}">
                    <a16:creationId xmlns:a16="http://schemas.microsoft.com/office/drawing/2014/main" id="{D3577FAF-D760-4116-AFB3-D2964E2E5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" y="2096"/>
                <a:ext cx="9" cy="12"/>
              </a:xfrm>
              <a:custGeom>
                <a:avLst/>
                <a:gdLst>
                  <a:gd name="T0" fmla="*/ 11 w 4"/>
                  <a:gd name="T1" fmla="*/ 0 h 5"/>
                  <a:gd name="T2" fmla="*/ 45 w 4"/>
                  <a:gd name="T3" fmla="*/ 41 h 5"/>
                  <a:gd name="T4" fmla="*/ 36 w 4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0" y="3"/>
                      <a:pt x="2" y="5"/>
                      <a:pt x="4" y="3"/>
                    </a:cubicBezTo>
                    <a:cubicBezTo>
                      <a:pt x="4" y="2"/>
                      <a:pt x="4" y="1"/>
                      <a:pt x="3" y="0"/>
                    </a:cubicBezTo>
                  </a:path>
                </a:pathLst>
              </a:custGeom>
              <a:solidFill>
                <a:srgbClr val="FE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3" name="Freeform 1060">
                <a:extLst>
                  <a:ext uri="{FF2B5EF4-FFF2-40B4-BE49-F238E27FC236}">
                    <a16:creationId xmlns:a16="http://schemas.microsoft.com/office/drawing/2014/main" id="{4AEA29ED-045D-46D1-9A45-939C1B412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2" y="2205"/>
                <a:ext cx="64" cy="148"/>
              </a:xfrm>
              <a:custGeom>
                <a:avLst/>
                <a:gdLst>
                  <a:gd name="T0" fmla="*/ 44 w 29"/>
                  <a:gd name="T1" fmla="*/ 0 h 63"/>
                  <a:gd name="T2" fmla="*/ 0 w 29"/>
                  <a:gd name="T3" fmla="*/ 310 h 63"/>
                  <a:gd name="T4" fmla="*/ 20 w 29"/>
                  <a:gd name="T5" fmla="*/ 597 h 63"/>
                  <a:gd name="T6" fmla="*/ 311 w 29"/>
                  <a:gd name="T7" fmla="*/ 547 h 63"/>
                  <a:gd name="T8" fmla="*/ 97 w 29"/>
                  <a:gd name="T9" fmla="*/ 430 h 63"/>
                  <a:gd name="T10" fmla="*/ 97 w 29"/>
                  <a:gd name="T11" fmla="*/ 209 h 63"/>
                  <a:gd name="T12" fmla="*/ 64 w 29"/>
                  <a:gd name="T13" fmla="*/ 66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63">
                    <a:moveTo>
                      <a:pt x="4" y="0"/>
                    </a:moveTo>
                    <a:cubicBezTo>
                      <a:pt x="7" y="7"/>
                      <a:pt x="1" y="16"/>
                      <a:pt x="0" y="24"/>
                    </a:cubicBezTo>
                    <a:cubicBezTo>
                      <a:pt x="0" y="30"/>
                      <a:pt x="0" y="39"/>
                      <a:pt x="2" y="46"/>
                    </a:cubicBezTo>
                    <a:cubicBezTo>
                      <a:pt x="8" y="63"/>
                      <a:pt x="23" y="55"/>
                      <a:pt x="29" y="42"/>
                    </a:cubicBezTo>
                    <a:cubicBezTo>
                      <a:pt x="18" y="42"/>
                      <a:pt x="9" y="51"/>
                      <a:pt x="9" y="33"/>
                    </a:cubicBezTo>
                    <a:cubicBezTo>
                      <a:pt x="10" y="26"/>
                      <a:pt x="11" y="23"/>
                      <a:pt x="9" y="16"/>
                    </a:cubicBezTo>
                    <a:cubicBezTo>
                      <a:pt x="8" y="12"/>
                      <a:pt x="4" y="9"/>
                      <a:pt x="6" y="5"/>
                    </a:cubicBezTo>
                  </a:path>
                </a:pathLst>
              </a:custGeom>
              <a:solidFill>
                <a:srgbClr val="EBB4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4" name="Freeform 1061">
                <a:extLst>
                  <a:ext uri="{FF2B5EF4-FFF2-40B4-BE49-F238E27FC236}">
                    <a16:creationId xmlns:a16="http://schemas.microsoft.com/office/drawing/2014/main" id="{781F2435-2EE2-4410-A4BC-F00E43CD6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2273"/>
                <a:ext cx="28" cy="40"/>
              </a:xfrm>
              <a:custGeom>
                <a:avLst/>
                <a:gdLst>
                  <a:gd name="T0" fmla="*/ 60 w 13"/>
                  <a:gd name="T1" fmla="*/ 0 h 17"/>
                  <a:gd name="T2" fmla="*/ 80 w 13"/>
                  <a:gd name="T3" fmla="*/ 155 h 17"/>
                  <a:gd name="T4" fmla="*/ 69 w 13"/>
                  <a:gd name="T5" fmla="*/ 28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7">
                    <a:moveTo>
                      <a:pt x="6" y="0"/>
                    </a:moveTo>
                    <a:cubicBezTo>
                      <a:pt x="1" y="4"/>
                      <a:pt x="0" y="17"/>
                      <a:pt x="8" y="12"/>
                    </a:cubicBezTo>
                    <a:cubicBezTo>
                      <a:pt x="13" y="9"/>
                      <a:pt x="9" y="2"/>
                      <a:pt x="7" y="2"/>
                    </a:cubicBezTo>
                  </a:path>
                </a:pathLst>
              </a:custGeom>
              <a:solidFill>
                <a:srgbClr val="FE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5" name="Freeform 1062">
                <a:extLst>
                  <a:ext uri="{FF2B5EF4-FFF2-40B4-BE49-F238E27FC236}">
                    <a16:creationId xmlns:a16="http://schemas.microsoft.com/office/drawing/2014/main" id="{765947F1-B795-4EDA-B170-C5924AB0B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2" y="2308"/>
                <a:ext cx="44" cy="29"/>
              </a:xfrm>
              <a:custGeom>
                <a:avLst/>
                <a:gdLst>
                  <a:gd name="T0" fmla="*/ 73 w 20"/>
                  <a:gd name="T1" fmla="*/ 12 h 12"/>
                  <a:gd name="T2" fmla="*/ 106 w 20"/>
                  <a:gd name="T3" fmla="*/ 0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12">
                    <a:moveTo>
                      <a:pt x="7" y="1"/>
                    </a:moveTo>
                    <a:cubicBezTo>
                      <a:pt x="0" y="12"/>
                      <a:pt x="20" y="6"/>
                      <a:pt x="10" y="0"/>
                    </a:cubicBezTo>
                  </a:path>
                </a:pathLst>
              </a:custGeom>
              <a:solidFill>
                <a:srgbClr val="FE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6" name="Freeform 1063">
                <a:extLst>
                  <a:ext uri="{FF2B5EF4-FFF2-40B4-BE49-F238E27FC236}">
                    <a16:creationId xmlns:a16="http://schemas.microsoft.com/office/drawing/2014/main" id="{B85A2E1A-E40F-4431-B345-B72117161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2325"/>
                <a:ext cx="13" cy="7"/>
              </a:xfrm>
              <a:custGeom>
                <a:avLst/>
                <a:gdLst>
                  <a:gd name="T0" fmla="*/ 0 w 6"/>
                  <a:gd name="T1" fmla="*/ 28 h 3"/>
                  <a:gd name="T2" fmla="*/ 33 w 6"/>
                  <a:gd name="T3" fmla="*/ 28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cubicBezTo>
                      <a:pt x="0" y="3"/>
                      <a:pt x="6" y="0"/>
                      <a:pt x="3" y="2"/>
                    </a:cubicBezTo>
                  </a:path>
                </a:pathLst>
              </a:custGeom>
              <a:solidFill>
                <a:srgbClr val="FE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7" name="Freeform 1064">
                <a:extLst>
                  <a:ext uri="{FF2B5EF4-FFF2-40B4-BE49-F238E27FC236}">
                    <a16:creationId xmlns:a16="http://schemas.microsoft.com/office/drawing/2014/main" id="{1083A60B-7837-4C04-918D-CCE1B5C45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1988"/>
                <a:ext cx="99" cy="235"/>
              </a:xfrm>
              <a:custGeom>
                <a:avLst/>
                <a:gdLst>
                  <a:gd name="T0" fmla="*/ 427 w 45"/>
                  <a:gd name="T1" fmla="*/ 78 h 100"/>
                  <a:gd name="T2" fmla="*/ 141 w 45"/>
                  <a:gd name="T3" fmla="*/ 752 h 100"/>
                  <a:gd name="T4" fmla="*/ 97 w 45"/>
                  <a:gd name="T5" fmla="*/ 1039 h 100"/>
                  <a:gd name="T6" fmla="*/ 88 w 45"/>
                  <a:gd name="T7" fmla="*/ 1297 h 100"/>
                  <a:gd name="T8" fmla="*/ 53 w 45"/>
                  <a:gd name="T9" fmla="*/ 884 h 100"/>
                  <a:gd name="T10" fmla="*/ 33 w 45"/>
                  <a:gd name="T11" fmla="*/ 491 h 100"/>
                  <a:gd name="T12" fmla="*/ 480 w 45"/>
                  <a:gd name="T13" fmla="*/ 0 h 1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100">
                    <a:moveTo>
                      <a:pt x="40" y="6"/>
                    </a:moveTo>
                    <a:cubicBezTo>
                      <a:pt x="28" y="21"/>
                      <a:pt x="19" y="39"/>
                      <a:pt x="13" y="58"/>
                    </a:cubicBezTo>
                    <a:cubicBezTo>
                      <a:pt x="11" y="65"/>
                      <a:pt x="9" y="73"/>
                      <a:pt x="9" y="80"/>
                    </a:cubicBezTo>
                    <a:cubicBezTo>
                      <a:pt x="9" y="86"/>
                      <a:pt x="11" y="95"/>
                      <a:pt x="8" y="100"/>
                    </a:cubicBezTo>
                    <a:cubicBezTo>
                      <a:pt x="4" y="91"/>
                      <a:pt x="5" y="78"/>
                      <a:pt x="5" y="68"/>
                    </a:cubicBezTo>
                    <a:cubicBezTo>
                      <a:pt x="4" y="58"/>
                      <a:pt x="0" y="49"/>
                      <a:pt x="3" y="38"/>
                    </a:cubicBezTo>
                    <a:cubicBezTo>
                      <a:pt x="7" y="20"/>
                      <a:pt x="28" y="8"/>
                      <a:pt x="45" y="0"/>
                    </a:cubicBezTo>
                  </a:path>
                </a:pathLst>
              </a:custGeom>
              <a:solidFill>
                <a:srgbClr val="D86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8" name="Freeform 1065">
                <a:extLst>
                  <a:ext uri="{FF2B5EF4-FFF2-40B4-BE49-F238E27FC236}">
                    <a16:creationId xmlns:a16="http://schemas.microsoft.com/office/drawing/2014/main" id="{076695E9-9623-4B43-8842-52E6AF747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2042"/>
                <a:ext cx="35" cy="94"/>
              </a:xfrm>
              <a:custGeom>
                <a:avLst/>
                <a:gdLst>
                  <a:gd name="T0" fmla="*/ 149 w 16"/>
                  <a:gd name="T1" fmla="*/ 0 h 40"/>
                  <a:gd name="T2" fmla="*/ 44 w 16"/>
                  <a:gd name="T3" fmla="*/ 519 h 40"/>
                  <a:gd name="T4" fmla="*/ 168 w 16"/>
                  <a:gd name="T5" fmla="*/ 49 h 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40">
                    <a:moveTo>
                      <a:pt x="14" y="0"/>
                    </a:moveTo>
                    <a:cubicBezTo>
                      <a:pt x="3" y="10"/>
                      <a:pt x="0" y="25"/>
                      <a:pt x="4" y="40"/>
                    </a:cubicBezTo>
                    <a:cubicBezTo>
                      <a:pt x="5" y="28"/>
                      <a:pt x="8" y="13"/>
                      <a:pt x="16" y="4"/>
                    </a:cubicBezTo>
                  </a:path>
                </a:pathLst>
              </a:custGeom>
              <a:solidFill>
                <a:srgbClr val="CD6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9" name="Freeform 1066">
                <a:extLst>
                  <a:ext uri="{FF2B5EF4-FFF2-40B4-BE49-F238E27FC236}">
                    <a16:creationId xmlns:a16="http://schemas.microsoft.com/office/drawing/2014/main" id="{0347DBE4-A416-4C22-BB8A-3EE38EE73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719"/>
                <a:ext cx="95" cy="207"/>
              </a:xfrm>
              <a:custGeom>
                <a:avLst/>
                <a:gdLst>
                  <a:gd name="T0" fmla="*/ 20 w 43"/>
                  <a:gd name="T1" fmla="*/ 781 h 88"/>
                  <a:gd name="T2" fmla="*/ 44 w 43"/>
                  <a:gd name="T3" fmla="*/ 1146 h 88"/>
                  <a:gd name="T4" fmla="*/ 108 w 43"/>
                  <a:gd name="T5" fmla="*/ 1056 h 88"/>
                  <a:gd name="T6" fmla="*/ 205 w 43"/>
                  <a:gd name="T7" fmla="*/ 442 h 88"/>
                  <a:gd name="T8" fmla="*/ 331 w 43"/>
                  <a:gd name="T9" fmla="*/ 155 h 88"/>
                  <a:gd name="T10" fmla="*/ 464 w 43"/>
                  <a:gd name="T11" fmla="*/ 28 h 88"/>
                  <a:gd name="T12" fmla="*/ 258 w 43"/>
                  <a:gd name="T13" fmla="*/ 172 h 88"/>
                  <a:gd name="T14" fmla="*/ 170 w 43"/>
                  <a:gd name="T15" fmla="*/ 376 h 88"/>
                  <a:gd name="T16" fmla="*/ 0 w 43"/>
                  <a:gd name="T17" fmla="*/ 663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88">
                    <a:moveTo>
                      <a:pt x="2" y="60"/>
                    </a:moveTo>
                    <a:cubicBezTo>
                      <a:pt x="1" y="69"/>
                      <a:pt x="2" y="80"/>
                      <a:pt x="4" y="88"/>
                    </a:cubicBezTo>
                    <a:cubicBezTo>
                      <a:pt x="6" y="85"/>
                      <a:pt x="8" y="83"/>
                      <a:pt x="10" y="81"/>
                    </a:cubicBezTo>
                    <a:cubicBezTo>
                      <a:pt x="3" y="65"/>
                      <a:pt x="11" y="48"/>
                      <a:pt x="19" y="34"/>
                    </a:cubicBezTo>
                    <a:cubicBezTo>
                      <a:pt x="22" y="28"/>
                      <a:pt x="26" y="17"/>
                      <a:pt x="31" y="12"/>
                    </a:cubicBezTo>
                    <a:cubicBezTo>
                      <a:pt x="35" y="8"/>
                      <a:pt x="43" y="7"/>
                      <a:pt x="43" y="2"/>
                    </a:cubicBezTo>
                    <a:cubicBezTo>
                      <a:pt x="35" y="0"/>
                      <a:pt x="28" y="7"/>
                      <a:pt x="24" y="13"/>
                    </a:cubicBezTo>
                    <a:cubicBezTo>
                      <a:pt x="21" y="18"/>
                      <a:pt x="20" y="24"/>
                      <a:pt x="16" y="29"/>
                    </a:cubicBezTo>
                    <a:cubicBezTo>
                      <a:pt x="11" y="37"/>
                      <a:pt x="3" y="41"/>
                      <a:pt x="0" y="51"/>
                    </a:cubicBezTo>
                  </a:path>
                </a:pathLst>
              </a:custGeom>
              <a:solidFill>
                <a:srgbClr val="CD6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0" name="Freeform 1067">
                <a:extLst>
                  <a:ext uri="{FF2B5EF4-FFF2-40B4-BE49-F238E27FC236}">
                    <a16:creationId xmlns:a16="http://schemas.microsoft.com/office/drawing/2014/main" id="{ED3164B7-DF0C-4512-AA79-F181188E8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2789"/>
                <a:ext cx="57" cy="130"/>
              </a:xfrm>
              <a:custGeom>
                <a:avLst/>
                <a:gdLst>
                  <a:gd name="T0" fmla="*/ 0 w 26"/>
                  <a:gd name="T1" fmla="*/ 0 h 55"/>
                  <a:gd name="T2" fmla="*/ 169 w 26"/>
                  <a:gd name="T3" fmla="*/ 447 h 55"/>
                  <a:gd name="T4" fmla="*/ 230 w 26"/>
                  <a:gd name="T5" fmla="*/ 716 h 55"/>
                  <a:gd name="T6" fmla="*/ 241 w 26"/>
                  <a:gd name="T7" fmla="*/ 279 h 55"/>
                  <a:gd name="T8" fmla="*/ 72 w 26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55">
                    <a:moveTo>
                      <a:pt x="0" y="0"/>
                    </a:moveTo>
                    <a:cubicBezTo>
                      <a:pt x="7" y="10"/>
                      <a:pt x="13" y="22"/>
                      <a:pt x="16" y="34"/>
                    </a:cubicBezTo>
                    <a:cubicBezTo>
                      <a:pt x="18" y="42"/>
                      <a:pt x="11" y="55"/>
                      <a:pt x="22" y="54"/>
                    </a:cubicBezTo>
                    <a:cubicBezTo>
                      <a:pt x="20" y="43"/>
                      <a:pt x="26" y="31"/>
                      <a:pt x="23" y="21"/>
                    </a:cubicBezTo>
                    <a:cubicBezTo>
                      <a:pt x="20" y="12"/>
                      <a:pt x="6" y="10"/>
                      <a:pt x="7" y="0"/>
                    </a:cubicBezTo>
                  </a:path>
                </a:pathLst>
              </a:custGeom>
              <a:solidFill>
                <a:srgbClr val="CD6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1" name="Freeform 1068">
                <a:extLst>
                  <a:ext uri="{FF2B5EF4-FFF2-40B4-BE49-F238E27FC236}">
                    <a16:creationId xmlns:a16="http://schemas.microsoft.com/office/drawing/2014/main" id="{AAEA38AD-1782-4412-82DA-799A12C54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2370"/>
                <a:ext cx="66" cy="186"/>
              </a:xfrm>
              <a:custGeom>
                <a:avLst/>
                <a:gdLst>
                  <a:gd name="T0" fmla="*/ 0 w 30"/>
                  <a:gd name="T1" fmla="*/ 0 h 79"/>
                  <a:gd name="T2" fmla="*/ 169 w 30"/>
                  <a:gd name="T3" fmla="*/ 483 h 79"/>
                  <a:gd name="T4" fmla="*/ 222 w 30"/>
                  <a:gd name="T5" fmla="*/ 1031 h 79"/>
                  <a:gd name="T6" fmla="*/ 222 w 30"/>
                  <a:gd name="T7" fmla="*/ 377 h 79"/>
                  <a:gd name="T8" fmla="*/ 150 w 30"/>
                  <a:gd name="T9" fmla="*/ 134 h 79"/>
                  <a:gd name="T10" fmla="*/ 33 w 30"/>
                  <a:gd name="T11" fmla="*/ 28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" h="79">
                    <a:moveTo>
                      <a:pt x="0" y="0"/>
                    </a:moveTo>
                    <a:cubicBezTo>
                      <a:pt x="11" y="7"/>
                      <a:pt x="14" y="25"/>
                      <a:pt x="16" y="37"/>
                    </a:cubicBezTo>
                    <a:cubicBezTo>
                      <a:pt x="19" y="50"/>
                      <a:pt x="17" y="66"/>
                      <a:pt x="21" y="79"/>
                    </a:cubicBezTo>
                    <a:cubicBezTo>
                      <a:pt x="30" y="61"/>
                      <a:pt x="28" y="46"/>
                      <a:pt x="21" y="29"/>
                    </a:cubicBezTo>
                    <a:cubicBezTo>
                      <a:pt x="19" y="23"/>
                      <a:pt x="18" y="15"/>
                      <a:pt x="14" y="10"/>
                    </a:cubicBezTo>
                    <a:cubicBezTo>
                      <a:pt x="11" y="6"/>
                      <a:pt x="6" y="6"/>
                      <a:pt x="3" y="2"/>
                    </a:cubicBezTo>
                  </a:path>
                </a:pathLst>
              </a:custGeom>
              <a:solidFill>
                <a:srgbClr val="EBB4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2" name="Freeform 1069">
                <a:extLst>
                  <a:ext uri="{FF2B5EF4-FFF2-40B4-BE49-F238E27FC236}">
                    <a16:creationId xmlns:a16="http://schemas.microsoft.com/office/drawing/2014/main" id="{68F327C2-626F-4D0E-BFC0-11B876C98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1" y="2438"/>
                <a:ext cx="17" cy="75"/>
              </a:xfrm>
              <a:custGeom>
                <a:avLst/>
                <a:gdLst>
                  <a:gd name="T0" fmla="*/ 9 w 8"/>
                  <a:gd name="T1" fmla="*/ 66 h 32"/>
                  <a:gd name="T2" fmla="*/ 28 w 8"/>
                  <a:gd name="T3" fmla="*/ 413 h 32"/>
                  <a:gd name="T4" fmla="*/ 0 w 8"/>
                  <a:gd name="T5" fmla="*/ 0 h 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32">
                    <a:moveTo>
                      <a:pt x="1" y="5"/>
                    </a:moveTo>
                    <a:cubicBezTo>
                      <a:pt x="0" y="13"/>
                      <a:pt x="0" y="24"/>
                      <a:pt x="3" y="32"/>
                    </a:cubicBezTo>
                    <a:cubicBezTo>
                      <a:pt x="8" y="24"/>
                      <a:pt x="4" y="8"/>
                      <a:pt x="0" y="0"/>
                    </a:cubicBezTo>
                  </a:path>
                </a:pathLst>
              </a:custGeom>
              <a:solidFill>
                <a:srgbClr val="F3D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3" name="Freeform 1070">
                <a:extLst>
                  <a:ext uri="{FF2B5EF4-FFF2-40B4-BE49-F238E27FC236}">
                    <a16:creationId xmlns:a16="http://schemas.microsoft.com/office/drawing/2014/main" id="{444554C2-43CC-46CA-BF8C-6E8156BD2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1" y="2469"/>
                <a:ext cx="22" cy="33"/>
              </a:xfrm>
              <a:custGeom>
                <a:avLst/>
                <a:gdLst>
                  <a:gd name="T0" fmla="*/ 44 w 10"/>
                  <a:gd name="T1" fmla="*/ 0 h 14"/>
                  <a:gd name="T2" fmla="*/ 64 w 10"/>
                  <a:gd name="T3" fmla="*/ 134 h 14"/>
                  <a:gd name="T4" fmla="*/ 44 w 10"/>
                  <a:gd name="T5" fmla="*/ 28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4">
                    <a:moveTo>
                      <a:pt x="4" y="0"/>
                    </a:moveTo>
                    <a:cubicBezTo>
                      <a:pt x="1" y="3"/>
                      <a:pt x="0" y="14"/>
                      <a:pt x="6" y="10"/>
                    </a:cubicBezTo>
                    <a:cubicBezTo>
                      <a:pt x="10" y="8"/>
                      <a:pt x="7" y="2"/>
                      <a:pt x="4" y="2"/>
                    </a:cubicBezTo>
                  </a:path>
                </a:pathLst>
              </a:custGeom>
              <a:solidFill>
                <a:srgbClr val="FE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4" name="Freeform 1071">
                <a:extLst>
                  <a:ext uri="{FF2B5EF4-FFF2-40B4-BE49-F238E27FC236}">
                    <a16:creationId xmlns:a16="http://schemas.microsoft.com/office/drawing/2014/main" id="{071864F3-8E38-4D48-9C53-57A5483F7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" y="2429"/>
                <a:ext cx="11" cy="9"/>
              </a:xfrm>
              <a:custGeom>
                <a:avLst/>
                <a:gdLst>
                  <a:gd name="T0" fmla="*/ 33 w 5"/>
                  <a:gd name="T1" fmla="*/ 0 h 4"/>
                  <a:gd name="T2" fmla="*/ 9 w 5"/>
                  <a:gd name="T3" fmla="*/ 45 h 4"/>
                  <a:gd name="T4" fmla="*/ 33 w 5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1" y="1"/>
                      <a:pt x="0" y="3"/>
                      <a:pt x="1" y="4"/>
                    </a:cubicBezTo>
                    <a:cubicBezTo>
                      <a:pt x="5" y="4"/>
                      <a:pt x="4" y="3"/>
                      <a:pt x="3" y="0"/>
                    </a:cubicBezTo>
                  </a:path>
                </a:pathLst>
              </a:custGeom>
              <a:solidFill>
                <a:srgbClr val="FE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5" name="Freeform 1072">
                <a:extLst>
                  <a:ext uri="{FF2B5EF4-FFF2-40B4-BE49-F238E27FC236}">
                    <a16:creationId xmlns:a16="http://schemas.microsoft.com/office/drawing/2014/main" id="{1D7F8477-9FBB-45C8-BDC7-4846533BF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3" y="2322"/>
                <a:ext cx="69" cy="168"/>
              </a:xfrm>
              <a:custGeom>
                <a:avLst/>
                <a:gdLst>
                  <a:gd name="T0" fmla="*/ 145 w 31"/>
                  <a:gd name="T1" fmla="*/ 28 h 71"/>
                  <a:gd name="T2" fmla="*/ 65 w 31"/>
                  <a:gd name="T3" fmla="*/ 532 h 71"/>
                  <a:gd name="T4" fmla="*/ 36 w 31"/>
                  <a:gd name="T5" fmla="*/ 942 h 71"/>
                  <a:gd name="T6" fmla="*/ 178 w 31"/>
                  <a:gd name="T7" fmla="*/ 386 h 71"/>
                  <a:gd name="T8" fmla="*/ 234 w 31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71">
                    <a:moveTo>
                      <a:pt x="13" y="2"/>
                    </a:moveTo>
                    <a:cubicBezTo>
                      <a:pt x="11" y="15"/>
                      <a:pt x="9" y="27"/>
                      <a:pt x="6" y="40"/>
                    </a:cubicBezTo>
                    <a:cubicBezTo>
                      <a:pt x="4" y="50"/>
                      <a:pt x="0" y="60"/>
                      <a:pt x="3" y="71"/>
                    </a:cubicBezTo>
                    <a:cubicBezTo>
                      <a:pt x="7" y="56"/>
                      <a:pt x="7" y="41"/>
                      <a:pt x="16" y="29"/>
                    </a:cubicBezTo>
                    <a:cubicBezTo>
                      <a:pt x="22" y="20"/>
                      <a:pt x="31" y="10"/>
                      <a:pt x="21" y="0"/>
                    </a:cubicBezTo>
                  </a:path>
                </a:pathLst>
              </a:custGeom>
              <a:solidFill>
                <a:srgbClr val="EBB4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6" name="Freeform 1073">
                <a:extLst>
                  <a:ext uri="{FF2B5EF4-FFF2-40B4-BE49-F238E27FC236}">
                    <a16:creationId xmlns:a16="http://schemas.microsoft.com/office/drawing/2014/main" id="{2464F972-98E8-42D3-AD8D-4E1180518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2362"/>
                <a:ext cx="51" cy="74"/>
              </a:xfrm>
              <a:custGeom>
                <a:avLst/>
                <a:gdLst>
                  <a:gd name="T0" fmla="*/ 98 w 23"/>
                  <a:gd name="T1" fmla="*/ 0 h 31"/>
                  <a:gd name="T2" fmla="*/ 20 w 23"/>
                  <a:gd name="T3" fmla="*/ 423 h 31"/>
                  <a:gd name="T4" fmla="*/ 133 w 23"/>
                  <a:gd name="T5" fmla="*/ 148 h 31"/>
                  <a:gd name="T6" fmla="*/ 142 w 23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31">
                    <a:moveTo>
                      <a:pt x="9" y="0"/>
                    </a:moveTo>
                    <a:cubicBezTo>
                      <a:pt x="4" y="8"/>
                      <a:pt x="0" y="22"/>
                      <a:pt x="2" y="31"/>
                    </a:cubicBezTo>
                    <a:cubicBezTo>
                      <a:pt x="7" y="27"/>
                      <a:pt x="9" y="17"/>
                      <a:pt x="12" y="11"/>
                    </a:cubicBezTo>
                    <a:cubicBezTo>
                      <a:pt x="15" y="6"/>
                      <a:pt x="23" y="5"/>
                      <a:pt x="13" y="0"/>
                    </a:cubicBezTo>
                  </a:path>
                </a:pathLst>
              </a:custGeom>
              <a:solidFill>
                <a:srgbClr val="F3D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7" name="Freeform 1074">
                <a:extLst>
                  <a:ext uri="{FF2B5EF4-FFF2-40B4-BE49-F238E27FC236}">
                    <a16:creationId xmlns:a16="http://schemas.microsoft.com/office/drawing/2014/main" id="{7678D93E-DB29-4E61-9CC0-FA48CA460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2351"/>
                <a:ext cx="26" cy="28"/>
              </a:xfrm>
              <a:custGeom>
                <a:avLst/>
                <a:gdLst>
                  <a:gd name="T0" fmla="*/ 33 w 12"/>
                  <a:gd name="T1" fmla="*/ 28 h 12"/>
                  <a:gd name="T2" fmla="*/ 0 w 12"/>
                  <a:gd name="T3" fmla="*/ 142 h 12"/>
                  <a:gd name="T4" fmla="*/ 121 w 12"/>
                  <a:gd name="T5" fmla="*/ 49 h 12"/>
                  <a:gd name="T6" fmla="*/ 80 w 12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3" y="2"/>
                    </a:moveTo>
                    <a:cubicBezTo>
                      <a:pt x="1" y="5"/>
                      <a:pt x="0" y="8"/>
                      <a:pt x="0" y="11"/>
                    </a:cubicBezTo>
                    <a:cubicBezTo>
                      <a:pt x="5" y="12"/>
                      <a:pt x="9" y="8"/>
                      <a:pt x="12" y="4"/>
                    </a:cubicBezTo>
                    <a:cubicBezTo>
                      <a:pt x="11" y="2"/>
                      <a:pt x="9" y="0"/>
                      <a:pt x="8" y="0"/>
                    </a:cubicBezTo>
                  </a:path>
                </a:pathLst>
              </a:custGeom>
              <a:solidFill>
                <a:srgbClr val="FE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8" name="Freeform 1075">
                <a:extLst>
                  <a:ext uri="{FF2B5EF4-FFF2-40B4-BE49-F238E27FC236}">
                    <a16:creationId xmlns:a16="http://schemas.microsoft.com/office/drawing/2014/main" id="{0C5A8D63-0E91-48EB-88D0-92E7C2785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2395"/>
                <a:ext cx="9" cy="15"/>
              </a:xfrm>
              <a:custGeom>
                <a:avLst/>
                <a:gdLst>
                  <a:gd name="T0" fmla="*/ 11 w 4"/>
                  <a:gd name="T1" fmla="*/ 33 h 6"/>
                  <a:gd name="T2" fmla="*/ 11 w 4"/>
                  <a:gd name="T3" fmla="*/ 95 h 6"/>
                  <a:gd name="T4" fmla="*/ 36 w 4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1" y="2"/>
                    </a:moveTo>
                    <a:cubicBezTo>
                      <a:pt x="0" y="3"/>
                      <a:pt x="0" y="4"/>
                      <a:pt x="1" y="6"/>
                    </a:cubicBezTo>
                    <a:cubicBezTo>
                      <a:pt x="4" y="4"/>
                      <a:pt x="4" y="2"/>
                      <a:pt x="3" y="0"/>
                    </a:cubicBezTo>
                  </a:path>
                </a:pathLst>
              </a:custGeom>
              <a:solidFill>
                <a:srgbClr val="FE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9" name="Freeform 1076">
                <a:extLst>
                  <a:ext uri="{FF2B5EF4-FFF2-40B4-BE49-F238E27FC236}">
                    <a16:creationId xmlns:a16="http://schemas.microsoft.com/office/drawing/2014/main" id="{9AF46DA8-DE0E-4B96-AEEA-6D590B891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6" y="1733"/>
                <a:ext cx="144" cy="625"/>
              </a:xfrm>
              <a:custGeom>
                <a:avLst/>
                <a:gdLst>
                  <a:gd name="T0" fmla="*/ 162 w 65"/>
                  <a:gd name="T1" fmla="*/ 2493 h 265"/>
                  <a:gd name="T2" fmla="*/ 206 w 65"/>
                  <a:gd name="T3" fmla="*/ 1809 h 265"/>
                  <a:gd name="T4" fmla="*/ 270 w 65"/>
                  <a:gd name="T5" fmla="*/ 1101 h 265"/>
                  <a:gd name="T6" fmla="*/ 304 w 65"/>
                  <a:gd name="T7" fmla="*/ 811 h 265"/>
                  <a:gd name="T8" fmla="*/ 295 w 65"/>
                  <a:gd name="T9" fmla="*/ 394 h 265"/>
                  <a:gd name="T10" fmla="*/ 304 w 65"/>
                  <a:gd name="T11" fmla="*/ 300 h 265"/>
                  <a:gd name="T12" fmla="*/ 304 w 65"/>
                  <a:gd name="T13" fmla="*/ 222 h 265"/>
                  <a:gd name="T14" fmla="*/ 323 w 65"/>
                  <a:gd name="T15" fmla="*/ 233 h 265"/>
                  <a:gd name="T16" fmla="*/ 423 w 65"/>
                  <a:gd name="T17" fmla="*/ 0 h 265"/>
                  <a:gd name="T18" fmla="*/ 598 w 65"/>
                  <a:gd name="T19" fmla="*/ 78 h 265"/>
                  <a:gd name="T20" fmla="*/ 574 w 65"/>
                  <a:gd name="T21" fmla="*/ 328 h 265"/>
                  <a:gd name="T22" fmla="*/ 673 w 65"/>
                  <a:gd name="T23" fmla="*/ 1035 h 265"/>
                  <a:gd name="T24" fmla="*/ 589 w 65"/>
                  <a:gd name="T25" fmla="*/ 1564 h 265"/>
                  <a:gd name="T26" fmla="*/ 554 w 65"/>
                  <a:gd name="T27" fmla="*/ 2085 h 265"/>
                  <a:gd name="T28" fmla="*/ 392 w 65"/>
                  <a:gd name="T29" fmla="*/ 2571 h 265"/>
                  <a:gd name="T30" fmla="*/ 368 w 65"/>
                  <a:gd name="T31" fmla="*/ 2953 h 265"/>
                  <a:gd name="T32" fmla="*/ 323 w 65"/>
                  <a:gd name="T33" fmla="*/ 3333 h 265"/>
                  <a:gd name="T34" fmla="*/ 142 w 65"/>
                  <a:gd name="T35" fmla="*/ 3370 h 265"/>
                  <a:gd name="T36" fmla="*/ 162 w 65"/>
                  <a:gd name="T37" fmla="*/ 2493 h 2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5" h="265">
                    <a:moveTo>
                      <a:pt x="15" y="190"/>
                    </a:moveTo>
                    <a:cubicBezTo>
                      <a:pt x="19" y="173"/>
                      <a:pt x="18" y="155"/>
                      <a:pt x="19" y="138"/>
                    </a:cubicBezTo>
                    <a:cubicBezTo>
                      <a:pt x="21" y="120"/>
                      <a:pt x="23" y="102"/>
                      <a:pt x="25" y="84"/>
                    </a:cubicBezTo>
                    <a:cubicBezTo>
                      <a:pt x="26" y="77"/>
                      <a:pt x="27" y="69"/>
                      <a:pt x="28" y="62"/>
                    </a:cubicBezTo>
                    <a:cubicBezTo>
                      <a:pt x="26" y="52"/>
                      <a:pt x="27" y="41"/>
                      <a:pt x="27" y="30"/>
                    </a:cubicBezTo>
                    <a:cubicBezTo>
                      <a:pt x="27" y="28"/>
                      <a:pt x="28" y="25"/>
                      <a:pt x="28" y="23"/>
                    </a:cubicBezTo>
                    <a:cubicBezTo>
                      <a:pt x="28" y="21"/>
                      <a:pt x="28" y="19"/>
                      <a:pt x="28" y="17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2" y="12"/>
                      <a:pt x="36" y="7"/>
                      <a:pt x="39" y="0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12"/>
                      <a:pt x="54" y="19"/>
                      <a:pt x="53" y="25"/>
                    </a:cubicBezTo>
                    <a:cubicBezTo>
                      <a:pt x="55" y="48"/>
                      <a:pt x="65" y="56"/>
                      <a:pt x="62" y="79"/>
                    </a:cubicBezTo>
                    <a:cubicBezTo>
                      <a:pt x="61" y="86"/>
                      <a:pt x="56" y="101"/>
                      <a:pt x="54" y="119"/>
                    </a:cubicBezTo>
                    <a:cubicBezTo>
                      <a:pt x="52" y="132"/>
                      <a:pt x="55" y="139"/>
                      <a:pt x="51" y="159"/>
                    </a:cubicBezTo>
                    <a:cubicBezTo>
                      <a:pt x="47" y="180"/>
                      <a:pt x="40" y="181"/>
                      <a:pt x="36" y="196"/>
                    </a:cubicBezTo>
                    <a:cubicBezTo>
                      <a:pt x="33" y="206"/>
                      <a:pt x="36" y="216"/>
                      <a:pt x="34" y="225"/>
                    </a:cubicBezTo>
                    <a:cubicBezTo>
                      <a:pt x="31" y="233"/>
                      <a:pt x="31" y="248"/>
                      <a:pt x="30" y="254"/>
                    </a:cubicBezTo>
                    <a:cubicBezTo>
                      <a:pt x="28" y="265"/>
                      <a:pt x="19" y="248"/>
                      <a:pt x="13" y="257"/>
                    </a:cubicBezTo>
                    <a:cubicBezTo>
                      <a:pt x="0" y="237"/>
                      <a:pt x="10" y="211"/>
                      <a:pt x="15" y="190"/>
                    </a:cubicBezTo>
                    <a:close/>
                  </a:path>
                </a:pathLst>
              </a:custGeom>
              <a:solidFill>
                <a:srgbClr val="ECA5A7"/>
              </a:solidFill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0" name="Freeform 1077">
                <a:extLst>
                  <a:ext uri="{FF2B5EF4-FFF2-40B4-BE49-F238E27FC236}">
                    <a16:creationId xmlns:a16="http://schemas.microsoft.com/office/drawing/2014/main" id="{E295109A-DB4D-4226-B765-E9AD5C133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1983"/>
                <a:ext cx="24" cy="45"/>
              </a:xfrm>
              <a:custGeom>
                <a:avLst/>
                <a:gdLst>
                  <a:gd name="T0" fmla="*/ 113 w 11"/>
                  <a:gd name="T1" fmla="*/ 0 h 19"/>
                  <a:gd name="T2" fmla="*/ 96 w 11"/>
                  <a:gd name="T3" fmla="*/ 253 h 19"/>
                  <a:gd name="T4" fmla="*/ 0 w 11"/>
                  <a:gd name="T5" fmla="*/ 66 h 19"/>
                  <a:gd name="T6" fmla="*/ 44 w 11"/>
                  <a:gd name="T7" fmla="*/ 4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19">
                    <a:moveTo>
                      <a:pt x="11" y="0"/>
                    </a:moveTo>
                    <a:cubicBezTo>
                      <a:pt x="11" y="6"/>
                      <a:pt x="9" y="12"/>
                      <a:pt x="9" y="19"/>
                    </a:cubicBezTo>
                    <a:cubicBezTo>
                      <a:pt x="8" y="13"/>
                      <a:pt x="6" y="8"/>
                      <a:pt x="0" y="5"/>
                    </a:cubicBezTo>
                    <a:cubicBezTo>
                      <a:pt x="2" y="5"/>
                      <a:pt x="2" y="4"/>
                      <a:pt x="4" y="3"/>
                    </a:cubicBezTo>
                  </a:path>
                </a:pathLst>
              </a:custGeom>
              <a:solidFill>
                <a:srgbClr val="E37E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1" name="Freeform 1078">
                <a:extLst>
                  <a:ext uri="{FF2B5EF4-FFF2-40B4-BE49-F238E27FC236}">
                    <a16:creationId xmlns:a16="http://schemas.microsoft.com/office/drawing/2014/main" id="{16035E88-C8AD-46E8-8440-9C4D1EF44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1780"/>
                <a:ext cx="27" cy="33"/>
              </a:xfrm>
              <a:custGeom>
                <a:avLst/>
                <a:gdLst>
                  <a:gd name="T0" fmla="*/ 137 w 12"/>
                  <a:gd name="T1" fmla="*/ 0 h 14"/>
                  <a:gd name="T2" fmla="*/ 137 w 12"/>
                  <a:gd name="T3" fmla="*/ 184 h 14"/>
                  <a:gd name="T4" fmla="*/ 0 w 12"/>
                  <a:gd name="T5" fmla="*/ 50 h 14"/>
                  <a:gd name="T6" fmla="*/ 101 w 12"/>
                  <a:gd name="T7" fmla="*/ 40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4">
                    <a:moveTo>
                      <a:pt x="12" y="0"/>
                    </a:moveTo>
                    <a:cubicBezTo>
                      <a:pt x="12" y="5"/>
                      <a:pt x="11" y="10"/>
                      <a:pt x="12" y="14"/>
                    </a:cubicBezTo>
                    <a:cubicBezTo>
                      <a:pt x="9" y="11"/>
                      <a:pt x="6" y="5"/>
                      <a:pt x="0" y="4"/>
                    </a:cubicBezTo>
                    <a:cubicBezTo>
                      <a:pt x="3" y="4"/>
                      <a:pt x="6" y="3"/>
                      <a:pt x="9" y="3"/>
                    </a:cubicBezTo>
                  </a:path>
                </a:pathLst>
              </a:custGeom>
              <a:solidFill>
                <a:srgbClr val="E37E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2" name="Freeform 1079">
                <a:extLst>
                  <a:ext uri="{FF2B5EF4-FFF2-40B4-BE49-F238E27FC236}">
                    <a16:creationId xmlns:a16="http://schemas.microsoft.com/office/drawing/2014/main" id="{22ED74AC-A682-45CB-8931-806E8D3A8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259"/>
                <a:ext cx="152" cy="377"/>
              </a:xfrm>
              <a:custGeom>
                <a:avLst/>
                <a:gdLst>
                  <a:gd name="T0" fmla="*/ 0 w 69"/>
                  <a:gd name="T1" fmla="*/ 1638 h 160"/>
                  <a:gd name="T2" fmla="*/ 170 w 69"/>
                  <a:gd name="T3" fmla="*/ 1049 h 160"/>
                  <a:gd name="T4" fmla="*/ 117 w 69"/>
                  <a:gd name="T5" fmla="*/ 78 h 160"/>
                  <a:gd name="T6" fmla="*/ 738 w 69"/>
                  <a:gd name="T7" fmla="*/ 0 h 160"/>
                  <a:gd name="T8" fmla="*/ 685 w 69"/>
                  <a:gd name="T9" fmla="*/ 1765 h 160"/>
                  <a:gd name="T10" fmla="*/ 258 w 69"/>
                  <a:gd name="T11" fmla="*/ 2092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160">
                    <a:moveTo>
                      <a:pt x="0" y="125"/>
                    </a:moveTo>
                    <a:cubicBezTo>
                      <a:pt x="4" y="110"/>
                      <a:pt x="12" y="94"/>
                      <a:pt x="16" y="80"/>
                    </a:cubicBezTo>
                    <a:cubicBezTo>
                      <a:pt x="19" y="66"/>
                      <a:pt x="11" y="12"/>
                      <a:pt x="11" y="6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24" y="160"/>
                      <a:pt x="24" y="160"/>
                      <a:pt x="24" y="160"/>
                    </a:cubicBezTo>
                  </a:path>
                </a:pathLst>
              </a:custGeom>
              <a:solidFill>
                <a:srgbClr val="EC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3" name="Freeform 1080">
                <a:extLst>
                  <a:ext uri="{FF2B5EF4-FFF2-40B4-BE49-F238E27FC236}">
                    <a16:creationId xmlns:a16="http://schemas.microsoft.com/office/drawing/2014/main" id="{5E0C678C-0999-459C-94D4-31AB18200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179"/>
                <a:ext cx="62" cy="179"/>
              </a:xfrm>
              <a:custGeom>
                <a:avLst/>
                <a:gdLst>
                  <a:gd name="T0" fmla="*/ 64 w 28"/>
                  <a:gd name="T1" fmla="*/ 0 h 76"/>
                  <a:gd name="T2" fmla="*/ 0 w 28"/>
                  <a:gd name="T3" fmla="*/ 471 h 76"/>
                  <a:gd name="T4" fmla="*/ 303 w 28"/>
                  <a:gd name="T5" fmla="*/ 966 h 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76">
                    <a:moveTo>
                      <a:pt x="6" y="0"/>
                    </a:moveTo>
                    <a:cubicBezTo>
                      <a:pt x="0" y="6"/>
                      <a:pt x="0" y="22"/>
                      <a:pt x="0" y="36"/>
                    </a:cubicBezTo>
                    <a:cubicBezTo>
                      <a:pt x="1" y="50"/>
                      <a:pt x="10" y="76"/>
                      <a:pt x="28" y="74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4" name="Freeform 1081">
                <a:extLst>
                  <a:ext uri="{FF2B5EF4-FFF2-40B4-BE49-F238E27FC236}">
                    <a16:creationId xmlns:a16="http://schemas.microsoft.com/office/drawing/2014/main" id="{DAD52FC1-A2D6-4DC1-9B37-E0E15E95E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1992"/>
                <a:ext cx="1215" cy="1104"/>
              </a:xfrm>
              <a:custGeom>
                <a:avLst/>
                <a:gdLst>
                  <a:gd name="T0" fmla="*/ 5518 w 550"/>
                  <a:gd name="T1" fmla="*/ 3873 h 468"/>
                  <a:gd name="T2" fmla="*/ 5582 w 550"/>
                  <a:gd name="T3" fmla="*/ 1576 h 468"/>
                  <a:gd name="T4" fmla="*/ 4153 w 550"/>
                  <a:gd name="T5" fmla="*/ 66 h 468"/>
                  <a:gd name="T6" fmla="*/ 3245 w 550"/>
                  <a:gd name="T7" fmla="*/ 1302 h 468"/>
                  <a:gd name="T8" fmla="*/ 2967 w 550"/>
                  <a:gd name="T9" fmla="*/ 2076 h 468"/>
                  <a:gd name="T10" fmla="*/ 2684 w 550"/>
                  <a:gd name="T11" fmla="*/ 1302 h 468"/>
                  <a:gd name="T12" fmla="*/ 1781 w 550"/>
                  <a:gd name="T13" fmla="*/ 66 h 468"/>
                  <a:gd name="T14" fmla="*/ 347 w 550"/>
                  <a:gd name="T15" fmla="*/ 1576 h 468"/>
                  <a:gd name="T16" fmla="*/ 411 w 550"/>
                  <a:gd name="T17" fmla="*/ 3873 h 468"/>
                  <a:gd name="T18" fmla="*/ 2337 w 550"/>
                  <a:gd name="T19" fmla="*/ 6077 h 468"/>
                  <a:gd name="T20" fmla="*/ 5339 w 550"/>
                  <a:gd name="T21" fmla="*/ 4541 h 46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50" h="468">
                    <a:moveTo>
                      <a:pt x="512" y="295"/>
                    </a:moveTo>
                    <a:cubicBezTo>
                      <a:pt x="512" y="295"/>
                      <a:pt x="550" y="205"/>
                      <a:pt x="518" y="120"/>
                    </a:cubicBezTo>
                    <a:cubicBezTo>
                      <a:pt x="486" y="32"/>
                      <a:pt x="433" y="0"/>
                      <a:pt x="385" y="5"/>
                    </a:cubicBezTo>
                    <a:cubicBezTo>
                      <a:pt x="352" y="8"/>
                      <a:pt x="294" y="30"/>
                      <a:pt x="301" y="99"/>
                    </a:cubicBezTo>
                    <a:cubicBezTo>
                      <a:pt x="306" y="140"/>
                      <a:pt x="293" y="158"/>
                      <a:pt x="275" y="158"/>
                    </a:cubicBezTo>
                    <a:cubicBezTo>
                      <a:pt x="257" y="158"/>
                      <a:pt x="244" y="140"/>
                      <a:pt x="249" y="99"/>
                    </a:cubicBezTo>
                    <a:cubicBezTo>
                      <a:pt x="256" y="30"/>
                      <a:pt x="199" y="8"/>
                      <a:pt x="165" y="5"/>
                    </a:cubicBezTo>
                    <a:cubicBezTo>
                      <a:pt x="118" y="0"/>
                      <a:pt x="65" y="32"/>
                      <a:pt x="32" y="120"/>
                    </a:cubicBezTo>
                    <a:cubicBezTo>
                      <a:pt x="0" y="205"/>
                      <a:pt x="38" y="295"/>
                      <a:pt x="38" y="295"/>
                    </a:cubicBezTo>
                    <a:cubicBezTo>
                      <a:pt x="38" y="295"/>
                      <a:pt x="218" y="458"/>
                      <a:pt x="217" y="463"/>
                    </a:cubicBezTo>
                    <a:cubicBezTo>
                      <a:pt x="215" y="468"/>
                      <a:pt x="500" y="346"/>
                      <a:pt x="495" y="346"/>
                    </a:cubicBezTo>
                  </a:path>
                </a:pathLst>
              </a:custGeom>
              <a:solidFill>
                <a:srgbClr val="AE0A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5" name="Freeform 1082">
                <a:extLst>
                  <a:ext uri="{FF2B5EF4-FFF2-40B4-BE49-F238E27FC236}">
                    <a16:creationId xmlns:a16="http://schemas.microsoft.com/office/drawing/2014/main" id="{E883BAAD-4535-4AC6-8554-E6654AC43B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60" y="1992"/>
                <a:ext cx="1180" cy="844"/>
              </a:xfrm>
              <a:custGeom>
                <a:avLst/>
                <a:gdLst>
                  <a:gd name="T0" fmla="*/ 2685 w 534"/>
                  <a:gd name="T1" fmla="*/ 1650 h 358"/>
                  <a:gd name="T2" fmla="*/ 2729 w 534"/>
                  <a:gd name="T3" fmla="*/ 1872 h 358"/>
                  <a:gd name="T4" fmla="*/ 2685 w 534"/>
                  <a:gd name="T5" fmla="*/ 1650 h 358"/>
                  <a:gd name="T6" fmla="*/ 2749 w 534"/>
                  <a:gd name="T7" fmla="*/ 1928 h 358"/>
                  <a:gd name="T8" fmla="*/ 2729 w 534"/>
                  <a:gd name="T9" fmla="*/ 1872 h 358"/>
                  <a:gd name="T10" fmla="*/ 2749 w 534"/>
                  <a:gd name="T11" fmla="*/ 1928 h 358"/>
                  <a:gd name="T12" fmla="*/ 5591 w 534"/>
                  <a:gd name="T13" fmla="*/ 1572 h 358"/>
                  <a:gd name="T14" fmla="*/ 4154 w 534"/>
                  <a:gd name="T15" fmla="*/ 66 h 358"/>
                  <a:gd name="T16" fmla="*/ 3246 w 534"/>
                  <a:gd name="T17" fmla="*/ 1294 h 358"/>
                  <a:gd name="T18" fmla="*/ 3184 w 534"/>
                  <a:gd name="T19" fmla="*/ 1912 h 358"/>
                  <a:gd name="T20" fmla="*/ 3173 w 534"/>
                  <a:gd name="T21" fmla="*/ 1928 h 358"/>
                  <a:gd name="T22" fmla="*/ 3032 w 534"/>
                  <a:gd name="T23" fmla="*/ 2084 h 358"/>
                  <a:gd name="T24" fmla="*/ 2837 w 534"/>
                  <a:gd name="T25" fmla="*/ 2046 h 358"/>
                  <a:gd name="T26" fmla="*/ 2764 w 534"/>
                  <a:gd name="T27" fmla="*/ 1940 h 358"/>
                  <a:gd name="T28" fmla="*/ 2846 w 534"/>
                  <a:gd name="T29" fmla="*/ 2112 h 358"/>
                  <a:gd name="T30" fmla="*/ 3096 w 534"/>
                  <a:gd name="T31" fmla="*/ 2211 h 358"/>
                  <a:gd name="T32" fmla="*/ 3531 w 534"/>
                  <a:gd name="T33" fmla="*/ 1716 h 358"/>
                  <a:gd name="T34" fmla="*/ 3692 w 534"/>
                  <a:gd name="T35" fmla="*/ 1023 h 358"/>
                  <a:gd name="T36" fmla="*/ 4424 w 534"/>
                  <a:gd name="T37" fmla="*/ 512 h 358"/>
                  <a:gd name="T38" fmla="*/ 4932 w 534"/>
                  <a:gd name="T39" fmla="*/ 839 h 358"/>
                  <a:gd name="T40" fmla="*/ 5396 w 534"/>
                  <a:gd name="T41" fmla="*/ 1478 h 358"/>
                  <a:gd name="T42" fmla="*/ 5728 w 534"/>
                  <a:gd name="T43" fmla="*/ 2645 h 358"/>
                  <a:gd name="T44" fmla="*/ 5591 w 534"/>
                  <a:gd name="T45" fmla="*/ 1572 h 358"/>
                  <a:gd name="T46" fmla="*/ 4682 w 534"/>
                  <a:gd name="T47" fmla="*/ 2867 h 358"/>
                  <a:gd name="T48" fmla="*/ 2095 w 534"/>
                  <a:gd name="T49" fmla="*/ 2501 h 358"/>
                  <a:gd name="T50" fmla="*/ 758 w 534"/>
                  <a:gd name="T51" fmla="*/ 3107 h 358"/>
                  <a:gd name="T52" fmla="*/ 742 w 534"/>
                  <a:gd name="T53" fmla="*/ 3107 h 358"/>
                  <a:gd name="T54" fmla="*/ 634 w 534"/>
                  <a:gd name="T55" fmla="*/ 2963 h 358"/>
                  <a:gd name="T56" fmla="*/ 597 w 534"/>
                  <a:gd name="T57" fmla="*/ 1884 h 358"/>
                  <a:gd name="T58" fmla="*/ 1728 w 534"/>
                  <a:gd name="T59" fmla="*/ 500 h 358"/>
                  <a:gd name="T60" fmla="*/ 2641 w 534"/>
                  <a:gd name="T61" fmla="*/ 1294 h 358"/>
                  <a:gd name="T62" fmla="*/ 2685 w 534"/>
                  <a:gd name="T63" fmla="*/ 1650 h 358"/>
                  <a:gd name="T64" fmla="*/ 2685 w 534"/>
                  <a:gd name="T65" fmla="*/ 1294 h 358"/>
                  <a:gd name="T66" fmla="*/ 1783 w 534"/>
                  <a:gd name="T67" fmla="*/ 66 h 358"/>
                  <a:gd name="T68" fmla="*/ 347 w 534"/>
                  <a:gd name="T69" fmla="*/ 1572 h 358"/>
                  <a:gd name="T70" fmla="*/ 411 w 534"/>
                  <a:gd name="T71" fmla="*/ 3862 h 358"/>
                  <a:gd name="T72" fmla="*/ 1151 w 534"/>
                  <a:gd name="T73" fmla="*/ 4692 h 358"/>
                  <a:gd name="T74" fmla="*/ 1142 w 534"/>
                  <a:gd name="T75" fmla="*/ 3697 h 358"/>
                  <a:gd name="T76" fmla="*/ 5425 w 534"/>
                  <a:gd name="T77" fmla="*/ 4218 h 358"/>
                  <a:gd name="T78" fmla="*/ 5522 w 534"/>
                  <a:gd name="T79" fmla="*/ 3862 h 358"/>
                  <a:gd name="T80" fmla="*/ 5699 w 534"/>
                  <a:gd name="T81" fmla="*/ 3051 h 358"/>
                  <a:gd name="T82" fmla="*/ 4682 w 534"/>
                  <a:gd name="T83" fmla="*/ 2867 h 35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34" h="358">
                    <a:moveTo>
                      <a:pt x="249" y="126"/>
                    </a:moveTo>
                    <a:cubicBezTo>
                      <a:pt x="249" y="133"/>
                      <a:pt x="251" y="139"/>
                      <a:pt x="253" y="143"/>
                    </a:cubicBezTo>
                    <a:cubicBezTo>
                      <a:pt x="252" y="140"/>
                      <a:pt x="250" y="133"/>
                      <a:pt x="249" y="126"/>
                    </a:cubicBezTo>
                    <a:close/>
                    <a:moveTo>
                      <a:pt x="255" y="147"/>
                    </a:moveTo>
                    <a:cubicBezTo>
                      <a:pt x="254" y="146"/>
                      <a:pt x="254" y="145"/>
                      <a:pt x="253" y="143"/>
                    </a:cubicBezTo>
                    <a:cubicBezTo>
                      <a:pt x="254" y="145"/>
                      <a:pt x="255" y="147"/>
                      <a:pt x="255" y="147"/>
                    </a:cubicBezTo>
                    <a:close/>
                    <a:moveTo>
                      <a:pt x="518" y="120"/>
                    </a:moveTo>
                    <a:cubicBezTo>
                      <a:pt x="486" y="32"/>
                      <a:pt x="433" y="0"/>
                      <a:pt x="385" y="5"/>
                    </a:cubicBezTo>
                    <a:cubicBezTo>
                      <a:pt x="352" y="8"/>
                      <a:pt x="294" y="30"/>
                      <a:pt x="301" y="99"/>
                    </a:cubicBezTo>
                    <a:cubicBezTo>
                      <a:pt x="304" y="121"/>
                      <a:pt x="301" y="136"/>
                      <a:pt x="295" y="146"/>
                    </a:cubicBezTo>
                    <a:cubicBezTo>
                      <a:pt x="295" y="146"/>
                      <a:pt x="295" y="147"/>
                      <a:pt x="294" y="147"/>
                    </a:cubicBezTo>
                    <a:cubicBezTo>
                      <a:pt x="290" y="151"/>
                      <a:pt x="287" y="156"/>
                      <a:pt x="281" y="159"/>
                    </a:cubicBezTo>
                    <a:cubicBezTo>
                      <a:pt x="277" y="161"/>
                      <a:pt x="266" y="161"/>
                      <a:pt x="263" y="156"/>
                    </a:cubicBezTo>
                    <a:cubicBezTo>
                      <a:pt x="256" y="148"/>
                      <a:pt x="256" y="148"/>
                      <a:pt x="256" y="148"/>
                    </a:cubicBezTo>
                    <a:cubicBezTo>
                      <a:pt x="260" y="152"/>
                      <a:pt x="260" y="157"/>
                      <a:pt x="264" y="161"/>
                    </a:cubicBezTo>
                    <a:cubicBezTo>
                      <a:pt x="271" y="167"/>
                      <a:pt x="278" y="170"/>
                      <a:pt x="287" y="169"/>
                    </a:cubicBezTo>
                    <a:cubicBezTo>
                      <a:pt x="308" y="166"/>
                      <a:pt x="321" y="149"/>
                      <a:pt x="327" y="131"/>
                    </a:cubicBezTo>
                    <a:cubicBezTo>
                      <a:pt x="332" y="115"/>
                      <a:pt x="336" y="95"/>
                      <a:pt x="342" y="78"/>
                    </a:cubicBezTo>
                    <a:cubicBezTo>
                      <a:pt x="356" y="53"/>
                      <a:pt x="378" y="32"/>
                      <a:pt x="410" y="39"/>
                    </a:cubicBezTo>
                    <a:cubicBezTo>
                      <a:pt x="425" y="43"/>
                      <a:pt x="445" y="53"/>
                      <a:pt x="457" y="64"/>
                    </a:cubicBezTo>
                    <a:cubicBezTo>
                      <a:pt x="473" y="79"/>
                      <a:pt x="486" y="95"/>
                      <a:pt x="500" y="113"/>
                    </a:cubicBezTo>
                    <a:cubicBezTo>
                      <a:pt x="534" y="159"/>
                      <a:pt x="528" y="195"/>
                      <a:pt x="531" y="202"/>
                    </a:cubicBezTo>
                    <a:cubicBezTo>
                      <a:pt x="531" y="176"/>
                      <a:pt x="529" y="148"/>
                      <a:pt x="518" y="120"/>
                    </a:cubicBezTo>
                    <a:close/>
                    <a:moveTo>
                      <a:pt x="434" y="219"/>
                    </a:moveTo>
                    <a:cubicBezTo>
                      <a:pt x="347" y="175"/>
                      <a:pt x="265" y="180"/>
                      <a:pt x="194" y="191"/>
                    </a:cubicBezTo>
                    <a:cubicBezTo>
                      <a:pt x="123" y="203"/>
                      <a:pt x="80" y="243"/>
                      <a:pt x="70" y="237"/>
                    </a:cubicBezTo>
                    <a:cubicBezTo>
                      <a:pt x="69" y="237"/>
                      <a:pt x="69" y="237"/>
                      <a:pt x="69" y="237"/>
                    </a:cubicBezTo>
                    <a:cubicBezTo>
                      <a:pt x="65" y="234"/>
                      <a:pt x="61" y="230"/>
                      <a:pt x="59" y="226"/>
                    </a:cubicBezTo>
                    <a:cubicBezTo>
                      <a:pt x="44" y="202"/>
                      <a:pt x="47" y="170"/>
                      <a:pt x="55" y="144"/>
                    </a:cubicBezTo>
                    <a:cubicBezTo>
                      <a:pt x="68" y="99"/>
                      <a:pt x="107" y="47"/>
                      <a:pt x="160" y="38"/>
                    </a:cubicBezTo>
                    <a:cubicBezTo>
                      <a:pt x="183" y="34"/>
                      <a:pt x="245" y="41"/>
                      <a:pt x="245" y="99"/>
                    </a:cubicBezTo>
                    <a:cubicBezTo>
                      <a:pt x="245" y="104"/>
                      <a:pt x="246" y="116"/>
                      <a:pt x="249" y="126"/>
                    </a:cubicBezTo>
                    <a:cubicBezTo>
                      <a:pt x="248" y="119"/>
                      <a:pt x="248" y="110"/>
                      <a:pt x="249" y="99"/>
                    </a:cubicBezTo>
                    <a:cubicBezTo>
                      <a:pt x="256" y="30"/>
                      <a:pt x="199" y="8"/>
                      <a:pt x="165" y="5"/>
                    </a:cubicBezTo>
                    <a:cubicBezTo>
                      <a:pt x="118" y="0"/>
                      <a:pt x="65" y="32"/>
                      <a:pt x="32" y="120"/>
                    </a:cubicBezTo>
                    <a:cubicBezTo>
                      <a:pt x="0" y="205"/>
                      <a:pt x="38" y="295"/>
                      <a:pt x="38" y="295"/>
                    </a:cubicBezTo>
                    <a:cubicBezTo>
                      <a:pt x="38" y="295"/>
                      <a:pt x="70" y="324"/>
                      <a:pt x="107" y="358"/>
                    </a:cubicBezTo>
                    <a:cubicBezTo>
                      <a:pt x="106" y="282"/>
                      <a:pt x="106" y="282"/>
                      <a:pt x="106" y="282"/>
                    </a:cubicBezTo>
                    <a:cubicBezTo>
                      <a:pt x="503" y="322"/>
                      <a:pt x="503" y="322"/>
                      <a:pt x="503" y="322"/>
                    </a:cubicBezTo>
                    <a:cubicBezTo>
                      <a:pt x="512" y="295"/>
                      <a:pt x="512" y="295"/>
                      <a:pt x="512" y="295"/>
                    </a:cubicBezTo>
                    <a:cubicBezTo>
                      <a:pt x="512" y="295"/>
                      <a:pt x="523" y="269"/>
                      <a:pt x="528" y="233"/>
                    </a:cubicBezTo>
                    <a:cubicBezTo>
                      <a:pt x="521" y="249"/>
                      <a:pt x="504" y="255"/>
                      <a:pt x="434" y="219"/>
                    </a:cubicBezTo>
                    <a:close/>
                  </a:path>
                </a:pathLst>
              </a:custGeom>
              <a:solidFill>
                <a:srgbClr val="9B0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6" name="Freeform 1083">
                <a:extLst>
                  <a:ext uri="{FF2B5EF4-FFF2-40B4-BE49-F238E27FC236}">
                    <a16:creationId xmlns:a16="http://schemas.microsoft.com/office/drawing/2014/main" id="{427D7033-FD4E-4573-8660-65641668C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2141"/>
                <a:ext cx="236" cy="335"/>
              </a:xfrm>
              <a:custGeom>
                <a:avLst/>
                <a:gdLst>
                  <a:gd name="T0" fmla="*/ 170 w 107"/>
                  <a:gd name="T1" fmla="*/ 1814 h 142"/>
                  <a:gd name="T2" fmla="*/ 346 w 107"/>
                  <a:gd name="T3" fmla="*/ 278 h 142"/>
                  <a:gd name="T4" fmla="*/ 695 w 107"/>
                  <a:gd name="T5" fmla="*/ 40 h 142"/>
                  <a:gd name="T6" fmla="*/ 880 w 107"/>
                  <a:gd name="T7" fmla="*/ 377 h 142"/>
                  <a:gd name="T8" fmla="*/ 1050 w 107"/>
                  <a:gd name="T9" fmla="*/ 1314 h 142"/>
                  <a:gd name="T10" fmla="*/ 836 w 107"/>
                  <a:gd name="T11" fmla="*/ 1446 h 142"/>
                  <a:gd name="T12" fmla="*/ 170 w 107"/>
                  <a:gd name="T13" fmla="*/ 1864 h 1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142">
                    <a:moveTo>
                      <a:pt x="16" y="138"/>
                    </a:moveTo>
                    <a:cubicBezTo>
                      <a:pt x="0" y="107"/>
                      <a:pt x="5" y="46"/>
                      <a:pt x="32" y="21"/>
                    </a:cubicBezTo>
                    <a:cubicBezTo>
                      <a:pt x="38" y="15"/>
                      <a:pt x="56" y="0"/>
                      <a:pt x="65" y="3"/>
                    </a:cubicBezTo>
                    <a:cubicBezTo>
                      <a:pt x="72" y="6"/>
                      <a:pt x="79" y="23"/>
                      <a:pt x="82" y="29"/>
                    </a:cubicBezTo>
                    <a:cubicBezTo>
                      <a:pt x="88" y="44"/>
                      <a:pt x="107" y="84"/>
                      <a:pt x="98" y="100"/>
                    </a:cubicBezTo>
                    <a:cubicBezTo>
                      <a:pt x="94" y="108"/>
                      <a:pt x="87" y="107"/>
                      <a:pt x="78" y="110"/>
                    </a:cubicBezTo>
                    <a:cubicBezTo>
                      <a:pt x="55" y="117"/>
                      <a:pt x="38" y="134"/>
                      <a:pt x="16" y="142"/>
                    </a:cubicBezTo>
                  </a:path>
                </a:pathLst>
              </a:custGeom>
              <a:solidFill>
                <a:srgbClr val="B925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7" name="Freeform 1084">
                <a:extLst>
                  <a:ext uri="{FF2B5EF4-FFF2-40B4-BE49-F238E27FC236}">
                    <a16:creationId xmlns:a16="http://schemas.microsoft.com/office/drawing/2014/main" id="{4527CE1D-08B2-406D-ACCB-F79C31F25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1000"/>
                <a:ext cx="1397" cy="495"/>
              </a:xfrm>
              <a:custGeom>
                <a:avLst/>
                <a:gdLst>
                  <a:gd name="T0" fmla="*/ 279 w 632"/>
                  <a:gd name="T1" fmla="*/ 2411 h 210"/>
                  <a:gd name="T2" fmla="*/ 973 w 632"/>
                  <a:gd name="T3" fmla="*/ 2239 h 210"/>
                  <a:gd name="T4" fmla="*/ 1267 w 632"/>
                  <a:gd name="T5" fmla="*/ 1806 h 210"/>
                  <a:gd name="T6" fmla="*/ 1642 w 632"/>
                  <a:gd name="T7" fmla="*/ 1584 h 210"/>
                  <a:gd name="T8" fmla="*/ 2677 w 632"/>
                  <a:gd name="T9" fmla="*/ 1195 h 210"/>
                  <a:gd name="T10" fmla="*/ 3674 w 632"/>
                  <a:gd name="T11" fmla="*/ 1195 h 210"/>
                  <a:gd name="T12" fmla="*/ 4461 w 632"/>
                  <a:gd name="T13" fmla="*/ 1195 h 210"/>
                  <a:gd name="T14" fmla="*/ 5301 w 632"/>
                  <a:gd name="T15" fmla="*/ 1506 h 210"/>
                  <a:gd name="T16" fmla="*/ 5800 w 632"/>
                  <a:gd name="T17" fmla="*/ 1846 h 210"/>
                  <a:gd name="T18" fmla="*/ 6309 w 632"/>
                  <a:gd name="T19" fmla="*/ 2173 h 210"/>
                  <a:gd name="T20" fmla="*/ 6826 w 632"/>
                  <a:gd name="T21" fmla="*/ 2645 h 210"/>
                  <a:gd name="T22" fmla="*/ 6503 w 632"/>
                  <a:gd name="T23" fmla="*/ 1834 h 210"/>
                  <a:gd name="T24" fmla="*/ 5195 w 632"/>
                  <a:gd name="T25" fmla="*/ 561 h 210"/>
                  <a:gd name="T26" fmla="*/ 3523 w 632"/>
                  <a:gd name="T27" fmla="*/ 12 h 210"/>
                  <a:gd name="T28" fmla="*/ 2301 w 632"/>
                  <a:gd name="T29" fmla="*/ 328 h 210"/>
                  <a:gd name="T30" fmla="*/ 455 w 632"/>
                  <a:gd name="T31" fmla="*/ 1362 h 210"/>
                  <a:gd name="T32" fmla="*/ 0 w 632"/>
                  <a:gd name="T33" fmla="*/ 2411 h 2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2" h="210">
                    <a:moveTo>
                      <a:pt x="26" y="184"/>
                    </a:moveTo>
                    <a:cubicBezTo>
                      <a:pt x="50" y="210"/>
                      <a:pt x="70" y="191"/>
                      <a:pt x="90" y="171"/>
                    </a:cubicBezTo>
                    <a:cubicBezTo>
                      <a:pt x="100" y="161"/>
                      <a:pt x="105" y="146"/>
                      <a:pt x="117" y="138"/>
                    </a:cubicBezTo>
                    <a:cubicBezTo>
                      <a:pt x="127" y="130"/>
                      <a:pt x="141" y="125"/>
                      <a:pt x="152" y="121"/>
                    </a:cubicBezTo>
                    <a:cubicBezTo>
                      <a:pt x="182" y="111"/>
                      <a:pt x="216" y="96"/>
                      <a:pt x="248" y="91"/>
                    </a:cubicBezTo>
                    <a:cubicBezTo>
                      <a:pt x="279" y="86"/>
                      <a:pt x="309" y="89"/>
                      <a:pt x="340" y="91"/>
                    </a:cubicBezTo>
                    <a:cubicBezTo>
                      <a:pt x="365" y="93"/>
                      <a:pt x="389" y="85"/>
                      <a:pt x="413" y="91"/>
                    </a:cubicBezTo>
                    <a:cubicBezTo>
                      <a:pt x="439" y="97"/>
                      <a:pt x="466" y="106"/>
                      <a:pt x="491" y="115"/>
                    </a:cubicBezTo>
                    <a:cubicBezTo>
                      <a:pt x="511" y="121"/>
                      <a:pt x="520" y="131"/>
                      <a:pt x="537" y="141"/>
                    </a:cubicBezTo>
                    <a:cubicBezTo>
                      <a:pt x="553" y="151"/>
                      <a:pt x="571" y="151"/>
                      <a:pt x="584" y="166"/>
                    </a:cubicBezTo>
                    <a:cubicBezTo>
                      <a:pt x="596" y="180"/>
                      <a:pt x="606" y="207"/>
                      <a:pt x="632" y="202"/>
                    </a:cubicBezTo>
                    <a:cubicBezTo>
                      <a:pt x="632" y="183"/>
                      <a:pt x="613" y="156"/>
                      <a:pt x="602" y="140"/>
                    </a:cubicBezTo>
                    <a:cubicBezTo>
                      <a:pt x="573" y="95"/>
                      <a:pt x="528" y="68"/>
                      <a:pt x="481" y="43"/>
                    </a:cubicBezTo>
                    <a:cubicBezTo>
                      <a:pt x="435" y="19"/>
                      <a:pt x="379" y="0"/>
                      <a:pt x="326" y="1"/>
                    </a:cubicBezTo>
                    <a:cubicBezTo>
                      <a:pt x="287" y="1"/>
                      <a:pt x="251" y="17"/>
                      <a:pt x="213" y="25"/>
                    </a:cubicBezTo>
                    <a:cubicBezTo>
                      <a:pt x="149" y="38"/>
                      <a:pt x="91" y="55"/>
                      <a:pt x="42" y="104"/>
                    </a:cubicBezTo>
                    <a:cubicBezTo>
                      <a:pt x="26" y="120"/>
                      <a:pt x="2" y="159"/>
                      <a:pt x="0" y="184"/>
                    </a:cubicBezTo>
                  </a:path>
                </a:pathLst>
              </a:custGeom>
              <a:solidFill>
                <a:srgbClr val="EC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8" name="Freeform 1085">
                <a:extLst>
                  <a:ext uri="{FF2B5EF4-FFF2-40B4-BE49-F238E27FC236}">
                    <a16:creationId xmlns:a16="http://schemas.microsoft.com/office/drawing/2014/main" id="{AE0620F8-E018-4321-A9BD-F3113E1C3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41"/>
                <a:ext cx="935" cy="311"/>
              </a:xfrm>
              <a:custGeom>
                <a:avLst/>
                <a:gdLst>
                  <a:gd name="T0" fmla="*/ 1070 w 423"/>
                  <a:gd name="T1" fmla="*/ 627 h 132"/>
                  <a:gd name="T2" fmla="*/ 1622 w 423"/>
                  <a:gd name="T3" fmla="*/ 638 h 132"/>
                  <a:gd name="T4" fmla="*/ 2462 w 423"/>
                  <a:gd name="T5" fmla="*/ 695 h 132"/>
                  <a:gd name="T6" fmla="*/ 3468 w 423"/>
                  <a:gd name="T7" fmla="*/ 511 h 132"/>
                  <a:gd name="T8" fmla="*/ 3972 w 423"/>
                  <a:gd name="T9" fmla="*/ 212 h 132"/>
                  <a:gd name="T10" fmla="*/ 4427 w 423"/>
                  <a:gd name="T11" fmla="*/ 134 h 132"/>
                  <a:gd name="T12" fmla="*/ 4427 w 423"/>
                  <a:gd name="T13" fmla="*/ 799 h 132"/>
                  <a:gd name="T14" fmla="*/ 3382 w 423"/>
                  <a:gd name="T15" fmla="*/ 1503 h 132"/>
                  <a:gd name="T16" fmla="*/ 670 w 423"/>
                  <a:gd name="T17" fmla="*/ 1072 h 132"/>
                  <a:gd name="T18" fmla="*/ 444 w 423"/>
                  <a:gd name="T19" fmla="*/ 905 h 132"/>
                  <a:gd name="T20" fmla="*/ 161 w 423"/>
                  <a:gd name="T21" fmla="*/ 810 h 132"/>
                  <a:gd name="T22" fmla="*/ 312 w 423"/>
                  <a:gd name="T23" fmla="*/ 540 h 1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23" h="132">
                    <a:moveTo>
                      <a:pt x="99" y="48"/>
                    </a:moveTo>
                    <a:cubicBezTo>
                      <a:pt x="117" y="36"/>
                      <a:pt x="130" y="47"/>
                      <a:pt x="150" y="49"/>
                    </a:cubicBezTo>
                    <a:cubicBezTo>
                      <a:pt x="176" y="51"/>
                      <a:pt x="202" y="55"/>
                      <a:pt x="228" y="53"/>
                    </a:cubicBezTo>
                    <a:cubicBezTo>
                      <a:pt x="258" y="49"/>
                      <a:pt x="293" y="54"/>
                      <a:pt x="321" y="39"/>
                    </a:cubicBezTo>
                    <a:cubicBezTo>
                      <a:pt x="337" y="31"/>
                      <a:pt x="352" y="24"/>
                      <a:pt x="368" y="16"/>
                    </a:cubicBezTo>
                    <a:cubicBezTo>
                      <a:pt x="379" y="11"/>
                      <a:pt x="398" y="0"/>
                      <a:pt x="410" y="10"/>
                    </a:cubicBezTo>
                    <a:cubicBezTo>
                      <a:pt x="423" y="20"/>
                      <a:pt x="416" y="49"/>
                      <a:pt x="410" y="61"/>
                    </a:cubicBezTo>
                    <a:cubicBezTo>
                      <a:pt x="392" y="98"/>
                      <a:pt x="349" y="108"/>
                      <a:pt x="313" y="115"/>
                    </a:cubicBezTo>
                    <a:cubicBezTo>
                      <a:pt x="230" y="132"/>
                      <a:pt x="136" y="124"/>
                      <a:pt x="62" y="82"/>
                    </a:cubicBezTo>
                    <a:cubicBezTo>
                      <a:pt x="54" y="78"/>
                      <a:pt x="49" y="72"/>
                      <a:pt x="41" y="69"/>
                    </a:cubicBezTo>
                    <a:cubicBezTo>
                      <a:pt x="34" y="66"/>
                      <a:pt x="21" y="67"/>
                      <a:pt x="15" y="62"/>
                    </a:cubicBezTo>
                    <a:cubicBezTo>
                      <a:pt x="0" y="50"/>
                      <a:pt x="13" y="40"/>
                      <a:pt x="29" y="41"/>
                    </a:cubicBezTo>
                  </a:path>
                </a:pathLst>
              </a:custGeom>
              <a:solidFill>
                <a:srgbClr val="EC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9" name="Freeform 1086">
                <a:extLst>
                  <a:ext uri="{FF2B5EF4-FFF2-40B4-BE49-F238E27FC236}">
                    <a16:creationId xmlns:a16="http://schemas.microsoft.com/office/drawing/2014/main" id="{B4BD60D2-2315-4195-9E7F-7463E54F5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4" y="2445"/>
                <a:ext cx="1127" cy="839"/>
              </a:xfrm>
              <a:custGeom>
                <a:avLst/>
                <a:gdLst>
                  <a:gd name="T0" fmla="*/ 5449 w 510"/>
                  <a:gd name="T1" fmla="*/ 3271 h 356"/>
                  <a:gd name="T2" fmla="*/ 5049 w 510"/>
                  <a:gd name="T3" fmla="*/ 3794 h 356"/>
                  <a:gd name="T4" fmla="*/ 4694 w 510"/>
                  <a:gd name="T5" fmla="*/ 4282 h 356"/>
                  <a:gd name="T6" fmla="*/ 4336 w 510"/>
                  <a:gd name="T7" fmla="*/ 4176 h 356"/>
                  <a:gd name="T8" fmla="*/ 3940 w 510"/>
                  <a:gd name="T9" fmla="*/ 4226 h 356"/>
                  <a:gd name="T10" fmla="*/ 3476 w 510"/>
                  <a:gd name="T11" fmla="*/ 4527 h 356"/>
                  <a:gd name="T12" fmla="*/ 2979 w 510"/>
                  <a:gd name="T13" fmla="*/ 4633 h 356"/>
                  <a:gd name="T14" fmla="*/ 2406 w 510"/>
                  <a:gd name="T15" fmla="*/ 4610 h 356"/>
                  <a:gd name="T16" fmla="*/ 1918 w 510"/>
                  <a:gd name="T17" fmla="*/ 4409 h 356"/>
                  <a:gd name="T18" fmla="*/ 1684 w 510"/>
                  <a:gd name="T19" fmla="*/ 4400 h 356"/>
                  <a:gd name="T20" fmla="*/ 1275 w 510"/>
                  <a:gd name="T21" fmla="*/ 4544 h 356"/>
                  <a:gd name="T22" fmla="*/ 294 w 510"/>
                  <a:gd name="T23" fmla="*/ 3849 h 356"/>
                  <a:gd name="T24" fmla="*/ 44 w 510"/>
                  <a:gd name="T25" fmla="*/ 2878 h 356"/>
                  <a:gd name="T26" fmla="*/ 33 w 510"/>
                  <a:gd name="T27" fmla="*/ 2121 h 356"/>
                  <a:gd name="T28" fmla="*/ 259 w 510"/>
                  <a:gd name="T29" fmla="*/ 1273 h 356"/>
                  <a:gd name="T30" fmla="*/ 2753 w 510"/>
                  <a:gd name="T31" fmla="*/ 0 h 356"/>
                  <a:gd name="T32" fmla="*/ 5244 w 510"/>
                  <a:gd name="T33" fmla="*/ 1273 h 356"/>
                  <a:gd name="T34" fmla="*/ 5469 w 510"/>
                  <a:gd name="T35" fmla="*/ 2121 h 356"/>
                  <a:gd name="T36" fmla="*/ 5441 w 510"/>
                  <a:gd name="T37" fmla="*/ 3061 h 3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10" h="356">
                    <a:moveTo>
                      <a:pt x="505" y="250"/>
                    </a:moveTo>
                    <a:cubicBezTo>
                      <a:pt x="468" y="290"/>
                      <a:pt x="468" y="290"/>
                      <a:pt x="468" y="290"/>
                    </a:cubicBezTo>
                    <a:cubicBezTo>
                      <a:pt x="435" y="327"/>
                      <a:pt x="435" y="327"/>
                      <a:pt x="435" y="327"/>
                    </a:cubicBezTo>
                    <a:cubicBezTo>
                      <a:pt x="402" y="319"/>
                      <a:pt x="402" y="319"/>
                      <a:pt x="402" y="319"/>
                    </a:cubicBezTo>
                    <a:cubicBezTo>
                      <a:pt x="365" y="323"/>
                      <a:pt x="365" y="323"/>
                      <a:pt x="365" y="323"/>
                    </a:cubicBezTo>
                    <a:cubicBezTo>
                      <a:pt x="322" y="346"/>
                      <a:pt x="322" y="346"/>
                      <a:pt x="322" y="346"/>
                    </a:cubicBezTo>
                    <a:cubicBezTo>
                      <a:pt x="322" y="346"/>
                      <a:pt x="276" y="352"/>
                      <a:pt x="276" y="354"/>
                    </a:cubicBezTo>
                    <a:cubicBezTo>
                      <a:pt x="275" y="356"/>
                      <a:pt x="224" y="354"/>
                      <a:pt x="223" y="352"/>
                    </a:cubicBezTo>
                    <a:cubicBezTo>
                      <a:pt x="223" y="350"/>
                      <a:pt x="178" y="337"/>
                      <a:pt x="178" y="337"/>
                    </a:cubicBezTo>
                    <a:cubicBezTo>
                      <a:pt x="156" y="336"/>
                      <a:pt x="156" y="336"/>
                      <a:pt x="156" y="336"/>
                    </a:cubicBezTo>
                    <a:cubicBezTo>
                      <a:pt x="118" y="347"/>
                      <a:pt x="118" y="347"/>
                      <a:pt x="118" y="347"/>
                    </a:cubicBezTo>
                    <a:cubicBezTo>
                      <a:pt x="27" y="294"/>
                      <a:pt x="27" y="294"/>
                      <a:pt x="27" y="294"/>
                    </a:cubicBezTo>
                    <a:cubicBezTo>
                      <a:pt x="27" y="294"/>
                      <a:pt x="7" y="232"/>
                      <a:pt x="4" y="220"/>
                    </a:cubicBezTo>
                    <a:cubicBezTo>
                      <a:pt x="1" y="209"/>
                      <a:pt x="0" y="182"/>
                      <a:pt x="3" y="162"/>
                    </a:cubicBezTo>
                    <a:cubicBezTo>
                      <a:pt x="5" y="139"/>
                      <a:pt x="11" y="117"/>
                      <a:pt x="24" y="97"/>
                    </a:cubicBezTo>
                    <a:cubicBezTo>
                      <a:pt x="79" y="13"/>
                      <a:pt x="208" y="0"/>
                      <a:pt x="255" y="0"/>
                    </a:cubicBezTo>
                    <a:cubicBezTo>
                      <a:pt x="302" y="0"/>
                      <a:pt x="431" y="13"/>
                      <a:pt x="486" y="97"/>
                    </a:cubicBezTo>
                    <a:cubicBezTo>
                      <a:pt x="499" y="117"/>
                      <a:pt x="505" y="139"/>
                      <a:pt x="507" y="162"/>
                    </a:cubicBezTo>
                    <a:cubicBezTo>
                      <a:pt x="507" y="185"/>
                      <a:pt x="510" y="208"/>
                      <a:pt x="504" y="234"/>
                    </a:cubicBezTo>
                  </a:path>
                </a:pathLst>
              </a:custGeom>
              <a:solidFill>
                <a:srgbClr val="E88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0" name="Freeform 1087">
                <a:extLst>
                  <a:ext uri="{FF2B5EF4-FFF2-40B4-BE49-F238E27FC236}">
                    <a16:creationId xmlns:a16="http://schemas.microsoft.com/office/drawing/2014/main" id="{EF2E132F-DDB0-4B3F-A370-8BF432C99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2957"/>
                <a:ext cx="970" cy="205"/>
              </a:xfrm>
              <a:custGeom>
                <a:avLst/>
                <a:gdLst>
                  <a:gd name="T0" fmla="*/ 4735 w 439"/>
                  <a:gd name="T1" fmla="*/ 0 h 87"/>
                  <a:gd name="T2" fmla="*/ 3228 w 439"/>
                  <a:gd name="T3" fmla="*/ 928 h 87"/>
                  <a:gd name="T4" fmla="*/ 1489 w 439"/>
                  <a:gd name="T5" fmla="*/ 966 h 87"/>
                  <a:gd name="T6" fmla="*/ 0 w 439"/>
                  <a:gd name="T7" fmla="*/ 156 h 87"/>
                  <a:gd name="T8" fmla="*/ 1134 w 439"/>
                  <a:gd name="T9" fmla="*/ 577 h 87"/>
                  <a:gd name="T10" fmla="*/ 1739 w 439"/>
                  <a:gd name="T11" fmla="*/ 705 h 87"/>
                  <a:gd name="T12" fmla="*/ 2603 w 439"/>
                  <a:gd name="T13" fmla="*/ 773 h 87"/>
                  <a:gd name="T14" fmla="*/ 3237 w 439"/>
                  <a:gd name="T15" fmla="*/ 655 h 87"/>
                  <a:gd name="T16" fmla="*/ 3968 w 439"/>
                  <a:gd name="T17" fmla="*/ 394 h 87"/>
                  <a:gd name="T18" fmla="*/ 4735 w 439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39" h="87">
                    <a:moveTo>
                      <a:pt x="439" y="0"/>
                    </a:moveTo>
                    <a:cubicBezTo>
                      <a:pt x="429" y="31"/>
                      <a:pt x="352" y="55"/>
                      <a:pt x="299" y="71"/>
                    </a:cubicBezTo>
                    <a:cubicBezTo>
                      <a:pt x="246" y="87"/>
                      <a:pt x="202" y="78"/>
                      <a:pt x="138" y="74"/>
                    </a:cubicBezTo>
                    <a:cubicBezTo>
                      <a:pt x="73" y="71"/>
                      <a:pt x="17" y="39"/>
                      <a:pt x="0" y="12"/>
                    </a:cubicBezTo>
                    <a:cubicBezTo>
                      <a:pt x="13" y="21"/>
                      <a:pt x="77" y="42"/>
                      <a:pt x="105" y="44"/>
                    </a:cubicBezTo>
                    <a:cubicBezTo>
                      <a:pt x="133" y="47"/>
                      <a:pt x="138" y="50"/>
                      <a:pt x="161" y="54"/>
                    </a:cubicBezTo>
                    <a:cubicBezTo>
                      <a:pt x="184" y="59"/>
                      <a:pt x="223" y="62"/>
                      <a:pt x="241" y="59"/>
                    </a:cubicBezTo>
                    <a:cubicBezTo>
                      <a:pt x="259" y="55"/>
                      <a:pt x="275" y="62"/>
                      <a:pt x="300" y="50"/>
                    </a:cubicBezTo>
                    <a:cubicBezTo>
                      <a:pt x="325" y="39"/>
                      <a:pt x="342" y="36"/>
                      <a:pt x="368" y="30"/>
                    </a:cubicBezTo>
                    <a:cubicBezTo>
                      <a:pt x="393" y="23"/>
                      <a:pt x="423" y="19"/>
                      <a:pt x="439" y="0"/>
                    </a:cubicBezTo>
                    <a:close/>
                  </a:path>
                </a:pathLst>
              </a:custGeom>
              <a:solidFill>
                <a:srgbClr val="E1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1" name="Freeform 1088">
                <a:extLst>
                  <a:ext uri="{FF2B5EF4-FFF2-40B4-BE49-F238E27FC236}">
                    <a16:creationId xmlns:a16="http://schemas.microsoft.com/office/drawing/2014/main" id="{B2B8B021-D290-4163-824F-CD8B26638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4" y="2445"/>
                <a:ext cx="1127" cy="839"/>
              </a:xfrm>
              <a:custGeom>
                <a:avLst/>
                <a:gdLst>
                  <a:gd name="T0" fmla="*/ 5449 w 510"/>
                  <a:gd name="T1" fmla="*/ 3271 h 356"/>
                  <a:gd name="T2" fmla="*/ 5049 w 510"/>
                  <a:gd name="T3" fmla="*/ 3794 h 356"/>
                  <a:gd name="T4" fmla="*/ 4694 w 510"/>
                  <a:gd name="T5" fmla="*/ 4282 h 356"/>
                  <a:gd name="T6" fmla="*/ 4336 w 510"/>
                  <a:gd name="T7" fmla="*/ 4176 h 356"/>
                  <a:gd name="T8" fmla="*/ 3940 w 510"/>
                  <a:gd name="T9" fmla="*/ 4226 h 356"/>
                  <a:gd name="T10" fmla="*/ 3476 w 510"/>
                  <a:gd name="T11" fmla="*/ 4527 h 356"/>
                  <a:gd name="T12" fmla="*/ 2979 w 510"/>
                  <a:gd name="T13" fmla="*/ 4633 h 356"/>
                  <a:gd name="T14" fmla="*/ 2406 w 510"/>
                  <a:gd name="T15" fmla="*/ 4610 h 356"/>
                  <a:gd name="T16" fmla="*/ 1918 w 510"/>
                  <a:gd name="T17" fmla="*/ 4409 h 356"/>
                  <a:gd name="T18" fmla="*/ 1684 w 510"/>
                  <a:gd name="T19" fmla="*/ 4400 h 356"/>
                  <a:gd name="T20" fmla="*/ 1275 w 510"/>
                  <a:gd name="T21" fmla="*/ 4544 h 356"/>
                  <a:gd name="T22" fmla="*/ 294 w 510"/>
                  <a:gd name="T23" fmla="*/ 3849 h 356"/>
                  <a:gd name="T24" fmla="*/ 44 w 510"/>
                  <a:gd name="T25" fmla="*/ 2878 h 356"/>
                  <a:gd name="T26" fmla="*/ 33 w 510"/>
                  <a:gd name="T27" fmla="*/ 2121 h 356"/>
                  <a:gd name="T28" fmla="*/ 259 w 510"/>
                  <a:gd name="T29" fmla="*/ 1273 h 356"/>
                  <a:gd name="T30" fmla="*/ 2753 w 510"/>
                  <a:gd name="T31" fmla="*/ 0 h 356"/>
                  <a:gd name="T32" fmla="*/ 5244 w 510"/>
                  <a:gd name="T33" fmla="*/ 1273 h 356"/>
                  <a:gd name="T34" fmla="*/ 5469 w 510"/>
                  <a:gd name="T35" fmla="*/ 2121 h 356"/>
                  <a:gd name="T36" fmla="*/ 5441 w 510"/>
                  <a:gd name="T37" fmla="*/ 3061 h 3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10" h="356">
                    <a:moveTo>
                      <a:pt x="505" y="250"/>
                    </a:moveTo>
                    <a:cubicBezTo>
                      <a:pt x="468" y="290"/>
                      <a:pt x="468" y="290"/>
                      <a:pt x="468" y="290"/>
                    </a:cubicBezTo>
                    <a:cubicBezTo>
                      <a:pt x="435" y="327"/>
                      <a:pt x="435" y="327"/>
                      <a:pt x="435" y="327"/>
                    </a:cubicBezTo>
                    <a:cubicBezTo>
                      <a:pt x="402" y="319"/>
                      <a:pt x="402" y="319"/>
                      <a:pt x="402" y="319"/>
                    </a:cubicBezTo>
                    <a:cubicBezTo>
                      <a:pt x="365" y="323"/>
                      <a:pt x="365" y="323"/>
                      <a:pt x="365" y="323"/>
                    </a:cubicBezTo>
                    <a:cubicBezTo>
                      <a:pt x="322" y="346"/>
                      <a:pt x="322" y="346"/>
                      <a:pt x="322" y="346"/>
                    </a:cubicBezTo>
                    <a:cubicBezTo>
                      <a:pt x="322" y="346"/>
                      <a:pt x="276" y="352"/>
                      <a:pt x="276" y="354"/>
                    </a:cubicBezTo>
                    <a:cubicBezTo>
                      <a:pt x="275" y="356"/>
                      <a:pt x="224" y="354"/>
                      <a:pt x="223" y="352"/>
                    </a:cubicBezTo>
                    <a:cubicBezTo>
                      <a:pt x="223" y="350"/>
                      <a:pt x="178" y="337"/>
                      <a:pt x="178" y="337"/>
                    </a:cubicBezTo>
                    <a:cubicBezTo>
                      <a:pt x="156" y="336"/>
                      <a:pt x="156" y="336"/>
                      <a:pt x="156" y="336"/>
                    </a:cubicBezTo>
                    <a:cubicBezTo>
                      <a:pt x="118" y="347"/>
                      <a:pt x="118" y="347"/>
                      <a:pt x="118" y="347"/>
                    </a:cubicBezTo>
                    <a:cubicBezTo>
                      <a:pt x="27" y="294"/>
                      <a:pt x="27" y="294"/>
                      <a:pt x="27" y="294"/>
                    </a:cubicBezTo>
                    <a:cubicBezTo>
                      <a:pt x="27" y="294"/>
                      <a:pt x="7" y="232"/>
                      <a:pt x="4" y="220"/>
                    </a:cubicBezTo>
                    <a:cubicBezTo>
                      <a:pt x="1" y="209"/>
                      <a:pt x="0" y="182"/>
                      <a:pt x="3" y="162"/>
                    </a:cubicBezTo>
                    <a:cubicBezTo>
                      <a:pt x="5" y="139"/>
                      <a:pt x="11" y="117"/>
                      <a:pt x="24" y="97"/>
                    </a:cubicBezTo>
                    <a:cubicBezTo>
                      <a:pt x="79" y="13"/>
                      <a:pt x="208" y="0"/>
                      <a:pt x="255" y="0"/>
                    </a:cubicBezTo>
                    <a:cubicBezTo>
                      <a:pt x="302" y="0"/>
                      <a:pt x="431" y="13"/>
                      <a:pt x="486" y="97"/>
                    </a:cubicBezTo>
                    <a:cubicBezTo>
                      <a:pt x="499" y="117"/>
                      <a:pt x="505" y="139"/>
                      <a:pt x="507" y="162"/>
                    </a:cubicBezTo>
                    <a:cubicBezTo>
                      <a:pt x="507" y="185"/>
                      <a:pt x="510" y="208"/>
                      <a:pt x="504" y="234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2" name="Freeform 1089">
                <a:extLst>
                  <a:ext uri="{FF2B5EF4-FFF2-40B4-BE49-F238E27FC236}">
                    <a16:creationId xmlns:a16="http://schemas.microsoft.com/office/drawing/2014/main" id="{0537BEFE-FAD1-498B-B4E7-BBBAFF26A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6" y="1070"/>
                <a:ext cx="197" cy="326"/>
              </a:xfrm>
              <a:custGeom>
                <a:avLst/>
                <a:gdLst>
                  <a:gd name="T0" fmla="*/ 403 w 89"/>
                  <a:gd name="T1" fmla="*/ 50 h 138"/>
                  <a:gd name="T2" fmla="*/ 73 w 89"/>
                  <a:gd name="T3" fmla="*/ 607 h 138"/>
                  <a:gd name="T4" fmla="*/ 108 w 89"/>
                  <a:gd name="T5" fmla="*/ 1519 h 138"/>
                  <a:gd name="T6" fmla="*/ 695 w 89"/>
                  <a:gd name="T7" fmla="*/ 1807 h 138"/>
                  <a:gd name="T8" fmla="*/ 932 w 89"/>
                  <a:gd name="T9" fmla="*/ 1250 h 138"/>
                  <a:gd name="T10" fmla="*/ 812 w 89"/>
                  <a:gd name="T11" fmla="*/ 340 h 138"/>
                  <a:gd name="T12" fmla="*/ 403 w 89"/>
                  <a:gd name="T13" fmla="*/ 5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8">
                    <a:moveTo>
                      <a:pt x="37" y="4"/>
                    </a:moveTo>
                    <a:cubicBezTo>
                      <a:pt x="18" y="8"/>
                      <a:pt x="12" y="21"/>
                      <a:pt x="7" y="46"/>
                    </a:cubicBezTo>
                    <a:cubicBezTo>
                      <a:pt x="2" y="71"/>
                      <a:pt x="0" y="104"/>
                      <a:pt x="10" y="115"/>
                    </a:cubicBezTo>
                    <a:cubicBezTo>
                      <a:pt x="19" y="127"/>
                      <a:pt x="52" y="136"/>
                      <a:pt x="64" y="137"/>
                    </a:cubicBezTo>
                    <a:cubicBezTo>
                      <a:pt x="77" y="138"/>
                      <a:pt x="83" y="112"/>
                      <a:pt x="86" y="95"/>
                    </a:cubicBezTo>
                    <a:cubicBezTo>
                      <a:pt x="89" y="78"/>
                      <a:pt x="83" y="39"/>
                      <a:pt x="75" y="26"/>
                    </a:cubicBezTo>
                    <a:cubicBezTo>
                      <a:pt x="68" y="12"/>
                      <a:pt x="56" y="0"/>
                      <a:pt x="37" y="4"/>
                    </a:cubicBezTo>
                    <a:close/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3" name="Freeform 1090">
                <a:extLst>
                  <a:ext uri="{FF2B5EF4-FFF2-40B4-BE49-F238E27FC236}">
                    <a16:creationId xmlns:a16="http://schemas.microsoft.com/office/drawing/2014/main" id="{6BECC132-BE52-4E66-B566-32445CDDD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181"/>
                <a:ext cx="208" cy="316"/>
              </a:xfrm>
              <a:custGeom>
                <a:avLst/>
                <a:gdLst>
                  <a:gd name="T0" fmla="*/ 215 w 94"/>
                  <a:gd name="T1" fmla="*/ 172 h 134"/>
                  <a:gd name="T2" fmla="*/ 562 w 94"/>
                  <a:gd name="T3" fmla="*/ 184 h 134"/>
                  <a:gd name="T4" fmla="*/ 823 w 94"/>
                  <a:gd name="T5" fmla="*/ 1323 h 134"/>
                  <a:gd name="T6" fmla="*/ 606 w 94"/>
                  <a:gd name="T7" fmla="*/ 1745 h 134"/>
                  <a:gd name="T8" fmla="*/ 465 w 94"/>
                  <a:gd name="T9" fmla="*/ 1679 h 134"/>
                  <a:gd name="T10" fmla="*/ 314 w 94"/>
                  <a:gd name="T11" fmla="*/ 1495 h 134"/>
                  <a:gd name="T12" fmla="*/ 20 w 94"/>
                  <a:gd name="T13" fmla="*/ 1113 h 134"/>
                  <a:gd name="T14" fmla="*/ 170 w 94"/>
                  <a:gd name="T15" fmla="*/ 222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4" h="134">
                    <a:moveTo>
                      <a:pt x="20" y="13"/>
                    </a:moveTo>
                    <a:cubicBezTo>
                      <a:pt x="33" y="1"/>
                      <a:pt x="38" y="0"/>
                      <a:pt x="52" y="14"/>
                    </a:cubicBezTo>
                    <a:cubicBezTo>
                      <a:pt x="66" y="27"/>
                      <a:pt x="94" y="54"/>
                      <a:pt x="76" y="101"/>
                    </a:cubicBezTo>
                    <a:cubicBezTo>
                      <a:pt x="69" y="121"/>
                      <a:pt x="63" y="130"/>
                      <a:pt x="56" y="133"/>
                    </a:cubicBezTo>
                    <a:cubicBezTo>
                      <a:pt x="54" y="134"/>
                      <a:pt x="45" y="131"/>
                      <a:pt x="43" y="128"/>
                    </a:cubicBezTo>
                    <a:cubicBezTo>
                      <a:pt x="40" y="124"/>
                      <a:pt x="35" y="118"/>
                      <a:pt x="29" y="114"/>
                    </a:cubicBezTo>
                    <a:cubicBezTo>
                      <a:pt x="12" y="106"/>
                      <a:pt x="5" y="102"/>
                      <a:pt x="2" y="85"/>
                    </a:cubicBezTo>
                    <a:cubicBezTo>
                      <a:pt x="0" y="68"/>
                      <a:pt x="16" y="17"/>
                      <a:pt x="16" y="17"/>
                    </a:cubicBezTo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4" name="Freeform 1091">
                <a:extLst>
                  <a:ext uri="{FF2B5EF4-FFF2-40B4-BE49-F238E27FC236}">
                    <a16:creationId xmlns:a16="http://schemas.microsoft.com/office/drawing/2014/main" id="{0750C4B6-9983-4D2D-BD8F-6FA216BA1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1075"/>
                <a:ext cx="252" cy="281"/>
              </a:xfrm>
              <a:custGeom>
                <a:avLst/>
                <a:gdLst>
                  <a:gd name="T0" fmla="*/ 97 w 114"/>
                  <a:gd name="T1" fmla="*/ 0 h 119"/>
                  <a:gd name="T2" fmla="*/ 108 w 114"/>
                  <a:gd name="T3" fmla="*/ 1344 h 119"/>
                  <a:gd name="T4" fmla="*/ 714 w 114"/>
                  <a:gd name="T5" fmla="*/ 1488 h 119"/>
                  <a:gd name="T6" fmla="*/ 1178 w 114"/>
                  <a:gd name="T7" fmla="*/ 1266 h 119"/>
                  <a:gd name="T8" fmla="*/ 1114 w 114"/>
                  <a:gd name="T9" fmla="*/ 106 h 1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119">
                    <a:moveTo>
                      <a:pt x="9" y="0"/>
                    </a:moveTo>
                    <a:cubicBezTo>
                      <a:pt x="0" y="32"/>
                      <a:pt x="3" y="85"/>
                      <a:pt x="10" y="102"/>
                    </a:cubicBezTo>
                    <a:cubicBezTo>
                      <a:pt x="16" y="119"/>
                      <a:pt x="45" y="113"/>
                      <a:pt x="66" y="113"/>
                    </a:cubicBezTo>
                    <a:cubicBezTo>
                      <a:pt x="87" y="113"/>
                      <a:pt x="104" y="112"/>
                      <a:pt x="109" y="96"/>
                    </a:cubicBezTo>
                    <a:cubicBezTo>
                      <a:pt x="114" y="80"/>
                      <a:pt x="110" y="24"/>
                      <a:pt x="103" y="8"/>
                    </a:cubicBezTo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5" name="Freeform 1092">
                <a:extLst>
                  <a:ext uri="{FF2B5EF4-FFF2-40B4-BE49-F238E27FC236}">
                    <a16:creationId xmlns:a16="http://schemas.microsoft.com/office/drawing/2014/main" id="{7EED28F8-7FF0-42A9-B384-C72B2F60D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3129"/>
                <a:ext cx="195" cy="269"/>
              </a:xfrm>
              <a:custGeom>
                <a:avLst/>
                <a:gdLst>
                  <a:gd name="T0" fmla="*/ 893 w 88"/>
                  <a:gd name="T1" fmla="*/ 868 h 114"/>
                  <a:gd name="T2" fmla="*/ 787 w 88"/>
                  <a:gd name="T3" fmla="*/ 144 h 114"/>
                  <a:gd name="T4" fmla="*/ 109 w 88"/>
                  <a:gd name="T5" fmla="*/ 250 h 114"/>
                  <a:gd name="T6" fmla="*/ 117 w 88"/>
                  <a:gd name="T7" fmla="*/ 1130 h 114"/>
                  <a:gd name="T8" fmla="*/ 206 w 88"/>
                  <a:gd name="T9" fmla="*/ 1498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114">
                    <a:moveTo>
                      <a:pt x="82" y="66"/>
                    </a:moveTo>
                    <a:cubicBezTo>
                      <a:pt x="88" y="40"/>
                      <a:pt x="81" y="22"/>
                      <a:pt x="72" y="11"/>
                    </a:cubicBezTo>
                    <a:cubicBezTo>
                      <a:pt x="62" y="0"/>
                      <a:pt x="19" y="5"/>
                      <a:pt x="10" y="19"/>
                    </a:cubicBezTo>
                    <a:cubicBezTo>
                      <a:pt x="0" y="32"/>
                      <a:pt x="8" y="71"/>
                      <a:pt x="11" y="86"/>
                    </a:cubicBezTo>
                    <a:cubicBezTo>
                      <a:pt x="19" y="114"/>
                      <a:pt x="19" y="114"/>
                      <a:pt x="19" y="114"/>
                    </a:cubicBezTo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6" name="Freeform 1093">
                <a:extLst>
                  <a:ext uri="{FF2B5EF4-FFF2-40B4-BE49-F238E27FC236}">
                    <a16:creationId xmlns:a16="http://schemas.microsoft.com/office/drawing/2014/main" id="{15227AAE-FE31-4F54-8739-069CC1953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9" y="3065"/>
                <a:ext cx="246" cy="311"/>
              </a:xfrm>
              <a:custGeom>
                <a:avLst/>
                <a:gdLst>
                  <a:gd name="T0" fmla="*/ 1119 w 111"/>
                  <a:gd name="T1" fmla="*/ 704 h 132"/>
                  <a:gd name="T2" fmla="*/ 663 w 111"/>
                  <a:gd name="T3" fmla="*/ 106 h 132"/>
                  <a:gd name="T4" fmla="*/ 412 w 111"/>
                  <a:gd name="T5" fmla="*/ 745 h 132"/>
                  <a:gd name="T6" fmla="*/ 383 w 111"/>
                  <a:gd name="T7" fmla="*/ 1216 h 132"/>
                  <a:gd name="T8" fmla="*/ 64 w 111"/>
                  <a:gd name="T9" fmla="*/ 1503 h 132"/>
                  <a:gd name="T10" fmla="*/ 0 w 111"/>
                  <a:gd name="T11" fmla="*/ 1727 h 132"/>
                  <a:gd name="T12" fmla="*/ 206 w 111"/>
                  <a:gd name="T13" fmla="*/ 1531 h 132"/>
                  <a:gd name="T14" fmla="*/ 663 w 111"/>
                  <a:gd name="T15" fmla="*/ 1678 h 132"/>
                  <a:gd name="T16" fmla="*/ 1119 w 111"/>
                  <a:gd name="T17" fmla="*/ 704 h 1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1" h="132">
                    <a:moveTo>
                      <a:pt x="103" y="54"/>
                    </a:moveTo>
                    <a:cubicBezTo>
                      <a:pt x="95" y="9"/>
                      <a:pt x="71" y="0"/>
                      <a:pt x="61" y="8"/>
                    </a:cubicBezTo>
                    <a:cubicBezTo>
                      <a:pt x="53" y="15"/>
                      <a:pt x="43" y="41"/>
                      <a:pt x="38" y="57"/>
                    </a:cubicBezTo>
                    <a:cubicBezTo>
                      <a:pt x="38" y="68"/>
                      <a:pt x="38" y="81"/>
                      <a:pt x="35" y="93"/>
                    </a:cubicBezTo>
                    <a:cubicBezTo>
                      <a:pt x="6" y="115"/>
                      <a:pt x="6" y="115"/>
                      <a:pt x="6" y="115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61" y="128"/>
                      <a:pt x="61" y="128"/>
                      <a:pt x="61" y="128"/>
                    </a:cubicBezTo>
                    <a:cubicBezTo>
                      <a:pt x="61" y="128"/>
                      <a:pt x="111" y="98"/>
                      <a:pt x="103" y="54"/>
                    </a:cubicBezTo>
                    <a:close/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7" name="Freeform 1094">
                <a:extLst>
                  <a:ext uri="{FF2B5EF4-FFF2-40B4-BE49-F238E27FC236}">
                    <a16:creationId xmlns:a16="http://schemas.microsoft.com/office/drawing/2014/main" id="{E81FF70D-03AA-4AAB-923A-338457E4E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2594"/>
                <a:ext cx="322" cy="613"/>
              </a:xfrm>
              <a:custGeom>
                <a:avLst/>
                <a:gdLst>
                  <a:gd name="T0" fmla="*/ 1222 w 146"/>
                  <a:gd name="T1" fmla="*/ 1822 h 260"/>
                  <a:gd name="T2" fmla="*/ 1533 w 146"/>
                  <a:gd name="T3" fmla="*/ 172 h 260"/>
                  <a:gd name="T4" fmla="*/ 1255 w 146"/>
                  <a:gd name="T5" fmla="*/ 66 h 260"/>
                  <a:gd name="T6" fmla="*/ 988 w 146"/>
                  <a:gd name="T7" fmla="*/ 328 h 260"/>
                  <a:gd name="T8" fmla="*/ 909 w 146"/>
                  <a:gd name="T9" fmla="*/ 618 h 260"/>
                  <a:gd name="T10" fmla="*/ 909 w 146"/>
                  <a:gd name="T11" fmla="*/ 839 h 260"/>
                  <a:gd name="T12" fmla="*/ 719 w 146"/>
                  <a:gd name="T13" fmla="*/ 1089 h 260"/>
                  <a:gd name="T14" fmla="*/ 613 w 146"/>
                  <a:gd name="T15" fmla="*/ 1389 h 260"/>
                  <a:gd name="T16" fmla="*/ 602 w 146"/>
                  <a:gd name="T17" fmla="*/ 1768 h 260"/>
                  <a:gd name="T18" fmla="*/ 331 w 146"/>
                  <a:gd name="T19" fmla="*/ 2084 h 260"/>
                  <a:gd name="T20" fmla="*/ 278 w 146"/>
                  <a:gd name="T21" fmla="*/ 2296 h 260"/>
                  <a:gd name="T22" fmla="*/ 214 w 146"/>
                  <a:gd name="T23" fmla="*/ 2579 h 260"/>
                  <a:gd name="T24" fmla="*/ 0 w 146"/>
                  <a:gd name="T25" fmla="*/ 2763 h 260"/>
                  <a:gd name="T26" fmla="*/ 214 w 146"/>
                  <a:gd name="T27" fmla="*/ 3329 h 260"/>
                  <a:gd name="T28" fmla="*/ 223 w 146"/>
                  <a:gd name="T29" fmla="*/ 3407 h 260"/>
                  <a:gd name="T30" fmla="*/ 695 w 146"/>
                  <a:gd name="T31" fmla="*/ 3079 h 260"/>
                  <a:gd name="T32" fmla="*/ 1222 w 146"/>
                  <a:gd name="T33" fmla="*/ 1822 h 2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6" h="260">
                    <a:moveTo>
                      <a:pt x="114" y="139"/>
                    </a:moveTo>
                    <a:cubicBezTo>
                      <a:pt x="138" y="72"/>
                      <a:pt x="146" y="16"/>
                      <a:pt x="143" y="13"/>
                    </a:cubicBezTo>
                    <a:cubicBezTo>
                      <a:pt x="138" y="9"/>
                      <a:pt x="128" y="8"/>
                      <a:pt x="117" y="5"/>
                    </a:cubicBezTo>
                    <a:cubicBezTo>
                      <a:pt x="103" y="0"/>
                      <a:pt x="94" y="12"/>
                      <a:pt x="92" y="25"/>
                    </a:cubicBezTo>
                    <a:cubicBezTo>
                      <a:pt x="90" y="37"/>
                      <a:pt x="88" y="29"/>
                      <a:pt x="85" y="47"/>
                    </a:cubicBezTo>
                    <a:cubicBezTo>
                      <a:pt x="83" y="60"/>
                      <a:pt x="83" y="64"/>
                      <a:pt x="85" y="64"/>
                    </a:cubicBezTo>
                    <a:cubicBezTo>
                      <a:pt x="76" y="75"/>
                      <a:pt x="71" y="66"/>
                      <a:pt x="67" y="83"/>
                    </a:cubicBezTo>
                    <a:cubicBezTo>
                      <a:pt x="63" y="100"/>
                      <a:pt x="62" y="93"/>
                      <a:pt x="57" y="106"/>
                    </a:cubicBezTo>
                    <a:cubicBezTo>
                      <a:pt x="51" y="120"/>
                      <a:pt x="50" y="128"/>
                      <a:pt x="56" y="135"/>
                    </a:cubicBezTo>
                    <a:cubicBezTo>
                      <a:pt x="50" y="138"/>
                      <a:pt x="34" y="152"/>
                      <a:pt x="31" y="159"/>
                    </a:cubicBezTo>
                    <a:cubicBezTo>
                      <a:pt x="29" y="164"/>
                      <a:pt x="26" y="168"/>
                      <a:pt x="26" y="175"/>
                    </a:cubicBezTo>
                    <a:cubicBezTo>
                      <a:pt x="26" y="190"/>
                      <a:pt x="21" y="189"/>
                      <a:pt x="20" y="197"/>
                    </a:cubicBezTo>
                    <a:cubicBezTo>
                      <a:pt x="8" y="202"/>
                      <a:pt x="2" y="199"/>
                      <a:pt x="0" y="211"/>
                    </a:cubicBezTo>
                    <a:cubicBezTo>
                      <a:pt x="8" y="218"/>
                      <a:pt x="16" y="232"/>
                      <a:pt x="20" y="254"/>
                    </a:cubicBezTo>
                    <a:cubicBezTo>
                      <a:pt x="20" y="256"/>
                      <a:pt x="21" y="258"/>
                      <a:pt x="21" y="260"/>
                    </a:cubicBezTo>
                    <a:cubicBezTo>
                      <a:pt x="65" y="235"/>
                      <a:pt x="65" y="235"/>
                      <a:pt x="65" y="235"/>
                    </a:cubicBezTo>
                    <a:cubicBezTo>
                      <a:pt x="65" y="235"/>
                      <a:pt x="96" y="190"/>
                      <a:pt x="114" y="139"/>
                    </a:cubicBezTo>
                    <a:close/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8" name="Freeform 1095">
                <a:extLst>
                  <a:ext uri="{FF2B5EF4-FFF2-40B4-BE49-F238E27FC236}">
                    <a16:creationId xmlns:a16="http://schemas.microsoft.com/office/drawing/2014/main" id="{5B6BCF44-11D6-44CD-9BC4-B62B5034A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424"/>
                <a:ext cx="115" cy="195"/>
              </a:xfrm>
              <a:custGeom>
                <a:avLst/>
                <a:gdLst>
                  <a:gd name="T0" fmla="*/ 338 w 52"/>
                  <a:gd name="T1" fmla="*/ 1076 h 83"/>
                  <a:gd name="T2" fmla="*/ 518 w 52"/>
                  <a:gd name="T3" fmla="*/ 470 h 83"/>
                  <a:gd name="T4" fmla="*/ 542 w 52"/>
                  <a:gd name="T5" fmla="*/ 327 h 83"/>
                  <a:gd name="T6" fmla="*/ 489 w 52"/>
                  <a:gd name="T7" fmla="*/ 28 h 83"/>
                  <a:gd name="T8" fmla="*/ 170 w 52"/>
                  <a:gd name="T9" fmla="*/ 127 h 83"/>
                  <a:gd name="T10" fmla="*/ 88 w 52"/>
                  <a:gd name="T11" fmla="*/ 557 h 83"/>
                  <a:gd name="T12" fmla="*/ 20 w 52"/>
                  <a:gd name="T13" fmla="*/ 970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83">
                    <a:moveTo>
                      <a:pt x="31" y="83"/>
                    </a:moveTo>
                    <a:cubicBezTo>
                      <a:pt x="38" y="66"/>
                      <a:pt x="44" y="52"/>
                      <a:pt x="48" y="36"/>
                    </a:cubicBezTo>
                    <a:cubicBezTo>
                      <a:pt x="49" y="32"/>
                      <a:pt x="50" y="27"/>
                      <a:pt x="50" y="25"/>
                    </a:cubicBezTo>
                    <a:cubicBezTo>
                      <a:pt x="52" y="18"/>
                      <a:pt x="51" y="4"/>
                      <a:pt x="45" y="2"/>
                    </a:cubicBezTo>
                    <a:cubicBezTo>
                      <a:pt x="42" y="2"/>
                      <a:pt x="24" y="0"/>
                      <a:pt x="16" y="10"/>
                    </a:cubicBezTo>
                    <a:cubicBezTo>
                      <a:pt x="10" y="19"/>
                      <a:pt x="15" y="26"/>
                      <a:pt x="8" y="43"/>
                    </a:cubicBezTo>
                    <a:cubicBezTo>
                      <a:pt x="0" y="55"/>
                      <a:pt x="1" y="64"/>
                      <a:pt x="2" y="75"/>
                    </a:cubicBezTo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9" name="Freeform 1096">
                <a:extLst>
                  <a:ext uri="{FF2B5EF4-FFF2-40B4-BE49-F238E27FC236}">
                    <a16:creationId xmlns:a16="http://schemas.microsoft.com/office/drawing/2014/main" id="{041F4B2C-8828-4452-AB3D-5005553E9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1964"/>
                <a:ext cx="131" cy="219"/>
              </a:xfrm>
              <a:custGeom>
                <a:avLst/>
                <a:gdLst>
                  <a:gd name="T0" fmla="*/ 331 w 59"/>
                  <a:gd name="T1" fmla="*/ 1081 h 93"/>
                  <a:gd name="T2" fmla="*/ 502 w 59"/>
                  <a:gd name="T3" fmla="*/ 954 h 93"/>
                  <a:gd name="T4" fmla="*/ 602 w 59"/>
                  <a:gd name="T5" fmla="*/ 782 h 93"/>
                  <a:gd name="T6" fmla="*/ 602 w 59"/>
                  <a:gd name="T7" fmla="*/ 560 h 93"/>
                  <a:gd name="T8" fmla="*/ 611 w 59"/>
                  <a:gd name="T9" fmla="*/ 339 h 93"/>
                  <a:gd name="T10" fmla="*/ 537 w 59"/>
                  <a:gd name="T11" fmla="*/ 78 h 93"/>
                  <a:gd name="T12" fmla="*/ 286 w 59"/>
                  <a:gd name="T13" fmla="*/ 38 h 93"/>
                  <a:gd name="T14" fmla="*/ 109 w 59"/>
                  <a:gd name="T15" fmla="*/ 134 h 93"/>
                  <a:gd name="T16" fmla="*/ 64 w 59"/>
                  <a:gd name="T17" fmla="*/ 365 h 93"/>
                  <a:gd name="T18" fmla="*/ 20 w 59"/>
                  <a:gd name="T19" fmla="*/ 704 h 93"/>
                  <a:gd name="T20" fmla="*/ 64 w 59"/>
                  <a:gd name="T21" fmla="*/ 848 h 93"/>
                  <a:gd name="T22" fmla="*/ 331 w 59"/>
                  <a:gd name="T23" fmla="*/ 1081 h 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93">
                    <a:moveTo>
                      <a:pt x="30" y="83"/>
                    </a:moveTo>
                    <a:cubicBezTo>
                      <a:pt x="38" y="80"/>
                      <a:pt x="39" y="76"/>
                      <a:pt x="46" y="73"/>
                    </a:cubicBezTo>
                    <a:cubicBezTo>
                      <a:pt x="53" y="70"/>
                      <a:pt x="55" y="66"/>
                      <a:pt x="55" y="60"/>
                    </a:cubicBezTo>
                    <a:cubicBezTo>
                      <a:pt x="56" y="53"/>
                      <a:pt x="55" y="48"/>
                      <a:pt x="55" y="43"/>
                    </a:cubicBezTo>
                    <a:cubicBezTo>
                      <a:pt x="54" y="38"/>
                      <a:pt x="55" y="33"/>
                      <a:pt x="56" y="26"/>
                    </a:cubicBezTo>
                    <a:cubicBezTo>
                      <a:pt x="57" y="19"/>
                      <a:pt x="59" y="13"/>
                      <a:pt x="49" y="6"/>
                    </a:cubicBezTo>
                    <a:cubicBezTo>
                      <a:pt x="40" y="0"/>
                      <a:pt x="36" y="1"/>
                      <a:pt x="26" y="3"/>
                    </a:cubicBezTo>
                    <a:cubicBezTo>
                      <a:pt x="16" y="5"/>
                      <a:pt x="15" y="4"/>
                      <a:pt x="10" y="10"/>
                    </a:cubicBezTo>
                    <a:cubicBezTo>
                      <a:pt x="5" y="16"/>
                      <a:pt x="7" y="21"/>
                      <a:pt x="6" y="28"/>
                    </a:cubicBezTo>
                    <a:cubicBezTo>
                      <a:pt x="4" y="35"/>
                      <a:pt x="0" y="47"/>
                      <a:pt x="2" y="54"/>
                    </a:cubicBezTo>
                    <a:cubicBezTo>
                      <a:pt x="5" y="62"/>
                      <a:pt x="5" y="55"/>
                      <a:pt x="6" y="65"/>
                    </a:cubicBezTo>
                    <a:cubicBezTo>
                      <a:pt x="7" y="75"/>
                      <a:pt x="14" y="93"/>
                      <a:pt x="30" y="83"/>
                    </a:cubicBezTo>
                    <a:close/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0" name="Freeform 1097">
                <a:extLst>
                  <a:ext uri="{FF2B5EF4-FFF2-40B4-BE49-F238E27FC236}">
                    <a16:creationId xmlns:a16="http://schemas.microsoft.com/office/drawing/2014/main" id="{DD542EBC-1A62-43EE-B7A7-F7308CF7D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1981"/>
                <a:ext cx="51" cy="188"/>
              </a:xfrm>
              <a:custGeom>
                <a:avLst/>
                <a:gdLst>
                  <a:gd name="T0" fmla="*/ 35 w 23"/>
                  <a:gd name="T1" fmla="*/ 348 h 80"/>
                  <a:gd name="T2" fmla="*/ 89 w 23"/>
                  <a:gd name="T3" fmla="*/ 884 h 80"/>
                  <a:gd name="T4" fmla="*/ 251 w 23"/>
                  <a:gd name="T5" fmla="*/ 1011 h 80"/>
                  <a:gd name="T6" fmla="*/ 118 w 23"/>
                  <a:gd name="T7" fmla="*/ 752 h 80"/>
                  <a:gd name="T8" fmla="*/ 78 w 23"/>
                  <a:gd name="T9" fmla="*/ 609 h 80"/>
                  <a:gd name="T10" fmla="*/ 118 w 23"/>
                  <a:gd name="T11" fmla="*/ 270 h 80"/>
                  <a:gd name="T12" fmla="*/ 162 w 23"/>
                  <a:gd name="T13" fmla="*/ 38 h 80"/>
                  <a:gd name="T14" fmla="*/ 197 w 23"/>
                  <a:gd name="T15" fmla="*/ 0 h 80"/>
                  <a:gd name="T16" fmla="*/ 35 w 23"/>
                  <a:gd name="T17" fmla="*/ 348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80">
                    <a:moveTo>
                      <a:pt x="3" y="27"/>
                    </a:moveTo>
                    <a:cubicBezTo>
                      <a:pt x="0" y="44"/>
                      <a:pt x="4" y="64"/>
                      <a:pt x="8" y="68"/>
                    </a:cubicBezTo>
                    <a:cubicBezTo>
                      <a:pt x="15" y="74"/>
                      <a:pt x="15" y="80"/>
                      <a:pt x="23" y="78"/>
                    </a:cubicBezTo>
                    <a:cubicBezTo>
                      <a:pt x="16" y="76"/>
                      <a:pt x="12" y="65"/>
                      <a:pt x="11" y="58"/>
                    </a:cubicBezTo>
                    <a:cubicBezTo>
                      <a:pt x="10" y="48"/>
                      <a:pt x="10" y="55"/>
                      <a:pt x="7" y="47"/>
                    </a:cubicBezTo>
                    <a:cubicBezTo>
                      <a:pt x="5" y="40"/>
                      <a:pt x="9" y="28"/>
                      <a:pt x="11" y="21"/>
                    </a:cubicBezTo>
                    <a:cubicBezTo>
                      <a:pt x="12" y="14"/>
                      <a:pt x="10" y="9"/>
                      <a:pt x="15" y="3"/>
                    </a:cubicBezTo>
                    <a:cubicBezTo>
                      <a:pt x="16" y="2"/>
                      <a:pt x="17" y="1"/>
                      <a:pt x="18" y="0"/>
                    </a:cubicBezTo>
                    <a:cubicBezTo>
                      <a:pt x="11" y="2"/>
                      <a:pt x="6" y="13"/>
                      <a:pt x="3" y="27"/>
                    </a:cubicBezTo>
                    <a:close/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1" name="Freeform 1098">
                <a:extLst>
                  <a:ext uri="{FF2B5EF4-FFF2-40B4-BE49-F238E27FC236}">
                    <a16:creationId xmlns:a16="http://schemas.microsoft.com/office/drawing/2014/main" id="{F7C9D49A-F8F6-4B9C-867A-751B27BD7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1782"/>
                <a:ext cx="126" cy="194"/>
              </a:xfrm>
              <a:custGeom>
                <a:avLst/>
                <a:gdLst>
                  <a:gd name="T0" fmla="*/ 225 w 57"/>
                  <a:gd name="T1" fmla="*/ 1086 h 82"/>
                  <a:gd name="T2" fmla="*/ 420 w 57"/>
                  <a:gd name="T3" fmla="*/ 991 h 82"/>
                  <a:gd name="T4" fmla="*/ 617 w 57"/>
                  <a:gd name="T5" fmla="*/ 717 h 82"/>
                  <a:gd name="T6" fmla="*/ 573 w 57"/>
                  <a:gd name="T7" fmla="*/ 409 h 82"/>
                  <a:gd name="T8" fmla="*/ 420 w 57"/>
                  <a:gd name="T9" fmla="*/ 12 h 82"/>
                  <a:gd name="T10" fmla="*/ 133 w 57"/>
                  <a:gd name="T11" fmla="*/ 156 h 82"/>
                  <a:gd name="T12" fmla="*/ 9 w 57"/>
                  <a:gd name="T13" fmla="*/ 492 h 82"/>
                  <a:gd name="T14" fmla="*/ 33 w 57"/>
                  <a:gd name="T15" fmla="*/ 700 h 82"/>
                  <a:gd name="T16" fmla="*/ 64 w 57"/>
                  <a:gd name="T17" fmla="*/ 1036 h 82"/>
                  <a:gd name="T18" fmla="*/ 225 w 57"/>
                  <a:gd name="T19" fmla="*/ 1086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7" h="82">
                    <a:moveTo>
                      <a:pt x="21" y="82"/>
                    </a:moveTo>
                    <a:cubicBezTo>
                      <a:pt x="26" y="82"/>
                      <a:pt x="32" y="79"/>
                      <a:pt x="39" y="75"/>
                    </a:cubicBezTo>
                    <a:cubicBezTo>
                      <a:pt x="46" y="72"/>
                      <a:pt x="57" y="63"/>
                      <a:pt x="57" y="54"/>
                    </a:cubicBezTo>
                    <a:cubicBezTo>
                      <a:pt x="57" y="45"/>
                      <a:pt x="53" y="41"/>
                      <a:pt x="53" y="31"/>
                    </a:cubicBezTo>
                    <a:cubicBezTo>
                      <a:pt x="53" y="22"/>
                      <a:pt x="57" y="1"/>
                      <a:pt x="39" y="1"/>
                    </a:cubicBezTo>
                    <a:cubicBezTo>
                      <a:pt x="21" y="0"/>
                      <a:pt x="18" y="4"/>
                      <a:pt x="12" y="12"/>
                    </a:cubicBezTo>
                    <a:cubicBezTo>
                      <a:pt x="7" y="20"/>
                      <a:pt x="2" y="31"/>
                      <a:pt x="1" y="37"/>
                    </a:cubicBezTo>
                    <a:cubicBezTo>
                      <a:pt x="0" y="44"/>
                      <a:pt x="2" y="47"/>
                      <a:pt x="3" y="53"/>
                    </a:cubicBezTo>
                    <a:cubicBezTo>
                      <a:pt x="5" y="59"/>
                      <a:pt x="1" y="74"/>
                      <a:pt x="6" y="78"/>
                    </a:cubicBezTo>
                    <a:cubicBezTo>
                      <a:pt x="9" y="79"/>
                      <a:pt x="15" y="82"/>
                      <a:pt x="21" y="82"/>
                    </a:cubicBezTo>
                    <a:close/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2" name="Freeform 1099">
                <a:extLst>
                  <a:ext uri="{FF2B5EF4-FFF2-40B4-BE49-F238E27FC236}">
                    <a16:creationId xmlns:a16="http://schemas.microsoft.com/office/drawing/2014/main" id="{10B04F9B-6577-4F5B-A04E-8F3427FD5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6" y="1792"/>
                <a:ext cx="75" cy="198"/>
              </a:xfrm>
              <a:custGeom>
                <a:avLst/>
                <a:gdLst>
                  <a:gd name="T0" fmla="*/ 44 w 34"/>
                  <a:gd name="T1" fmla="*/ 811 h 84"/>
                  <a:gd name="T2" fmla="*/ 117 w 34"/>
                  <a:gd name="T3" fmla="*/ 966 h 84"/>
                  <a:gd name="T4" fmla="*/ 364 w 34"/>
                  <a:gd name="T5" fmla="*/ 1023 h 84"/>
                  <a:gd name="T6" fmla="*/ 364 w 34"/>
                  <a:gd name="T7" fmla="*/ 1011 h 84"/>
                  <a:gd name="T8" fmla="*/ 331 w 34"/>
                  <a:gd name="T9" fmla="*/ 1023 h 84"/>
                  <a:gd name="T10" fmla="*/ 170 w 34"/>
                  <a:gd name="T11" fmla="*/ 966 h 84"/>
                  <a:gd name="T12" fmla="*/ 141 w 34"/>
                  <a:gd name="T13" fmla="*/ 644 h 84"/>
                  <a:gd name="T14" fmla="*/ 117 w 34"/>
                  <a:gd name="T15" fmla="*/ 434 h 84"/>
                  <a:gd name="T16" fmla="*/ 238 w 34"/>
                  <a:gd name="T17" fmla="*/ 106 h 84"/>
                  <a:gd name="T18" fmla="*/ 311 w 34"/>
                  <a:gd name="T19" fmla="*/ 0 h 84"/>
                  <a:gd name="T20" fmla="*/ 44 w 34"/>
                  <a:gd name="T21" fmla="*/ 328 h 84"/>
                  <a:gd name="T22" fmla="*/ 44 w 34"/>
                  <a:gd name="T23" fmla="*/ 811 h 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4" h="84">
                    <a:moveTo>
                      <a:pt x="4" y="62"/>
                    </a:moveTo>
                    <a:cubicBezTo>
                      <a:pt x="8" y="70"/>
                      <a:pt x="6" y="69"/>
                      <a:pt x="11" y="74"/>
                    </a:cubicBezTo>
                    <a:cubicBezTo>
                      <a:pt x="16" y="79"/>
                      <a:pt x="22" y="84"/>
                      <a:pt x="34" y="78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3" y="77"/>
                      <a:pt x="32" y="78"/>
                      <a:pt x="31" y="78"/>
                    </a:cubicBezTo>
                    <a:cubicBezTo>
                      <a:pt x="25" y="78"/>
                      <a:pt x="19" y="75"/>
                      <a:pt x="16" y="74"/>
                    </a:cubicBezTo>
                    <a:cubicBezTo>
                      <a:pt x="11" y="70"/>
                      <a:pt x="15" y="55"/>
                      <a:pt x="13" y="49"/>
                    </a:cubicBezTo>
                    <a:cubicBezTo>
                      <a:pt x="12" y="43"/>
                      <a:pt x="10" y="40"/>
                      <a:pt x="11" y="33"/>
                    </a:cubicBezTo>
                    <a:cubicBezTo>
                      <a:pt x="12" y="27"/>
                      <a:pt x="17" y="16"/>
                      <a:pt x="22" y="8"/>
                    </a:cubicBezTo>
                    <a:cubicBezTo>
                      <a:pt x="25" y="5"/>
                      <a:pt x="27" y="2"/>
                      <a:pt x="29" y="0"/>
                    </a:cubicBezTo>
                    <a:cubicBezTo>
                      <a:pt x="14" y="4"/>
                      <a:pt x="7" y="17"/>
                      <a:pt x="4" y="25"/>
                    </a:cubicBezTo>
                    <a:cubicBezTo>
                      <a:pt x="1" y="33"/>
                      <a:pt x="0" y="54"/>
                      <a:pt x="4" y="62"/>
                    </a:cubicBezTo>
                    <a:close/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3" name="Freeform 1100">
                <a:extLst>
                  <a:ext uri="{FF2B5EF4-FFF2-40B4-BE49-F238E27FC236}">
                    <a16:creationId xmlns:a16="http://schemas.microsoft.com/office/drawing/2014/main" id="{A132E17E-0024-4C67-82D2-7AEE8EFDE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" y="1601"/>
                <a:ext cx="165" cy="198"/>
              </a:xfrm>
              <a:custGeom>
                <a:avLst/>
                <a:gdLst>
                  <a:gd name="T0" fmla="*/ 649 w 75"/>
                  <a:gd name="T1" fmla="*/ 1023 h 84"/>
                  <a:gd name="T2" fmla="*/ 766 w 75"/>
                  <a:gd name="T3" fmla="*/ 644 h 84"/>
                  <a:gd name="T4" fmla="*/ 638 w 75"/>
                  <a:gd name="T5" fmla="*/ 144 h 84"/>
                  <a:gd name="T6" fmla="*/ 266 w 75"/>
                  <a:gd name="T7" fmla="*/ 78 h 84"/>
                  <a:gd name="T8" fmla="*/ 64 w 75"/>
                  <a:gd name="T9" fmla="*/ 290 h 84"/>
                  <a:gd name="T10" fmla="*/ 20 w 75"/>
                  <a:gd name="T11" fmla="*/ 618 h 84"/>
                  <a:gd name="T12" fmla="*/ 213 w 75"/>
                  <a:gd name="T13" fmla="*/ 889 h 84"/>
                  <a:gd name="T14" fmla="*/ 649 w 75"/>
                  <a:gd name="T15" fmla="*/ 1023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5" h="84">
                    <a:moveTo>
                      <a:pt x="61" y="78"/>
                    </a:moveTo>
                    <a:cubicBezTo>
                      <a:pt x="75" y="70"/>
                      <a:pt x="71" y="62"/>
                      <a:pt x="72" y="49"/>
                    </a:cubicBezTo>
                    <a:cubicBezTo>
                      <a:pt x="73" y="36"/>
                      <a:pt x="70" y="21"/>
                      <a:pt x="60" y="11"/>
                    </a:cubicBezTo>
                    <a:cubicBezTo>
                      <a:pt x="50" y="2"/>
                      <a:pt x="41" y="0"/>
                      <a:pt x="25" y="6"/>
                    </a:cubicBezTo>
                    <a:cubicBezTo>
                      <a:pt x="8" y="11"/>
                      <a:pt x="12" y="12"/>
                      <a:pt x="6" y="22"/>
                    </a:cubicBezTo>
                    <a:cubicBezTo>
                      <a:pt x="0" y="33"/>
                      <a:pt x="0" y="34"/>
                      <a:pt x="2" y="47"/>
                    </a:cubicBezTo>
                    <a:cubicBezTo>
                      <a:pt x="5" y="61"/>
                      <a:pt x="11" y="60"/>
                      <a:pt x="20" y="68"/>
                    </a:cubicBezTo>
                    <a:cubicBezTo>
                      <a:pt x="28" y="76"/>
                      <a:pt x="37" y="84"/>
                      <a:pt x="61" y="78"/>
                    </a:cubicBezTo>
                    <a:close/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4" name="Freeform 1101">
                <a:extLst>
                  <a:ext uri="{FF2B5EF4-FFF2-40B4-BE49-F238E27FC236}">
                    <a16:creationId xmlns:a16="http://schemas.microsoft.com/office/drawing/2014/main" id="{6F3A8CC6-A45E-47C1-9786-5F81F6C4B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" y="1377"/>
                <a:ext cx="194" cy="250"/>
              </a:xfrm>
              <a:custGeom>
                <a:avLst/>
                <a:gdLst>
                  <a:gd name="T0" fmla="*/ 633 w 88"/>
                  <a:gd name="T1" fmla="*/ 1351 h 106"/>
                  <a:gd name="T2" fmla="*/ 888 w 88"/>
                  <a:gd name="T3" fmla="*/ 1073 h 106"/>
                  <a:gd name="T4" fmla="*/ 933 w 88"/>
                  <a:gd name="T5" fmla="*/ 618 h 106"/>
                  <a:gd name="T6" fmla="*/ 816 w 88"/>
                  <a:gd name="T7" fmla="*/ 356 h 106"/>
                  <a:gd name="T8" fmla="*/ 492 w 88"/>
                  <a:gd name="T9" fmla="*/ 134 h 106"/>
                  <a:gd name="T10" fmla="*/ 428 w 88"/>
                  <a:gd name="T11" fmla="*/ 12 h 106"/>
                  <a:gd name="T12" fmla="*/ 117 w 88"/>
                  <a:gd name="T13" fmla="*/ 524 h 106"/>
                  <a:gd name="T14" fmla="*/ 141 w 88"/>
                  <a:gd name="T15" fmla="*/ 958 h 106"/>
                  <a:gd name="T16" fmla="*/ 384 w 88"/>
                  <a:gd name="T17" fmla="*/ 1236 h 106"/>
                  <a:gd name="T18" fmla="*/ 633 w 88"/>
                  <a:gd name="T19" fmla="*/ 1351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8" h="106">
                    <a:moveTo>
                      <a:pt x="59" y="103"/>
                    </a:moveTo>
                    <a:cubicBezTo>
                      <a:pt x="79" y="97"/>
                      <a:pt x="81" y="95"/>
                      <a:pt x="83" y="82"/>
                    </a:cubicBezTo>
                    <a:cubicBezTo>
                      <a:pt x="85" y="68"/>
                      <a:pt x="88" y="56"/>
                      <a:pt x="87" y="47"/>
                    </a:cubicBezTo>
                    <a:cubicBezTo>
                      <a:pt x="86" y="38"/>
                      <a:pt x="84" y="38"/>
                      <a:pt x="76" y="27"/>
                    </a:cubicBezTo>
                    <a:cubicBezTo>
                      <a:pt x="67" y="15"/>
                      <a:pt x="56" y="9"/>
                      <a:pt x="46" y="10"/>
                    </a:cubicBezTo>
                    <a:cubicBezTo>
                      <a:pt x="36" y="11"/>
                      <a:pt x="49" y="0"/>
                      <a:pt x="40" y="1"/>
                    </a:cubicBezTo>
                    <a:cubicBezTo>
                      <a:pt x="31" y="3"/>
                      <a:pt x="20" y="27"/>
                      <a:pt x="11" y="40"/>
                    </a:cubicBezTo>
                    <a:cubicBezTo>
                      <a:pt x="2" y="53"/>
                      <a:pt x="0" y="69"/>
                      <a:pt x="13" y="73"/>
                    </a:cubicBezTo>
                    <a:cubicBezTo>
                      <a:pt x="25" y="78"/>
                      <a:pt x="32" y="86"/>
                      <a:pt x="36" y="94"/>
                    </a:cubicBezTo>
                    <a:cubicBezTo>
                      <a:pt x="40" y="102"/>
                      <a:pt x="51" y="106"/>
                      <a:pt x="59" y="103"/>
                    </a:cubicBezTo>
                    <a:close/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5" name="Freeform 1102">
                <a:extLst>
                  <a:ext uri="{FF2B5EF4-FFF2-40B4-BE49-F238E27FC236}">
                    <a16:creationId xmlns:a16="http://schemas.microsoft.com/office/drawing/2014/main" id="{1FED6F1C-12B4-47DD-B004-544D83F7D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" y="1610"/>
                <a:ext cx="86" cy="180"/>
              </a:xfrm>
              <a:custGeom>
                <a:avLst/>
                <a:gdLst>
                  <a:gd name="T0" fmla="*/ 117 w 39"/>
                  <a:gd name="T1" fmla="*/ 981 h 76"/>
                  <a:gd name="T2" fmla="*/ 238 w 39"/>
                  <a:gd name="T3" fmla="*/ 599 h 76"/>
                  <a:gd name="T4" fmla="*/ 108 w 39"/>
                  <a:gd name="T5" fmla="*/ 95 h 76"/>
                  <a:gd name="T6" fmla="*/ 0 w 39"/>
                  <a:gd name="T7" fmla="*/ 0 h 76"/>
                  <a:gd name="T8" fmla="*/ 291 w 39"/>
                  <a:gd name="T9" fmla="*/ 263 h 76"/>
                  <a:gd name="T10" fmla="*/ 64 w 39"/>
                  <a:gd name="T11" fmla="*/ 1009 h 76"/>
                  <a:gd name="T12" fmla="*/ 9 w 39"/>
                  <a:gd name="T13" fmla="*/ 1009 h 76"/>
                  <a:gd name="T14" fmla="*/ 117 w 39"/>
                  <a:gd name="T15" fmla="*/ 981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76">
                    <a:moveTo>
                      <a:pt x="11" y="74"/>
                    </a:moveTo>
                    <a:cubicBezTo>
                      <a:pt x="25" y="66"/>
                      <a:pt x="21" y="58"/>
                      <a:pt x="22" y="45"/>
                    </a:cubicBezTo>
                    <a:cubicBezTo>
                      <a:pt x="23" y="32"/>
                      <a:pt x="20" y="17"/>
                      <a:pt x="10" y="7"/>
                    </a:cubicBezTo>
                    <a:cubicBezTo>
                      <a:pt x="6" y="4"/>
                      <a:pt x="3" y="2"/>
                      <a:pt x="0" y="0"/>
                    </a:cubicBezTo>
                    <a:cubicBezTo>
                      <a:pt x="11" y="2"/>
                      <a:pt x="21" y="8"/>
                      <a:pt x="27" y="20"/>
                    </a:cubicBezTo>
                    <a:cubicBezTo>
                      <a:pt x="34" y="32"/>
                      <a:pt x="39" y="73"/>
                      <a:pt x="6" y="76"/>
                    </a:cubicBezTo>
                    <a:cubicBezTo>
                      <a:pt x="4" y="76"/>
                      <a:pt x="3" y="76"/>
                      <a:pt x="1" y="76"/>
                    </a:cubicBezTo>
                    <a:cubicBezTo>
                      <a:pt x="4" y="75"/>
                      <a:pt x="7" y="75"/>
                      <a:pt x="11" y="74"/>
                    </a:cubicBezTo>
                    <a:close/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6" name="Freeform 1103">
                <a:extLst>
                  <a:ext uri="{FF2B5EF4-FFF2-40B4-BE49-F238E27FC236}">
                    <a16:creationId xmlns:a16="http://schemas.microsoft.com/office/drawing/2014/main" id="{9CBABE4C-928E-4455-B2BA-5F829CB19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3174"/>
                <a:ext cx="210" cy="176"/>
              </a:xfrm>
              <a:custGeom>
                <a:avLst/>
                <a:gdLst>
                  <a:gd name="T0" fmla="*/ 73 w 95"/>
                  <a:gd name="T1" fmla="*/ 969 h 75"/>
                  <a:gd name="T2" fmla="*/ 953 w 95"/>
                  <a:gd name="T3" fmla="*/ 932 h 75"/>
                  <a:gd name="T4" fmla="*/ 953 w 95"/>
                  <a:gd name="T5" fmla="*/ 892 h 75"/>
                  <a:gd name="T6" fmla="*/ 855 w 95"/>
                  <a:gd name="T7" fmla="*/ 28 h 75"/>
                  <a:gd name="T8" fmla="*/ 161 w 95"/>
                  <a:gd name="T9" fmla="*/ 209 h 75"/>
                  <a:gd name="T10" fmla="*/ 64 w 95"/>
                  <a:gd name="T11" fmla="*/ 932 h 75"/>
                  <a:gd name="T12" fmla="*/ 73 w 95"/>
                  <a:gd name="T13" fmla="*/ 96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5" h="75">
                    <a:moveTo>
                      <a:pt x="7" y="75"/>
                    </a:moveTo>
                    <a:cubicBezTo>
                      <a:pt x="38" y="75"/>
                      <a:pt x="64" y="75"/>
                      <a:pt x="88" y="72"/>
                    </a:cubicBezTo>
                    <a:cubicBezTo>
                      <a:pt x="88" y="70"/>
                      <a:pt x="88" y="69"/>
                      <a:pt x="88" y="69"/>
                    </a:cubicBezTo>
                    <a:cubicBezTo>
                      <a:pt x="95" y="26"/>
                      <a:pt x="92" y="5"/>
                      <a:pt x="79" y="2"/>
                    </a:cubicBezTo>
                    <a:cubicBezTo>
                      <a:pt x="70" y="0"/>
                      <a:pt x="30" y="10"/>
                      <a:pt x="15" y="16"/>
                    </a:cubicBezTo>
                    <a:cubicBezTo>
                      <a:pt x="1" y="21"/>
                      <a:pt x="0" y="52"/>
                      <a:pt x="6" y="72"/>
                    </a:cubicBezTo>
                    <a:lnTo>
                      <a:pt x="7" y="75"/>
                    </a:lnTo>
                    <a:close/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7" name="Freeform 1104">
                <a:extLst>
                  <a:ext uri="{FF2B5EF4-FFF2-40B4-BE49-F238E27FC236}">
                    <a16:creationId xmlns:a16="http://schemas.microsoft.com/office/drawing/2014/main" id="{E8623820-A6D1-42BE-8539-8A576C93E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1070"/>
                <a:ext cx="197" cy="323"/>
              </a:xfrm>
              <a:custGeom>
                <a:avLst/>
                <a:gdLst>
                  <a:gd name="T0" fmla="*/ 564 w 89"/>
                  <a:gd name="T1" fmla="*/ 50 h 137"/>
                  <a:gd name="T2" fmla="*/ 901 w 89"/>
                  <a:gd name="T3" fmla="*/ 627 h 137"/>
                  <a:gd name="T4" fmla="*/ 868 w 89"/>
                  <a:gd name="T5" fmla="*/ 1507 h 137"/>
                  <a:gd name="T6" fmla="*/ 283 w 89"/>
                  <a:gd name="T7" fmla="*/ 1785 h 137"/>
                  <a:gd name="T8" fmla="*/ 33 w 89"/>
                  <a:gd name="T9" fmla="*/ 1245 h 137"/>
                  <a:gd name="T10" fmla="*/ 153 w 89"/>
                  <a:gd name="T11" fmla="*/ 340 h 137"/>
                  <a:gd name="T12" fmla="*/ 564 w 89"/>
                  <a:gd name="T13" fmla="*/ 50 h 1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7">
                    <a:moveTo>
                      <a:pt x="52" y="4"/>
                    </a:moveTo>
                    <a:cubicBezTo>
                      <a:pt x="71" y="8"/>
                      <a:pt x="77" y="23"/>
                      <a:pt x="83" y="48"/>
                    </a:cubicBezTo>
                    <a:cubicBezTo>
                      <a:pt x="88" y="73"/>
                      <a:pt x="89" y="104"/>
                      <a:pt x="80" y="115"/>
                    </a:cubicBezTo>
                    <a:cubicBezTo>
                      <a:pt x="70" y="127"/>
                      <a:pt x="39" y="135"/>
                      <a:pt x="26" y="136"/>
                    </a:cubicBezTo>
                    <a:cubicBezTo>
                      <a:pt x="13" y="137"/>
                      <a:pt x="6" y="112"/>
                      <a:pt x="3" y="95"/>
                    </a:cubicBezTo>
                    <a:cubicBezTo>
                      <a:pt x="0" y="78"/>
                      <a:pt x="7" y="39"/>
                      <a:pt x="14" y="26"/>
                    </a:cubicBezTo>
                    <a:cubicBezTo>
                      <a:pt x="21" y="12"/>
                      <a:pt x="33" y="0"/>
                      <a:pt x="52" y="4"/>
                    </a:cubicBezTo>
                    <a:close/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8" name="Freeform 1105">
                <a:extLst>
                  <a:ext uri="{FF2B5EF4-FFF2-40B4-BE49-F238E27FC236}">
                    <a16:creationId xmlns:a16="http://schemas.microsoft.com/office/drawing/2014/main" id="{3E5792A8-5E54-41AD-9747-CA0E0272E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4" y="1181"/>
                <a:ext cx="210" cy="316"/>
              </a:xfrm>
              <a:custGeom>
                <a:avLst/>
                <a:gdLst>
                  <a:gd name="T0" fmla="*/ 802 w 95"/>
                  <a:gd name="T1" fmla="*/ 172 h 134"/>
                  <a:gd name="T2" fmla="*/ 464 w 95"/>
                  <a:gd name="T3" fmla="*/ 172 h 134"/>
                  <a:gd name="T4" fmla="*/ 195 w 95"/>
                  <a:gd name="T5" fmla="*/ 1323 h 134"/>
                  <a:gd name="T6" fmla="*/ 420 w 95"/>
                  <a:gd name="T7" fmla="*/ 1745 h 134"/>
                  <a:gd name="T8" fmla="*/ 561 w 95"/>
                  <a:gd name="T9" fmla="*/ 1663 h 134"/>
                  <a:gd name="T10" fmla="*/ 714 w 95"/>
                  <a:gd name="T11" fmla="*/ 1495 h 134"/>
                  <a:gd name="T12" fmla="*/ 993 w 95"/>
                  <a:gd name="T13" fmla="*/ 1113 h 134"/>
                  <a:gd name="T14" fmla="*/ 855 w 95"/>
                  <a:gd name="T15" fmla="*/ 212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5" h="134">
                    <a:moveTo>
                      <a:pt x="74" y="13"/>
                    </a:moveTo>
                    <a:cubicBezTo>
                      <a:pt x="62" y="0"/>
                      <a:pt x="57" y="0"/>
                      <a:pt x="43" y="13"/>
                    </a:cubicBezTo>
                    <a:cubicBezTo>
                      <a:pt x="29" y="27"/>
                      <a:pt x="0" y="54"/>
                      <a:pt x="18" y="101"/>
                    </a:cubicBezTo>
                    <a:cubicBezTo>
                      <a:pt x="26" y="121"/>
                      <a:pt x="31" y="130"/>
                      <a:pt x="39" y="133"/>
                    </a:cubicBezTo>
                    <a:cubicBezTo>
                      <a:pt x="41" y="134"/>
                      <a:pt x="49" y="131"/>
                      <a:pt x="52" y="127"/>
                    </a:cubicBezTo>
                    <a:cubicBezTo>
                      <a:pt x="55" y="123"/>
                      <a:pt x="59" y="118"/>
                      <a:pt x="66" y="114"/>
                    </a:cubicBezTo>
                    <a:cubicBezTo>
                      <a:pt x="82" y="105"/>
                      <a:pt x="90" y="101"/>
                      <a:pt x="92" y="85"/>
                    </a:cubicBezTo>
                    <a:cubicBezTo>
                      <a:pt x="95" y="68"/>
                      <a:pt x="79" y="16"/>
                      <a:pt x="79" y="16"/>
                    </a:cubicBezTo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9" name="Freeform 1106">
                <a:extLst>
                  <a:ext uri="{FF2B5EF4-FFF2-40B4-BE49-F238E27FC236}">
                    <a16:creationId xmlns:a16="http://schemas.microsoft.com/office/drawing/2014/main" id="{64A19CF6-B3B6-4FA9-B4C4-5AF6035D9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1075"/>
                <a:ext cx="254" cy="281"/>
              </a:xfrm>
              <a:custGeom>
                <a:avLst/>
                <a:gdLst>
                  <a:gd name="T0" fmla="*/ 1131 w 115"/>
                  <a:gd name="T1" fmla="*/ 0 h 119"/>
                  <a:gd name="T2" fmla="*/ 1122 w 115"/>
                  <a:gd name="T3" fmla="*/ 1344 h 119"/>
                  <a:gd name="T4" fmla="*/ 517 w 115"/>
                  <a:gd name="T5" fmla="*/ 1488 h 119"/>
                  <a:gd name="T6" fmla="*/ 53 w 115"/>
                  <a:gd name="T7" fmla="*/ 1266 h 119"/>
                  <a:gd name="T8" fmla="*/ 117 w 115"/>
                  <a:gd name="T9" fmla="*/ 106 h 1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119">
                    <a:moveTo>
                      <a:pt x="105" y="0"/>
                    </a:moveTo>
                    <a:cubicBezTo>
                      <a:pt x="115" y="32"/>
                      <a:pt x="111" y="85"/>
                      <a:pt x="104" y="102"/>
                    </a:cubicBezTo>
                    <a:cubicBezTo>
                      <a:pt x="98" y="119"/>
                      <a:pt x="69" y="113"/>
                      <a:pt x="48" y="113"/>
                    </a:cubicBezTo>
                    <a:cubicBezTo>
                      <a:pt x="27" y="113"/>
                      <a:pt x="10" y="112"/>
                      <a:pt x="5" y="96"/>
                    </a:cubicBezTo>
                    <a:cubicBezTo>
                      <a:pt x="0" y="80"/>
                      <a:pt x="4" y="24"/>
                      <a:pt x="11" y="8"/>
                    </a:cubicBezTo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0" name="Freeform 1107">
                <a:extLst>
                  <a:ext uri="{FF2B5EF4-FFF2-40B4-BE49-F238E27FC236}">
                    <a16:creationId xmlns:a16="http://schemas.microsoft.com/office/drawing/2014/main" id="{AFBC999C-6CD7-4100-A60F-DB61D12E4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3138"/>
                <a:ext cx="195" cy="260"/>
              </a:xfrm>
              <a:custGeom>
                <a:avLst/>
                <a:gdLst>
                  <a:gd name="T0" fmla="*/ 64 w 88"/>
                  <a:gd name="T1" fmla="*/ 820 h 110"/>
                  <a:gd name="T2" fmla="*/ 133 w 88"/>
                  <a:gd name="T3" fmla="*/ 144 h 110"/>
                  <a:gd name="T4" fmla="*/ 849 w 88"/>
                  <a:gd name="T5" fmla="*/ 196 h 110"/>
                  <a:gd name="T6" fmla="*/ 840 w 88"/>
                  <a:gd name="T7" fmla="*/ 1085 h 110"/>
                  <a:gd name="T8" fmla="*/ 751 w 88"/>
                  <a:gd name="T9" fmla="*/ 1454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110">
                    <a:moveTo>
                      <a:pt x="6" y="62"/>
                    </a:moveTo>
                    <a:cubicBezTo>
                      <a:pt x="0" y="36"/>
                      <a:pt x="3" y="22"/>
                      <a:pt x="12" y="11"/>
                    </a:cubicBezTo>
                    <a:cubicBezTo>
                      <a:pt x="22" y="0"/>
                      <a:pt x="69" y="1"/>
                      <a:pt x="78" y="15"/>
                    </a:cubicBezTo>
                    <a:cubicBezTo>
                      <a:pt x="88" y="28"/>
                      <a:pt x="80" y="67"/>
                      <a:pt x="77" y="82"/>
                    </a:cubicBezTo>
                    <a:cubicBezTo>
                      <a:pt x="69" y="110"/>
                      <a:pt x="69" y="110"/>
                      <a:pt x="69" y="110"/>
                    </a:cubicBezTo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1" name="Freeform 1108">
                <a:extLst>
                  <a:ext uri="{FF2B5EF4-FFF2-40B4-BE49-F238E27FC236}">
                    <a16:creationId xmlns:a16="http://schemas.microsoft.com/office/drawing/2014/main" id="{D59A4F63-210D-4935-BC80-C9D624B04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0" y="3065"/>
                <a:ext cx="246" cy="311"/>
              </a:xfrm>
              <a:custGeom>
                <a:avLst/>
                <a:gdLst>
                  <a:gd name="T0" fmla="*/ 89 w 111"/>
                  <a:gd name="T1" fmla="*/ 704 h 132"/>
                  <a:gd name="T2" fmla="*/ 545 w 111"/>
                  <a:gd name="T3" fmla="*/ 106 h 132"/>
                  <a:gd name="T4" fmla="*/ 796 w 111"/>
                  <a:gd name="T5" fmla="*/ 745 h 132"/>
                  <a:gd name="T6" fmla="*/ 824 w 111"/>
                  <a:gd name="T7" fmla="*/ 1216 h 132"/>
                  <a:gd name="T8" fmla="*/ 1144 w 111"/>
                  <a:gd name="T9" fmla="*/ 1503 h 132"/>
                  <a:gd name="T10" fmla="*/ 1208 w 111"/>
                  <a:gd name="T11" fmla="*/ 1727 h 132"/>
                  <a:gd name="T12" fmla="*/ 1002 w 111"/>
                  <a:gd name="T13" fmla="*/ 1531 h 132"/>
                  <a:gd name="T14" fmla="*/ 545 w 111"/>
                  <a:gd name="T15" fmla="*/ 1678 h 132"/>
                  <a:gd name="T16" fmla="*/ 89 w 111"/>
                  <a:gd name="T17" fmla="*/ 704 h 1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1" h="132">
                    <a:moveTo>
                      <a:pt x="8" y="54"/>
                    </a:moveTo>
                    <a:cubicBezTo>
                      <a:pt x="16" y="9"/>
                      <a:pt x="40" y="0"/>
                      <a:pt x="50" y="8"/>
                    </a:cubicBezTo>
                    <a:cubicBezTo>
                      <a:pt x="58" y="15"/>
                      <a:pt x="68" y="41"/>
                      <a:pt x="73" y="57"/>
                    </a:cubicBezTo>
                    <a:cubicBezTo>
                      <a:pt x="73" y="68"/>
                      <a:pt x="73" y="81"/>
                      <a:pt x="76" y="93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111" y="132"/>
                      <a:pt x="111" y="132"/>
                      <a:pt x="111" y="132"/>
                    </a:cubicBezTo>
                    <a:cubicBezTo>
                      <a:pt x="92" y="117"/>
                      <a:pt x="92" y="117"/>
                      <a:pt x="92" y="117"/>
                    </a:cubicBezTo>
                    <a:cubicBezTo>
                      <a:pt x="50" y="128"/>
                      <a:pt x="50" y="128"/>
                      <a:pt x="50" y="128"/>
                    </a:cubicBezTo>
                    <a:cubicBezTo>
                      <a:pt x="50" y="128"/>
                      <a:pt x="0" y="98"/>
                      <a:pt x="8" y="54"/>
                    </a:cubicBezTo>
                    <a:close/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2" name="Freeform 1109">
                <a:extLst>
                  <a:ext uri="{FF2B5EF4-FFF2-40B4-BE49-F238E27FC236}">
                    <a16:creationId xmlns:a16="http://schemas.microsoft.com/office/drawing/2014/main" id="{7EBF3B37-3417-4678-A14F-30E813334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9" y="1601"/>
                <a:ext cx="165" cy="198"/>
              </a:xfrm>
              <a:custGeom>
                <a:avLst/>
                <a:gdLst>
                  <a:gd name="T0" fmla="*/ 150 w 75"/>
                  <a:gd name="T1" fmla="*/ 1023 h 84"/>
                  <a:gd name="T2" fmla="*/ 33 w 75"/>
                  <a:gd name="T3" fmla="*/ 644 h 84"/>
                  <a:gd name="T4" fmla="*/ 161 w 75"/>
                  <a:gd name="T5" fmla="*/ 144 h 84"/>
                  <a:gd name="T6" fmla="*/ 532 w 75"/>
                  <a:gd name="T7" fmla="*/ 78 h 84"/>
                  <a:gd name="T8" fmla="*/ 735 w 75"/>
                  <a:gd name="T9" fmla="*/ 290 h 84"/>
                  <a:gd name="T10" fmla="*/ 779 w 75"/>
                  <a:gd name="T11" fmla="*/ 618 h 84"/>
                  <a:gd name="T12" fmla="*/ 585 w 75"/>
                  <a:gd name="T13" fmla="*/ 889 h 84"/>
                  <a:gd name="T14" fmla="*/ 150 w 75"/>
                  <a:gd name="T15" fmla="*/ 1023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5" h="84">
                    <a:moveTo>
                      <a:pt x="14" y="78"/>
                    </a:moveTo>
                    <a:cubicBezTo>
                      <a:pt x="0" y="70"/>
                      <a:pt x="4" y="62"/>
                      <a:pt x="3" y="49"/>
                    </a:cubicBezTo>
                    <a:cubicBezTo>
                      <a:pt x="2" y="36"/>
                      <a:pt x="5" y="21"/>
                      <a:pt x="15" y="11"/>
                    </a:cubicBezTo>
                    <a:cubicBezTo>
                      <a:pt x="25" y="2"/>
                      <a:pt x="34" y="0"/>
                      <a:pt x="50" y="6"/>
                    </a:cubicBezTo>
                    <a:cubicBezTo>
                      <a:pt x="67" y="11"/>
                      <a:pt x="63" y="12"/>
                      <a:pt x="69" y="22"/>
                    </a:cubicBezTo>
                    <a:cubicBezTo>
                      <a:pt x="75" y="33"/>
                      <a:pt x="75" y="34"/>
                      <a:pt x="73" y="47"/>
                    </a:cubicBezTo>
                    <a:cubicBezTo>
                      <a:pt x="70" y="61"/>
                      <a:pt x="64" y="60"/>
                      <a:pt x="55" y="68"/>
                    </a:cubicBezTo>
                    <a:cubicBezTo>
                      <a:pt x="47" y="76"/>
                      <a:pt x="38" y="84"/>
                      <a:pt x="14" y="78"/>
                    </a:cubicBezTo>
                    <a:close/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3" name="Freeform 1110">
                <a:extLst>
                  <a:ext uri="{FF2B5EF4-FFF2-40B4-BE49-F238E27FC236}">
                    <a16:creationId xmlns:a16="http://schemas.microsoft.com/office/drawing/2014/main" id="{F5C3B490-F3B9-4A46-8CF4-392B21017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" y="1367"/>
                <a:ext cx="198" cy="260"/>
              </a:xfrm>
              <a:custGeom>
                <a:avLst/>
                <a:gdLst>
                  <a:gd name="T0" fmla="*/ 310 w 90"/>
                  <a:gd name="T1" fmla="*/ 1413 h 110"/>
                  <a:gd name="T2" fmla="*/ 53 w 90"/>
                  <a:gd name="T3" fmla="*/ 1135 h 110"/>
                  <a:gd name="T4" fmla="*/ 9 w 90"/>
                  <a:gd name="T5" fmla="*/ 676 h 110"/>
                  <a:gd name="T6" fmla="*/ 125 w 90"/>
                  <a:gd name="T7" fmla="*/ 409 h 110"/>
                  <a:gd name="T8" fmla="*/ 416 w 90"/>
                  <a:gd name="T9" fmla="*/ 12 h 110"/>
                  <a:gd name="T10" fmla="*/ 596 w 90"/>
                  <a:gd name="T11" fmla="*/ 196 h 110"/>
                  <a:gd name="T12" fmla="*/ 851 w 90"/>
                  <a:gd name="T13" fmla="*/ 570 h 110"/>
                  <a:gd name="T14" fmla="*/ 851 w 90"/>
                  <a:gd name="T15" fmla="*/ 988 h 110"/>
                  <a:gd name="T16" fmla="*/ 552 w 90"/>
                  <a:gd name="T17" fmla="*/ 1295 h 110"/>
                  <a:gd name="T18" fmla="*/ 310 w 90"/>
                  <a:gd name="T19" fmla="*/ 1413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0" h="110">
                    <a:moveTo>
                      <a:pt x="29" y="107"/>
                    </a:moveTo>
                    <a:cubicBezTo>
                      <a:pt x="9" y="101"/>
                      <a:pt x="7" y="99"/>
                      <a:pt x="5" y="86"/>
                    </a:cubicBezTo>
                    <a:cubicBezTo>
                      <a:pt x="3" y="72"/>
                      <a:pt x="0" y="60"/>
                      <a:pt x="1" y="51"/>
                    </a:cubicBezTo>
                    <a:cubicBezTo>
                      <a:pt x="2" y="42"/>
                      <a:pt x="4" y="42"/>
                      <a:pt x="12" y="31"/>
                    </a:cubicBezTo>
                    <a:cubicBezTo>
                      <a:pt x="21" y="19"/>
                      <a:pt x="29" y="0"/>
                      <a:pt x="39" y="1"/>
                    </a:cubicBezTo>
                    <a:cubicBezTo>
                      <a:pt x="49" y="2"/>
                      <a:pt x="47" y="13"/>
                      <a:pt x="56" y="15"/>
                    </a:cubicBezTo>
                    <a:cubicBezTo>
                      <a:pt x="65" y="17"/>
                      <a:pt x="71" y="30"/>
                      <a:pt x="80" y="43"/>
                    </a:cubicBezTo>
                    <a:cubicBezTo>
                      <a:pt x="88" y="56"/>
                      <a:pt x="90" y="66"/>
                      <a:pt x="80" y="75"/>
                    </a:cubicBezTo>
                    <a:cubicBezTo>
                      <a:pt x="69" y="83"/>
                      <a:pt x="57" y="90"/>
                      <a:pt x="52" y="98"/>
                    </a:cubicBezTo>
                    <a:cubicBezTo>
                      <a:pt x="48" y="106"/>
                      <a:pt x="37" y="110"/>
                      <a:pt x="29" y="107"/>
                    </a:cubicBezTo>
                    <a:close/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4" name="Freeform 1111">
                <a:extLst>
                  <a:ext uri="{FF2B5EF4-FFF2-40B4-BE49-F238E27FC236}">
                    <a16:creationId xmlns:a16="http://schemas.microsoft.com/office/drawing/2014/main" id="{61286AE8-C685-409B-A2D1-FADDF6935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4" y="3174"/>
                <a:ext cx="210" cy="176"/>
              </a:xfrm>
              <a:custGeom>
                <a:avLst/>
                <a:gdLst>
                  <a:gd name="T0" fmla="*/ 953 w 95"/>
                  <a:gd name="T1" fmla="*/ 969 h 75"/>
                  <a:gd name="T2" fmla="*/ 73 w 95"/>
                  <a:gd name="T3" fmla="*/ 932 h 75"/>
                  <a:gd name="T4" fmla="*/ 73 w 95"/>
                  <a:gd name="T5" fmla="*/ 892 h 75"/>
                  <a:gd name="T6" fmla="*/ 170 w 95"/>
                  <a:gd name="T7" fmla="*/ 28 h 75"/>
                  <a:gd name="T8" fmla="*/ 864 w 95"/>
                  <a:gd name="T9" fmla="*/ 209 h 75"/>
                  <a:gd name="T10" fmla="*/ 962 w 95"/>
                  <a:gd name="T11" fmla="*/ 932 h 75"/>
                  <a:gd name="T12" fmla="*/ 953 w 95"/>
                  <a:gd name="T13" fmla="*/ 96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5" h="75">
                    <a:moveTo>
                      <a:pt x="88" y="75"/>
                    </a:moveTo>
                    <a:cubicBezTo>
                      <a:pt x="57" y="75"/>
                      <a:pt x="31" y="75"/>
                      <a:pt x="7" y="72"/>
                    </a:cubicBezTo>
                    <a:cubicBezTo>
                      <a:pt x="7" y="70"/>
                      <a:pt x="7" y="69"/>
                      <a:pt x="7" y="69"/>
                    </a:cubicBezTo>
                    <a:cubicBezTo>
                      <a:pt x="0" y="26"/>
                      <a:pt x="4" y="5"/>
                      <a:pt x="16" y="2"/>
                    </a:cubicBezTo>
                    <a:cubicBezTo>
                      <a:pt x="25" y="0"/>
                      <a:pt x="65" y="10"/>
                      <a:pt x="80" y="16"/>
                    </a:cubicBezTo>
                    <a:cubicBezTo>
                      <a:pt x="94" y="21"/>
                      <a:pt x="95" y="52"/>
                      <a:pt x="89" y="72"/>
                    </a:cubicBezTo>
                    <a:lnTo>
                      <a:pt x="88" y="75"/>
                    </a:lnTo>
                    <a:close/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5" name="Freeform 1112">
                <a:extLst>
                  <a:ext uri="{FF2B5EF4-FFF2-40B4-BE49-F238E27FC236}">
                    <a16:creationId xmlns:a16="http://schemas.microsoft.com/office/drawing/2014/main" id="{967403D5-4BEF-48B4-9B35-788F2E69D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8" y="2113"/>
                <a:ext cx="274" cy="377"/>
              </a:xfrm>
              <a:custGeom>
                <a:avLst/>
                <a:gdLst>
                  <a:gd name="T0" fmla="*/ 484 w 124"/>
                  <a:gd name="T1" fmla="*/ 144 h 160"/>
                  <a:gd name="T2" fmla="*/ 170 w 124"/>
                  <a:gd name="T3" fmla="*/ 617 h 160"/>
                  <a:gd name="T4" fmla="*/ 73 w 124"/>
                  <a:gd name="T5" fmla="*/ 1294 h 160"/>
                  <a:gd name="T6" fmla="*/ 473 w 124"/>
                  <a:gd name="T7" fmla="*/ 1515 h 160"/>
                  <a:gd name="T8" fmla="*/ 787 w 124"/>
                  <a:gd name="T9" fmla="*/ 1687 h 160"/>
                  <a:gd name="T10" fmla="*/ 972 w 124"/>
                  <a:gd name="T11" fmla="*/ 1937 h 160"/>
                  <a:gd name="T12" fmla="*/ 1240 w 124"/>
                  <a:gd name="T13" fmla="*/ 1727 h 160"/>
                  <a:gd name="T14" fmla="*/ 1069 w 124"/>
                  <a:gd name="T15" fmla="*/ 705 h 160"/>
                  <a:gd name="T16" fmla="*/ 561 w 124"/>
                  <a:gd name="T17" fmla="*/ 134 h 1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4" h="160">
                    <a:moveTo>
                      <a:pt x="45" y="11"/>
                    </a:moveTo>
                    <a:cubicBezTo>
                      <a:pt x="30" y="16"/>
                      <a:pt x="22" y="34"/>
                      <a:pt x="16" y="47"/>
                    </a:cubicBezTo>
                    <a:cubicBezTo>
                      <a:pt x="11" y="57"/>
                      <a:pt x="0" y="88"/>
                      <a:pt x="7" y="99"/>
                    </a:cubicBezTo>
                    <a:cubicBezTo>
                      <a:pt x="13" y="110"/>
                      <a:pt x="34" y="113"/>
                      <a:pt x="44" y="116"/>
                    </a:cubicBezTo>
                    <a:cubicBezTo>
                      <a:pt x="54" y="119"/>
                      <a:pt x="64" y="123"/>
                      <a:pt x="73" y="129"/>
                    </a:cubicBezTo>
                    <a:cubicBezTo>
                      <a:pt x="81" y="134"/>
                      <a:pt x="83" y="142"/>
                      <a:pt x="90" y="148"/>
                    </a:cubicBezTo>
                    <a:cubicBezTo>
                      <a:pt x="104" y="160"/>
                      <a:pt x="110" y="146"/>
                      <a:pt x="115" y="132"/>
                    </a:cubicBezTo>
                    <a:cubicBezTo>
                      <a:pt x="124" y="106"/>
                      <a:pt x="109" y="78"/>
                      <a:pt x="99" y="54"/>
                    </a:cubicBezTo>
                    <a:cubicBezTo>
                      <a:pt x="92" y="39"/>
                      <a:pt x="73" y="0"/>
                      <a:pt x="52" y="10"/>
                    </a:cubicBezTo>
                  </a:path>
                </a:pathLst>
              </a:custGeom>
              <a:solidFill>
                <a:srgbClr val="B925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6" name="Freeform 1113">
                <a:extLst>
                  <a:ext uri="{FF2B5EF4-FFF2-40B4-BE49-F238E27FC236}">
                    <a16:creationId xmlns:a16="http://schemas.microsoft.com/office/drawing/2014/main" id="{0BC9019B-8834-4FDD-A0C2-F6EC0DFDA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2268"/>
                <a:ext cx="137" cy="144"/>
              </a:xfrm>
              <a:custGeom>
                <a:avLst/>
                <a:gdLst>
                  <a:gd name="T0" fmla="*/ 303 w 62"/>
                  <a:gd name="T1" fmla="*/ 12 h 61"/>
                  <a:gd name="T2" fmla="*/ 133 w 62"/>
                  <a:gd name="T3" fmla="*/ 474 h 61"/>
                  <a:gd name="T4" fmla="*/ 356 w 62"/>
                  <a:gd name="T5" fmla="*/ 618 h 61"/>
                  <a:gd name="T6" fmla="*/ 508 w 62"/>
                  <a:gd name="T7" fmla="*/ 803 h 61"/>
                  <a:gd name="T8" fmla="*/ 537 w 62"/>
                  <a:gd name="T9" fmla="*/ 319 h 61"/>
                  <a:gd name="T10" fmla="*/ 356 w 62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" h="61">
                    <a:moveTo>
                      <a:pt x="28" y="1"/>
                    </a:moveTo>
                    <a:cubicBezTo>
                      <a:pt x="15" y="6"/>
                      <a:pt x="0" y="25"/>
                      <a:pt x="12" y="36"/>
                    </a:cubicBezTo>
                    <a:cubicBezTo>
                      <a:pt x="18" y="42"/>
                      <a:pt x="26" y="43"/>
                      <a:pt x="33" y="47"/>
                    </a:cubicBezTo>
                    <a:cubicBezTo>
                      <a:pt x="41" y="51"/>
                      <a:pt x="42" y="56"/>
                      <a:pt x="47" y="61"/>
                    </a:cubicBezTo>
                    <a:cubicBezTo>
                      <a:pt x="62" y="56"/>
                      <a:pt x="53" y="34"/>
                      <a:pt x="50" y="24"/>
                    </a:cubicBezTo>
                    <a:cubicBezTo>
                      <a:pt x="45" y="14"/>
                      <a:pt x="47" y="2"/>
                      <a:pt x="33" y="0"/>
                    </a:cubicBezTo>
                  </a:path>
                </a:pathLst>
              </a:custGeom>
              <a:solidFill>
                <a:srgbClr val="CD75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7" name="Freeform 1114">
                <a:extLst>
                  <a:ext uri="{FF2B5EF4-FFF2-40B4-BE49-F238E27FC236}">
                    <a16:creationId xmlns:a16="http://schemas.microsoft.com/office/drawing/2014/main" id="{46E24009-8960-4279-81DE-779C14544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2" y="2221"/>
                <a:ext cx="119" cy="189"/>
              </a:xfrm>
              <a:custGeom>
                <a:avLst/>
                <a:gdLst>
                  <a:gd name="T0" fmla="*/ 408 w 54"/>
                  <a:gd name="T1" fmla="*/ 78 h 80"/>
                  <a:gd name="T2" fmla="*/ 524 w 54"/>
                  <a:gd name="T3" fmla="*/ 737 h 80"/>
                  <a:gd name="T4" fmla="*/ 53 w 54"/>
                  <a:gd name="T5" fmla="*/ 1056 h 80"/>
                  <a:gd name="T6" fmla="*/ 364 w 54"/>
                  <a:gd name="T7" fmla="*/ 610 h 80"/>
                  <a:gd name="T8" fmla="*/ 364 w 54"/>
                  <a:gd name="T9" fmla="*/ 184 h 80"/>
                  <a:gd name="T10" fmla="*/ 383 w 54"/>
                  <a:gd name="T11" fmla="*/ 0 h 80"/>
                  <a:gd name="T12" fmla="*/ 419 w 54"/>
                  <a:gd name="T13" fmla="*/ 66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80">
                    <a:moveTo>
                      <a:pt x="38" y="6"/>
                    </a:moveTo>
                    <a:cubicBezTo>
                      <a:pt x="44" y="19"/>
                      <a:pt x="54" y="42"/>
                      <a:pt x="49" y="56"/>
                    </a:cubicBezTo>
                    <a:cubicBezTo>
                      <a:pt x="45" y="71"/>
                      <a:pt x="19" y="80"/>
                      <a:pt x="5" y="80"/>
                    </a:cubicBezTo>
                    <a:cubicBezTo>
                      <a:pt x="0" y="65"/>
                      <a:pt x="31" y="60"/>
                      <a:pt x="34" y="46"/>
                    </a:cubicBezTo>
                    <a:cubicBezTo>
                      <a:pt x="37" y="36"/>
                      <a:pt x="36" y="24"/>
                      <a:pt x="34" y="14"/>
                    </a:cubicBezTo>
                    <a:cubicBezTo>
                      <a:pt x="33" y="9"/>
                      <a:pt x="30" y="4"/>
                      <a:pt x="36" y="0"/>
                    </a:cubicBezTo>
                    <a:cubicBezTo>
                      <a:pt x="37" y="1"/>
                      <a:pt x="38" y="4"/>
                      <a:pt x="39" y="5"/>
                    </a:cubicBezTo>
                  </a:path>
                </a:pathLst>
              </a:custGeom>
              <a:solidFill>
                <a:srgbClr val="CD75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8" name="Freeform 1115">
                <a:extLst>
                  <a:ext uri="{FF2B5EF4-FFF2-40B4-BE49-F238E27FC236}">
                    <a16:creationId xmlns:a16="http://schemas.microsoft.com/office/drawing/2014/main" id="{A78FF679-D398-4141-A64F-C3B32CD6F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9" y="2329"/>
                <a:ext cx="46" cy="52"/>
              </a:xfrm>
              <a:custGeom>
                <a:avLst/>
                <a:gdLst>
                  <a:gd name="T0" fmla="*/ 61 w 21"/>
                  <a:gd name="T1" fmla="*/ 118 h 22"/>
                  <a:gd name="T2" fmla="*/ 53 w 21"/>
                  <a:gd name="T3" fmla="*/ 78 h 22"/>
                  <a:gd name="T4" fmla="*/ 53 w 21"/>
                  <a:gd name="T5" fmla="*/ 279 h 22"/>
                  <a:gd name="T6" fmla="*/ 202 w 21"/>
                  <a:gd name="T7" fmla="*/ 225 h 22"/>
                  <a:gd name="T8" fmla="*/ 61 w 21"/>
                  <a:gd name="T9" fmla="*/ 106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6" y="9"/>
                    </a:moveTo>
                    <a:cubicBezTo>
                      <a:pt x="6" y="8"/>
                      <a:pt x="6" y="7"/>
                      <a:pt x="5" y="6"/>
                    </a:cubicBezTo>
                    <a:cubicBezTo>
                      <a:pt x="2" y="9"/>
                      <a:pt x="0" y="19"/>
                      <a:pt x="5" y="21"/>
                    </a:cubicBezTo>
                    <a:cubicBezTo>
                      <a:pt x="7" y="22"/>
                      <a:pt x="16" y="17"/>
                      <a:pt x="19" y="17"/>
                    </a:cubicBezTo>
                    <a:cubicBezTo>
                      <a:pt x="21" y="6"/>
                      <a:pt x="14" y="0"/>
                      <a:pt x="6" y="8"/>
                    </a:cubicBezTo>
                  </a:path>
                </a:pathLst>
              </a:custGeom>
              <a:solidFill>
                <a:srgbClr val="DDA5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9" name="Freeform 1116">
                <a:extLst>
                  <a:ext uri="{FF2B5EF4-FFF2-40B4-BE49-F238E27FC236}">
                    <a16:creationId xmlns:a16="http://schemas.microsoft.com/office/drawing/2014/main" id="{253E636B-0DD9-4363-B6E4-7251B66D5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2334"/>
                <a:ext cx="44" cy="38"/>
              </a:xfrm>
              <a:custGeom>
                <a:avLst/>
                <a:gdLst>
                  <a:gd name="T0" fmla="*/ 33 w 20"/>
                  <a:gd name="T1" fmla="*/ 29 h 16"/>
                  <a:gd name="T2" fmla="*/ 125 w 20"/>
                  <a:gd name="T3" fmla="*/ 164 h 16"/>
                  <a:gd name="T4" fmla="*/ 213 w 20"/>
                  <a:gd name="T5" fmla="*/ 57 h 16"/>
                  <a:gd name="T6" fmla="*/ 106 w 20"/>
                  <a:gd name="T7" fmla="*/ 0 h 16"/>
                  <a:gd name="T8" fmla="*/ 88 w 20"/>
                  <a:gd name="T9" fmla="*/ 29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3" y="2"/>
                    </a:moveTo>
                    <a:cubicBezTo>
                      <a:pt x="0" y="13"/>
                      <a:pt x="5" y="16"/>
                      <a:pt x="12" y="12"/>
                    </a:cubicBezTo>
                    <a:cubicBezTo>
                      <a:pt x="15" y="10"/>
                      <a:pt x="18" y="6"/>
                      <a:pt x="20" y="4"/>
                    </a:cubicBezTo>
                    <a:cubicBezTo>
                      <a:pt x="17" y="2"/>
                      <a:pt x="13" y="1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</a:path>
                </a:pathLst>
              </a:custGeom>
              <a:solidFill>
                <a:srgbClr val="DDA5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" name="Freeform 1117">
                <a:extLst>
                  <a:ext uri="{FF2B5EF4-FFF2-40B4-BE49-F238E27FC236}">
                    <a16:creationId xmlns:a16="http://schemas.microsoft.com/office/drawing/2014/main" id="{F942E719-E680-4A13-8BFA-5150C59DF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0" y="2355"/>
                <a:ext cx="40" cy="38"/>
              </a:xfrm>
              <a:custGeom>
                <a:avLst/>
                <a:gdLst>
                  <a:gd name="T0" fmla="*/ 118 w 18"/>
                  <a:gd name="T1" fmla="*/ 0 h 16"/>
                  <a:gd name="T2" fmla="*/ 153 w 18"/>
                  <a:gd name="T3" fmla="*/ 147 h 16"/>
                  <a:gd name="T4" fmla="*/ 109 w 18"/>
                  <a:gd name="T5" fmla="*/ 12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6">
                    <a:moveTo>
                      <a:pt x="11" y="0"/>
                    </a:moveTo>
                    <a:cubicBezTo>
                      <a:pt x="0" y="3"/>
                      <a:pt x="8" y="16"/>
                      <a:pt x="14" y="11"/>
                    </a:cubicBezTo>
                    <a:cubicBezTo>
                      <a:pt x="18" y="7"/>
                      <a:pt x="12" y="2"/>
                      <a:pt x="10" y="1"/>
                    </a:cubicBezTo>
                  </a:path>
                </a:pathLst>
              </a:custGeom>
              <a:solidFill>
                <a:srgbClr val="F5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" name="Freeform 1118">
                <a:extLst>
                  <a:ext uri="{FF2B5EF4-FFF2-40B4-BE49-F238E27FC236}">
                    <a16:creationId xmlns:a16="http://schemas.microsoft.com/office/drawing/2014/main" id="{2D975E32-E374-4ECE-B34E-4BC21ABC5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4" y="2322"/>
                <a:ext cx="36" cy="29"/>
              </a:xfrm>
              <a:custGeom>
                <a:avLst/>
                <a:gdLst>
                  <a:gd name="T0" fmla="*/ 72 w 16"/>
                  <a:gd name="T1" fmla="*/ 0 h 12"/>
                  <a:gd name="T2" fmla="*/ 126 w 16"/>
                  <a:gd name="T3" fmla="*/ 0 h 12"/>
                  <a:gd name="T4" fmla="*/ 117 w 16"/>
                  <a:gd name="T5" fmla="*/ 1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6" y="0"/>
                    </a:moveTo>
                    <a:cubicBezTo>
                      <a:pt x="0" y="12"/>
                      <a:pt x="16" y="7"/>
                      <a:pt x="11" y="0"/>
                    </a:cubicBezTo>
                    <a:cubicBezTo>
                      <a:pt x="10" y="0"/>
                      <a:pt x="11" y="1"/>
                      <a:pt x="10" y="1"/>
                    </a:cubicBezTo>
                  </a:path>
                </a:pathLst>
              </a:custGeom>
              <a:solidFill>
                <a:srgbClr val="F5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" name="Freeform 1119">
                <a:extLst>
                  <a:ext uri="{FF2B5EF4-FFF2-40B4-BE49-F238E27FC236}">
                    <a16:creationId xmlns:a16="http://schemas.microsoft.com/office/drawing/2014/main" id="{0F0FD0AC-7F86-4E08-B3A8-BAA42300E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2530"/>
                <a:ext cx="423" cy="408"/>
              </a:xfrm>
              <a:custGeom>
                <a:avLst/>
                <a:gdLst>
                  <a:gd name="T0" fmla="*/ 1207 w 191"/>
                  <a:gd name="T1" fmla="*/ 28 h 173"/>
                  <a:gd name="T2" fmla="*/ 1446 w 191"/>
                  <a:gd name="T3" fmla="*/ 12 h 173"/>
                  <a:gd name="T4" fmla="*/ 1663 w 191"/>
                  <a:gd name="T5" fmla="*/ 12 h 173"/>
                  <a:gd name="T6" fmla="*/ 1978 w 191"/>
                  <a:gd name="T7" fmla="*/ 0 h 173"/>
                  <a:gd name="T8" fmla="*/ 1716 w 191"/>
                  <a:gd name="T9" fmla="*/ 368 h 173"/>
                  <a:gd name="T10" fmla="*/ 1683 w 191"/>
                  <a:gd name="T11" fmla="*/ 512 h 173"/>
                  <a:gd name="T12" fmla="*/ 1466 w 191"/>
                  <a:gd name="T13" fmla="*/ 561 h 173"/>
                  <a:gd name="T14" fmla="*/ 1065 w 191"/>
                  <a:gd name="T15" fmla="*/ 590 h 173"/>
                  <a:gd name="T16" fmla="*/ 465 w 191"/>
                  <a:gd name="T17" fmla="*/ 1236 h 173"/>
                  <a:gd name="T18" fmla="*/ 250 w 191"/>
                  <a:gd name="T19" fmla="*/ 1641 h 173"/>
                  <a:gd name="T20" fmla="*/ 89 w 191"/>
                  <a:gd name="T21" fmla="*/ 2269 h 173"/>
                  <a:gd name="T22" fmla="*/ 153 w 191"/>
                  <a:gd name="T23" fmla="*/ 1274 h 173"/>
                  <a:gd name="T24" fmla="*/ 421 w 191"/>
                  <a:gd name="T25" fmla="*/ 684 h 173"/>
                  <a:gd name="T26" fmla="*/ 1163 w 191"/>
                  <a:gd name="T27" fmla="*/ 50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1" h="173">
                    <a:moveTo>
                      <a:pt x="111" y="2"/>
                    </a:moveTo>
                    <a:cubicBezTo>
                      <a:pt x="114" y="14"/>
                      <a:pt x="129" y="8"/>
                      <a:pt x="133" y="1"/>
                    </a:cubicBezTo>
                    <a:cubicBezTo>
                      <a:pt x="140" y="6"/>
                      <a:pt x="147" y="10"/>
                      <a:pt x="153" y="1"/>
                    </a:cubicBezTo>
                    <a:cubicBezTo>
                      <a:pt x="162" y="6"/>
                      <a:pt x="175" y="13"/>
                      <a:pt x="182" y="0"/>
                    </a:cubicBezTo>
                    <a:cubicBezTo>
                      <a:pt x="191" y="29"/>
                      <a:pt x="171" y="14"/>
                      <a:pt x="158" y="28"/>
                    </a:cubicBezTo>
                    <a:cubicBezTo>
                      <a:pt x="156" y="31"/>
                      <a:pt x="159" y="35"/>
                      <a:pt x="155" y="39"/>
                    </a:cubicBezTo>
                    <a:cubicBezTo>
                      <a:pt x="150" y="43"/>
                      <a:pt x="141" y="42"/>
                      <a:pt x="135" y="43"/>
                    </a:cubicBezTo>
                    <a:cubicBezTo>
                      <a:pt x="122" y="44"/>
                      <a:pt x="111" y="41"/>
                      <a:pt x="98" y="45"/>
                    </a:cubicBezTo>
                    <a:cubicBezTo>
                      <a:pt x="72" y="54"/>
                      <a:pt x="58" y="74"/>
                      <a:pt x="43" y="94"/>
                    </a:cubicBezTo>
                    <a:cubicBezTo>
                      <a:pt x="35" y="104"/>
                      <a:pt x="27" y="112"/>
                      <a:pt x="23" y="125"/>
                    </a:cubicBezTo>
                    <a:cubicBezTo>
                      <a:pt x="18" y="139"/>
                      <a:pt x="13" y="159"/>
                      <a:pt x="8" y="173"/>
                    </a:cubicBezTo>
                    <a:cubicBezTo>
                      <a:pt x="0" y="151"/>
                      <a:pt x="9" y="119"/>
                      <a:pt x="14" y="97"/>
                    </a:cubicBezTo>
                    <a:cubicBezTo>
                      <a:pt x="19" y="80"/>
                      <a:pt x="27" y="64"/>
                      <a:pt x="39" y="52"/>
                    </a:cubicBezTo>
                    <a:cubicBezTo>
                      <a:pt x="59" y="31"/>
                      <a:pt x="79" y="9"/>
                      <a:pt x="107" y="4"/>
                    </a:cubicBezTo>
                  </a:path>
                </a:pathLst>
              </a:custGeom>
              <a:solidFill>
                <a:srgbClr val="F0A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" name="Freeform 1120">
                <a:extLst>
                  <a:ext uri="{FF2B5EF4-FFF2-40B4-BE49-F238E27FC236}">
                    <a16:creationId xmlns:a16="http://schemas.microsoft.com/office/drawing/2014/main" id="{0B031B69-4710-4538-8364-436E6BCFB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" y="2511"/>
                <a:ext cx="526" cy="448"/>
              </a:xfrm>
              <a:custGeom>
                <a:avLst/>
                <a:gdLst>
                  <a:gd name="T0" fmla="*/ 323 w 238"/>
                  <a:gd name="T1" fmla="*/ 144 h 190"/>
                  <a:gd name="T2" fmla="*/ 152 w 238"/>
                  <a:gd name="T3" fmla="*/ 618 h 190"/>
                  <a:gd name="T4" fmla="*/ 64 w 238"/>
                  <a:gd name="T5" fmla="*/ 1294 h 190"/>
                  <a:gd name="T6" fmla="*/ 20 w 238"/>
                  <a:gd name="T7" fmla="*/ 1891 h 190"/>
                  <a:gd name="T8" fmla="*/ 64 w 238"/>
                  <a:gd name="T9" fmla="*/ 2490 h 190"/>
                  <a:gd name="T10" fmla="*/ 312 w 238"/>
                  <a:gd name="T11" fmla="*/ 1167 h 190"/>
                  <a:gd name="T12" fmla="*/ 597 w 238"/>
                  <a:gd name="T13" fmla="*/ 828 h 190"/>
                  <a:gd name="T14" fmla="*/ 981 w 238"/>
                  <a:gd name="T15" fmla="*/ 540 h 190"/>
                  <a:gd name="T16" fmla="*/ 1587 w 238"/>
                  <a:gd name="T17" fmla="*/ 667 h 190"/>
                  <a:gd name="T18" fmla="*/ 1934 w 238"/>
                  <a:gd name="T19" fmla="*/ 929 h 190"/>
                  <a:gd name="T20" fmla="*/ 2321 w 238"/>
                  <a:gd name="T21" fmla="*/ 1285 h 190"/>
                  <a:gd name="T22" fmla="*/ 2462 w 238"/>
                  <a:gd name="T23" fmla="*/ 2124 h 190"/>
                  <a:gd name="T24" fmla="*/ 2292 w 238"/>
                  <a:gd name="T25" fmla="*/ 967 h 190"/>
                  <a:gd name="T26" fmla="*/ 1587 w 238"/>
                  <a:gd name="T27" fmla="*/ 222 h 190"/>
                  <a:gd name="T28" fmla="*/ 855 w 238"/>
                  <a:gd name="T29" fmla="*/ 28 h 190"/>
                  <a:gd name="T30" fmla="*/ 429 w 238"/>
                  <a:gd name="T31" fmla="*/ 78 h 1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38" h="190">
                    <a:moveTo>
                      <a:pt x="30" y="11"/>
                    </a:moveTo>
                    <a:cubicBezTo>
                      <a:pt x="16" y="22"/>
                      <a:pt x="19" y="31"/>
                      <a:pt x="14" y="47"/>
                    </a:cubicBezTo>
                    <a:cubicBezTo>
                      <a:pt x="9" y="64"/>
                      <a:pt x="7" y="82"/>
                      <a:pt x="6" y="99"/>
                    </a:cubicBezTo>
                    <a:cubicBezTo>
                      <a:pt x="5" y="115"/>
                      <a:pt x="4" y="129"/>
                      <a:pt x="2" y="144"/>
                    </a:cubicBezTo>
                    <a:cubicBezTo>
                      <a:pt x="0" y="157"/>
                      <a:pt x="0" y="178"/>
                      <a:pt x="6" y="190"/>
                    </a:cubicBezTo>
                    <a:cubicBezTo>
                      <a:pt x="19" y="158"/>
                      <a:pt x="16" y="121"/>
                      <a:pt x="29" y="89"/>
                    </a:cubicBezTo>
                    <a:cubicBezTo>
                      <a:pt x="35" y="76"/>
                      <a:pt x="46" y="74"/>
                      <a:pt x="55" y="63"/>
                    </a:cubicBezTo>
                    <a:cubicBezTo>
                      <a:pt x="65" y="51"/>
                      <a:pt x="73" y="43"/>
                      <a:pt x="91" y="41"/>
                    </a:cubicBezTo>
                    <a:cubicBezTo>
                      <a:pt x="110" y="38"/>
                      <a:pt x="130" y="41"/>
                      <a:pt x="147" y="51"/>
                    </a:cubicBezTo>
                    <a:cubicBezTo>
                      <a:pt x="157" y="56"/>
                      <a:pt x="171" y="64"/>
                      <a:pt x="179" y="71"/>
                    </a:cubicBezTo>
                    <a:cubicBezTo>
                      <a:pt x="191" y="80"/>
                      <a:pt x="209" y="83"/>
                      <a:pt x="215" y="98"/>
                    </a:cubicBezTo>
                    <a:cubicBezTo>
                      <a:pt x="221" y="110"/>
                      <a:pt x="232" y="130"/>
                      <a:pt x="228" y="162"/>
                    </a:cubicBezTo>
                    <a:cubicBezTo>
                      <a:pt x="238" y="128"/>
                      <a:pt x="223" y="92"/>
                      <a:pt x="212" y="74"/>
                    </a:cubicBezTo>
                    <a:cubicBezTo>
                      <a:pt x="197" y="50"/>
                      <a:pt x="173" y="29"/>
                      <a:pt x="147" y="17"/>
                    </a:cubicBezTo>
                    <a:cubicBezTo>
                      <a:pt x="126" y="8"/>
                      <a:pt x="101" y="3"/>
                      <a:pt x="79" y="2"/>
                    </a:cubicBezTo>
                    <a:cubicBezTo>
                      <a:pt x="66" y="1"/>
                      <a:pt x="51" y="0"/>
                      <a:pt x="40" y="6"/>
                    </a:cubicBezTo>
                  </a:path>
                </a:pathLst>
              </a:custGeom>
              <a:solidFill>
                <a:srgbClr val="F0A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" name="Freeform 1121">
                <a:extLst>
                  <a:ext uri="{FF2B5EF4-FFF2-40B4-BE49-F238E27FC236}">
                    <a16:creationId xmlns:a16="http://schemas.microsoft.com/office/drawing/2014/main" id="{F7DCD13B-3DC6-4646-9816-012C6A3AE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520"/>
                <a:ext cx="182" cy="161"/>
              </a:xfrm>
              <a:custGeom>
                <a:avLst/>
                <a:gdLst>
                  <a:gd name="T0" fmla="*/ 53 w 82"/>
                  <a:gd name="T1" fmla="*/ 902 h 68"/>
                  <a:gd name="T2" fmla="*/ 626 w 82"/>
                  <a:gd name="T3" fmla="*/ 331 h 68"/>
                  <a:gd name="T4" fmla="*/ 861 w 82"/>
                  <a:gd name="T5" fmla="*/ 185 h 68"/>
                  <a:gd name="T6" fmla="*/ 699 w 82"/>
                  <a:gd name="T7" fmla="*/ 0 h 68"/>
                  <a:gd name="T8" fmla="*/ 218 w 82"/>
                  <a:gd name="T9" fmla="*/ 156 h 68"/>
                  <a:gd name="T10" fmla="*/ 89 w 82"/>
                  <a:gd name="T11" fmla="*/ 717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2" h="68">
                    <a:moveTo>
                      <a:pt x="5" y="68"/>
                    </a:moveTo>
                    <a:cubicBezTo>
                      <a:pt x="12" y="50"/>
                      <a:pt x="40" y="32"/>
                      <a:pt x="57" y="25"/>
                    </a:cubicBezTo>
                    <a:cubicBezTo>
                      <a:pt x="65" y="22"/>
                      <a:pt x="76" y="23"/>
                      <a:pt x="79" y="14"/>
                    </a:cubicBezTo>
                    <a:cubicBezTo>
                      <a:pt x="82" y="3"/>
                      <a:pt x="72" y="1"/>
                      <a:pt x="64" y="0"/>
                    </a:cubicBezTo>
                    <a:cubicBezTo>
                      <a:pt x="49" y="0"/>
                      <a:pt x="31" y="3"/>
                      <a:pt x="20" y="12"/>
                    </a:cubicBezTo>
                    <a:cubicBezTo>
                      <a:pt x="10" y="20"/>
                      <a:pt x="0" y="41"/>
                      <a:pt x="8" y="54"/>
                    </a:cubicBezTo>
                  </a:path>
                </a:pathLst>
              </a:custGeom>
              <a:solidFill>
                <a:srgbClr val="F6C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" name="Freeform 1122">
                <a:extLst>
                  <a:ext uri="{FF2B5EF4-FFF2-40B4-BE49-F238E27FC236}">
                    <a16:creationId xmlns:a16="http://schemas.microsoft.com/office/drawing/2014/main" id="{1B077C8D-6347-4548-911E-CD76BCF50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2424"/>
                <a:ext cx="148" cy="403"/>
              </a:xfrm>
              <a:custGeom>
                <a:avLst/>
                <a:gdLst>
                  <a:gd name="T0" fmla="*/ 590 w 67"/>
                  <a:gd name="T1" fmla="*/ 1233 h 171"/>
                  <a:gd name="T2" fmla="*/ 484 w 67"/>
                  <a:gd name="T3" fmla="*/ 773 h 171"/>
                  <a:gd name="T4" fmla="*/ 367 w 67"/>
                  <a:gd name="T5" fmla="*/ 377 h 171"/>
                  <a:gd name="T6" fmla="*/ 141 w 67"/>
                  <a:gd name="T7" fmla="*/ 115 h 171"/>
                  <a:gd name="T8" fmla="*/ 239 w 67"/>
                  <a:gd name="T9" fmla="*/ 1727 h 171"/>
                  <a:gd name="T10" fmla="*/ 420 w 67"/>
                  <a:gd name="T11" fmla="*/ 1989 h 171"/>
                  <a:gd name="T12" fmla="*/ 537 w 67"/>
                  <a:gd name="T13" fmla="*/ 2239 h 171"/>
                  <a:gd name="T14" fmla="*/ 722 w 67"/>
                  <a:gd name="T15" fmla="*/ 1494 h 171"/>
                  <a:gd name="T16" fmla="*/ 590 w 67"/>
                  <a:gd name="T17" fmla="*/ 1233 h 1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7" h="171">
                    <a:moveTo>
                      <a:pt x="55" y="94"/>
                    </a:moveTo>
                    <a:cubicBezTo>
                      <a:pt x="50" y="83"/>
                      <a:pt x="53" y="70"/>
                      <a:pt x="45" y="59"/>
                    </a:cubicBezTo>
                    <a:cubicBezTo>
                      <a:pt x="37" y="47"/>
                      <a:pt x="36" y="43"/>
                      <a:pt x="34" y="29"/>
                    </a:cubicBezTo>
                    <a:cubicBezTo>
                      <a:pt x="32" y="22"/>
                      <a:pt x="25" y="0"/>
                      <a:pt x="13" y="9"/>
                    </a:cubicBezTo>
                    <a:cubicBezTo>
                      <a:pt x="0" y="48"/>
                      <a:pt x="4" y="103"/>
                      <a:pt x="22" y="132"/>
                    </a:cubicBezTo>
                    <a:cubicBezTo>
                      <a:pt x="30" y="135"/>
                      <a:pt x="37" y="142"/>
                      <a:pt x="39" y="152"/>
                    </a:cubicBezTo>
                    <a:cubicBezTo>
                      <a:pt x="41" y="163"/>
                      <a:pt x="46" y="167"/>
                      <a:pt x="50" y="171"/>
                    </a:cubicBezTo>
                    <a:cubicBezTo>
                      <a:pt x="52" y="151"/>
                      <a:pt x="57" y="131"/>
                      <a:pt x="67" y="114"/>
                    </a:cubicBezTo>
                    <a:cubicBezTo>
                      <a:pt x="64" y="106"/>
                      <a:pt x="58" y="102"/>
                      <a:pt x="55" y="94"/>
                    </a:cubicBezTo>
                    <a:close/>
                  </a:path>
                </a:pathLst>
              </a:custGeom>
              <a:solidFill>
                <a:srgbClr val="EB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" name="Freeform 1123">
                <a:extLst>
                  <a:ext uri="{FF2B5EF4-FFF2-40B4-BE49-F238E27FC236}">
                    <a16:creationId xmlns:a16="http://schemas.microsoft.com/office/drawing/2014/main" id="{2B5EA66F-4DB9-41AE-993F-79667F6DD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2424"/>
                <a:ext cx="148" cy="403"/>
              </a:xfrm>
              <a:custGeom>
                <a:avLst/>
                <a:gdLst>
                  <a:gd name="T0" fmla="*/ 133 w 67"/>
                  <a:gd name="T1" fmla="*/ 1233 h 171"/>
                  <a:gd name="T2" fmla="*/ 239 w 67"/>
                  <a:gd name="T3" fmla="*/ 773 h 171"/>
                  <a:gd name="T4" fmla="*/ 356 w 67"/>
                  <a:gd name="T5" fmla="*/ 377 h 171"/>
                  <a:gd name="T6" fmla="*/ 581 w 67"/>
                  <a:gd name="T7" fmla="*/ 115 h 171"/>
                  <a:gd name="T8" fmla="*/ 484 w 67"/>
                  <a:gd name="T9" fmla="*/ 1727 h 171"/>
                  <a:gd name="T10" fmla="*/ 303 w 67"/>
                  <a:gd name="T11" fmla="*/ 1989 h 171"/>
                  <a:gd name="T12" fmla="*/ 186 w 67"/>
                  <a:gd name="T13" fmla="*/ 2239 h 171"/>
                  <a:gd name="T14" fmla="*/ 0 w 67"/>
                  <a:gd name="T15" fmla="*/ 1494 h 171"/>
                  <a:gd name="T16" fmla="*/ 133 w 67"/>
                  <a:gd name="T17" fmla="*/ 1233 h 1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7" h="171">
                    <a:moveTo>
                      <a:pt x="12" y="94"/>
                    </a:moveTo>
                    <a:cubicBezTo>
                      <a:pt x="18" y="83"/>
                      <a:pt x="14" y="70"/>
                      <a:pt x="22" y="59"/>
                    </a:cubicBezTo>
                    <a:cubicBezTo>
                      <a:pt x="30" y="47"/>
                      <a:pt x="31" y="43"/>
                      <a:pt x="33" y="29"/>
                    </a:cubicBezTo>
                    <a:cubicBezTo>
                      <a:pt x="35" y="22"/>
                      <a:pt x="43" y="0"/>
                      <a:pt x="54" y="9"/>
                    </a:cubicBezTo>
                    <a:cubicBezTo>
                      <a:pt x="67" y="48"/>
                      <a:pt x="63" y="103"/>
                      <a:pt x="45" y="132"/>
                    </a:cubicBezTo>
                    <a:cubicBezTo>
                      <a:pt x="37" y="135"/>
                      <a:pt x="31" y="142"/>
                      <a:pt x="28" y="152"/>
                    </a:cubicBezTo>
                    <a:cubicBezTo>
                      <a:pt x="26" y="163"/>
                      <a:pt x="21" y="167"/>
                      <a:pt x="17" y="171"/>
                    </a:cubicBezTo>
                    <a:cubicBezTo>
                      <a:pt x="15" y="151"/>
                      <a:pt x="10" y="131"/>
                      <a:pt x="0" y="114"/>
                    </a:cubicBezTo>
                    <a:cubicBezTo>
                      <a:pt x="3" y="106"/>
                      <a:pt x="9" y="102"/>
                      <a:pt x="12" y="94"/>
                    </a:cubicBezTo>
                    <a:close/>
                  </a:path>
                </a:pathLst>
              </a:custGeom>
              <a:solidFill>
                <a:srgbClr val="EB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" name="Freeform 1124">
                <a:extLst>
                  <a:ext uri="{FF2B5EF4-FFF2-40B4-BE49-F238E27FC236}">
                    <a16:creationId xmlns:a16="http://schemas.microsoft.com/office/drawing/2014/main" id="{FBFFC908-CE9A-41BF-B76E-A8E717898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1995"/>
                <a:ext cx="475" cy="273"/>
              </a:xfrm>
              <a:custGeom>
                <a:avLst/>
                <a:gdLst>
                  <a:gd name="T0" fmla="*/ 981 w 215"/>
                  <a:gd name="T1" fmla="*/ 49 h 116"/>
                  <a:gd name="T2" fmla="*/ 73 w 215"/>
                  <a:gd name="T3" fmla="*/ 1280 h 116"/>
                  <a:gd name="T4" fmla="*/ 88 w 215"/>
                  <a:gd name="T5" fmla="*/ 1511 h 116"/>
                  <a:gd name="T6" fmla="*/ 97 w 215"/>
                  <a:gd name="T7" fmla="*/ 1341 h 116"/>
                  <a:gd name="T8" fmla="*/ 150 w 215"/>
                  <a:gd name="T9" fmla="*/ 1080 h 116"/>
                  <a:gd name="T10" fmla="*/ 429 w 215"/>
                  <a:gd name="T11" fmla="*/ 520 h 116"/>
                  <a:gd name="T12" fmla="*/ 1401 w 215"/>
                  <a:gd name="T13" fmla="*/ 209 h 116"/>
                  <a:gd name="T14" fmla="*/ 1962 w 215"/>
                  <a:gd name="T15" fmla="*/ 675 h 116"/>
                  <a:gd name="T16" fmla="*/ 2158 w 215"/>
                  <a:gd name="T17" fmla="*/ 953 h 116"/>
                  <a:gd name="T18" fmla="*/ 2318 w 215"/>
                  <a:gd name="T19" fmla="*/ 1252 h 116"/>
                  <a:gd name="T20" fmla="*/ 981 w 215"/>
                  <a:gd name="T21" fmla="*/ 49 h 1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116">
                    <a:moveTo>
                      <a:pt x="91" y="4"/>
                    </a:moveTo>
                    <a:cubicBezTo>
                      <a:pt x="58" y="7"/>
                      <a:pt x="0" y="29"/>
                      <a:pt x="7" y="98"/>
                    </a:cubicBezTo>
                    <a:cubicBezTo>
                      <a:pt x="8" y="105"/>
                      <a:pt x="8" y="111"/>
                      <a:pt x="8" y="116"/>
                    </a:cubicBezTo>
                    <a:cubicBezTo>
                      <a:pt x="9" y="112"/>
                      <a:pt x="8" y="107"/>
                      <a:pt x="9" y="103"/>
                    </a:cubicBezTo>
                    <a:cubicBezTo>
                      <a:pt x="10" y="96"/>
                      <a:pt x="11" y="90"/>
                      <a:pt x="14" y="83"/>
                    </a:cubicBezTo>
                    <a:cubicBezTo>
                      <a:pt x="19" y="69"/>
                      <a:pt x="29" y="50"/>
                      <a:pt x="40" y="40"/>
                    </a:cubicBezTo>
                    <a:cubicBezTo>
                      <a:pt x="65" y="16"/>
                      <a:pt x="95" y="8"/>
                      <a:pt x="130" y="16"/>
                    </a:cubicBezTo>
                    <a:cubicBezTo>
                      <a:pt x="152" y="22"/>
                      <a:pt x="168" y="35"/>
                      <a:pt x="182" y="52"/>
                    </a:cubicBezTo>
                    <a:cubicBezTo>
                      <a:pt x="187" y="60"/>
                      <a:pt x="194" y="66"/>
                      <a:pt x="200" y="73"/>
                    </a:cubicBezTo>
                    <a:cubicBezTo>
                      <a:pt x="205" y="80"/>
                      <a:pt x="208" y="92"/>
                      <a:pt x="215" y="96"/>
                    </a:cubicBezTo>
                    <a:cubicBezTo>
                      <a:pt x="182" y="26"/>
                      <a:pt x="134" y="0"/>
                      <a:pt x="91" y="4"/>
                    </a:cubicBezTo>
                    <a:close/>
                  </a:path>
                </a:pathLst>
              </a:custGeom>
              <a:solidFill>
                <a:srgbClr val="800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" name="Freeform 1125">
                <a:extLst>
                  <a:ext uri="{FF2B5EF4-FFF2-40B4-BE49-F238E27FC236}">
                    <a16:creationId xmlns:a16="http://schemas.microsoft.com/office/drawing/2014/main" id="{3C4A68E8-5CAC-4458-A73C-F6AE5A2DC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2" y="2457"/>
                <a:ext cx="141" cy="226"/>
              </a:xfrm>
              <a:custGeom>
                <a:avLst/>
                <a:gdLst>
                  <a:gd name="T0" fmla="*/ 0 w 64"/>
                  <a:gd name="T1" fmla="*/ 0 h 96"/>
                  <a:gd name="T2" fmla="*/ 73 w 64"/>
                  <a:gd name="T3" fmla="*/ 742 h 96"/>
                  <a:gd name="T4" fmla="*/ 205 w 64"/>
                  <a:gd name="T5" fmla="*/ 1252 h 96"/>
                  <a:gd name="T6" fmla="*/ 685 w 64"/>
                  <a:gd name="T7" fmla="*/ 666 h 96"/>
                  <a:gd name="T8" fmla="*/ 399 w 64"/>
                  <a:gd name="T9" fmla="*/ 819 h 96"/>
                  <a:gd name="T10" fmla="*/ 181 w 64"/>
                  <a:gd name="T11" fmla="*/ 598 h 96"/>
                  <a:gd name="T12" fmla="*/ 64 w 64"/>
                  <a:gd name="T13" fmla="*/ 261 h 96"/>
                  <a:gd name="T14" fmla="*/ 9 w 64"/>
                  <a:gd name="T15" fmla="*/ 106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96">
                    <a:moveTo>
                      <a:pt x="0" y="0"/>
                    </a:moveTo>
                    <a:cubicBezTo>
                      <a:pt x="1" y="19"/>
                      <a:pt x="3" y="38"/>
                      <a:pt x="7" y="57"/>
                    </a:cubicBezTo>
                    <a:cubicBezTo>
                      <a:pt x="9" y="68"/>
                      <a:pt x="13" y="87"/>
                      <a:pt x="19" y="96"/>
                    </a:cubicBezTo>
                    <a:cubicBezTo>
                      <a:pt x="35" y="81"/>
                      <a:pt x="43" y="62"/>
                      <a:pt x="64" y="51"/>
                    </a:cubicBezTo>
                    <a:cubicBezTo>
                      <a:pt x="56" y="55"/>
                      <a:pt x="46" y="63"/>
                      <a:pt x="37" y="63"/>
                    </a:cubicBezTo>
                    <a:cubicBezTo>
                      <a:pt x="28" y="63"/>
                      <a:pt x="22" y="53"/>
                      <a:pt x="17" y="46"/>
                    </a:cubicBezTo>
                    <a:cubicBezTo>
                      <a:pt x="13" y="38"/>
                      <a:pt x="9" y="29"/>
                      <a:pt x="6" y="20"/>
                    </a:cubicBezTo>
                    <a:cubicBezTo>
                      <a:pt x="4" y="17"/>
                      <a:pt x="3" y="11"/>
                      <a:pt x="1" y="8"/>
                    </a:cubicBezTo>
                  </a:path>
                </a:pathLst>
              </a:custGeom>
              <a:solidFill>
                <a:srgbClr val="800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" name="Freeform 1126">
                <a:extLst>
                  <a:ext uri="{FF2B5EF4-FFF2-40B4-BE49-F238E27FC236}">
                    <a16:creationId xmlns:a16="http://schemas.microsoft.com/office/drawing/2014/main" id="{8BB0578B-2DA3-4358-B1CA-7186775D8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9" y="2622"/>
                <a:ext cx="49" cy="47"/>
              </a:xfrm>
              <a:custGeom>
                <a:avLst/>
                <a:gdLst>
                  <a:gd name="T0" fmla="*/ 0 w 22"/>
                  <a:gd name="T1" fmla="*/ 0 h 20"/>
                  <a:gd name="T2" fmla="*/ 234 w 22"/>
                  <a:gd name="T3" fmla="*/ 12 h 20"/>
                  <a:gd name="T4" fmla="*/ 178 w 22"/>
                  <a:gd name="T5" fmla="*/ 259 h 20"/>
                  <a:gd name="T6" fmla="*/ 65 w 22"/>
                  <a:gd name="T7" fmla="*/ 106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20">
                    <a:moveTo>
                      <a:pt x="0" y="0"/>
                    </a:moveTo>
                    <a:cubicBezTo>
                      <a:pt x="5" y="8"/>
                      <a:pt x="15" y="4"/>
                      <a:pt x="21" y="1"/>
                    </a:cubicBezTo>
                    <a:cubicBezTo>
                      <a:pt x="19" y="8"/>
                      <a:pt x="22" y="15"/>
                      <a:pt x="16" y="20"/>
                    </a:cubicBezTo>
                    <a:cubicBezTo>
                      <a:pt x="10" y="18"/>
                      <a:pt x="10" y="12"/>
                      <a:pt x="6" y="8"/>
                    </a:cubicBezTo>
                  </a:path>
                </a:pathLst>
              </a:custGeom>
              <a:solidFill>
                <a:srgbClr val="800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" name="Freeform 1127">
                <a:extLst>
                  <a:ext uri="{FF2B5EF4-FFF2-40B4-BE49-F238E27FC236}">
                    <a16:creationId xmlns:a16="http://schemas.microsoft.com/office/drawing/2014/main" id="{5D231089-2DEF-4F88-8727-57824ABE5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2549"/>
                <a:ext cx="53" cy="75"/>
              </a:xfrm>
              <a:custGeom>
                <a:avLst/>
                <a:gdLst>
                  <a:gd name="T0" fmla="*/ 141 w 24"/>
                  <a:gd name="T1" fmla="*/ 0 h 32"/>
                  <a:gd name="T2" fmla="*/ 33 w 24"/>
                  <a:gd name="T3" fmla="*/ 363 h 32"/>
                  <a:gd name="T4" fmla="*/ 186 w 24"/>
                  <a:gd name="T5" fmla="*/ 28 h 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32">
                    <a:moveTo>
                      <a:pt x="13" y="0"/>
                    </a:moveTo>
                    <a:cubicBezTo>
                      <a:pt x="1" y="6"/>
                      <a:pt x="0" y="17"/>
                      <a:pt x="3" y="28"/>
                    </a:cubicBezTo>
                    <a:cubicBezTo>
                      <a:pt x="19" y="32"/>
                      <a:pt x="24" y="14"/>
                      <a:pt x="17" y="2"/>
                    </a:cubicBezTo>
                  </a:path>
                </a:pathLst>
              </a:custGeom>
              <a:solidFill>
                <a:srgbClr val="F9DD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" name="Freeform 1128">
                <a:extLst>
                  <a:ext uri="{FF2B5EF4-FFF2-40B4-BE49-F238E27FC236}">
                    <a16:creationId xmlns:a16="http://schemas.microsoft.com/office/drawing/2014/main" id="{4CF69987-3CA3-4A1C-A511-013DEFFAE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2535"/>
                <a:ext cx="40" cy="33"/>
              </a:xfrm>
              <a:custGeom>
                <a:avLst/>
                <a:gdLst>
                  <a:gd name="T0" fmla="*/ 64 w 18"/>
                  <a:gd name="T1" fmla="*/ 0 h 14"/>
                  <a:gd name="T2" fmla="*/ 44 w 18"/>
                  <a:gd name="T3" fmla="*/ 184 h 14"/>
                  <a:gd name="T4" fmla="*/ 162 w 18"/>
                  <a:gd name="T5" fmla="*/ 4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4">
                    <a:moveTo>
                      <a:pt x="6" y="0"/>
                    </a:moveTo>
                    <a:cubicBezTo>
                      <a:pt x="1" y="4"/>
                      <a:pt x="0" y="9"/>
                      <a:pt x="4" y="14"/>
                    </a:cubicBezTo>
                    <a:cubicBezTo>
                      <a:pt x="11" y="14"/>
                      <a:pt x="18" y="10"/>
                      <a:pt x="15" y="3"/>
                    </a:cubicBezTo>
                  </a:path>
                </a:pathLst>
              </a:custGeom>
              <a:solidFill>
                <a:srgbClr val="F9DD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" name="Freeform 1129">
                <a:extLst>
                  <a:ext uri="{FF2B5EF4-FFF2-40B4-BE49-F238E27FC236}">
                    <a16:creationId xmlns:a16="http://schemas.microsoft.com/office/drawing/2014/main" id="{B772251F-3F43-476E-B350-DB4FDAAE5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" y="2579"/>
                <a:ext cx="139" cy="189"/>
              </a:xfrm>
              <a:custGeom>
                <a:avLst/>
                <a:gdLst>
                  <a:gd name="T0" fmla="*/ 605 w 63"/>
                  <a:gd name="T1" fmla="*/ 0 h 80"/>
                  <a:gd name="T2" fmla="*/ 194 w 63"/>
                  <a:gd name="T3" fmla="*/ 435 h 80"/>
                  <a:gd name="T4" fmla="*/ 0 w 63"/>
                  <a:gd name="T5" fmla="*/ 1056 h 80"/>
                  <a:gd name="T6" fmla="*/ 214 w 63"/>
                  <a:gd name="T7" fmla="*/ 659 h 80"/>
                  <a:gd name="T8" fmla="*/ 322 w 63"/>
                  <a:gd name="T9" fmla="*/ 487 h 80"/>
                  <a:gd name="T10" fmla="*/ 428 w 63"/>
                  <a:gd name="T11" fmla="*/ 397 h 80"/>
                  <a:gd name="T12" fmla="*/ 560 w 63"/>
                  <a:gd name="T13" fmla="*/ 156 h 80"/>
                  <a:gd name="T14" fmla="*/ 677 w 63"/>
                  <a:gd name="T15" fmla="*/ 0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3" h="80">
                    <a:moveTo>
                      <a:pt x="56" y="0"/>
                    </a:moveTo>
                    <a:cubicBezTo>
                      <a:pt x="46" y="14"/>
                      <a:pt x="28" y="17"/>
                      <a:pt x="18" y="33"/>
                    </a:cubicBezTo>
                    <a:cubicBezTo>
                      <a:pt x="9" y="47"/>
                      <a:pt x="7" y="64"/>
                      <a:pt x="0" y="80"/>
                    </a:cubicBezTo>
                    <a:cubicBezTo>
                      <a:pt x="4" y="68"/>
                      <a:pt x="14" y="60"/>
                      <a:pt x="20" y="50"/>
                    </a:cubicBezTo>
                    <a:cubicBezTo>
                      <a:pt x="24" y="45"/>
                      <a:pt x="25" y="41"/>
                      <a:pt x="30" y="37"/>
                    </a:cubicBezTo>
                    <a:cubicBezTo>
                      <a:pt x="33" y="34"/>
                      <a:pt x="37" y="35"/>
                      <a:pt x="40" y="30"/>
                    </a:cubicBezTo>
                    <a:cubicBezTo>
                      <a:pt x="44" y="24"/>
                      <a:pt x="45" y="18"/>
                      <a:pt x="52" y="12"/>
                    </a:cubicBezTo>
                    <a:cubicBezTo>
                      <a:pt x="56" y="8"/>
                      <a:pt x="60" y="4"/>
                      <a:pt x="63" y="0"/>
                    </a:cubicBezTo>
                  </a:path>
                </a:pathLst>
              </a:custGeom>
              <a:solidFill>
                <a:srgbClr val="F9DD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" name="Freeform 1130">
                <a:extLst>
                  <a:ext uri="{FF2B5EF4-FFF2-40B4-BE49-F238E27FC236}">
                    <a16:creationId xmlns:a16="http://schemas.microsoft.com/office/drawing/2014/main" id="{B027BCDE-F3BA-4126-9EB3-3D207B713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2636"/>
                <a:ext cx="31" cy="80"/>
              </a:xfrm>
              <a:custGeom>
                <a:avLst/>
                <a:gdLst>
                  <a:gd name="T0" fmla="*/ 97 w 14"/>
                  <a:gd name="T1" fmla="*/ 28 h 34"/>
                  <a:gd name="T2" fmla="*/ 35 w 14"/>
                  <a:gd name="T3" fmla="*/ 442 h 34"/>
                  <a:gd name="T4" fmla="*/ 97 w 14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34">
                    <a:moveTo>
                      <a:pt x="9" y="2"/>
                    </a:moveTo>
                    <a:cubicBezTo>
                      <a:pt x="3" y="9"/>
                      <a:pt x="0" y="26"/>
                      <a:pt x="3" y="34"/>
                    </a:cubicBezTo>
                    <a:cubicBezTo>
                      <a:pt x="13" y="27"/>
                      <a:pt x="14" y="9"/>
                      <a:pt x="9" y="0"/>
                    </a:cubicBezTo>
                  </a:path>
                </a:pathLst>
              </a:custGeom>
              <a:solidFill>
                <a:srgbClr val="F9DD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" name="Freeform 1131">
                <a:extLst>
                  <a:ext uri="{FF2B5EF4-FFF2-40B4-BE49-F238E27FC236}">
                    <a16:creationId xmlns:a16="http://schemas.microsoft.com/office/drawing/2014/main" id="{1ABFD403-8D43-4318-9552-7786FAC44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2737"/>
                <a:ext cx="197" cy="302"/>
              </a:xfrm>
              <a:custGeom>
                <a:avLst/>
                <a:gdLst>
                  <a:gd name="T0" fmla="*/ 671 w 89"/>
                  <a:gd name="T1" fmla="*/ 0 h 128"/>
                  <a:gd name="T2" fmla="*/ 932 w 89"/>
                  <a:gd name="T3" fmla="*/ 708 h 128"/>
                  <a:gd name="T4" fmla="*/ 877 w 89"/>
                  <a:gd name="T5" fmla="*/ 1180 h 128"/>
                  <a:gd name="T6" fmla="*/ 651 w 89"/>
                  <a:gd name="T7" fmla="*/ 1486 h 128"/>
                  <a:gd name="T8" fmla="*/ 359 w 89"/>
                  <a:gd name="T9" fmla="*/ 1614 h 128"/>
                  <a:gd name="T10" fmla="*/ 89 w 89"/>
                  <a:gd name="T11" fmla="*/ 1682 h 128"/>
                  <a:gd name="T12" fmla="*/ 0 w 89"/>
                  <a:gd name="T13" fmla="*/ 1630 h 128"/>
                  <a:gd name="T14" fmla="*/ 89 w 89"/>
                  <a:gd name="T15" fmla="*/ 1586 h 128"/>
                  <a:gd name="T16" fmla="*/ 226 w 89"/>
                  <a:gd name="T17" fmla="*/ 1498 h 128"/>
                  <a:gd name="T18" fmla="*/ 618 w 89"/>
                  <a:gd name="T19" fmla="*/ 1090 h 128"/>
                  <a:gd name="T20" fmla="*/ 695 w 89"/>
                  <a:gd name="T21" fmla="*/ 734 h 128"/>
                  <a:gd name="T22" fmla="*/ 759 w 89"/>
                  <a:gd name="T23" fmla="*/ 406 h 128"/>
                  <a:gd name="T24" fmla="*/ 706 w 89"/>
                  <a:gd name="T25" fmla="*/ 50 h 1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9" h="128">
                    <a:moveTo>
                      <a:pt x="62" y="0"/>
                    </a:moveTo>
                    <a:cubicBezTo>
                      <a:pt x="76" y="13"/>
                      <a:pt x="84" y="36"/>
                      <a:pt x="86" y="54"/>
                    </a:cubicBezTo>
                    <a:cubicBezTo>
                      <a:pt x="87" y="67"/>
                      <a:pt x="89" y="79"/>
                      <a:pt x="81" y="90"/>
                    </a:cubicBezTo>
                    <a:cubicBezTo>
                      <a:pt x="74" y="99"/>
                      <a:pt x="70" y="106"/>
                      <a:pt x="60" y="113"/>
                    </a:cubicBezTo>
                    <a:cubicBezTo>
                      <a:pt x="53" y="118"/>
                      <a:pt x="42" y="122"/>
                      <a:pt x="33" y="123"/>
                    </a:cubicBezTo>
                    <a:cubicBezTo>
                      <a:pt x="24" y="123"/>
                      <a:pt x="15" y="122"/>
                      <a:pt x="8" y="128"/>
                    </a:cubicBezTo>
                    <a:cubicBezTo>
                      <a:pt x="6" y="126"/>
                      <a:pt x="3" y="124"/>
                      <a:pt x="0" y="124"/>
                    </a:cubicBezTo>
                    <a:cubicBezTo>
                      <a:pt x="4" y="124"/>
                      <a:pt x="5" y="122"/>
                      <a:pt x="8" y="121"/>
                    </a:cubicBezTo>
                    <a:cubicBezTo>
                      <a:pt x="12" y="118"/>
                      <a:pt x="17" y="116"/>
                      <a:pt x="21" y="114"/>
                    </a:cubicBezTo>
                    <a:cubicBezTo>
                      <a:pt x="36" y="108"/>
                      <a:pt x="51" y="98"/>
                      <a:pt x="57" y="83"/>
                    </a:cubicBezTo>
                    <a:cubicBezTo>
                      <a:pt x="61" y="74"/>
                      <a:pt x="62" y="65"/>
                      <a:pt x="64" y="56"/>
                    </a:cubicBezTo>
                    <a:cubicBezTo>
                      <a:pt x="66" y="47"/>
                      <a:pt x="70" y="40"/>
                      <a:pt x="70" y="31"/>
                    </a:cubicBezTo>
                    <a:cubicBezTo>
                      <a:pt x="71" y="22"/>
                      <a:pt x="71" y="11"/>
                      <a:pt x="65" y="4"/>
                    </a:cubicBezTo>
                  </a:path>
                </a:pathLst>
              </a:custGeom>
              <a:solidFill>
                <a:srgbClr val="E1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" name="Freeform 1132">
                <a:extLst>
                  <a:ext uri="{FF2B5EF4-FFF2-40B4-BE49-F238E27FC236}">
                    <a16:creationId xmlns:a16="http://schemas.microsoft.com/office/drawing/2014/main" id="{08106499-7437-4CFC-B3AF-A73D9FDB4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2535"/>
                <a:ext cx="186" cy="582"/>
              </a:xfrm>
              <a:custGeom>
                <a:avLst/>
                <a:gdLst>
                  <a:gd name="T0" fmla="*/ 0 w 84"/>
                  <a:gd name="T1" fmla="*/ 134 h 247"/>
                  <a:gd name="T2" fmla="*/ 627 w 84"/>
                  <a:gd name="T3" fmla="*/ 405 h 247"/>
                  <a:gd name="T4" fmla="*/ 589 w 84"/>
                  <a:gd name="T5" fmla="*/ 1004 h 247"/>
                  <a:gd name="T6" fmla="*/ 574 w 84"/>
                  <a:gd name="T7" fmla="*/ 1555 h 247"/>
                  <a:gd name="T8" fmla="*/ 545 w 84"/>
                  <a:gd name="T9" fmla="*/ 2644 h 247"/>
                  <a:gd name="T10" fmla="*/ 421 w 84"/>
                  <a:gd name="T11" fmla="*/ 3087 h 247"/>
                  <a:gd name="T12" fmla="*/ 89 w 84"/>
                  <a:gd name="T13" fmla="*/ 3230 h 247"/>
                  <a:gd name="T14" fmla="*/ 348 w 84"/>
                  <a:gd name="T15" fmla="*/ 3221 h 247"/>
                  <a:gd name="T16" fmla="*/ 912 w 84"/>
                  <a:gd name="T17" fmla="*/ 3115 h 247"/>
                  <a:gd name="T18" fmla="*/ 671 w 84"/>
                  <a:gd name="T19" fmla="*/ 2915 h 247"/>
                  <a:gd name="T20" fmla="*/ 653 w 84"/>
                  <a:gd name="T21" fmla="*/ 2575 h 247"/>
                  <a:gd name="T22" fmla="*/ 609 w 84"/>
                  <a:gd name="T23" fmla="*/ 1727 h 247"/>
                  <a:gd name="T24" fmla="*/ 642 w 84"/>
                  <a:gd name="T25" fmla="*/ 1371 h 247"/>
                  <a:gd name="T26" fmla="*/ 642 w 84"/>
                  <a:gd name="T27" fmla="*/ 1060 h 247"/>
                  <a:gd name="T28" fmla="*/ 824 w 84"/>
                  <a:gd name="T29" fmla="*/ 115 h 247"/>
                  <a:gd name="T30" fmla="*/ 609 w 84"/>
                  <a:gd name="T31" fmla="*/ 66 h 247"/>
                  <a:gd name="T32" fmla="*/ 339 w 84"/>
                  <a:gd name="T33" fmla="*/ 12 h 2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247">
                    <a:moveTo>
                      <a:pt x="0" y="10"/>
                    </a:moveTo>
                    <a:cubicBezTo>
                      <a:pt x="26" y="0"/>
                      <a:pt x="55" y="0"/>
                      <a:pt x="58" y="31"/>
                    </a:cubicBezTo>
                    <a:cubicBezTo>
                      <a:pt x="59" y="45"/>
                      <a:pt x="56" y="64"/>
                      <a:pt x="54" y="77"/>
                    </a:cubicBezTo>
                    <a:cubicBezTo>
                      <a:pt x="52" y="91"/>
                      <a:pt x="53" y="105"/>
                      <a:pt x="53" y="119"/>
                    </a:cubicBezTo>
                    <a:cubicBezTo>
                      <a:pt x="52" y="147"/>
                      <a:pt x="55" y="174"/>
                      <a:pt x="50" y="202"/>
                    </a:cubicBezTo>
                    <a:cubicBezTo>
                      <a:pt x="48" y="210"/>
                      <a:pt x="45" y="230"/>
                      <a:pt x="39" y="236"/>
                    </a:cubicBezTo>
                    <a:cubicBezTo>
                      <a:pt x="32" y="245"/>
                      <a:pt x="20" y="246"/>
                      <a:pt x="8" y="247"/>
                    </a:cubicBezTo>
                    <a:cubicBezTo>
                      <a:pt x="13" y="244"/>
                      <a:pt x="27" y="246"/>
                      <a:pt x="32" y="246"/>
                    </a:cubicBezTo>
                    <a:cubicBezTo>
                      <a:pt x="43" y="246"/>
                      <a:pt x="74" y="241"/>
                      <a:pt x="84" y="238"/>
                    </a:cubicBezTo>
                    <a:cubicBezTo>
                      <a:pt x="74" y="236"/>
                      <a:pt x="66" y="232"/>
                      <a:pt x="62" y="223"/>
                    </a:cubicBezTo>
                    <a:cubicBezTo>
                      <a:pt x="57" y="213"/>
                      <a:pt x="60" y="209"/>
                      <a:pt x="60" y="197"/>
                    </a:cubicBezTo>
                    <a:cubicBezTo>
                      <a:pt x="59" y="177"/>
                      <a:pt x="55" y="152"/>
                      <a:pt x="56" y="132"/>
                    </a:cubicBezTo>
                    <a:cubicBezTo>
                      <a:pt x="57" y="123"/>
                      <a:pt x="59" y="114"/>
                      <a:pt x="59" y="105"/>
                    </a:cubicBezTo>
                    <a:cubicBezTo>
                      <a:pt x="59" y="97"/>
                      <a:pt x="58" y="90"/>
                      <a:pt x="59" y="81"/>
                    </a:cubicBezTo>
                    <a:cubicBezTo>
                      <a:pt x="61" y="60"/>
                      <a:pt x="69" y="30"/>
                      <a:pt x="76" y="9"/>
                    </a:cubicBezTo>
                    <a:cubicBezTo>
                      <a:pt x="70" y="18"/>
                      <a:pt x="59" y="7"/>
                      <a:pt x="56" y="5"/>
                    </a:cubicBezTo>
                    <a:cubicBezTo>
                      <a:pt x="49" y="1"/>
                      <a:pt x="38" y="1"/>
                      <a:pt x="31" y="1"/>
                    </a:cubicBezTo>
                  </a:path>
                </a:pathLst>
              </a:custGeom>
              <a:solidFill>
                <a:srgbClr val="E1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" name="Freeform 1133">
                <a:extLst>
                  <a:ext uri="{FF2B5EF4-FFF2-40B4-BE49-F238E27FC236}">
                    <a16:creationId xmlns:a16="http://schemas.microsoft.com/office/drawing/2014/main" id="{99BBFED5-84A5-4199-8F39-46E351DC0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2504"/>
                <a:ext cx="46" cy="33"/>
              </a:xfrm>
              <a:custGeom>
                <a:avLst/>
                <a:gdLst>
                  <a:gd name="T0" fmla="*/ 53 w 21"/>
                  <a:gd name="T1" fmla="*/ 28 h 14"/>
                  <a:gd name="T2" fmla="*/ 177 w 21"/>
                  <a:gd name="T3" fmla="*/ 134 h 14"/>
                  <a:gd name="T4" fmla="*/ 105 w 21"/>
                  <a:gd name="T5" fmla="*/ 12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14">
                    <a:moveTo>
                      <a:pt x="5" y="2"/>
                    </a:moveTo>
                    <a:cubicBezTo>
                      <a:pt x="0" y="10"/>
                      <a:pt x="13" y="14"/>
                      <a:pt x="17" y="10"/>
                    </a:cubicBezTo>
                    <a:cubicBezTo>
                      <a:pt x="21" y="6"/>
                      <a:pt x="15" y="0"/>
                      <a:pt x="10" y="1"/>
                    </a:cubicBezTo>
                  </a:path>
                </a:pathLst>
              </a:custGeom>
              <a:solidFill>
                <a:srgbClr val="E1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" name="Freeform 1134">
                <a:extLst>
                  <a:ext uri="{FF2B5EF4-FFF2-40B4-BE49-F238E27FC236}">
                    <a16:creationId xmlns:a16="http://schemas.microsoft.com/office/drawing/2014/main" id="{A4B7D6F7-DF26-4668-8B6E-B7F5B8A62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511"/>
                <a:ext cx="66" cy="42"/>
              </a:xfrm>
              <a:custGeom>
                <a:avLst/>
                <a:gdLst>
                  <a:gd name="T0" fmla="*/ 161 w 30"/>
                  <a:gd name="T1" fmla="*/ 0 h 18"/>
                  <a:gd name="T2" fmla="*/ 202 w 30"/>
                  <a:gd name="T3" fmla="*/ 0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" h="18">
                    <a:moveTo>
                      <a:pt x="15" y="0"/>
                    </a:moveTo>
                    <a:cubicBezTo>
                      <a:pt x="0" y="18"/>
                      <a:pt x="30" y="10"/>
                      <a:pt x="19" y="0"/>
                    </a:cubicBezTo>
                  </a:path>
                </a:pathLst>
              </a:custGeom>
              <a:solidFill>
                <a:srgbClr val="E1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" name="Freeform 1135">
                <a:extLst>
                  <a:ext uri="{FF2B5EF4-FFF2-40B4-BE49-F238E27FC236}">
                    <a16:creationId xmlns:a16="http://schemas.microsoft.com/office/drawing/2014/main" id="{8474D7AC-2690-4E86-BD05-83E5BEDE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" y="2476"/>
                <a:ext cx="57" cy="37"/>
              </a:xfrm>
              <a:custGeom>
                <a:avLst/>
                <a:gdLst>
                  <a:gd name="T0" fmla="*/ 158 w 26"/>
                  <a:gd name="T1" fmla="*/ 65 h 16"/>
                  <a:gd name="T2" fmla="*/ 149 w 26"/>
                  <a:gd name="T3" fmla="*/ 160 h 16"/>
                  <a:gd name="T4" fmla="*/ 116 w 26"/>
                  <a:gd name="T5" fmla="*/ 8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16">
                    <a:moveTo>
                      <a:pt x="15" y="5"/>
                    </a:moveTo>
                    <a:cubicBezTo>
                      <a:pt x="4" y="2"/>
                      <a:pt x="0" y="16"/>
                      <a:pt x="14" y="13"/>
                    </a:cubicBezTo>
                    <a:cubicBezTo>
                      <a:pt x="26" y="10"/>
                      <a:pt x="15" y="0"/>
                      <a:pt x="11" y="7"/>
                    </a:cubicBezTo>
                  </a:path>
                </a:pathLst>
              </a:custGeom>
              <a:solidFill>
                <a:srgbClr val="E1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" name="Freeform 1136">
                <a:extLst>
                  <a:ext uri="{FF2B5EF4-FFF2-40B4-BE49-F238E27FC236}">
                    <a16:creationId xmlns:a16="http://schemas.microsoft.com/office/drawing/2014/main" id="{89C82EC5-DC6D-414A-8C3C-B352AB416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" y="2478"/>
                <a:ext cx="47" cy="31"/>
              </a:xfrm>
              <a:custGeom>
                <a:avLst/>
                <a:gdLst>
                  <a:gd name="T0" fmla="*/ 90 w 21"/>
                  <a:gd name="T1" fmla="*/ 29 h 13"/>
                  <a:gd name="T2" fmla="*/ 226 w 21"/>
                  <a:gd name="T3" fmla="*/ 98 h 13"/>
                  <a:gd name="T4" fmla="*/ 235 w 21"/>
                  <a:gd name="T5" fmla="*/ 69 h 13"/>
                  <a:gd name="T6" fmla="*/ 145 w 21"/>
                  <a:gd name="T7" fmla="*/ 29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13">
                    <a:moveTo>
                      <a:pt x="8" y="2"/>
                    </a:moveTo>
                    <a:cubicBezTo>
                      <a:pt x="0" y="12"/>
                      <a:pt x="16" y="13"/>
                      <a:pt x="20" y="7"/>
                    </a:cubicBezTo>
                    <a:cubicBezTo>
                      <a:pt x="20" y="6"/>
                      <a:pt x="21" y="6"/>
                      <a:pt x="21" y="5"/>
                    </a:cubicBezTo>
                    <a:cubicBezTo>
                      <a:pt x="19" y="2"/>
                      <a:pt x="16" y="0"/>
                      <a:pt x="13" y="2"/>
                    </a:cubicBezTo>
                  </a:path>
                </a:pathLst>
              </a:custGeom>
              <a:solidFill>
                <a:srgbClr val="E1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" name="Freeform 1137">
                <a:extLst>
                  <a:ext uri="{FF2B5EF4-FFF2-40B4-BE49-F238E27FC236}">
                    <a16:creationId xmlns:a16="http://schemas.microsoft.com/office/drawing/2014/main" id="{0F4ED48C-7A8F-408B-A451-284C57340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2518"/>
                <a:ext cx="33" cy="40"/>
              </a:xfrm>
              <a:custGeom>
                <a:avLst/>
                <a:gdLst>
                  <a:gd name="T0" fmla="*/ 73 w 15"/>
                  <a:gd name="T1" fmla="*/ 28 h 17"/>
                  <a:gd name="T2" fmla="*/ 106 w 15"/>
                  <a:gd name="T3" fmla="*/ 172 h 17"/>
                  <a:gd name="T4" fmla="*/ 97 w 15"/>
                  <a:gd name="T5" fmla="*/ 38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7">
                    <a:moveTo>
                      <a:pt x="7" y="2"/>
                    </a:moveTo>
                    <a:cubicBezTo>
                      <a:pt x="0" y="6"/>
                      <a:pt x="4" y="17"/>
                      <a:pt x="10" y="13"/>
                    </a:cubicBezTo>
                    <a:cubicBezTo>
                      <a:pt x="15" y="9"/>
                      <a:pt x="13" y="0"/>
                      <a:pt x="9" y="3"/>
                    </a:cubicBezTo>
                  </a:path>
                </a:pathLst>
              </a:custGeom>
              <a:solidFill>
                <a:srgbClr val="E1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" name="Freeform 1138">
                <a:extLst>
                  <a:ext uri="{FF2B5EF4-FFF2-40B4-BE49-F238E27FC236}">
                    <a16:creationId xmlns:a16="http://schemas.microsoft.com/office/drawing/2014/main" id="{DB53039B-A384-446F-87AE-4F248B31B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2457"/>
                <a:ext cx="59" cy="35"/>
              </a:xfrm>
              <a:custGeom>
                <a:avLst/>
                <a:gdLst>
                  <a:gd name="T0" fmla="*/ 125 w 27"/>
                  <a:gd name="T1" fmla="*/ 65 h 15"/>
                  <a:gd name="T2" fmla="*/ 149 w 27"/>
                  <a:gd name="T3" fmla="*/ 180 h 15"/>
                  <a:gd name="T4" fmla="*/ 125 w 27"/>
                  <a:gd name="T5" fmla="*/ 49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15">
                    <a:moveTo>
                      <a:pt x="12" y="5"/>
                    </a:moveTo>
                    <a:cubicBezTo>
                      <a:pt x="0" y="5"/>
                      <a:pt x="3" y="15"/>
                      <a:pt x="14" y="14"/>
                    </a:cubicBezTo>
                    <a:cubicBezTo>
                      <a:pt x="27" y="13"/>
                      <a:pt x="17" y="0"/>
                      <a:pt x="12" y="4"/>
                    </a:cubicBezTo>
                  </a:path>
                </a:pathLst>
              </a:custGeom>
              <a:solidFill>
                <a:srgbClr val="E1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" name="Freeform 1139">
                <a:extLst>
                  <a:ext uri="{FF2B5EF4-FFF2-40B4-BE49-F238E27FC236}">
                    <a16:creationId xmlns:a16="http://schemas.microsoft.com/office/drawing/2014/main" id="{EFA78A43-64B8-466D-AA74-DCA8FE9B7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2" y="2497"/>
                <a:ext cx="101" cy="38"/>
              </a:xfrm>
              <a:custGeom>
                <a:avLst/>
                <a:gdLst>
                  <a:gd name="T0" fmla="*/ 318 w 46"/>
                  <a:gd name="T1" fmla="*/ 0 h 16"/>
                  <a:gd name="T2" fmla="*/ 362 w 46"/>
                  <a:gd name="T3" fmla="*/ 29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6" h="16">
                    <a:moveTo>
                      <a:pt x="30" y="0"/>
                    </a:moveTo>
                    <a:cubicBezTo>
                      <a:pt x="0" y="10"/>
                      <a:pt x="46" y="16"/>
                      <a:pt x="34" y="2"/>
                    </a:cubicBezTo>
                  </a:path>
                </a:pathLst>
              </a:custGeom>
              <a:solidFill>
                <a:srgbClr val="E1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" name="Freeform 1140">
                <a:extLst>
                  <a:ext uri="{FF2B5EF4-FFF2-40B4-BE49-F238E27FC236}">
                    <a16:creationId xmlns:a16="http://schemas.microsoft.com/office/drawing/2014/main" id="{730D40A8-CC45-44D7-B5C0-D61772BDF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4" y="2454"/>
                <a:ext cx="53" cy="38"/>
              </a:xfrm>
              <a:custGeom>
                <a:avLst/>
                <a:gdLst>
                  <a:gd name="T0" fmla="*/ 117 w 24"/>
                  <a:gd name="T1" fmla="*/ 57 h 16"/>
                  <a:gd name="T2" fmla="*/ 97 w 24"/>
                  <a:gd name="T3" fmla="*/ 204 h 16"/>
                  <a:gd name="T4" fmla="*/ 161 w 24"/>
                  <a:gd name="T5" fmla="*/ 69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16">
                    <a:moveTo>
                      <a:pt x="11" y="4"/>
                    </a:moveTo>
                    <a:cubicBezTo>
                      <a:pt x="4" y="0"/>
                      <a:pt x="0" y="13"/>
                      <a:pt x="9" y="15"/>
                    </a:cubicBezTo>
                    <a:cubicBezTo>
                      <a:pt x="15" y="16"/>
                      <a:pt x="24" y="8"/>
                      <a:pt x="15" y="5"/>
                    </a:cubicBezTo>
                  </a:path>
                </a:pathLst>
              </a:custGeom>
              <a:solidFill>
                <a:srgbClr val="E1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" name="Freeform 1141">
                <a:extLst>
                  <a:ext uri="{FF2B5EF4-FFF2-40B4-BE49-F238E27FC236}">
                    <a16:creationId xmlns:a16="http://schemas.microsoft.com/office/drawing/2014/main" id="{4E59E92C-ED67-4B97-A57D-3325AAC38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" y="2457"/>
                <a:ext cx="38" cy="26"/>
              </a:xfrm>
              <a:custGeom>
                <a:avLst/>
                <a:gdLst>
                  <a:gd name="T0" fmla="*/ 80 w 17"/>
                  <a:gd name="T1" fmla="*/ 0 h 11"/>
                  <a:gd name="T2" fmla="*/ 65 w 17"/>
                  <a:gd name="T3" fmla="*/ 135 h 11"/>
                  <a:gd name="T4" fmla="*/ 145 w 17"/>
                  <a:gd name="T5" fmla="*/ 28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1">
                    <a:moveTo>
                      <a:pt x="7" y="0"/>
                    </a:moveTo>
                    <a:cubicBezTo>
                      <a:pt x="1" y="1"/>
                      <a:pt x="0" y="8"/>
                      <a:pt x="6" y="10"/>
                    </a:cubicBezTo>
                    <a:cubicBezTo>
                      <a:pt x="11" y="11"/>
                      <a:pt x="17" y="7"/>
                      <a:pt x="13" y="2"/>
                    </a:cubicBezTo>
                  </a:path>
                </a:pathLst>
              </a:custGeom>
              <a:solidFill>
                <a:srgbClr val="E1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" name="Freeform 1142">
                <a:extLst>
                  <a:ext uri="{FF2B5EF4-FFF2-40B4-BE49-F238E27FC236}">
                    <a16:creationId xmlns:a16="http://schemas.microsoft.com/office/drawing/2014/main" id="{3E37C25E-132E-4DBB-8EA0-DC2EC7295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" y="2495"/>
                <a:ext cx="35" cy="23"/>
              </a:xfrm>
              <a:custGeom>
                <a:avLst/>
                <a:gdLst>
                  <a:gd name="T0" fmla="*/ 96 w 16"/>
                  <a:gd name="T1" fmla="*/ 0 h 10"/>
                  <a:gd name="T2" fmla="*/ 105 w 16"/>
                  <a:gd name="T3" fmla="*/ 110 h 10"/>
                  <a:gd name="T4" fmla="*/ 116 w 16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0">
                    <a:moveTo>
                      <a:pt x="9" y="0"/>
                    </a:moveTo>
                    <a:cubicBezTo>
                      <a:pt x="0" y="0"/>
                      <a:pt x="3" y="10"/>
                      <a:pt x="10" y="9"/>
                    </a:cubicBezTo>
                    <a:cubicBezTo>
                      <a:pt x="16" y="8"/>
                      <a:pt x="16" y="2"/>
                      <a:pt x="11" y="0"/>
                    </a:cubicBezTo>
                  </a:path>
                </a:pathLst>
              </a:custGeom>
              <a:solidFill>
                <a:srgbClr val="E1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" name="Freeform 1143">
                <a:extLst>
                  <a:ext uri="{FF2B5EF4-FFF2-40B4-BE49-F238E27FC236}">
                    <a16:creationId xmlns:a16="http://schemas.microsoft.com/office/drawing/2014/main" id="{0FB9B739-B5E7-4BE2-BF3A-327538F24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2466"/>
                <a:ext cx="31" cy="21"/>
              </a:xfrm>
              <a:custGeom>
                <a:avLst/>
                <a:gdLst>
                  <a:gd name="T0" fmla="*/ 78 w 14"/>
                  <a:gd name="T1" fmla="*/ 0 h 9"/>
                  <a:gd name="T2" fmla="*/ 0 w 14"/>
                  <a:gd name="T3" fmla="*/ 37 h 9"/>
                  <a:gd name="T4" fmla="*/ 153 w 14"/>
                  <a:gd name="T5" fmla="*/ 28 h 9"/>
                  <a:gd name="T6" fmla="*/ 97 w 1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4" y="0"/>
                      <a:pt x="2" y="1"/>
                      <a:pt x="0" y="3"/>
                    </a:cubicBezTo>
                    <a:cubicBezTo>
                      <a:pt x="3" y="9"/>
                      <a:pt x="13" y="8"/>
                      <a:pt x="14" y="2"/>
                    </a:cubicBezTo>
                    <a:cubicBezTo>
                      <a:pt x="12" y="0"/>
                      <a:pt x="11" y="0"/>
                      <a:pt x="9" y="0"/>
                    </a:cubicBezTo>
                  </a:path>
                </a:pathLst>
              </a:custGeom>
              <a:solidFill>
                <a:srgbClr val="E1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" name="Freeform 1144">
                <a:extLst>
                  <a:ext uri="{FF2B5EF4-FFF2-40B4-BE49-F238E27FC236}">
                    <a16:creationId xmlns:a16="http://schemas.microsoft.com/office/drawing/2014/main" id="{22D80F36-1EA3-4C65-AE60-68D8BFFDC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2478"/>
                <a:ext cx="24" cy="12"/>
              </a:xfrm>
              <a:custGeom>
                <a:avLst/>
                <a:gdLst>
                  <a:gd name="T0" fmla="*/ 44 w 11"/>
                  <a:gd name="T1" fmla="*/ 0 h 5"/>
                  <a:gd name="T2" fmla="*/ 113 w 11"/>
                  <a:gd name="T3" fmla="*/ 29 h 5"/>
                  <a:gd name="T4" fmla="*/ 52 w 11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4" y="0"/>
                    </a:moveTo>
                    <a:cubicBezTo>
                      <a:pt x="0" y="5"/>
                      <a:pt x="8" y="5"/>
                      <a:pt x="11" y="2"/>
                    </a:cubicBezTo>
                    <a:cubicBezTo>
                      <a:pt x="10" y="0"/>
                      <a:pt x="8" y="0"/>
                      <a:pt x="5" y="0"/>
                    </a:cubicBezTo>
                  </a:path>
                </a:pathLst>
              </a:custGeom>
              <a:solidFill>
                <a:srgbClr val="E1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" name="Freeform 1145">
                <a:extLst>
                  <a:ext uri="{FF2B5EF4-FFF2-40B4-BE49-F238E27FC236}">
                    <a16:creationId xmlns:a16="http://schemas.microsoft.com/office/drawing/2014/main" id="{39AD55AD-633F-4076-85A7-8BAA9CC70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2483"/>
                <a:ext cx="42" cy="23"/>
              </a:xfrm>
              <a:custGeom>
                <a:avLst/>
                <a:gdLst>
                  <a:gd name="T0" fmla="*/ 97 w 19"/>
                  <a:gd name="T1" fmla="*/ 0 h 10"/>
                  <a:gd name="T2" fmla="*/ 97 w 19"/>
                  <a:gd name="T3" fmla="*/ 110 h 10"/>
                  <a:gd name="T4" fmla="*/ 117 w 19"/>
                  <a:gd name="T5" fmla="*/ 12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0">
                    <a:moveTo>
                      <a:pt x="9" y="0"/>
                    </a:moveTo>
                    <a:cubicBezTo>
                      <a:pt x="2" y="2"/>
                      <a:pt x="0" y="10"/>
                      <a:pt x="9" y="9"/>
                    </a:cubicBezTo>
                    <a:cubicBezTo>
                      <a:pt x="17" y="8"/>
                      <a:pt x="19" y="0"/>
                      <a:pt x="11" y="1"/>
                    </a:cubicBezTo>
                  </a:path>
                </a:pathLst>
              </a:custGeom>
              <a:solidFill>
                <a:srgbClr val="E1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" name="Freeform 1146">
                <a:extLst>
                  <a:ext uri="{FF2B5EF4-FFF2-40B4-BE49-F238E27FC236}">
                    <a16:creationId xmlns:a16="http://schemas.microsoft.com/office/drawing/2014/main" id="{87C9A1BD-B321-40E9-894D-D6F367919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450"/>
                <a:ext cx="36" cy="21"/>
              </a:xfrm>
              <a:custGeom>
                <a:avLst/>
                <a:gdLst>
                  <a:gd name="T0" fmla="*/ 56 w 16"/>
                  <a:gd name="T1" fmla="*/ 12 h 9"/>
                  <a:gd name="T2" fmla="*/ 173 w 16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9">
                    <a:moveTo>
                      <a:pt x="5" y="1"/>
                    </a:moveTo>
                    <a:cubicBezTo>
                      <a:pt x="0" y="9"/>
                      <a:pt x="16" y="9"/>
                      <a:pt x="15" y="0"/>
                    </a:cubicBezTo>
                  </a:path>
                </a:pathLst>
              </a:custGeom>
              <a:solidFill>
                <a:srgbClr val="E1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" name="Freeform 1147">
                <a:extLst>
                  <a:ext uri="{FF2B5EF4-FFF2-40B4-BE49-F238E27FC236}">
                    <a16:creationId xmlns:a16="http://schemas.microsoft.com/office/drawing/2014/main" id="{BA6D562E-9E29-4D83-8666-DD5BCE1E0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2457"/>
                <a:ext cx="47" cy="28"/>
              </a:xfrm>
              <a:custGeom>
                <a:avLst/>
                <a:gdLst>
                  <a:gd name="T0" fmla="*/ 110 w 21"/>
                  <a:gd name="T1" fmla="*/ 28 h 12"/>
                  <a:gd name="T2" fmla="*/ 235 w 21"/>
                  <a:gd name="T3" fmla="*/ 0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12">
                    <a:moveTo>
                      <a:pt x="10" y="2"/>
                    </a:moveTo>
                    <a:cubicBezTo>
                      <a:pt x="0" y="6"/>
                      <a:pt x="20" y="12"/>
                      <a:pt x="21" y="0"/>
                    </a:cubicBezTo>
                  </a:path>
                </a:pathLst>
              </a:custGeom>
              <a:solidFill>
                <a:srgbClr val="E1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" name="Freeform 1148">
                <a:extLst>
                  <a:ext uri="{FF2B5EF4-FFF2-40B4-BE49-F238E27FC236}">
                    <a16:creationId xmlns:a16="http://schemas.microsoft.com/office/drawing/2014/main" id="{3F425670-9C1A-45B4-96B5-CC8013B51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7" y="2473"/>
                <a:ext cx="44" cy="36"/>
              </a:xfrm>
              <a:custGeom>
                <a:avLst/>
                <a:gdLst>
                  <a:gd name="T0" fmla="*/ 150 w 20"/>
                  <a:gd name="T1" fmla="*/ 0 h 15"/>
                  <a:gd name="T2" fmla="*/ 213 w 20"/>
                  <a:gd name="T3" fmla="*/ 0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15">
                    <a:moveTo>
                      <a:pt x="14" y="0"/>
                    </a:moveTo>
                    <a:cubicBezTo>
                      <a:pt x="0" y="3"/>
                      <a:pt x="18" y="15"/>
                      <a:pt x="20" y="0"/>
                    </a:cubicBezTo>
                  </a:path>
                </a:pathLst>
              </a:custGeom>
              <a:solidFill>
                <a:srgbClr val="E1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" name="Freeform 1149">
                <a:extLst>
                  <a:ext uri="{FF2B5EF4-FFF2-40B4-BE49-F238E27FC236}">
                    <a16:creationId xmlns:a16="http://schemas.microsoft.com/office/drawing/2014/main" id="{066C0A40-7A13-41A3-BB8A-25AF2440C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2483"/>
                <a:ext cx="24" cy="19"/>
              </a:xfrm>
              <a:custGeom>
                <a:avLst/>
                <a:gdLst>
                  <a:gd name="T0" fmla="*/ 9 w 11"/>
                  <a:gd name="T1" fmla="*/ 0 h 8"/>
                  <a:gd name="T2" fmla="*/ 0 w 11"/>
                  <a:gd name="T3" fmla="*/ 57 h 8"/>
                  <a:gd name="T4" fmla="*/ 113 w 11"/>
                  <a:gd name="T5" fmla="*/ 69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4" y="7"/>
                      <a:pt x="11" y="8"/>
                      <a:pt x="11" y="5"/>
                    </a:cubicBezTo>
                  </a:path>
                </a:pathLst>
              </a:custGeom>
              <a:solidFill>
                <a:srgbClr val="E1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" name="Freeform 1150">
                <a:extLst>
                  <a:ext uri="{FF2B5EF4-FFF2-40B4-BE49-F238E27FC236}">
                    <a16:creationId xmlns:a16="http://schemas.microsoft.com/office/drawing/2014/main" id="{C3BA0ED7-4EB0-4659-A65E-D5125F6E9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5" y="2450"/>
                <a:ext cx="33" cy="16"/>
              </a:xfrm>
              <a:custGeom>
                <a:avLst/>
                <a:gdLst>
                  <a:gd name="T0" fmla="*/ 20 w 15"/>
                  <a:gd name="T1" fmla="*/ 0 h 7"/>
                  <a:gd name="T2" fmla="*/ 161 w 15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7">
                    <a:moveTo>
                      <a:pt x="2" y="0"/>
                    </a:moveTo>
                    <a:cubicBezTo>
                      <a:pt x="0" y="7"/>
                      <a:pt x="14" y="6"/>
                      <a:pt x="15" y="0"/>
                    </a:cubicBezTo>
                  </a:path>
                </a:pathLst>
              </a:custGeom>
              <a:solidFill>
                <a:srgbClr val="E1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" name="Freeform 1151">
                <a:extLst>
                  <a:ext uri="{FF2B5EF4-FFF2-40B4-BE49-F238E27FC236}">
                    <a16:creationId xmlns:a16="http://schemas.microsoft.com/office/drawing/2014/main" id="{C4A57E4B-A08E-4FAA-9CCC-9459B841C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2471"/>
                <a:ext cx="22" cy="19"/>
              </a:xfrm>
              <a:custGeom>
                <a:avLst/>
                <a:gdLst>
                  <a:gd name="T0" fmla="*/ 53 w 10"/>
                  <a:gd name="T1" fmla="*/ 0 h 8"/>
                  <a:gd name="T2" fmla="*/ 106 w 10"/>
                  <a:gd name="T3" fmla="*/ 12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1"/>
                      <a:pt x="4" y="8"/>
                      <a:pt x="10" y="1"/>
                    </a:cubicBezTo>
                  </a:path>
                </a:pathLst>
              </a:custGeom>
              <a:solidFill>
                <a:srgbClr val="CA31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" name="Freeform 1152">
                <a:extLst>
                  <a:ext uri="{FF2B5EF4-FFF2-40B4-BE49-F238E27FC236}">
                    <a16:creationId xmlns:a16="http://schemas.microsoft.com/office/drawing/2014/main" id="{29D9AA97-ADCC-42E0-9D95-B2E465686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2462"/>
                <a:ext cx="24" cy="25"/>
              </a:xfrm>
              <a:custGeom>
                <a:avLst/>
                <a:gdLst>
                  <a:gd name="T0" fmla="*/ 96 w 11"/>
                  <a:gd name="T1" fmla="*/ 11 h 11"/>
                  <a:gd name="T2" fmla="*/ 33 w 11"/>
                  <a:gd name="T3" fmla="*/ 93 h 11"/>
                  <a:gd name="T4" fmla="*/ 113 w 11"/>
                  <a:gd name="T5" fmla="*/ 57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1">
                    <a:moveTo>
                      <a:pt x="9" y="1"/>
                    </a:moveTo>
                    <a:cubicBezTo>
                      <a:pt x="6" y="0"/>
                      <a:pt x="0" y="5"/>
                      <a:pt x="3" y="8"/>
                    </a:cubicBezTo>
                    <a:cubicBezTo>
                      <a:pt x="6" y="11"/>
                      <a:pt x="10" y="7"/>
                      <a:pt x="11" y="5"/>
                    </a:cubicBezTo>
                  </a:path>
                </a:pathLst>
              </a:custGeom>
              <a:solidFill>
                <a:srgbClr val="CA31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" name="Freeform 1153">
                <a:extLst>
                  <a:ext uri="{FF2B5EF4-FFF2-40B4-BE49-F238E27FC236}">
                    <a16:creationId xmlns:a16="http://schemas.microsoft.com/office/drawing/2014/main" id="{698F3022-F021-4A12-BFA3-4C8661492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" y="2450"/>
                <a:ext cx="13" cy="9"/>
              </a:xfrm>
              <a:custGeom>
                <a:avLst/>
                <a:gdLst>
                  <a:gd name="T0" fmla="*/ 61 w 6"/>
                  <a:gd name="T1" fmla="*/ 0 h 4"/>
                  <a:gd name="T2" fmla="*/ 0 w 6"/>
                  <a:gd name="T3" fmla="*/ 36 h 4"/>
                  <a:gd name="T4" fmla="*/ 52 w 6"/>
                  <a:gd name="T5" fmla="*/ 25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3" y="0"/>
                      <a:pt x="0" y="1"/>
                      <a:pt x="0" y="3"/>
                    </a:cubicBezTo>
                    <a:cubicBezTo>
                      <a:pt x="1" y="4"/>
                      <a:pt x="4" y="4"/>
                      <a:pt x="5" y="2"/>
                    </a:cubicBezTo>
                  </a:path>
                </a:pathLst>
              </a:custGeom>
              <a:solidFill>
                <a:srgbClr val="CA31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" name="Freeform 1154">
                <a:extLst>
                  <a:ext uri="{FF2B5EF4-FFF2-40B4-BE49-F238E27FC236}">
                    <a16:creationId xmlns:a16="http://schemas.microsoft.com/office/drawing/2014/main" id="{7AA97D6D-6FCA-4DA4-BC10-F2EAE9C2D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2457"/>
                <a:ext cx="18" cy="16"/>
              </a:xfrm>
              <a:custGeom>
                <a:avLst/>
                <a:gdLst>
                  <a:gd name="T0" fmla="*/ 56 w 8"/>
                  <a:gd name="T1" fmla="*/ 11 h 7"/>
                  <a:gd name="T2" fmla="*/ 25 w 8"/>
                  <a:gd name="T3" fmla="*/ 85 h 7"/>
                  <a:gd name="T4" fmla="*/ 92 w 8"/>
                  <a:gd name="T5" fmla="*/ 48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5" y="1"/>
                    </a:moveTo>
                    <a:cubicBezTo>
                      <a:pt x="2" y="0"/>
                      <a:pt x="0" y="4"/>
                      <a:pt x="2" y="7"/>
                    </a:cubicBezTo>
                    <a:cubicBezTo>
                      <a:pt x="4" y="7"/>
                      <a:pt x="6" y="5"/>
                      <a:pt x="8" y="4"/>
                    </a:cubicBezTo>
                  </a:path>
                </a:pathLst>
              </a:custGeom>
              <a:solidFill>
                <a:srgbClr val="CA31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" name="Freeform 1155">
                <a:extLst>
                  <a:ext uri="{FF2B5EF4-FFF2-40B4-BE49-F238E27FC236}">
                    <a16:creationId xmlns:a16="http://schemas.microsoft.com/office/drawing/2014/main" id="{A9DEA238-34B0-4AA9-8316-57FC393B5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8" y="2466"/>
                <a:ext cx="16" cy="10"/>
              </a:xfrm>
              <a:custGeom>
                <a:avLst/>
                <a:gdLst>
                  <a:gd name="T0" fmla="*/ 85 w 7"/>
                  <a:gd name="T1" fmla="*/ 20 h 4"/>
                  <a:gd name="T2" fmla="*/ 11 w 7"/>
                  <a:gd name="T3" fmla="*/ 63 h 4"/>
                  <a:gd name="T4" fmla="*/ 57 w 7"/>
                  <a:gd name="T5" fmla="*/ 5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7" y="1"/>
                    </a:moveTo>
                    <a:cubicBezTo>
                      <a:pt x="4" y="0"/>
                      <a:pt x="0" y="1"/>
                      <a:pt x="1" y="4"/>
                    </a:cubicBezTo>
                    <a:cubicBezTo>
                      <a:pt x="3" y="4"/>
                      <a:pt x="4" y="4"/>
                      <a:pt x="5" y="3"/>
                    </a:cubicBezTo>
                  </a:path>
                </a:pathLst>
              </a:custGeom>
              <a:solidFill>
                <a:srgbClr val="CA31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" name="Freeform 1156">
                <a:extLst>
                  <a:ext uri="{FF2B5EF4-FFF2-40B4-BE49-F238E27FC236}">
                    <a16:creationId xmlns:a16="http://schemas.microsoft.com/office/drawing/2014/main" id="{077A1912-DF7D-47E8-8C02-563B7CDBA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2490"/>
                <a:ext cx="23" cy="9"/>
              </a:xfrm>
              <a:custGeom>
                <a:avLst/>
                <a:gdLst>
                  <a:gd name="T0" fmla="*/ 37 w 10"/>
                  <a:gd name="T1" fmla="*/ 0 h 4"/>
                  <a:gd name="T2" fmla="*/ 37 w 10"/>
                  <a:gd name="T3" fmla="*/ 36 h 4"/>
                  <a:gd name="T4" fmla="*/ 74 w 10"/>
                  <a:gd name="T5" fmla="*/ 0 h 4"/>
                  <a:gd name="T6" fmla="*/ 122 w 10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4">
                    <a:moveTo>
                      <a:pt x="3" y="0"/>
                    </a:moveTo>
                    <a:cubicBezTo>
                      <a:pt x="0" y="0"/>
                      <a:pt x="0" y="4"/>
                      <a:pt x="3" y="3"/>
                    </a:cubicBezTo>
                    <a:cubicBezTo>
                      <a:pt x="5" y="3"/>
                      <a:pt x="5" y="1"/>
                      <a:pt x="6" y="0"/>
                    </a:cubicBezTo>
                    <a:cubicBezTo>
                      <a:pt x="7" y="0"/>
                      <a:pt x="9" y="1"/>
                      <a:pt x="10" y="0"/>
                    </a:cubicBezTo>
                  </a:path>
                </a:pathLst>
              </a:custGeom>
              <a:solidFill>
                <a:srgbClr val="CA31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" name="Freeform 1157">
                <a:extLst>
                  <a:ext uri="{FF2B5EF4-FFF2-40B4-BE49-F238E27FC236}">
                    <a16:creationId xmlns:a16="http://schemas.microsoft.com/office/drawing/2014/main" id="{C7A2E034-F478-46F0-B884-4702CFBC3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" y="2495"/>
                <a:ext cx="22" cy="18"/>
              </a:xfrm>
              <a:custGeom>
                <a:avLst/>
                <a:gdLst>
                  <a:gd name="T0" fmla="*/ 73 w 10"/>
                  <a:gd name="T1" fmla="*/ 0 h 8"/>
                  <a:gd name="T2" fmla="*/ 106 w 10"/>
                  <a:gd name="T3" fmla="*/ 25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8">
                    <a:moveTo>
                      <a:pt x="7" y="0"/>
                    </a:moveTo>
                    <a:cubicBezTo>
                      <a:pt x="0" y="3"/>
                      <a:pt x="6" y="8"/>
                      <a:pt x="10" y="2"/>
                    </a:cubicBezTo>
                  </a:path>
                </a:pathLst>
              </a:custGeom>
              <a:solidFill>
                <a:srgbClr val="CA31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" name="Freeform 1158">
                <a:extLst>
                  <a:ext uri="{FF2B5EF4-FFF2-40B4-BE49-F238E27FC236}">
                    <a16:creationId xmlns:a16="http://schemas.microsoft.com/office/drawing/2014/main" id="{83F12C7F-34C8-409B-A4B2-9326078ED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2502"/>
                <a:ext cx="23" cy="11"/>
              </a:xfrm>
              <a:custGeom>
                <a:avLst/>
                <a:gdLst>
                  <a:gd name="T0" fmla="*/ 74 w 10"/>
                  <a:gd name="T1" fmla="*/ 0 h 5"/>
                  <a:gd name="T2" fmla="*/ 0 w 10"/>
                  <a:gd name="T3" fmla="*/ 44 h 5"/>
                  <a:gd name="T4" fmla="*/ 94 w 10"/>
                  <a:gd name="T5" fmla="*/ 20 h 5"/>
                  <a:gd name="T6" fmla="*/ 122 w 10"/>
                  <a:gd name="T7" fmla="*/ 2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5">
                    <a:moveTo>
                      <a:pt x="6" y="0"/>
                    </a:moveTo>
                    <a:cubicBezTo>
                      <a:pt x="3" y="0"/>
                      <a:pt x="1" y="2"/>
                      <a:pt x="0" y="4"/>
                    </a:cubicBezTo>
                    <a:cubicBezTo>
                      <a:pt x="3" y="5"/>
                      <a:pt x="6" y="4"/>
                      <a:pt x="8" y="2"/>
                    </a:cubicBezTo>
                    <a:cubicBezTo>
                      <a:pt x="9" y="2"/>
                      <a:pt x="10" y="2"/>
                      <a:pt x="10" y="2"/>
                    </a:cubicBezTo>
                  </a:path>
                </a:pathLst>
              </a:custGeom>
              <a:solidFill>
                <a:srgbClr val="CA31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" name="Freeform 1159">
                <a:extLst>
                  <a:ext uri="{FF2B5EF4-FFF2-40B4-BE49-F238E27FC236}">
                    <a16:creationId xmlns:a16="http://schemas.microsoft.com/office/drawing/2014/main" id="{35CBD454-D724-4052-B06C-3770A5407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2490"/>
                <a:ext cx="15" cy="12"/>
              </a:xfrm>
              <a:custGeom>
                <a:avLst/>
                <a:gdLst>
                  <a:gd name="T0" fmla="*/ 19 w 7"/>
                  <a:gd name="T1" fmla="*/ 0 h 5"/>
                  <a:gd name="T2" fmla="*/ 9 w 7"/>
                  <a:gd name="T3" fmla="*/ 70 h 5"/>
                  <a:gd name="T4" fmla="*/ 69 w 7"/>
                  <a:gd name="T5" fmla="*/ 12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cubicBezTo>
                      <a:pt x="0" y="2"/>
                      <a:pt x="0" y="4"/>
                      <a:pt x="1" y="5"/>
                    </a:cubicBezTo>
                    <a:cubicBezTo>
                      <a:pt x="3" y="4"/>
                      <a:pt x="3" y="1"/>
                      <a:pt x="7" y="1"/>
                    </a:cubicBezTo>
                  </a:path>
                </a:pathLst>
              </a:custGeom>
              <a:solidFill>
                <a:srgbClr val="CA31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" name="Freeform 1160">
                <a:extLst>
                  <a:ext uri="{FF2B5EF4-FFF2-40B4-BE49-F238E27FC236}">
                    <a16:creationId xmlns:a16="http://schemas.microsoft.com/office/drawing/2014/main" id="{B89D4B28-A679-4199-ADD7-D896C7132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2483"/>
                <a:ext cx="24" cy="19"/>
              </a:xfrm>
              <a:custGeom>
                <a:avLst/>
                <a:gdLst>
                  <a:gd name="T0" fmla="*/ 96 w 11"/>
                  <a:gd name="T1" fmla="*/ 0 h 8"/>
                  <a:gd name="T2" fmla="*/ 44 w 11"/>
                  <a:gd name="T3" fmla="*/ 95 h 8"/>
                  <a:gd name="T4" fmla="*/ 113 w 11"/>
                  <a:gd name="T5" fmla="*/ 4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9" y="0"/>
                    </a:moveTo>
                    <a:cubicBezTo>
                      <a:pt x="5" y="0"/>
                      <a:pt x="0" y="6"/>
                      <a:pt x="4" y="7"/>
                    </a:cubicBezTo>
                    <a:cubicBezTo>
                      <a:pt x="7" y="8"/>
                      <a:pt x="8" y="3"/>
                      <a:pt x="11" y="3"/>
                    </a:cubicBezTo>
                  </a:path>
                </a:pathLst>
              </a:custGeom>
              <a:solidFill>
                <a:srgbClr val="CA31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" name="Freeform 1161">
                <a:extLst>
                  <a:ext uri="{FF2B5EF4-FFF2-40B4-BE49-F238E27FC236}">
                    <a16:creationId xmlns:a16="http://schemas.microsoft.com/office/drawing/2014/main" id="{5057AB58-287E-429A-A72D-74C2068C6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509"/>
                <a:ext cx="24" cy="16"/>
              </a:xfrm>
              <a:custGeom>
                <a:avLst/>
                <a:gdLst>
                  <a:gd name="T0" fmla="*/ 81 w 11"/>
                  <a:gd name="T1" fmla="*/ 0 h 7"/>
                  <a:gd name="T2" fmla="*/ 52 w 11"/>
                  <a:gd name="T3" fmla="*/ 85 h 7"/>
                  <a:gd name="T4" fmla="*/ 113 w 11"/>
                  <a:gd name="T5" fmla="*/ 25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8" y="0"/>
                    </a:moveTo>
                    <a:cubicBezTo>
                      <a:pt x="5" y="1"/>
                      <a:pt x="0" y="7"/>
                      <a:pt x="5" y="7"/>
                    </a:cubicBezTo>
                    <a:cubicBezTo>
                      <a:pt x="8" y="7"/>
                      <a:pt x="8" y="2"/>
                      <a:pt x="11" y="2"/>
                    </a:cubicBezTo>
                  </a:path>
                </a:pathLst>
              </a:custGeom>
              <a:solidFill>
                <a:srgbClr val="CA31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" name="Freeform 1162">
                <a:extLst>
                  <a:ext uri="{FF2B5EF4-FFF2-40B4-BE49-F238E27FC236}">
                    <a16:creationId xmlns:a16="http://schemas.microsoft.com/office/drawing/2014/main" id="{EF08E31E-ACA8-4F60-A49E-07C5589BD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2528"/>
                <a:ext cx="14" cy="9"/>
              </a:xfrm>
              <a:custGeom>
                <a:avLst/>
                <a:gdLst>
                  <a:gd name="T0" fmla="*/ 37 w 6"/>
                  <a:gd name="T1" fmla="*/ 0 h 4"/>
                  <a:gd name="T2" fmla="*/ 0 w 6"/>
                  <a:gd name="T3" fmla="*/ 45 h 4"/>
                  <a:gd name="T4" fmla="*/ 77 w 6"/>
                  <a:gd name="T5" fmla="*/ 45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2" y="4"/>
                      <a:pt x="4" y="4"/>
                      <a:pt x="6" y="4"/>
                    </a:cubicBezTo>
                  </a:path>
                </a:pathLst>
              </a:custGeom>
              <a:solidFill>
                <a:srgbClr val="CA31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" name="Freeform 1163">
                <a:extLst>
                  <a:ext uri="{FF2B5EF4-FFF2-40B4-BE49-F238E27FC236}">
                    <a16:creationId xmlns:a16="http://schemas.microsoft.com/office/drawing/2014/main" id="{D10F12F1-25F0-4E4B-A232-A42714C26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" y="2457"/>
                <a:ext cx="17" cy="23"/>
              </a:xfrm>
              <a:custGeom>
                <a:avLst/>
                <a:gdLst>
                  <a:gd name="T0" fmla="*/ 40 w 8"/>
                  <a:gd name="T1" fmla="*/ 28 h 10"/>
                  <a:gd name="T2" fmla="*/ 77 w 8"/>
                  <a:gd name="T3" fmla="*/ 48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0">
                    <a:moveTo>
                      <a:pt x="4" y="2"/>
                    </a:moveTo>
                    <a:cubicBezTo>
                      <a:pt x="0" y="0"/>
                      <a:pt x="1" y="10"/>
                      <a:pt x="8" y="4"/>
                    </a:cubicBezTo>
                  </a:path>
                </a:pathLst>
              </a:custGeom>
              <a:solidFill>
                <a:srgbClr val="CA31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" name="Freeform 1164">
                <a:extLst>
                  <a:ext uri="{FF2B5EF4-FFF2-40B4-BE49-F238E27FC236}">
                    <a16:creationId xmlns:a16="http://schemas.microsoft.com/office/drawing/2014/main" id="{AC90AE82-831D-4B4C-ACC6-F0CE8FAEF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" y="2447"/>
                <a:ext cx="15" cy="15"/>
              </a:xfrm>
              <a:custGeom>
                <a:avLst/>
                <a:gdLst>
                  <a:gd name="T0" fmla="*/ 51 w 7"/>
                  <a:gd name="T1" fmla="*/ 20 h 6"/>
                  <a:gd name="T2" fmla="*/ 69 w 7"/>
                  <a:gd name="T3" fmla="*/ 63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6">
                    <a:moveTo>
                      <a:pt x="5" y="1"/>
                    </a:moveTo>
                    <a:cubicBezTo>
                      <a:pt x="0" y="0"/>
                      <a:pt x="1" y="6"/>
                      <a:pt x="7" y="4"/>
                    </a:cubicBezTo>
                  </a:path>
                </a:pathLst>
              </a:custGeom>
              <a:solidFill>
                <a:srgbClr val="CA31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" name="Freeform 1165">
                <a:extLst>
                  <a:ext uri="{FF2B5EF4-FFF2-40B4-BE49-F238E27FC236}">
                    <a16:creationId xmlns:a16="http://schemas.microsoft.com/office/drawing/2014/main" id="{133E8D6B-ABDD-4A43-8DCD-950DA62D3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0" y="2478"/>
                <a:ext cx="7" cy="9"/>
              </a:xfrm>
              <a:custGeom>
                <a:avLst/>
                <a:gdLst>
                  <a:gd name="T0" fmla="*/ 37 w 3"/>
                  <a:gd name="T1" fmla="*/ 0 h 4"/>
                  <a:gd name="T2" fmla="*/ 37 w 3"/>
                  <a:gd name="T3" fmla="*/ 45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0" y="1"/>
                      <a:pt x="0" y="3"/>
                      <a:pt x="3" y="4"/>
                    </a:cubicBezTo>
                  </a:path>
                </a:pathLst>
              </a:custGeom>
              <a:solidFill>
                <a:srgbClr val="CA31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" name="Freeform 1166">
                <a:extLst>
                  <a:ext uri="{FF2B5EF4-FFF2-40B4-BE49-F238E27FC236}">
                    <a16:creationId xmlns:a16="http://schemas.microsoft.com/office/drawing/2014/main" id="{14D5717B-EB2A-47C0-B065-D99A6F042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2485"/>
                <a:ext cx="11" cy="12"/>
              </a:xfrm>
              <a:custGeom>
                <a:avLst/>
                <a:gdLst>
                  <a:gd name="T0" fmla="*/ 53 w 5"/>
                  <a:gd name="T1" fmla="*/ 0 h 5"/>
                  <a:gd name="T2" fmla="*/ 0 w 5"/>
                  <a:gd name="T3" fmla="*/ 29 h 5"/>
                  <a:gd name="T4" fmla="*/ 20 w 5"/>
                  <a:gd name="T5" fmla="*/ 7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3" y="0"/>
                      <a:pt x="1" y="0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</a:path>
                </a:pathLst>
              </a:custGeom>
              <a:solidFill>
                <a:srgbClr val="CA31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" name="Freeform 1167">
                <a:extLst>
                  <a:ext uri="{FF2B5EF4-FFF2-40B4-BE49-F238E27FC236}">
                    <a16:creationId xmlns:a16="http://schemas.microsoft.com/office/drawing/2014/main" id="{1117222D-878C-4D7B-8F22-249D09211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4" y="2476"/>
                <a:ext cx="11" cy="11"/>
              </a:xfrm>
              <a:custGeom>
                <a:avLst/>
                <a:gdLst>
                  <a:gd name="T0" fmla="*/ 53 w 5"/>
                  <a:gd name="T1" fmla="*/ 0 h 5"/>
                  <a:gd name="T2" fmla="*/ 44 w 5"/>
                  <a:gd name="T3" fmla="*/ 53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1" y="0"/>
                      <a:pt x="0" y="5"/>
                      <a:pt x="4" y="5"/>
                    </a:cubicBezTo>
                  </a:path>
                </a:pathLst>
              </a:custGeom>
              <a:solidFill>
                <a:srgbClr val="CA31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" name="Freeform 1168">
                <a:extLst>
                  <a:ext uri="{FF2B5EF4-FFF2-40B4-BE49-F238E27FC236}">
                    <a16:creationId xmlns:a16="http://schemas.microsoft.com/office/drawing/2014/main" id="{B6D81A1F-5C50-48D4-BE81-0C4CECE24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2509"/>
                <a:ext cx="13" cy="21"/>
              </a:xfrm>
              <a:custGeom>
                <a:avLst/>
                <a:gdLst>
                  <a:gd name="T0" fmla="*/ 61 w 6"/>
                  <a:gd name="T1" fmla="*/ 37 h 9"/>
                  <a:gd name="T2" fmla="*/ 43 w 6"/>
                  <a:gd name="T3" fmla="*/ 114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9">
                    <a:moveTo>
                      <a:pt x="6" y="3"/>
                    </a:moveTo>
                    <a:cubicBezTo>
                      <a:pt x="2" y="0"/>
                      <a:pt x="0" y="8"/>
                      <a:pt x="4" y="9"/>
                    </a:cubicBezTo>
                  </a:path>
                </a:pathLst>
              </a:custGeom>
              <a:solidFill>
                <a:srgbClr val="CA31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" name="Freeform 1169">
                <a:extLst>
                  <a:ext uri="{FF2B5EF4-FFF2-40B4-BE49-F238E27FC236}">
                    <a16:creationId xmlns:a16="http://schemas.microsoft.com/office/drawing/2014/main" id="{58B57640-49B4-4B71-B9AC-8C4B149E1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2525"/>
                <a:ext cx="16" cy="26"/>
              </a:xfrm>
              <a:custGeom>
                <a:avLst/>
                <a:gdLst>
                  <a:gd name="T0" fmla="*/ 37 w 7"/>
                  <a:gd name="T1" fmla="*/ 0 h 11"/>
                  <a:gd name="T2" fmla="*/ 0 w 7"/>
                  <a:gd name="T3" fmla="*/ 135 h 11"/>
                  <a:gd name="T4" fmla="*/ 57 w 7"/>
                  <a:gd name="T5" fmla="*/ 12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cubicBezTo>
                      <a:pt x="3" y="4"/>
                      <a:pt x="4" y="7"/>
                      <a:pt x="0" y="10"/>
                    </a:cubicBezTo>
                    <a:cubicBezTo>
                      <a:pt x="7" y="11"/>
                      <a:pt x="7" y="5"/>
                      <a:pt x="5" y="1"/>
                    </a:cubicBezTo>
                  </a:path>
                </a:pathLst>
              </a:custGeom>
              <a:solidFill>
                <a:srgbClr val="F0A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" name="Freeform 1170">
                <a:extLst>
                  <a:ext uri="{FF2B5EF4-FFF2-40B4-BE49-F238E27FC236}">
                    <a16:creationId xmlns:a16="http://schemas.microsoft.com/office/drawing/2014/main" id="{7C7CD3FE-0A78-408C-B206-8FAD7D661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5" y="2511"/>
                <a:ext cx="28" cy="21"/>
              </a:xfrm>
              <a:custGeom>
                <a:avLst/>
                <a:gdLst>
                  <a:gd name="T0" fmla="*/ 0 w 13"/>
                  <a:gd name="T1" fmla="*/ 65 h 9"/>
                  <a:gd name="T2" fmla="*/ 69 w 13"/>
                  <a:gd name="T3" fmla="*/ 0 h 9"/>
                  <a:gd name="T4" fmla="*/ 19 w 13"/>
                  <a:gd name="T5" fmla="*/ 77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6"/>
                      <a:pt x="8" y="4"/>
                      <a:pt x="7" y="0"/>
                    </a:cubicBezTo>
                    <a:cubicBezTo>
                      <a:pt x="13" y="1"/>
                      <a:pt x="7" y="9"/>
                      <a:pt x="2" y="6"/>
                    </a:cubicBezTo>
                  </a:path>
                </a:pathLst>
              </a:custGeom>
              <a:solidFill>
                <a:srgbClr val="F0A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" name="Freeform 1171">
                <a:extLst>
                  <a:ext uri="{FF2B5EF4-FFF2-40B4-BE49-F238E27FC236}">
                    <a16:creationId xmlns:a16="http://schemas.microsoft.com/office/drawing/2014/main" id="{29F10BD4-FE85-4BB0-8C72-FF854D442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2480"/>
                <a:ext cx="20" cy="17"/>
              </a:xfrm>
              <a:custGeom>
                <a:avLst/>
                <a:gdLst>
                  <a:gd name="T0" fmla="*/ 0 w 9"/>
                  <a:gd name="T1" fmla="*/ 70 h 7"/>
                  <a:gd name="T2" fmla="*/ 98 w 9"/>
                  <a:gd name="T3" fmla="*/ 0 h 7"/>
                  <a:gd name="T4" fmla="*/ 20 w 9"/>
                  <a:gd name="T5" fmla="*/ 8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0" y="5"/>
                    </a:moveTo>
                    <a:cubicBezTo>
                      <a:pt x="3" y="4"/>
                      <a:pt x="6" y="2"/>
                      <a:pt x="9" y="0"/>
                    </a:cubicBezTo>
                    <a:cubicBezTo>
                      <a:pt x="8" y="4"/>
                      <a:pt x="7" y="7"/>
                      <a:pt x="2" y="6"/>
                    </a:cubicBezTo>
                  </a:path>
                </a:pathLst>
              </a:custGeom>
              <a:solidFill>
                <a:srgbClr val="F0A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" name="Freeform 1172">
                <a:extLst>
                  <a:ext uri="{FF2B5EF4-FFF2-40B4-BE49-F238E27FC236}">
                    <a16:creationId xmlns:a16="http://schemas.microsoft.com/office/drawing/2014/main" id="{7296B609-4449-4803-B28E-D1F23923B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" y="2506"/>
                <a:ext cx="23" cy="24"/>
              </a:xfrm>
              <a:custGeom>
                <a:avLst/>
                <a:gdLst>
                  <a:gd name="T0" fmla="*/ 0 w 10"/>
                  <a:gd name="T1" fmla="*/ 70 h 10"/>
                  <a:gd name="T2" fmla="*/ 110 w 10"/>
                  <a:gd name="T3" fmla="*/ 0 h 10"/>
                  <a:gd name="T4" fmla="*/ 37 w 10"/>
                  <a:gd name="T5" fmla="*/ 98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0" y="5"/>
                    </a:moveTo>
                    <a:cubicBezTo>
                      <a:pt x="4" y="7"/>
                      <a:pt x="7" y="4"/>
                      <a:pt x="9" y="0"/>
                    </a:cubicBezTo>
                    <a:cubicBezTo>
                      <a:pt x="10" y="4"/>
                      <a:pt x="8" y="10"/>
                      <a:pt x="3" y="7"/>
                    </a:cubicBezTo>
                  </a:path>
                </a:pathLst>
              </a:custGeom>
              <a:solidFill>
                <a:srgbClr val="F0A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" name="Freeform 1173">
                <a:extLst>
                  <a:ext uri="{FF2B5EF4-FFF2-40B4-BE49-F238E27FC236}">
                    <a16:creationId xmlns:a16="http://schemas.microsoft.com/office/drawing/2014/main" id="{1A009038-ACAB-45C3-A54B-1178B9FF1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2473"/>
                <a:ext cx="24" cy="17"/>
              </a:xfrm>
              <a:custGeom>
                <a:avLst/>
                <a:gdLst>
                  <a:gd name="T0" fmla="*/ 0 w 11"/>
                  <a:gd name="T1" fmla="*/ 87 h 7"/>
                  <a:gd name="T2" fmla="*/ 96 w 11"/>
                  <a:gd name="T3" fmla="*/ 0 h 7"/>
                  <a:gd name="T4" fmla="*/ 44 w 11"/>
                  <a:gd name="T5" fmla="*/ 8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0" y="6"/>
                    </a:moveTo>
                    <a:cubicBezTo>
                      <a:pt x="4" y="7"/>
                      <a:pt x="7" y="2"/>
                      <a:pt x="9" y="0"/>
                    </a:cubicBezTo>
                    <a:cubicBezTo>
                      <a:pt x="11" y="3"/>
                      <a:pt x="7" y="5"/>
                      <a:pt x="4" y="6"/>
                    </a:cubicBezTo>
                  </a:path>
                </a:pathLst>
              </a:custGeom>
              <a:solidFill>
                <a:srgbClr val="F0A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" name="Freeform 1174">
                <a:extLst>
                  <a:ext uri="{FF2B5EF4-FFF2-40B4-BE49-F238E27FC236}">
                    <a16:creationId xmlns:a16="http://schemas.microsoft.com/office/drawing/2014/main" id="{424CF051-2FD1-4527-9679-F0A40F5C7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" y="2490"/>
                <a:ext cx="22" cy="19"/>
              </a:xfrm>
              <a:custGeom>
                <a:avLst/>
                <a:gdLst>
                  <a:gd name="T0" fmla="*/ 0 w 10"/>
                  <a:gd name="T1" fmla="*/ 107 h 8"/>
                  <a:gd name="T2" fmla="*/ 64 w 10"/>
                  <a:gd name="T3" fmla="*/ 0 h 8"/>
                  <a:gd name="T4" fmla="*/ 20 w 10"/>
                  <a:gd name="T5" fmla="*/ 107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0" y="8"/>
                    </a:moveTo>
                    <a:cubicBezTo>
                      <a:pt x="3" y="7"/>
                      <a:pt x="6" y="3"/>
                      <a:pt x="6" y="0"/>
                    </a:cubicBezTo>
                    <a:cubicBezTo>
                      <a:pt x="10" y="5"/>
                      <a:pt x="6" y="5"/>
                      <a:pt x="2" y="8"/>
                    </a:cubicBezTo>
                  </a:path>
                </a:pathLst>
              </a:custGeom>
              <a:solidFill>
                <a:srgbClr val="F0A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" name="Freeform 1175">
                <a:extLst>
                  <a:ext uri="{FF2B5EF4-FFF2-40B4-BE49-F238E27FC236}">
                    <a16:creationId xmlns:a16="http://schemas.microsoft.com/office/drawing/2014/main" id="{E3D63D4F-099A-418D-A6C4-F2401675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2473"/>
                <a:ext cx="22" cy="19"/>
              </a:xfrm>
              <a:custGeom>
                <a:avLst/>
                <a:gdLst>
                  <a:gd name="T0" fmla="*/ 0 w 10"/>
                  <a:gd name="T1" fmla="*/ 95 h 8"/>
                  <a:gd name="T2" fmla="*/ 88 w 10"/>
                  <a:gd name="T3" fmla="*/ 0 h 8"/>
                  <a:gd name="T4" fmla="*/ 44 w 10"/>
                  <a:gd name="T5" fmla="*/ 107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0" y="7"/>
                    </a:moveTo>
                    <a:cubicBezTo>
                      <a:pt x="3" y="6"/>
                      <a:pt x="9" y="4"/>
                      <a:pt x="8" y="0"/>
                    </a:cubicBezTo>
                    <a:cubicBezTo>
                      <a:pt x="10" y="5"/>
                      <a:pt x="10" y="7"/>
                      <a:pt x="4" y="8"/>
                    </a:cubicBezTo>
                  </a:path>
                </a:pathLst>
              </a:custGeom>
              <a:solidFill>
                <a:srgbClr val="F0A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" name="Freeform 1176">
                <a:extLst>
                  <a:ext uri="{FF2B5EF4-FFF2-40B4-BE49-F238E27FC236}">
                    <a16:creationId xmlns:a16="http://schemas.microsoft.com/office/drawing/2014/main" id="{AED3657A-6B39-4AD3-B592-6986DB9C2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" y="2492"/>
                <a:ext cx="25" cy="19"/>
              </a:xfrm>
              <a:custGeom>
                <a:avLst/>
                <a:gdLst>
                  <a:gd name="T0" fmla="*/ 0 w 11"/>
                  <a:gd name="T1" fmla="*/ 69 h 8"/>
                  <a:gd name="T2" fmla="*/ 93 w 11"/>
                  <a:gd name="T3" fmla="*/ 0 h 8"/>
                  <a:gd name="T4" fmla="*/ 45 w 11"/>
                  <a:gd name="T5" fmla="*/ 95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0" y="5"/>
                    </a:moveTo>
                    <a:cubicBezTo>
                      <a:pt x="3" y="6"/>
                      <a:pt x="8" y="4"/>
                      <a:pt x="8" y="0"/>
                    </a:cubicBezTo>
                    <a:cubicBezTo>
                      <a:pt x="10" y="5"/>
                      <a:pt x="11" y="8"/>
                      <a:pt x="4" y="7"/>
                    </a:cubicBezTo>
                  </a:path>
                </a:pathLst>
              </a:custGeom>
              <a:solidFill>
                <a:srgbClr val="F0A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" name="Freeform 1177">
                <a:extLst>
                  <a:ext uri="{FF2B5EF4-FFF2-40B4-BE49-F238E27FC236}">
                    <a16:creationId xmlns:a16="http://schemas.microsoft.com/office/drawing/2014/main" id="{297A1727-D16E-4F7C-A38A-1E27548BA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2495"/>
                <a:ext cx="18" cy="18"/>
              </a:xfrm>
              <a:custGeom>
                <a:avLst/>
                <a:gdLst>
                  <a:gd name="T0" fmla="*/ 0 w 8"/>
                  <a:gd name="T1" fmla="*/ 81 h 8"/>
                  <a:gd name="T2" fmla="*/ 72 w 8"/>
                  <a:gd name="T3" fmla="*/ 0 h 8"/>
                  <a:gd name="T4" fmla="*/ 36 w 8"/>
                  <a:gd name="T5" fmla="*/ 92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0" y="7"/>
                    </a:moveTo>
                    <a:cubicBezTo>
                      <a:pt x="4" y="7"/>
                      <a:pt x="6" y="3"/>
                      <a:pt x="6" y="0"/>
                    </a:cubicBezTo>
                    <a:cubicBezTo>
                      <a:pt x="8" y="3"/>
                      <a:pt x="7" y="7"/>
                      <a:pt x="3" y="8"/>
                    </a:cubicBezTo>
                  </a:path>
                </a:pathLst>
              </a:custGeom>
              <a:solidFill>
                <a:srgbClr val="F0A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" name="Freeform 1178">
                <a:extLst>
                  <a:ext uri="{FF2B5EF4-FFF2-40B4-BE49-F238E27FC236}">
                    <a16:creationId xmlns:a16="http://schemas.microsoft.com/office/drawing/2014/main" id="{9AD2B72E-8262-431C-B842-7B60B98D9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" y="2492"/>
                <a:ext cx="18" cy="14"/>
              </a:xfrm>
              <a:custGeom>
                <a:avLst/>
                <a:gdLst>
                  <a:gd name="T0" fmla="*/ 0 w 8"/>
                  <a:gd name="T1" fmla="*/ 65 h 6"/>
                  <a:gd name="T2" fmla="*/ 81 w 8"/>
                  <a:gd name="T3" fmla="*/ 0 h 6"/>
                  <a:gd name="T4" fmla="*/ 36 w 8"/>
                  <a:gd name="T5" fmla="*/ 77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5"/>
                    </a:moveTo>
                    <a:cubicBezTo>
                      <a:pt x="4" y="5"/>
                      <a:pt x="4" y="1"/>
                      <a:pt x="7" y="0"/>
                    </a:cubicBezTo>
                    <a:cubicBezTo>
                      <a:pt x="8" y="3"/>
                      <a:pt x="6" y="6"/>
                      <a:pt x="3" y="6"/>
                    </a:cubicBezTo>
                  </a:path>
                </a:pathLst>
              </a:custGeom>
              <a:solidFill>
                <a:srgbClr val="F0A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" name="Freeform 1179">
                <a:extLst>
                  <a:ext uri="{FF2B5EF4-FFF2-40B4-BE49-F238E27FC236}">
                    <a16:creationId xmlns:a16="http://schemas.microsoft.com/office/drawing/2014/main" id="{E0A088EE-3C66-432A-85CF-68FC18076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2511"/>
                <a:ext cx="20" cy="26"/>
              </a:xfrm>
              <a:custGeom>
                <a:avLst/>
                <a:gdLst>
                  <a:gd name="T0" fmla="*/ 36 w 9"/>
                  <a:gd name="T1" fmla="*/ 12 h 11"/>
                  <a:gd name="T2" fmla="*/ 0 w 9"/>
                  <a:gd name="T3" fmla="*/ 144 h 11"/>
                  <a:gd name="T4" fmla="*/ 80 w 9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1">
                    <a:moveTo>
                      <a:pt x="3" y="1"/>
                    </a:moveTo>
                    <a:cubicBezTo>
                      <a:pt x="5" y="4"/>
                      <a:pt x="4" y="11"/>
                      <a:pt x="0" y="11"/>
                    </a:cubicBezTo>
                    <a:cubicBezTo>
                      <a:pt x="5" y="11"/>
                      <a:pt x="9" y="6"/>
                      <a:pt x="7" y="0"/>
                    </a:cubicBezTo>
                  </a:path>
                </a:pathLst>
              </a:custGeom>
              <a:solidFill>
                <a:srgbClr val="F0A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" name="Freeform 1180">
                <a:extLst>
                  <a:ext uri="{FF2B5EF4-FFF2-40B4-BE49-F238E27FC236}">
                    <a16:creationId xmlns:a16="http://schemas.microsoft.com/office/drawing/2014/main" id="{10C58F99-850E-40F2-9DDF-FF38F695A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7" y="2504"/>
                <a:ext cx="17" cy="26"/>
              </a:xfrm>
              <a:custGeom>
                <a:avLst/>
                <a:gdLst>
                  <a:gd name="T0" fmla="*/ 9 w 8"/>
                  <a:gd name="T1" fmla="*/ 28 h 11"/>
                  <a:gd name="T2" fmla="*/ 0 w 8"/>
                  <a:gd name="T3" fmla="*/ 144 h 11"/>
                  <a:gd name="T4" fmla="*/ 28 w 8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1">
                    <a:moveTo>
                      <a:pt x="1" y="2"/>
                    </a:moveTo>
                    <a:cubicBezTo>
                      <a:pt x="3" y="5"/>
                      <a:pt x="2" y="8"/>
                      <a:pt x="0" y="11"/>
                    </a:cubicBezTo>
                    <a:cubicBezTo>
                      <a:pt x="3" y="8"/>
                      <a:pt x="8" y="5"/>
                      <a:pt x="3" y="0"/>
                    </a:cubicBezTo>
                  </a:path>
                </a:pathLst>
              </a:custGeom>
              <a:solidFill>
                <a:srgbClr val="F0A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" name="Freeform 1181">
                <a:extLst>
                  <a:ext uri="{FF2B5EF4-FFF2-40B4-BE49-F238E27FC236}">
                    <a16:creationId xmlns:a16="http://schemas.microsoft.com/office/drawing/2014/main" id="{1A0DA5AE-052B-4702-B4D1-76DB179D4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2476"/>
                <a:ext cx="18" cy="21"/>
              </a:xfrm>
              <a:custGeom>
                <a:avLst/>
                <a:gdLst>
                  <a:gd name="T0" fmla="*/ 56 w 8"/>
                  <a:gd name="T1" fmla="*/ 0 h 9"/>
                  <a:gd name="T2" fmla="*/ 0 w 8"/>
                  <a:gd name="T3" fmla="*/ 114 h 9"/>
                  <a:gd name="T4" fmla="*/ 92 w 8"/>
                  <a:gd name="T5" fmla="*/ 12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5" y="0"/>
                    </a:moveTo>
                    <a:cubicBezTo>
                      <a:pt x="4" y="3"/>
                      <a:pt x="3" y="7"/>
                      <a:pt x="0" y="9"/>
                    </a:cubicBezTo>
                    <a:cubicBezTo>
                      <a:pt x="2" y="6"/>
                      <a:pt x="8" y="5"/>
                      <a:pt x="8" y="1"/>
                    </a:cubicBezTo>
                  </a:path>
                </a:pathLst>
              </a:custGeom>
              <a:solidFill>
                <a:srgbClr val="F0A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" name="Freeform 1182">
                <a:extLst>
                  <a:ext uri="{FF2B5EF4-FFF2-40B4-BE49-F238E27FC236}">
                    <a16:creationId xmlns:a16="http://schemas.microsoft.com/office/drawing/2014/main" id="{78FD3DD2-289D-4E30-A01E-434C09AEE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2459"/>
                <a:ext cx="20" cy="17"/>
              </a:xfrm>
              <a:custGeom>
                <a:avLst/>
                <a:gdLst>
                  <a:gd name="T0" fmla="*/ 64 w 9"/>
                  <a:gd name="T1" fmla="*/ 12 h 7"/>
                  <a:gd name="T2" fmla="*/ 0 w 9"/>
                  <a:gd name="T3" fmla="*/ 100 h 7"/>
                  <a:gd name="T4" fmla="*/ 80 w 9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6" y="1"/>
                    </a:moveTo>
                    <a:cubicBezTo>
                      <a:pt x="5" y="4"/>
                      <a:pt x="3" y="6"/>
                      <a:pt x="0" y="7"/>
                    </a:cubicBezTo>
                    <a:cubicBezTo>
                      <a:pt x="4" y="7"/>
                      <a:pt x="9" y="5"/>
                      <a:pt x="7" y="0"/>
                    </a:cubicBezTo>
                  </a:path>
                </a:pathLst>
              </a:custGeom>
              <a:solidFill>
                <a:srgbClr val="F0A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" name="Freeform 1183">
                <a:extLst>
                  <a:ext uri="{FF2B5EF4-FFF2-40B4-BE49-F238E27FC236}">
                    <a16:creationId xmlns:a16="http://schemas.microsoft.com/office/drawing/2014/main" id="{80B6C40E-4DF6-4AFA-9EE3-5103BE97E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5" y="2473"/>
                <a:ext cx="19" cy="22"/>
              </a:xfrm>
              <a:custGeom>
                <a:avLst/>
                <a:gdLst>
                  <a:gd name="T0" fmla="*/ 36 w 9"/>
                  <a:gd name="T1" fmla="*/ 0 h 9"/>
                  <a:gd name="T2" fmla="*/ 0 w 9"/>
                  <a:gd name="T3" fmla="*/ 120 h 9"/>
                  <a:gd name="T4" fmla="*/ 68 w 9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cubicBezTo>
                      <a:pt x="5" y="3"/>
                      <a:pt x="5" y="8"/>
                      <a:pt x="0" y="8"/>
                    </a:cubicBezTo>
                    <a:cubicBezTo>
                      <a:pt x="5" y="9"/>
                      <a:pt x="9" y="5"/>
                      <a:pt x="7" y="0"/>
                    </a:cubicBezTo>
                  </a:path>
                </a:pathLst>
              </a:custGeom>
              <a:solidFill>
                <a:srgbClr val="F0A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" name="Freeform 1184">
                <a:extLst>
                  <a:ext uri="{FF2B5EF4-FFF2-40B4-BE49-F238E27FC236}">
                    <a16:creationId xmlns:a16="http://schemas.microsoft.com/office/drawing/2014/main" id="{F7AD0361-85B3-4482-849F-2CBABADCA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2994"/>
                <a:ext cx="129" cy="144"/>
              </a:xfrm>
              <a:custGeom>
                <a:avLst/>
                <a:gdLst>
                  <a:gd name="T0" fmla="*/ 0 w 58"/>
                  <a:gd name="T1" fmla="*/ 484 h 61"/>
                  <a:gd name="T2" fmla="*/ 396 w 58"/>
                  <a:gd name="T3" fmla="*/ 356 h 61"/>
                  <a:gd name="T4" fmla="*/ 594 w 58"/>
                  <a:gd name="T5" fmla="*/ 0 h 61"/>
                  <a:gd name="T6" fmla="*/ 603 w 58"/>
                  <a:gd name="T7" fmla="*/ 524 h 61"/>
                  <a:gd name="T8" fmla="*/ 109 w 58"/>
                  <a:gd name="T9" fmla="*/ 72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61">
                    <a:moveTo>
                      <a:pt x="0" y="37"/>
                    </a:moveTo>
                    <a:cubicBezTo>
                      <a:pt x="15" y="37"/>
                      <a:pt x="26" y="38"/>
                      <a:pt x="36" y="27"/>
                    </a:cubicBezTo>
                    <a:cubicBezTo>
                      <a:pt x="44" y="20"/>
                      <a:pt x="48" y="6"/>
                      <a:pt x="54" y="0"/>
                    </a:cubicBezTo>
                    <a:cubicBezTo>
                      <a:pt x="53" y="12"/>
                      <a:pt x="58" y="27"/>
                      <a:pt x="55" y="40"/>
                    </a:cubicBezTo>
                    <a:cubicBezTo>
                      <a:pt x="51" y="61"/>
                      <a:pt x="27" y="51"/>
                      <a:pt x="10" y="55"/>
                    </a:cubicBezTo>
                  </a:path>
                </a:pathLst>
              </a:custGeom>
              <a:solidFill>
                <a:srgbClr val="E1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" name="Freeform 1185">
                <a:extLst>
                  <a:ext uri="{FF2B5EF4-FFF2-40B4-BE49-F238E27FC236}">
                    <a16:creationId xmlns:a16="http://schemas.microsoft.com/office/drawing/2014/main" id="{1C375A3E-4F95-4A05-9A2D-F182BBB32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6" y="3053"/>
                <a:ext cx="739" cy="118"/>
              </a:xfrm>
              <a:custGeom>
                <a:avLst/>
                <a:gdLst>
                  <a:gd name="T0" fmla="*/ 0 w 334"/>
                  <a:gd name="T1" fmla="*/ 0 h 50"/>
                  <a:gd name="T2" fmla="*/ 283 w 334"/>
                  <a:gd name="T3" fmla="*/ 156 h 50"/>
                  <a:gd name="T4" fmla="*/ 695 w 334"/>
                  <a:gd name="T5" fmla="*/ 319 h 50"/>
                  <a:gd name="T6" fmla="*/ 1615 w 334"/>
                  <a:gd name="T7" fmla="*/ 434 h 50"/>
                  <a:gd name="T8" fmla="*/ 2633 w 334"/>
                  <a:gd name="T9" fmla="*/ 434 h 50"/>
                  <a:gd name="T10" fmla="*/ 3618 w 334"/>
                  <a:gd name="T11" fmla="*/ 144 h 50"/>
                  <a:gd name="T12" fmla="*/ 3241 w 334"/>
                  <a:gd name="T13" fmla="*/ 378 h 50"/>
                  <a:gd name="T14" fmla="*/ 2664 w 334"/>
                  <a:gd name="T15" fmla="*/ 552 h 50"/>
                  <a:gd name="T16" fmla="*/ 1518 w 334"/>
                  <a:gd name="T17" fmla="*/ 562 h 50"/>
                  <a:gd name="T18" fmla="*/ 642 w 334"/>
                  <a:gd name="T19" fmla="*/ 396 h 50"/>
                  <a:gd name="T20" fmla="*/ 142 w 334"/>
                  <a:gd name="T21" fmla="*/ 156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4" h="50">
                    <a:moveTo>
                      <a:pt x="0" y="0"/>
                    </a:moveTo>
                    <a:cubicBezTo>
                      <a:pt x="5" y="7"/>
                      <a:pt x="18" y="9"/>
                      <a:pt x="26" y="12"/>
                    </a:cubicBezTo>
                    <a:cubicBezTo>
                      <a:pt x="38" y="16"/>
                      <a:pt x="52" y="22"/>
                      <a:pt x="64" y="24"/>
                    </a:cubicBezTo>
                    <a:cubicBezTo>
                      <a:pt x="92" y="29"/>
                      <a:pt x="121" y="31"/>
                      <a:pt x="149" y="33"/>
                    </a:cubicBezTo>
                    <a:cubicBezTo>
                      <a:pt x="181" y="36"/>
                      <a:pt x="211" y="34"/>
                      <a:pt x="243" y="33"/>
                    </a:cubicBezTo>
                    <a:cubicBezTo>
                      <a:pt x="274" y="31"/>
                      <a:pt x="304" y="21"/>
                      <a:pt x="334" y="11"/>
                    </a:cubicBezTo>
                    <a:cubicBezTo>
                      <a:pt x="329" y="26"/>
                      <a:pt x="312" y="26"/>
                      <a:pt x="299" y="29"/>
                    </a:cubicBezTo>
                    <a:cubicBezTo>
                      <a:pt x="279" y="33"/>
                      <a:pt x="266" y="39"/>
                      <a:pt x="246" y="42"/>
                    </a:cubicBezTo>
                    <a:cubicBezTo>
                      <a:pt x="208" y="48"/>
                      <a:pt x="174" y="50"/>
                      <a:pt x="140" y="43"/>
                    </a:cubicBezTo>
                    <a:cubicBezTo>
                      <a:pt x="122" y="40"/>
                      <a:pt x="69" y="32"/>
                      <a:pt x="59" y="30"/>
                    </a:cubicBezTo>
                    <a:cubicBezTo>
                      <a:pt x="53" y="28"/>
                      <a:pt x="24" y="14"/>
                      <a:pt x="13" y="12"/>
                    </a:cubicBezTo>
                  </a:path>
                </a:pathLst>
              </a:custGeom>
              <a:solidFill>
                <a:srgbClr val="F0A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" name="Freeform 1186">
                <a:extLst>
                  <a:ext uri="{FF2B5EF4-FFF2-40B4-BE49-F238E27FC236}">
                    <a16:creationId xmlns:a16="http://schemas.microsoft.com/office/drawing/2014/main" id="{1AD6D314-8BC6-442B-8EEB-05368EA0A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" y="3136"/>
                <a:ext cx="243" cy="23"/>
              </a:xfrm>
              <a:custGeom>
                <a:avLst/>
                <a:gdLst>
                  <a:gd name="T0" fmla="*/ 33 w 110"/>
                  <a:gd name="T1" fmla="*/ 28 h 10"/>
                  <a:gd name="T2" fmla="*/ 634 w 110"/>
                  <a:gd name="T3" fmla="*/ 122 h 10"/>
                  <a:gd name="T4" fmla="*/ 1186 w 110"/>
                  <a:gd name="T5" fmla="*/ 12 h 10"/>
                  <a:gd name="T6" fmla="*/ 497 w 110"/>
                  <a:gd name="T7" fmla="*/ 48 h 10"/>
                  <a:gd name="T8" fmla="*/ 0 w 110"/>
                  <a:gd name="T9" fmla="*/ 2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0" h="10">
                    <a:moveTo>
                      <a:pt x="3" y="2"/>
                    </a:moveTo>
                    <a:cubicBezTo>
                      <a:pt x="20" y="8"/>
                      <a:pt x="41" y="10"/>
                      <a:pt x="59" y="10"/>
                    </a:cubicBezTo>
                    <a:cubicBezTo>
                      <a:pt x="77" y="10"/>
                      <a:pt x="93" y="3"/>
                      <a:pt x="110" y="1"/>
                    </a:cubicBezTo>
                    <a:cubicBezTo>
                      <a:pt x="90" y="5"/>
                      <a:pt x="67" y="2"/>
                      <a:pt x="46" y="4"/>
                    </a:cubicBezTo>
                    <a:cubicBezTo>
                      <a:pt x="30" y="6"/>
                      <a:pt x="15" y="0"/>
                      <a:pt x="0" y="2"/>
                    </a:cubicBezTo>
                  </a:path>
                </a:pathLst>
              </a:custGeom>
              <a:solidFill>
                <a:srgbClr val="F6C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" name="Freeform 1187">
                <a:extLst>
                  <a:ext uri="{FF2B5EF4-FFF2-40B4-BE49-F238E27FC236}">
                    <a16:creationId xmlns:a16="http://schemas.microsoft.com/office/drawing/2014/main" id="{2E0AC745-ACD8-43DA-B767-04059B353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3138"/>
                <a:ext cx="38" cy="17"/>
              </a:xfrm>
              <a:custGeom>
                <a:avLst/>
                <a:gdLst>
                  <a:gd name="T0" fmla="*/ 45 w 17"/>
                  <a:gd name="T1" fmla="*/ 29 h 7"/>
                  <a:gd name="T2" fmla="*/ 9 w 17"/>
                  <a:gd name="T3" fmla="*/ 87 h 7"/>
                  <a:gd name="T4" fmla="*/ 190 w 17"/>
                  <a:gd name="T5" fmla="*/ 41 h 7"/>
                  <a:gd name="T6" fmla="*/ 20 w 1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7">
                    <a:moveTo>
                      <a:pt x="4" y="2"/>
                    </a:moveTo>
                    <a:cubicBezTo>
                      <a:pt x="1" y="2"/>
                      <a:pt x="0" y="4"/>
                      <a:pt x="1" y="6"/>
                    </a:cubicBezTo>
                    <a:cubicBezTo>
                      <a:pt x="7" y="6"/>
                      <a:pt x="13" y="7"/>
                      <a:pt x="17" y="3"/>
                    </a:cubicBezTo>
                    <a:cubicBezTo>
                      <a:pt x="15" y="0"/>
                      <a:pt x="7" y="3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" name="Freeform 1188">
                <a:extLst>
                  <a:ext uri="{FF2B5EF4-FFF2-40B4-BE49-F238E27FC236}">
                    <a16:creationId xmlns:a16="http://schemas.microsoft.com/office/drawing/2014/main" id="{59271BA8-2675-4D0D-B391-668A135B0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2" y="3141"/>
                <a:ext cx="29" cy="21"/>
              </a:xfrm>
              <a:custGeom>
                <a:avLst/>
                <a:gdLst>
                  <a:gd name="T0" fmla="*/ 89 w 13"/>
                  <a:gd name="T1" fmla="*/ 12 h 9"/>
                  <a:gd name="T2" fmla="*/ 56 w 13"/>
                  <a:gd name="T3" fmla="*/ 86 h 9"/>
                  <a:gd name="T4" fmla="*/ 80 w 13"/>
                  <a:gd name="T5" fmla="*/ 28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9">
                    <a:moveTo>
                      <a:pt x="8" y="1"/>
                    </a:moveTo>
                    <a:cubicBezTo>
                      <a:pt x="4" y="0"/>
                      <a:pt x="0" y="4"/>
                      <a:pt x="5" y="7"/>
                    </a:cubicBezTo>
                    <a:cubicBezTo>
                      <a:pt x="9" y="9"/>
                      <a:pt x="13" y="4"/>
                      <a:pt x="7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" name="Freeform 1189">
                <a:extLst>
                  <a:ext uri="{FF2B5EF4-FFF2-40B4-BE49-F238E27FC236}">
                    <a16:creationId xmlns:a16="http://schemas.microsoft.com/office/drawing/2014/main" id="{BBAC21FA-6D21-4D6B-AFDF-5A9908681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2853"/>
                <a:ext cx="192" cy="219"/>
              </a:xfrm>
              <a:custGeom>
                <a:avLst/>
                <a:gdLst>
                  <a:gd name="T0" fmla="*/ 0 w 87"/>
                  <a:gd name="T1" fmla="*/ 1215 h 93"/>
                  <a:gd name="T2" fmla="*/ 384 w 87"/>
                  <a:gd name="T3" fmla="*/ 1031 h 93"/>
                  <a:gd name="T4" fmla="*/ 666 w 87"/>
                  <a:gd name="T5" fmla="*/ 782 h 93"/>
                  <a:gd name="T6" fmla="*/ 892 w 87"/>
                  <a:gd name="T7" fmla="*/ 377 h 93"/>
                  <a:gd name="T8" fmla="*/ 847 w 87"/>
                  <a:gd name="T9" fmla="*/ 0 h 93"/>
                  <a:gd name="T10" fmla="*/ 839 w 87"/>
                  <a:gd name="T11" fmla="*/ 261 h 93"/>
                  <a:gd name="T12" fmla="*/ 764 w 87"/>
                  <a:gd name="T13" fmla="*/ 365 h 93"/>
                  <a:gd name="T14" fmla="*/ 730 w 87"/>
                  <a:gd name="T15" fmla="*/ 495 h 93"/>
                  <a:gd name="T16" fmla="*/ 642 w 87"/>
                  <a:gd name="T17" fmla="*/ 598 h 93"/>
                  <a:gd name="T18" fmla="*/ 508 w 87"/>
                  <a:gd name="T19" fmla="*/ 810 h 93"/>
                  <a:gd name="T20" fmla="*/ 375 w 87"/>
                  <a:gd name="T21" fmla="*/ 925 h 93"/>
                  <a:gd name="T22" fmla="*/ 141 w 87"/>
                  <a:gd name="T23" fmla="*/ 1126 h 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7" h="93">
                    <a:moveTo>
                      <a:pt x="0" y="93"/>
                    </a:moveTo>
                    <a:cubicBezTo>
                      <a:pt x="11" y="93"/>
                      <a:pt x="27" y="84"/>
                      <a:pt x="36" y="79"/>
                    </a:cubicBezTo>
                    <a:cubicBezTo>
                      <a:pt x="46" y="73"/>
                      <a:pt x="54" y="66"/>
                      <a:pt x="62" y="60"/>
                    </a:cubicBezTo>
                    <a:cubicBezTo>
                      <a:pt x="74" y="51"/>
                      <a:pt x="80" y="44"/>
                      <a:pt x="83" y="29"/>
                    </a:cubicBezTo>
                    <a:cubicBezTo>
                      <a:pt x="85" y="21"/>
                      <a:pt x="87" y="6"/>
                      <a:pt x="79" y="0"/>
                    </a:cubicBezTo>
                    <a:cubicBezTo>
                      <a:pt x="79" y="7"/>
                      <a:pt x="81" y="14"/>
                      <a:pt x="78" y="20"/>
                    </a:cubicBezTo>
                    <a:cubicBezTo>
                      <a:pt x="77" y="23"/>
                      <a:pt x="73" y="25"/>
                      <a:pt x="71" y="28"/>
                    </a:cubicBezTo>
                    <a:cubicBezTo>
                      <a:pt x="70" y="31"/>
                      <a:pt x="70" y="35"/>
                      <a:pt x="68" y="38"/>
                    </a:cubicBezTo>
                    <a:cubicBezTo>
                      <a:pt x="66" y="42"/>
                      <a:pt x="63" y="43"/>
                      <a:pt x="60" y="46"/>
                    </a:cubicBezTo>
                    <a:cubicBezTo>
                      <a:pt x="54" y="53"/>
                      <a:pt x="54" y="58"/>
                      <a:pt x="47" y="62"/>
                    </a:cubicBezTo>
                    <a:cubicBezTo>
                      <a:pt x="41" y="65"/>
                      <a:pt x="39" y="66"/>
                      <a:pt x="35" y="71"/>
                    </a:cubicBezTo>
                    <a:cubicBezTo>
                      <a:pt x="28" y="78"/>
                      <a:pt x="21" y="80"/>
                      <a:pt x="13" y="86"/>
                    </a:cubicBezTo>
                  </a:path>
                </a:pathLst>
              </a:custGeom>
              <a:solidFill>
                <a:srgbClr val="DB3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" name="Freeform 1190">
                <a:extLst>
                  <a:ext uri="{FF2B5EF4-FFF2-40B4-BE49-F238E27FC236}">
                    <a16:creationId xmlns:a16="http://schemas.microsoft.com/office/drawing/2014/main" id="{FAB535E8-831F-4246-9321-094BB74ED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1" y="3098"/>
                <a:ext cx="241" cy="38"/>
              </a:xfrm>
              <a:custGeom>
                <a:avLst/>
                <a:gdLst>
                  <a:gd name="T0" fmla="*/ 133 w 109"/>
                  <a:gd name="T1" fmla="*/ 119 h 16"/>
                  <a:gd name="T2" fmla="*/ 606 w 109"/>
                  <a:gd name="T3" fmla="*/ 147 h 16"/>
                  <a:gd name="T4" fmla="*/ 1178 w 109"/>
                  <a:gd name="T5" fmla="*/ 164 h 16"/>
                  <a:gd name="T6" fmla="*/ 884 w 109"/>
                  <a:gd name="T7" fmla="*/ 107 h 16"/>
                  <a:gd name="T8" fmla="*/ 679 w 109"/>
                  <a:gd name="T9" fmla="*/ 12 h 16"/>
                  <a:gd name="T10" fmla="*/ 420 w 109"/>
                  <a:gd name="T11" fmla="*/ 78 h 16"/>
                  <a:gd name="T12" fmla="*/ 0 w 109"/>
                  <a:gd name="T13" fmla="*/ 78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9" h="16">
                    <a:moveTo>
                      <a:pt x="12" y="9"/>
                    </a:moveTo>
                    <a:cubicBezTo>
                      <a:pt x="25" y="13"/>
                      <a:pt x="43" y="10"/>
                      <a:pt x="56" y="11"/>
                    </a:cubicBezTo>
                    <a:cubicBezTo>
                      <a:pt x="73" y="12"/>
                      <a:pt x="92" y="16"/>
                      <a:pt x="109" y="12"/>
                    </a:cubicBezTo>
                    <a:cubicBezTo>
                      <a:pt x="100" y="9"/>
                      <a:pt x="90" y="9"/>
                      <a:pt x="82" y="8"/>
                    </a:cubicBezTo>
                    <a:cubicBezTo>
                      <a:pt x="75" y="7"/>
                      <a:pt x="69" y="2"/>
                      <a:pt x="63" y="1"/>
                    </a:cubicBezTo>
                    <a:cubicBezTo>
                      <a:pt x="56" y="0"/>
                      <a:pt x="46" y="6"/>
                      <a:pt x="39" y="6"/>
                    </a:cubicBezTo>
                    <a:cubicBezTo>
                      <a:pt x="26" y="7"/>
                      <a:pt x="13" y="6"/>
                      <a:pt x="0" y="6"/>
                    </a:cubicBezTo>
                  </a:path>
                </a:pathLst>
              </a:custGeom>
              <a:solidFill>
                <a:srgbClr val="DB3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" name="Freeform 1191">
                <a:extLst>
                  <a:ext uri="{FF2B5EF4-FFF2-40B4-BE49-F238E27FC236}">
                    <a16:creationId xmlns:a16="http://schemas.microsoft.com/office/drawing/2014/main" id="{46374C0E-F2FE-4C60-94CD-EAF0117EF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2544"/>
                <a:ext cx="55" cy="106"/>
              </a:xfrm>
              <a:custGeom>
                <a:avLst/>
                <a:gdLst>
                  <a:gd name="T0" fmla="*/ 0 w 25"/>
                  <a:gd name="T1" fmla="*/ 12 h 45"/>
                  <a:gd name="T2" fmla="*/ 194 w 25"/>
                  <a:gd name="T3" fmla="*/ 589 h 45"/>
                  <a:gd name="T4" fmla="*/ 246 w 25"/>
                  <a:gd name="T5" fmla="*/ 221 h 45"/>
                  <a:gd name="T6" fmla="*/ 44 w 25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45">
                    <a:moveTo>
                      <a:pt x="0" y="1"/>
                    </a:moveTo>
                    <a:cubicBezTo>
                      <a:pt x="14" y="13"/>
                      <a:pt x="18" y="27"/>
                      <a:pt x="18" y="45"/>
                    </a:cubicBezTo>
                    <a:cubicBezTo>
                      <a:pt x="20" y="37"/>
                      <a:pt x="25" y="25"/>
                      <a:pt x="23" y="17"/>
                    </a:cubicBezTo>
                    <a:cubicBezTo>
                      <a:pt x="20" y="10"/>
                      <a:pt x="10" y="4"/>
                      <a:pt x="4" y="0"/>
                    </a:cubicBezTo>
                  </a:path>
                </a:pathLst>
              </a:custGeom>
              <a:solidFill>
                <a:srgbClr val="DB3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" name="Freeform 1192">
                <a:extLst>
                  <a:ext uri="{FF2B5EF4-FFF2-40B4-BE49-F238E27FC236}">
                    <a16:creationId xmlns:a16="http://schemas.microsoft.com/office/drawing/2014/main" id="{7E79944F-D8E0-4876-97AA-FC57555C0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9" y="2462"/>
                <a:ext cx="51" cy="61"/>
              </a:xfrm>
              <a:custGeom>
                <a:avLst/>
                <a:gdLst>
                  <a:gd name="T0" fmla="*/ 98 w 23"/>
                  <a:gd name="T1" fmla="*/ 0 h 26"/>
                  <a:gd name="T2" fmla="*/ 20 w 23"/>
                  <a:gd name="T3" fmla="*/ 336 h 26"/>
                  <a:gd name="T4" fmla="*/ 109 w 23"/>
                  <a:gd name="T5" fmla="*/ 0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26">
                    <a:moveTo>
                      <a:pt x="9" y="0"/>
                    </a:moveTo>
                    <a:cubicBezTo>
                      <a:pt x="2" y="4"/>
                      <a:pt x="0" y="19"/>
                      <a:pt x="2" y="26"/>
                    </a:cubicBezTo>
                    <a:cubicBezTo>
                      <a:pt x="7" y="15"/>
                      <a:pt x="23" y="12"/>
                      <a:pt x="10" y="0"/>
                    </a:cubicBezTo>
                  </a:path>
                </a:pathLst>
              </a:custGeom>
              <a:solidFill>
                <a:srgbClr val="F3E1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" name="Freeform 1193">
                <a:extLst>
                  <a:ext uri="{FF2B5EF4-FFF2-40B4-BE49-F238E27FC236}">
                    <a16:creationId xmlns:a16="http://schemas.microsoft.com/office/drawing/2014/main" id="{79D19187-B484-4948-ADA0-234E757D8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8" y="2544"/>
                <a:ext cx="73" cy="75"/>
              </a:xfrm>
              <a:custGeom>
                <a:avLst/>
                <a:gdLst>
                  <a:gd name="T0" fmla="*/ 170 w 33"/>
                  <a:gd name="T1" fmla="*/ 105 h 32"/>
                  <a:gd name="T2" fmla="*/ 117 w 33"/>
                  <a:gd name="T3" fmla="*/ 413 h 32"/>
                  <a:gd name="T4" fmla="*/ 170 w 33"/>
                  <a:gd name="T5" fmla="*/ 230 h 32"/>
                  <a:gd name="T6" fmla="*/ 294 w 33"/>
                  <a:gd name="T7" fmla="*/ 180 h 32"/>
                  <a:gd name="T8" fmla="*/ 195 w 33"/>
                  <a:gd name="T9" fmla="*/ 89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32">
                    <a:moveTo>
                      <a:pt x="16" y="8"/>
                    </a:moveTo>
                    <a:cubicBezTo>
                      <a:pt x="11" y="12"/>
                      <a:pt x="0" y="30"/>
                      <a:pt x="11" y="32"/>
                    </a:cubicBezTo>
                    <a:cubicBezTo>
                      <a:pt x="9" y="27"/>
                      <a:pt x="11" y="21"/>
                      <a:pt x="16" y="18"/>
                    </a:cubicBezTo>
                    <a:cubicBezTo>
                      <a:pt x="20" y="15"/>
                      <a:pt x="25" y="18"/>
                      <a:pt x="27" y="14"/>
                    </a:cubicBezTo>
                    <a:cubicBezTo>
                      <a:pt x="33" y="7"/>
                      <a:pt x="21" y="0"/>
                      <a:pt x="18" y="7"/>
                    </a:cubicBezTo>
                  </a:path>
                </a:pathLst>
              </a:custGeom>
              <a:solidFill>
                <a:srgbClr val="F3E1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" name="Freeform 1194">
                <a:extLst>
                  <a:ext uri="{FF2B5EF4-FFF2-40B4-BE49-F238E27FC236}">
                    <a16:creationId xmlns:a16="http://schemas.microsoft.com/office/drawing/2014/main" id="{AECFFC00-4958-4828-91E2-D256852BB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2608"/>
                <a:ext cx="35" cy="63"/>
              </a:xfrm>
              <a:custGeom>
                <a:avLst/>
                <a:gdLst>
                  <a:gd name="T0" fmla="*/ 72 w 16"/>
                  <a:gd name="T1" fmla="*/ 65 h 27"/>
                  <a:gd name="T2" fmla="*/ 105 w 16"/>
                  <a:gd name="T3" fmla="*/ 343 h 27"/>
                  <a:gd name="T4" fmla="*/ 168 w 16"/>
                  <a:gd name="T5" fmla="*/ 37 h 27"/>
                  <a:gd name="T6" fmla="*/ 105 w 16"/>
                  <a:gd name="T7" fmla="*/ 37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27">
                    <a:moveTo>
                      <a:pt x="7" y="5"/>
                    </a:moveTo>
                    <a:cubicBezTo>
                      <a:pt x="1" y="8"/>
                      <a:pt x="0" y="26"/>
                      <a:pt x="10" y="27"/>
                    </a:cubicBezTo>
                    <a:cubicBezTo>
                      <a:pt x="14" y="20"/>
                      <a:pt x="9" y="9"/>
                      <a:pt x="16" y="3"/>
                    </a:cubicBezTo>
                    <a:cubicBezTo>
                      <a:pt x="14" y="0"/>
                      <a:pt x="12" y="2"/>
                      <a:pt x="10" y="3"/>
                    </a:cubicBezTo>
                  </a:path>
                </a:pathLst>
              </a:custGeom>
              <a:solidFill>
                <a:srgbClr val="F3E1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" name="Freeform 1195">
                <a:extLst>
                  <a:ext uri="{FF2B5EF4-FFF2-40B4-BE49-F238E27FC236}">
                    <a16:creationId xmlns:a16="http://schemas.microsoft.com/office/drawing/2014/main" id="{1E0B14F1-09DD-4731-8204-8A82ACAA1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2676"/>
                <a:ext cx="33" cy="45"/>
              </a:xfrm>
              <a:custGeom>
                <a:avLst/>
                <a:gdLst>
                  <a:gd name="T0" fmla="*/ 44 w 15"/>
                  <a:gd name="T1" fmla="*/ 0 h 19"/>
                  <a:gd name="T2" fmla="*/ 73 w 15"/>
                  <a:gd name="T3" fmla="*/ 253 h 19"/>
                  <a:gd name="T4" fmla="*/ 73 w 15"/>
                  <a:gd name="T5" fmla="*/ 66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4" y="0"/>
                    </a:moveTo>
                    <a:cubicBezTo>
                      <a:pt x="0" y="4"/>
                      <a:pt x="0" y="18"/>
                      <a:pt x="7" y="19"/>
                    </a:cubicBezTo>
                    <a:cubicBezTo>
                      <a:pt x="15" y="19"/>
                      <a:pt x="12" y="6"/>
                      <a:pt x="7" y="5"/>
                    </a:cubicBezTo>
                  </a:path>
                </a:pathLst>
              </a:custGeom>
              <a:solidFill>
                <a:srgbClr val="F3E1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" name="Freeform 1196">
                <a:extLst>
                  <a:ext uri="{FF2B5EF4-FFF2-40B4-BE49-F238E27FC236}">
                    <a16:creationId xmlns:a16="http://schemas.microsoft.com/office/drawing/2014/main" id="{E23BEB80-8032-4B1F-9CC2-FF681DF8F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2457"/>
                <a:ext cx="35" cy="47"/>
              </a:xfrm>
              <a:custGeom>
                <a:avLst/>
                <a:gdLst>
                  <a:gd name="T0" fmla="*/ 44 w 16"/>
                  <a:gd name="T1" fmla="*/ 12 h 20"/>
                  <a:gd name="T2" fmla="*/ 20 w 16"/>
                  <a:gd name="T3" fmla="*/ 183 h 20"/>
                  <a:gd name="T4" fmla="*/ 125 w 16"/>
                  <a:gd name="T5" fmla="*/ 259 h 20"/>
                  <a:gd name="T6" fmla="*/ 85 w 16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20">
                    <a:moveTo>
                      <a:pt x="4" y="1"/>
                    </a:moveTo>
                    <a:cubicBezTo>
                      <a:pt x="2" y="5"/>
                      <a:pt x="0" y="9"/>
                      <a:pt x="2" y="14"/>
                    </a:cubicBezTo>
                    <a:cubicBezTo>
                      <a:pt x="7" y="12"/>
                      <a:pt x="8" y="17"/>
                      <a:pt x="12" y="20"/>
                    </a:cubicBezTo>
                    <a:cubicBezTo>
                      <a:pt x="16" y="13"/>
                      <a:pt x="9" y="6"/>
                      <a:pt x="8" y="0"/>
                    </a:cubicBezTo>
                  </a:path>
                </a:pathLst>
              </a:custGeom>
              <a:solidFill>
                <a:srgbClr val="F3E1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" name="Freeform 1197">
                <a:extLst>
                  <a:ext uri="{FF2B5EF4-FFF2-40B4-BE49-F238E27FC236}">
                    <a16:creationId xmlns:a16="http://schemas.microsoft.com/office/drawing/2014/main" id="{09C6C003-8D90-4B7E-B0EB-1ED4DD37C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2" y="2546"/>
                <a:ext cx="38" cy="43"/>
              </a:xfrm>
              <a:custGeom>
                <a:avLst/>
                <a:gdLst>
                  <a:gd name="T0" fmla="*/ 80 w 17"/>
                  <a:gd name="T1" fmla="*/ 0 h 18"/>
                  <a:gd name="T2" fmla="*/ 65 w 17"/>
                  <a:gd name="T3" fmla="*/ 246 h 18"/>
                  <a:gd name="T4" fmla="*/ 125 w 17"/>
                  <a:gd name="T5" fmla="*/ 29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8">
                    <a:moveTo>
                      <a:pt x="7" y="0"/>
                    </a:moveTo>
                    <a:cubicBezTo>
                      <a:pt x="2" y="5"/>
                      <a:pt x="0" y="14"/>
                      <a:pt x="6" y="18"/>
                    </a:cubicBezTo>
                    <a:cubicBezTo>
                      <a:pt x="9" y="12"/>
                      <a:pt x="17" y="11"/>
                      <a:pt x="11" y="2"/>
                    </a:cubicBezTo>
                  </a:path>
                </a:pathLst>
              </a:custGeom>
              <a:solidFill>
                <a:srgbClr val="F3E1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" name="Freeform 1198">
                <a:extLst>
                  <a:ext uri="{FF2B5EF4-FFF2-40B4-BE49-F238E27FC236}">
                    <a16:creationId xmlns:a16="http://schemas.microsoft.com/office/drawing/2014/main" id="{332253E0-FDF2-43E6-BE88-03EC0F28E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0" y="2624"/>
                <a:ext cx="35" cy="102"/>
              </a:xfrm>
              <a:custGeom>
                <a:avLst/>
                <a:gdLst>
                  <a:gd name="T0" fmla="*/ 53 w 16"/>
                  <a:gd name="T1" fmla="*/ 176 h 43"/>
                  <a:gd name="T2" fmla="*/ 133 w 16"/>
                  <a:gd name="T3" fmla="*/ 524 h 43"/>
                  <a:gd name="T4" fmla="*/ 105 w 16"/>
                  <a:gd name="T5" fmla="*/ 185 h 43"/>
                  <a:gd name="T6" fmla="*/ 125 w 16"/>
                  <a:gd name="T7" fmla="*/ 28 h 43"/>
                  <a:gd name="T8" fmla="*/ 53 w 16"/>
                  <a:gd name="T9" fmla="*/ 5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43">
                    <a:moveTo>
                      <a:pt x="5" y="13"/>
                    </a:moveTo>
                    <a:cubicBezTo>
                      <a:pt x="0" y="17"/>
                      <a:pt x="5" y="43"/>
                      <a:pt x="13" y="39"/>
                    </a:cubicBezTo>
                    <a:cubicBezTo>
                      <a:pt x="10" y="29"/>
                      <a:pt x="7" y="25"/>
                      <a:pt x="10" y="14"/>
                    </a:cubicBezTo>
                    <a:cubicBezTo>
                      <a:pt x="11" y="11"/>
                      <a:pt x="16" y="5"/>
                      <a:pt x="12" y="2"/>
                    </a:cubicBezTo>
                    <a:cubicBezTo>
                      <a:pt x="9" y="0"/>
                      <a:pt x="6" y="2"/>
                      <a:pt x="5" y="4"/>
                    </a:cubicBezTo>
                  </a:path>
                </a:pathLst>
              </a:custGeom>
              <a:solidFill>
                <a:srgbClr val="F3E1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" name="Freeform 1199">
                <a:extLst>
                  <a:ext uri="{FF2B5EF4-FFF2-40B4-BE49-F238E27FC236}">
                    <a16:creationId xmlns:a16="http://schemas.microsoft.com/office/drawing/2014/main" id="{C24ED626-8572-42F1-BDE0-C86924C7D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5" y="2688"/>
                <a:ext cx="31" cy="31"/>
              </a:xfrm>
              <a:custGeom>
                <a:avLst/>
                <a:gdLst>
                  <a:gd name="T0" fmla="*/ 9 w 14"/>
                  <a:gd name="T1" fmla="*/ 0 h 13"/>
                  <a:gd name="T2" fmla="*/ 97 w 14"/>
                  <a:gd name="T3" fmla="*/ 176 h 13"/>
                  <a:gd name="T4" fmla="*/ 0 w 14"/>
                  <a:gd name="T5" fmla="*/ 41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3">
                    <a:moveTo>
                      <a:pt x="1" y="0"/>
                    </a:moveTo>
                    <a:cubicBezTo>
                      <a:pt x="6" y="1"/>
                      <a:pt x="14" y="6"/>
                      <a:pt x="9" y="13"/>
                    </a:cubicBezTo>
                    <a:cubicBezTo>
                      <a:pt x="8" y="7"/>
                      <a:pt x="3" y="5"/>
                      <a:pt x="0" y="3"/>
                    </a:cubicBezTo>
                  </a:path>
                </a:pathLst>
              </a:custGeom>
              <a:solidFill>
                <a:srgbClr val="F3E1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" name="Freeform 1200">
                <a:extLst>
                  <a:ext uri="{FF2B5EF4-FFF2-40B4-BE49-F238E27FC236}">
                    <a16:creationId xmlns:a16="http://schemas.microsoft.com/office/drawing/2014/main" id="{30B93547-E005-48A7-B2F7-805FBFAFC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" y="2471"/>
                <a:ext cx="22" cy="24"/>
              </a:xfrm>
              <a:custGeom>
                <a:avLst/>
                <a:gdLst>
                  <a:gd name="T0" fmla="*/ 73 w 10"/>
                  <a:gd name="T1" fmla="*/ 0 h 10"/>
                  <a:gd name="T2" fmla="*/ 106 w 10"/>
                  <a:gd name="T3" fmla="*/ 110 h 10"/>
                  <a:gd name="T4" fmla="*/ 106 w 10"/>
                  <a:gd name="T5" fmla="*/ 12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7" y="0"/>
                    </a:moveTo>
                    <a:cubicBezTo>
                      <a:pt x="0" y="3"/>
                      <a:pt x="3" y="10"/>
                      <a:pt x="10" y="8"/>
                    </a:cubicBezTo>
                    <a:cubicBezTo>
                      <a:pt x="10" y="6"/>
                      <a:pt x="10" y="3"/>
                      <a:pt x="10" y="1"/>
                    </a:cubicBezTo>
                  </a:path>
                </a:pathLst>
              </a:custGeom>
              <a:solidFill>
                <a:srgbClr val="FB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" name="Freeform 1201">
                <a:extLst>
                  <a:ext uri="{FF2B5EF4-FFF2-40B4-BE49-F238E27FC236}">
                    <a16:creationId xmlns:a16="http://schemas.microsoft.com/office/drawing/2014/main" id="{CD7E0F40-64CF-44B1-A7B8-8D4E779DC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9" y="2558"/>
                <a:ext cx="29" cy="21"/>
              </a:xfrm>
              <a:custGeom>
                <a:avLst/>
                <a:gdLst>
                  <a:gd name="T0" fmla="*/ 56 w 13"/>
                  <a:gd name="T1" fmla="*/ 37 h 9"/>
                  <a:gd name="T2" fmla="*/ 0 w 13"/>
                  <a:gd name="T3" fmla="*/ 114 h 9"/>
                  <a:gd name="T4" fmla="*/ 145 w 13"/>
                  <a:gd name="T5" fmla="*/ 28 h 9"/>
                  <a:gd name="T6" fmla="*/ 100 w 13"/>
                  <a:gd name="T7" fmla="*/ 0 h 9"/>
                  <a:gd name="T8" fmla="*/ 89 w 13"/>
                  <a:gd name="T9" fmla="*/ 2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5" y="3"/>
                    </a:moveTo>
                    <a:cubicBezTo>
                      <a:pt x="2" y="4"/>
                      <a:pt x="0" y="6"/>
                      <a:pt x="0" y="9"/>
                    </a:cubicBezTo>
                    <a:cubicBezTo>
                      <a:pt x="5" y="8"/>
                      <a:pt x="11" y="8"/>
                      <a:pt x="13" y="2"/>
                    </a:cubicBezTo>
                    <a:cubicBezTo>
                      <a:pt x="12" y="1"/>
                      <a:pt x="10" y="1"/>
                      <a:pt x="9" y="0"/>
                    </a:cubicBezTo>
                    <a:cubicBezTo>
                      <a:pt x="9" y="0"/>
                      <a:pt x="8" y="1"/>
                      <a:pt x="8" y="2"/>
                    </a:cubicBezTo>
                  </a:path>
                </a:pathLst>
              </a:custGeom>
              <a:solidFill>
                <a:srgbClr val="FB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" name="Freeform 1202">
                <a:extLst>
                  <a:ext uri="{FF2B5EF4-FFF2-40B4-BE49-F238E27FC236}">
                    <a16:creationId xmlns:a16="http://schemas.microsoft.com/office/drawing/2014/main" id="{67F12662-A474-4836-944F-2178CD61C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2624"/>
                <a:ext cx="24" cy="31"/>
              </a:xfrm>
              <a:custGeom>
                <a:avLst/>
                <a:gdLst>
                  <a:gd name="T0" fmla="*/ 81 w 11"/>
                  <a:gd name="T1" fmla="*/ 0 h 13"/>
                  <a:gd name="T2" fmla="*/ 20 w 11"/>
                  <a:gd name="T3" fmla="*/ 165 h 13"/>
                  <a:gd name="T4" fmla="*/ 113 w 11"/>
                  <a:gd name="T5" fmla="*/ 29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3">
                    <a:moveTo>
                      <a:pt x="8" y="0"/>
                    </a:moveTo>
                    <a:cubicBezTo>
                      <a:pt x="2" y="1"/>
                      <a:pt x="0" y="7"/>
                      <a:pt x="2" y="12"/>
                    </a:cubicBezTo>
                    <a:cubicBezTo>
                      <a:pt x="8" y="13"/>
                      <a:pt x="9" y="6"/>
                      <a:pt x="11" y="2"/>
                    </a:cubicBezTo>
                  </a:path>
                </a:pathLst>
              </a:custGeom>
              <a:solidFill>
                <a:srgbClr val="FB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" name="Freeform 1203">
                <a:extLst>
                  <a:ext uri="{FF2B5EF4-FFF2-40B4-BE49-F238E27FC236}">
                    <a16:creationId xmlns:a16="http://schemas.microsoft.com/office/drawing/2014/main" id="{D1F6728D-1797-412B-90AD-FEDA730BE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3" y="2549"/>
                <a:ext cx="18" cy="21"/>
              </a:xfrm>
              <a:custGeom>
                <a:avLst/>
                <a:gdLst>
                  <a:gd name="T0" fmla="*/ 56 w 8"/>
                  <a:gd name="T1" fmla="*/ 0 h 9"/>
                  <a:gd name="T2" fmla="*/ 0 w 8"/>
                  <a:gd name="T3" fmla="*/ 103 h 9"/>
                  <a:gd name="T4" fmla="*/ 92 w 8"/>
                  <a:gd name="T5" fmla="*/ 65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5" y="0"/>
                    </a:moveTo>
                    <a:cubicBezTo>
                      <a:pt x="2" y="2"/>
                      <a:pt x="1" y="5"/>
                      <a:pt x="0" y="8"/>
                    </a:cubicBezTo>
                    <a:cubicBezTo>
                      <a:pt x="3" y="9"/>
                      <a:pt x="6" y="8"/>
                      <a:pt x="8" y="5"/>
                    </a:cubicBezTo>
                  </a:path>
                </a:pathLst>
              </a:custGeom>
              <a:solidFill>
                <a:srgbClr val="FB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" name="Freeform 1204">
                <a:extLst>
                  <a:ext uri="{FF2B5EF4-FFF2-40B4-BE49-F238E27FC236}">
                    <a16:creationId xmlns:a16="http://schemas.microsoft.com/office/drawing/2014/main" id="{BD7E5756-D4B7-48EF-BD4D-80805148E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2631"/>
                <a:ext cx="22" cy="38"/>
              </a:xfrm>
              <a:custGeom>
                <a:avLst/>
                <a:gdLst>
                  <a:gd name="T0" fmla="*/ 64 w 10"/>
                  <a:gd name="T1" fmla="*/ 0 h 16"/>
                  <a:gd name="T2" fmla="*/ 73 w 10"/>
                  <a:gd name="T3" fmla="*/ 214 h 16"/>
                  <a:gd name="T4" fmla="*/ 97 w 10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6">
                    <a:moveTo>
                      <a:pt x="6" y="0"/>
                    </a:moveTo>
                    <a:cubicBezTo>
                      <a:pt x="1" y="3"/>
                      <a:pt x="0" y="13"/>
                      <a:pt x="7" y="16"/>
                    </a:cubicBezTo>
                    <a:cubicBezTo>
                      <a:pt x="10" y="11"/>
                      <a:pt x="10" y="6"/>
                      <a:pt x="9" y="0"/>
                    </a:cubicBezTo>
                  </a:path>
                </a:pathLst>
              </a:custGeom>
              <a:solidFill>
                <a:srgbClr val="FB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" name="Freeform 1205">
                <a:extLst>
                  <a:ext uri="{FF2B5EF4-FFF2-40B4-BE49-F238E27FC236}">
                    <a16:creationId xmlns:a16="http://schemas.microsoft.com/office/drawing/2014/main" id="{4A5B87CF-2378-4BA6-8C38-144A80007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2565"/>
                <a:ext cx="35" cy="111"/>
              </a:xfrm>
              <a:custGeom>
                <a:avLst/>
                <a:gdLst>
                  <a:gd name="T0" fmla="*/ 20 w 16"/>
                  <a:gd name="T1" fmla="*/ 250 h 47"/>
                  <a:gd name="T2" fmla="*/ 61 w 16"/>
                  <a:gd name="T3" fmla="*/ 541 h 47"/>
                  <a:gd name="T4" fmla="*/ 168 w 16"/>
                  <a:gd name="T5" fmla="*/ 619 h 47"/>
                  <a:gd name="T6" fmla="*/ 44 w 16"/>
                  <a:gd name="T7" fmla="*/ 0 h 47"/>
                  <a:gd name="T8" fmla="*/ 0 w 16"/>
                  <a:gd name="T9" fmla="*/ 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2" y="19"/>
                    </a:moveTo>
                    <a:cubicBezTo>
                      <a:pt x="4" y="26"/>
                      <a:pt x="4" y="34"/>
                      <a:pt x="6" y="41"/>
                    </a:cubicBezTo>
                    <a:cubicBezTo>
                      <a:pt x="11" y="40"/>
                      <a:pt x="13" y="44"/>
                      <a:pt x="16" y="47"/>
                    </a:cubicBezTo>
                    <a:cubicBezTo>
                      <a:pt x="6" y="34"/>
                      <a:pt x="13" y="13"/>
                      <a:pt x="4" y="0"/>
                    </a:cubicBezTo>
                    <a:cubicBezTo>
                      <a:pt x="3" y="1"/>
                      <a:pt x="1" y="2"/>
                      <a:pt x="0" y="4"/>
                    </a:cubicBezTo>
                  </a:path>
                </a:pathLst>
              </a:custGeom>
              <a:solidFill>
                <a:srgbClr val="DFA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" name="Freeform 1206">
                <a:extLst>
                  <a:ext uri="{FF2B5EF4-FFF2-40B4-BE49-F238E27FC236}">
                    <a16:creationId xmlns:a16="http://schemas.microsoft.com/office/drawing/2014/main" id="{ADCCF444-3CC3-4619-82CF-BB6B25E27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2749"/>
                <a:ext cx="26" cy="66"/>
              </a:xfrm>
              <a:custGeom>
                <a:avLst/>
                <a:gdLst>
                  <a:gd name="T0" fmla="*/ 0 w 12"/>
                  <a:gd name="T1" fmla="*/ 40 h 28"/>
                  <a:gd name="T2" fmla="*/ 121 w 12"/>
                  <a:gd name="T3" fmla="*/ 66 h 28"/>
                  <a:gd name="T4" fmla="*/ 72 w 12"/>
                  <a:gd name="T5" fmla="*/ 368 h 28"/>
                  <a:gd name="T6" fmla="*/ 20 w 12"/>
                  <a:gd name="T7" fmla="*/ 106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28">
                    <a:moveTo>
                      <a:pt x="0" y="3"/>
                    </a:moveTo>
                    <a:cubicBezTo>
                      <a:pt x="4" y="1"/>
                      <a:pt x="10" y="0"/>
                      <a:pt x="12" y="5"/>
                    </a:cubicBezTo>
                    <a:cubicBezTo>
                      <a:pt x="7" y="12"/>
                      <a:pt x="8" y="20"/>
                      <a:pt x="7" y="28"/>
                    </a:cubicBezTo>
                    <a:cubicBezTo>
                      <a:pt x="6" y="22"/>
                      <a:pt x="2" y="13"/>
                      <a:pt x="2" y="8"/>
                    </a:cubicBezTo>
                  </a:path>
                </a:pathLst>
              </a:custGeom>
              <a:solidFill>
                <a:srgbClr val="DFA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" name="Freeform 1207">
                <a:extLst>
                  <a:ext uri="{FF2B5EF4-FFF2-40B4-BE49-F238E27FC236}">
                    <a16:creationId xmlns:a16="http://schemas.microsoft.com/office/drawing/2014/main" id="{3D9F8B4C-1F4A-4E73-B310-268FE516F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2" y="2740"/>
                <a:ext cx="31" cy="52"/>
              </a:xfrm>
              <a:custGeom>
                <a:avLst/>
                <a:gdLst>
                  <a:gd name="T0" fmla="*/ 0 w 14"/>
                  <a:gd name="T1" fmla="*/ 78 h 22"/>
                  <a:gd name="T2" fmla="*/ 53 w 14"/>
                  <a:gd name="T3" fmla="*/ 291 h 22"/>
                  <a:gd name="T4" fmla="*/ 9 w 14"/>
                  <a:gd name="T5" fmla="*/ 118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22">
                    <a:moveTo>
                      <a:pt x="0" y="6"/>
                    </a:moveTo>
                    <a:cubicBezTo>
                      <a:pt x="14" y="0"/>
                      <a:pt x="7" y="16"/>
                      <a:pt x="5" y="22"/>
                    </a:cubicBezTo>
                    <a:cubicBezTo>
                      <a:pt x="2" y="19"/>
                      <a:pt x="2" y="13"/>
                      <a:pt x="1" y="9"/>
                    </a:cubicBezTo>
                  </a:path>
                </a:pathLst>
              </a:custGeom>
              <a:solidFill>
                <a:srgbClr val="DFA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" name="Freeform 1208">
                <a:extLst>
                  <a:ext uri="{FF2B5EF4-FFF2-40B4-BE49-F238E27FC236}">
                    <a16:creationId xmlns:a16="http://schemas.microsoft.com/office/drawing/2014/main" id="{8A849468-5572-4F37-A058-0A85013E1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2650"/>
                <a:ext cx="39" cy="87"/>
              </a:xfrm>
              <a:custGeom>
                <a:avLst/>
                <a:gdLst>
                  <a:gd name="T0" fmla="*/ 9 w 18"/>
                  <a:gd name="T1" fmla="*/ 482 h 37"/>
                  <a:gd name="T2" fmla="*/ 141 w 18"/>
                  <a:gd name="T3" fmla="*/ 261 h 37"/>
                  <a:gd name="T4" fmla="*/ 165 w 18"/>
                  <a:gd name="T5" fmla="*/ 0 h 37"/>
                  <a:gd name="T6" fmla="*/ 0 w 18"/>
                  <a:gd name="T7" fmla="*/ 193 h 37"/>
                  <a:gd name="T8" fmla="*/ 43 w 18"/>
                  <a:gd name="T9" fmla="*/ 364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37">
                    <a:moveTo>
                      <a:pt x="1" y="37"/>
                    </a:moveTo>
                    <a:cubicBezTo>
                      <a:pt x="7" y="33"/>
                      <a:pt x="13" y="26"/>
                      <a:pt x="14" y="20"/>
                    </a:cubicBezTo>
                    <a:cubicBezTo>
                      <a:pt x="15" y="16"/>
                      <a:pt x="18" y="3"/>
                      <a:pt x="16" y="0"/>
                    </a:cubicBezTo>
                    <a:cubicBezTo>
                      <a:pt x="11" y="7"/>
                      <a:pt x="13" y="18"/>
                      <a:pt x="0" y="15"/>
                    </a:cubicBezTo>
                    <a:cubicBezTo>
                      <a:pt x="7" y="18"/>
                      <a:pt x="9" y="22"/>
                      <a:pt x="4" y="28"/>
                    </a:cubicBezTo>
                  </a:path>
                </a:pathLst>
              </a:custGeom>
              <a:solidFill>
                <a:srgbClr val="DFA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" name="Freeform 1209">
                <a:extLst>
                  <a:ext uri="{FF2B5EF4-FFF2-40B4-BE49-F238E27FC236}">
                    <a16:creationId xmlns:a16="http://schemas.microsoft.com/office/drawing/2014/main" id="{B9C52000-8B10-40A4-804D-7493E1C22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5" y="2518"/>
                <a:ext cx="27" cy="90"/>
              </a:xfrm>
              <a:custGeom>
                <a:avLst/>
                <a:gdLst>
                  <a:gd name="T0" fmla="*/ 56 w 12"/>
                  <a:gd name="T1" fmla="*/ 0 h 38"/>
                  <a:gd name="T2" fmla="*/ 0 w 12"/>
                  <a:gd name="T3" fmla="*/ 107 h 38"/>
                  <a:gd name="T4" fmla="*/ 45 w 12"/>
                  <a:gd name="T5" fmla="*/ 504 h 38"/>
                  <a:gd name="T6" fmla="*/ 117 w 12"/>
                  <a:gd name="T7" fmla="*/ 12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38">
                    <a:moveTo>
                      <a:pt x="5" y="0"/>
                    </a:moveTo>
                    <a:cubicBezTo>
                      <a:pt x="4" y="3"/>
                      <a:pt x="2" y="6"/>
                      <a:pt x="0" y="8"/>
                    </a:cubicBezTo>
                    <a:cubicBezTo>
                      <a:pt x="7" y="11"/>
                      <a:pt x="5" y="32"/>
                      <a:pt x="4" y="38"/>
                    </a:cubicBezTo>
                    <a:cubicBezTo>
                      <a:pt x="12" y="33"/>
                      <a:pt x="9" y="11"/>
                      <a:pt x="10" y="1"/>
                    </a:cubicBezTo>
                  </a:path>
                </a:pathLst>
              </a:custGeom>
              <a:solidFill>
                <a:srgbClr val="DFA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" name="Freeform 1210">
                <a:extLst>
                  <a:ext uri="{FF2B5EF4-FFF2-40B4-BE49-F238E27FC236}">
                    <a16:creationId xmlns:a16="http://schemas.microsoft.com/office/drawing/2014/main" id="{D459D19B-2CEE-4B2A-B763-7B2F33575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" y="2681"/>
                <a:ext cx="33" cy="52"/>
              </a:xfrm>
              <a:custGeom>
                <a:avLst/>
                <a:gdLst>
                  <a:gd name="T0" fmla="*/ 33 w 15"/>
                  <a:gd name="T1" fmla="*/ 0 h 22"/>
                  <a:gd name="T2" fmla="*/ 0 w 15"/>
                  <a:gd name="T3" fmla="*/ 66 h 22"/>
                  <a:gd name="T4" fmla="*/ 88 w 15"/>
                  <a:gd name="T5" fmla="*/ 291 h 22"/>
                  <a:gd name="T6" fmla="*/ 161 w 15"/>
                  <a:gd name="T7" fmla="*/ 106 h 22"/>
                  <a:gd name="T8" fmla="*/ 44 w 15"/>
                  <a:gd name="T9" fmla="*/ 2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2">
                    <a:moveTo>
                      <a:pt x="3" y="0"/>
                    </a:moveTo>
                    <a:cubicBezTo>
                      <a:pt x="2" y="1"/>
                      <a:pt x="1" y="4"/>
                      <a:pt x="0" y="5"/>
                    </a:cubicBezTo>
                    <a:cubicBezTo>
                      <a:pt x="6" y="9"/>
                      <a:pt x="4" y="17"/>
                      <a:pt x="8" y="22"/>
                    </a:cubicBezTo>
                    <a:cubicBezTo>
                      <a:pt x="8" y="16"/>
                      <a:pt x="10" y="11"/>
                      <a:pt x="15" y="8"/>
                    </a:cubicBezTo>
                    <a:cubicBezTo>
                      <a:pt x="10" y="8"/>
                      <a:pt x="6" y="6"/>
                      <a:pt x="4" y="2"/>
                    </a:cubicBezTo>
                  </a:path>
                </a:pathLst>
              </a:custGeom>
              <a:solidFill>
                <a:srgbClr val="DFA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" name="Freeform 1211">
                <a:extLst>
                  <a:ext uri="{FF2B5EF4-FFF2-40B4-BE49-F238E27FC236}">
                    <a16:creationId xmlns:a16="http://schemas.microsoft.com/office/drawing/2014/main" id="{A671B806-667F-4C0A-93AC-A716C2647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2662"/>
                <a:ext cx="35" cy="75"/>
              </a:xfrm>
              <a:custGeom>
                <a:avLst/>
                <a:gdLst>
                  <a:gd name="T0" fmla="*/ 85 w 16"/>
                  <a:gd name="T1" fmla="*/ 209 h 32"/>
                  <a:gd name="T2" fmla="*/ 20 w 16"/>
                  <a:gd name="T3" fmla="*/ 413 h 32"/>
                  <a:gd name="T4" fmla="*/ 0 w 16"/>
                  <a:gd name="T5" fmla="*/ 0 h 32"/>
                  <a:gd name="T6" fmla="*/ 61 w 16"/>
                  <a:gd name="T7" fmla="*/ 230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2">
                    <a:moveTo>
                      <a:pt x="8" y="16"/>
                    </a:moveTo>
                    <a:cubicBezTo>
                      <a:pt x="7" y="21"/>
                      <a:pt x="4" y="27"/>
                      <a:pt x="2" y="32"/>
                    </a:cubicBezTo>
                    <a:cubicBezTo>
                      <a:pt x="11" y="25"/>
                      <a:pt x="16" y="2"/>
                      <a:pt x="0" y="0"/>
                    </a:cubicBezTo>
                    <a:cubicBezTo>
                      <a:pt x="0" y="7"/>
                      <a:pt x="7" y="10"/>
                      <a:pt x="6" y="18"/>
                    </a:cubicBezTo>
                  </a:path>
                </a:pathLst>
              </a:custGeom>
              <a:solidFill>
                <a:srgbClr val="DFA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" name="Freeform 1212">
                <a:extLst>
                  <a:ext uri="{FF2B5EF4-FFF2-40B4-BE49-F238E27FC236}">
                    <a16:creationId xmlns:a16="http://schemas.microsoft.com/office/drawing/2014/main" id="{C512BA10-6958-487D-B435-4173010B6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0" y="2518"/>
                <a:ext cx="22" cy="47"/>
              </a:xfrm>
              <a:custGeom>
                <a:avLst/>
                <a:gdLst>
                  <a:gd name="T0" fmla="*/ 33 w 10"/>
                  <a:gd name="T1" fmla="*/ 0 h 20"/>
                  <a:gd name="T2" fmla="*/ 106 w 10"/>
                  <a:gd name="T3" fmla="*/ 78 h 20"/>
                  <a:gd name="T4" fmla="*/ 64 w 10"/>
                  <a:gd name="T5" fmla="*/ 259 h 20"/>
                  <a:gd name="T6" fmla="*/ 20 w 10"/>
                  <a:gd name="T7" fmla="*/ 78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20">
                    <a:moveTo>
                      <a:pt x="3" y="0"/>
                    </a:moveTo>
                    <a:cubicBezTo>
                      <a:pt x="4" y="3"/>
                      <a:pt x="6" y="6"/>
                      <a:pt x="10" y="6"/>
                    </a:cubicBezTo>
                    <a:cubicBezTo>
                      <a:pt x="8" y="11"/>
                      <a:pt x="5" y="14"/>
                      <a:pt x="6" y="20"/>
                    </a:cubicBezTo>
                    <a:cubicBezTo>
                      <a:pt x="3" y="16"/>
                      <a:pt x="0" y="11"/>
                      <a:pt x="2" y="6"/>
                    </a:cubicBezTo>
                  </a:path>
                </a:pathLst>
              </a:custGeom>
              <a:solidFill>
                <a:srgbClr val="DFA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" name="Freeform 1213">
                <a:extLst>
                  <a:ext uri="{FF2B5EF4-FFF2-40B4-BE49-F238E27FC236}">
                    <a16:creationId xmlns:a16="http://schemas.microsoft.com/office/drawing/2014/main" id="{3143FA41-EEDA-43A3-AC47-F3973FF76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8" y="2308"/>
                <a:ext cx="17" cy="36"/>
              </a:xfrm>
              <a:custGeom>
                <a:avLst/>
                <a:gdLst>
                  <a:gd name="T0" fmla="*/ 0 w 8"/>
                  <a:gd name="T1" fmla="*/ 12 h 15"/>
                  <a:gd name="T2" fmla="*/ 77 w 8"/>
                  <a:gd name="T3" fmla="*/ 206 h 15"/>
                  <a:gd name="T4" fmla="*/ 77 w 8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5">
                    <a:moveTo>
                      <a:pt x="0" y="1"/>
                    </a:moveTo>
                    <a:cubicBezTo>
                      <a:pt x="6" y="4"/>
                      <a:pt x="3" y="12"/>
                      <a:pt x="8" y="15"/>
                    </a:cubicBezTo>
                    <a:cubicBezTo>
                      <a:pt x="8" y="10"/>
                      <a:pt x="6" y="4"/>
                      <a:pt x="8" y="0"/>
                    </a:cubicBezTo>
                  </a:path>
                </a:pathLst>
              </a:custGeom>
              <a:solidFill>
                <a:srgbClr val="E37E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" name="Freeform 1214">
                <a:extLst>
                  <a:ext uri="{FF2B5EF4-FFF2-40B4-BE49-F238E27FC236}">
                    <a16:creationId xmlns:a16="http://schemas.microsoft.com/office/drawing/2014/main" id="{8D79C639-A8AE-4A59-9A7B-9B785F591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9" y="1983"/>
                <a:ext cx="25" cy="45"/>
              </a:xfrm>
              <a:custGeom>
                <a:avLst/>
                <a:gdLst>
                  <a:gd name="T0" fmla="*/ 0 w 11"/>
                  <a:gd name="T1" fmla="*/ 0 h 19"/>
                  <a:gd name="T2" fmla="*/ 25 w 11"/>
                  <a:gd name="T3" fmla="*/ 253 h 19"/>
                  <a:gd name="T4" fmla="*/ 130 w 11"/>
                  <a:gd name="T5" fmla="*/ 66 h 19"/>
                  <a:gd name="T6" fmla="*/ 82 w 11"/>
                  <a:gd name="T7" fmla="*/ 4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19">
                    <a:moveTo>
                      <a:pt x="0" y="0"/>
                    </a:moveTo>
                    <a:cubicBezTo>
                      <a:pt x="0" y="6"/>
                      <a:pt x="2" y="12"/>
                      <a:pt x="2" y="19"/>
                    </a:cubicBezTo>
                    <a:cubicBezTo>
                      <a:pt x="3" y="13"/>
                      <a:pt x="6" y="8"/>
                      <a:pt x="11" y="5"/>
                    </a:cubicBezTo>
                    <a:cubicBezTo>
                      <a:pt x="9" y="5"/>
                      <a:pt x="9" y="4"/>
                      <a:pt x="7" y="3"/>
                    </a:cubicBezTo>
                  </a:path>
                </a:pathLst>
              </a:custGeom>
              <a:solidFill>
                <a:srgbClr val="E37E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" name="Freeform 1215">
                <a:extLst>
                  <a:ext uri="{FF2B5EF4-FFF2-40B4-BE49-F238E27FC236}">
                    <a16:creationId xmlns:a16="http://schemas.microsoft.com/office/drawing/2014/main" id="{F208C96A-402C-43ED-BBDF-69385EE5C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1780"/>
                <a:ext cx="26" cy="33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184 h 14"/>
                  <a:gd name="T4" fmla="*/ 121 w 12"/>
                  <a:gd name="T5" fmla="*/ 50 h 14"/>
                  <a:gd name="T6" fmla="*/ 33 w 12"/>
                  <a:gd name="T7" fmla="*/ 40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4">
                    <a:moveTo>
                      <a:pt x="0" y="0"/>
                    </a:moveTo>
                    <a:cubicBezTo>
                      <a:pt x="0" y="5"/>
                      <a:pt x="1" y="10"/>
                      <a:pt x="0" y="14"/>
                    </a:cubicBezTo>
                    <a:cubicBezTo>
                      <a:pt x="3" y="11"/>
                      <a:pt x="6" y="5"/>
                      <a:pt x="12" y="4"/>
                    </a:cubicBezTo>
                    <a:cubicBezTo>
                      <a:pt x="9" y="4"/>
                      <a:pt x="6" y="3"/>
                      <a:pt x="3" y="3"/>
                    </a:cubicBezTo>
                  </a:path>
                </a:pathLst>
              </a:custGeom>
              <a:solidFill>
                <a:srgbClr val="E37E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" name="Freeform 1216">
                <a:extLst>
                  <a:ext uri="{FF2B5EF4-FFF2-40B4-BE49-F238E27FC236}">
                    <a16:creationId xmlns:a16="http://schemas.microsoft.com/office/drawing/2014/main" id="{9BAC7036-53A6-440D-BD0C-B65EA4366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2546"/>
                <a:ext cx="18" cy="10"/>
              </a:xfrm>
              <a:custGeom>
                <a:avLst/>
                <a:gdLst>
                  <a:gd name="T0" fmla="*/ 45 w 8"/>
                  <a:gd name="T1" fmla="*/ 0 h 4"/>
                  <a:gd name="T2" fmla="*/ 56 w 8"/>
                  <a:gd name="T3" fmla="*/ 63 h 4"/>
                  <a:gd name="T4" fmla="*/ 45 w 8"/>
                  <a:gd name="T5" fmla="*/ 2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4" y="0"/>
                    </a:moveTo>
                    <a:cubicBezTo>
                      <a:pt x="0" y="2"/>
                      <a:pt x="2" y="4"/>
                      <a:pt x="5" y="4"/>
                    </a:cubicBezTo>
                    <a:cubicBezTo>
                      <a:pt x="8" y="4"/>
                      <a:pt x="6" y="1"/>
                      <a:pt x="4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" name="Freeform 1217">
                <a:extLst>
                  <a:ext uri="{FF2B5EF4-FFF2-40B4-BE49-F238E27FC236}">
                    <a16:creationId xmlns:a16="http://schemas.microsoft.com/office/drawing/2014/main" id="{9360F373-F656-4860-8862-CE96FBF7C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" y="2565"/>
                <a:ext cx="20" cy="24"/>
              </a:xfrm>
              <a:custGeom>
                <a:avLst/>
                <a:gdLst>
                  <a:gd name="T0" fmla="*/ 44 w 9"/>
                  <a:gd name="T1" fmla="*/ 12 h 10"/>
                  <a:gd name="T2" fmla="*/ 0 w 9"/>
                  <a:gd name="T3" fmla="*/ 110 h 10"/>
                  <a:gd name="T4" fmla="*/ 53 w 9"/>
                  <a:gd name="T5" fmla="*/ 12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4" y="1"/>
                    </a:moveTo>
                    <a:cubicBezTo>
                      <a:pt x="2" y="3"/>
                      <a:pt x="1" y="5"/>
                      <a:pt x="0" y="8"/>
                    </a:cubicBezTo>
                    <a:cubicBezTo>
                      <a:pt x="8" y="10"/>
                      <a:pt x="9" y="0"/>
                      <a:pt x="5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" name="Freeform 1218">
                <a:extLst>
                  <a:ext uri="{FF2B5EF4-FFF2-40B4-BE49-F238E27FC236}">
                    <a16:creationId xmlns:a16="http://schemas.microsoft.com/office/drawing/2014/main" id="{6AFD40AC-F118-4695-8A63-1A21620FB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" y="2513"/>
                <a:ext cx="9" cy="10"/>
              </a:xfrm>
              <a:custGeom>
                <a:avLst/>
                <a:gdLst>
                  <a:gd name="T0" fmla="*/ 36 w 4"/>
                  <a:gd name="T1" fmla="*/ 0 h 4"/>
                  <a:gd name="T2" fmla="*/ 0 w 4"/>
                  <a:gd name="T3" fmla="*/ 50 h 4"/>
                  <a:gd name="T4" fmla="*/ 45 w 4"/>
                  <a:gd name="T5" fmla="*/ 2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0" y="1"/>
                      <a:pt x="0" y="3"/>
                    </a:cubicBezTo>
                    <a:cubicBezTo>
                      <a:pt x="3" y="4"/>
                      <a:pt x="4" y="3"/>
                      <a:pt x="4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" name="Freeform 1219">
                <a:extLst>
                  <a:ext uri="{FF2B5EF4-FFF2-40B4-BE49-F238E27FC236}">
                    <a16:creationId xmlns:a16="http://schemas.microsoft.com/office/drawing/2014/main" id="{C94A6848-E67D-432D-AD1B-212A1F8A5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2535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37 w 3"/>
                  <a:gd name="T3" fmla="*/ 0 h 4"/>
                  <a:gd name="T4" fmla="*/ 0 w 3"/>
                  <a:gd name="T5" fmla="*/ 45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2"/>
                      <a:pt x="2" y="3"/>
                      <a:pt x="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" name="Freeform 1220">
                <a:extLst>
                  <a:ext uri="{FF2B5EF4-FFF2-40B4-BE49-F238E27FC236}">
                    <a16:creationId xmlns:a16="http://schemas.microsoft.com/office/drawing/2014/main" id="{FBBA26C6-CDA5-4D80-BF5E-5D57212ED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2516"/>
                <a:ext cx="6" cy="7"/>
              </a:xfrm>
              <a:custGeom>
                <a:avLst/>
                <a:gdLst>
                  <a:gd name="T0" fmla="*/ 24 w 3"/>
                  <a:gd name="T1" fmla="*/ 0 h 3"/>
                  <a:gd name="T2" fmla="*/ 0 w 3"/>
                  <a:gd name="T3" fmla="*/ 28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2"/>
                      <a:pt x="2" y="3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" name="Freeform 1221">
                <a:extLst>
                  <a:ext uri="{FF2B5EF4-FFF2-40B4-BE49-F238E27FC236}">
                    <a16:creationId xmlns:a16="http://schemas.microsoft.com/office/drawing/2014/main" id="{DB508CA7-5A9C-4904-808D-28B9956E2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3" y="2518"/>
                <a:ext cx="6" cy="12"/>
              </a:xfrm>
              <a:custGeom>
                <a:avLst/>
                <a:gdLst>
                  <a:gd name="T0" fmla="*/ 8 w 3"/>
                  <a:gd name="T1" fmla="*/ 0 h 5"/>
                  <a:gd name="T2" fmla="*/ 0 w 3"/>
                  <a:gd name="T3" fmla="*/ 7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3" y="2"/>
                      <a:pt x="3" y="4"/>
                      <a:pt x="0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" name="Freeform 1222">
                <a:extLst>
                  <a:ext uri="{FF2B5EF4-FFF2-40B4-BE49-F238E27FC236}">
                    <a16:creationId xmlns:a16="http://schemas.microsoft.com/office/drawing/2014/main" id="{DA1F6C31-E566-4FA8-B710-15F69CF8D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2627"/>
                <a:ext cx="51" cy="63"/>
              </a:xfrm>
              <a:custGeom>
                <a:avLst/>
                <a:gdLst>
                  <a:gd name="T0" fmla="*/ 153 w 23"/>
                  <a:gd name="T1" fmla="*/ 49 h 27"/>
                  <a:gd name="T2" fmla="*/ 0 w 23"/>
                  <a:gd name="T3" fmla="*/ 343 h 27"/>
                  <a:gd name="T4" fmla="*/ 118 w 23"/>
                  <a:gd name="T5" fmla="*/ 142 h 27"/>
                  <a:gd name="T6" fmla="*/ 251 w 23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27">
                    <a:moveTo>
                      <a:pt x="14" y="4"/>
                    </a:moveTo>
                    <a:cubicBezTo>
                      <a:pt x="6" y="8"/>
                      <a:pt x="2" y="19"/>
                      <a:pt x="0" y="27"/>
                    </a:cubicBezTo>
                    <a:cubicBezTo>
                      <a:pt x="5" y="23"/>
                      <a:pt x="6" y="16"/>
                      <a:pt x="11" y="11"/>
                    </a:cubicBezTo>
                    <a:cubicBezTo>
                      <a:pt x="15" y="8"/>
                      <a:pt x="21" y="5"/>
                      <a:pt x="2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" name="Freeform 1223">
                <a:extLst>
                  <a:ext uri="{FF2B5EF4-FFF2-40B4-BE49-F238E27FC236}">
                    <a16:creationId xmlns:a16="http://schemas.microsoft.com/office/drawing/2014/main" id="{0198E484-A306-4A01-ACDB-BA87755A3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1207"/>
                <a:ext cx="124" cy="158"/>
              </a:xfrm>
              <a:custGeom>
                <a:avLst/>
                <a:gdLst>
                  <a:gd name="T0" fmla="*/ 89 w 56"/>
                  <a:gd name="T1" fmla="*/ 12 h 67"/>
                  <a:gd name="T2" fmla="*/ 153 w 56"/>
                  <a:gd name="T3" fmla="*/ 696 h 67"/>
                  <a:gd name="T4" fmla="*/ 609 w 56"/>
                  <a:gd name="T5" fmla="*/ 696 h 67"/>
                  <a:gd name="T6" fmla="*/ 250 w 56"/>
                  <a:gd name="T7" fmla="*/ 316 h 67"/>
                  <a:gd name="T8" fmla="*/ 162 w 56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67">
                    <a:moveTo>
                      <a:pt x="8" y="1"/>
                    </a:moveTo>
                    <a:cubicBezTo>
                      <a:pt x="0" y="13"/>
                      <a:pt x="3" y="42"/>
                      <a:pt x="14" y="53"/>
                    </a:cubicBezTo>
                    <a:cubicBezTo>
                      <a:pt x="22" y="61"/>
                      <a:pt x="52" y="67"/>
                      <a:pt x="56" y="53"/>
                    </a:cubicBezTo>
                    <a:cubicBezTo>
                      <a:pt x="44" y="44"/>
                      <a:pt x="30" y="38"/>
                      <a:pt x="23" y="24"/>
                    </a:cubicBezTo>
                    <a:cubicBezTo>
                      <a:pt x="20" y="17"/>
                      <a:pt x="17" y="4"/>
                      <a:pt x="15" y="0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" name="Freeform 1224">
                <a:extLst>
                  <a:ext uri="{FF2B5EF4-FFF2-40B4-BE49-F238E27FC236}">
                    <a16:creationId xmlns:a16="http://schemas.microsoft.com/office/drawing/2014/main" id="{E92E123D-7C33-47CD-BCC2-329A7CFC9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1177"/>
                <a:ext cx="163" cy="139"/>
              </a:xfrm>
              <a:custGeom>
                <a:avLst/>
                <a:gdLst>
                  <a:gd name="T0" fmla="*/ 0 w 74"/>
                  <a:gd name="T1" fmla="*/ 0 h 59"/>
                  <a:gd name="T2" fmla="*/ 64 w 74"/>
                  <a:gd name="T3" fmla="*/ 589 h 59"/>
                  <a:gd name="T4" fmla="*/ 471 w 74"/>
                  <a:gd name="T5" fmla="*/ 704 h 59"/>
                  <a:gd name="T6" fmla="*/ 694 w 74"/>
                  <a:gd name="T7" fmla="*/ 655 h 59"/>
                  <a:gd name="T8" fmla="*/ 533 w 74"/>
                  <a:gd name="T9" fmla="*/ 561 h 59"/>
                  <a:gd name="T10" fmla="*/ 53 w 74"/>
                  <a:gd name="T11" fmla="*/ 49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4" h="59">
                    <a:moveTo>
                      <a:pt x="0" y="0"/>
                    </a:moveTo>
                    <a:cubicBezTo>
                      <a:pt x="0" y="14"/>
                      <a:pt x="0" y="32"/>
                      <a:pt x="6" y="45"/>
                    </a:cubicBezTo>
                    <a:cubicBezTo>
                      <a:pt x="13" y="59"/>
                      <a:pt x="30" y="54"/>
                      <a:pt x="44" y="54"/>
                    </a:cubicBezTo>
                    <a:cubicBezTo>
                      <a:pt x="49" y="54"/>
                      <a:pt x="61" y="54"/>
                      <a:pt x="65" y="50"/>
                    </a:cubicBezTo>
                    <a:cubicBezTo>
                      <a:pt x="74" y="40"/>
                      <a:pt x="55" y="43"/>
                      <a:pt x="50" y="43"/>
                    </a:cubicBezTo>
                    <a:cubicBezTo>
                      <a:pt x="29" y="41"/>
                      <a:pt x="20" y="17"/>
                      <a:pt x="5" y="4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" name="Freeform 1225">
                <a:extLst>
                  <a:ext uri="{FF2B5EF4-FFF2-40B4-BE49-F238E27FC236}">
                    <a16:creationId xmlns:a16="http://schemas.microsoft.com/office/drawing/2014/main" id="{EBC4BC19-AC1C-4156-A8F9-D56C373B0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0" y="1186"/>
                <a:ext cx="175" cy="148"/>
              </a:xfrm>
              <a:custGeom>
                <a:avLst/>
                <a:gdLst>
                  <a:gd name="T0" fmla="*/ 97 w 79"/>
                  <a:gd name="T1" fmla="*/ 0 h 63"/>
                  <a:gd name="T2" fmla="*/ 230 w 79"/>
                  <a:gd name="T3" fmla="*/ 691 h 63"/>
                  <a:gd name="T4" fmla="*/ 859 w 79"/>
                  <a:gd name="T5" fmla="*/ 623 h 63"/>
                  <a:gd name="T6" fmla="*/ 173 w 79"/>
                  <a:gd name="T7" fmla="*/ 38 h 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9" h="63">
                    <a:moveTo>
                      <a:pt x="9" y="0"/>
                    </a:moveTo>
                    <a:cubicBezTo>
                      <a:pt x="0" y="15"/>
                      <a:pt x="2" y="48"/>
                      <a:pt x="21" y="53"/>
                    </a:cubicBezTo>
                    <a:cubicBezTo>
                      <a:pt x="37" y="57"/>
                      <a:pt x="65" y="61"/>
                      <a:pt x="79" y="48"/>
                    </a:cubicBezTo>
                    <a:cubicBezTo>
                      <a:pt x="51" y="63"/>
                      <a:pt x="29" y="22"/>
                      <a:pt x="16" y="3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" name="Freeform 1226">
                <a:extLst>
                  <a:ext uri="{FF2B5EF4-FFF2-40B4-BE49-F238E27FC236}">
                    <a16:creationId xmlns:a16="http://schemas.microsoft.com/office/drawing/2014/main" id="{0EE555EA-8531-46DE-BBFF-61F65711B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1252"/>
                <a:ext cx="121" cy="111"/>
              </a:xfrm>
              <a:custGeom>
                <a:avLst/>
                <a:gdLst>
                  <a:gd name="T0" fmla="*/ 33 w 55"/>
                  <a:gd name="T1" fmla="*/ 0 h 47"/>
                  <a:gd name="T2" fmla="*/ 169 w 55"/>
                  <a:gd name="T3" fmla="*/ 619 h 47"/>
                  <a:gd name="T4" fmla="*/ 585 w 55"/>
                  <a:gd name="T5" fmla="*/ 380 h 47"/>
                  <a:gd name="T6" fmla="*/ 202 w 55"/>
                  <a:gd name="T7" fmla="*/ 262 h 47"/>
                  <a:gd name="T8" fmla="*/ 53 w 55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7">
                    <a:moveTo>
                      <a:pt x="3" y="0"/>
                    </a:moveTo>
                    <a:cubicBezTo>
                      <a:pt x="3" y="17"/>
                      <a:pt x="0" y="35"/>
                      <a:pt x="16" y="47"/>
                    </a:cubicBezTo>
                    <a:cubicBezTo>
                      <a:pt x="27" y="41"/>
                      <a:pt x="47" y="39"/>
                      <a:pt x="55" y="29"/>
                    </a:cubicBezTo>
                    <a:cubicBezTo>
                      <a:pt x="45" y="27"/>
                      <a:pt x="27" y="27"/>
                      <a:pt x="19" y="20"/>
                    </a:cubicBezTo>
                    <a:cubicBezTo>
                      <a:pt x="13" y="14"/>
                      <a:pt x="14" y="2"/>
                      <a:pt x="5" y="0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" name="Freeform 1227">
                <a:extLst>
                  <a:ext uri="{FF2B5EF4-FFF2-40B4-BE49-F238E27FC236}">
                    <a16:creationId xmlns:a16="http://schemas.microsoft.com/office/drawing/2014/main" id="{42690FC7-1007-44F5-B876-5AB3750D3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1367"/>
                <a:ext cx="114" cy="81"/>
              </a:xfrm>
              <a:custGeom>
                <a:avLst/>
                <a:gdLst>
                  <a:gd name="T0" fmla="*/ 0 w 52"/>
                  <a:gd name="T1" fmla="*/ 79 h 34"/>
                  <a:gd name="T2" fmla="*/ 125 w 52"/>
                  <a:gd name="T3" fmla="*/ 460 h 34"/>
                  <a:gd name="T4" fmla="*/ 294 w 52"/>
                  <a:gd name="T5" fmla="*/ 272 h 34"/>
                  <a:gd name="T6" fmla="*/ 548 w 52"/>
                  <a:gd name="T7" fmla="*/ 164 h 34"/>
                  <a:gd name="T8" fmla="*/ 86 w 52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0" y="6"/>
                    </a:moveTo>
                    <a:cubicBezTo>
                      <a:pt x="5" y="14"/>
                      <a:pt x="6" y="27"/>
                      <a:pt x="12" y="34"/>
                    </a:cubicBezTo>
                    <a:cubicBezTo>
                      <a:pt x="19" y="31"/>
                      <a:pt x="22" y="24"/>
                      <a:pt x="28" y="20"/>
                    </a:cubicBezTo>
                    <a:cubicBezTo>
                      <a:pt x="36" y="14"/>
                      <a:pt x="46" y="17"/>
                      <a:pt x="52" y="12"/>
                    </a:cubicBezTo>
                    <a:cubicBezTo>
                      <a:pt x="40" y="2"/>
                      <a:pt x="16" y="22"/>
                      <a:pt x="8" y="0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4" name="Group 1228">
              <a:extLst>
                <a:ext uri="{FF2B5EF4-FFF2-40B4-BE49-F238E27FC236}">
                  <a16:creationId xmlns:a16="http://schemas.microsoft.com/office/drawing/2014/main" id="{4F6C6076-3B21-4D35-BDE6-66D3840096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1" y="1070"/>
              <a:ext cx="1786" cy="2328"/>
              <a:chOff x="1861" y="1070"/>
              <a:chExt cx="1786" cy="2328"/>
            </a:xfrm>
          </p:grpSpPr>
          <p:sp>
            <p:nvSpPr>
              <p:cNvPr id="17631" name="Freeform 1229">
                <a:extLst>
                  <a:ext uri="{FF2B5EF4-FFF2-40B4-BE49-F238E27FC236}">
                    <a16:creationId xmlns:a16="http://schemas.microsoft.com/office/drawing/2014/main" id="{B4C959F2-E7D5-450F-AA44-92F80C95A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5" y="1500"/>
                <a:ext cx="69" cy="68"/>
              </a:xfrm>
              <a:custGeom>
                <a:avLst/>
                <a:gdLst>
                  <a:gd name="T0" fmla="*/ 134 w 31"/>
                  <a:gd name="T1" fmla="*/ 0 h 29"/>
                  <a:gd name="T2" fmla="*/ 0 w 31"/>
                  <a:gd name="T3" fmla="*/ 373 h 29"/>
                  <a:gd name="T4" fmla="*/ 254 w 31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29">
                    <a:moveTo>
                      <a:pt x="12" y="0"/>
                    </a:moveTo>
                    <a:cubicBezTo>
                      <a:pt x="7" y="9"/>
                      <a:pt x="6" y="20"/>
                      <a:pt x="0" y="29"/>
                    </a:cubicBezTo>
                    <a:cubicBezTo>
                      <a:pt x="13" y="23"/>
                      <a:pt x="31" y="16"/>
                      <a:pt x="23" y="0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2" name="Freeform 1230">
                <a:extLst>
                  <a:ext uri="{FF2B5EF4-FFF2-40B4-BE49-F238E27FC236}">
                    <a16:creationId xmlns:a16="http://schemas.microsoft.com/office/drawing/2014/main" id="{DA81A7C6-1941-4F98-9865-5182B7FD4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5" y="1667"/>
                <a:ext cx="53" cy="71"/>
              </a:xfrm>
              <a:custGeom>
                <a:avLst/>
                <a:gdLst>
                  <a:gd name="T0" fmla="*/ 53 w 24"/>
                  <a:gd name="T1" fmla="*/ 40 h 30"/>
                  <a:gd name="T2" fmla="*/ 20 w 24"/>
                  <a:gd name="T3" fmla="*/ 398 h 30"/>
                  <a:gd name="T4" fmla="*/ 141 w 24"/>
                  <a:gd name="T5" fmla="*/ 0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30">
                    <a:moveTo>
                      <a:pt x="5" y="3"/>
                    </a:moveTo>
                    <a:cubicBezTo>
                      <a:pt x="3" y="12"/>
                      <a:pt x="0" y="21"/>
                      <a:pt x="2" y="30"/>
                    </a:cubicBezTo>
                    <a:cubicBezTo>
                      <a:pt x="11" y="25"/>
                      <a:pt x="24" y="10"/>
                      <a:pt x="13" y="0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3" name="Freeform 1231">
                <a:extLst>
                  <a:ext uri="{FF2B5EF4-FFF2-40B4-BE49-F238E27FC236}">
                    <a16:creationId xmlns:a16="http://schemas.microsoft.com/office/drawing/2014/main" id="{AF845F99-FC35-4854-8A13-A16638B26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3" y="1467"/>
                <a:ext cx="53" cy="101"/>
              </a:xfrm>
              <a:custGeom>
                <a:avLst/>
                <a:gdLst>
                  <a:gd name="T0" fmla="*/ 64 w 24"/>
                  <a:gd name="T1" fmla="*/ 0 h 43"/>
                  <a:gd name="T2" fmla="*/ 97 w 24"/>
                  <a:gd name="T3" fmla="*/ 348 h 43"/>
                  <a:gd name="T4" fmla="*/ 150 w 24"/>
                  <a:gd name="T5" fmla="*/ 106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43">
                    <a:moveTo>
                      <a:pt x="6" y="0"/>
                    </a:moveTo>
                    <a:cubicBezTo>
                      <a:pt x="1" y="12"/>
                      <a:pt x="0" y="17"/>
                      <a:pt x="9" y="27"/>
                    </a:cubicBezTo>
                    <a:cubicBezTo>
                      <a:pt x="24" y="43"/>
                      <a:pt x="14" y="15"/>
                      <a:pt x="14" y="8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4" name="Freeform 1232">
                <a:extLst>
                  <a:ext uri="{FF2B5EF4-FFF2-40B4-BE49-F238E27FC236}">
                    <a16:creationId xmlns:a16="http://schemas.microsoft.com/office/drawing/2014/main" id="{D46E0553-EE02-40AD-98FC-A56A60995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5" y="1674"/>
                <a:ext cx="62" cy="80"/>
              </a:xfrm>
              <a:custGeom>
                <a:avLst/>
                <a:gdLst>
                  <a:gd name="T0" fmla="*/ 197 w 28"/>
                  <a:gd name="T1" fmla="*/ 49 h 34"/>
                  <a:gd name="T2" fmla="*/ 295 w 28"/>
                  <a:gd name="T3" fmla="*/ 365 h 34"/>
                  <a:gd name="T4" fmla="*/ 250 w 28"/>
                  <a:gd name="T5" fmla="*/ 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34">
                    <a:moveTo>
                      <a:pt x="18" y="4"/>
                    </a:moveTo>
                    <a:cubicBezTo>
                      <a:pt x="0" y="0"/>
                      <a:pt x="11" y="34"/>
                      <a:pt x="27" y="28"/>
                    </a:cubicBezTo>
                    <a:cubicBezTo>
                      <a:pt x="28" y="19"/>
                      <a:pt x="15" y="7"/>
                      <a:pt x="23" y="0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5" name="Freeform 1233">
                <a:extLst>
                  <a:ext uri="{FF2B5EF4-FFF2-40B4-BE49-F238E27FC236}">
                    <a16:creationId xmlns:a16="http://schemas.microsoft.com/office/drawing/2014/main" id="{22E86445-CB33-48FA-98CA-565A9FA53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9" y="1280"/>
                <a:ext cx="95" cy="137"/>
              </a:xfrm>
              <a:custGeom>
                <a:avLst/>
                <a:gdLst>
                  <a:gd name="T0" fmla="*/ 133 w 43"/>
                  <a:gd name="T1" fmla="*/ 0 h 58"/>
                  <a:gd name="T2" fmla="*/ 53 w 43"/>
                  <a:gd name="T3" fmla="*/ 619 h 58"/>
                  <a:gd name="T4" fmla="*/ 464 w 43"/>
                  <a:gd name="T5" fmla="*/ 765 h 58"/>
                  <a:gd name="T6" fmla="*/ 205 w 43"/>
                  <a:gd name="T7" fmla="*/ 406 h 58"/>
                  <a:gd name="T8" fmla="*/ 141 w 43"/>
                  <a:gd name="T9" fmla="*/ 6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58">
                    <a:moveTo>
                      <a:pt x="12" y="0"/>
                    </a:moveTo>
                    <a:cubicBezTo>
                      <a:pt x="9" y="8"/>
                      <a:pt x="0" y="40"/>
                      <a:pt x="5" y="47"/>
                    </a:cubicBezTo>
                    <a:cubicBezTo>
                      <a:pt x="10" y="54"/>
                      <a:pt x="34" y="52"/>
                      <a:pt x="43" y="58"/>
                    </a:cubicBezTo>
                    <a:cubicBezTo>
                      <a:pt x="33" y="50"/>
                      <a:pt x="23" y="43"/>
                      <a:pt x="19" y="31"/>
                    </a:cubicBezTo>
                    <a:cubicBezTo>
                      <a:pt x="17" y="24"/>
                      <a:pt x="13" y="13"/>
                      <a:pt x="13" y="5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6" name="Freeform 1234">
                <a:extLst>
                  <a:ext uri="{FF2B5EF4-FFF2-40B4-BE49-F238E27FC236}">
                    <a16:creationId xmlns:a16="http://schemas.microsoft.com/office/drawing/2014/main" id="{187A6125-D0C2-486B-BB66-19E5A3F76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5" y="2605"/>
                <a:ext cx="44" cy="52"/>
              </a:xfrm>
              <a:custGeom>
                <a:avLst/>
                <a:gdLst>
                  <a:gd name="T0" fmla="*/ 117 w 20"/>
                  <a:gd name="T1" fmla="*/ 0 h 22"/>
                  <a:gd name="T2" fmla="*/ 33 w 20"/>
                  <a:gd name="T3" fmla="*/ 291 h 22"/>
                  <a:gd name="T4" fmla="*/ 213 w 20"/>
                  <a:gd name="T5" fmla="*/ 106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22">
                    <a:moveTo>
                      <a:pt x="11" y="0"/>
                    </a:moveTo>
                    <a:cubicBezTo>
                      <a:pt x="5" y="5"/>
                      <a:pt x="0" y="15"/>
                      <a:pt x="3" y="22"/>
                    </a:cubicBezTo>
                    <a:cubicBezTo>
                      <a:pt x="11" y="20"/>
                      <a:pt x="12" y="11"/>
                      <a:pt x="20" y="8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7" name="Freeform 1235">
                <a:extLst>
                  <a:ext uri="{FF2B5EF4-FFF2-40B4-BE49-F238E27FC236}">
                    <a16:creationId xmlns:a16="http://schemas.microsoft.com/office/drawing/2014/main" id="{4F79959D-308F-4815-A6E2-730F46C42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5" y="2775"/>
                <a:ext cx="58" cy="68"/>
              </a:xfrm>
              <a:custGeom>
                <a:avLst/>
                <a:gdLst>
                  <a:gd name="T0" fmla="*/ 243 w 26"/>
                  <a:gd name="T1" fmla="*/ 0 h 29"/>
                  <a:gd name="T2" fmla="*/ 89 w 26"/>
                  <a:gd name="T3" fmla="*/ 298 h 29"/>
                  <a:gd name="T4" fmla="*/ 288 w 26"/>
                  <a:gd name="T5" fmla="*/ 127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29">
                    <a:moveTo>
                      <a:pt x="22" y="0"/>
                    </a:moveTo>
                    <a:cubicBezTo>
                      <a:pt x="14" y="0"/>
                      <a:pt x="0" y="16"/>
                      <a:pt x="8" y="23"/>
                    </a:cubicBezTo>
                    <a:cubicBezTo>
                      <a:pt x="15" y="29"/>
                      <a:pt x="22" y="14"/>
                      <a:pt x="26" y="10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8" name="Freeform 1236">
                <a:extLst>
                  <a:ext uri="{FF2B5EF4-FFF2-40B4-BE49-F238E27FC236}">
                    <a16:creationId xmlns:a16="http://schemas.microsoft.com/office/drawing/2014/main" id="{A0757DDB-2837-49BC-A849-304D101C3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3096"/>
                <a:ext cx="61" cy="153"/>
              </a:xfrm>
              <a:custGeom>
                <a:avLst/>
                <a:gdLst>
                  <a:gd name="T0" fmla="*/ 218 w 28"/>
                  <a:gd name="T1" fmla="*/ 12 h 65"/>
                  <a:gd name="T2" fmla="*/ 9 w 28"/>
                  <a:gd name="T3" fmla="*/ 537 h 65"/>
                  <a:gd name="T4" fmla="*/ 20 w 28"/>
                  <a:gd name="T5" fmla="*/ 847 h 65"/>
                  <a:gd name="T6" fmla="*/ 194 w 28"/>
                  <a:gd name="T7" fmla="*/ 433 h 65"/>
                  <a:gd name="T8" fmla="*/ 290 w 28"/>
                  <a:gd name="T9" fmla="*/ 78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65">
                    <a:moveTo>
                      <a:pt x="21" y="1"/>
                    </a:moveTo>
                    <a:cubicBezTo>
                      <a:pt x="11" y="0"/>
                      <a:pt x="2" y="32"/>
                      <a:pt x="1" y="41"/>
                    </a:cubicBezTo>
                    <a:cubicBezTo>
                      <a:pt x="0" y="49"/>
                      <a:pt x="1" y="57"/>
                      <a:pt x="2" y="65"/>
                    </a:cubicBezTo>
                    <a:cubicBezTo>
                      <a:pt x="6" y="53"/>
                      <a:pt x="11" y="42"/>
                      <a:pt x="19" y="33"/>
                    </a:cubicBezTo>
                    <a:cubicBezTo>
                      <a:pt x="28" y="22"/>
                      <a:pt x="27" y="21"/>
                      <a:pt x="28" y="6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9" name="Freeform 1237">
                <a:extLst>
                  <a:ext uri="{FF2B5EF4-FFF2-40B4-BE49-F238E27FC236}">
                    <a16:creationId xmlns:a16="http://schemas.microsoft.com/office/drawing/2014/main" id="{855F4960-1CD8-4823-9F63-E98D5D2ED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3157"/>
                <a:ext cx="121" cy="156"/>
              </a:xfrm>
              <a:custGeom>
                <a:avLst/>
                <a:gdLst>
                  <a:gd name="T0" fmla="*/ 202 w 55"/>
                  <a:gd name="T1" fmla="*/ 872 h 66"/>
                  <a:gd name="T2" fmla="*/ 106 w 55"/>
                  <a:gd name="T3" fmla="*/ 184 h 66"/>
                  <a:gd name="T4" fmla="*/ 576 w 55"/>
                  <a:gd name="T5" fmla="*/ 50 h 66"/>
                  <a:gd name="T6" fmla="*/ 427 w 55"/>
                  <a:gd name="T7" fmla="*/ 173 h 66"/>
                  <a:gd name="T8" fmla="*/ 246 w 55"/>
                  <a:gd name="T9" fmla="*/ 697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6">
                    <a:moveTo>
                      <a:pt x="19" y="66"/>
                    </a:moveTo>
                    <a:cubicBezTo>
                      <a:pt x="4" y="59"/>
                      <a:pt x="0" y="27"/>
                      <a:pt x="10" y="14"/>
                    </a:cubicBezTo>
                    <a:cubicBezTo>
                      <a:pt x="17" y="5"/>
                      <a:pt x="42" y="0"/>
                      <a:pt x="54" y="4"/>
                    </a:cubicBezTo>
                    <a:cubicBezTo>
                      <a:pt x="55" y="17"/>
                      <a:pt x="47" y="8"/>
                      <a:pt x="40" y="13"/>
                    </a:cubicBezTo>
                    <a:cubicBezTo>
                      <a:pt x="26" y="23"/>
                      <a:pt x="32" y="41"/>
                      <a:pt x="23" y="53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0" name="Freeform 1238">
                <a:extLst>
                  <a:ext uri="{FF2B5EF4-FFF2-40B4-BE49-F238E27FC236}">
                    <a16:creationId xmlns:a16="http://schemas.microsoft.com/office/drawing/2014/main" id="{6FA8C2B5-2D04-416C-B1ED-271281A21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" y="3202"/>
                <a:ext cx="163" cy="125"/>
              </a:xfrm>
              <a:custGeom>
                <a:avLst/>
                <a:gdLst>
                  <a:gd name="T0" fmla="*/ 53 w 74"/>
                  <a:gd name="T1" fmla="*/ 656 h 53"/>
                  <a:gd name="T2" fmla="*/ 33 w 74"/>
                  <a:gd name="T3" fmla="*/ 250 h 53"/>
                  <a:gd name="T4" fmla="*/ 363 w 74"/>
                  <a:gd name="T5" fmla="*/ 66 h 53"/>
                  <a:gd name="T6" fmla="*/ 718 w 74"/>
                  <a:gd name="T7" fmla="*/ 78 h 53"/>
                  <a:gd name="T8" fmla="*/ 374 w 74"/>
                  <a:gd name="T9" fmla="*/ 316 h 53"/>
                  <a:gd name="T10" fmla="*/ 97 w 74"/>
                  <a:gd name="T11" fmla="*/ 696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4" h="53">
                    <a:moveTo>
                      <a:pt x="5" y="50"/>
                    </a:moveTo>
                    <a:cubicBezTo>
                      <a:pt x="0" y="41"/>
                      <a:pt x="6" y="29"/>
                      <a:pt x="3" y="19"/>
                    </a:cubicBezTo>
                    <a:cubicBezTo>
                      <a:pt x="10" y="11"/>
                      <a:pt x="24" y="7"/>
                      <a:pt x="34" y="5"/>
                    </a:cubicBezTo>
                    <a:cubicBezTo>
                      <a:pt x="40" y="3"/>
                      <a:pt x="63" y="0"/>
                      <a:pt x="67" y="6"/>
                    </a:cubicBezTo>
                    <a:cubicBezTo>
                      <a:pt x="74" y="18"/>
                      <a:pt x="41" y="18"/>
                      <a:pt x="35" y="24"/>
                    </a:cubicBezTo>
                    <a:cubicBezTo>
                      <a:pt x="25" y="35"/>
                      <a:pt x="22" y="44"/>
                      <a:pt x="9" y="53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1" name="Freeform 1239">
                <a:extLst>
                  <a:ext uri="{FF2B5EF4-FFF2-40B4-BE49-F238E27FC236}">
                    <a16:creationId xmlns:a16="http://schemas.microsoft.com/office/drawing/2014/main" id="{E84A35A7-36E0-4562-84A6-B6F533077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0" y="3202"/>
                <a:ext cx="143" cy="122"/>
              </a:xfrm>
              <a:custGeom>
                <a:avLst/>
                <a:gdLst>
                  <a:gd name="T0" fmla="*/ 117 w 65"/>
                  <a:gd name="T1" fmla="*/ 671 h 52"/>
                  <a:gd name="T2" fmla="*/ 178 w 65"/>
                  <a:gd name="T3" fmla="*/ 12 h 52"/>
                  <a:gd name="T4" fmla="*/ 693 w 65"/>
                  <a:gd name="T5" fmla="*/ 286 h 52"/>
                  <a:gd name="T6" fmla="*/ 222 w 65"/>
                  <a:gd name="T7" fmla="*/ 645 h 5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5" h="52">
                    <a:moveTo>
                      <a:pt x="11" y="52"/>
                    </a:moveTo>
                    <a:cubicBezTo>
                      <a:pt x="6" y="42"/>
                      <a:pt x="0" y="4"/>
                      <a:pt x="17" y="1"/>
                    </a:cubicBezTo>
                    <a:cubicBezTo>
                      <a:pt x="25" y="0"/>
                      <a:pt x="63" y="16"/>
                      <a:pt x="65" y="22"/>
                    </a:cubicBezTo>
                    <a:cubicBezTo>
                      <a:pt x="43" y="25"/>
                      <a:pt x="29" y="29"/>
                      <a:pt x="21" y="50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2" name="Freeform 1240">
                <a:extLst>
                  <a:ext uri="{FF2B5EF4-FFF2-40B4-BE49-F238E27FC236}">
                    <a16:creationId xmlns:a16="http://schemas.microsoft.com/office/drawing/2014/main" id="{91D460C0-11FF-4A2C-A100-F7D7A5B0D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6" y="3162"/>
                <a:ext cx="159" cy="113"/>
              </a:xfrm>
              <a:custGeom>
                <a:avLst/>
                <a:gdLst>
                  <a:gd name="T0" fmla="*/ 108 w 72"/>
                  <a:gd name="T1" fmla="*/ 626 h 48"/>
                  <a:gd name="T2" fmla="*/ 73 w 72"/>
                  <a:gd name="T3" fmla="*/ 134 h 48"/>
                  <a:gd name="T4" fmla="*/ 484 w 72"/>
                  <a:gd name="T5" fmla="*/ 28 h 48"/>
                  <a:gd name="T6" fmla="*/ 669 w 72"/>
                  <a:gd name="T7" fmla="*/ 184 h 48"/>
                  <a:gd name="T8" fmla="*/ 391 w 72"/>
                  <a:gd name="T9" fmla="*/ 134 h 48"/>
                  <a:gd name="T10" fmla="*/ 214 w 72"/>
                  <a:gd name="T11" fmla="*/ 471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" h="48">
                    <a:moveTo>
                      <a:pt x="10" y="48"/>
                    </a:moveTo>
                    <a:cubicBezTo>
                      <a:pt x="10" y="34"/>
                      <a:pt x="0" y="23"/>
                      <a:pt x="7" y="10"/>
                    </a:cubicBezTo>
                    <a:cubicBezTo>
                      <a:pt x="12" y="0"/>
                      <a:pt x="36" y="0"/>
                      <a:pt x="45" y="2"/>
                    </a:cubicBezTo>
                    <a:cubicBezTo>
                      <a:pt x="49" y="3"/>
                      <a:pt x="72" y="7"/>
                      <a:pt x="62" y="14"/>
                    </a:cubicBezTo>
                    <a:cubicBezTo>
                      <a:pt x="57" y="17"/>
                      <a:pt x="43" y="8"/>
                      <a:pt x="36" y="10"/>
                    </a:cubicBezTo>
                    <a:cubicBezTo>
                      <a:pt x="25" y="14"/>
                      <a:pt x="22" y="26"/>
                      <a:pt x="20" y="36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3" name="Freeform 1241">
                <a:extLst>
                  <a:ext uri="{FF2B5EF4-FFF2-40B4-BE49-F238E27FC236}">
                    <a16:creationId xmlns:a16="http://schemas.microsoft.com/office/drawing/2014/main" id="{DCD35AB1-8E0D-4651-A10B-DDD7743CB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00"/>
                <a:ext cx="62" cy="57"/>
              </a:xfrm>
              <a:custGeom>
                <a:avLst/>
                <a:gdLst>
                  <a:gd name="T0" fmla="*/ 0 w 28"/>
                  <a:gd name="T1" fmla="*/ 311 h 24"/>
                  <a:gd name="T2" fmla="*/ 162 w 28"/>
                  <a:gd name="T3" fmla="*/ 12 h 24"/>
                  <a:gd name="T4" fmla="*/ 303 w 28"/>
                  <a:gd name="T5" fmla="*/ 311 h 24"/>
                  <a:gd name="T6" fmla="*/ 78 w 28"/>
                  <a:gd name="T7" fmla="*/ 321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24">
                    <a:moveTo>
                      <a:pt x="0" y="23"/>
                    </a:moveTo>
                    <a:cubicBezTo>
                      <a:pt x="1" y="16"/>
                      <a:pt x="6" y="0"/>
                      <a:pt x="15" y="1"/>
                    </a:cubicBezTo>
                    <a:cubicBezTo>
                      <a:pt x="20" y="3"/>
                      <a:pt x="27" y="18"/>
                      <a:pt x="28" y="23"/>
                    </a:cubicBezTo>
                    <a:cubicBezTo>
                      <a:pt x="20" y="18"/>
                      <a:pt x="14" y="19"/>
                      <a:pt x="7" y="24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4" name="Freeform 1242">
                <a:extLst>
                  <a:ext uri="{FF2B5EF4-FFF2-40B4-BE49-F238E27FC236}">
                    <a16:creationId xmlns:a16="http://schemas.microsoft.com/office/drawing/2014/main" id="{BC017188-603B-4671-BED7-DC3F304E9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091"/>
                <a:ext cx="19" cy="47"/>
              </a:xfrm>
              <a:custGeom>
                <a:avLst/>
                <a:gdLst>
                  <a:gd name="T0" fmla="*/ 49 w 9"/>
                  <a:gd name="T1" fmla="*/ 0 h 20"/>
                  <a:gd name="T2" fmla="*/ 84 w 9"/>
                  <a:gd name="T3" fmla="*/ 259 h 20"/>
                  <a:gd name="T4" fmla="*/ 76 w 9"/>
                  <a:gd name="T5" fmla="*/ 12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20">
                    <a:moveTo>
                      <a:pt x="5" y="0"/>
                    </a:moveTo>
                    <a:cubicBezTo>
                      <a:pt x="2" y="6"/>
                      <a:pt x="0" y="18"/>
                      <a:pt x="9" y="20"/>
                    </a:cubicBezTo>
                    <a:cubicBezTo>
                      <a:pt x="9" y="14"/>
                      <a:pt x="8" y="8"/>
                      <a:pt x="8" y="1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5" name="Freeform 1243">
                <a:extLst>
                  <a:ext uri="{FF2B5EF4-FFF2-40B4-BE49-F238E27FC236}">
                    <a16:creationId xmlns:a16="http://schemas.microsoft.com/office/drawing/2014/main" id="{7A1B8CA4-A5D1-4B5D-A30E-1081B4376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1912"/>
                <a:ext cx="13" cy="43"/>
              </a:xfrm>
              <a:custGeom>
                <a:avLst/>
                <a:gdLst>
                  <a:gd name="T0" fmla="*/ 52 w 6"/>
                  <a:gd name="T1" fmla="*/ 0 h 18"/>
                  <a:gd name="T2" fmla="*/ 61 w 6"/>
                  <a:gd name="T3" fmla="*/ 205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8">
                    <a:moveTo>
                      <a:pt x="5" y="0"/>
                    </a:moveTo>
                    <a:cubicBezTo>
                      <a:pt x="2" y="4"/>
                      <a:pt x="0" y="18"/>
                      <a:pt x="6" y="15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6" name="Freeform 1244">
                <a:extLst>
                  <a:ext uri="{FF2B5EF4-FFF2-40B4-BE49-F238E27FC236}">
                    <a16:creationId xmlns:a16="http://schemas.microsoft.com/office/drawing/2014/main" id="{7AE47871-B7CE-4228-951E-D7A3278AC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1292"/>
                <a:ext cx="67" cy="47"/>
              </a:xfrm>
              <a:custGeom>
                <a:avLst/>
                <a:gdLst>
                  <a:gd name="T0" fmla="*/ 199 w 30"/>
                  <a:gd name="T1" fmla="*/ 0 h 20"/>
                  <a:gd name="T2" fmla="*/ 335 w 30"/>
                  <a:gd name="T3" fmla="*/ 221 h 20"/>
                  <a:gd name="T4" fmla="*/ 270 w 30"/>
                  <a:gd name="T5" fmla="*/ 49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20">
                    <a:moveTo>
                      <a:pt x="18" y="0"/>
                    </a:moveTo>
                    <a:cubicBezTo>
                      <a:pt x="0" y="6"/>
                      <a:pt x="17" y="20"/>
                      <a:pt x="30" y="17"/>
                    </a:cubicBezTo>
                    <a:cubicBezTo>
                      <a:pt x="26" y="13"/>
                      <a:pt x="25" y="8"/>
                      <a:pt x="24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7" name="Freeform 1245">
                <a:extLst>
                  <a:ext uri="{FF2B5EF4-FFF2-40B4-BE49-F238E27FC236}">
                    <a16:creationId xmlns:a16="http://schemas.microsoft.com/office/drawing/2014/main" id="{F9B2B877-6E4B-40BB-A5A5-E5AE098C0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8" y="1330"/>
                <a:ext cx="22" cy="23"/>
              </a:xfrm>
              <a:custGeom>
                <a:avLst/>
                <a:gdLst>
                  <a:gd name="T0" fmla="*/ 33 w 10"/>
                  <a:gd name="T1" fmla="*/ 0 h 10"/>
                  <a:gd name="T2" fmla="*/ 44 w 10"/>
                  <a:gd name="T3" fmla="*/ 122 h 10"/>
                  <a:gd name="T4" fmla="*/ 88 w 10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3" y="0"/>
                    </a:moveTo>
                    <a:cubicBezTo>
                      <a:pt x="0" y="4"/>
                      <a:pt x="0" y="8"/>
                      <a:pt x="4" y="10"/>
                    </a:cubicBezTo>
                    <a:cubicBezTo>
                      <a:pt x="9" y="8"/>
                      <a:pt x="10" y="4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8" name="Freeform 1246">
                <a:extLst>
                  <a:ext uri="{FF2B5EF4-FFF2-40B4-BE49-F238E27FC236}">
                    <a16:creationId xmlns:a16="http://schemas.microsoft.com/office/drawing/2014/main" id="{02D874FA-2FC1-4333-A8F9-1BCBFAF01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1254"/>
                <a:ext cx="42" cy="43"/>
              </a:xfrm>
              <a:custGeom>
                <a:avLst/>
                <a:gdLst>
                  <a:gd name="T0" fmla="*/ 97 w 19"/>
                  <a:gd name="T1" fmla="*/ 0 h 18"/>
                  <a:gd name="T2" fmla="*/ 53 w 19"/>
                  <a:gd name="T3" fmla="*/ 246 h 18"/>
                  <a:gd name="T4" fmla="*/ 206 w 19"/>
                  <a:gd name="T5" fmla="*/ 148 h 18"/>
                  <a:gd name="T6" fmla="*/ 133 w 19"/>
                  <a:gd name="T7" fmla="*/ 29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8">
                    <a:moveTo>
                      <a:pt x="9" y="0"/>
                    </a:moveTo>
                    <a:cubicBezTo>
                      <a:pt x="5" y="4"/>
                      <a:pt x="0" y="13"/>
                      <a:pt x="5" y="18"/>
                    </a:cubicBezTo>
                    <a:cubicBezTo>
                      <a:pt x="10" y="18"/>
                      <a:pt x="15" y="15"/>
                      <a:pt x="19" y="11"/>
                    </a:cubicBezTo>
                    <a:cubicBezTo>
                      <a:pt x="17" y="8"/>
                      <a:pt x="14" y="5"/>
                      <a:pt x="12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9" name="Freeform 1247">
                <a:extLst>
                  <a:ext uri="{FF2B5EF4-FFF2-40B4-BE49-F238E27FC236}">
                    <a16:creationId xmlns:a16="http://schemas.microsoft.com/office/drawing/2014/main" id="{B7829D81-C5CE-40BE-966C-2F9577F5D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" y="1283"/>
                <a:ext cx="39" cy="23"/>
              </a:xfrm>
              <a:custGeom>
                <a:avLst/>
                <a:gdLst>
                  <a:gd name="T0" fmla="*/ 93 w 18"/>
                  <a:gd name="T1" fmla="*/ 0 h 10"/>
                  <a:gd name="T2" fmla="*/ 80 w 18"/>
                  <a:gd name="T3" fmla="*/ 122 h 10"/>
                  <a:gd name="T4" fmla="*/ 132 w 18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0">
                    <a:moveTo>
                      <a:pt x="9" y="0"/>
                    </a:moveTo>
                    <a:cubicBezTo>
                      <a:pt x="4" y="2"/>
                      <a:pt x="0" y="9"/>
                      <a:pt x="8" y="10"/>
                    </a:cubicBezTo>
                    <a:cubicBezTo>
                      <a:pt x="15" y="10"/>
                      <a:pt x="18" y="3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0" name="Freeform 1248">
                <a:extLst>
                  <a:ext uri="{FF2B5EF4-FFF2-40B4-BE49-F238E27FC236}">
                    <a16:creationId xmlns:a16="http://schemas.microsoft.com/office/drawing/2014/main" id="{ACD43D27-E7B0-4CF4-935F-12C83D5AF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1245"/>
                <a:ext cx="67" cy="75"/>
              </a:xfrm>
              <a:custGeom>
                <a:avLst/>
                <a:gdLst>
                  <a:gd name="T0" fmla="*/ 20 w 30"/>
                  <a:gd name="T1" fmla="*/ 0 h 32"/>
                  <a:gd name="T2" fmla="*/ 101 w 30"/>
                  <a:gd name="T3" fmla="*/ 335 h 32"/>
                  <a:gd name="T4" fmla="*/ 335 w 30"/>
                  <a:gd name="T5" fmla="*/ 401 h 32"/>
                  <a:gd name="T6" fmla="*/ 80 w 30"/>
                  <a:gd name="T7" fmla="*/ 66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32">
                    <a:moveTo>
                      <a:pt x="2" y="0"/>
                    </a:moveTo>
                    <a:cubicBezTo>
                      <a:pt x="2" y="12"/>
                      <a:pt x="0" y="20"/>
                      <a:pt x="9" y="26"/>
                    </a:cubicBezTo>
                    <a:cubicBezTo>
                      <a:pt x="14" y="28"/>
                      <a:pt x="26" y="32"/>
                      <a:pt x="30" y="31"/>
                    </a:cubicBezTo>
                    <a:cubicBezTo>
                      <a:pt x="29" y="20"/>
                      <a:pt x="6" y="22"/>
                      <a:pt x="7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1" name="Freeform 1249">
                <a:extLst>
                  <a:ext uri="{FF2B5EF4-FFF2-40B4-BE49-F238E27FC236}">
                    <a16:creationId xmlns:a16="http://schemas.microsoft.com/office/drawing/2014/main" id="{750D1D77-191C-45F7-A498-6B3B7E85B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1311"/>
                <a:ext cx="80" cy="49"/>
              </a:xfrm>
              <a:custGeom>
                <a:avLst/>
                <a:gdLst>
                  <a:gd name="T0" fmla="*/ 0 w 36"/>
                  <a:gd name="T1" fmla="*/ 0 h 21"/>
                  <a:gd name="T2" fmla="*/ 162 w 36"/>
                  <a:gd name="T3" fmla="*/ 257 h 21"/>
                  <a:gd name="T4" fmla="*/ 396 w 36"/>
                  <a:gd name="T5" fmla="*/ 86 h 21"/>
                  <a:gd name="T6" fmla="*/ 118 w 36"/>
                  <a:gd name="T7" fmla="*/ 49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21">
                    <a:moveTo>
                      <a:pt x="0" y="0"/>
                    </a:moveTo>
                    <a:cubicBezTo>
                      <a:pt x="2" y="11"/>
                      <a:pt x="3" y="21"/>
                      <a:pt x="15" y="20"/>
                    </a:cubicBezTo>
                    <a:cubicBezTo>
                      <a:pt x="20" y="19"/>
                      <a:pt x="35" y="11"/>
                      <a:pt x="36" y="7"/>
                    </a:cubicBezTo>
                    <a:cubicBezTo>
                      <a:pt x="28" y="1"/>
                      <a:pt x="15" y="17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2" name="Freeform 1250">
                <a:extLst>
                  <a:ext uri="{FF2B5EF4-FFF2-40B4-BE49-F238E27FC236}">
                    <a16:creationId xmlns:a16="http://schemas.microsoft.com/office/drawing/2014/main" id="{898FC9C3-A2F3-44BE-9B8D-316B575B7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4" y="1398"/>
                <a:ext cx="44" cy="40"/>
              </a:xfrm>
              <a:custGeom>
                <a:avLst/>
                <a:gdLst>
                  <a:gd name="T0" fmla="*/ 20 w 20"/>
                  <a:gd name="T1" fmla="*/ 0 h 17"/>
                  <a:gd name="T2" fmla="*/ 213 w 20"/>
                  <a:gd name="T3" fmla="*/ 28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17">
                    <a:moveTo>
                      <a:pt x="2" y="0"/>
                    </a:moveTo>
                    <a:cubicBezTo>
                      <a:pt x="0" y="17"/>
                      <a:pt x="18" y="13"/>
                      <a:pt x="2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3" name="Freeform 1251">
                <a:extLst>
                  <a:ext uri="{FF2B5EF4-FFF2-40B4-BE49-F238E27FC236}">
                    <a16:creationId xmlns:a16="http://schemas.microsoft.com/office/drawing/2014/main" id="{C28DD8E6-E61E-4F74-879D-78B59C427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" y="1516"/>
                <a:ext cx="24" cy="28"/>
              </a:xfrm>
              <a:custGeom>
                <a:avLst/>
                <a:gdLst>
                  <a:gd name="T0" fmla="*/ 33 w 11"/>
                  <a:gd name="T1" fmla="*/ 28 h 12"/>
                  <a:gd name="T2" fmla="*/ 33 w 11"/>
                  <a:gd name="T3" fmla="*/ 152 h 12"/>
                  <a:gd name="T4" fmla="*/ 105 w 11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2">
                    <a:moveTo>
                      <a:pt x="3" y="2"/>
                    </a:moveTo>
                    <a:cubicBezTo>
                      <a:pt x="1" y="6"/>
                      <a:pt x="0" y="9"/>
                      <a:pt x="3" y="12"/>
                    </a:cubicBezTo>
                    <a:cubicBezTo>
                      <a:pt x="11" y="12"/>
                      <a:pt x="11" y="5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4" name="Freeform 1252">
                <a:extLst>
                  <a:ext uri="{FF2B5EF4-FFF2-40B4-BE49-F238E27FC236}">
                    <a16:creationId xmlns:a16="http://schemas.microsoft.com/office/drawing/2014/main" id="{4F62C2E6-5DEE-4B31-B497-A9FE13431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5" y="1693"/>
                <a:ext cx="24" cy="33"/>
              </a:xfrm>
              <a:custGeom>
                <a:avLst/>
                <a:gdLst>
                  <a:gd name="T0" fmla="*/ 9 w 11"/>
                  <a:gd name="T1" fmla="*/ 66 h 14"/>
                  <a:gd name="T2" fmla="*/ 52 w 11"/>
                  <a:gd name="T3" fmla="*/ 184 h 14"/>
                  <a:gd name="T4" fmla="*/ 96 w 11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4">
                    <a:moveTo>
                      <a:pt x="1" y="5"/>
                    </a:moveTo>
                    <a:cubicBezTo>
                      <a:pt x="0" y="9"/>
                      <a:pt x="1" y="12"/>
                      <a:pt x="5" y="14"/>
                    </a:cubicBezTo>
                    <a:cubicBezTo>
                      <a:pt x="11" y="12"/>
                      <a:pt x="11" y="5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5" name="Freeform 1253">
                <a:extLst>
                  <a:ext uri="{FF2B5EF4-FFF2-40B4-BE49-F238E27FC236}">
                    <a16:creationId xmlns:a16="http://schemas.microsoft.com/office/drawing/2014/main" id="{79D22A8C-644C-40A6-89A0-4BA50B701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1353"/>
                <a:ext cx="33" cy="50"/>
              </a:xfrm>
              <a:custGeom>
                <a:avLst/>
                <a:gdLst>
                  <a:gd name="T0" fmla="*/ 44 w 15"/>
                  <a:gd name="T1" fmla="*/ 0 h 21"/>
                  <a:gd name="T2" fmla="*/ 161 w 15"/>
                  <a:gd name="T3" fmla="*/ 243 h 21"/>
                  <a:gd name="T4" fmla="*/ 150 w 15"/>
                  <a:gd name="T5" fmla="*/ 69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1">
                    <a:moveTo>
                      <a:pt x="4" y="0"/>
                    </a:moveTo>
                    <a:cubicBezTo>
                      <a:pt x="0" y="11"/>
                      <a:pt x="1" y="21"/>
                      <a:pt x="15" y="18"/>
                    </a:cubicBezTo>
                    <a:cubicBezTo>
                      <a:pt x="15" y="13"/>
                      <a:pt x="13" y="8"/>
                      <a:pt x="14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6" name="Freeform 1254">
                <a:extLst>
                  <a:ext uri="{FF2B5EF4-FFF2-40B4-BE49-F238E27FC236}">
                    <a16:creationId xmlns:a16="http://schemas.microsoft.com/office/drawing/2014/main" id="{64A1DE35-65F1-421E-AD57-27EC104E6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0" y="1492"/>
                <a:ext cx="42" cy="52"/>
              </a:xfrm>
              <a:custGeom>
                <a:avLst/>
                <a:gdLst>
                  <a:gd name="T0" fmla="*/ 88 w 19"/>
                  <a:gd name="T1" fmla="*/ 0 h 22"/>
                  <a:gd name="T2" fmla="*/ 0 w 19"/>
                  <a:gd name="T3" fmla="*/ 106 h 22"/>
                  <a:gd name="T4" fmla="*/ 170 w 19"/>
                  <a:gd name="T5" fmla="*/ 106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22">
                    <a:moveTo>
                      <a:pt x="8" y="0"/>
                    </a:moveTo>
                    <a:cubicBezTo>
                      <a:pt x="4" y="2"/>
                      <a:pt x="1" y="5"/>
                      <a:pt x="0" y="8"/>
                    </a:cubicBezTo>
                    <a:cubicBezTo>
                      <a:pt x="4" y="12"/>
                      <a:pt x="19" y="22"/>
                      <a:pt x="16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7" name="Freeform 1255">
                <a:extLst>
                  <a:ext uri="{FF2B5EF4-FFF2-40B4-BE49-F238E27FC236}">
                    <a16:creationId xmlns:a16="http://schemas.microsoft.com/office/drawing/2014/main" id="{FFCDFF10-DCF0-4A0C-B940-531ED5AE4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617"/>
                <a:ext cx="22" cy="38"/>
              </a:xfrm>
              <a:custGeom>
                <a:avLst/>
                <a:gdLst>
                  <a:gd name="T0" fmla="*/ 44 w 10"/>
                  <a:gd name="T1" fmla="*/ 0 h 16"/>
                  <a:gd name="T2" fmla="*/ 53 w 10"/>
                  <a:gd name="T3" fmla="*/ 214 h 16"/>
                  <a:gd name="T4" fmla="*/ 106 w 10"/>
                  <a:gd name="T5" fmla="*/ 119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6">
                    <a:moveTo>
                      <a:pt x="4" y="0"/>
                    </a:moveTo>
                    <a:cubicBezTo>
                      <a:pt x="0" y="5"/>
                      <a:pt x="1" y="12"/>
                      <a:pt x="5" y="16"/>
                    </a:cubicBezTo>
                    <a:cubicBezTo>
                      <a:pt x="9" y="16"/>
                      <a:pt x="10" y="13"/>
                      <a:pt x="1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8" name="Freeform 1256">
                <a:extLst>
                  <a:ext uri="{FF2B5EF4-FFF2-40B4-BE49-F238E27FC236}">
                    <a16:creationId xmlns:a16="http://schemas.microsoft.com/office/drawing/2014/main" id="{CB859A57-B351-455E-B1C3-04317F62B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3155"/>
                <a:ext cx="42" cy="42"/>
              </a:xfrm>
              <a:custGeom>
                <a:avLst/>
                <a:gdLst>
                  <a:gd name="T0" fmla="*/ 44 w 19"/>
                  <a:gd name="T1" fmla="*/ 0 h 18"/>
                  <a:gd name="T2" fmla="*/ 53 w 19"/>
                  <a:gd name="T3" fmla="*/ 229 h 18"/>
                  <a:gd name="T4" fmla="*/ 195 w 19"/>
                  <a:gd name="T5" fmla="*/ 163 h 18"/>
                  <a:gd name="T6" fmla="*/ 153 w 19"/>
                  <a:gd name="T7" fmla="*/ 37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8">
                    <a:moveTo>
                      <a:pt x="4" y="0"/>
                    </a:moveTo>
                    <a:cubicBezTo>
                      <a:pt x="0" y="6"/>
                      <a:pt x="2" y="13"/>
                      <a:pt x="5" y="18"/>
                    </a:cubicBezTo>
                    <a:cubicBezTo>
                      <a:pt x="9" y="16"/>
                      <a:pt x="14" y="13"/>
                      <a:pt x="18" y="13"/>
                    </a:cubicBezTo>
                    <a:cubicBezTo>
                      <a:pt x="19" y="10"/>
                      <a:pt x="17" y="6"/>
                      <a:pt x="14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9" name="Freeform 1257">
                <a:extLst>
                  <a:ext uri="{FF2B5EF4-FFF2-40B4-BE49-F238E27FC236}">
                    <a16:creationId xmlns:a16="http://schemas.microsoft.com/office/drawing/2014/main" id="{4EDE2B48-9465-4602-989E-868941C11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" y="3223"/>
                <a:ext cx="58" cy="47"/>
              </a:xfrm>
              <a:custGeom>
                <a:avLst/>
                <a:gdLst>
                  <a:gd name="T0" fmla="*/ 134 w 26"/>
                  <a:gd name="T1" fmla="*/ 12 h 20"/>
                  <a:gd name="T2" fmla="*/ 178 w 26"/>
                  <a:gd name="T3" fmla="*/ 193 h 20"/>
                  <a:gd name="T4" fmla="*/ 288 w 26"/>
                  <a:gd name="T5" fmla="*/ 66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2" y="1"/>
                    </a:moveTo>
                    <a:cubicBezTo>
                      <a:pt x="0" y="0"/>
                      <a:pt x="2" y="20"/>
                      <a:pt x="16" y="15"/>
                    </a:cubicBezTo>
                    <a:cubicBezTo>
                      <a:pt x="22" y="13"/>
                      <a:pt x="25" y="11"/>
                      <a:pt x="26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0" name="Freeform 1258">
                <a:extLst>
                  <a:ext uri="{FF2B5EF4-FFF2-40B4-BE49-F238E27FC236}">
                    <a16:creationId xmlns:a16="http://schemas.microsoft.com/office/drawing/2014/main" id="{9CCD91AD-4E2A-4B11-853C-F5572F208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" y="3235"/>
                <a:ext cx="49" cy="38"/>
              </a:xfrm>
              <a:custGeom>
                <a:avLst/>
                <a:gdLst>
                  <a:gd name="T0" fmla="*/ 65 w 22"/>
                  <a:gd name="T1" fmla="*/ 0 h 16"/>
                  <a:gd name="T2" fmla="*/ 20 w 22"/>
                  <a:gd name="T3" fmla="*/ 204 h 16"/>
                  <a:gd name="T4" fmla="*/ 243 w 22"/>
                  <a:gd name="T5" fmla="*/ 57 h 16"/>
                  <a:gd name="T6" fmla="*/ 189 w 22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16">
                    <a:moveTo>
                      <a:pt x="6" y="0"/>
                    </a:moveTo>
                    <a:cubicBezTo>
                      <a:pt x="1" y="4"/>
                      <a:pt x="0" y="9"/>
                      <a:pt x="2" y="15"/>
                    </a:cubicBezTo>
                    <a:cubicBezTo>
                      <a:pt x="8" y="16"/>
                      <a:pt x="19" y="10"/>
                      <a:pt x="22" y="4"/>
                    </a:cubicBezTo>
                    <a:cubicBezTo>
                      <a:pt x="20" y="3"/>
                      <a:pt x="19" y="2"/>
                      <a:pt x="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1" name="Freeform 1259">
                <a:extLst>
                  <a:ext uri="{FF2B5EF4-FFF2-40B4-BE49-F238E27FC236}">
                    <a16:creationId xmlns:a16="http://schemas.microsoft.com/office/drawing/2014/main" id="{8504D618-2C34-46BF-BCF4-DF0AFC986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3183"/>
                <a:ext cx="53" cy="45"/>
              </a:xfrm>
              <a:custGeom>
                <a:avLst/>
                <a:gdLst>
                  <a:gd name="T0" fmla="*/ 53 w 24"/>
                  <a:gd name="T1" fmla="*/ 95 h 19"/>
                  <a:gd name="T2" fmla="*/ 0 w 24"/>
                  <a:gd name="T3" fmla="*/ 201 h 19"/>
                  <a:gd name="T4" fmla="*/ 170 w 24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19">
                    <a:moveTo>
                      <a:pt x="5" y="7"/>
                    </a:moveTo>
                    <a:cubicBezTo>
                      <a:pt x="2" y="9"/>
                      <a:pt x="0" y="12"/>
                      <a:pt x="0" y="15"/>
                    </a:cubicBezTo>
                    <a:cubicBezTo>
                      <a:pt x="8" y="19"/>
                      <a:pt x="24" y="5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2" name="Freeform 1260">
                <a:extLst>
                  <a:ext uri="{FF2B5EF4-FFF2-40B4-BE49-F238E27FC236}">
                    <a16:creationId xmlns:a16="http://schemas.microsoft.com/office/drawing/2014/main" id="{002F9A07-3CBF-4222-A6F1-5F4F9D285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3126"/>
                <a:ext cx="49" cy="41"/>
              </a:xfrm>
              <a:custGeom>
                <a:avLst/>
                <a:gdLst>
                  <a:gd name="T0" fmla="*/ 145 w 22"/>
                  <a:gd name="T1" fmla="*/ 12 h 17"/>
                  <a:gd name="T2" fmla="*/ 100 w 22"/>
                  <a:gd name="T3" fmla="*/ 210 h 17"/>
                  <a:gd name="T4" fmla="*/ 234 w 22"/>
                  <a:gd name="T5" fmla="*/ 41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" h="17">
                    <a:moveTo>
                      <a:pt x="13" y="1"/>
                    </a:moveTo>
                    <a:cubicBezTo>
                      <a:pt x="3" y="0"/>
                      <a:pt x="0" y="13"/>
                      <a:pt x="9" y="15"/>
                    </a:cubicBezTo>
                    <a:cubicBezTo>
                      <a:pt x="16" y="17"/>
                      <a:pt x="22" y="9"/>
                      <a:pt x="21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3" name="Freeform 1261">
                <a:extLst>
                  <a:ext uri="{FF2B5EF4-FFF2-40B4-BE49-F238E27FC236}">
                    <a16:creationId xmlns:a16="http://schemas.microsoft.com/office/drawing/2014/main" id="{DFAA7658-97BF-48BA-A2E2-827397377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3117"/>
                <a:ext cx="40" cy="28"/>
              </a:xfrm>
              <a:custGeom>
                <a:avLst/>
                <a:gdLst>
                  <a:gd name="T0" fmla="*/ 64 w 18"/>
                  <a:gd name="T1" fmla="*/ 0 h 12"/>
                  <a:gd name="T2" fmla="*/ 0 w 18"/>
                  <a:gd name="T3" fmla="*/ 103 h 12"/>
                  <a:gd name="T4" fmla="*/ 198 w 18"/>
                  <a:gd name="T5" fmla="*/ 103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cubicBezTo>
                      <a:pt x="3" y="1"/>
                      <a:pt x="1" y="5"/>
                      <a:pt x="0" y="8"/>
                    </a:cubicBezTo>
                    <a:cubicBezTo>
                      <a:pt x="5" y="12"/>
                      <a:pt x="12" y="11"/>
                      <a:pt x="18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4" name="Freeform 1262">
                <a:extLst>
                  <a:ext uri="{FF2B5EF4-FFF2-40B4-BE49-F238E27FC236}">
                    <a16:creationId xmlns:a16="http://schemas.microsoft.com/office/drawing/2014/main" id="{7543E7A0-4878-4A45-BB48-52F9B57CC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3275"/>
                <a:ext cx="62" cy="68"/>
              </a:xfrm>
              <a:custGeom>
                <a:avLst/>
                <a:gdLst>
                  <a:gd name="T0" fmla="*/ 0 w 28"/>
                  <a:gd name="T1" fmla="*/ 270 h 29"/>
                  <a:gd name="T2" fmla="*/ 250 w 28"/>
                  <a:gd name="T3" fmla="*/ 307 h 29"/>
                  <a:gd name="T4" fmla="*/ 270 w 28"/>
                  <a:gd name="T5" fmla="*/ 0 h 29"/>
                  <a:gd name="T6" fmla="*/ 35 w 28"/>
                  <a:gd name="T7" fmla="*/ 27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29">
                    <a:moveTo>
                      <a:pt x="0" y="21"/>
                    </a:moveTo>
                    <a:cubicBezTo>
                      <a:pt x="6" y="23"/>
                      <a:pt x="17" y="29"/>
                      <a:pt x="23" y="24"/>
                    </a:cubicBezTo>
                    <a:cubicBezTo>
                      <a:pt x="28" y="20"/>
                      <a:pt x="27" y="5"/>
                      <a:pt x="25" y="0"/>
                    </a:cubicBezTo>
                    <a:cubicBezTo>
                      <a:pt x="22" y="8"/>
                      <a:pt x="12" y="20"/>
                      <a:pt x="3" y="21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5" name="Freeform 1263">
                <a:extLst>
                  <a:ext uri="{FF2B5EF4-FFF2-40B4-BE49-F238E27FC236}">
                    <a16:creationId xmlns:a16="http://schemas.microsoft.com/office/drawing/2014/main" id="{65FD6F67-CD52-4641-91C9-9CDD85B8E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" y="3277"/>
                <a:ext cx="86" cy="62"/>
              </a:xfrm>
              <a:custGeom>
                <a:avLst/>
                <a:gdLst>
                  <a:gd name="T0" fmla="*/ 408 w 39"/>
                  <a:gd name="T1" fmla="*/ 0 h 26"/>
                  <a:gd name="T2" fmla="*/ 346 w 39"/>
                  <a:gd name="T3" fmla="*/ 312 h 26"/>
                  <a:gd name="T4" fmla="*/ 0 w 39"/>
                  <a:gd name="T5" fmla="*/ 296 h 26"/>
                  <a:gd name="T6" fmla="*/ 214 w 39"/>
                  <a:gd name="T7" fmla="*/ 205 h 26"/>
                  <a:gd name="T8" fmla="*/ 355 w 39"/>
                  <a:gd name="T9" fmla="*/ 4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26">
                    <a:moveTo>
                      <a:pt x="38" y="0"/>
                    </a:moveTo>
                    <a:cubicBezTo>
                      <a:pt x="36" y="6"/>
                      <a:pt x="39" y="18"/>
                      <a:pt x="32" y="23"/>
                    </a:cubicBezTo>
                    <a:cubicBezTo>
                      <a:pt x="28" y="26"/>
                      <a:pt x="4" y="23"/>
                      <a:pt x="0" y="22"/>
                    </a:cubicBezTo>
                    <a:cubicBezTo>
                      <a:pt x="7" y="14"/>
                      <a:pt x="12" y="18"/>
                      <a:pt x="20" y="15"/>
                    </a:cubicBezTo>
                    <a:cubicBezTo>
                      <a:pt x="26" y="13"/>
                      <a:pt x="29" y="8"/>
                      <a:pt x="33" y="3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6" name="Freeform 1264">
                <a:extLst>
                  <a:ext uri="{FF2B5EF4-FFF2-40B4-BE49-F238E27FC236}">
                    <a16:creationId xmlns:a16="http://schemas.microsoft.com/office/drawing/2014/main" id="{E0416886-2A42-41AA-92CE-3C5EA7E42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" y="3204"/>
                <a:ext cx="57" cy="95"/>
              </a:xfrm>
              <a:custGeom>
                <a:avLst/>
                <a:gdLst>
                  <a:gd name="T0" fmla="*/ 0 w 26"/>
                  <a:gd name="T1" fmla="*/ 537 h 40"/>
                  <a:gd name="T2" fmla="*/ 241 w 26"/>
                  <a:gd name="T3" fmla="*/ 401 h 40"/>
                  <a:gd name="T4" fmla="*/ 230 w 26"/>
                  <a:gd name="T5" fmla="*/ 0 h 40"/>
                  <a:gd name="T6" fmla="*/ 158 w 26"/>
                  <a:gd name="T7" fmla="*/ 418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40">
                    <a:moveTo>
                      <a:pt x="0" y="40"/>
                    </a:moveTo>
                    <a:cubicBezTo>
                      <a:pt x="6" y="40"/>
                      <a:pt x="20" y="35"/>
                      <a:pt x="23" y="30"/>
                    </a:cubicBezTo>
                    <a:cubicBezTo>
                      <a:pt x="26" y="25"/>
                      <a:pt x="26" y="3"/>
                      <a:pt x="22" y="0"/>
                    </a:cubicBezTo>
                    <a:cubicBezTo>
                      <a:pt x="21" y="10"/>
                      <a:pt x="15" y="22"/>
                      <a:pt x="15" y="31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7" name="Freeform 1265">
                <a:extLst>
                  <a:ext uri="{FF2B5EF4-FFF2-40B4-BE49-F238E27FC236}">
                    <a16:creationId xmlns:a16="http://schemas.microsoft.com/office/drawing/2014/main" id="{EBE2565B-4819-4613-8C34-EEF55D11E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" y="3129"/>
                <a:ext cx="86" cy="92"/>
              </a:xfrm>
              <a:custGeom>
                <a:avLst/>
                <a:gdLst>
                  <a:gd name="T0" fmla="*/ 0 w 39"/>
                  <a:gd name="T1" fmla="*/ 512 h 39"/>
                  <a:gd name="T2" fmla="*/ 214 w 39"/>
                  <a:gd name="T3" fmla="*/ 0 h 39"/>
                  <a:gd name="T4" fmla="*/ 141 w 39"/>
                  <a:gd name="T5" fmla="*/ 316 h 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" h="39">
                    <a:moveTo>
                      <a:pt x="0" y="39"/>
                    </a:moveTo>
                    <a:cubicBezTo>
                      <a:pt x="7" y="31"/>
                      <a:pt x="39" y="11"/>
                      <a:pt x="20" y="0"/>
                    </a:cubicBezTo>
                    <a:cubicBezTo>
                      <a:pt x="18" y="7"/>
                      <a:pt x="15" y="16"/>
                      <a:pt x="13" y="24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8" name="Freeform 1266">
                <a:extLst>
                  <a:ext uri="{FF2B5EF4-FFF2-40B4-BE49-F238E27FC236}">
                    <a16:creationId xmlns:a16="http://schemas.microsoft.com/office/drawing/2014/main" id="{5C8231F1-AB6F-4469-A1F8-B8F44D265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3044"/>
                <a:ext cx="73" cy="97"/>
              </a:xfrm>
              <a:custGeom>
                <a:avLst/>
                <a:gdLst>
                  <a:gd name="T0" fmla="*/ 0 w 33"/>
                  <a:gd name="T1" fmla="*/ 476 h 41"/>
                  <a:gd name="T2" fmla="*/ 20 w 33"/>
                  <a:gd name="T3" fmla="*/ 542 h 41"/>
                  <a:gd name="T4" fmla="*/ 133 w 33"/>
                  <a:gd name="T5" fmla="*/ 348 h 41"/>
                  <a:gd name="T6" fmla="*/ 294 w 33"/>
                  <a:gd name="T7" fmla="*/ 185 h 41"/>
                  <a:gd name="T8" fmla="*/ 161 w 33"/>
                  <a:gd name="T9" fmla="*/ 2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41">
                    <a:moveTo>
                      <a:pt x="0" y="36"/>
                    </a:moveTo>
                    <a:cubicBezTo>
                      <a:pt x="0" y="38"/>
                      <a:pt x="0" y="40"/>
                      <a:pt x="2" y="41"/>
                    </a:cubicBezTo>
                    <a:cubicBezTo>
                      <a:pt x="7" y="39"/>
                      <a:pt x="8" y="31"/>
                      <a:pt x="12" y="26"/>
                    </a:cubicBezTo>
                    <a:cubicBezTo>
                      <a:pt x="15" y="22"/>
                      <a:pt x="26" y="19"/>
                      <a:pt x="27" y="14"/>
                    </a:cubicBezTo>
                    <a:cubicBezTo>
                      <a:pt x="33" y="0"/>
                      <a:pt x="17" y="16"/>
                      <a:pt x="15" y="18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9" name="Freeform 1267">
                <a:extLst>
                  <a:ext uri="{FF2B5EF4-FFF2-40B4-BE49-F238E27FC236}">
                    <a16:creationId xmlns:a16="http://schemas.microsoft.com/office/drawing/2014/main" id="{35E1F1BA-922E-49A1-9722-C9A594557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" y="2950"/>
                <a:ext cx="35" cy="59"/>
              </a:xfrm>
              <a:custGeom>
                <a:avLst/>
                <a:gdLst>
                  <a:gd name="T0" fmla="*/ 85 w 16"/>
                  <a:gd name="T1" fmla="*/ 0 h 25"/>
                  <a:gd name="T2" fmla="*/ 9 w 16"/>
                  <a:gd name="T3" fmla="*/ 184 h 25"/>
                  <a:gd name="T4" fmla="*/ 20 w 16"/>
                  <a:gd name="T5" fmla="*/ 328 h 25"/>
                  <a:gd name="T6" fmla="*/ 168 w 16"/>
                  <a:gd name="T7" fmla="*/ 94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25">
                    <a:moveTo>
                      <a:pt x="8" y="0"/>
                    </a:moveTo>
                    <a:cubicBezTo>
                      <a:pt x="11" y="9"/>
                      <a:pt x="3" y="9"/>
                      <a:pt x="1" y="14"/>
                    </a:cubicBezTo>
                    <a:cubicBezTo>
                      <a:pt x="0" y="18"/>
                      <a:pt x="1" y="21"/>
                      <a:pt x="2" y="25"/>
                    </a:cubicBezTo>
                    <a:cubicBezTo>
                      <a:pt x="9" y="21"/>
                      <a:pt x="12" y="13"/>
                      <a:pt x="16" y="7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0" name="Freeform 1268">
                <a:extLst>
                  <a:ext uri="{FF2B5EF4-FFF2-40B4-BE49-F238E27FC236}">
                    <a16:creationId xmlns:a16="http://schemas.microsoft.com/office/drawing/2014/main" id="{D58A8862-D8BE-4840-91B9-64555EA97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841"/>
                <a:ext cx="37" cy="33"/>
              </a:xfrm>
              <a:custGeom>
                <a:avLst/>
                <a:gdLst>
                  <a:gd name="T0" fmla="*/ 133 w 17"/>
                  <a:gd name="T1" fmla="*/ 0 h 14"/>
                  <a:gd name="T2" fmla="*/ 61 w 17"/>
                  <a:gd name="T3" fmla="*/ 184 h 14"/>
                  <a:gd name="T4" fmla="*/ 176 w 17"/>
                  <a:gd name="T5" fmla="*/ 12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13" y="0"/>
                    </a:moveTo>
                    <a:cubicBezTo>
                      <a:pt x="4" y="2"/>
                      <a:pt x="0" y="3"/>
                      <a:pt x="6" y="14"/>
                    </a:cubicBezTo>
                    <a:cubicBezTo>
                      <a:pt x="9" y="9"/>
                      <a:pt x="13" y="5"/>
                      <a:pt x="17" y="1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1" name="Freeform 1269">
                <a:extLst>
                  <a:ext uri="{FF2B5EF4-FFF2-40B4-BE49-F238E27FC236}">
                    <a16:creationId xmlns:a16="http://schemas.microsoft.com/office/drawing/2014/main" id="{D3C1E3D7-56A3-4E4B-BCCD-5E72D5AEF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655"/>
                <a:ext cx="31" cy="78"/>
              </a:xfrm>
              <a:custGeom>
                <a:avLst/>
                <a:gdLst>
                  <a:gd name="T0" fmla="*/ 0 w 14"/>
                  <a:gd name="T1" fmla="*/ 213 h 33"/>
                  <a:gd name="T2" fmla="*/ 64 w 14"/>
                  <a:gd name="T3" fmla="*/ 435 h 33"/>
                  <a:gd name="T4" fmla="*/ 109 w 14"/>
                  <a:gd name="T5" fmla="*/ 196 h 33"/>
                  <a:gd name="T6" fmla="*/ 153 w 14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33">
                    <a:moveTo>
                      <a:pt x="0" y="16"/>
                    </a:moveTo>
                    <a:cubicBezTo>
                      <a:pt x="5" y="19"/>
                      <a:pt x="3" y="27"/>
                      <a:pt x="6" y="33"/>
                    </a:cubicBezTo>
                    <a:cubicBezTo>
                      <a:pt x="8" y="27"/>
                      <a:pt x="8" y="21"/>
                      <a:pt x="10" y="15"/>
                    </a:cubicBezTo>
                    <a:cubicBezTo>
                      <a:pt x="12" y="10"/>
                      <a:pt x="14" y="6"/>
                      <a:pt x="14" y="0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2" name="Freeform 1270">
                <a:extLst>
                  <a:ext uri="{FF2B5EF4-FFF2-40B4-BE49-F238E27FC236}">
                    <a16:creationId xmlns:a16="http://schemas.microsoft.com/office/drawing/2014/main" id="{2B2DC11F-60A0-47BE-AE21-08ADA5267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037"/>
                <a:ext cx="17" cy="35"/>
              </a:xfrm>
              <a:custGeom>
                <a:avLst/>
                <a:gdLst>
                  <a:gd name="T0" fmla="*/ 40 w 8"/>
                  <a:gd name="T1" fmla="*/ 0 h 15"/>
                  <a:gd name="T2" fmla="*/ 0 w 8"/>
                  <a:gd name="T3" fmla="*/ 191 h 15"/>
                  <a:gd name="T4" fmla="*/ 60 w 8"/>
                  <a:gd name="T5" fmla="*/ 152 h 15"/>
                  <a:gd name="T6" fmla="*/ 68 w 8"/>
                  <a:gd name="T7" fmla="*/ 28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4" y="0"/>
                    </a:moveTo>
                    <a:cubicBezTo>
                      <a:pt x="5" y="6"/>
                      <a:pt x="2" y="10"/>
                      <a:pt x="0" y="15"/>
                    </a:cubicBezTo>
                    <a:cubicBezTo>
                      <a:pt x="1" y="14"/>
                      <a:pt x="5" y="13"/>
                      <a:pt x="6" y="12"/>
                    </a:cubicBezTo>
                    <a:cubicBezTo>
                      <a:pt x="8" y="9"/>
                      <a:pt x="7" y="5"/>
                      <a:pt x="7" y="2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3" name="Freeform 1271">
                <a:extLst>
                  <a:ext uri="{FF2B5EF4-FFF2-40B4-BE49-F238E27FC236}">
                    <a16:creationId xmlns:a16="http://schemas.microsoft.com/office/drawing/2014/main" id="{0E740631-661A-4EE6-BCDA-458AAD5DC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2146"/>
                <a:ext cx="132" cy="231"/>
              </a:xfrm>
              <a:custGeom>
                <a:avLst/>
                <a:gdLst>
                  <a:gd name="T0" fmla="*/ 416 w 60"/>
                  <a:gd name="T1" fmla="*/ 1110 h 98"/>
                  <a:gd name="T2" fmla="*/ 565 w 60"/>
                  <a:gd name="T3" fmla="*/ 929 h 98"/>
                  <a:gd name="T4" fmla="*/ 629 w 60"/>
                  <a:gd name="T5" fmla="*/ 733 h 98"/>
                  <a:gd name="T6" fmla="*/ 585 w 60"/>
                  <a:gd name="T7" fmla="*/ 523 h 98"/>
                  <a:gd name="T8" fmla="*/ 565 w 60"/>
                  <a:gd name="T9" fmla="*/ 299 h 98"/>
                  <a:gd name="T10" fmla="*/ 444 w 60"/>
                  <a:gd name="T11" fmla="*/ 66 h 98"/>
                  <a:gd name="T12" fmla="*/ 194 w 60"/>
                  <a:gd name="T13" fmla="*/ 78 h 98"/>
                  <a:gd name="T14" fmla="*/ 44 w 60"/>
                  <a:gd name="T15" fmla="*/ 212 h 98"/>
                  <a:gd name="T16" fmla="*/ 33 w 60"/>
                  <a:gd name="T17" fmla="*/ 462 h 98"/>
                  <a:gd name="T18" fmla="*/ 117 w 60"/>
                  <a:gd name="T19" fmla="*/ 945 h 98"/>
                  <a:gd name="T20" fmla="*/ 416 w 60"/>
                  <a:gd name="T21" fmla="*/ 1110 h 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0" h="98">
                    <a:moveTo>
                      <a:pt x="39" y="85"/>
                    </a:moveTo>
                    <a:cubicBezTo>
                      <a:pt x="46" y="80"/>
                      <a:pt x="46" y="76"/>
                      <a:pt x="53" y="71"/>
                    </a:cubicBezTo>
                    <a:cubicBezTo>
                      <a:pt x="59" y="67"/>
                      <a:pt x="60" y="63"/>
                      <a:pt x="59" y="56"/>
                    </a:cubicBezTo>
                    <a:cubicBezTo>
                      <a:pt x="58" y="50"/>
                      <a:pt x="56" y="45"/>
                      <a:pt x="55" y="40"/>
                    </a:cubicBezTo>
                    <a:cubicBezTo>
                      <a:pt x="54" y="35"/>
                      <a:pt x="53" y="30"/>
                      <a:pt x="53" y="23"/>
                    </a:cubicBezTo>
                    <a:cubicBezTo>
                      <a:pt x="53" y="15"/>
                      <a:pt x="53" y="9"/>
                      <a:pt x="42" y="5"/>
                    </a:cubicBezTo>
                    <a:cubicBezTo>
                      <a:pt x="31" y="0"/>
                      <a:pt x="28" y="2"/>
                      <a:pt x="18" y="6"/>
                    </a:cubicBezTo>
                    <a:cubicBezTo>
                      <a:pt x="9" y="11"/>
                      <a:pt x="8" y="9"/>
                      <a:pt x="4" y="16"/>
                    </a:cubicBezTo>
                    <a:cubicBezTo>
                      <a:pt x="0" y="24"/>
                      <a:pt x="3" y="28"/>
                      <a:pt x="3" y="35"/>
                    </a:cubicBezTo>
                    <a:cubicBezTo>
                      <a:pt x="3" y="43"/>
                      <a:pt x="8" y="62"/>
                      <a:pt x="11" y="72"/>
                    </a:cubicBezTo>
                    <a:cubicBezTo>
                      <a:pt x="14" y="82"/>
                      <a:pt x="25" y="98"/>
                      <a:pt x="39" y="85"/>
                    </a:cubicBezTo>
                    <a:close/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4" name="Freeform 1272">
                <a:extLst>
                  <a:ext uri="{FF2B5EF4-FFF2-40B4-BE49-F238E27FC236}">
                    <a16:creationId xmlns:a16="http://schemas.microsoft.com/office/drawing/2014/main" id="{458031FB-DB05-41DB-B2B5-B0A3C35AA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2285"/>
                <a:ext cx="22" cy="44"/>
              </a:xfrm>
              <a:custGeom>
                <a:avLst/>
                <a:gdLst>
                  <a:gd name="T0" fmla="*/ 20 w 10"/>
                  <a:gd name="T1" fmla="*/ 0 h 19"/>
                  <a:gd name="T2" fmla="*/ 106 w 10"/>
                  <a:gd name="T3" fmla="*/ 236 h 19"/>
                  <a:gd name="T4" fmla="*/ 53 w 10"/>
                  <a:gd name="T5" fmla="*/ 12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9">
                    <a:moveTo>
                      <a:pt x="2" y="0"/>
                    </a:moveTo>
                    <a:cubicBezTo>
                      <a:pt x="0" y="6"/>
                      <a:pt x="0" y="19"/>
                      <a:pt x="10" y="19"/>
                    </a:cubicBezTo>
                    <a:cubicBezTo>
                      <a:pt x="9" y="13"/>
                      <a:pt x="7" y="7"/>
                      <a:pt x="5" y="1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5" name="Freeform 1273">
                <a:extLst>
                  <a:ext uri="{FF2B5EF4-FFF2-40B4-BE49-F238E27FC236}">
                    <a16:creationId xmlns:a16="http://schemas.microsoft.com/office/drawing/2014/main" id="{6388B2FC-C070-423E-B5B6-F89A1E710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2233"/>
                <a:ext cx="14" cy="35"/>
              </a:xfrm>
              <a:custGeom>
                <a:avLst/>
                <a:gdLst>
                  <a:gd name="T0" fmla="*/ 12 w 6"/>
                  <a:gd name="T1" fmla="*/ 0 h 15"/>
                  <a:gd name="T2" fmla="*/ 0 w 6"/>
                  <a:gd name="T3" fmla="*/ 191 h 15"/>
                  <a:gd name="T4" fmla="*/ 65 w 6"/>
                  <a:gd name="T5" fmla="*/ 126 h 15"/>
                  <a:gd name="T6" fmla="*/ 49 w 6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5">
                    <a:moveTo>
                      <a:pt x="1" y="0"/>
                    </a:moveTo>
                    <a:cubicBezTo>
                      <a:pt x="2" y="5"/>
                      <a:pt x="0" y="10"/>
                      <a:pt x="0" y="15"/>
                    </a:cubicBezTo>
                    <a:cubicBezTo>
                      <a:pt x="1" y="13"/>
                      <a:pt x="4" y="12"/>
                      <a:pt x="5" y="10"/>
                    </a:cubicBezTo>
                    <a:cubicBezTo>
                      <a:pt x="6" y="8"/>
                      <a:pt x="4" y="4"/>
                      <a:pt x="4" y="0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6" name="Freeform 1274">
                <a:extLst>
                  <a:ext uri="{FF2B5EF4-FFF2-40B4-BE49-F238E27FC236}">
                    <a16:creationId xmlns:a16="http://schemas.microsoft.com/office/drawing/2014/main" id="{655050EE-BA8C-4929-B1FC-1F8089582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1853"/>
                <a:ext cx="20" cy="38"/>
              </a:xfrm>
              <a:custGeom>
                <a:avLst/>
                <a:gdLst>
                  <a:gd name="T0" fmla="*/ 53 w 9"/>
                  <a:gd name="T1" fmla="*/ 0 h 16"/>
                  <a:gd name="T2" fmla="*/ 89 w 9"/>
                  <a:gd name="T3" fmla="*/ 176 h 16"/>
                  <a:gd name="T4" fmla="*/ 80 w 9"/>
                  <a:gd name="T5" fmla="*/ 29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6">
                    <a:moveTo>
                      <a:pt x="5" y="0"/>
                    </a:moveTo>
                    <a:cubicBezTo>
                      <a:pt x="4" y="5"/>
                      <a:pt x="0" y="16"/>
                      <a:pt x="8" y="13"/>
                    </a:cubicBezTo>
                    <a:cubicBezTo>
                      <a:pt x="9" y="9"/>
                      <a:pt x="6" y="6"/>
                      <a:pt x="7" y="2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7" name="Freeform 1275">
                <a:extLst>
                  <a:ext uri="{FF2B5EF4-FFF2-40B4-BE49-F238E27FC236}">
                    <a16:creationId xmlns:a16="http://schemas.microsoft.com/office/drawing/2014/main" id="{04701880-8439-4747-9BF3-EF7A27A0F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1629"/>
                <a:ext cx="18" cy="24"/>
              </a:xfrm>
              <a:custGeom>
                <a:avLst/>
                <a:gdLst>
                  <a:gd name="T0" fmla="*/ 0 w 8"/>
                  <a:gd name="T1" fmla="*/ 98 h 10"/>
                  <a:gd name="T2" fmla="*/ 92 w 8"/>
                  <a:gd name="T3" fmla="*/ 12 h 10"/>
                  <a:gd name="T4" fmla="*/ 92 w 8"/>
                  <a:gd name="T5" fmla="*/ 139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0" y="7"/>
                    </a:moveTo>
                    <a:cubicBezTo>
                      <a:pt x="1" y="4"/>
                      <a:pt x="5" y="0"/>
                      <a:pt x="8" y="1"/>
                    </a:cubicBezTo>
                    <a:cubicBezTo>
                      <a:pt x="6" y="4"/>
                      <a:pt x="6" y="8"/>
                      <a:pt x="8" y="10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8" name="Freeform 1276">
                <a:extLst>
                  <a:ext uri="{FF2B5EF4-FFF2-40B4-BE49-F238E27FC236}">
                    <a16:creationId xmlns:a16="http://schemas.microsoft.com/office/drawing/2014/main" id="{3024ECEE-8E2F-4B30-8920-15E4A16AF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6" y="1445"/>
                <a:ext cx="20" cy="31"/>
              </a:xfrm>
              <a:custGeom>
                <a:avLst/>
                <a:gdLst>
                  <a:gd name="T0" fmla="*/ 0 w 9"/>
                  <a:gd name="T1" fmla="*/ 176 h 13"/>
                  <a:gd name="T2" fmla="*/ 80 w 9"/>
                  <a:gd name="T3" fmla="*/ 0 h 13"/>
                  <a:gd name="T4" fmla="*/ 36 w 9"/>
                  <a:gd name="T5" fmla="*/ 57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cubicBezTo>
                      <a:pt x="7" y="11"/>
                      <a:pt x="9" y="7"/>
                      <a:pt x="7" y="0"/>
                    </a:cubicBezTo>
                    <a:cubicBezTo>
                      <a:pt x="6" y="2"/>
                      <a:pt x="4" y="3"/>
                      <a:pt x="3" y="4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9" name="Freeform 1277">
                <a:extLst>
                  <a:ext uri="{FF2B5EF4-FFF2-40B4-BE49-F238E27FC236}">
                    <a16:creationId xmlns:a16="http://schemas.microsoft.com/office/drawing/2014/main" id="{D6FF33C5-9DA6-49C8-8847-A0925D391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495"/>
                <a:ext cx="44" cy="54"/>
              </a:xfrm>
              <a:custGeom>
                <a:avLst/>
                <a:gdLst>
                  <a:gd name="T0" fmla="*/ 0 w 20"/>
                  <a:gd name="T1" fmla="*/ 0 h 23"/>
                  <a:gd name="T2" fmla="*/ 88 w 20"/>
                  <a:gd name="T3" fmla="*/ 89 h 23"/>
                  <a:gd name="T4" fmla="*/ 213 w 20"/>
                  <a:gd name="T5" fmla="*/ 298 h 23"/>
                  <a:gd name="T6" fmla="*/ 117 w 20"/>
                  <a:gd name="T7" fmla="*/ 232 h 23"/>
                  <a:gd name="T8" fmla="*/ 9 w 20"/>
                  <a:gd name="T9" fmla="*/ 3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3">
                    <a:moveTo>
                      <a:pt x="0" y="0"/>
                    </a:moveTo>
                    <a:cubicBezTo>
                      <a:pt x="8" y="0"/>
                      <a:pt x="6" y="1"/>
                      <a:pt x="8" y="7"/>
                    </a:cubicBezTo>
                    <a:cubicBezTo>
                      <a:pt x="11" y="13"/>
                      <a:pt x="17" y="17"/>
                      <a:pt x="20" y="23"/>
                    </a:cubicBezTo>
                    <a:cubicBezTo>
                      <a:pt x="13" y="22"/>
                      <a:pt x="15" y="23"/>
                      <a:pt x="11" y="18"/>
                    </a:cubicBezTo>
                    <a:cubicBezTo>
                      <a:pt x="7" y="13"/>
                      <a:pt x="2" y="9"/>
                      <a:pt x="1" y="3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0" name="Freeform 1278">
                <a:extLst>
                  <a:ext uri="{FF2B5EF4-FFF2-40B4-BE49-F238E27FC236}">
                    <a16:creationId xmlns:a16="http://schemas.microsoft.com/office/drawing/2014/main" id="{CE4C50AB-2B5A-4687-830B-8CB87BC57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" y="1325"/>
                <a:ext cx="49" cy="113"/>
              </a:xfrm>
              <a:custGeom>
                <a:avLst/>
                <a:gdLst>
                  <a:gd name="T0" fmla="*/ 0 w 22"/>
                  <a:gd name="T1" fmla="*/ 0 h 48"/>
                  <a:gd name="T2" fmla="*/ 145 w 22"/>
                  <a:gd name="T3" fmla="*/ 339 h 48"/>
                  <a:gd name="T4" fmla="*/ 165 w 22"/>
                  <a:gd name="T5" fmla="*/ 537 h 48"/>
                  <a:gd name="T6" fmla="*/ 145 w 22"/>
                  <a:gd name="T7" fmla="*/ 626 h 48"/>
                  <a:gd name="T8" fmla="*/ 243 w 22"/>
                  <a:gd name="T9" fmla="*/ 299 h 48"/>
                  <a:gd name="T10" fmla="*/ 65 w 22"/>
                  <a:gd name="T11" fmla="*/ 38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48">
                    <a:moveTo>
                      <a:pt x="0" y="0"/>
                    </a:moveTo>
                    <a:cubicBezTo>
                      <a:pt x="8" y="5"/>
                      <a:pt x="11" y="17"/>
                      <a:pt x="13" y="26"/>
                    </a:cubicBezTo>
                    <a:cubicBezTo>
                      <a:pt x="14" y="31"/>
                      <a:pt x="16" y="36"/>
                      <a:pt x="15" y="41"/>
                    </a:cubicBezTo>
                    <a:cubicBezTo>
                      <a:pt x="15" y="43"/>
                      <a:pt x="13" y="45"/>
                      <a:pt x="13" y="48"/>
                    </a:cubicBezTo>
                    <a:cubicBezTo>
                      <a:pt x="17" y="42"/>
                      <a:pt x="21" y="30"/>
                      <a:pt x="22" y="23"/>
                    </a:cubicBezTo>
                    <a:cubicBezTo>
                      <a:pt x="22" y="16"/>
                      <a:pt x="13" y="4"/>
                      <a:pt x="6" y="3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1" name="Freeform 1279">
                <a:extLst>
                  <a:ext uri="{FF2B5EF4-FFF2-40B4-BE49-F238E27FC236}">
                    <a16:creationId xmlns:a16="http://schemas.microsoft.com/office/drawing/2014/main" id="{73F07E31-895D-444B-8C8F-7305D4D5D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1191"/>
                <a:ext cx="75" cy="101"/>
              </a:xfrm>
              <a:custGeom>
                <a:avLst/>
                <a:gdLst>
                  <a:gd name="T0" fmla="*/ 0 w 34"/>
                  <a:gd name="T1" fmla="*/ 0 h 43"/>
                  <a:gd name="T2" fmla="*/ 291 w 34"/>
                  <a:gd name="T3" fmla="*/ 155 h 43"/>
                  <a:gd name="T4" fmla="*/ 302 w 34"/>
                  <a:gd name="T5" fmla="*/ 557 h 43"/>
                  <a:gd name="T6" fmla="*/ 117 w 34"/>
                  <a:gd name="T7" fmla="*/ 106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43">
                    <a:moveTo>
                      <a:pt x="0" y="0"/>
                    </a:moveTo>
                    <a:cubicBezTo>
                      <a:pt x="8" y="3"/>
                      <a:pt x="21" y="6"/>
                      <a:pt x="27" y="12"/>
                    </a:cubicBezTo>
                    <a:cubicBezTo>
                      <a:pt x="34" y="19"/>
                      <a:pt x="29" y="34"/>
                      <a:pt x="28" y="43"/>
                    </a:cubicBezTo>
                    <a:cubicBezTo>
                      <a:pt x="25" y="33"/>
                      <a:pt x="21" y="12"/>
                      <a:pt x="11" y="8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2" name="Freeform 1280">
                <a:extLst>
                  <a:ext uri="{FF2B5EF4-FFF2-40B4-BE49-F238E27FC236}">
                    <a16:creationId xmlns:a16="http://schemas.microsoft.com/office/drawing/2014/main" id="{C2456F32-A397-40CC-9BDA-07485FA07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8" y="1143"/>
                <a:ext cx="79" cy="81"/>
              </a:xfrm>
              <a:custGeom>
                <a:avLst/>
                <a:gdLst>
                  <a:gd name="T0" fmla="*/ 0 w 36"/>
                  <a:gd name="T1" fmla="*/ 41 h 34"/>
                  <a:gd name="T2" fmla="*/ 294 w 36"/>
                  <a:gd name="T3" fmla="*/ 69 h 34"/>
                  <a:gd name="T4" fmla="*/ 327 w 36"/>
                  <a:gd name="T5" fmla="*/ 460 h 34"/>
                  <a:gd name="T6" fmla="*/ 169 w 36"/>
                  <a:gd name="T7" fmla="*/ 136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34">
                    <a:moveTo>
                      <a:pt x="0" y="3"/>
                    </a:moveTo>
                    <a:cubicBezTo>
                      <a:pt x="8" y="5"/>
                      <a:pt x="21" y="0"/>
                      <a:pt x="28" y="5"/>
                    </a:cubicBezTo>
                    <a:cubicBezTo>
                      <a:pt x="36" y="10"/>
                      <a:pt x="33" y="27"/>
                      <a:pt x="31" y="34"/>
                    </a:cubicBezTo>
                    <a:cubicBezTo>
                      <a:pt x="31" y="23"/>
                      <a:pt x="25" y="15"/>
                      <a:pt x="16" y="10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3" name="Freeform 1281">
                <a:extLst>
                  <a:ext uri="{FF2B5EF4-FFF2-40B4-BE49-F238E27FC236}">
                    <a16:creationId xmlns:a16="http://schemas.microsoft.com/office/drawing/2014/main" id="{9AB281A0-BB25-46F9-85D0-D41C4F1B7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1134"/>
                <a:ext cx="86" cy="87"/>
              </a:xfrm>
              <a:custGeom>
                <a:avLst/>
                <a:gdLst>
                  <a:gd name="T0" fmla="*/ 0 w 39"/>
                  <a:gd name="T1" fmla="*/ 78 h 37"/>
                  <a:gd name="T2" fmla="*/ 205 w 39"/>
                  <a:gd name="T3" fmla="*/ 49 h 37"/>
                  <a:gd name="T4" fmla="*/ 364 w 39"/>
                  <a:gd name="T5" fmla="*/ 28 h 37"/>
                  <a:gd name="T6" fmla="*/ 408 w 39"/>
                  <a:gd name="T7" fmla="*/ 155 h 37"/>
                  <a:gd name="T8" fmla="*/ 399 w 39"/>
                  <a:gd name="T9" fmla="*/ 482 h 37"/>
                  <a:gd name="T10" fmla="*/ 238 w 39"/>
                  <a:gd name="T11" fmla="*/ 106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37">
                    <a:moveTo>
                      <a:pt x="0" y="6"/>
                    </a:moveTo>
                    <a:cubicBezTo>
                      <a:pt x="6" y="6"/>
                      <a:pt x="13" y="5"/>
                      <a:pt x="19" y="4"/>
                    </a:cubicBezTo>
                    <a:cubicBezTo>
                      <a:pt x="23" y="3"/>
                      <a:pt x="30" y="0"/>
                      <a:pt x="34" y="2"/>
                    </a:cubicBezTo>
                    <a:cubicBezTo>
                      <a:pt x="39" y="4"/>
                      <a:pt x="38" y="7"/>
                      <a:pt x="38" y="12"/>
                    </a:cubicBezTo>
                    <a:cubicBezTo>
                      <a:pt x="38" y="19"/>
                      <a:pt x="39" y="29"/>
                      <a:pt x="37" y="37"/>
                    </a:cubicBezTo>
                    <a:cubicBezTo>
                      <a:pt x="38" y="23"/>
                      <a:pt x="33" y="14"/>
                      <a:pt x="22" y="8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4" name="Freeform 1282">
                <a:extLst>
                  <a:ext uri="{FF2B5EF4-FFF2-40B4-BE49-F238E27FC236}">
                    <a16:creationId xmlns:a16="http://schemas.microsoft.com/office/drawing/2014/main" id="{59691159-9D48-4A63-859C-E1C63577F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" y="1162"/>
                <a:ext cx="80" cy="69"/>
              </a:xfrm>
              <a:custGeom>
                <a:avLst/>
                <a:gdLst>
                  <a:gd name="T0" fmla="*/ 0 w 36"/>
                  <a:gd name="T1" fmla="*/ 164 h 29"/>
                  <a:gd name="T2" fmla="*/ 262 w 36"/>
                  <a:gd name="T3" fmla="*/ 29 h 29"/>
                  <a:gd name="T4" fmla="*/ 360 w 36"/>
                  <a:gd name="T5" fmla="*/ 390 h 29"/>
                  <a:gd name="T6" fmla="*/ 296 w 36"/>
                  <a:gd name="T7" fmla="*/ 188 h 29"/>
                  <a:gd name="T8" fmla="*/ 142 w 36"/>
                  <a:gd name="T9" fmla="*/ 14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29">
                    <a:moveTo>
                      <a:pt x="0" y="12"/>
                    </a:moveTo>
                    <a:cubicBezTo>
                      <a:pt x="5" y="8"/>
                      <a:pt x="18" y="0"/>
                      <a:pt x="24" y="2"/>
                    </a:cubicBezTo>
                    <a:cubicBezTo>
                      <a:pt x="31" y="4"/>
                      <a:pt x="36" y="23"/>
                      <a:pt x="33" y="29"/>
                    </a:cubicBezTo>
                    <a:cubicBezTo>
                      <a:pt x="31" y="24"/>
                      <a:pt x="30" y="17"/>
                      <a:pt x="27" y="14"/>
                    </a:cubicBezTo>
                    <a:cubicBezTo>
                      <a:pt x="24" y="10"/>
                      <a:pt x="18" y="12"/>
                      <a:pt x="13" y="11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5" name="Freeform 1283">
                <a:extLst>
                  <a:ext uri="{FF2B5EF4-FFF2-40B4-BE49-F238E27FC236}">
                    <a16:creationId xmlns:a16="http://schemas.microsoft.com/office/drawing/2014/main" id="{2B1DD8D1-81E7-4E5F-9AC5-389074D12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1252"/>
                <a:ext cx="75" cy="61"/>
              </a:xfrm>
              <a:custGeom>
                <a:avLst/>
                <a:gdLst>
                  <a:gd name="T0" fmla="*/ 0 w 34"/>
                  <a:gd name="T1" fmla="*/ 336 h 26"/>
                  <a:gd name="T2" fmla="*/ 249 w 34"/>
                  <a:gd name="T3" fmla="*/ 66 h 26"/>
                  <a:gd name="T4" fmla="*/ 364 w 34"/>
                  <a:gd name="T5" fmla="*/ 209 h 26"/>
                  <a:gd name="T6" fmla="*/ 185 w 34"/>
                  <a:gd name="T7" fmla="*/ 192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26">
                    <a:moveTo>
                      <a:pt x="0" y="26"/>
                    </a:moveTo>
                    <a:cubicBezTo>
                      <a:pt x="4" y="18"/>
                      <a:pt x="15" y="9"/>
                      <a:pt x="23" y="5"/>
                    </a:cubicBezTo>
                    <a:cubicBezTo>
                      <a:pt x="30" y="0"/>
                      <a:pt x="31" y="8"/>
                      <a:pt x="34" y="16"/>
                    </a:cubicBezTo>
                    <a:cubicBezTo>
                      <a:pt x="29" y="10"/>
                      <a:pt x="23" y="13"/>
                      <a:pt x="17" y="15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6" name="Freeform 1284">
                <a:extLst>
                  <a:ext uri="{FF2B5EF4-FFF2-40B4-BE49-F238E27FC236}">
                    <a16:creationId xmlns:a16="http://schemas.microsoft.com/office/drawing/2014/main" id="{8FCCD01D-7698-4AF5-AF21-CCF4B41EC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1424"/>
                <a:ext cx="55" cy="59"/>
              </a:xfrm>
              <a:custGeom>
                <a:avLst/>
                <a:gdLst>
                  <a:gd name="T0" fmla="*/ 97 w 25"/>
                  <a:gd name="T1" fmla="*/ 66 h 25"/>
                  <a:gd name="T2" fmla="*/ 0 w 25"/>
                  <a:gd name="T3" fmla="*/ 328 h 25"/>
                  <a:gd name="T4" fmla="*/ 266 w 25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" h="25">
                    <a:moveTo>
                      <a:pt x="9" y="5"/>
                    </a:moveTo>
                    <a:cubicBezTo>
                      <a:pt x="2" y="9"/>
                      <a:pt x="1" y="18"/>
                      <a:pt x="0" y="25"/>
                    </a:cubicBezTo>
                    <a:cubicBezTo>
                      <a:pt x="5" y="17"/>
                      <a:pt x="15" y="0"/>
                      <a:pt x="25" y="0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7" name="Freeform 1285">
                <a:extLst>
                  <a:ext uri="{FF2B5EF4-FFF2-40B4-BE49-F238E27FC236}">
                    <a16:creationId xmlns:a16="http://schemas.microsoft.com/office/drawing/2014/main" id="{3FE72AF2-E3BA-483D-B321-FDCB8E06E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1426"/>
                <a:ext cx="51" cy="48"/>
              </a:xfrm>
              <a:custGeom>
                <a:avLst/>
                <a:gdLst>
                  <a:gd name="T0" fmla="*/ 0 w 23"/>
                  <a:gd name="T1" fmla="*/ 0 h 20"/>
                  <a:gd name="T2" fmla="*/ 153 w 23"/>
                  <a:gd name="T3" fmla="*/ 58 h 20"/>
                  <a:gd name="T4" fmla="*/ 251 w 23"/>
                  <a:gd name="T5" fmla="*/ 276 h 20"/>
                  <a:gd name="T6" fmla="*/ 9 w 23"/>
                  <a:gd name="T7" fmla="*/ 29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20">
                    <a:moveTo>
                      <a:pt x="0" y="0"/>
                    </a:moveTo>
                    <a:cubicBezTo>
                      <a:pt x="5" y="0"/>
                      <a:pt x="10" y="1"/>
                      <a:pt x="14" y="4"/>
                    </a:cubicBezTo>
                    <a:cubicBezTo>
                      <a:pt x="21" y="8"/>
                      <a:pt x="19" y="13"/>
                      <a:pt x="23" y="20"/>
                    </a:cubicBezTo>
                    <a:cubicBezTo>
                      <a:pt x="16" y="13"/>
                      <a:pt x="7" y="10"/>
                      <a:pt x="1" y="2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8" name="Freeform 1286">
                <a:extLst>
                  <a:ext uri="{FF2B5EF4-FFF2-40B4-BE49-F238E27FC236}">
                    <a16:creationId xmlns:a16="http://schemas.microsoft.com/office/drawing/2014/main" id="{79DF7AA1-48A7-475D-A5B7-32A23BEB2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3" y="1424"/>
                <a:ext cx="80" cy="127"/>
              </a:xfrm>
              <a:custGeom>
                <a:avLst/>
                <a:gdLst>
                  <a:gd name="T0" fmla="*/ 142 w 36"/>
                  <a:gd name="T1" fmla="*/ 183 h 54"/>
                  <a:gd name="T2" fmla="*/ 0 w 36"/>
                  <a:gd name="T3" fmla="*/ 703 h 54"/>
                  <a:gd name="T4" fmla="*/ 142 w 36"/>
                  <a:gd name="T5" fmla="*/ 155 h 54"/>
                  <a:gd name="T6" fmla="*/ 287 w 36"/>
                  <a:gd name="T7" fmla="*/ 0 h 54"/>
                  <a:gd name="T8" fmla="*/ 396 w 36"/>
                  <a:gd name="T9" fmla="*/ 193 h 54"/>
                  <a:gd name="T10" fmla="*/ 287 w 36"/>
                  <a:gd name="T11" fmla="*/ 183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" h="54">
                    <a:moveTo>
                      <a:pt x="13" y="14"/>
                    </a:moveTo>
                    <a:cubicBezTo>
                      <a:pt x="26" y="25"/>
                      <a:pt x="10" y="47"/>
                      <a:pt x="0" y="54"/>
                    </a:cubicBezTo>
                    <a:cubicBezTo>
                      <a:pt x="2" y="39"/>
                      <a:pt x="5" y="25"/>
                      <a:pt x="13" y="12"/>
                    </a:cubicBezTo>
                    <a:cubicBezTo>
                      <a:pt x="16" y="8"/>
                      <a:pt x="20" y="1"/>
                      <a:pt x="26" y="0"/>
                    </a:cubicBezTo>
                    <a:cubicBezTo>
                      <a:pt x="28" y="5"/>
                      <a:pt x="34" y="9"/>
                      <a:pt x="36" y="15"/>
                    </a:cubicBezTo>
                    <a:cubicBezTo>
                      <a:pt x="33" y="16"/>
                      <a:pt x="29" y="15"/>
                      <a:pt x="26" y="14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9" name="Freeform 1287">
                <a:extLst>
                  <a:ext uri="{FF2B5EF4-FFF2-40B4-BE49-F238E27FC236}">
                    <a16:creationId xmlns:a16="http://schemas.microsoft.com/office/drawing/2014/main" id="{7881EE18-B3A0-48AC-A879-46C4B1B60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1620"/>
                <a:ext cx="25" cy="30"/>
              </a:xfrm>
              <a:custGeom>
                <a:avLst/>
                <a:gdLst>
                  <a:gd name="T0" fmla="*/ 25 w 11"/>
                  <a:gd name="T1" fmla="*/ 159 h 13"/>
                  <a:gd name="T2" fmla="*/ 130 w 11"/>
                  <a:gd name="T3" fmla="*/ 85 h 13"/>
                  <a:gd name="T4" fmla="*/ 0 w 11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3">
                    <a:moveTo>
                      <a:pt x="2" y="13"/>
                    </a:moveTo>
                    <a:cubicBezTo>
                      <a:pt x="5" y="12"/>
                      <a:pt x="9" y="10"/>
                      <a:pt x="11" y="7"/>
                    </a:cubicBezTo>
                    <a:cubicBezTo>
                      <a:pt x="8" y="3"/>
                      <a:pt x="4" y="1"/>
                      <a:pt x="0" y="0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0" name="Freeform 1288">
                <a:extLst>
                  <a:ext uri="{FF2B5EF4-FFF2-40B4-BE49-F238E27FC236}">
                    <a16:creationId xmlns:a16="http://schemas.microsoft.com/office/drawing/2014/main" id="{DB845A93-5E57-4F32-9D20-8888C70B6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3195"/>
                <a:ext cx="49" cy="73"/>
              </a:xfrm>
              <a:custGeom>
                <a:avLst/>
                <a:gdLst>
                  <a:gd name="T0" fmla="*/ 0 w 22"/>
                  <a:gd name="T1" fmla="*/ 155 h 31"/>
                  <a:gd name="T2" fmla="*/ 234 w 22"/>
                  <a:gd name="T3" fmla="*/ 405 h 31"/>
                  <a:gd name="T4" fmla="*/ 198 w 22"/>
                  <a:gd name="T5" fmla="*/ 193 h 31"/>
                  <a:gd name="T6" fmla="*/ 209 w 22"/>
                  <a:gd name="T7" fmla="*/ 0 h 31"/>
                  <a:gd name="T8" fmla="*/ 0 w 22"/>
                  <a:gd name="T9" fmla="*/ 144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31">
                    <a:moveTo>
                      <a:pt x="0" y="12"/>
                    </a:moveTo>
                    <a:cubicBezTo>
                      <a:pt x="5" y="17"/>
                      <a:pt x="15" y="30"/>
                      <a:pt x="21" y="31"/>
                    </a:cubicBezTo>
                    <a:cubicBezTo>
                      <a:pt x="22" y="26"/>
                      <a:pt x="19" y="20"/>
                      <a:pt x="18" y="15"/>
                    </a:cubicBezTo>
                    <a:cubicBezTo>
                      <a:pt x="18" y="10"/>
                      <a:pt x="19" y="5"/>
                      <a:pt x="19" y="0"/>
                    </a:cubicBezTo>
                    <a:cubicBezTo>
                      <a:pt x="16" y="8"/>
                      <a:pt x="7" y="12"/>
                      <a:pt x="0" y="11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1" name="Freeform 1289">
                <a:extLst>
                  <a:ext uri="{FF2B5EF4-FFF2-40B4-BE49-F238E27FC236}">
                    <a16:creationId xmlns:a16="http://schemas.microsoft.com/office/drawing/2014/main" id="{FF85212E-B5DF-4442-BFE9-62F2AF87A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5" y="3270"/>
                <a:ext cx="70" cy="62"/>
              </a:xfrm>
              <a:custGeom>
                <a:avLst/>
                <a:gdLst>
                  <a:gd name="T0" fmla="*/ 0 w 32"/>
                  <a:gd name="T1" fmla="*/ 234 h 26"/>
                  <a:gd name="T2" fmla="*/ 254 w 32"/>
                  <a:gd name="T3" fmla="*/ 324 h 26"/>
                  <a:gd name="T4" fmla="*/ 315 w 32"/>
                  <a:gd name="T5" fmla="*/ 0 h 26"/>
                  <a:gd name="T6" fmla="*/ 158 w 32"/>
                  <a:gd name="T7" fmla="*/ 234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" h="26">
                    <a:moveTo>
                      <a:pt x="0" y="17"/>
                    </a:moveTo>
                    <a:cubicBezTo>
                      <a:pt x="7" y="19"/>
                      <a:pt x="16" y="26"/>
                      <a:pt x="24" y="24"/>
                    </a:cubicBezTo>
                    <a:cubicBezTo>
                      <a:pt x="32" y="22"/>
                      <a:pt x="28" y="8"/>
                      <a:pt x="30" y="0"/>
                    </a:cubicBezTo>
                    <a:cubicBezTo>
                      <a:pt x="28" y="6"/>
                      <a:pt x="22" y="20"/>
                      <a:pt x="15" y="17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2" name="Freeform 1290">
                <a:extLst>
                  <a:ext uri="{FF2B5EF4-FFF2-40B4-BE49-F238E27FC236}">
                    <a16:creationId xmlns:a16="http://schemas.microsoft.com/office/drawing/2014/main" id="{AD3B3DB1-91D0-4E54-9AE1-E88F27326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2542"/>
                <a:ext cx="18" cy="49"/>
              </a:xfrm>
              <a:custGeom>
                <a:avLst/>
                <a:gdLst>
                  <a:gd name="T0" fmla="*/ 92 w 8"/>
                  <a:gd name="T1" fmla="*/ 0 h 21"/>
                  <a:gd name="T2" fmla="*/ 25 w 8"/>
                  <a:gd name="T3" fmla="*/ 142 h 21"/>
                  <a:gd name="T4" fmla="*/ 0 w 8"/>
                  <a:gd name="T5" fmla="*/ 266 h 21"/>
                  <a:gd name="T6" fmla="*/ 81 w 8"/>
                  <a:gd name="T7" fmla="*/ 77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1">
                    <a:moveTo>
                      <a:pt x="8" y="0"/>
                    </a:moveTo>
                    <a:cubicBezTo>
                      <a:pt x="6" y="3"/>
                      <a:pt x="3" y="7"/>
                      <a:pt x="2" y="11"/>
                    </a:cubicBezTo>
                    <a:cubicBezTo>
                      <a:pt x="0" y="14"/>
                      <a:pt x="0" y="17"/>
                      <a:pt x="0" y="21"/>
                    </a:cubicBezTo>
                    <a:cubicBezTo>
                      <a:pt x="2" y="17"/>
                      <a:pt x="5" y="11"/>
                      <a:pt x="7" y="6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3" name="Freeform 1291">
                <a:extLst>
                  <a:ext uri="{FF2B5EF4-FFF2-40B4-BE49-F238E27FC236}">
                    <a16:creationId xmlns:a16="http://schemas.microsoft.com/office/drawing/2014/main" id="{903F862A-8B86-4C00-8F49-9C0381864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544"/>
                <a:ext cx="17" cy="26"/>
              </a:xfrm>
              <a:custGeom>
                <a:avLst/>
                <a:gdLst>
                  <a:gd name="T0" fmla="*/ 60 w 8"/>
                  <a:gd name="T1" fmla="*/ 0 h 11"/>
                  <a:gd name="T2" fmla="*/ 40 w 8"/>
                  <a:gd name="T3" fmla="*/ 135 h 11"/>
                  <a:gd name="T4" fmla="*/ 77 w 8"/>
                  <a:gd name="T5" fmla="*/ 118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1">
                    <a:moveTo>
                      <a:pt x="6" y="0"/>
                    </a:moveTo>
                    <a:cubicBezTo>
                      <a:pt x="5" y="2"/>
                      <a:pt x="0" y="8"/>
                      <a:pt x="4" y="10"/>
                    </a:cubicBezTo>
                    <a:cubicBezTo>
                      <a:pt x="6" y="11"/>
                      <a:pt x="7" y="10"/>
                      <a:pt x="8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4" name="Freeform 1292">
                <a:extLst>
                  <a:ext uri="{FF2B5EF4-FFF2-40B4-BE49-F238E27FC236}">
                    <a16:creationId xmlns:a16="http://schemas.microsoft.com/office/drawing/2014/main" id="{E1B8585E-D3F5-40E8-A67A-27F391DD1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" y="2358"/>
                <a:ext cx="35" cy="61"/>
              </a:xfrm>
              <a:custGeom>
                <a:avLst/>
                <a:gdLst>
                  <a:gd name="T0" fmla="*/ 0 w 16"/>
                  <a:gd name="T1" fmla="*/ 0 h 26"/>
                  <a:gd name="T2" fmla="*/ 20 w 16"/>
                  <a:gd name="T3" fmla="*/ 336 h 26"/>
                  <a:gd name="T4" fmla="*/ 85 w 16"/>
                  <a:gd name="T5" fmla="*/ 249 h 26"/>
                  <a:gd name="T6" fmla="*/ 133 w 16"/>
                  <a:gd name="T7" fmla="*/ 143 h 26"/>
                  <a:gd name="T8" fmla="*/ 44 w 16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0" y="0"/>
                    </a:moveTo>
                    <a:cubicBezTo>
                      <a:pt x="7" y="9"/>
                      <a:pt x="1" y="16"/>
                      <a:pt x="2" y="26"/>
                    </a:cubicBezTo>
                    <a:cubicBezTo>
                      <a:pt x="8" y="26"/>
                      <a:pt x="7" y="23"/>
                      <a:pt x="8" y="19"/>
                    </a:cubicBezTo>
                    <a:cubicBezTo>
                      <a:pt x="8" y="15"/>
                      <a:pt x="11" y="15"/>
                      <a:pt x="13" y="11"/>
                    </a:cubicBezTo>
                    <a:cubicBezTo>
                      <a:pt x="16" y="3"/>
                      <a:pt x="7" y="5"/>
                      <a:pt x="4" y="0"/>
                    </a:cubicBezTo>
                  </a:path>
                </a:pathLst>
              </a:custGeom>
              <a:solidFill>
                <a:srgbClr val="F8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5" name="Freeform 1293">
                <a:extLst>
                  <a:ext uri="{FF2B5EF4-FFF2-40B4-BE49-F238E27FC236}">
                    <a16:creationId xmlns:a16="http://schemas.microsoft.com/office/drawing/2014/main" id="{B98ADCCF-85A6-4E68-A694-0A9DD9501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9" y="2372"/>
                <a:ext cx="11" cy="19"/>
              </a:xfrm>
              <a:custGeom>
                <a:avLst/>
                <a:gdLst>
                  <a:gd name="T0" fmla="*/ 33 w 5"/>
                  <a:gd name="T1" fmla="*/ 0 h 8"/>
                  <a:gd name="T2" fmla="*/ 20 w 5"/>
                  <a:gd name="T3" fmla="*/ 107 h 8"/>
                  <a:gd name="T4" fmla="*/ 53 w 5"/>
                  <a:gd name="T5" fmla="*/ 29 h 8"/>
                  <a:gd name="T6" fmla="*/ 44 w 5"/>
                  <a:gd name="T7" fmla="*/ 12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3" y="0"/>
                    </a:moveTo>
                    <a:cubicBezTo>
                      <a:pt x="0" y="2"/>
                      <a:pt x="0" y="5"/>
                      <a:pt x="2" y="8"/>
                    </a:cubicBezTo>
                    <a:cubicBezTo>
                      <a:pt x="3" y="6"/>
                      <a:pt x="4" y="4"/>
                      <a:pt x="5" y="2"/>
                    </a:cubicBezTo>
                    <a:cubicBezTo>
                      <a:pt x="4" y="2"/>
                      <a:pt x="4" y="2"/>
                      <a:pt x="4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6" name="Freeform 1294">
                <a:extLst>
                  <a:ext uri="{FF2B5EF4-FFF2-40B4-BE49-F238E27FC236}">
                    <a16:creationId xmlns:a16="http://schemas.microsoft.com/office/drawing/2014/main" id="{3117BCCF-4503-4028-98EA-F70FFFAB7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7" y="2393"/>
                <a:ext cx="11" cy="14"/>
              </a:xfrm>
              <a:custGeom>
                <a:avLst/>
                <a:gdLst>
                  <a:gd name="T0" fmla="*/ 20 w 5"/>
                  <a:gd name="T1" fmla="*/ 0 h 6"/>
                  <a:gd name="T2" fmla="*/ 9 w 5"/>
                  <a:gd name="T3" fmla="*/ 77 h 6"/>
                  <a:gd name="T4" fmla="*/ 44 w 5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0" y="2"/>
                      <a:pt x="0" y="4"/>
                      <a:pt x="1" y="6"/>
                    </a:cubicBezTo>
                    <a:cubicBezTo>
                      <a:pt x="3" y="5"/>
                      <a:pt x="5" y="3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7" name="Freeform 1295">
                <a:extLst>
                  <a:ext uri="{FF2B5EF4-FFF2-40B4-BE49-F238E27FC236}">
                    <a16:creationId xmlns:a16="http://schemas.microsoft.com/office/drawing/2014/main" id="{6A22F12A-D389-43A4-A808-8C9B9D709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7" y="2259"/>
                <a:ext cx="152" cy="377"/>
              </a:xfrm>
              <a:custGeom>
                <a:avLst/>
                <a:gdLst>
                  <a:gd name="T0" fmla="*/ 738 w 69"/>
                  <a:gd name="T1" fmla="*/ 1638 h 160"/>
                  <a:gd name="T2" fmla="*/ 568 w 69"/>
                  <a:gd name="T3" fmla="*/ 1049 h 160"/>
                  <a:gd name="T4" fmla="*/ 621 w 69"/>
                  <a:gd name="T5" fmla="*/ 78 h 160"/>
                  <a:gd name="T6" fmla="*/ 0 w 69"/>
                  <a:gd name="T7" fmla="*/ 0 h 160"/>
                  <a:gd name="T8" fmla="*/ 53 w 69"/>
                  <a:gd name="T9" fmla="*/ 1765 h 160"/>
                  <a:gd name="T10" fmla="*/ 480 w 69"/>
                  <a:gd name="T11" fmla="*/ 2092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160">
                    <a:moveTo>
                      <a:pt x="69" y="125"/>
                    </a:moveTo>
                    <a:cubicBezTo>
                      <a:pt x="65" y="110"/>
                      <a:pt x="57" y="94"/>
                      <a:pt x="53" y="80"/>
                    </a:cubicBezTo>
                    <a:cubicBezTo>
                      <a:pt x="50" y="66"/>
                      <a:pt x="58" y="12"/>
                      <a:pt x="58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35"/>
                      <a:pt x="5" y="135"/>
                      <a:pt x="5" y="135"/>
                    </a:cubicBezTo>
                    <a:cubicBezTo>
                      <a:pt x="45" y="160"/>
                      <a:pt x="45" y="160"/>
                      <a:pt x="45" y="160"/>
                    </a:cubicBezTo>
                  </a:path>
                </a:pathLst>
              </a:custGeom>
              <a:solidFill>
                <a:srgbClr val="EC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8" name="Freeform 1296">
                <a:extLst>
                  <a:ext uri="{FF2B5EF4-FFF2-40B4-BE49-F238E27FC236}">
                    <a16:creationId xmlns:a16="http://schemas.microsoft.com/office/drawing/2014/main" id="{EAB876C4-E4DF-4413-8D3C-13C444502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" y="2179"/>
                <a:ext cx="62" cy="179"/>
              </a:xfrm>
              <a:custGeom>
                <a:avLst/>
                <a:gdLst>
                  <a:gd name="T0" fmla="*/ 241 w 28"/>
                  <a:gd name="T1" fmla="*/ 0 h 76"/>
                  <a:gd name="T2" fmla="*/ 303 w 28"/>
                  <a:gd name="T3" fmla="*/ 471 h 76"/>
                  <a:gd name="T4" fmla="*/ 0 w 28"/>
                  <a:gd name="T5" fmla="*/ 966 h 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76">
                    <a:moveTo>
                      <a:pt x="22" y="0"/>
                    </a:moveTo>
                    <a:cubicBezTo>
                      <a:pt x="28" y="6"/>
                      <a:pt x="28" y="22"/>
                      <a:pt x="28" y="36"/>
                    </a:cubicBezTo>
                    <a:cubicBezTo>
                      <a:pt x="27" y="50"/>
                      <a:pt x="18" y="76"/>
                      <a:pt x="0" y="74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9" name="Freeform 1297">
                <a:extLst>
                  <a:ext uri="{FF2B5EF4-FFF2-40B4-BE49-F238E27FC236}">
                    <a16:creationId xmlns:a16="http://schemas.microsoft.com/office/drawing/2014/main" id="{9049008C-2BFF-4DCC-8B16-746AE9EEE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0" y="2594"/>
                <a:ext cx="322" cy="613"/>
              </a:xfrm>
              <a:custGeom>
                <a:avLst/>
                <a:gdLst>
                  <a:gd name="T0" fmla="*/ 346 w 146"/>
                  <a:gd name="T1" fmla="*/ 1822 h 260"/>
                  <a:gd name="T2" fmla="*/ 33 w 146"/>
                  <a:gd name="T3" fmla="*/ 172 h 260"/>
                  <a:gd name="T4" fmla="*/ 311 w 146"/>
                  <a:gd name="T5" fmla="*/ 66 h 260"/>
                  <a:gd name="T6" fmla="*/ 578 w 146"/>
                  <a:gd name="T7" fmla="*/ 328 h 260"/>
                  <a:gd name="T8" fmla="*/ 657 w 146"/>
                  <a:gd name="T9" fmla="*/ 618 h 260"/>
                  <a:gd name="T10" fmla="*/ 657 w 146"/>
                  <a:gd name="T11" fmla="*/ 839 h 260"/>
                  <a:gd name="T12" fmla="*/ 847 w 146"/>
                  <a:gd name="T13" fmla="*/ 1089 h 260"/>
                  <a:gd name="T14" fmla="*/ 953 w 146"/>
                  <a:gd name="T15" fmla="*/ 1389 h 260"/>
                  <a:gd name="T16" fmla="*/ 964 w 146"/>
                  <a:gd name="T17" fmla="*/ 1768 h 260"/>
                  <a:gd name="T18" fmla="*/ 1235 w 146"/>
                  <a:gd name="T19" fmla="*/ 2084 h 260"/>
                  <a:gd name="T20" fmla="*/ 1288 w 146"/>
                  <a:gd name="T21" fmla="*/ 2296 h 260"/>
                  <a:gd name="T22" fmla="*/ 1352 w 146"/>
                  <a:gd name="T23" fmla="*/ 2579 h 260"/>
                  <a:gd name="T24" fmla="*/ 1566 w 146"/>
                  <a:gd name="T25" fmla="*/ 2763 h 260"/>
                  <a:gd name="T26" fmla="*/ 1352 w 146"/>
                  <a:gd name="T27" fmla="*/ 3329 h 260"/>
                  <a:gd name="T28" fmla="*/ 1343 w 146"/>
                  <a:gd name="T29" fmla="*/ 3407 h 260"/>
                  <a:gd name="T30" fmla="*/ 871 w 146"/>
                  <a:gd name="T31" fmla="*/ 3079 h 260"/>
                  <a:gd name="T32" fmla="*/ 346 w 146"/>
                  <a:gd name="T33" fmla="*/ 1822 h 2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6" h="260">
                    <a:moveTo>
                      <a:pt x="32" y="139"/>
                    </a:moveTo>
                    <a:cubicBezTo>
                      <a:pt x="8" y="72"/>
                      <a:pt x="0" y="16"/>
                      <a:pt x="3" y="13"/>
                    </a:cubicBezTo>
                    <a:cubicBezTo>
                      <a:pt x="8" y="9"/>
                      <a:pt x="18" y="8"/>
                      <a:pt x="29" y="5"/>
                    </a:cubicBezTo>
                    <a:cubicBezTo>
                      <a:pt x="43" y="0"/>
                      <a:pt x="52" y="12"/>
                      <a:pt x="54" y="25"/>
                    </a:cubicBezTo>
                    <a:cubicBezTo>
                      <a:pt x="56" y="37"/>
                      <a:pt x="58" y="29"/>
                      <a:pt x="61" y="47"/>
                    </a:cubicBezTo>
                    <a:cubicBezTo>
                      <a:pt x="63" y="60"/>
                      <a:pt x="63" y="64"/>
                      <a:pt x="61" y="64"/>
                    </a:cubicBezTo>
                    <a:cubicBezTo>
                      <a:pt x="70" y="75"/>
                      <a:pt x="75" y="66"/>
                      <a:pt x="79" y="83"/>
                    </a:cubicBezTo>
                    <a:cubicBezTo>
                      <a:pt x="83" y="100"/>
                      <a:pt x="84" y="93"/>
                      <a:pt x="89" y="106"/>
                    </a:cubicBezTo>
                    <a:cubicBezTo>
                      <a:pt x="95" y="120"/>
                      <a:pt x="96" y="128"/>
                      <a:pt x="90" y="135"/>
                    </a:cubicBezTo>
                    <a:cubicBezTo>
                      <a:pt x="96" y="138"/>
                      <a:pt x="112" y="152"/>
                      <a:pt x="115" y="159"/>
                    </a:cubicBezTo>
                    <a:cubicBezTo>
                      <a:pt x="117" y="164"/>
                      <a:pt x="120" y="168"/>
                      <a:pt x="120" y="175"/>
                    </a:cubicBezTo>
                    <a:cubicBezTo>
                      <a:pt x="120" y="190"/>
                      <a:pt x="125" y="189"/>
                      <a:pt x="126" y="197"/>
                    </a:cubicBezTo>
                    <a:cubicBezTo>
                      <a:pt x="138" y="202"/>
                      <a:pt x="144" y="199"/>
                      <a:pt x="146" y="211"/>
                    </a:cubicBezTo>
                    <a:cubicBezTo>
                      <a:pt x="138" y="218"/>
                      <a:pt x="130" y="232"/>
                      <a:pt x="126" y="254"/>
                    </a:cubicBezTo>
                    <a:cubicBezTo>
                      <a:pt x="126" y="256"/>
                      <a:pt x="125" y="258"/>
                      <a:pt x="125" y="260"/>
                    </a:cubicBezTo>
                    <a:cubicBezTo>
                      <a:pt x="81" y="235"/>
                      <a:pt x="81" y="235"/>
                      <a:pt x="81" y="235"/>
                    </a:cubicBezTo>
                    <a:cubicBezTo>
                      <a:pt x="81" y="235"/>
                      <a:pt x="50" y="190"/>
                      <a:pt x="32" y="139"/>
                    </a:cubicBezTo>
                    <a:close/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0" name="Freeform 1298">
                <a:extLst>
                  <a:ext uri="{FF2B5EF4-FFF2-40B4-BE49-F238E27FC236}">
                    <a16:creationId xmlns:a16="http://schemas.microsoft.com/office/drawing/2014/main" id="{E1794EA1-71C0-401D-9AA7-4AD9CCB1F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424"/>
                <a:ext cx="114" cy="195"/>
              </a:xfrm>
              <a:custGeom>
                <a:avLst/>
                <a:gdLst>
                  <a:gd name="T0" fmla="*/ 221 w 52"/>
                  <a:gd name="T1" fmla="*/ 1076 h 83"/>
                  <a:gd name="T2" fmla="*/ 44 w 52"/>
                  <a:gd name="T3" fmla="*/ 470 h 83"/>
                  <a:gd name="T4" fmla="*/ 20 w 52"/>
                  <a:gd name="T5" fmla="*/ 327 h 83"/>
                  <a:gd name="T6" fmla="*/ 72 w 52"/>
                  <a:gd name="T7" fmla="*/ 28 h 83"/>
                  <a:gd name="T8" fmla="*/ 379 w 52"/>
                  <a:gd name="T9" fmla="*/ 127 h 83"/>
                  <a:gd name="T10" fmla="*/ 476 w 52"/>
                  <a:gd name="T11" fmla="*/ 557 h 83"/>
                  <a:gd name="T12" fmla="*/ 528 w 52"/>
                  <a:gd name="T13" fmla="*/ 970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83">
                    <a:moveTo>
                      <a:pt x="21" y="83"/>
                    </a:moveTo>
                    <a:cubicBezTo>
                      <a:pt x="14" y="66"/>
                      <a:pt x="8" y="52"/>
                      <a:pt x="4" y="36"/>
                    </a:cubicBezTo>
                    <a:cubicBezTo>
                      <a:pt x="3" y="32"/>
                      <a:pt x="2" y="27"/>
                      <a:pt x="2" y="25"/>
                    </a:cubicBezTo>
                    <a:cubicBezTo>
                      <a:pt x="0" y="18"/>
                      <a:pt x="1" y="4"/>
                      <a:pt x="7" y="2"/>
                    </a:cubicBezTo>
                    <a:cubicBezTo>
                      <a:pt x="10" y="2"/>
                      <a:pt x="28" y="0"/>
                      <a:pt x="36" y="10"/>
                    </a:cubicBezTo>
                    <a:cubicBezTo>
                      <a:pt x="42" y="19"/>
                      <a:pt x="37" y="26"/>
                      <a:pt x="45" y="43"/>
                    </a:cubicBezTo>
                    <a:cubicBezTo>
                      <a:pt x="52" y="55"/>
                      <a:pt x="51" y="64"/>
                      <a:pt x="50" y="75"/>
                    </a:cubicBezTo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1" name="Freeform 1299">
                <a:extLst>
                  <a:ext uri="{FF2B5EF4-FFF2-40B4-BE49-F238E27FC236}">
                    <a16:creationId xmlns:a16="http://schemas.microsoft.com/office/drawing/2014/main" id="{1379DF2B-E8A4-4213-A8B6-F272ECE6D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1964"/>
                <a:ext cx="131" cy="219"/>
              </a:xfrm>
              <a:custGeom>
                <a:avLst/>
                <a:gdLst>
                  <a:gd name="T0" fmla="*/ 315 w 59"/>
                  <a:gd name="T1" fmla="*/ 1081 h 93"/>
                  <a:gd name="T2" fmla="*/ 142 w 59"/>
                  <a:gd name="T3" fmla="*/ 954 h 93"/>
                  <a:gd name="T4" fmla="*/ 44 w 59"/>
                  <a:gd name="T5" fmla="*/ 782 h 93"/>
                  <a:gd name="T6" fmla="*/ 44 w 59"/>
                  <a:gd name="T7" fmla="*/ 560 h 93"/>
                  <a:gd name="T8" fmla="*/ 36 w 59"/>
                  <a:gd name="T9" fmla="*/ 339 h 93"/>
                  <a:gd name="T10" fmla="*/ 109 w 59"/>
                  <a:gd name="T11" fmla="*/ 78 h 93"/>
                  <a:gd name="T12" fmla="*/ 360 w 59"/>
                  <a:gd name="T13" fmla="*/ 38 h 93"/>
                  <a:gd name="T14" fmla="*/ 537 w 59"/>
                  <a:gd name="T15" fmla="*/ 134 h 93"/>
                  <a:gd name="T16" fmla="*/ 582 w 59"/>
                  <a:gd name="T17" fmla="*/ 365 h 93"/>
                  <a:gd name="T18" fmla="*/ 626 w 59"/>
                  <a:gd name="T19" fmla="*/ 704 h 93"/>
                  <a:gd name="T20" fmla="*/ 582 w 59"/>
                  <a:gd name="T21" fmla="*/ 848 h 93"/>
                  <a:gd name="T22" fmla="*/ 315 w 59"/>
                  <a:gd name="T23" fmla="*/ 1081 h 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93">
                    <a:moveTo>
                      <a:pt x="29" y="83"/>
                    </a:moveTo>
                    <a:cubicBezTo>
                      <a:pt x="21" y="80"/>
                      <a:pt x="20" y="76"/>
                      <a:pt x="13" y="73"/>
                    </a:cubicBezTo>
                    <a:cubicBezTo>
                      <a:pt x="6" y="70"/>
                      <a:pt x="4" y="66"/>
                      <a:pt x="4" y="60"/>
                    </a:cubicBezTo>
                    <a:cubicBezTo>
                      <a:pt x="3" y="53"/>
                      <a:pt x="4" y="48"/>
                      <a:pt x="4" y="43"/>
                    </a:cubicBezTo>
                    <a:cubicBezTo>
                      <a:pt x="5" y="38"/>
                      <a:pt x="5" y="33"/>
                      <a:pt x="3" y="26"/>
                    </a:cubicBezTo>
                    <a:cubicBezTo>
                      <a:pt x="2" y="19"/>
                      <a:pt x="0" y="13"/>
                      <a:pt x="10" y="6"/>
                    </a:cubicBezTo>
                    <a:cubicBezTo>
                      <a:pt x="19" y="0"/>
                      <a:pt x="23" y="1"/>
                      <a:pt x="33" y="3"/>
                    </a:cubicBezTo>
                    <a:cubicBezTo>
                      <a:pt x="43" y="5"/>
                      <a:pt x="44" y="4"/>
                      <a:pt x="49" y="10"/>
                    </a:cubicBezTo>
                    <a:cubicBezTo>
                      <a:pt x="54" y="16"/>
                      <a:pt x="52" y="21"/>
                      <a:pt x="53" y="28"/>
                    </a:cubicBezTo>
                    <a:cubicBezTo>
                      <a:pt x="55" y="35"/>
                      <a:pt x="59" y="47"/>
                      <a:pt x="57" y="54"/>
                    </a:cubicBezTo>
                    <a:cubicBezTo>
                      <a:pt x="55" y="62"/>
                      <a:pt x="54" y="55"/>
                      <a:pt x="53" y="65"/>
                    </a:cubicBezTo>
                    <a:cubicBezTo>
                      <a:pt x="52" y="75"/>
                      <a:pt x="45" y="93"/>
                      <a:pt x="29" y="83"/>
                    </a:cubicBezTo>
                    <a:close/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2" name="Freeform 1300">
                <a:extLst>
                  <a:ext uri="{FF2B5EF4-FFF2-40B4-BE49-F238E27FC236}">
                    <a16:creationId xmlns:a16="http://schemas.microsoft.com/office/drawing/2014/main" id="{FC4A9EC1-E8C0-4C69-A225-C62A2B842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" y="1981"/>
                <a:ext cx="51" cy="188"/>
              </a:xfrm>
              <a:custGeom>
                <a:avLst/>
                <a:gdLst>
                  <a:gd name="T0" fmla="*/ 217 w 23"/>
                  <a:gd name="T1" fmla="*/ 348 h 80"/>
                  <a:gd name="T2" fmla="*/ 162 w 23"/>
                  <a:gd name="T3" fmla="*/ 884 h 80"/>
                  <a:gd name="T4" fmla="*/ 0 w 23"/>
                  <a:gd name="T5" fmla="*/ 1011 h 80"/>
                  <a:gd name="T6" fmla="*/ 133 w 23"/>
                  <a:gd name="T7" fmla="*/ 752 h 80"/>
                  <a:gd name="T8" fmla="*/ 173 w 23"/>
                  <a:gd name="T9" fmla="*/ 609 h 80"/>
                  <a:gd name="T10" fmla="*/ 133 w 23"/>
                  <a:gd name="T11" fmla="*/ 270 h 80"/>
                  <a:gd name="T12" fmla="*/ 89 w 23"/>
                  <a:gd name="T13" fmla="*/ 38 h 80"/>
                  <a:gd name="T14" fmla="*/ 53 w 23"/>
                  <a:gd name="T15" fmla="*/ 0 h 80"/>
                  <a:gd name="T16" fmla="*/ 217 w 23"/>
                  <a:gd name="T17" fmla="*/ 348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80">
                    <a:moveTo>
                      <a:pt x="20" y="27"/>
                    </a:moveTo>
                    <a:cubicBezTo>
                      <a:pt x="23" y="44"/>
                      <a:pt x="19" y="64"/>
                      <a:pt x="15" y="68"/>
                    </a:cubicBezTo>
                    <a:cubicBezTo>
                      <a:pt x="8" y="74"/>
                      <a:pt x="8" y="80"/>
                      <a:pt x="0" y="78"/>
                    </a:cubicBezTo>
                    <a:cubicBezTo>
                      <a:pt x="8" y="76"/>
                      <a:pt x="11" y="65"/>
                      <a:pt x="12" y="58"/>
                    </a:cubicBezTo>
                    <a:cubicBezTo>
                      <a:pt x="13" y="48"/>
                      <a:pt x="14" y="55"/>
                      <a:pt x="16" y="47"/>
                    </a:cubicBezTo>
                    <a:cubicBezTo>
                      <a:pt x="18" y="40"/>
                      <a:pt x="14" y="28"/>
                      <a:pt x="12" y="21"/>
                    </a:cubicBezTo>
                    <a:cubicBezTo>
                      <a:pt x="11" y="14"/>
                      <a:pt x="13" y="9"/>
                      <a:pt x="8" y="3"/>
                    </a:cubicBezTo>
                    <a:cubicBezTo>
                      <a:pt x="7" y="2"/>
                      <a:pt x="6" y="1"/>
                      <a:pt x="5" y="0"/>
                    </a:cubicBezTo>
                    <a:cubicBezTo>
                      <a:pt x="12" y="2"/>
                      <a:pt x="17" y="13"/>
                      <a:pt x="20" y="27"/>
                    </a:cubicBezTo>
                    <a:close/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3" name="Freeform 1301">
                <a:extLst>
                  <a:ext uri="{FF2B5EF4-FFF2-40B4-BE49-F238E27FC236}">
                    <a16:creationId xmlns:a16="http://schemas.microsoft.com/office/drawing/2014/main" id="{A5B5E1F9-FEBB-4109-95BA-A24A4B708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1782"/>
                <a:ext cx="126" cy="194"/>
              </a:xfrm>
              <a:custGeom>
                <a:avLst/>
                <a:gdLst>
                  <a:gd name="T0" fmla="*/ 391 w 57"/>
                  <a:gd name="T1" fmla="*/ 1086 h 82"/>
                  <a:gd name="T2" fmla="*/ 195 w 57"/>
                  <a:gd name="T3" fmla="*/ 991 h 82"/>
                  <a:gd name="T4" fmla="*/ 0 w 57"/>
                  <a:gd name="T5" fmla="*/ 717 h 82"/>
                  <a:gd name="T6" fmla="*/ 44 w 57"/>
                  <a:gd name="T7" fmla="*/ 409 h 82"/>
                  <a:gd name="T8" fmla="*/ 195 w 57"/>
                  <a:gd name="T9" fmla="*/ 12 h 82"/>
                  <a:gd name="T10" fmla="*/ 484 w 57"/>
                  <a:gd name="T11" fmla="*/ 156 h 82"/>
                  <a:gd name="T12" fmla="*/ 606 w 57"/>
                  <a:gd name="T13" fmla="*/ 492 h 82"/>
                  <a:gd name="T14" fmla="*/ 581 w 57"/>
                  <a:gd name="T15" fmla="*/ 700 h 82"/>
                  <a:gd name="T16" fmla="*/ 553 w 57"/>
                  <a:gd name="T17" fmla="*/ 1036 h 82"/>
                  <a:gd name="T18" fmla="*/ 391 w 57"/>
                  <a:gd name="T19" fmla="*/ 1086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7" h="82">
                    <a:moveTo>
                      <a:pt x="36" y="82"/>
                    </a:moveTo>
                    <a:cubicBezTo>
                      <a:pt x="31" y="82"/>
                      <a:pt x="25" y="79"/>
                      <a:pt x="18" y="75"/>
                    </a:cubicBezTo>
                    <a:cubicBezTo>
                      <a:pt x="11" y="72"/>
                      <a:pt x="0" y="63"/>
                      <a:pt x="0" y="54"/>
                    </a:cubicBezTo>
                    <a:cubicBezTo>
                      <a:pt x="0" y="45"/>
                      <a:pt x="4" y="41"/>
                      <a:pt x="4" y="31"/>
                    </a:cubicBezTo>
                    <a:cubicBezTo>
                      <a:pt x="4" y="22"/>
                      <a:pt x="0" y="1"/>
                      <a:pt x="18" y="1"/>
                    </a:cubicBezTo>
                    <a:cubicBezTo>
                      <a:pt x="36" y="0"/>
                      <a:pt x="39" y="4"/>
                      <a:pt x="45" y="12"/>
                    </a:cubicBezTo>
                    <a:cubicBezTo>
                      <a:pt x="50" y="20"/>
                      <a:pt x="55" y="31"/>
                      <a:pt x="56" y="37"/>
                    </a:cubicBezTo>
                    <a:cubicBezTo>
                      <a:pt x="57" y="44"/>
                      <a:pt x="55" y="47"/>
                      <a:pt x="54" y="53"/>
                    </a:cubicBezTo>
                    <a:cubicBezTo>
                      <a:pt x="52" y="59"/>
                      <a:pt x="56" y="74"/>
                      <a:pt x="51" y="78"/>
                    </a:cubicBezTo>
                    <a:cubicBezTo>
                      <a:pt x="48" y="79"/>
                      <a:pt x="42" y="82"/>
                      <a:pt x="36" y="82"/>
                    </a:cubicBezTo>
                    <a:close/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4" name="Freeform 1302">
                <a:extLst>
                  <a:ext uri="{FF2B5EF4-FFF2-40B4-BE49-F238E27FC236}">
                    <a16:creationId xmlns:a16="http://schemas.microsoft.com/office/drawing/2014/main" id="{D9C2538E-79C3-4A5B-9218-BD0923022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" y="1792"/>
                <a:ext cx="75" cy="198"/>
              </a:xfrm>
              <a:custGeom>
                <a:avLst/>
                <a:gdLst>
                  <a:gd name="T0" fmla="*/ 322 w 34"/>
                  <a:gd name="T1" fmla="*/ 811 h 84"/>
                  <a:gd name="T2" fmla="*/ 249 w 34"/>
                  <a:gd name="T3" fmla="*/ 966 h 84"/>
                  <a:gd name="T4" fmla="*/ 0 w 34"/>
                  <a:gd name="T5" fmla="*/ 1023 h 84"/>
                  <a:gd name="T6" fmla="*/ 0 w 34"/>
                  <a:gd name="T7" fmla="*/ 1011 h 84"/>
                  <a:gd name="T8" fmla="*/ 33 w 34"/>
                  <a:gd name="T9" fmla="*/ 1023 h 84"/>
                  <a:gd name="T10" fmla="*/ 194 w 34"/>
                  <a:gd name="T11" fmla="*/ 966 h 84"/>
                  <a:gd name="T12" fmla="*/ 223 w 34"/>
                  <a:gd name="T13" fmla="*/ 644 h 84"/>
                  <a:gd name="T14" fmla="*/ 249 w 34"/>
                  <a:gd name="T15" fmla="*/ 434 h 84"/>
                  <a:gd name="T16" fmla="*/ 126 w 34"/>
                  <a:gd name="T17" fmla="*/ 106 h 84"/>
                  <a:gd name="T18" fmla="*/ 53 w 34"/>
                  <a:gd name="T19" fmla="*/ 0 h 84"/>
                  <a:gd name="T20" fmla="*/ 322 w 34"/>
                  <a:gd name="T21" fmla="*/ 328 h 84"/>
                  <a:gd name="T22" fmla="*/ 322 w 34"/>
                  <a:gd name="T23" fmla="*/ 811 h 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4" h="84">
                    <a:moveTo>
                      <a:pt x="30" y="62"/>
                    </a:moveTo>
                    <a:cubicBezTo>
                      <a:pt x="26" y="70"/>
                      <a:pt x="28" y="69"/>
                      <a:pt x="23" y="74"/>
                    </a:cubicBezTo>
                    <a:cubicBezTo>
                      <a:pt x="18" y="79"/>
                      <a:pt x="12" y="84"/>
                      <a:pt x="0" y="78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1" y="77"/>
                      <a:pt x="2" y="78"/>
                      <a:pt x="3" y="78"/>
                    </a:cubicBezTo>
                    <a:cubicBezTo>
                      <a:pt x="9" y="78"/>
                      <a:pt x="15" y="75"/>
                      <a:pt x="18" y="74"/>
                    </a:cubicBezTo>
                    <a:cubicBezTo>
                      <a:pt x="23" y="70"/>
                      <a:pt x="19" y="55"/>
                      <a:pt x="21" y="49"/>
                    </a:cubicBezTo>
                    <a:cubicBezTo>
                      <a:pt x="22" y="43"/>
                      <a:pt x="24" y="40"/>
                      <a:pt x="23" y="33"/>
                    </a:cubicBezTo>
                    <a:cubicBezTo>
                      <a:pt x="22" y="27"/>
                      <a:pt x="17" y="16"/>
                      <a:pt x="12" y="8"/>
                    </a:cubicBezTo>
                    <a:cubicBezTo>
                      <a:pt x="9" y="5"/>
                      <a:pt x="7" y="2"/>
                      <a:pt x="5" y="0"/>
                    </a:cubicBezTo>
                    <a:cubicBezTo>
                      <a:pt x="20" y="4"/>
                      <a:pt x="27" y="17"/>
                      <a:pt x="30" y="25"/>
                    </a:cubicBezTo>
                    <a:cubicBezTo>
                      <a:pt x="34" y="33"/>
                      <a:pt x="34" y="54"/>
                      <a:pt x="30" y="62"/>
                    </a:cubicBezTo>
                    <a:close/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5" name="Freeform 1303">
                <a:extLst>
                  <a:ext uri="{FF2B5EF4-FFF2-40B4-BE49-F238E27FC236}">
                    <a16:creationId xmlns:a16="http://schemas.microsoft.com/office/drawing/2014/main" id="{CDAD5575-E635-4E11-BE35-2295174E2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0" y="2308"/>
                <a:ext cx="20" cy="36"/>
              </a:xfrm>
              <a:custGeom>
                <a:avLst/>
                <a:gdLst>
                  <a:gd name="T0" fmla="*/ 98 w 9"/>
                  <a:gd name="T1" fmla="*/ 12 h 15"/>
                  <a:gd name="T2" fmla="*/ 0 w 9"/>
                  <a:gd name="T3" fmla="*/ 206 h 15"/>
                  <a:gd name="T4" fmla="*/ 0 w 9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5">
                    <a:moveTo>
                      <a:pt x="9" y="1"/>
                    </a:moveTo>
                    <a:cubicBezTo>
                      <a:pt x="2" y="4"/>
                      <a:pt x="6" y="12"/>
                      <a:pt x="0" y="15"/>
                    </a:cubicBezTo>
                    <a:cubicBezTo>
                      <a:pt x="0" y="10"/>
                      <a:pt x="2" y="4"/>
                      <a:pt x="0" y="0"/>
                    </a:cubicBezTo>
                  </a:path>
                </a:pathLst>
              </a:custGeom>
              <a:solidFill>
                <a:srgbClr val="E37E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6" name="Freeform 1304">
                <a:extLst>
                  <a:ext uri="{FF2B5EF4-FFF2-40B4-BE49-F238E27FC236}">
                    <a16:creationId xmlns:a16="http://schemas.microsoft.com/office/drawing/2014/main" id="{3657A70E-013B-4D76-BEFC-875A4ACAC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2605"/>
                <a:ext cx="44" cy="52"/>
              </a:xfrm>
              <a:custGeom>
                <a:avLst/>
                <a:gdLst>
                  <a:gd name="T0" fmla="*/ 97 w 20"/>
                  <a:gd name="T1" fmla="*/ 0 h 22"/>
                  <a:gd name="T2" fmla="*/ 178 w 20"/>
                  <a:gd name="T3" fmla="*/ 291 h 22"/>
                  <a:gd name="T4" fmla="*/ 0 w 20"/>
                  <a:gd name="T5" fmla="*/ 106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22">
                    <a:moveTo>
                      <a:pt x="9" y="0"/>
                    </a:moveTo>
                    <a:cubicBezTo>
                      <a:pt x="15" y="5"/>
                      <a:pt x="20" y="15"/>
                      <a:pt x="17" y="22"/>
                    </a:cubicBezTo>
                    <a:cubicBezTo>
                      <a:pt x="9" y="20"/>
                      <a:pt x="8" y="11"/>
                      <a:pt x="0" y="8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7" name="Freeform 1305">
                <a:extLst>
                  <a:ext uri="{FF2B5EF4-FFF2-40B4-BE49-F238E27FC236}">
                    <a16:creationId xmlns:a16="http://schemas.microsoft.com/office/drawing/2014/main" id="{1EB11D19-0E48-4D04-9A40-7B9FAB24B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2775"/>
                <a:ext cx="58" cy="68"/>
              </a:xfrm>
              <a:custGeom>
                <a:avLst/>
                <a:gdLst>
                  <a:gd name="T0" fmla="*/ 45 w 26"/>
                  <a:gd name="T1" fmla="*/ 0 h 29"/>
                  <a:gd name="T2" fmla="*/ 199 w 26"/>
                  <a:gd name="T3" fmla="*/ 298 h 29"/>
                  <a:gd name="T4" fmla="*/ 0 w 26"/>
                  <a:gd name="T5" fmla="*/ 127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29">
                    <a:moveTo>
                      <a:pt x="4" y="0"/>
                    </a:moveTo>
                    <a:cubicBezTo>
                      <a:pt x="12" y="0"/>
                      <a:pt x="26" y="16"/>
                      <a:pt x="18" y="23"/>
                    </a:cubicBezTo>
                    <a:cubicBezTo>
                      <a:pt x="11" y="29"/>
                      <a:pt x="4" y="14"/>
                      <a:pt x="0" y="10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8" name="Freeform 1306">
                <a:extLst>
                  <a:ext uri="{FF2B5EF4-FFF2-40B4-BE49-F238E27FC236}">
                    <a16:creationId xmlns:a16="http://schemas.microsoft.com/office/drawing/2014/main" id="{8EB8AE44-3348-491F-9BA7-3B36FF6BC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2091"/>
                <a:ext cx="20" cy="47"/>
              </a:xfrm>
              <a:custGeom>
                <a:avLst/>
                <a:gdLst>
                  <a:gd name="T0" fmla="*/ 44 w 9"/>
                  <a:gd name="T1" fmla="*/ 0 h 20"/>
                  <a:gd name="T2" fmla="*/ 0 w 9"/>
                  <a:gd name="T3" fmla="*/ 259 h 20"/>
                  <a:gd name="T4" fmla="*/ 9 w 9"/>
                  <a:gd name="T5" fmla="*/ 12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20">
                    <a:moveTo>
                      <a:pt x="4" y="0"/>
                    </a:moveTo>
                    <a:cubicBezTo>
                      <a:pt x="7" y="6"/>
                      <a:pt x="9" y="18"/>
                      <a:pt x="0" y="20"/>
                    </a:cubicBezTo>
                    <a:cubicBezTo>
                      <a:pt x="0" y="14"/>
                      <a:pt x="1" y="8"/>
                      <a:pt x="1" y="1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9" name="Freeform 1307">
                <a:extLst>
                  <a:ext uri="{FF2B5EF4-FFF2-40B4-BE49-F238E27FC236}">
                    <a16:creationId xmlns:a16="http://schemas.microsoft.com/office/drawing/2014/main" id="{A334B6A1-6246-4D8B-9F33-FF607E9D4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8" y="1912"/>
                <a:ext cx="13" cy="43"/>
              </a:xfrm>
              <a:custGeom>
                <a:avLst/>
                <a:gdLst>
                  <a:gd name="T0" fmla="*/ 9 w 6"/>
                  <a:gd name="T1" fmla="*/ 0 h 18"/>
                  <a:gd name="T2" fmla="*/ 0 w 6"/>
                  <a:gd name="T3" fmla="*/ 205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8">
                    <a:moveTo>
                      <a:pt x="1" y="0"/>
                    </a:moveTo>
                    <a:cubicBezTo>
                      <a:pt x="4" y="4"/>
                      <a:pt x="6" y="18"/>
                      <a:pt x="0" y="15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0" name="Freeform 1308">
                <a:extLst>
                  <a:ext uri="{FF2B5EF4-FFF2-40B4-BE49-F238E27FC236}">
                    <a16:creationId xmlns:a16="http://schemas.microsoft.com/office/drawing/2014/main" id="{258588F1-3552-4EB7-8D68-12E436269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9" y="2617"/>
                <a:ext cx="22" cy="38"/>
              </a:xfrm>
              <a:custGeom>
                <a:avLst/>
                <a:gdLst>
                  <a:gd name="T0" fmla="*/ 64 w 10"/>
                  <a:gd name="T1" fmla="*/ 0 h 16"/>
                  <a:gd name="T2" fmla="*/ 53 w 10"/>
                  <a:gd name="T3" fmla="*/ 214 h 16"/>
                  <a:gd name="T4" fmla="*/ 0 w 10"/>
                  <a:gd name="T5" fmla="*/ 119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6">
                    <a:moveTo>
                      <a:pt x="6" y="0"/>
                    </a:moveTo>
                    <a:cubicBezTo>
                      <a:pt x="10" y="5"/>
                      <a:pt x="9" y="12"/>
                      <a:pt x="5" y="16"/>
                    </a:cubicBezTo>
                    <a:cubicBezTo>
                      <a:pt x="1" y="16"/>
                      <a:pt x="0" y="13"/>
                      <a:pt x="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1" name="Freeform 1309">
                <a:extLst>
                  <a:ext uri="{FF2B5EF4-FFF2-40B4-BE49-F238E27FC236}">
                    <a16:creationId xmlns:a16="http://schemas.microsoft.com/office/drawing/2014/main" id="{FEC96CDE-BB1F-46A0-9485-5A6C09596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" y="3044"/>
                <a:ext cx="73" cy="97"/>
              </a:xfrm>
              <a:custGeom>
                <a:avLst/>
                <a:gdLst>
                  <a:gd name="T0" fmla="*/ 356 w 33"/>
                  <a:gd name="T1" fmla="*/ 476 h 41"/>
                  <a:gd name="T2" fmla="*/ 338 w 33"/>
                  <a:gd name="T3" fmla="*/ 542 h 41"/>
                  <a:gd name="T4" fmla="*/ 226 w 33"/>
                  <a:gd name="T5" fmla="*/ 348 h 41"/>
                  <a:gd name="T6" fmla="*/ 64 w 33"/>
                  <a:gd name="T7" fmla="*/ 185 h 41"/>
                  <a:gd name="T8" fmla="*/ 195 w 33"/>
                  <a:gd name="T9" fmla="*/ 2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41">
                    <a:moveTo>
                      <a:pt x="33" y="36"/>
                    </a:moveTo>
                    <a:cubicBezTo>
                      <a:pt x="33" y="38"/>
                      <a:pt x="33" y="40"/>
                      <a:pt x="31" y="41"/>
                    </a:cubicBezTo>
                    <a:cubicBezTo>
                      <a:pt x="26" y="39"/>
                      <a:pt x="25" y="31"/>
                      <a:pt x="21" y="26"/>
                    </a:cubicBezTo>
                    <a:cubicBezTo>
                      <a:pt x="18" y="22"/>
                      <a:pt x="8" y="19"/>
                      <a:pt x="6" y="14"/>
                    </a:cubicBezTo>
                    <a:cubicBezTo>
                      <a:pt x="0" y="0"/>
                      <a:pt x="16" y="16"/>
                      <a:pt x="18" y="18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2" name="Freeform 1310">
                <a:extLst>
                  <a:ext uri="{FF2B5EF4-FFF2-40B4-BE49-F238E27FC236}">
                    <a16:creationId xmlns:a16="http://schemas.microsoft.com/office/drawing/2014/main" id="{D6C42DD8-A1E7-4B89-8212-091B47D56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0" y="2950"/>
                <a:ext cx="35" cy="59"/>
              </a:xfrm>
              <a:custGeom>
                <a:avLst/>
                <a:gdLst>
                  <a:gd name="T0" fmla="*/ 85 w 16"/>
                  <a:gd name="T1" fmla="*/ 0 h 25"/>
                  <a:gd name="T2" fmla="*/ 158 w 16"/>
                  <a:gd name="T3" fmla="*/ 184 h 25"/>
                  <a:gd name="T4" fmla="*/ 149 w 16"/>
                  <a:gd name="T5" fmla="*/ 328 h 25"/>
                  <a:gd name="T6" fmla="*/ 0 w 16"/>
                  <a:gd name="T7" fmla="*/ 94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25">
                    <a:moveTo>
                      <a:pt x="8" y="0"/>
                    </a:moveTo>
                    <a:cubicBezTo>
                      <a:pt x="5" y="9"/>
                      <a:pt x="13" y="9"/>
                      <a:pt x="15" y="14"/>
                    </a:cubicBezTo>
                    <a:cubicBezTo>
                      <a:pt x="16" y="18"/>
                      <a:pt x="15" y="21"/>
                      <a:pt x="14" y="25"/>
                    </a:cubicBezTo>
                    <a:cubicBezTo>
                      <a:pt x="7" y="21"/>
                      <a:pt x="4" y="13"/>
                      <a:pt x="0" y="7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3" name="Freeform 1311">
                <a:extLst>
                  <a:ext uri="{FF2B5EF4-FFF2-40B4-BE49-F238E27FC236}">
                    <a16:creationId xmlns:a16="http://schemas.microsoft.com/office/drawing/2014/main" id="{3D366EA6-B9AE-4C94-A7B0-A68C7B553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2841"/>
                <a:ext cx="37" cy="33"/>
              </a:xfrm>
              <a:custGeom>
                <a:avLst/>
                <a:gdLst>
                  <a:gd name="T0" fmla="*/ 44 w 17"/>
                  <a:gd name="T1" fmla="*/ 0 h 14"/>
                  <a:gd name="T2" fmla="*/ 113 w 17"/>
                  <a:gd name="T3" fmla="*/ 184 h 14"/>
                  <a:gd name="T4" fmla="*/ 0 w 17"/>
                  <a:gd name="T5" fmla="*/ 12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4" y="0"/>
                    </a:moveTo>
                    <a:cubicBezTo>
                      <a:pt x="13" y="2"/>
                      <a:pt x="17" y="3"/>
                      <a:pt x="11" y="14"/>
                    </a:cubicBezTo>
                    <a:cubicBezTo>
                      <a:pt x="8" y="9"/>
                      <a:pt x="4" y="5"/>
                      <a:pt x="0" y="1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4" name="Freeform 1312">
                <a:extLst>
                  <a:ext uri="{FF2B5EF4-FFF2-40B4-BE49-F238E27FC236}">
                    <a16:creationId xmlns:a16="http://schemas.microsoft.com/office/drawing/2014/main" id="{6FD8C058-D1CB-4A98-BB9E-A5612C696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655"/>
                <a:ext cx="31" cy="78"/>
              </a:xfrm>
              <a:custGeom>
                <a:avLst/>
                <a:gdLst>
                  <a:gd name="T0" fmla="*/ 153 w 14"/>
                  <a:gd name="T1" fmla="*/ 213 h 33"/>
                  <a:gd name="T2" fmla="*/ 89 w 14"/>
                  <a:gd name="T3" fmla="*/ 435 h 33"/>
                  <a:gd name="T4" fmla="*/ 44 w 14"/>
                  <a:gd name="T5" fmla="*/ 196 h 33"/>
                  <a:gd name="T6" fmla="*/ 0 w 14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33">
                    <a:moveTo>
                      <a:pt x="14" y="16"/>
                    </a:moveTo>
                    <a:cubicBezTo>
                      <a:pt x="9" y="19"/>
                      <a:pt x="11" y="27"/>
                      <a:pt x="8" y="33"/>
                    </a:cubicBezTo>
                    <a:cubicBezTo>
                      <a:pt x="6" y="27"/>
                      <a:pt x="6" y="21"/>
                      <a:pt x="4" y="15"/>
                    </a:cubicBezTo>
                    <a:cubicBezTo>
                      <a:pt x="2" y="10"/>
                      <a:pt x="0" y="6"/>
                      <a:pt x="0" y="0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5" name="Freeform 1313">
                <a:extLst>
                  <a:ext uri="{FF2B5EF4-FFF2-40B4-BE49-F238E27FC236}">
                    <a16:creationId xmlns:a16="http://schemas.microsoft.com/office/drawing/2014/main" id="{5F4AA5CC-39DB-4A0C-90DC-06EF7A7F1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2037"/>
                <a:ext cx="17" cy="35"/>
              </a:xfrm>
              <a:custGeom>
                <a:avLst/>
                <a:gdLst>
                  <a:gd name="T0" fmla="*/ 40 w 8"/>
                  <a:gd name="T1" fmla="*/ 0 h 15"/>
                  <a:gd name="T2" fmla="*/ 77 w 8"/>
                  <a:gd name="T3" fmla="*/ 191 h 15"/>
                  <a:gd name="T4" fmla="*/ 19 w 8"/>
                  <a:gd name="T5" fmla="*/ 152 h 15"/>
                  <a:gd name="T6" fmla="*/ 9 w 8"/>
                  <a:gd name="T7" fmla="*/ 28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4" y="0"/>
                    </a:moveTo>
                    <a:cubicBezTo>
                      <a:pt x="3" y="6"/>
                      <a:pt x="6" y="10"/>
                      <a:pt x="8" y="15"/>
                    </a:cubicBezTo>
                    <a:cubicBezTo>
                      <a:pt x="7" y="14"/>
                      <a:pt x="3" y="13"/>
                      <a:pt x="2" y="12"/>
                    </a:cubicBezTo>
                    <a:cubicBezTo>
                      <a:pt x="0" y="9"/>
                      <a:pt x="1" y="5"/>
                      <a:pt x="1" y="2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6" name="Freeform 1314">
                <a:extLst>
                  <a:ext uri="{FF2B5EF4-FFF2-40B4-BE49-F238E27FC236}">
                    <a16:creationId xmlns:a16="http://schemas.microsoft.com/office/drawing/2014/main" id="{8B78EB98-1CF0-40BB-BE76-4B07313F7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8" y="2146"/>
                <a:ext cx="133" cy="231"/>
              </a:xfrm>
              <a:custGeom>
                <a:avLst/>
                <a:gdLst>
                  <a:gd name="T0" fmla="*/ 231 w 60"/>
                  <a:gd name="T1" fmla="*/ 1110 h 98"/>
                  <a:gd name="T2" fmla="*/ 89 w 60"/>
                  <a:gd name="T3" fmla="*/ 929 h 98"/>
                  <a:gd name="T4" fmla="*/ 9 w 60"/>
                  <a:gd name="T5" fmla="*/ 733 h 98"/>
                  <a:gd name="T6" fmla="*/ 53 w 60"/>
                  <a:gd name="T7" fmla="*/ 523 h 98"/>
                  <a:gd name="T8" fmla="*/ 78 w 60"/>
                  <a:gd name="T9" fmla="*/ 299 h 98"/>
                  <a:gd name="T10" fmla="*/ 197 w 60"/>
                  <a:gd name="T11" fmla="*/ 66 h 98"/>
                  <a:gd name="T12" fmla="*/ 457 w 60"/>
                  <a:gd name="T13" fmla="*/ 78 h 98"/>
                  <a:gd name="T14" fmla="*/ 610 w 60"/>
                  <a:gd name="T15" fmla="*/ 212 h 98"/>
                  <a:gd name="T16" fmla="*/ 618 w 60"/>
                  <a:gd name="T17" fmla="*/ 462 h 98"/>
                  <a:gd name="T18" fmla="*/ 536 w 60"/>
                  <a:gd name="T19" fmla="*/ 945 h 98"/>
                  <a:gd name="T20" fmla="*/ 231 w 60"/>
                  <a:gd name="T21" fmla="*/ 1110 h 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0" h="98">
                    <a:moveTo>
                      <a:pt x="21" y="85"/>
                    </a:moveTo>
                    <a:cubicBezTo>
                      <a:pt x="14" y="80"/>
                      <a:pt x="14" y="76"/>
                      <a:pt x="8" y="71"/>
                    </a:cubicBezTo>
                    <a:cubicBezTo>
                      <a:pt x="1" y="67"/>
                      <a:pt x="0" y="63"/>
                      <a:pt x="1" y="56"/>
                    </a:cubicBezTo>
                    <a:cubicBezTo>
                      <a:pt x="2" y="50"/>
                      <a:pt x="4" y="45"/>
                      <a:pt x="5" y="40"/>
                    </a:cubicBezTo>
                    <a:cubicBezTo>
                      <a:pt x="6" y="35"/>
                      <a:pt x="7" y="30"/>
                      <a:pt x="7" y="23"/>
                    </a:cubicBezTo>
                    <a:cubicBezTo>
                      <a:pt x="7" y="15"/>
                      <a:pt x="7" y="9"/>
                      <a:pt x="18" y="5"/>
                    </a:cubicBezTo>
                    <a:cubicBezTo>
                      <a:pt x="29" y="0"/>
                      <a:pt x="32" y="2"/>
                      <a:pt x="42" y="6"/>
                    </a:cubicBezTo>
                    <a:cubicBezTo>
                      <a:pt x="51" y="11"/>
                      <a:pt x="52" y="9"/>
                      <a:pt x="56" y="16"/>
                    </a:cubicBezTo>
                    <a:cubicBezTo>
                      <a:pt x="60" y="24"/>
                      <a:pt x="57" y="28"/>
                      <a:pt x="57" y="35"/>
                    </a:cubicBezTo>
                    <a:cubicBezTo>
                      <a:pt x="57" y="43"/>
                      <a:pt x="52" y="62"/>
                      <a:pt x="49" y="72"/>
                    </a:cubicBezTo>
                    <a:cubicBezTo>
                      <a:pt x="46" y="82"/>
                      <a:pt x="35" y="98"/>
                      <a:pt x="21" y="85"/>
                    </a:cubicBezTo>
                    <a:close/>
                  </a:path>
                </a:pathLst>
              </a:custGeom>
              <a:solidFill>
                <a:srgbClr val="F5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7" name="Freeform 1315">
                <a:extLst>
                  <a:ext uri="{FF2B5EF4-FFF2-40B4-BE49-F238E27FC236}">
                    <a16:creationId xmlns:a16="http://schemas.microsoft.com/office/drawing/2014/main" id="{E3C0BDCD-69E6-41B1-8602-F71792114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3" y="2285"/>
                <a:ext cx="22" cy="44"/>
              </a:xfrm>
              <a:custGeom>
                <a:avLst/>
                <a:gdLst>
                  <a:gd name="T0" fmla="*/ 88 w 10"/>
                  <a:gd name="T1" fmla="*/ 0 h 19"/>
                  <a:gd name="T2" fmla="*/ 0 w 10"/>
                  <a:gd name="T3" fmla="*/ 236 h 19"/>
                  <a:gd name="T4" fmla="*/ 53 w 10"/>
                  <a:gd name="T5" fmla="*/ 12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9">
                    <a:moveTo>
                      <a:pt x="8" y="0"/>
                    </a:moveTo>
                    <a:cubicBezTo>
                      <a:pt x="10" y="6"/>
                      <a:pt x="10" y="19"/>
                      <a:pt x="0" y="19"/>
                    </a:cubicBezTo>
                    <a:cubicBezTo>
                      <a:pt x="1" y="13"/>
                      <a:pt x="3" y="7"/>
                      <a:pt x="5" y="1"/>
                    </a:cubicBezTo>
                  </a:path>
                </a:pathLst>
              </a:custGeom>
              <a:solidFill>
                <a:srgbClr val="FA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8" name="Freeform 1316">
                <a:extLst>
                  <a:ext uri="{FF2B5EF4-FFF2-40B4-BE49-F238E27FC236}">
                    <a16:creationId xmlns:a16="http://schemas.microsoft.com/office/drawing/2014/main" id="{B8653133-47F6-49FB-9AD6-C166DAF7A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9" y="2233"/>
                <a:ext cx="13" cy="35"/>
              </a:xfrm>
              <a:custGeom>
                <a:avLst/>
                <a:gdLst>
                  <a:gd name="T0" fmla="*/ 52 w 6"/>
                  <a:gd name="T1" fmla="*/ 0 h 15"/>
                  <a:gd name="T2" fmla="*/ 61 w 6"/>
                  <a:gd name="T3" fmla="*/ 191 h 15"/>
                  <a:gd name="T4" fmla="*/ 9 w 6"/>
                  <a:gd name="T5" fmla="*/ 126 h 15"/>
                  <a:gd name="T6" fmla="*/ 20 w 6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5">
                    <a:moveTo>
                      <a:pt x="5" y="0"/>
                    </a:moveTo>
                    <a:cubicBezTo>
                      <a:pt x="4" y="5"/>
                      <a:pt x="6" y="10"/>
                      <a:pt x="6" y="15"/>
                    </a:cubicBezTo>
                    <a:cubicBezTo>
                      <a:pt x="6" y="13"/>
                      <a:pt x="2" y="12"/>
                      <a:pt x="1" y="10"/>
                    </a:cubicBezTo>
                    <a:cubicBezTo>
                      <a:pt x="0" y="8"/>
                      <a:pt x="2" y="4"/>
                      <a:pt x="2" y="0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9" name="Freeform 1317">
                <a:extLst>
                  <a:ext uri="{FF2B5EF4-FFF2-40B4-BE49-F238E27FC236}">
                    <a16:creationId xmlns:a16="http://schemas.microsoft.com/office/drawing/2014/main" id="{36DB3F36-DBBE-4D49-B8AD-17D26140A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6" y="1853"/>
                <a:ext cx="20" cy="38"/>
              </a:xfrm>
              <a:custGeom>
                <a:avLst/>
                <a:gdLst>
                  <a:gd name="T0" fmla="*/ 44 w 9"/>
                  <a:gd name="T1" fmla="*/ 0 h 16"/>
                  <a:gd name="T2" fmla="*/ 9 w 9"/>
                  <a:gd name="T3" fmla="*/ 176 h 16"/>
                  <a:gd name="T4" fmla="*/ 20 w 9"/>
                  <a:gd name="T5" fmla="*/ 29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6">
                    <a:moveTo>
                      <a:pt x="4" y="0"/>
                    </a:moveTo>
                    <a:cubicBezTo>
                      <a:pt x="5" y="5"/>
                      <a:pt x="9" y="16"/>
                      <a:pt x="1" y="13"/>
                    </a:cubicBezTo>
                    <a:cubicBezTo>
                      <a:pt x="0" y="9"/>
                      <a:pt x="3" y="6"/>
                      <a:pt x="2" y="2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" name="Freeform 1318">
                <a:extLst>
                  <a:ext uri="{FF2B5EF4-FFF2-40B4-BE49-F238E27FC236}">
                    <a16:creationId xmlns:a16="http://schemas.microsoft.com/office/drawing/2014/main" id="{A26226B2-FD79-48F0-8EC0-9B5792781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" y="2542"/>
                <a:ext cx="18" cy="49"/>
              </a:xfrm>
              <a:custGeom>
                <a:avLst/>
                <a:gdLst>
                  <a:gd name="T0" fmla="*/ 0 w 8"/>
                  <a:gd name="T1" fmla="*/ 0 h 21"/>
                  <a:gd name="T2" fmla="*/ 81 w 8"/>
                  <a:gd name="T3" fmla="*/ 142 h 21"/>
                  <a:gd name="T4" fmla="*/ 92 w 8"/>
                  <a:gd name="T5" fmla="*/ 266 h 21"/>
                  <a:gd name="T6" fmla="*/ 11 w 8"/>
                  <a:gd name="T7" fmla="*/ 77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1">
                    <a:moveTo>
                      <a:pt x="0" y="0"/>
                    </a:moveTo>
                    <a:cubicBezTo>
                      <a:pt x="2" y="3"/>
                      <a:pt x="5" y="7"/>
                      <a:pt x="7" y="11"/>
                    </a:cubicBezTo>
                    <a:cubicBezTo>
                      <a:pt x="8" y="14"/>
                      <a:pt x="8" y="17"/>
                      <a:pt x="8" y="21"/>
                    </a:cubicBezTo>
                    <a:cubicBezTo>
                      <a:pt x="6" y="17"/>
                      <a:pt x="3" y="11"/>
                      <a:pt x="1" y="6"/>
                    </a:cubicBezTo>
                  </a:path>
                </a:pathLst>
              </a:custGeom>
              <a:solidFill>
                <a:srgbClr val="E3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" name="Freeform 1319">
                <a:extLst>
                  <a:ext uri="{FF2B5EF4-FFF2-40B4-BE49-F238E27FC236}">
                    <a16:creationId xmlns:a16="http://schemas.microsoft.com/office/drawing/2014/main" id="{5977AD95-A0AD-47A4-96A6-11F0A4A7B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" y="2544"/>
                <a:ext cx="18" cy="26"/>
              </a:xfrm>
              <a:custGeom>
                <a:avLst/>
                <a:gdLst>
                  <a:gd name="T0" fmla="*/ 25 w 8"/>
                  <a:gd name="T1" fmla="*/ 0 h 11"/>
                  <a:gd name="T2" fmla="*/ 45 w 8"/>
                  <a:gd name="T3" fmla="*/ 135 h 11"/>
                  <a:gd name="T4" fmla="*/ 0 w 8"/>
                  <a:gd name="T5" fmla="*/ 118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1">
                    <a:moveTo>
                      <a:pt x="2" y="0"/>
                    </a:moveTo>
                    <a:cubicBezTo>
                      <a:pt x="3" y="2"/>
                      <a:pt x="8" y="8"/>
                      <a:pt x="4" y="10"/>
                    </a:cubicBezTo>
                    <a:cubicBezTo>
                      <a:pt x="3" y="11"/>
                      <a:pt x="1" y="10"/>
                      <a:pt x="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2" name="Freeform 1320">
                <a:extLst>
                  <a:ext uri="{FF2B5EF4-FFF2-40B4-BE49-F238E27FC236}">
                    <a16:creationId xmlns:a16="http://schemas.microsoft.com/office/drawing/2014/main" id="{9E1E9902-1D40-461C-B743-23627C750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0" y="2344"/>
                <a:ext cx="42" cy="49"/>
              </a:xfrm>
              <a:custGeom>
                <a:avLst/>
                <a:gdLst>
                  <a:gd name="T0" fmla="*/ 9 w 19"/>
                  <a:gd name="T1" fmla="*/ 103 h 21"/>
                  <a:gd name="T2" fmla="*/ 186 w 19"/>
                  <a:gd name="T3" fmla="*/ 0 h 21"/>
                  <a:gd name="T4" fmla="*/ 133 w 19"/>
                  <a:gd name="T5" fmla="*/ 163 h 21"/>
                  <a:gd name="T6" fmla="*/ 0 w 19"/>
                  <a:gd name="T7" fmla="*/ 266 h 21"/>
                  <a:gd name="T8" fmla="*/ 0 w 19"/>
                  <a:gd name="T9" fmla="*/ 24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1" y="8"/>
                    </a:moveTo>
                    <a:cubicBezTo>
                      <a:pt x="7" y="8"/>
                      <a:pt x="11" y="4"/>
                      <a:pt x="17" y="0"/>
                    </a:cubicBezTo>
                    <a:cubicBezTo>
                      <a:pt x="19" y="5"/>
                      <a:pt x="16" y="12"/>
                      <a:pt x="12" y="13"/>
                    </a:cubicBezTo>
                    <a:cubicBezTo>
                      <a:pt x="6" y="15"/>
                      <a:pt x="2" y="13"/>
                      <a:pt x="0" y="21"/>
                    </a:cubicBezTo>
                    <a:cubicBezTo>
                      <a:pt x="0" y="20"/>
                      <a:pt x="0" y="20"/>
                      <a:pt x="0" y="19"/>
                    </a:cubicBezTo>
                  </a:path>
                </a:pathLst>
              </a:custGeom>
              <a:solidFill>
                <a:srgbClr val="F8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3" name="Freeform 1321">
                <a:extLst>
                  <a:ext uri="{FF2B5EF4-FFF2-40B4-BE49-F238E27FC236}">
                    <a16:creationId xmlns:a16="http://schemas.microsoft.com/office/drawing/2014/main" id="{F9BD305B-C542-4D63-99BF-36F5F11B2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0" y="2362"/>
                <a:ext cx="26" cy="24"/>
              </a:xfrm>
              <a:custGeom>
                <a:avLst/>
                <a:gdLst>
                  <a:gd name="T0" fmla="*/ 20 w 12"/>
                  <a:gd name="T1" fmla="*/ 29 h 10"/>
                  <a:gd name="T2" fmla="*/ 61 w 12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10">
                    <a:moveTo>
                      <a:pt x="2" y="2"/>
                    </a:moveTo>
                    <a:cubicBezTo>
                      <a:pt x="0" y="10"/>
                      <a:pt x="12" y="5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4" name="Freeform 1322">
                <a:extLst>
                  <a:ext uri="{FF2B5EF4-FFF2-40B4-BE49-F238E27FC236}">
                    <a16:creationId xmlns:a16="http://schemas.microsoft.com/office/drawing/2014/main" id="{125B842A-1B5D-4733-BC1F-E52349936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0" y="2355"/>
                <a:ext cx="22" cy="22"/>
              </a:xfrm>
              <a:custGeom>
                <a:avLst/>
                <a:gdLst>
                  <a:gd name="T0" fmla="*/ 33 w 10"/>
                  <a:gd name="T1" fmla="*/ 12 h 9"/>
                  <a:gd name="T2" fmla="*/ 64 w 10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9">
                    <a:moveTo>
                      <a:pt x="3" y="1"/>
                    </a:moveTo>
                    <a:cubicBezTo>
                      <a:pt x="0" y="9"/>
                      <a:pt x="10" y="2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5" name="Freeform 1323">
                <a:extLst>
                  <a:ext uri="{FF2B5EF4-FFF2-40B4-BE49-F238E27FC236}">
                    <a16:creationId xmlns:a16="http://schemas.microsoft.com/office/drawing/2014/main" id="{00A3557C-2BC5-4617-A68F-22225473B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6" y="1070"/>
                <a:ext cx="197" cy="326"/>
              </a:xfrm>
              <a:custGeom>
                <a:avLst/>
                <a:gdLst>
                  <a:gd name="T0" fmla="*/ 403 w 89"/>
                  <a:gd name="T1" fmla="*/ 50 h 138"/>
                  <a:gd name="T2" fmla="*/ 73 w 89"/>
                  <a:gd name="T3" fmla="*/ 607 h 138"/>
                  <a:gd name="T4" fmla="*/ 108 w 89"/>
                  <a:gd name="T5" fmla="*/ 1519 h 138"/>
                  <a:gd name="T6" fmla="*/ 695 w 89"/>
                  <a:gd name="T7" fmla="*/ 1807 h 138"/>
                  <a:gd name="T8" fmla="*/ 932 w 89"/>
                  <a:gd name="T9" fmla="*/ 1250 h 138"/>
                  <a:gd name="T10" fmla="*/ 812 w 89"/>
                  <a:gd name="T11" fmla="*/ 340 h 138"/>
                  <a:gd name="T12" fmla="*/ 403 w 89"/>
                  <a:gd name="T13" fmla="*/ 5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8">
                    <a:moveTo>
                      <a:pt x="37" y="4"/>
                    </a:moveTo>
                    <a:cubicBezTo>
                      <a:pt x="18" y="8"/>
                      <a:pt x="12" y="21"/>
                      <a:pt x="7" y="46"/>
                    </a:cubicBezTo>
                    <a:cubicBezTo>
                      <a:pt x="2" y="71"/>
                      <a:pt x="0" y="104"/>
                      <a:pt x="10" y="115"/>
                    </a:cubicBezTo>
                    <a:cubicBezTo>
                      <a:pt x="19" y="127"/>
                      <a:pt x="52" y="136"/>
                      <a:pt x="64" y="137"/>
                    </a:cubicBezTo>
                    <a:cubicBezTo>
                      <a:pt x="77" y="138"/>
                      <a:pt x="83" y="112"/>
                      <a:pt x="86" y="95"/>
                    </a:cubicBezTo>
                    <a:cubicBezTo>
                      <a:pt x="89" y="78"/>
                      <a:pt x="83" y="39"/>
                      <a:pt x="75" y="26"/>
                    </a:cubicBezTo>
                    <a:cubicBezTo>
                      <a:pt x="68" y="12"/>
                      <a:pt x="56" y="0"/>
                      <a:pt x="37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6" name="Freeform 1324">
                <a:extLst>
                  <a:ext uri="{FF2B5EF4-FFF2-40B4-BE49-F238E27FC236}">
                    <a16:creationId xmlns:a16="http://schemas.microsoft.com/office/drawing/2014/main" id="{EDC2A50C-5A00-4098-8198-2037C7373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181"/>
                <a:ext cx="208" cy="316"/>
              </a:xfrm>
              <a:custGeom>
                <a:avLst/>
                <a:gdLst>
                  <a:gd name="T0" fmla="*/ 215 w 94"/>
                  <a:gd name="T1" fmla="*/ 172 h 134"/>
                  <a:gd name="T2" fmla="*/ 562 w 94"/>
                  <a:gd name="T3" fmla="*/ 184 h 134"/>
                  <a:gd name="T4" fmla="*/ 823 w 94"/>
                  <a:gd name="T5" fmla="*/ 1323 h 134"/>
                  <a:gd name="T6" fmla="*/ 606 w 94"/>
                  <a:gd name="T7" fmla="*/ 1745 h 134"/>
                  <a:gd name="T8" fmla="*/ 465 w 94"/>
                  <a:gd name="T9" fmla="*/ 1679 h 134"/>
                  <a:gd name="T10" fmla="*/ 314 w 94"/>
                  <a:gd name="T11" fmla="*/ 1495 h 134"/>
                  <a:gd name="T12" fmla="*/ 20 w 94"/>
                  <a:gd name="T13" fmla="*/ 1113 h 134"/>
                  <a:gd name="T14" fmla="*/ 170 w 94"/>
                  <a:gd name="T15" fmla="*/ 222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4" h="134">
                    <a:moveTo>
                      <a:pt x="20" y="13"/>
                    </a:moveTo>
                    <a:cubicBezTo>
                      <a:pt x="33" y="1"/>
                      <a:pt x="38" y="0"/>
                      <a:pt x="52" y="14"/>
                    </a:cubicBezTo>
                    <a:cubicBezTo>
                      <a:pt x="66" y="27"/>
                      <a:pt x="94" y="54"/>
                      <a:pt x="76" y="101"/>
                    </a:cubicBezTo>
                    <a:cubicBezTo>
                      <a:pt x="69" y="121"/>
                      <a:pt x="63" y="130"/>
                      <a:pt x="56" y="133"/>
                    </a:cubicBezTo>
                    <a:cubicBezTo>
                      <a:pt x="54" y="134"/>
                      <a:pt x="45" y="131"/>
                      <a:pt x="43" y="128"/>
                    </a:cubicBezTo>
                    <a:cubicBezTo>
                      <a:pt x="40" y="124"/>
                      <a:pt x="35" y="118"/>
                      <a:pt x="29" y="114"/>
                    </a:cubicBezTo>
                    <a:cubicBezTo>
                      <a:pt x="12" y="106"/>
                      <a:pt x="5" y="102"/>
                      <a:pt x="2" y="85"/>
                    </a:cubicBezTo>
                    <a:cubicBezTo>
                      <a:pt x="0" y="68"/>
                      <a:pt x="16" y="17"/>
                      <a:pt x="16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7" name="Freeform 1325">
                <a:extLst>
                  <a:ext uri="{FF2B5EF4-FFF2-40B4-BE49-F238E27FC236}">
                    <a16:creationId xmlns:a16="http://schemas.microsoft.com/office/drawing/2014/main" id="{32653DAB-E6E4-4C21-AE18-C29293404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1485"/>
                <a:ext cx="9" cy="257"/>
              </a:xfrm>
              <a:custGeom>
                <a:avLst/>
                <a:gdLst>
                  <a:gd name="T0" fmla="*/ 36 w 4"/>
                  <a:gd name="T1" fmla="*/ 0 h 109"/>
                  <a:gd name="T2" fmla="*/ 25 w 4"/>
                  <a:gd name="T3" fmla="*/ 278 h 109"/>
                  <a:gd name="T4" fmla="*/ 36 w 4"/>
                  <a:gd name="T5" fmla="*/ 618 h 109"/>
                  <a:gd name="T6" fmla="*/ 0 w 4"/>
                  <a:gd name="T7" fmla="*/ 811 h 109"/>
                  <a:gd name="T8" fmla="*/ 36 w 4"/>
                  <a:gd name="T9" fmla="*/ 983 h 109"/>
                  <a:gd name="T10" fmla="*/ 0 w 4"/>
                  <a:gd name="T11" fmla="*/ 1429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09">
                    <a:moveTo>
                      <a:pt x="3" y="0"/>
                    </a:moveTo>
                    <a:cubicBezTo>
                      <a:pt x="1" y="7"/>
                      <a:pt x="1" y="14"/>
                      <a:pt x="2" y="21"/>
                    </a:cubicBezTo>
                    <a:cubicBezTo>
                      <a:pt x="4" y="31"/>
                      <a:pt x="4" y="36"/>
                      <a:pt x="3" y="47"/>
                    </a:cubicBezTo>
                    <a:cubicBezTo>
                      <a:pt x="2" y="52"/>
                      <a:pt x="0" y="57"/>
                      <a:pt x="0" y="62"/>
                    </a:cubicBezTo>
                    <a:cubicBezTo>
                      <a:pt x="0" y="66"/>
                      <a:pt x="2" y="70"/>
                      <a:pt x="3" y="75"/>
                    </a:cubicBezTo>
                    <a:cubicBezTo>
                      <a:pt x="4" y="87"/>
                      <a:pt x="2" y="97"/>
                      <a:pt x="0" y="109"/>
                    </a:cubicBezTo>
                  </a:path>
                </a:pathLst>
              </a:custGeom>
              <a:noFill/>
              <a:ln w="11113" cap="rnd">
                <a:solidFill>
                  <a:srgbClr val="EBB4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8" name="Freeform 1326">
                <a:extLst>
                  <a:ext uri="{FF2B5EF4-FFF2-40B4-BE49-F238E27FC236}">
                    <a16:creationId xmlns:a16="http://schemas.microsoft.com/office/drawing/2014/main" id="{505C46F2-B9E9-44AE-97C6-157B99741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1075"/>
                <a:ext cx="252" cy="281"/>
              </a:xfrm>
              <a:custGeom>
                <a:avLst/>
                <a:gdLst>
                  <a:gd name="T0" fmla="*/ 97 w 114"/>
                  <a:gd name="T1" fmla="*/ 0 h 119"/>
                  <a:gd name="T2" fmla="*/ 108 w 114"/>
                  <a:gd name="T3" fmla="*/ 1344 h 119"/>
                  <a:gd name="T4" fmla="*/ 714 w 114"/>
                  <a:gd name="T5" fmla="*/ 1488 h 119"/>
                  <a:gd name="T6" fmla="*/ 1178 w 114"/>
                  <a:gd name="T7" fmla="*/ 1266 h 119"/>
                  <a:gd name="T8" fmla="*/ 1114 w 114"/>
                  <a:gd name="T9" fmla="*/ 106 h 1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119">
                    <a:moveTo>
                      <a:pt x="9" y="0"/>
                    </a:moveTo>
                    <a:cubicBezTo>
                      <a:pt x="0" y="32"/>
                      <a:pt x="3" y="85"/>
                      <a:pt x="10" y="102"/>
                    </a:cubicBezTo>
                    <a:cubicBezTo>
                      <a:pt x="16" y="119"/>
                      <a:pt x="45" y="113"/>
                      <a:pt x="66" y="113"/>
                    </a:cubicBezTo>
                    <a:cubicBezTo>
                      <a:pt x="87" y="113"/>
                      <a:pt x="104" y="112"/>
                      <a:pt x="109" y="96"/>
                    </a:cubicBezTo>
                    <a:cubicBezTo>
                      <a:pt x="114" y="80"/>
                      <a:pt x="110" y="24"/>
                      <a:pt x="103" y="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9" name="Freeform 1327">
                <a:extLst>
                  <a:ext uri="{FF2B5EF4-FFF2-40B4-BE49-F238E27FC236}">
                    <a16:creationId xmlns:a16="http://schemas.microsoft.com/office/drawing/2014/main" id="{8B9EBBD0-819C-49B9-BB70-D4A1D34F4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3129"/>
                <a:ext cx="195" cy="269"/>
              </a:xfrm>
              <a:custGeom>
                <a:avLst/>
                <a:gdLst>
                  <a:gd name="T0" fmla="*/ 893 w 88"/>
                  <a:gd name="T1" fmla="*/ 868 h 114"/>
                  <a:gd name="T2" fmla="*/ 787 w 88"/>
                  <a:gd name="T3" fmla="*/ 144 h 114"/>
                  <a:gd name="T4" fmla="*/ 109 w 88"/>
                  <a:gd name="T5" fmla="*/ 250 h 114"/>
                  <a:gd name="T6" fmla="*/ 117 w 88"/>
                  <a:gd name="T7" fmla="*/ 1130 h 114"/>
                  <a:gd name="T8" fmla="*/ 206 w 88"/>
                  <a:gd name="T9" fmla="*/ 1498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114">
                    <a:moveTo>
                      <a:pt x="82" y="66"/>
                    </a:moveTo>
                    <a:cubicBezTo>
                      <a:pt x="88" y="40"/>
                      <a:pt x="81" y="22"/>
                      <a:pt x="72" y="11"/>
                    </a:cubicBezTo>
                    <a:cubicBezTo>
                      <a:pt x="62" y="0"/>
                      <a:pt x="19" y="5"/>
                      <a:pt x="10" y="19"/>
                    </a:cubicBezTo>
                    <a:cubicBezTo>
                      <a:pt x="0" y="32"/>
                      <a:pt x="8" y="71"/>
                      <a:pt x="11" y="86"/>
                    </a:cubicBezTo>
                    <a:cubicBezTo>
                      <a:pt x="19" y="114"/>
                      <a:pt x="19" y="114"/>
                      <a:pt x="19" y="114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0" name="Freeform 1328">
                <a:extLst>
                  <a:ext uri="{FF2B5EF4-FFF2-40B4-BE49-F238E27FC236}">
                    <a16:creationId xmlns:a16="http://schemas.microsoft.com/office/drawing/2014/main" id="{F5D990EC-0458-4506-9B35-9101C3B5A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9" y="3065"/>
                <a:ext cx="246" cy="311"/>
              </a:xfrm>
              <a:custGeom>
                <a:avLst/>
                <a:gdLst>
                  <a:gd name="T0" fmla="*/ 1119 w 111"/>
                  <a:gd name="T1" fmla="*/ 704 h 132"/>
                  <a:gd name="T2" fmla="*/ 663 w 111"/>
                  <a:gd name="T3" fmla="*/ 106 h 132"/>
                  <a:gd name="T4" fmla="*/ 412 w 111"/>
                  <a:gd name="T5" fmla="*/ 745 h 132"/>
                  <a:gd name="T6" fmla="*/ 383 w 111"/>
                  <a:gd name="T7" fmla="*/ 1216 h 132"/>
                  <a:gd name="T8" fmla="*/ 64 w 111"/>
                  <a:gd name="T9" fmla="*/ 1503 h 132"/>
                  <a:gd name="T10" fmla="*/ 0 w 111"/>
                  <a:gd name="T11" fmla="*/ 1727 h 132"/>
                  <a:gd name="T12" fmla="*/ 206 w 111"/>
                  <a:gd name="T13" fmla="*/ 1531 h 132"/>
                  <a:gd name="T14" fmla="*/ 663 w 111"/>
                  <a:gd name="T15" fmla="*/ 1678 h 132"/>
                  <a:gd name="T16" fmla="*/ 1119 w 111"/>
                  <a:gd name="T17" fmla="*/ 704 h 1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1" h="132">
                    <a:moveTo>
                      <a:pt x="103" y="54"/>
                    </a:moveTo>
                    <a:cubicBezTo>
                      <a:pt x="95" y="9"/>
                      <a:pt x="71" y="0"/>
                      <a:pt x="61" y="8"/>
                    </a:cubicBezTo>
                    <a:cubicBezTo>
                      <a:pt x="53" y="15"/>
                      <a:pt x="43" y="41"/>
                      <a:pt x="38" y="57"/>
                    </a:cubicBezTo>
                    <a:cubicBezTo>
                      <a:pt x="38" y="68"/>
                      <a:pt x="38" y="81"/>
                      <a:pt x="35" y="93"/>
                    </a:cubicBezTo>
                    <a:cubicBezTo>
                      <a:pt x="6" y="115"/>
                      <a:pt x="6" y="115"/>
                      <a:pt x="6" y="115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61" y="128"/>
                      <a:pt x="61" y="128"/>
                      <a:pt x="61" y="128"/>
                    </a:cubicBezTo>
                    <a:cubicBezTo>
                      <a:pt x="61" y="128"/>
                      <a:pt x="111" y="98"/>
                      <a:pt x="103" y="5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1" name="Freeform 1329">
                <a:extLst>
                  <a:ext uri="{FF2B5EF4-FFF2-40B4-BE49-F238E27FC236}">
                    <a16:creationId xmlns:a16="http://schemas.microsoft.com/office/drawing/2014/main" id="{52E6B335-047A-4919-B0CD-68D58A2AB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2594"/>
                <a:ext cx="322" cy="613"/>
              </a:xfrm>
              <a:custGeom>
                <a:avLst/>
                <a:gdLst>
                  <a:gd name="T0" fmla="*/ 1222 w 146"/>
                  <a:gd name="T1" fmla="*/ 1822 h 260"/>
                  <a:gd name="T2" fmla="*/ 1533 w 146"/>
                  <a:gd name="T3" fmla="*/ 172 h 260"/>
                  <a:gd name="T4" fmla="*/ 1255 w 146"/>
                  <a:gd name="T5" fmla="*/ 66 h 260"/>
                  <a:gd name="T6" fmla="*/ 988 w 146"/>
                  <a:gd name="T7" fmla="*/ 328 h 260"/>
                  <a:gd name="T8" fmla="*/ 909 w 146"/>
                  <a:gd name="T9" fmla="*/ 618 h 260"/>
                  <a:gd name="T10" fmla="*/ 909 w 146"/>
                  <a:gd name="T11" fmla="*/ 839 h 260"/>
                  <a:gd name="T12" fmla="*/ 719 w 146"/>
                  <a:gd name="T13" fmla="*/ 1089 h 260"/>
                  <a:gd name="T14" fmla="*/ 613 w 146"/>
                  <a:gd name="T15" fmla="*/ 1389 h 260"/>
                  <a:gd name="T16" fmla="*/ 602 w 146"/>
                  <a:gd name="T17" fmla="*/ 1768 h 260"/>
                  <a:gd name="T18" fmla="*/ 331 w 146"/>
                  <a:gd name="T19" fmla="*/ 2084 h 260"/>
                  <a:gd name="T20" fmla="*/ 278 w 146"/>
                  <a:gd name="T21" fmla="*/ 2296 h 260"/>
                  <a:gd name="T22" fmla="*/ 214 w 146"/>
                  <a:gd name="T23" fmla="*/ 2579 h 260"/>
                  <a:gd name="T24" fmla="*/ 0 w 146"/>
                  <a:gd name="T25" fmla="*/ 2763 h 260"/>
                  <a:gd name="T26" fmla="*/ 214 w 146"/>
                  <a:gd name="T27" fmla="*/ 3329 h 260"/>
                  <a:gd name="T28" fmla="*/ 223 w 146"/>
                  <a:gd name="T29" fmla="*/ 3407 h 260"/>
                  <a:gd name="T30" fmla="*/ 695 w 146"/>
                  <a:gd name="T31" fmla="*/ 3079 h 260"/>
                  <a:gd name="T32" fmla="*/ 1222 w 146"/>
                  <a:gd name="T33" fmla="*/ 1822 h 2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6" h="260">
                    <a:moveTo>
                      <a:pt x="114" y="139"/>
                    </a:moveTo>
                    <a:cubicBezTo>
                      <a:pt x="138" y="72"/>
                      <a:pt x="146" y="16"/>
                      <a:pt x="143" y="13"/>
                    </a:cubicBezTo>
                    <a:cubicBezTo>
                      <a:pt x="138" y="9"/>
                      <a:pt x="128" y="8"/>
                      <a:pt x="117" y="5"/>
                    </a:cubicBezTo>
                    <a:cubicBezTo>
                      <a:pt x="103" y="0"/>
                      <a:pt x="94" y="12"/>
                      <a:pt x="92" y="25"/>
                    </a:cubicBezTo>
                    <a:cubicBezTo>
                      <a:pt x="90" y="37"/>
                      <a:pt x="88" y="29"/>
                      <a:pt x="85" y="47"/>
                    </a:cubicBezTo>
                    <a:cubicBezTo>
                      <a:pt x="83" y="60"/>
                      <a:pt x="83" y="64"/>
                      <a:pt x="85" y="64"/>
                    </a:cubicBezTo>
                    <a:cubicBezTo>
                      <a:pt x="76" y="75"/>
                      <a:pt x="71" y="66"/>
                      <a:pt x="67" y="83"/>
                    </a:cubicBezTo>
                    <a:cubicBezTo>
                      <a:pt x="63" y="100"/>
                      <a:pt x="62" y="93"/>
                      <a:pt x="57" y="106"/>
                    </a:cubicBezTo>
                    <a:cubicBezTo>
                      <a:pt x="51" y="120"/>
                      <a:pt x="50" y="128"/>
                      <a:pt x="56" y="135"/>
                    </a:cubicBezTo>
                    <a:cubicBezTo>
                      <a:pt x="50" y="138"/>
                      <a:pt x="34" y="152"/>
                      <a:pt x="31" y="159"/>
                    </a:cubicBezTo>
                    <a:cubicBezTo>
                      <a:pt x="29" y="164"/>
                      <a:pt x="26" y="168"/>
                      <a:pt x="26" y="175"/>
                    </a:cubicBezTo>
                    <a:cubicBezTo>
                      <a:pt x="26" y="190"/>
                      <a:pt x="21" y="189"/>
                      <a:pt x="20" y="197"/>
                    </a:cubicBezTo>
                    <a:cubicBezTo>
                      <a:pt x="8" y="202"/>
                      <a:pt x="2" y="199"/>
                      <a:pt x="0" y="211"/>
                    </a:cubicBezTo>
                    <a:cubicBezTo>
                      <a:pt x="8" y="218"/>
                      <a:pt x="16" y="232"/>
                      <a:pt x="20" y="254"/>
                    </a:cubicBezTo>
                    <a:cubicBezTo>
                      <a:pt x="20" y="256"/>
                      <a:pt x="21" y="258"/>
                      <a:pt x="21" y="260"/>
                    </a:cubicBezTo>
                    <a:cubicBezTo>
                      <a:pt x="65" y="235"/>
                      <a:pt x="65" y="235"/>
                      <a:pt x="65" y="235"/>
                    </a:cubicBezTo>
                    <a:cubicBezTo>
                      <a:pt x="65" y="235"/>
                      <a:pt x="96" y="190"/>
                      <a:pt x="114" y="13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2" name="Freeform 1330">
                <a:extLst>
                  <a:ext uri="{FF2B5EF4-FFF2-40B4-BE49-F238E27FC236}">
                    <a16:creationId xmlns:a16="http://schemas.microsoft.com/office/drawing/2014/main" id="{92D1E5D2-1F11-4341-9447-7FA5520D0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3032"/>
                <a:ext cx="86" cy="35"/>
              </a:xfrm>
              <a:custGeom>
                <a:avLst/>
                <a:gdLst>
                  <a:gd name="T0" fmla="*/ 0 w 39"/>
                  <a:gd name="T1" fmla="*/ 142 h 15"/>
                  <a:gd name="T2" fmla="*/ 419 w 39"/>
                  <a:gd name="T3" fmla="*/ 191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" h="15">
                    <a:moveTo>
                      <a:pt x="0" y="11"/>
                    </a:moveTo>
                    <a:cubicBezTo>
                      <a:pt x="19" y="0"/>
                      <a:pt x="31" y="3"/>
                      <a:pt x="39" y="15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3" name="Freeform 1331">
                <a:extLst>
                  <a:ext uri="{FF2B5EF4-FFF2-40B4-BE49-F238E27FC236}">
                    <a16:creationId xmlns:a16="http://schemas.microsoft.com/office/drawing/2014/main" id="{85B4F333-5E76-4C42-80EC-19ADFEB1C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8" y="2747"/>
                <a:ext cx="82" cy="42"/>
              </a:xfrm>
              <a:custGeom>
                <a:avLst/>
                <a:gdLst>
                  <a:gd name="T0" fmla="*/ 0 w 37"/>
                  <a:gd name="T1" fmla="*/ 0 h 18"/>
                  <a:gd name="T2" fmla="*/ 206 w 37"/>
                  <a:gd name="T3" fmla="*/ 77 h 18"/>
                  <a:gd name="T4" fmla="*/ 403 w 37"/>
                  <a:gd name="T5" fmla="*/ 217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18">
                    <a:moveTo>
                      <a:pt x="0" y="0"/>
                    </a:moveTo>
                    <a:cubicBezTo>
                      <a:pt x="15" y="1"/>
                      <a:pt x="12" y="2"/>
                      <a:pt x="19" y="6"/>
                    </a:cubicBezTo>
                    <a:cubicBezTo>
                      <a:pt x="31" y="11"/>
                      <a:pt x="32" y="18"/>
                      <a:pt x="37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4" name="Freeform 1332">
                <a:extLst>
                  <a:ext uri="{FF2B5EF4-FFF2-40B4-BE49-F238E27FC236}">
                    <a16:creationId xmlns:a16="http://schemas.microsoft.com/office/drawing/2014/main" id="{C3C5E9B8-401B-4B74-89F0-DBA3C07B6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" y="2931"/>
                <a:ext cx="115" cy="111"/>
              </a:xfrm>
              <a:custGeom>
                <a:avLst/>
                <a:gdLst>
                  <a:gd name="T0" fmla="*/ 562 w 52"/>
                  <a:gd name="T1" fmla="*/ 213 h 47"/>
                  <a:gd name="T2" fmla="*/ 391 w 52"/>
                  <a:gd name="T3" fmla="*/ 50 h 47"/>
                  <a:gd name="T4" fmla="*/ 195 w 52"/>
                  <a:gd name="T5" fmla="*/ 106 h 47"/>
                  <a:gd name="T6" fmla="*/ 133 w 52"/>
                  <a:gd name="T7" fmla="*/ 423 h 47"/>
                  <a:gd name="T8" fmla="*/ 53 w 52"/>
                  <a:gd name="T9" fmla="*/ 619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47">
                    <a:moveTo>
                      <a:pt x="52" y="16"/>
                    </a:moveTo>
                    <a:cubicBezTo>
                      <a:pt x="52" y="16"/>
                      <a:pt x="48" y="8"/>
                      <a:pt x="36" y="4"/>
                    </a:cubicBezTo>
                    <a:cubicBezTo>
                      <a:pt x="24" y="0"/>
                      <a:pt x="27" y="3"/>
                      <a:pt x="18" y="8"/>
                    </a:cubicBezTo>
                    <a:cubicBezTo>
                      <a:pt x="11" y="11"/>
                      <a:pt x="0" y="29"/>
                      <a:pt x="12" y="32"/>
                    </a:cubicBezTo>
                    <a:cubicBezTo>
                      <a:pt x="5" y="33"/>
                      <a:pt x="5" y="47"/>
                      <a:pt x="5" y="47"/>
                    </a:cubicBezTo>
                  </a:path>
                </a:pathLst>
              </a:custGeom>
              <a:noFill/>
              <a:ln w="7938" cap="rnd">
                <a:solidFill>
                  <a:srgbClr val="9494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5" name="Freeform 1333">
                <a:extLst>
                  <a:ext uri="{FF2B5EF4-FFF2-40B4-BE49-F238E27FC236}">
                    <a16:creationId xmlns:a16="http://schemas.microsoft.com/office/drawing/2014/main" id="{137268BB-3A30-44D8-9A78-6BC9B57B5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6" y="3075"/>
                <a:ext cx="40" cy="49"/>
              </a:xfrm>
              <a:custGeom>
                <a:avLst/>
                <a:gdLst>
                  <a:gd name="T0" fmla="*/ 198 w 18"/>
                  <a:gd name="T1" fmla="*/ 12 h 21"/>
                  <a:gd name="T2" fmla="*/ 0 w 18"/>
                  <a:gd name="T3" fmla="*/ 266 h 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21">
                    <a:moveTo>
                      <a:pt x="18" y="1"/>
                    </a:moveTo>
                    <a:cubicBezTo>
                      <a:pt x="8" y="0"/>
                      <a:pt x="12" y="21"/>
                      <a:pt x="0" y="21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6" name="Freeform 1334">
                <a:extLst>
                  <a:ext uri="{FF2B5EF4-FFF2-40B4-BE49-F238E27FC236}">
                    <a16:creationId xmlns:a16="http://schemas.microsoft.com/office/drawing/2014/main" id="{3BE43B78-1A17-4E38-8D07-7C6AF74AA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" y="2768"/>
                <a:ext cx="124" cy="137"/>
              </a:xfrm>
              <a:custGeom>
                <a:avLst/>
                <a:gdLst>
                  <a:gd name="T0" fmla="*/ 64 w 56"/>
                  <a:gd name="T1" fmla="*/ 765 h 58"/>
                  <a:gd name="T2" fmla="*/ 153 w 56"/>
                  <a:gd name="T3" fmla="*/ 319 h 58"/>
                  <a:gd name="T4" fmla="*/ 348 w 56"/>
                  <a:gd name="T5" fmla="*/ 12 h 58"/>
                  <a:gd name="T6" fmla="*/ 609 w 56"/>
                  <a:gd name="T7" fmla="*/ 213 h 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" h="58">
                    <a:moveTo>
                      <a:pt x="6" y="58"/>
                    </a:moveTo>
                    <a:cubicBezTo>
                      <a:pt x="0" y="46"/>
                      <a:pt x="9" y="37"/>
                      <a:pt x="14" y="24"/>
                    </a:cubicBezTo>
                    <a:cubicBezTo>
                      <a:pt x="18" y="10"/>
                      <a:pt x="12" y="3"/>
                      <a:pt x="32" y="1"/>
                    </a:cubicBezTo>
                    <a:cubicBezTo>
                      <a:pt x="40" y="0"/>
                      <a:pt x="54" y="9"/>
                      <a:pt x="56" y="16"/>
                    </a:cubicBezTo>
                  </a:path>
                </a:pathLst>
              </a:custGeom>
              <a:noFill/>
              <a:ln w="7938" cap="rnd">
                <a:solidFill>
                  <a:srgbClr val="9494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7" name="Freeform 1335">
                <a:extLst>
                  <a:ext uri="{FF2B5EF4-FFF2-40B4-BE49-F238E27FC236}">
                    <a16:creationId xmlns:a16="http://schemas.microsoft.com/office/drawing/2014/main" id="{C79CBCC2-3BCE-4EB3-BE50-3082015B2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612"/>
                <a:ext cx="97" cy="130"/>
              </a:xfrm>
              <a:custGeom>
                <a:avLst/>
                <a:gdLst>
                  <a:gd name="T0" fmla="*/ 205 w 44"/>
                  <a:gd name="T1" fmla="*/ 726 h 55"/>
                  <a:gd name="T2" fmla="*/ 64 w 44"/>
                  <a:gd name="T3" fmla="*/ 659 h 55"/>
                  <a:gd name="T4" fmla="*/ 97 w 44"/>
                  <a:gd name="T5" fmla="*/ 435 h 55"/>
                  <a:gd name="T6" fmla="*/ 117 w 44"/>
                  <a:gd name="T7" fmla="*/ 213 h 55"/>
                  <a:gd name="T8" fmla="*/ 302 w 44"/>
                  <a:gd name="T9" fmla="*/ 28 h 55"/>
                  <a:gd name="T10" fmla="*/ 472 w 44"/>
                  <a:gd name="T11" fmla="*/ 118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55">
                    <a:moveTo>
                      <a:pt x="19" y="55"/>
                    </a:moveTo>
                    <a:cubicBezTo>
                      <a:pt x="15" y="52"/>
                      <a:pt x="9" y="54"/>
                      <a:pt x="6" y="50"/>
                    </a:cubicBezTo>
                    <a:cubicBezTo>
                      <a:pt x="0" y="44"/>
                      <a:pt x="8" y="38"/>
                      <a:pt x="9" y="33"/>
                    </a:cubicBezTo>
                    <a:cubicBezTo>
                      <a:pt x="10" y="24"/>
                      <a:pt x="9" y="25"/>
                      <a:pt x="11" y="16"/>
                    </a:cubicBezTo>
                    <a:cubicBezTo>
                      <a:pt x="14" y="1"/>
                      <a:pt x="22" y="0"/>
                      <a:pt x="28" y="2"/>
                    </a:cubicBezTo>
                    <a:cubicBezTo>
                      <a:pt x="40" y="4"/>
                      <a:pt x="44" y="9"/>
                      <a:pt x="44" y="9"/>
                    </a:cubicBezTo>
                  </a:path>
                </a:pathLst>
              </a:custGeom>
              <a:noFill/>
              <a:ln w="7938" cap="rnd">
                <a:solidFill>
                  <a:srgbClr val="9494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8" name="Freeform 1336">
                <a:extLst>
                  <a:ext uri="{FF2B5EF4-FFF2-40B4-BE49-F238E27FC236}">
                    <a16:creationId xmlns:a16="http://schemas.microsoft.com/office/drawing/2014/main" id="{72675026-96CD-4CA3-8AD3-FC503B098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" y="2789"/>
                <a:ext cx="57" cy="113"/>
              </a:xfrm>
              <a:custGeom>
                <a:avLst/>
                <a:gdLst>
                  <a:gd name="T0" fmla="*/ 274 w 26"/>
                  <a:gd name="T1" fmla="*/ 0 h 48"/>
                  <a:gd name="T2" fmla="*/ 116 w 26"/>
                  <a:gd name="T3" fmla="*/ 221 h 48"/>
                  <a:gd name="T4" fmla="*/ 0 w 26"/>
                  <a:gd name="T5" fmla="*/ 315 h 48"/>
                  <a:gd name="T6" fmla="*/ 33 w 26"/>
                  <a:gd name="T7" fmla="*/ 626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48">
                    <a:moveTo>
                      <a:pt x="26" y="0"/>
                    </a:moveTo>
                    <a:cubicBezTo>
                      <a:pt x="23" y="7"/>
                      <a:pt x="18" y="13"/>
                      <a:pt x="11" y="17"/>
                    </a:cubicBezTo>
                    <a:cubicBezTo>
                      <a:pt x="7" y="19"/>
                      <a:pt x="2" y="19"/>
                      <a:pt x="0" y="24"/>
                    </a:cubicBezTo>
                    <a:cubicBezTo>
                      <a:pt x="7" y="28"/>
                      <a:pt x="3" y="44"/>
                      <a:pt x="3" y="48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9" name="Freeform 1337">
                <a:extLst>
                  <a:ext uri="{FF2B5EF4-FFF2-40B4-BE49-F238E27FC236}">
                    <a16:creationId xmlns:a16="http://schemas.microsoft.com/office/drawing/2014/main" id="{9BCFB019-8019-47C3-9E62-212411105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634"/>
                <a:ext cx="42" cy="92"/>
              </a:xfrm>
              <a:custGeom>
                <a:avLst/>
                <a:gdLst>
                  <a:gd name="T0" fmla="*/ 206 w 19"/>
                  <a:gd name="T1" fmla="*/ 0 h 39"/>
                  <a:gd name="T2" fmla="*/ 0 w 19"/>
                  <a:gd name="T3" fmla="*/ 290 h 39"/>
                  <a:gd name="T4" fmla="*/ 53 w 19"/>
                  <a:gd name="T5" fmla="*/ 512 h 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39">
                    <a:moveTo>
                      <a:pt x="19" y="0"/>
                    </a:moveTo>
                    <a:cubicBezTo>
                      <a:pt x="13" y="9"/>
                      <a:pt x="11" y="18"/>
                      <a:pt x="0" y="22"/>
                    </a:cubicBezTo>
                    <a:cubicBezTo>
                      <a:pt x="5" y="27"/>
                      <a:pt x="9" y="33"/>
                      <a:pt x="5" y="39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0" name="Freeform 1338">
                <a:extLst>
                  <a:ext uri="{FF2B5EF4-FFF2-40B4-BE49-F238E27FC236}">
                    <a16:creationId xmlns:a16="http://schemas.microsoft.com/office/drawing/2014/main" id="{75AD42C4-F2F4-4AAF-A737-624753066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2" y="2825"/>
                <a:ext cx="24" cy="7"/>
              </a:xfrm>
              <a:custGeom>
                <a:avLst/>
                <a:gdLst>
                  <a:gd name="T0" fmla="*/ 0 w 11"/>
                  <a:gd name="T1" fmla="*/ 12 h 3"/>
                  <a:gd name="T2" fmla="*/ 113 w 11"/>
                  <a:gd name="T3" fmla="*/ 37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3">
                    <a:moveTo>
                      <a:pt x="0" y="1"/>
                    </a:moveTo>
                    <a:cubicBezTo>
                      <a:pt x="4" y="1"/>
                      <a:pt x="8" y="0"/>
                      <a:pt x="11" y="3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1" name="Freeform 1339">
                <a:extLst>
                  <a:ext uri="{FF2B5EF4-FFF2-40B4-BE49-F238E27FC236}">
                    <a16:creationId xmlns:a16="http://schemas.microsoft.com/office/drawing/2014/main" id="{D748CAF8-D510-4A1E-939C-46AACD02B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1417"/>
                <a:ext cx="78" cy="64"/>
              </a:xfrm>
              <a:custGeom>
                <a:avLst/>
                <a:gdLst>
                  <a:gd name="T0" fmla="*/ 0 w 35"/>
                  <a:gd name="T1" fmla="*/ 0 h 27"/>
                  <a:gd name="T2" fmla="*/ 388 w 35"/>
                  <a:gd name="T3" fmla="*/ 360 h 2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" h="27">
                    <a:moveTo>
                      <a:pt x="0" y="0"/>
                    </a:moveTo>
                    <a:cubicBezTo>
                      <a:pt x="32" y="3"/>
                      <a:pt x="29" y="19"/>
                      <a:pt x="35" y="27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2" name="Freeform 1340">
                <a:extLst>
                  <a:ext uri="{FF2B5EF4-FFF2-40B4-BE49-F238E27FC236}">
                    <a16:creationId xmlns:a16="http://schemas.microsoft.com/office/drawing/2014/main" id="{5E838E67-EEA4-4663-B65A-2F5F43183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" y="1556"/>
                <a:ext cx="38" cy="21"/>
              </a:xfrm>
              <a:custGeom>
                <a:avLst/>
                <a:gdLst>
                  <a:gd name="T0" fmla="*/ 190 w 17"/>
                  <a:gd name="T1" fmla="*/ 28 h 9"/>
                  <a:gd name="T2" fmla="*/ 0 w 17"/>
                  <a:gd name="T3" fmla="*/ 114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9">
                    <a:moveTo>
                      <a:pt x="17" y="2"/>
                    </a:moveTo>
                    <a:cubicBezTo>
                      <a:pt x="17" y="2"/>
                      <a:pt x="1" y="0"/>
                      <a:pt x="0" y="9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3" name="Freeform 1341">
                <a:extLst>
                  <a:ext uri="{FF2B5EF4-FFF2-40B4-BE49-F238E27FC236}">
                    <a16:creationId xmlns:a16="http://schemas.microsoft.com/office/drawing/2014/main" id="{2D03D947-6A67-49DE-9068-ED029AB7B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" y="1483"/>
                <a:ext cx="42" cy="80"/>
              </a:xfrm>
              <a:custGeom>
                <a:avLst/>
                <a:gdLst>
                  <a:gd name="T0" fmla="*/ 206 w 19"/>
                  <a:gd name="T1" fmla="*/ 442 h 34"/>
                  <a:gd name="T2" fmla="*/ 9 w 19"/>
                  <a:gd name="T3" fmla="*/ 0 h 3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34">
                    <a:moveTo>
                      <a:pt x="19" y="34"/>
                    </a:moveTo>
                    <a:cubicBezTo>
                      <a:pt x="6" y="16"/>
                      <a:pt x="0" y="6"/>
                      <a:pt x="1" y="0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4" name="Freeform 1342">
                <a:extLst>
                  <a:ext uri="{FF2B5EF4-FFF2-40B4-BE49-F238E27FC236}">
                    <a16:creationId xmlns:a16="http://schemas.microsoft.com/office/drawing/2014/main" id="{3FCBFAD0-35D0-4E0E-BF85-9DA6EF5AC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464"/>
                <a:ext cx="36" cy="24"/>
              </a:xfrm>
              <a:custGeom>
                <a:avLst/>
                <a:gdLst>
                  <a:gd name="T0" fmla="*/ 182 w 16"/>
                  <a:gd name="T1" fmla="*/ 0 h 10"/>
                  <a:gd name="T2" fmla="*/ 0 w 16"/>
                  <a:gd name="T3" fmla="*/ 98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0">
                    <a:moveTo>
                      <a:pt x="16" y="0"/>
                    </a:moveTo>
                    <a:cubicBezTo>
                      <a:pt x="14" y="8"/>
                      <a:pt x="9" y="10"/>
                      <a:pt x="0" y="7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5" name="Freeform 1343">
                <a:extLst>
                  <a:ext uri="{FF2B5EF4-FFF2-40B4-BE49-F238E27FC236}">
                    <a16:creationId xmlns:a16="http://schemas.microsoft.com/office/drawing/2014/main" id="{03B7EB62-BEF3-4D1E-8FF0-B34D0E2AB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1999"/>
                <a:ext cx="31" cy="130"/>
              </a:xfrm>
              <a:custGeom>
                <a:avLst/>
                <a:gdLst>
                  <a:gd name="T0" fmla="*/ 153 w 14"/>
                  <a:gd name="T1" fmla="*/ 726 h 55"/>
                  <a:gd name="T2" fmla="*/ 78 w 14"/>
                  <a:gd name="T3" fmla="*/ 631 h 55"/>
                  <a:gd name="T4" fmla="*/ 133 w 14"/>
                  <a:gd name="T5" fmla="*/ 503 h 55"/>
                  <a:gd name="T6" fmla="*/ 53 w 14"/>
                  <a:gd name="T7" fmla="*/ 357 h 55"/>
                  <a:gd name="T8" fmla="*/ 133 w 14"/>
                  <a:gd name="T9" fmla="*/ 196 h 55"/>
                  <a:gd name="T10" fmla="*/ 0 w 1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55">
                    <a:moveTo>
                      <a:pt x="14" y="55"/>
                    </a:moveTo>
                    <a:cubicBezTo>
                      <a:pt x="3" y="50"/>
                      <a:pt x="6" y="53"/>
                      <a:pt x="7" y="48"/>
                    </a:cubicBezTo>
                    <a:cubicBezTo>
                      <a:pt x="7" y="44"/>
                      <a:pt x="13" y="41"/>
                      <a:pt x="12" y="38"/>
                    </a:cubicBezTo>
                    <a:cubicBezTo>
                      <a:pt x="10" y="33"/>
                      <a:pt x="7" y="30"/>
                      <a:pt x="5" y="27"/>
                    </a:cubicBezTo>
                    <a:cubicBezTo>
                      <a:pt x="4" y="24"/>
                      <a:pt x="12" y="19"/>
                      <a:pt x="12" y="15"/>
                    </a:cubicBezTo>
                    <a:cubicBezTo>
                      <a:pt x="11" y="12"/>
                      <a:pt x="0" y="4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6" name="Freeform 1344">
                <a:extLst>
                  <a:ext uri="{FF2B5EF4-FFF2-40B4-BE49-F238E27FC236}">
                    <a16:creationId xmlns:a16="http://schemas.microsoft.com/office/drawing/2014/main" id="{E39545B1-14D9-4BE1-9D3F-DF9F8CA95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063"/>
                <a:ext cx="31" cy="12"/>
              </a:xfrm>
              <a:custGeom>
                <a:avLst/>
                <a:gdLst>
                  <a:gd name="T0" fmla="*/ 153 w 14"/>
                  <a:gd name="T1" fmla="*/ 0 h 5"/>
                  <a:gd name="T2" fmla="*/ 0 w 14"/>
                  <a:gd name="T3" fmla="*/ 7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cubicBezTo>
                      <a:pt x="14" y="0"/>
                      <a:pt x="4" y="4"/>
                      <a:pt x="0" y="5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7" name="Freeform 1345">
                <a:extLst>
                  <a:ext uri="{FF2B5EF4-FFF2-40B4-BE49-F238E27FC236}">
                    <a16:creationId xmlns:a16="http://schemas.microsoft.com/office/drawing/2014/main" id="{BB690DC0-1860-4DD4-8EC6-01FC85E1B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1827"/>
                <a:ext cx="42" cy="102"/>
              </a:xfrm>
              <a:custGeom>
                <a:avLst/>
                <a:gdLst>
                  <a:gd name="T0" fmla="*/ 186 w 19"/>
                  <a:gd name="T1" fmla="*/ 562 h 43"/>
                  <a:gd name="T2" fmla="*/ 133 w 19"/>
                  <a:gd name="T3" fmla="*/ 534 h 43"/>
                  <a:gd name="T4" fmla="*/ 195 w 19"/>
                  <a:gd name="T5" fmla="*/ 361 h 43"/>
                  <a:gd name="T6" fmla="*/ 97 w 19"/>
                  <a:gd name="T7" fmla="*/ 263 h 43"/>
                  <a:gd name="T8" fmla="*/ 141 w 19"/>
                  <a:gd name="T9" fmla="*/ 78 h 43"/>
                  <a:gd name="T10" fmla="*/ 0 w 19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43">
                    <a:moveTo>
                      <a:pt x="17" y="42"/>
                    </a:moveTo>
                    <a:cubicBezTo>
                      <a:pt x="10" y="42"/>
                      <a:pt x="12" y="43"/>
                      <a:pt x="12" y="40"/>
                    </a:cubicBezTo>
                    <a:cubicBezTo>
                      <a:pt x="12" y="36"/>
                      <a:pt x="19" y="29"/>
                      <a:pt x="18" y="27"/>
                    </a:cubicBezTo>
                    <a:cubicBezTo>
                      <a:pt x="16" y="24"/>
                      <a:pt x="11" y="22"/>
                      <a:pt x="9" y="20"/>
                    </a:cubicBezTo>
                    <a:cubicBezTo>
                      <a:pt x="7" y="18"/>
                      <a:pt x="14" y="8"/>
                      <a:pt x="13" y="6"/>
                    </a:cubicBezTo>
                    <a:cubicBezTo>
                      <a:pt x="11" y="3"/>
                      <a:pt x="1" y="3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8" name="Freeform 1346">
                <a:extLst>
                  <a:ext uri="{FF2B5EF4-FFF2-40B4-BE49-F238E27FC236}">
                    <a16:creationId xmlns:a16="http://schemas.microsoft.com/office/drawing/2014/main" id="{DBC3115E-23C4-4839-A274-D6E332908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940"/>
                <a:ext cx="2" cy="29"/>
              </a:xfrm>
              <a:custGeom>
                <a:avLst/>
                <a:gdLst>
                  <a:gd name="T0" fmla="*/ 8 w 1"/>
                  <a:gd name="T1" fmla="*/ 0 h 12"/>
                  <a:gd name="T2" fmla="*/ 8 w 1"/>
                  <a:gd name="T3" fmla="*/ 169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2">
                    <a:moveTo>
                      <a:pt x="1" y="0"/>
                    </a:moveTo>
                    <a:cubicBezTo>
                      <a:pt x="0" y="3"/>
                      <a:pt x="1" y="8"/>
                      <a:pt x="1" y="12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9" name="Freeform 1347">
                <a:extLst>
                  <a:ext uri="{FF2B5EF4-FFF2-40B4-BE49-F238E27FC236}">
                    <a16:creationId xmlns:a16="http://schemas.microsoft.com/office/drawing/2014/main" id="{D69BD6F9-1E2D-4125-AF1E-A6CC4394A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74"/>
                <a:ext cx="22" cy="17"/>
              </a:xfrm>
              <a:custGeom>
                <a:avLst/>
                <a:gdLst>
                  <a:gd name="T0" fmla="*/ 106 w 10"/>
                  <a:gd name="T1" fmla="*/ 0 h 7"/>
                  <a:gd name="T2" fmla="*/ 0 w 10"/>
                  <a:gd name="T3" fmla="*/ 10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cubicBezTo>
                      <a:pt x="10" y="0"/>
                      <a:pt x="2" y="5"/>
                      <a:pt x="0" y="7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0" name="Freeform 1348">
                <a:extLst>
                  <a:ext uri="{FF2B5EF4-FFF2-40B4-BE49-F238E27FC236}">
                    <a16:creationId xmlns:a16="http://schemas.microsoft.com/office/drawing/2014/main" id="{6883A6A6-6001-4D01-835E-C0926D942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884"/>
                <a:ext cx="18" cy="7"/>
              </a:xfrm>
              <a:custGeom>
                <a:avLst/>
                <a:gdLst>
                  <a:gd name="T0" fmla="*/ 92 w 8"/>
                  <a:gd name="T1" fmla="*/ 0 h 3"/>
                  <a:gd name="T2" fmla="*/ 0 w 8"/>
                  <a:gd name="T3" fmla="*/ 37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cubicBezTo>
                      <a:pt x="4" y="1"/>
                      <a:pt x="1" y="2"/>
                      <a:pt x="0" y="3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1" name="Freeform 1349">
                <a:extLst>
                  <a:ext uri="{FF2B5EF4-FFF2-40B4-BE49-F238E27FC236}">
                    <a16:creationId xmlns:a16="http://schemas.microsoft.com/office/drawing/2014/main" id="{568B451D-DFA7-4CAB-95F6-9C5FF1A48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4" y="1827"/>
                <a:ext cx="18" cy="14"/>
              </a:xfrm>
              <a:custGeom>
                <a:avLst/>
                <a:gdLst>
                  <a:gd name="T0" fmla="*/ 0 w 8"/>
                  <a:gd name="T1" fmla="*/ 77 h 6"/>
                  <a:gd name="T2" fmla="*/ 92 w 8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cubicBezTo>
                      <a:pt x="8" y="4"/>
                      <a:pt x="8" y="4"/>
                      <a:pt x="8" y="0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2" name="Freeform 1350">
                <a:extLst>
                  <a:ext uri="{FF2B5EF4-FFF2-40B4-BE49-F238E27FC236}">
                    <a16:creationId xmlns:a16="http://schemas.microsoft.com/office/drawing/2014/main" id="{04432378-AE58-490A-9205-7BBD02A79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2087"/>
                <a:ext cx="31" cy="7"/>
              </a:xfrm>
              <a:custGeom>
                <a:avLst/>
                <a:gdLst>
                  <a:gd name="T0" fmla="*/ 153 w 14"/>
                  <a:gd name="T1" fmla="*/ 37 h 3"/>
                  <a:gd name="T2" fmla="*/ 0 w 14"/>
                  <a:gd name="T3" fmla="*/ 12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3">
                    <a:moveTo>
                      <a:pt x="14" y="3"/>
                    </a:moveTo>
                    <a:cubicBezTo>
                      <a:pt x="10" y="1"/>
                      <a:pt x="1" y="0"/>
                      <a:pt x="0" y="1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3" name="Freeform 1351">
                <a:extLst>
                  <a:ext uri="{FF2B5EF4-FFF2-40B4-BE49-F238E27FC236}">
                    <a16:creationId xmlns:a16="http://schemas.microsoft.com/office/drawing/2014/main" id="{314F0439-54B4-4728-B68B-5E1EA85EF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1964"/>
                <a:ext cx="131" cy="219"/>
              </a:xfrm>
              <a:custGeom>
                <a:avLst/>
                <a:gdLst>
                  <a:gd name="T0" fmla="*/ 331 w 59"/>
                  <a:gd name="T1" fmla="*/ 1081 h 93"/>
                  <a:gd name="T2" fmla="*/ 502 w 59"/>
                  <a:gd name="T3" fmla="*/ 954 h 93"/>
                  <a:gd name="T4" fmla="*/ 602 w 59"/>
                  <a:gd name="T5" fmla="*/ 782 h 93"/>
                  <a:gd name="T6" fmla="*/ 602 w 59"/>
                  <a:gd name="T7" fmla="*/ 560 h 93"/>
                  <a:gd name="T8" fmla="*/ 611 w 59"/>
                  <a:gd name="T9" fmla="*/ 339 h 93"/>
                  <a:gd name="T10" fmla="*/ 537 w 59"/>
                  <a:gd name="T11" fmla="*/ 78 h 93"/>
                  <a:gd name="T12" fmla="*/ 286 w 59"/>
                  <a:gd name="T13" fmla="*/ 38 h 93"/>
                  <a:gd name="T14" fmla="*/ 109 w 59"/>
                  <a:gd name="T15" fmla="*/ 134 h 93"/>
                  <a:gd name="T16" fmla="*/ 64 w 59"/>
                  <a:gd name="T17" fmla="*/ 365 h 93"/>
                  <a:gd name="T18" fmla="*/ 20 w 59"/>
                  <a:gd name="T19" fmla="*/ 704 h 93"/>
                  <a:gd name="T20" fmla="*/ 64 w 59"/>
                  <a:gd name="T21" fmla="*/ 848 h 93"/>
                  <a:gd name="T22" fmla="*/ 331 w 59"/>
                  <a:gd name="T23" fmla="*/ 1081 h 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93">
                    <a:moveTo>
                      <a:pt x="30" y="83"/>
                    </a:moveTo>
                    <a:cubicBezTo>
                      <a:pt x="38" y="80"/>
                      <a:pt x="39" y="76"/>
                      <a:pt x="46" y="73"/>
                    </a:cubicBezTo>
                    <a:cubicBezTo>
                      <a:pt x="53" y="70"/>
                      <a:pt x="55" y="66"/>
                      <a:pt x="55" y="60"/>
                    </a:cubicBezTo>
                    <a:cubicBezTo>
                      <a:pt x="56" y="53"/>
                      <a:pt x="55" y="48"/>
                      <a:pt x="55" y="43"/>
                    </a:cubicBezTo>
                    <a:cubicBezTo>
                      <a:pt x="54" y="38"/>
                      <a:pt x="55" y="33"/>
                      <a:pt x="56" y="26"/>
                    </a:cubicBezTo>
                    <a:cubicBezTo>
                      <a:pt x="57" y="19"/>
                      <a:pt x="59" y="13"/>
                      <a:pt x="49" y="6"/>
                    </a:cubicBezTo>
                    <a:cubicBezTo>
                      <a:pt x="40" y="0"/>
                      <a:pt x="36" y="1"/>
                      <a:pt x="26" y="3"/>
                    </a:cubicBezTo>
                    <a:cubicBezTo>
                      <a:pt x="16" y="5"/>
                      <a:pt x="15" y="4"/>
                      <a:pt x="10" y="10"/>
                    </a:cubicBezTo>
                    <a:cubicBezTo>
                      <a:pt x="5" y="16"/>
                      <a:pt x="7" y="21"/>
                      <a:pt x="6" y="28"/>
                    </a:cubicBezTo>
                    <a:cubicBezTo>
                      <a:pt x="4" y="35"/>
                      <a:pt x="0" y="47"/>
                      <a:pt x="2" y="54"/>
                    </a:cubicBezTo>
                    <a:cubicBezTo>
                      <a:pt x="5" y="62"/>
                      <a:pt x="5" y="55"/>
                      <a:pt x="6" y="65"/>
                    </a:cubicBezTo>
                    <a:cubicBezTo>
                      <a:pt x="7" y="75"/>
                      <a:pt x="14" y="93"/>
                      <a:pt x="30" y="8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4" name="Freeform 1352">
                <a:extLst>
                  <a:ext uri="{FF2B5EF4-FFF2-40B4-BE49-F238E27FC236}">
                    <a16:creationId xmlns:a16="http://schemas.microsoft.com/office/drawing/2014/main" id="{B41FCC64-8309-4881-9F5D-8703669CC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1981"/>
                <a:ext cx="51" cy="188"/>
              </a:xfrm>
              <a:custGeom>
                <a:avLst/>
                <a:gdLst>
                  <a:gd name="T0" fmla="*/ 35 w 23"/>
                  <a:gd name="T1" fmla="*/ 348 h 80"/>
                  <a:gd name="T2" fmla="*/ 89 w 23"/>
                  <a:gd name="T3" fmla="*/ 884 h 80"/>
                  <a:gd name="T4" fmla="*/ 251 w 23"/>
                  <a:gd name="T5" fmla="*/ 1011 h 80"/>
                  <a:gd name="T6" fmla="*/ 118 w 23"/>
                  <a:gd name="T7" fmla="*/ 752 h 80"/>
                  <a:gd name="T8" fmla="*/ 78 w 23"/>
                  <a:gd name="T9" fmla="*/ 609 h 80"/>
                  <a:gd name="T10" fmla="*/ 118 w 23"/>
                  <a:gd name="T11" fmla="*/ 270 h 80"/>
                  <a:gd name="T12" fmla="*/ 162 w 23"/>
                  <a:gd name="T13" fmla="*/ 38 h 80"/>
                  <a:gd name="T14" fmla="*/ 197 w 23"/>
                  <a:gd name="T15" fmla="*/ 0 h 80"/>
                  <a:gd name="T16" fmla="*/ 35 w 23"/>
                  <a:gd name="T17" fmla="*/ 348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80">
                    <a:moveTo>
                      <a:pt x="3" y="27"/>
                    </a:moveTo>
                    <a:cubicBezTo>
                      <a:pt x="0" y="44"/>
                      <a:pt x="4" y="64"/>
                      <a:pt x="8" y="68"/>
                    </a:cubicBezTo>
                    <a:cubicBezTo>
                      <a:pt x="15" y="74"/>
                      <a:pt x="15" y="80"/>
                      <a:pt x="23" y="78"/>
                    </a:cubicBezTo>
                    <a:cubicBezTo>
                      <a:pt x="16" y="76"/>
                      <a:pt x="12" y="65"/>
                      <a:pt x="11" y="58"/>
                    </a:cubicBezTo>
                    <a:cubicBezTo>
                      <a:pt x="10" y="48"/>
                      <a:pt x="10" y="55"/>
                      <a:pt x="7" y="47"/>
                    </a:cubicBezTo>
                    <a:cubicBezTo>
                      <a:pt x="5" y="40"/>
                      <a:pt x="9" y="28"/>
                      <a:pt x="11" y="21"/>
                    </a:cubicBezTo>
                    <a:cubicBezTo>
                      <a:pt x="12" y="14"/>
                      <a:pt x="10" y="9"/>
                      <a:pt x="15" y="3"/>
                    </a:cubicBezTo>
                    <a:cubicBezTo>
                      <a:pt x="16" y="2"/>
                      <a:pt x="17" y="1"/>
                      <a:pt x="18" y="0"/>
                    </a:cubicBezTo>
                    <a:cubicBezTo>
                      <a:pt x="11" y="2"/>
                      <a:pt x="6" y="13"/>
                      <a:pt x="3" y="2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5" name="Freeform 1353">
                <a:extLst>
                  <a:ext uri="{FF2B5EF4-FFF2-40B4-BE49-F238E27FC236}">
                    <a16:creationId xmlns:a16="http://schemas.microsoft.com/office/drawing/2014/main" id="{4841EFCB-2A35-496D-820F-C4AF5C03E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1973"/>
                <a:ext cx="44" cy="151"/>
              </a:xfrm>
              <a:custGeom>
                <a:avLst/>
                <a:gdLst>
                  <a:gd name="T0" fmla="*/ 44 w 20"/>
                  <a:gd name="T1" fmla="*/ 28 h 64"/>
                  <a:gd name="T2" fmla="*/ 117 w 20"/>
                  <a:gd name="T3" fmla="*/ 290 h 64"/>
                  <a:gd name="T4" fmla="*/ 106 w 20"/>
                  <a:gd name="T5" fmla="*/ 512 h 64"/>
                  <a:gd name="T6" fmla="*/ 106 w 20"/>
                  <a:gd name="T7" fmla="*/ 734 h 64"/>
                  <a:gd name="T8" fmla="*/ 88 w 20"/>
                  <a:gd name="T9" fmla="*/ 840 h 64"/>
                  <a:gd name="T10" fmla="*/ 202 w 20"/>
                  <a:gd name="T11" fmla="*/ 422 h 64"/>
                  <a:gd name="T12" fmla="*/ 0 w 20"/>
                  <a:gd name="T13" fmla="*/ 0 h 64"/>
                  <a:gd name="T14" fmla="*/ 44 w 20"/>
                  <a:gd name="T15" fmla="*/ 28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64">
                    <a:moveTo>
                      <a:pt x="4" y="2"/>
                    </a:moveTo>
                    <a:cubicBezTo>
                      <a:pt x="14" y="9"/>
                      <a:pt x="12" y="15"/>
                      <a:pt x="11" y="22"/>
                    </a:cubicBezTo>
                    <a:cubicBezTo>
                      <a:pt x="10" y="29"/>
                      <a:pt x="9" y="34"/>
                      <a:pt x="10" y="39"/>
                    </a:cubicBezTo>
                    <a:cubicBezTo>
                      <a:pt x="10" y="44"/>
                      <a:pt x="11" y="49"/>
                      <a:pt x="10" y="56"/>
                    </a:cubicBezTo>
                    <a:cubicBezTo>
                      <a:pt x="10" y="59"/>
                      <a:pt x="10" y="62"/>
                      <a:pt x="8" y="64"/>
                    </a:cubicBezTo>
                    <a:cubicBezTo>
                      <a:pt x="16" y="58"/>
                      <a:pt x="17" y="45"/>
                      <a:pt x="19" y="32"/>
                    </a:cubicBezTo>
                    <a:cubicBezTo>
                      <a:pt x="20" y="18"/>
                      <a:pt x="9" y="3"/>
                      <a:pt x="0" y="0"/>
                    </a:cubicBezTo>
                    <a:cubicBezTo>
                      <a:pt x="1" y="0"/>
                      <a:pt x="2" y="1"/>
                      <a:pt x="4" y="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6" name="Freeform 1354">
                <a:extLst>
                  <a:ext uri="{FF2B5EF4-FFF2-40B4-BE49-F238E27FC236}">
                    <a16:creationId xmlns:a16="http://schemas.microsoft.com/office/drawing/2014/main" id="{69DBCC7D-9333-458B-997A-D9F870037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1782"/>
                <a:ext cx="126" cy="194"/>
              </a:xfrm>
              <a:custGeom>
                <a:avLst/>
                <a:gdLst>
                  <a:gd name="T0" fmla="*/ 225 w 57"/>
                  <a:gd name="T1" fmla="*/ 1086 h 82"/>
                  <a:gd name="T2" fmla="*/ 420 w 57"/>
                  <a:gd name="T3" fmla="*/ 991 h 82"/>
                  <a:gd name="T4" fmla="*/ 617 w 57"/>
                  <a:gd name="T5" fmla="*/ 717 h 82"/>
                  <a:gd name="T6" fmla="*/ 573 w 57"/>
                  <a:gd name="T7" fmla="*/ 409 h 82"/>
                  <a:gd name="T8" fmla="*/ 420 w 57"/>
                  <a:gd name="T9" fmla="*/ 12 h 82"/>
                  <a:gd name="T10" fmla="*/ 133 w 57"/>
                  <a:gd name="T11" fmla="*/ 156 h 82"/>
                  <a:gd name="T12" fmla="*/ 9 w 57"/>
                  <a:gd name="T13" fmla="*/ 492 h 82"/>
                  <a:gd name="T14" fmla="*/ 33 w 57"/>
                  <a:gd name="T15" fmla="*/ 700 h 82"/>
                  <a:gd name="T16" fmla="*/ 64 w 57"/>
                  <a:gd name="T17" fmla="*/ 1036 h 82"/>
                  <a:gd name="T18" fmla="*/ 225 w 57"/>
                  <a:gd name="T19" fmla="*/ 1086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7" h="82">
                    <a:moveTo>
                      <a:pt x="21" y="82"/>
                    </a:moveTo>
                    <a:cubicBezTo>
                      <a:pt x="26" y="82"/>
                      <a:pt x="32" y="79"/>
                      <a:pt x="39" y="75"/>
                    </a:cubicBezTo>
                    <a:cubicBezTo>
                      <a:pt x="46" y="72"/>
                      <a:pt x="57" y="63"/>
                      <a:pt x="57" y="54"/>
                    </a:cubicBezTo>
                    <a:cubicBezTo>
                      <a:pt x="57" y="45"/>
                      <a:pt x="53" y="41"/>
                      <a:pt x="53" y="31"/>
                    </a:cubicBezTo>
                    <a:cubicBezTo>
                      <a:pt x="53" y="22"/>
                      <a:pt x="57" y="1"/>
                      <a:pt x="39" y="1"/>
                    </a:cubicBezTo>
                    <a:cubicBezTo>
                      <a:pt x="21" y="0"/>
                      <a:pt x="18" y="4"/>
                      <a:pt x="12" y="12"/>
                    </a:cubicBezTo>
                    <a:cubicBezTo>
                      <a:pt x="7" y="20"/>
                      <a:pt x="2" y="31"/>
                      <a:pt x="1" y="37"/>
                    </a:cubicBezTo>
                    <a:cubicBezTo>
                      <a:pt x="0" y="44"/>
                      <a:pt x="2" y="47"/>
                      <a:pt x="3" y="53"/>
                    </a:cubicBezTo>
                    <a:cubicBezTo>
                      <a:pt x="5" y="59"/>
                      <a:pt x="1" y="74"/>
                      <a:pt x="6" y="78"/>
                    </a:cubicBezTo>
                    <a:cubicBezTo>
                      <a:pt x="9" y="79"/>
                      <a:pt x="15" y="82"/>
                      <a:pt x="21" y="8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7" name="Freeform 1355">
                <a:extLst>
                  <a:ext uri="{FF2B5EF4-FFF2-40B4-BE49-F238E27FC236}">
                    <a16:creationId xmlns:a16="http://schemas.microsoft.com/office/drawing/2014/main" id="{68ABE0CC-160F-41D6-A0B4-AF9E9D1F4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8" y="1790"/>
                <a:ext cx="53" cy="167"/>
              </a:xfrm>
              <a:custGeom>
                <a:avLst/>
                <a:gdLst>
                  <a:gd name="T0" fmla="*/ 0 w 24"/>
                  <a:gd name="T1" fmla="*/ 913 h 71"/>
                  <a:gd name="T2" fmla="*/ 0 w 24"/>
                  <a:gd name="T3" fmla="*/ 924 h 71"/>
                  <a:gd name="T4" fmla="*/ 239 w 24"/>
                  <a:gd name="T5" fmla="*/ 560 h 71"/>
                  <a:gd name="T6" fmla="*/ 214 w 24"/>
                  <a:gd name="T7" fmla="*/ 261 h 71"/>
                  <a:gd name="T8" fmla="*/ 44 w 24"/>
                  <a:gd name="T9" fmla="*/ 0 h 71"/>
                  <a:gd name="T10" fmla="*/ 108 w 24"/>
                  <a:gd name="T11" fmla="*/ 365 h 71"/>
                  <a:gd name="T12" fmla="*/ 161 w 24"/>
                  <a:gd name="T13" fmla="*/ 663 h 71"/>
                  <a:gd name="T14" fmla="*/ 0 w 24"/>
                  <a:gd name="T15" fmla="*/ 913 h 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71">
                    <a:moveTo>
                      <a:pt x="0" y="70"/>
                    </a:moveTo>
                    <a:cubicBezTo>
                      <a:pt x="0" y="71"/>
                      <a:pt x="0" y="71"/>
                      <a:pt x="0" y="71"/>
                    </a:cubicBezTo>
                    <a:cubicBezTo>
                      <a:pt x="9" y="67"/>
                      <a:pt x="21" y="62"/>
                      <a:pt x="22" y="43"/>
                    </a:cubicBezTo>
                    <a:cubicBezTo>
                      <a:pt x="24" y="24"/>
                      <a:pt x="20" y="26"/>
                      <a:pt x="20" y="20"/>
                    </a:cubicBezTo>
                    <a:cubicBezTo>
                      <a:pt x="20" y="14"/>
                      <a:pt x="15" y="2"/>
                      <a:pt x="4" y="0"/>
                    </a:cubicBezTo>
                    <a:cubicBezTo>
                      <a:pt x="13" y="5"/>
                      <a:pt x="11" y="20"/>
                      <a:pt x="10" y="28"/>
                    </a:cubicBezTo>
                    <a:cubicBezTo>
                      <a:pt x="10" y="38"/>
                      <a:pt x="15" y="42"/>
                      <a:pt x="15" y="51"/>
                    </a:cubicBezTo>
                    <a:cubicBezTo>
                      <a:pt x="14" y="58"/>
                      <a:pt x="7" y="66"/>
                      <a:pt x="0" y="7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8" name="Freeform 1356">
                <a:extLst>
                  <a:ext uri="{FF2B5EF4-FFF2-40B4-BE49-F238E27FC236}">
                    <a16:creationId xmlns:a16="http://schemas.microsoft.com/office/drawing/2014/main" id="{578B150D-295C-425E-924B-E913BBA2F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6" y="1792"/>
                <a:ext cx="75" cy="198"/>
              </a:xfrm>
              <a:custGeom>
                <a:avLst/>
                <a:gdLst>
                  <a:gd name="T0" fmla="*/ 44 w 34"/>
                  <a:gd name="T1" fmla="*/ 811 h 84"/>
                  <a:gd name="T2" fmla="*/ 117 w 34"/>
                  <a:gd name="T3" fmla="*/ 966 h 84"/>
                  <a:gd name="T4" fmla="*/ 364 w 34"/>
                  <a:gd name="T5" fmla="*/ 1023 h 84"/>
                  <a:gd name="T6" fmla="*/ 364 w 34"/>
                  <a:gd name="T7" fmla="*/ 1011 h 84"/>
                  <a:gd name="T8" fmla="*/ 331 w 34"/>
                  <a:gd name="T9" fmla="*/ 1023 h 84"/>
                  <a:gd name="T10" fmla="*/ 170 w 34"/>
                  <a:gd name="T11" fmla="*/ 966 h 84"/>
                  <a:gd name="T12" fmla="*/ 141 w 34"/>
                  <a:gd name="T13" fmla="*/ 644 h 84"/>
                  <a:gd name="T14" fmla="*/ 117 w 34"/>
                  <a:gd name="T15" fmla="*/ 434 h 84"/>
                  <a:gd name="T16" fmla="*/ 238 w 34"/>
                  <a:gd name="T17" fmla="*/ 106 h 84"/>
                  <a:gd name="T18" fmla="*/ 311 w 34"/>
                  <a:gd name="T19" fmla="*/ 0 h 84"/>
                  <a:gd name="T20" fmla="*/ 44 w 34"/>
                  <a:gd name="T21" fmla="*/ 328 h 84"/>
                  <a:gd name="T22" fmla="*/ 44 w 34"/>
                  <a:gd name="T23" fmla="*/ 811 h 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4" h="84">
                    <a:moveTo>
                      <a:pt x="4" y="62"/>
                    </a:moveTo>
                    <a:cubicBezTo>
                      <a:pt x="8" y="70"/>
                      <a:pt x="6" y="69"/>
                      <a:pt x="11" y="74"/>
                    </a:cubicBezTo>
                    <a:cubicBezTo>
                      <a:pt x="16" y="79"/>
                      <a:pt x="22" y="84"/>
                      <a:pt x="34" y="78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3" y="77"/>
                      <a:pt x="32" y="78"/>
                      <a:pt x="31" y="78"/>
                    </a:cubicBezTo>
                    <a:cubicBezTo>
                      <a:pt x="25" y="78"/>
                      <a:pt x="19" y="75"/>
                      <a:pt x="16" y="74"/>
                    </a:cubicBezTo>
                    <a:cubicBezTo>
                      <a:pt x="11" y="70"/>
                      <a:pt x="15" y="55"/>
                      <a:pt x="13" y="49"/>
                    </a:cubicBezTo>
                    <a:cubicBezTo>
                      <a:pt x="12" y="43"/>
                      <a:pt x="10" y="40"/>
                      <a:pt x="11" y="33"/>
                    </a:cubicBezTo>
                    <a:cubicBezTo>
                      <a:pt x="12" y="27"/>
                      <a:pt x="17" y="16"/>
                      <a:pt x="22" y="8"/>
                    </a:cubicBezTo>
                    <a:cubicBezTo>
                      <a:pt x="25" y="5"/>
                      <a:pt x="27" y="2"/>
                      <a:pt x="29" y="0"/>
                    </a:cubicBezTo>
                    <a:cubicBezTo>
                      <a:pt x="14" y="4"/>
                      <a:pt x="7" y="17"/>
                      <a:pt x="4" y="25"/>
                    </a:cubicBezTo>
                    <a:cubicBezTo>
                      <a:pt x="1" y="33"/>
                      <a:pt x="0" y="54"/>
                      <a:pt x="4" y="6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9" name="Freeform 1357">
                <a:extLst>
                  <a:ext uri="{FF2B5EF4-FFF2-40B4-BE49-F238E27FC236}">
                    <a16:creationId xmlns:a16="http://schemas.microsoft.com/office/drawing/2014/main" id="{0E339717-E641-465A-9ED7-F505F0EBB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" y="1601"/>
                <a:ext cx="165" cy="198"/>
              </a:xfrm>
              <a:custGeom>
                <a:avLst/>
                <a:gdLst>
                  <a:gd name="T0" fmla="*/ 649 w 75"/>
                  <a:gd name="T1" fmla="*/ 1023 h 84"/>
                  <a:gd name="T2" fmla="*/ 766 w 75"/>
                  <a:gd name="T3" fmla="*/ 644 h 84"/>
                  <a:gd name="T4" fmla="*/ 638 w 75"/>
                  <a:gd name="T5" fmla="*/ 144 h 84"/>
                  <a:gd name="T6" fmla="*/ 266 w 75"/>
                  <a:gd name="T7" fmla="*/ 78 h 84"/>
                  <a:gd name="T8" fmla="*/ 64 w 75"/>
                  <a:gd name="T9" fmla="*/ 290 h 84"/>
                  <a:gd name="T10" fmla="*/ 20 w 75"/>
                  <a:gd name="T11" fmla="*/ 618 h 84"/>
                  <a:gd name="T12" fmla="*/ 213 w 75"/>
                  <a:gd name="T13" fmla="*/ 889 h 84"/>
                  <a:gd name="T14" fmla="*/ 649 w 75"/>
                  <a:gd name="T15" fmla="*/ 1023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5" h="84">
                    <a:moveTo>
                      <a:pt x="61" y="78"/>
                    </a:moveTo>
                    <a:cubicBezTo>
                      <a:pt x="75" y="70"/>
                      <a:pt x="71" y="62"/>
                      <a:pt x="72" y="49"/>
                    </a:cubicBezTo>
                    <a:cubicBezTo>
                      <a:pt x="73" y="36"/>
                      <a:pt x="70" y="21"/>
                      <a:pt x="60" y="11"/>
                    </a:cubicBezTo>
                    <a:cubicBezTo>
                      <a:pt x="50" y="2"/>
                      <a:pt x="41" y="0"/>
                      <a:pt x="25" y="6"/>
                    </a:cubicBezTo>
                    <a:cubicBezTo>
                      <a:pt x="8" y="11"/>
                      <a:pt x="12" y="12"/>
                      <a:pt x="6" y="22"/>
                    </a:cubicBezTo>
                    <a:cubicBezTo>
                      <a:pt x="0" y="33"/>
                      <a:pt x="0" y="34"/>
                      <a:pt x="2" y="47"/>
                    </a:cubicBezTo>
                    <a:cubicBezTo>
                      <a:pt x="5" y="61"/>
                      <a:pt x="11" y="60"/>
                      <a:pt x="20" y="68"/>
                    </a:cubicBezTo>
                    <a:cubicBezTo>
                      <a:pt x="28" y="76"/>
                      <a:pt x="37" y="84"/>
                      <a:pt x="61" y="7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0" name="Freeform 1358">
                <a:extLst>
                  <a:ext uri="{FF2B5EF4-FFF2-40B4-BE49-F238E27FC236}">
                    <a16:creationId xmlns:a16="http://schemas.microsoft.com/office/drawing/2014/main" id="{D2C459CE-13E9-4526-82A0-66B3E3A1A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2035"/>
                <a:ext cx="47" cy="9"/>
              </a:xfrm>
              <a:custGeom>
                <a:avLst/>
                <a:gdLst>
                  <a:gd name="T0" fmla="*/ 235 w 21"/>
                  <a:gd name="T1" fmla="*/ 45 h 4"/>
                  <a:gd name="T2" fmla="*/ 0 w 21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cubicBezTo>
                      <a:pt x="18" y="0"/>
                      <a:pt x="6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1" name="Freeform 1359">
                <a:extLst>
                  <a:ext uri="{FF2B5EF4-FFF2-40B4-BE49-F238E27FC236}">
                    <a16:creationId xmlns:a16="http://schemas.microsoft.com/office/drawing/2014/main" id="{0D1A09A1-1CC6-4721-97DE-63FF22E9E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" y="2044"/>
                <a:ext cx="7" cy="5"/>
              </a:xfrm>
              <a:custGeom>
                <a:avLst/>
                <a:gdLst>
                  <a:gd name="T0" fmla="*/ 37 w 3"/>
                  <a:gd name="T1" fmla="*/ 33 h 2"/>
                  <a:gd name="T2" fmla="*/ 0 w 3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1" y="2"/>
                      <a:pt x="2" y="1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2" name="Freeform 1360">
                <a:extLst>
                  <a:ext uri="{FF2B5EF4-FFF2-40B4-BE49-F238E27FC236}">
                    <a16:creationId xmlns:a16="http://schemas.microsoft.com/office/drawing/2014/main" id="{8714BF2A-6A9E-42E3-BFCD-7DCF0F95E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5" y="1639"/>
                <a:ext cx="17" cy="122"/>
              </a:xfrm>
              <a:custGeom>
                <a:avLst/>
                <a:gdLst>
                  <a:gd name="T0" fmla="*/ 68 w 8"/>
                  <a:gd name="T1" fmla="*/ 671 h 52"/>
                  <a:gd name="T2" fmla="*/ 77 w 8"/>
                  <a:gd name="T3" fmla="*/ 519 h 52"/>
                  <a:gd name="T4" fmla="*/ 28 w 8"/>
                  <a:gd name="T5" fmla="*/ 375 h 52"/>
                  <a:gd name="T6" fmla="*/ 19 w 8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2">
                    <a:moveTo>
                      <a:pt x="7" y="52"/>
                    </a:moveTo>
                    <a:cubicBezTo>
                      <a:pt x="6" y="47"/>
                      <a:pt x="8" y="44"/>
                      <a:pt x="8" y="40"/>
                    </a:cubicBezTo>
                    <a:cubicBezTo>
                      <a:pt x="7" y="34"/>
                      <a:pt x="5" y="34"/>
                      <a:pt x="3" y="29"/>
                    </a:cubicBezTo>
                    <a:cubicBezTo>
                      <a:pt x="1" y="22"/>
                      <a:pt x="0" y="5"/>
                      <a:pt x="2" y="0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3" name="Freeform 1361">
                <a:extLst>
                  <a:ext uri="{FF2B5EF4-FFF2-40B4-BE49-F238E27FC236}">
                    <a16:creationId xmlns:a16="http://schemas.microsoft.com/office/drawing/2014/main" id="{ED371571-57A6-420E-B7B2-5B7F51D97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1655"/>
                <a:ext cx="23" cy="7"/>
              </a:xfrm>
              <a:custGeom>
                <a:avLst/>
                <a:gdLst>
                  <a:gd name="T0" fmla="*/ 122 w 10"/>
                  <a:gd name="T1" fmla="*/ 37 h 3"/>
                  <a:gd name="T2" fmla="*/ 0 w 10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3">
                    <a:moveTo>
                      <a:pt x="10" y="3"/>
                    </a:moveTo>
                    <a:cubicBezTo>
                      <a:pt x="6" y="2"/>
                      <a:pt x="2" y="2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4" name="Freeform 1362">
                <a:extLst>
                  <a:ext uri="{FF2B5EF4-FFF2-40B4-BE49-F238E27FC236}">
                    <a16:creationId xmlns:a16="http://schemas.microsoft.com/office/drawing/2014/main" id="{BC18A8D3-C8FB-43E2-8AEE-07914146D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" y="1377"/>
                <a:ext cx="194" cy="250"/>
              </a:xfrm>
              <a:custGeom>
                <a:avLst/>
                <a:gdLst>
                  <a:gd name="T0" fmla="*/ 633 w 88"/>
                  <a:gd name="T1" fmla="*/ 1351 h 106"/>
                  <a:gd name="T2" fmla="*/ 888 w 88"/>
                  <a:gd name="T3" fmla="*/ 1073 h 106"/>
                  <a:gd name="T4" fmla="*/ 933 w 88"/>
                  <a:gd name="T5" fmla="*/ 618 h 106"/>
                  <a:gd name="T6" fmla="*/ 816 w 88"/>
                  <a:gd name="T7" fmla="*/ 356 h 106"/>
                  <a:gd name="T8" fmla="*/ 492 w 88"/>
                  <a:gd name="T9" fmla="*/ 134 h 106"/>
                  <a:gd name="T10" fmla="*/ 428 w 88"/>
                  <a:gd name="T11" fmla="*/ 12 h 106"/>
                  <a:gd name="T12" fmla="*/ 117 w 88"/>
                  <a:gd name="T13" fmla="*/ 524 h 106"/>
                  <a:gd name="T14" fmla="*/ 141 w 88"/>
                  <a:gd name="T15" fmla="*/ 958 h 106"/>
                  <a:gd name="T16" fmla="*/ 384 w 88"/>
                  <a:gd name="T17" fmla="*/ 1236 h 106"/>
                  <a:gd name="T18" fmla="*/ 633 w 88"/>
                  <a:gd name="T19" fmla="*/ 1351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8" h="106">
                    <a:moveTo>
                      <a:pt x="59" y="103"/>
                    </a:moveTo>
                    <a:cubicBezTo>
                      <a:pt x="79" y="97"/>
                      <a:pt x="81" y="95"/>
                      <a:pt x="83" y="82"/>
                    </a:cubicBezTo>
                    <a:cubicBezTo>
                      <a:pt x="85" y="68"/>
                      <a:pt x="88" y="56"/>
                      <a:pt x="87" y="47"/>
                    </a:cubicBezTo>
                    <a:cubicBezTo>
                      <a:pt x="86" y="38"/>
                      <a:pt x="84" y="38"/>
                      <a:pt x="76" y="27"/>
                    </a:cubicBezTo>
                    <a:cubicBezTo>
                      <a:pt x="67" y="15"/>
                      <a:pt x="56" y="9"/>
                      <a:pt x="46" y="10"/>
                    </a:cubicBezTo>
                    <a:cubicBezTo>
                      <a:pt x="36" y="11"/>
                      <a:pt x="49" y="0"/>
                      <a:pt x="40" y="1"/>
                    </a:cubicBezTo>
                    <a:cubicBezTo>
                      <a:pt x="31" y="3"/>
                      <a:pt x="20" y="27"/>
                      <a:pt x="11" y="40"/>
                    </a:cubicBezTo>
                    <a:cubicBezTo>
                      <a:pt x="2" y="53"/>
                      <a:pt x="0" y="69"/>
                      <a:pt x="13" y="73"/>
                    </a:cubicBezTo>
                    <a:cubicBezTo>
                      <a:pt x="25" y="78"/>
                      <a:pt x="32" y="86"/>
                      <a:pt x="36" y="94"/>
                    </a:cubicBezTo>
                    <a:cubicBezTo>
                      <a:pt x="40" y="102"/>
                      <a:pt x="51" y="106"/>
                      <a:pt x="59" y="10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5" name="Freeform 1363">
                <a:extLst>
                  <a:ext uri="{FF2B5EF4-FFF2-40B4-BE49-F238E27FC236}">
                    <a16:creationId xmlns:a16="http://schemas.microsoft.com/office/drawing/2014/main" id="{5ED54B27-39BD-471B-9D14-F27486012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1" y="1884"/>
                <a:ext cx="13" cy="9"/>
              </a:xfrm>
              <a:custGeom>
                <a:avLst/>
                <a:gdLst>
                  <a:gd name="T0" fmla="*/ 61 w 6"/>
                  <a:gd name="T1" fmla="*/ 11 h 4"/>
                  <a:gd name="T2" fmla="*/ 20 w 6"/>
                  <a:gd name="T3" fmla="*/ 45 h 4"/>
                  <a:gd name="T4" fmla="*/ 0 w 6"/>
                  <a:gd name="T5" fmla="*/ 0 h 4"/>
                  <a:gd name="T6" fmla="*/ 61 w 6"/>
                  <a:gd name="T7" fmla="*/ 1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cubicBezTo>
                      <a:pt x="4" y="2"/>
                      <a:pt x="4" y="4"/>
                      <a:pt x="2" y="4"/>
                    </a:cubicBezTo>
                    <a:cubicBezTo>
                      <a:pt x="2" y="2"/>
                      <a:pt x="0" y="2"/>
                      <a:pt x="0" y="0"/>
                    </a:cubicBezTo>
                    <a:cubicBezTo>
                      <a:pt x="1" y="1"/>
                      <a:pt x="5" y="2"/>
                      <a:pt x="6" y="1"/>
                    </a:cubicBez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6" name="Freeform 1364">
                <a:extLst>
                  <a:ext uri="{FF2B5EF4-FFF2-40B4-BE49-F238E27FC236}">
                    <a16:creationId xmlns:a16="http://schemas.microsoft.com/office/drawing/2014/main" id="{503A594A-0A36-4A48-95A8-75269F07E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" y="1610"/>
                <a:ext cx="86" cy="180"/>
              </a:xfrm>
              <a:custGeom>
                <a:avLst/>
                <a:gdLst>
                  <a:gd name="T0" fmla="*/ 117 w 39"/>
                  <a:gd name="T1" fmla="*/ 981 h 76"/>
                  <a:gd name="T2" fmla="*/ 238 w 39"/>
                  <a:gd name="T3" fmla="*/ 599 h 76"/>
                  <a:gd name="T4" fmla="*/ 108 w 39"/>
                  <a:gd name="T5" fmla="*/ 95 h 76"/>
                  <a:gd name="T6" fmla="*/ 0 w 39"/>
                  <a:gd name="T7" fmla="*/ 0 h 76"/>
                  <a:gd name="T8" fmla="*/ 291 w 39"/>
                  <a:gd name="T9" fmla="*/ 263 h 76"/>
                  <a:gd name="T10" fmla="*/ 64 w 39"/>
                  <a:gd name="T11" fmla="*/ 1009 h 76"/>
                  <a:gd name="T12" fmla="*/ 9 w 39"/>
                  <a:gd name="T13" fmla="*/ 1009 h 76"/>
                  <a:gd name="T14" fmla="*/ 117 w 39"/>
                  <a:gd name="T15" fmla="*/ 981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76">
                    <a:moveTo>
                      <a:pt x="11" y="74"/>
                    </a:moveTo>
                    <a:cubicBezTo>
                      <a:pt x="25" y="66"/>
                      <a:pt x="21" y="58"/>
                      <a:pt x="22" y="45"/>
                    </a:cubicBezTo>
                    <a:cubicBezTo>
                      <a:pt x="23" y="32"/>
                      <a:pt x="20" y="17"/>
                      <a:pt x="10" y="7"/>
                    </a:cubicBezTo>
                    <a:cubicBezTo>
                      <a:pt x="6" y="4"/>
                      <a:pt x="3" y="2"/>
                      <a:pt x="0" y="0"/>
                    </a:cubicBezTo>
                    <a:cubicBezTo>
                      <a:pt x="11" y="2"/>
                      <a:pt x="21" y="8"/>
                      <a:pt x="27" y="20"/>
                    </a:cubicBezTo>
                    <a:cubicBezTo>
                      <a:pt x="34" y="32"/>
                      <a:pt x="39" y="73"/>
                      <a:pt x="6" y="76"/>
                    </a:cubicBezTo>
                    <a:cubicBezTo>
                      <a:pt x="4" y="76"/>
                      <a:pt x="3" y="76"/>
                      <a:pt x="1" y="76"/>
                    </a:cubicBezTo>
                    <a:cubicBezTo>
                      <a:pt x="4" y="75"/>
                      <a:pt x="7" y="75"/>
                      <a:pt x="11" y="7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7" name="Freeform 1365">
                <a:extLst>
                  <a:ext uri="{FF2B5EF4-FFF2-40B4-BE49-F238E27FC236}">
                    <a16:creationId xmlns:a16="http://schemas.microsoft.com/office/drawing/2014/main" id="{381CBD98-455A-487C-8C9D-5666C1791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325"/>
                <a:ext cx="16" cy="122"/>
              </a:xfrm>
              <a:custGeom>
                <a:avLst/>
                <a:gdLst>
                  <a:gd name="T0" fmla="*/ 48 w 7"/>
                  <a:gd name="T1" fmla="*/ 671 h 52"/>
                  <a:gd name="T2" fmla="*/ 0 w 7"/>
                  <a:gd name="T3" fmla="*/ 0 h 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52">
                    <a:moveTo>
                      <a:pt x="4" y="52"/>
                    </a:moveTo>
                    <a:cubicBezTo>
                      <a:pt x="7" y="38"/>
                      <a:pt x="0" y="6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8" name="Freeform 1366">
                <a:extLst>
                  <a:ext uri="{FF2B5EF4-FFF2-40B4-BE49-F238E27FC236}">
                    <a16:creationId xmlns:a16="http://schemas.microsoft.com/office/drawing/2014/main" id="{AA519C2D-8BCE-4330-AC72-681282F91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3174"/>
                <a:ext cx="210" cy="176"/>
              </a:xfrm>
              <a:custGeom>
                <a:avLst/>
                <a:gdLst>
                  <a:gd name="T0" fmla="*/ 73 w 95"/>
                  <a:gd name="T1" fmla="*/ 969 h 75"/>
                  <a:gd name="T2" fmla="*/ 953 w 95"/>
                  <a:gd name="T3" fmla="*/ 932 h 75"/>
                  <a:gd name="T4" fmla="*/ 953 w 95"/>
                  <a:gd name="T5" fmla="*/ 892 h 75"/>
                  <a:gd name="T6" fmla="*/ 855 w 95"/>
                  <a:gd name="T7" fmla="*/ 28 h 75"/>
                  <a:gd name="T8" fmla="*/ 161 w 95"/>
                  <a:gd name="T9" fmla="*/ 209 h 75"/>
                  <a:gd name="T10" fmla="*/ 64 w 95"/>
                  <a:gd name="T11" fmla="*/ 932 h 75"/>
                  <a:gd name="T12" fmla="*/ 73 w 95"/>
                  <a:gd name="T13" fmla="*/ 96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5" h="75">
                    <a:moveTo>
                      <a:pt x="7" y="75"/>
                    </a:moveTo>
                    <a:cubicBezTo>
                      <a:pt x="38" y="75"/>
                      <a:pt x="64" y="75"/>
                      <a:pt x="88" y="72"/>
                    </a:cubicBezTo>
                    <a:cubicBezTo>
                      <a:pt x="88" y="70"/>
                      <a:pt x="88" y="69"/>
                      <a:pt x="88" y="69"/>
                    </a:cubicBezTo>
                    <a:cubicBezTo>
                      <a:pt x="95" y="26"/>
                      <a:pt x="92" y="5"/>
                      <a:pt x="79" y="2"/>
                    </a:cubicBezTo>
                    <a:cubicBezTo>
                      <a:pt x="70" y="0"/>
                      <a:pt x="30" y="10"/>
                      <a:pt x="15" y="16"/>
                    </a:cubicBezTo>
                    <a:cubicBezTo>
                      <a:pt x="1" y="21"/>
                      <a:pt x="0" y="52"/>
                      <a:pt x="6" y="72"/>
                    </a:cubicBezTo>
                    <a:lnTo>
                      <a:pt x="7" y="7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9" name="Freeform 1367">
                <a:extLst>
                  <a:ext uri="{FF2B5EF4-FFF2-40B4-BE49-F238E27FC236}">
                    <a16:creationId xmlns:a16="http://schemas.microsoft.com/office/drawing/2014/main" id="{AD7C4571-8908-421B-88BB-82353E6AA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2973"/>
                <a:ext cx="42" cy="36"/>
              </a:xfrm>
              <a:custGeom>
                <a:avLst/>
                <a:gdLst>
                  <a:gd name="T0" fmla="*/ 206 w 19"/>
                  <a:gd name="T1" fmla="*/ 0 h 15"/>
                  <a:gd name="T2" fmla="*/ 73 w 19"/>
                  <a:gd name="T3" fmla="*/ 178 h 15"/>
                  <a:gd name="T4" fmla="*/ 0 w 19"/>
                  <a:gd name="T5" fmla="*/ 206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5">
                    <a:moveTo>
                      <a:pt x="19" y="0"/>
                    </a:moveTo>
                    <a:cubicBezTo>
                      <a:pt x="13" y="2"/>
                      <a:pt x="8" y="7"/>
                      <a:pt x="7" y="13"/>
                    </a:cubicBezTo>
                    <a:cubicBezTo>
                      <a:pt x="4" y="12"/>
                      <a:pt x="3" y="14"/>
                      <a:pt x="0" y="15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0" name="Freeform 1368">
                <a:extLst>
                  <a:ext uri="{FF2B5EF4-FFF2-40B4-BE49-F238E27FC236}">
                    <a16:creationId xmlns:a16="http://schemas.microsoft.com/office/drawing/2014/main" id="{B8FA47C7-4929-4C8A-ABC1-A40EDA8F8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" y="2999"/>
                <a:ext cx="13" cy="19"/>
              </a:xfrm>
              <a:custGeom>
                <a:avLst/>
                <a:gdLst>
                  <a:gd name="T0" fmla="*/ 0 w 6"/>
                  <a:gd name="T1" fmla="*/ 0 h 8"/>
                  <a:gd name="T2" fmla="*/ 61 w 6"/>
                  <a:gd name="T3" fmla="*/ 107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cubicBezTo>
                      <a:pt x="3" y="1"/>
                      <a:pt x="5" y="4"/>
                      <a:pt x="6" y="8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1" name="Freeform 1369">
                <a:extLst>
                  <a:ext uri="{FF2B5EF4-FFF2-40B4-BE49-F238E27FC236}">
                    <a16:creationId xmlns:a16="http://schemas.microsoft.com/office/drawing/2014/main" id="{E73B5029-A6EF-4DD9-B032-92EC79CFF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1070"/>
                <a:ext cx="197" cy="323"/>
              </a:xfrm>
              <a:custGeom>
                <a:avLst/>
                <a:gdLst>
                  <a:gd name="T0" fmla="*/ 564 w 89"/>
                  <a:gd name="T1" fmla="*/ 50 h 137"/>
                  <a:gd name="T2" fmla="*/ 901 w 89"/>
                  <a:gd name="T3" fmla="*/ 627 h 137"/>
                  <a:gd name="T4" fmla="*/ 868 w 89"/>
                  <a:gd name="T5" fmla="*/ 1507 h 137"/>
                  <a:gd name="T6" fmla="*/ 283 w 89"/>
                  <a:gd name="T7" fmla="*/ 1785 h 137"/>
                  <a:gd name="T8" fmla="*/ 33 w 89"/>
                  <a:gd name="T9" fmla="*/ 1245 h 137"/>
                  <a:gd name="T10" fmla="*/ 153 w 89"/>
                  <a:gd name="T11" fmla="*/ 340 h 137"/>
                  <a:gd name="T12" fmla="*/ 564 w 89"/>
                  <a:gd name="T13" fmla="*/ 50 h 1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9" h="137">
                    <a:moveTo>
                      <a:pt x="52" y="4"/>
                    </a:moveTo>
                    <a:cubicBezTo>
                      <a:pt x="71" y="8"/>
                      <a:pt x="77" y="23"/>
                      <a:pt x="83" y="48"/>
                    </a:cubicBezTo>
                    <a:cubicBezTo>
                      <a:pt x="88" y="73"/>
                      <a:pt x="89" y="104"/>
                      <a:pt x="80" y="115"/>
                    </a:cubicBezTo>
                    <a:cubicBezTo>
                      <a:pt x="70" y="127"/>
                      <a:pt x="39" y="135"/>
                      <a:pt x="26" y="136"/>
                    </a:cubicBezTo>
                    <a:cubicBezTo>
                      <a:pt x="13" y="137"/>
                      <a:pt x="6" y="112"/>
                      <a:pt x="3" y="95"/>
                    </a:cubicBezTo>
                    <a:cubicBezTo>
                      <a:pt x="0" y="78"/>
                      <a:pt x="7" y="39"/>
                      <a:pt x="14" y="26"/>
                    </a:cubicBezTo>
                    <a:cubicBezTo>
                      <a:pt x="21" y="12"/>
                      <a:pt x="33" y="0"/>
                      <a:pt x="52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2" name="Freeform 1370">
                <a:extLst>
                  <a:ext uri="{FF2B5EF4-FFF2-40B4-BE49-F238E27FC236}">
                    <a16:creationId xmlns:a16="http://schemas.microsoft.com/office/drawing/2014/main" id="{9C4D826A-BDD3-43E5-94C1-D884915AC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4" y="1181"/>
                <a:ext cx="210" cy="316"/>
              </a:xfrm>
              <a:custGeom>
                <a:avLst/>
                <a:gdLst>
                  <a:gd name="T0" fmla="*/ 802 w 95"/>
                  <a:gd name="T1" fmla="*/ 172 h 134"/>
                  <a:gd name="T2" fmla="*/ 464 w 95"/>
                  <a:gd name="T3" fmla="*/ 172 h 134"/>
                  <a:gd name="T4" fmla="*/ 195 w 95"/>
                  <a:gd name="T5" fmla="*/ 1323 h 134"/>
                  <a:gd name="T6" fmla="*/ 420 w 95"/>
                  <a:gd name="T7" fmla="*/ 1745 h 134"/>
                  <a:gd name="T8" fmla="*/ 561 w 95"/>
                  <a:gd name="T9" fmla="*/ 1663 h 134"/>
                  <a:gd name="T10" fmla="*/ 714 w 95"/>
                  <a:gd name="T11" fmla="*/ 1495 h 134"/>
                  <a:gd name="T12" fmla="*/ 993 w 95"/>
                  <a:gd name="T13" fmla="*/ 1113 h 134"/>
                  <a:gd name="T14" fmla="*/ 855 w 95"/>
                  <a:gd name="T15" fmla="*/ 212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5" h="134">
                    <a:moveTo>
                      <a:pt x="74" y="13"/>
                    </a:moveTo>
                    <a:cubicBezTo>
                      <a:pt x="62" y="0"/>
                      <a:pt x="57" y="0"/>
                      <a:pt x="43" y="13"/>
                    </a:cubicBezTo>
                    <a:cubicBezTo>
                      <a:pt x="29" y="27"/>
                      <a:pt x="0" y="54"/>
                      <a:pt x="18" y="101"/>
                    </a:cubicBezTo>
                    <a:cubicBezTo>
                      <a:pt x="26" y="121"/>
                      <a:pt x="31" y="130"/>
                      <a:pt x="39" y="133"/>
                    </a:cubicBezTo>
                    <a:cubicBezTo>
                      <a:pt x="41" y="134"/>
                      <a:pt x="49" y="131"/>
                      <a:pt x="52" y="127"/>
                    </a:cubicBezTo>
                    <a:cubicBezTo>
                      <a:pt x="55" y="123"/>
                      <a:pt x="59" y="118"/>
                      <a:pt x="66" y="114"/>
                    </a:cubicBezTo>
                    <a:cubicBezTo>
                      <a:pt x="82" y="105"/>
                      <a:pt x="90" y="101"/>
                      <a:pt x="92" y="85"/>
                    </a:cubicBezTo>
                    <a:cubicBezTo>
                      <a:pt x="95" y="68"/>
                      <a:pt x="79" y="16"/>
                      <a:pt x="79" y="16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3" name="Freeform 1371">
                <a:extLst>
                  <a:ext uri="{FF2B5EF4-FFF2-40B4-BE49-F238E27FC236}">
                    <a16:creationId xmlns:a16="http://schemas.microsoft.com/office/drawing/2014/main" id="{57C78148-2459-4802-827F-8CA719B9E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1075"/>
                <a:ext cx="254" cy="281"/>
              </a:xfrm>
              <a:custGeom>
                <a:avLst/>
                <a:gdLst>
                  <a:gd name="T0" fmla="*/ 1131 w 115"/>
                  <a:gd name="T1" fmla="*/ 0 h 119"/>
                  <a:gd name="T2" fmla="*/ 1122 w 115"/>
                  <a:gd name="T3" fmla="*/ 1344 h 119"/>
                  <a:gd name="T4" fmla="*/ 517 w 115"/>
                  <a:gd name="T5" fmla="*/ 1488 h 119"/>
                  <a:gd name="T6" fmla="*/ 53 w 115"/>
                  <a:gd name="T7" fmla="*/ 1266 h 119"/>
                  <a:gd name="T8" fmla="*/ 117 w 115"/>
                  <a:gd name="T9" fmla="*/ 106 h 1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119">
                    <a:moveTo>
                      <a:pt x="105" y="0"/>
                    </a:moveTo>
                    <a:cubicBezTo>
                      <a:pt x="115" y="32"/>
                      <a:pt x="111" y="85"/>
                      <a:pt x="104" y="102"/>
                    </a:cubicBezTo>
                    <a:cubicBezTo>
                      <a:pt x="98" y="119"/>
                      <a:pt x="69" y="113"/>
                      <a:pt x="48" y="113"/>
                    </a:cubicBezTo>
                    <a:cubicBezTo>
                      <a:pt x="27" y="113"/>
                      <a:pt x="10" y="112"/>
                      <a:pt x="5" y="96"/>
                    </a:cubicBezTo>
                    <a:cubicBezTo>
                      <a:pt x="0" y="80"/>
                      <a:pt x="4" y="24"/>
                      <a:pt x="11" y="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4" name="Freeform 1372">
                <a:extLst>
                  <a:ext uri="{FF2B5EF4-FFF2-40B4-BE49-F238E27FC236}">
                    <a16:creationId xmlns:a16="http://schemas.microsoft.com/office/drawing/2014/main" id="{CD107EC4-524A-499D-82C9-8C22908BF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3138"/>
                <a:ext cx="195" cy="260"/>
              </a:xfrm>
              <a:custGeom>
                <a:avLst/>
                <a:gdLst>
                  <a:gd name="T0" fmla="*/ 64 w 88"/>
                  <a:gd name="T1" fmla="*/ 820 h 110"/>
                  <a:gd name="T2" fmla="*/ 133 w 88"/>
                  <a:gd name="T3" fmla="*/ 144 h 110"/>
                  <a:gd name="T4" fmla="*/ 849 w 88"/>
                  <a:gd name="T5" fmla="*/ 196 h 110"/>
                  <a:gd name="T6" fmla="*/ 840 w 88"/>
                  <a:gd name="T7" fmla="*/ 1085 h 110"/>
                  <a:gd name="T8" fmla="*/ 751 w 88"/>
                  <a:gd name="T9" fmla="*/ 1454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110">
                    <a:moveTo>
                      <a:pt x="6" y="62"/>
                    </a:moveTo>
                    <a:cubicBezTo>
                      <a:pt x="0" y="36"/>
                      <a:pt x="3" y="22"/>
                      <a:pt x="12" y="11"/>
                    </a:cubicBezTo>
                    <a:cubicBezTo>
                      <a:pt x="22" y="0"/>
                      <a:pt x="69" y="1"/>
                      <a:pt x="78" y="15"/>
                    </a:cubicBezTo>
                    <a:cubicBezTo>
                      <a:pt x="88" y="28"/>
                      <a:pt x="80" y="67"/>
                      <a:pt x="77" y="82"/>
                    </a:cubicBezTo>
                    <a:cubicBezTo>
                      <a:pt x="69" y="110"/>
                      <a:pt x="69" y="110"/>
                      <a:pt x="69" y="11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5" name="Freeform 1373">
                <a:extLst>
                  <a:ext uri="{FF2B5EF4-FFF2-40B4-BE49-F238E27FC236}">
                    <a16:creationId xmlns:a16="http://schemas.microsoft.com/office/drawing/2014/main" id="{AAF1F705-D13B-4C88-B97C-17B7037F3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0" y="3065"/>
                <a:ext cx="246" cy="311"/>
              </a:xfrm>
              <a:custGeom>
                <a:avLst/>
                <a:gdLst>
                  <a:gd name="T0" fmla="*/ 89 w 111"/>
                  <a:gd name="T1" fmla="*/ 704 h 132"/>
                  <a:gd name="T2" fmla="*/ 545 w 111"/>
                  <a:gd name="T3" fmla="*/ 106 h 132"/>
                  <a:gd name="T4" fmla="*/ 796 w 111"/>
                  <a:gd name="T5" fmla="*/ 745 h 132"/>
                  <a:gd name="T6" fmla="*/ 824 w 111"/>
                  <a:gd name="T7" fmla="*/ 1216 h 132"/>
                  <a:gd name="T8" fmla="*/ 1144 w 111"/>
                  <a:gd name="T9" fmla="*/ 1503 h 132"/>
                  <a:gd name="T10" fmla="*/ 1208 w 111"/>
                  <a:gd name="T11" fmla="*/ 1727 h 132"/>
                  <a:gd name="T12" fmla="*/ 1002 w 111"/>
                  <a:gd name="T13" fmla="*/ 1531 h 132"/>
                  <a:gd name="T14" fmla="*/ 545 w 111"/>
                  <a:gd name="T15" fmla="*/ 1678 h 132"/>
                  <a:gd name="T16" fmla="*/ 89 w 111"/>
                  <a:gd name="T17" fmla="*/ 704 h 1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1" h="132">
                    <a:moveTo>
                      <a:pt x="8" y="54"/>
                    </a:moveTo>
                    <a:cubicBezTo>
                      <a:pt x="16" y="9"/>
                      <a:pt x="40" y="0"/>
                      <a:pt x="50" y="8"/>
                    </a:cubicBezTo>
                    <a:cubicBezTo>
                      <a:pt x="58" y="15"/>
                      <a:pt x="68" y="41"/>
                      <a:pt x="73" y="57"/>
                    </a:cubicBezTo>
                    <a:cubicBezTo>
                      <a:pt x="73" y="68"/>
                      <a:pt x="73" y="81"/>
                      <a:pt x="76" y="93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111" y="132"/>
                      <a:pt x="111" y="132"/>
                      <a:pt x="111" y="132"/>
                    </a:cubicBezTo>
                    <a:cubicBezTo>
                      <a:pt x="92" y="117"/>
                      <a:pt x="92" y="117"/>
                      <a:pt x="92" y="117"/>
                    </a:cubicBezTo>
                    <a:cubicBezTo>
                      <a:pt x="50" y="128"/>
                      <a:pt x="50" y="128"/>
                      <a:pt x="50" y="128"/>
                    </a:cubicBezTo>
                    <a:cubicBezTo>
                      <a:pt x="50" y="128"/>
                      <a:pt x="0" y="98"/>
                      <a:pt x="8" y="5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6" name="Freeform 1374">
                <a:extLst>
                  <a:ext uri="{FF2B5EF4-FFF2-40B4-BE49-F238E27FC236}">
                    <a16:creationId xmlns:a16="http://schemas.microsoft.com/office/drawing/2014/main" id="{C3A2680A-2DB1-4D94-BD91-1DC6F9C13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0" y="1415"/>
                <a:ext cx="78" cy="63"/>
              </a:xfrm>
              <a:custGeom>
                <a:avLst/>
                <a:gdLst>
                  <a:gd name="T0" fmla="*/ 388 w 35"/>
                  <a:gd name="T1" fmla="*/ 0 h 27"/>
                  <a:gd name="T2" fmla="*/ 0 w 35"/>
                  <a:gd name="T3" fmla="*/ 343 h 2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" h="27">
                    <a:moveTo>
                      <a:pt x="35" y="0"/>
                    </a:moveTo>
                    <a:cubicBezTo>
                      <a:pt x="3" y="3"/>
                      <a:pt x="5" y="19"/>
                      <a:pt x="0" y="27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7" name="Freeform 1375">
                <a:extLst>
                  <a:ext uri="{FF2B5EF4-FFF2-40B4-BE49-F238E27FC236}">
                    <a16:creationId xmlns:a16="http://schemas.microsoft.com/office/drawing/2014/main" id="{FA38C986-DE93-49DD-88D7-E2312FADA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" y="1556"/>
                <a:ext cx="38" cy="21"/>
              </a:xfrm>
              <a:custGeom>
                <a:avLst/>
                <a:gdLst>
                  <a:gd name="T0" fmla="*/ 0 w 17"/>
                  <a:gd name="T1" fmla="*/ 28 h 9"/>
                  <a:gd name="T2" fmla="*/ 190 w 17"/>
                  <a:gd name="T3" fmla="*/ 114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9">
                    <a:moveTo>
                      <a:pt x="0" y="2"/>
                    </a:moveTo>
                    <a:cubicBezTo>
                      <a:pt x="0" y="2"/>
                      <a:pt x="16" y="0"/>
                      <a:pt x="17" y="9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8" name="Freeform 1376">
                <a:extLst>
                  <a:ext uri="{FF2B5EF4-FFF2-40B4-BE49-F238E27FC236}">
                    <a16:creationId xmlns:a16="http://schemas.microsoft.com/office/drawing/2014/main" id="{E0EB7016-0704-4053-998D-5D454A7BE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3" y="1483"/>
                <a:ext cx="42" cy="80"/>
              </a:xfrm>
              <a:custGeom>
                <a:avLst/>
                <a:gdLst>
                  <a:gd name="T0" fmla="*/ 0 w 19"/>
                  <a:gd name="T1" fmla="*/ 442 h 34"/>
                  <a:gd name="T2" fmla="*/ 195 w 19"/>
                  <a:gd name="T3" fmla="*/ 0 h 3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34">
                    <a:moveTo>
                      <a:pt x="0" y="34"/>
                    </a:moveTo>
                    <a:cubicBezTo>
                      <a:pt x="13" y="16"/>
                      <a:pt x="19" y="6"/>
                      <a:pt x="18" y="0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" name="Freeform 1377">
                <a:extLst>
                  <a:ext uri="{FF2B5EF4-FFF2-40B4-BE49-F238E27FC236}">
                    <a16:creationId xmlns:a16="http://schemas.microsoft.com/office/drawing/2014/main" id="{774C0F57-907E-4768-96C6-BA4B398C0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2" y="1464"/>
                <a:ext cx="35" cy="24"/>
              </a:xfrm>
              <a:custGeom>
                <a:avLst/>
                <a:gdLst>
                  <a:gd name="T0" fmla="*/ 0 w 16"/>
                  <a:gd name="T1" fmla="*/ 0 h 10"/>
                  <a:gd name="T2" fmla="*/ 168 w 16"/>
                  <a:gd name="T3" fmla="*/ 98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0">
                    <a:moveTo>
                      <a:pt x="0" y="0"/>
                    </a:moveTo>
                    <a:cubicBezTo>
                      <a:pt x="2" y="8"/>
                      <a:pt x="7" y="10"/>
                      <a:pt x="16" y="7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" name="Freeform 1378">
                <a:extLst>
                  <a:ext uri="{FF2B5EF4-FFF2-40B4-BE49-F238E27FC236}">
                    <a16:creationId xmlns:a16="http://schemas.microsoft.com/office/drawing/2014/main" id="{0531E71B-D6D5-45B3-AA33-CF5BAFA41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9" y="1601"/>
                <a:ext cx="165" cy="198"/>
              </a:xfrm>
              <a:custGeom>
                <a:avLst/>
                <a:gdLst>
                  <a:gd name="T0" fmla="*/ 150 w 75"/>
                  <a:gd name="T1" fmla="*/ 1023 h 84"/>
                  <a:gd name="T2" fmla="*/ 33 w 75"/>
                  <a:gd name="T3" fmla="*/ 644 h 84"/>
                  <a:gd name="T4" fmla="*/ 161 w 75"/>
                  <a:gd name="T5" fmla="*/ 144 h 84"/>
                  <a:gd name="T6" fmla="*/ 532 w 75"/>
                  <a:gd name="T7" fmla="*/ 78 h 84"/>
                  <a:gd name="T8" fmla="*/ 735 w 75"/>
                  <a:gd name="T9" fmla="*/ 290 h 84"/>
                  <a:gd name="T10" fmla="*/ 779 w 75"/>
                  <a:gd name="T11" fmla="*/ 618 h 84"/>
                  <a:gd name="T12" fmla="*/ 585 w 75"/>
                  <a:gd name="T13" fmla="*/ 889 h 84"/>
                  <a:gd name="T14" fmla="*/ 150 w 75"/>
                  <a:gd name="T15" fmla="*/ 1023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5" h="84">
                    <a:moveTo>
                      <a:pt x="14" y="78"/>
                    </a:moveTo>
                    <a:cubicBezTo>
                      <a:pt x="0" y="70"/>
                      <a:pt x="4" y="62"/>
                      <a:pt x="3" y="49"/>
                    </a:cubicBezTo>
                    <a:cubicBezTo>
                      <a:pt x="2" y="36"/>
                      <a:pt x="5" y="21"/>
                      <a:pt x="15" y="11"/>
                    </a:cubicBezTo>
                    <a:cubicBezTo>
                      <a:pt x="25" y="2"/>
                      <a:pt x="34" y="0"/>
                      <a:pt x="50" y="6"/>
                    </a:cubicBezTo>
                    <a:cubicBezTo>
                      <a:pt x="67" y="11"/>
                      <a:pt x="63" y="12"/>
                      <a:pt x="69" y="22"/>
                    </a:cubicBezTo>
                    <a:cubicBezTo>
                      <a:pt x="75" y="33"/>
                      <a:pt x="75" y="34"/>
                      <a:pt x="73" y="47"/>
                    </a:cubicBezTo>
                    <a:cubicBezTo>
                      <a:pt x="70" y="61"/>
                      <a:pt x="64" y="60"/>
                      <a:pt x="55" y="68"/>
                    </a:cubicBezTo>
                    <a:cubicBezTo>
                      <a:pt x="47" y="76"/>
                      <a:pt x="38" y="84"/>
                      <a:pt x="14" y="7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1" name="Freeform 1379">
                <a:extLst>
                  <a:ext uri="{FF2B5EF4-FFF2-40B4-BE49-F238E27FC236}">
                    <a16:creationId xmlns:a16="http://schemas.microsoft.com/office/drawing/2014/main" id="{2FB4CF38-88C5-408E-863B-AB4774EB6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2134"/>
                <a:ext cx="9" cy="4"/>
              </a:xfrm>
              <a:custGeom>
                <a:avLst/>
                <a:gdLst>
                  <a:gd name="T0" fmla="*/ 0 w 4"/>
                  <a:gd name="T1" fmla="*/ 16 h 2"/>
                  <a:gd name="T2" fmla="*/ 45 w 4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2"/>
                      <a:pt x="2" y="1"/>
                      <a:pt x="4" y="0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2" name="Freeform 1380">
                <a:extLst>
                  <a:ext uri="{FF2B5EF4-FFF2-40B4-BE49-F238E27FC236}">
                    <a16:creationId xmlns:a16="http://schemas.microsoft.com/office/drawing/2014/main" id="{C1EA6FFE-FF8D-462E-A352-29051EBAB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" y="1639"/>
                <a:ext cx="17" cy="122"/>
              </a:xfrm>
              <a:custGeom>
                <a:avLst/>
                <a:gdLst>
                  <a:gd name="T0" fmla="*/ 9 w 8"/>
                  <a:gd name="T1" fmla="*/ 671 h 52"/>
                  <a:gd name="T2" fmla="*/ 0 w 8"/>
                  <a:gd name="T3" fmla="*/ 519 h 52"/>
                  <a:gd name="T4" fmla="*/ 49 w 8"/>
                  <a:gd name="T5" fmla="*/ 375 h 52"/>
                  <a:gd name="T6" fmla="*/ 68 w 8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2">
                    <a:moveTo>
                      <a:pt x="1" y="52"/>
                    </a:moveTo>
                    <a:cubicBezTo>
                      <a:pt x="3" y="47"/>
                      <a:pt x="0" y="44"/>
                      <a:pt x="0" y="40"/>
                    </a:cubicBezTo>
                    <a:cubicBezTo>
                      <a:pt x="1" y="34"/>
                      <a:pt x="3" y="34"/>
                      <a:pt x="5" y="29"/>
                    </a:cubicBezTo>
                    <a:cubicBezTo>
                      <a:pt x="7" y="22"/>
                      <a:pt x="8" y="5"/>
                      <a:pt x="7" y="0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3" name="Freeform 1381">
                <a:extLst>
                  <a:ext uri="{FF2B5EF4-FFF2-40B4-BE49-F238E27FC236}">
                    <a16:creationId xmlns:a16="http://schemas.microsoft.com/office/drawing/2014/main" id="{6F3B13EE-3D93-4737-926B-0E15B55E6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5" y="1655"/>
                <a:ext cx="20" cy="7"/>
              </a:xfrm>
              <a:custGeom>
                <a:avLst/>
                <a:gdLst>
                  <a:gd name="T0" fmla="*/ 0 w 9"/>
                  <a:gd name="T1" fmla="*/ 37 h 3"/>
                  <a:gd name="T2" fmla="*/ 98 w 9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cubicBezTo>
                      <a:pt x="3" y="2"/>
                      <a:pt x="7" y="2"/>
                      <a:pt x="9" y="0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4" name="Freeform 1382">
                <a:extLst>
                  <a:ext uri="{FF2B5EF4-FFF2-40B4-BE49-F238E27FC236}">
                    <a16:creationId xmlns:a16="http://schemas.microsoft.com/office/drawing/2014/main" id="{A4F96B98-8F9F-47A7-9A65-62BDBAA48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" y="1367"/>
                <a:ext cx="198" cy="260"/>
              </a:xfrm>
              <a:custGeom>
                <a:avLst/>
                <a:gdLst>
                  <a:gd name="T0" fmla="*/ 310 w 90"/>
                  <a:gd name="T1" fmla="*/ 1413 h 110"/>
                  <a:gd name="T2" fmla="*/ 53 w 90"/>
                  <a:gd name="T3" fmla="*/ 1135 h 110"/>
                  <a:gd name="T4" fmla="*/ 9 w 90"/>
                  <a:gd name="T5" fmla="*/ 676 h 110"/>
                  <a:gd name="T6" fmla="*/ 125 w 90"/>
                  <a:gd name="T7" fmla="*/ 409 h 110"/>
                  <a:gd name="T8" fmla="*/ 416 w 90"/>
                  <a:gd name="T9" fmla="*/ 12 h 110"/>
                  <a:gd name="T10" fmla="*/ 596 w 90"/>
                  <a:gd name="T11" fmla="*/ 196 h 110"/>
                  <a:gd name="T12" fmla="*/ 851 w 90"/>
                  <a:gd name="T13" fmla="*/ 570 h 110"/>
                  <a:gd name="T14" fmla="*/ 851 w 90"/>
                  <a:gd name="T15" fmla="*/ 988 h 110"/>
                  <a:gd name="T16" fmla="*/ 552 w 90"/>
                  <a:gd name="T17" fmla="*/ 1295 h 110"/>
                  <a:gd name="T18" fmla="*/ 310 w 90"/>
                  <a:gd name="T19" fmla="*/ 1413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0" h="110">
                    <a:moveTo>
                      <a:pt x="29" y="107"/>
                    </a:moveTo>
                    <a:cubicBezTo>
                      <a:pt x="9" y="101"/>
                      <a:pt x="7" y="99"/>
                      <a:pt x="5" y="86"/>
                    </a:cubicBezTo>
                    <a:cubicBezTo>
                      <a:pt x="3" y="72"/>
                      <a:pt x="0" y="60"/>
                      <a:pt x="1" y="51"/>
                    </a:cubicBezTo>
                    <a:cubicBezTo>
                      <a:pt x="2" y="42"/>
                      <a:pt x="4" y="42"/>
                      <a:pt x="12" y="31"/>
                    </a:cubicBezTo>
                    <a:cubicBezTo>
                      <a:pt x="21" y="19"/>
                      <a:pt x="29" y="0"/>
                      <a:pt x="39" y="1"/>
                    </a:cubicBezTo>
                    <a:cubicBezTo>
                      <a:pt x="49" y="2"/>
                      <a:pt x="47" y="13"/>
                      <a:pt x="56" y="15"/>
                    </a:cubicBezTo>
                    <a:cubicBezTo>
                      <a:pt x="65" y="17"/>
                      <a:pt x="71" y="30"/>
                      <a:pt x="80" y="43"/>
                    </a:cubicBezTo>
                    <a:cubicBezTo>
                      <a:pt x="88" y="56"/>
                      <a:pt x="90" y="66"/>
                      <a:pt x="80" y="75"/>
                    </a:cubicBezTo>
                    <a:cubicBezTo>
                      <a:pt x="69" y="83"/>
                      <a:pt x="57" y="90"/>
                      <a:pt x="52" y="98"/>
                    </a:cubicBezTo>
                    <a:cubicBezTo>
                      <a:pt x="48" y="106"/>
                      <a:pt x="37" y="110"/>
                      <a:pt x="29" y="10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5" name="Freeform 1383">
                <a:extLst>
                  <a:ext uri="{FF2B5EF4-FFF2-40B4-BE49-F238E27FC236}">
                    <a16:creationId xmlns:a16="http://schemas.microsoft.com/office/drawing/2014/main" id="{D940C182-6866-44F0-B835-EDC83246A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1610"/>
                <a:ext cx="86" cy="180"/>
              </a:xfrm>
              <a:custGeom>
                <a:avLst/>
                <a:gdLst>
                  <a:gd name="T0" fmla="*/ 302 w 39"/>
                  <a:gd name="T1" fmla="*/ 981 h 76"/>
                  <a:gd name="T2" fmla="*/ 181 w 39"/>
                  <a:gd name="T3" fmla="*/ 599 h 76"/>
                  <a:gd name="T4" fmla="*/ 311 w 39"/>
                  <a:gd name="T5" fmla="*/ 95 h 76"/>
                  <a:gd name="T6" fmla="*/ 419 w 39"/>
                  <a:gd name="T7" fmla="*/ 0 h 76"/>
                  <a:gd name="T8" fmla="*/ 126 w 39"/>
                  <a:gd name="T9" fmla="*/ 263 h 76"/>
                  <a:gd name="T10" fmla="*/ 355 w 39"/>
                  <a:gd name="T11" fmla="*/ 1009 h 76"/>
                  <a:gd name="T12" fmla="*/ 408 w 39"/>
                  <a:gd name="T13" fmla="*/ 1009 h 76"/>
                  <a:gd name="T14" fmla="*/ 302 w 39"/>
                  <a:gd name="T15" fmla="*/ 981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76">
                    <a:moveTo>
                      <a:pt x="28" y="74"/>
                    </a:moveTo>
                    <a:cubicBezTo>
                      <a:pt x="14" y="66"/>
                      <a:pt x="18" y="58"/>
                      <a:pt x="17" y="45"/>
                    </a:cubicBezTo>
                    <a:cubicBezTo>
                      <a:pt x="16" y="32"/>
                      <a:pt x="19" y="17"/>
                      <a:pt x="29" y="7"/>
                    </a:cubicBezTo>
                    <a:cubicBezTo>
                      <a:pt x="33" y="4"/>
                      <a:pt x="36" y="2"/>
                      <a:pt x="39" y="0"/>
                    </a:cubicBezTo>
                    <a:cubicBezTo>
                      <a:pt x="28" y="2"/>
                      <a:pt x="19" y="8"/>
                      <a:pt x="12" y="20"/>
                    </a:cubicBezTo>
                    <a:cubicBezTo>
                      <a:pt x="5" y="32"/>
                      <a:pt x="0" y="73"/>
                      <a:pt x="33" y="76"/>
                    </a:cubicBezTo>
                    <a:cubicBezTo>
                      <a:pt x="35" y="76"/>
                      <a:pt x="37" y="76"/>
                      <a:pt x="38" y="76"/>
                    </a:cubicBezTo>
                    <a:cubicBezTo>
                      <a:pt x="35" y="75"/>
                      <a:pt x="32" y="75"/>
                      <a:pt x="28" y="7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6" name="Freeform 1384">
                <a:extLst>
                  <a:ext uri="{FF2B5EF4-FFF2-40B4-BE49-F238E27FC236}">
                    <a16:creationId xmlns:a16="http://schemas.microsoft.com/office/drawing/2014/main" id="{BDE8BFD4-9BC8-4378-861B-5ED543FF4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4" y="3174"/>
                <a:ext cx="210" cy="176"/>
              </a:xfrm>
              <a:custGeom>
                <a:avLst/>
                <a:gdLst>
                  <a:gd name="T0" fmla="*/ 953 w 95"/>
                  <a:gd name="T1" fmla="*/ 969 h 75"/>
                  <a:gd name="T2" fmla="*/ 73 w 95"/>
                  <a:gd name="T3" fmla="*/ 932 h 75"/>
                  <a:gd name="T4" fmla="*/ 73 w 95"/>
                  <a:gd name="T5" fmla="*/ 892 h 75"/>
                  <a:gd name="T6" fmla="*/ 170 w 95"/>
                  <a:gd name="T7" fmla="*/ 28 h 75"/>
                  <a:gd name="T8" fmla="*/ 864 w 95"/>
                  <a:gd name="T9" fmla="*/ 209 h 75"/>
                  <a:gd name="T10" fmla="*/ 962 w 95"/>
                  <a:gd name="T11" fmla="*/ 932 h 75"/>
                  <a:gd name="T12" fmla="*/ 953 w 95"/>
                  <a:gd name="T13" fmla="*/ 969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5" h="75">
                    <a:moveTo>
                      <a:pt x="88" y="75"/>
                    </a:moveTo>
                    <a:cubicBezTo>
                      <a:pt x="57" y="75"/>
                      <a:pt x="31" y="75"/>
                      <a:pt x="7" y="72"/>
                    </a:cubicBezTo>
                    <a:cubicBezTo>
                      <a:pt x="7" y="70"/>
                      <a:pt x="7" y="69"/>
                      <a:pt x="7" y="69"/>
                    </a:cubicBezTo>
                    <a:cubicBezTo>
                      <a:pt x="0" y="26"/>
                      <a:pt x="4" y="5"/>
                      <a:pt x="16" y="2"/>
                    </a:cubicBezTo>
                    <a:cubicBezTo>
                      <a:pt x="25" y="0"/>
                      <a:pt x="65" y="10"/>
                      <a:pt x="80" y="16"/>
                    </a:cubicBezTo>
                    <a:cubicBezTo>
                      <a:pt x="94" y="21"/>
                      <a:pt x="95" y="52"/>
                      <a:pt x="89" y="72"/>
                    </a:cubicBezTo>
                    <a:lnTo>
                      <a:pt x="88" y="7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7" name="Freeform 1385">
                <a:extLst>
                  <a:ext uri="{FF2B5EF4-FFF2-40B4-BE49-F238E27FC236}">
                    <a16:creationId xmlns:a16="http://schemas.microsoft.com/office/drawing/2014/main" id="{296EEE5A-C688-43B8-8213-72733F591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3" y="1950"/>
                <a:ext cx="215" cy="203"/>
              </a:xfrm>
              <a:custGeom>
                <a:avLst/>
                <a:gdLst>
                  <a:gd name="T0" fmla="*/ 0 w 97"/>
                  <a:gd name="T1" fmla="*/ 50 h 86"/>
                  <a:gd name="T2" fmla="*/ 1057 w 97"/>
                  <a:gd name="T3" fmla="*/ 1131 h 8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7" h="86">
                    <a:moveTo>
                      <a:pt x="0" y="4"/>
                    </a:moveTo>
                    <a:cubicBezTo>
                      <a:pt x="37" y="0"/>
                      <a:pt x="90" y="44"/>
                      <a:pt x="97" y="86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" name="Freeform 1386">
                <a:extLst>
                  <a:ext uri="{FF2B5EF4-FFF2-40B4-BE49-F238E27FC236}">
                    <a16:creationId xmlns:a16="http://schemas.microsoft.com/office/drawing/2014/main" id="{36BDDA05-0CC9-4E7D-AAB5-DB871A6F4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1992"/>
                <a:ext cx="1215" cy="696"/>
              </a:xfrm>
              <a:custGeom>
                <a:avLst/>
                <a:gdLst>
                  <a:gd name="T0" fmla="*/ 5518 w 550"/>
                  <a:gd name="T1" fmla="*/ 3874 h 295"/>
                  <a:gd name="T2" fmla="*/ 5582 w 550"/>
                  <a:gd name="T3" fmla="*/ 1576 h 295"/>
                  <a:gd name="T4" fmla="*/ 4153 w 550"/>
                  <a:gd name="T5" fmla="*/ 66 h 295"/>
                  <a:gd name="T6" fmla="*/ 3245 w 550"/>
                  <a:gd name="T7" fmla="*/ 1302 h 295"/>
                  <a:gd name="T8" fmla="*/ 2967 w 550"/>
                  <a:gd name="T9" fmla="*/ 2076 h 295"/>
                  <a:gd name="T10" fmla="*/ 2684 w 550"/>
                  <a:gd name="T11" fmla="*/ 1302 h 295"/>
                  <a:gd name="T12" fmla="*/ 1781 w 550"/>
                  <a:gd name="T13" fmla="*/ 66 h 295"/>
                  <a:gd name="T14" fmla="*/ 347 w 550"/>
                  <a:gd name="T15" fmla="*/ 1576 h 295"/>
                  <a:gd name="T16" fmla="*/ 411 w 550"/>
                  <a:gd name="T17" fmla="*/ 3874 h 2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0" h="295">
                    <a:moveTo>
                      <a:pt x="512" y="295"/>
                    </a:moveTo>
                    <a:cubicBezTo>
                      <a:pt x="512" y="295"/>
                      <a:pt x="550" y="205"/>
                      <a:pt x="518" y="120"/>
                    </a:cubicBezTo>
                    <a:cubicBezTo>
                      <a:pt x="486" y="32"/>
                      <a:pt x="433" y="0"/>
                      <a:pt x="385" y="5"/>
                    </a:cubicBezTo>
                    <a:cubicBezTo>
                      <a:pt x="352" y="8"/>
                      <a:pt x="294" y="30"/>
                      <a:pt x="301" y="99"/>
                    </a:cubicBezTo>
                    <a:cubicBezTo>
                      <a:pt x="306" y="140"/>
                      <a:pt x="293" y="158"/>
                      <a:pt x="275" y="158"/>
                    </a:cubicBezTo>
                    <a:cubicBezTo>
                      <a:pt x="257" y="158"/>
                      <a:pt x="244" y="140"/>
                      <a:pt x="249" y="99"/>
                    </a:cubicBezTo>
                    <a:cubicBezTo>
                      <a:pt x="256" y="30"/>
                      <a:pt x="199" y="8"/>
                      <a:pt x="165" y="5"/>
                    </a:cubicBezTo>
                    <a:cubicBezTo>
                      <a:pt x="118" y="0"/>
                      <a:pt x="65" y="32"/>
                      <a:pt x="32" y="120"/>
                    </a:cubicBezTo>
                    <a:cubicBezTo>
                      <a:pt x="0" y="205"/>
                      <a:pt x="38" y="295"/>
                      <a:pt x="38" y="295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9" name="Freeform 1387">
                <a:extLst>
                  <a:ext uri="{FF2B5EF4-FFF2-40B4-BE49-F238E27FC236}">
                    <a16:creationId xmlns:a16="http://schemas.microsoft.com/office/drawing/2014/main" id="{CBDF036B-9E9A-48DF-9F54-B3768FA5E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1973"/>
                <a:ext cx="142" cy="184"/>
              </a:xfrm>
              <a:custGeom>
                <a:avLst/>
                <a:gdLst>
                  <a:gd name="T0" fmla="*/ 699 w 64"/>
                  <a:gd name="T1" fmla="*/ 50 h 78"/>
                  <a:gd name="T2" fmla="*/ 0 w 64"/>
                  <a:gd name="T3" fmla="*/ 1024 h 7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4" h="78">
                    <a:moveTo>
                      <a:pt x="64" y="4"/>
                    </a:moveTo>
                    <a:cubicBezTo>
                      <a:pt x="26" y="0"/>
                      <a:pt x="7" y="36"/>
                      <a:pt x="0" y="7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0" name="Freeform 1388">
                <a:extLst>
                  <a:ext uri="{FF2B5EF4-FFF2-40B4-BE49-F238E27FC236}">
                    <a16:creationId xmlns:a16="http://schemas.microsoft.com/office/drawing/2014/main" id="{D0D9F07A-7E42-42B9-9BF3-42C837AFE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3" y="2358"/>
                <a:ext cx="87" cy="377"/>
              </a:xfrm>
              <a:custGeom>
                <a:avLst/>
                <a:gdLst>
                  <a:gd name="T0" fmla="*/ 433 w 39"/>
                  <a:gd name="T1" fmla="*/ 0 h 160"/>
                  <a:gd name="T2" fmla="*/ 279 w 39"/>
                  <a:gd name="T3" fmla="*/ 2092 h 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" h="160">
                    <a:moveTo>
                      <a:pt x="39" y="0"/>
                    </a:moveTo>
                    <a:cubicBezTo>
                      <a:pt x="3" y="31"/>
                      <a:pt x="0" y="120"/>
                      <a:pt x="25" y="16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1" name="Freeform 1389">
                <a:extLst>
                  <a:ext uri="{FF2B5EF4-FFF2-40B4-BE49-F238E27FC236}">
                    <a16:creationId xmlns:a16="http://schemas.microsoft.com/office/drawing/2014/main" id="{2E0D6031-EC64-4424-8F53-3398CCD10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2424"/>
                <a:ext cx="148" cy="403"/>
              </a:xfrm>
              <a:custGeom>
                <a:avLst/>
                <a:gdLst>
                  <a:gd name="T0" fmla="*/ 590 w 67"/>
                  <a:gd name="T1" fmla="*/ 1233 h 171"/>
                  <a:gd name="T2" fmla="*/ 484 w 67"/>
                  <a:gd name="T3" fmla="*/ 773 h 171"/>
                  <a:gd name="T4" fmla="*/ 367 w 67"/>
                  <a:gd name="T5" fmla="*/ 377 h 171"/>
                  <a:gd name="T6" fmla="*/ 141 w 67"/>
                  <a:gd name="T7" fmla="*/ 115 h 171"/>
                  <a:gd name="T8" fmla="*/ 239 w 67"/>
                  <a:gd name="T9" fmla="*/ 1727 h 171"/>
                  <a:gd name="T10" fmla="*/ 420 w 67"/>
                  <a:gd name="T11" fmla="*/ 1989 h 171"/>
                  <a:gd name="T12" fmla="*/ 537 w 67"/>
                  <a:gd name="T13" fmla="*/ 2239 h 171"/>
                  <a:gd name="T14" fmla="*/ 722 w 67"/>
                  <a:gd name="T15" fmla="*/ 1494 h 171"/>
                  <a:gd name="T16" fmla="*/ 590 w 67"/>
                  <a:gd name="T17" fmla="*/ 1233 h 1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7" h="171">
                    <a:moveTo>
                      <a:pt x="55" y="94"/>
                    </a:moveTo>
                    <a:cubicBezTo>
                      <a:pt x="50" y="83"/>
                      <a:pt x="53" y="70"/>
                      <a:pt x="45" y="59"/>
                    </a:cubicBezTo>
                    <a:cubicBezTo>
                      <a:pt x="37" y="47"/>
                      <a:pt x="36" y="43"/>
                      <a:pt x="34" y="29"/>
                    </a:cubicBezTo>
                    <a:cubicBezTo>
                      <a:pt x="32" y="22"/>
                      <a:pt x="25" y="0"/>
                      <a:pt x="13" y="9"/>
                    </a:cubicBezTo>
                    <a:cubicBezTo>
                      <a:pt x="0" y="48"/>
                      <a:pt x="4" y="103"/>
                      <a:pt x="22" y="132"/>
                    </a:cubicBezTo>
                    <a:cubicBezTo>
                      <a:pt x="30" y="135"/>
                      <a:pt x="37" y="142"/>
                      <a:pt x="39" y="152"/>
                    </a:cubicBezTo>
                    <a:cubicBezTo>
                      <a:pt x="41" y="163"/>
                      <a:pt x="46" y="167"/>
                      <a:pt x="50" y="171"/>
                    </a:cubicBezTo>
                    <a:cubicBezTo>
                      <a:pt x="52" y="151"/>
                      <a:pt x="57" y="131"/>
                      <a:pt x="67" y="114"/>
                    </a:cubicBezTo>
                    <a:cubicBezTo>
                      <a:pt x="64" y="106"/>
                      <a:pt x="58" y="102"/>
                      <a:pt x="55" y="9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" name="Freeform 1390">
                <a:extLst>
                  <a:ext uri="{FF2B5EF4-FFF2-40B4-BE49-F238E27FC236}">
                    <a16:creationId xmlns:a16="http://schemas.microsoft.com/office/drawing/2014/main" id="{32159BE2-A5B7-4456-81ED-36A01DA3F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9" y="2565"/>
                <a:ext cx="55" cy="179"/>
              </a:xfrm>
              <a:custGeom>
                <a:avLst/>
                <a:gdLst>
                  <a:gd name="T0" fmla="*/ 20 w 25"/>
                  <a:gd name="T1" fmla="*/ 0 h 76"/>
                  <a:gd name="T2" fmla="*/ 88 w 25"/>
                  <a:gd name="T3" fmla="*/ 327 h 76"/>
                  <a:gd name="T4" fmla="*/ 106 w 25"/>
                  <a:gd name="T5" fmla="*/ 521 h 76"/>
                  <a:gd name="T6" fmla="*/ 266 w 25"/>
                  <a:gd name="T7" fmla="*/ 994 h 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76">
                    <a:moveTo>
                      <a:pt x="2" y="0"/>
                    </a:moveTo>
                    <a:cubicBezTo>
                      <a:pt x="0" y="9"/>
                      <a:pt x="4" y="17"/>
                      <a:pt x="8" y="25"/>
                    </a:cubicBezTo>
                    <a:cubicBezTo>
                      <a:pt x="11" y="33"/>
                      <a:pt x="10" y="32"/>
                      <a:pt x="10" y="40"/>
                    </a:cubicBezTo>
                    <a:cubicBezTo>
                      <a:pt x="9" y="49"/>
                      <a:pt x="14" y="73"/>
                      <a:pt x="25" y="76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3" name="Freeform 1391">
                <a:extLst>
                  <a:ext uri="{FF2B5EF4-FFF2-40B4-BE49-F238E27FC236}">
                    <a16:creationId xmlns:a16="http://schemas.microsoft.com/office/drawing/2014/main" id="{150B8846-B388-414C-96E2-691EEE037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2622"/>
                <a:ext cx="9" cy="47"/>
              </a:xfrm>
              <a:custGeom>
                <a:avLst/>
                <a:gdLst>
                  <a:gd name="T0" fmla="*/ 0 w 4"/>
                  <a:gd name="T1" fmla="*/ 0 h 20"/>
                  <a:gd name="T2" fmla="*/ 25 w 4"/>
                  <a:gd name="T3" fmla="*/ 259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20">
                    <a:moveTo>
                      <a:pt x="0" y="0"/>
                    </a:moveTo>
                    <a:cubicBezTo>
                      <a:pt x="4" y="7"/>
                      <a:pt x="3" y="13"/>
                      <a:pt x="2" y="20"/>
                    </a:cubicBezTo>
                  </a:path>
                </a:pathLst>
              </a:custGeom>
              <a:noFill/>
              <a:ln w="7938" cap="rnd">
                <a:solidFill>
                  <a:srgbClr val="CA6B8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4" name="Freeform 1392">
                <a:extLst>
                  <a:ext uri="{FF2B5EF4-FFF2-40B4-BE49-F238E27FC236}">
                    <a16:creationId xmlns:a16="http://schemas.microsoft.com/office/drawing/2014/main" id="{9F018FFF-835A-4E8B-B3A1-F343E4626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2657"/>
                <a:ext cx="15" cy="17"/>
              </a:xfrm>
              <a:custGeom>
                <a:avLst/>
                <a:gdLst>
                  <a:gd name="T0" fmla="*/ 0 w 7"/>
                  <a:gd name="T1" fmla="*/ 0 h 7"/>
                  <a:gd name="T2" fmla="*/ 69 w 7"/>
                  <a:gd name="T3" fmla="*/ 10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cubicBezTo>
                      <a:pt x="3" y="2"/>
                      <a:pt x="5" y="4"/>
                      <a:pt x="7" y="7"/>
                    </a:cubicBezTo>
                  </a:path>
                </a:pathLst>
              </a:custGeom>
              <a:noFill/>
              <a:ln w="7938" cap="rnd">
                <a:solidFill>
                  <a:srgbClr val="CA6B8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5" name="Freeform 1393">
                <a:extLst>
                  <a:ext uri="{FF2B5EF4-FFF2-40B4-BE49-F238E27FC236}">
                    <a16:creationId xmlns:a16="http://schemas.microsoft.com/office/drawing/2014/main" id="{31E740A4-217F-44E4-BEBB-AF55D51BE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3" y="2513"/>
                <a:ext cx="36" cy="26"/>
              </a:xfrm>
              <a:custGeom>
                <a:avLst/>
                <a:gdLst>
                  <a:gd name="T0" fmla="*/ 0 w 16"/>
                  <a:gd name="T1" fmla="*/ 0 h 11"/>
                  <a:gd name="T2" fmla="*/ 182 w 16"/>
                  <a:gd name="T3" fmla="*/ 144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1">
                    <a:moveTo>
                      <a:pt x="0" y="0"/>
                    </a:moveTo>
                    <a:cubicBezTo>
                      <a:pt x="2" y="8"/>
                      <a:pt x="9" y="9"/>
                      <a:pt x="16" y="11"/>
                    </a:cubicBezTo>
                  </a:path>
                </a:pathLst>
              </a:custGeom>
              <a:noFill/>
              <a:ln w="7938" cap="rnd">
                <a:solidFill>
                  <a:srgbClr val="CA6B8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6" name="Freeform 1394">
                <a:extLst>
                  <a:ext uri="{FF2B5EF4-FFF2-40B4-BE49-F238E27FC236}">
                    <a16:creationId xmlns:a16="http://schemas.microsoft.com/office/drawing/2014/main" id="{474ADE3C-ED98-4AD7-BC6A-F4C1C5FDE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2537"/>
                <a:ext cx="11" cy="28"/>
              </a:xfrm>
              <a:custGeom>
                <a:avLst/>
                <a:gdLst>
                  <a:gd name="T0" fmla="*/ 53 w 5"/>
                  <a:gd name="T1" fmla="*/ 0 h 12"/>
                  <a:gd name="T2" fmla="*/ 9 w 5"/>
                  <a:gd name="T3" fmla="*/ 152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cubicBezTo>
                      <a:pt x="2" y="3"/>
                      <a:pt x="0" y="8"/>
                      <a:pt x="1" y="12"/>
                    </a:cubicBezTo>
                  </a:path>
                </a:pathLst>
              </a:custGeom>
              <a:noFill/>
              <a:ln w="7938" cap="rnd">
                <a:solidFill>
                  <a:srgbClr val="CA6B8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" name="Freeform 1395">
                <a:extLst>
                  <a:ext uri="{FF2B5EF4-FFF2-40B4-BE49-F238E27FC236}">
                    <a16:creationId xmlns:a16="http://schemas.microsoft.com/office/drawing/2014/main" id="{B28B0F16-6D0B-4FA6-9B65-823FA0D14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2740"/>
                <a:ext cx="24" cy="9"/>
              </a:xfrm>
              <a:custGeom>
                <a:avLst/>
                <a:gdLst>
                  <a:gd name="T0" fmla="*/ 0 w 11"/>
                  <a:gd name="T1" fmla="*/ 45 h 4"/>
                  <a:gd name="T2" fmla="*/ 113 w 11"/>
                  <a:gd name="T3" fmla="*/ 45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4">
                    <a:moveTo>
                      <a:pt x="0" y="4"/>
                    </a:moveTo>
                    <a:cubicBezTo>
                      <a:pt x="3" y="0"/>
                      <a:pt x="8" y="0"/>
                      <a:pt x="11" y="4"/>
                    </a:cubicBezTo>
                  </a:path>
                </a:pathLst>
              </a:custGeom>
              <a:noFill/>
              <a:ln w="7938" cap="rnd">
                <a:solidFill>
                  <a:srgbClr val="CA6B8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8" name="Freeform 1396">
                <a:extLst>
                  <a:ext uri="{FF2B5EF4-FFF2-40B4-BE49-F238E27FC236}">
                    <a16:creationId xmlns:a16="http://schemas.microsoft.com/office/drawing/2014/main" id="{613E4F4E-ED32-4863-ABED-3E89AFEAB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2" y="2728"/>
                <a:ext cx="2" cy="12"/>
              </a:xfrm>
              <a:custGeom>
                <a:avLst/>
                <a:gdLst>
                  <a:gd name="T0" fmla="*/ 0 w 1"/>
                  <a:gd name="T1" fmla="*/ 70 h 5"/>
                  <a:gd name="T2" fmla="*/ 8 w 1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0" y="3"/>
                      <a:pt x="0" y="1"/>
                      <a:pt x="1" y="0"/>
                    </a:cubicBezTo>
                  </a:path>
                </a:pathLst>
              </a:custGeom>
              <a:noFill/>
              <a:ln w="7938" cap="rnd">
                <a:solidFill>
                  <a:srgbClr val="CA6B8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9" name="Freeform 1397">
                <a:extLst>
                  <a:ext uri="{FF2B5EF4-FFF2-40B4-BE49-F238E27FC236}">
                    <a16:creationId xmlns:a16="http://schemas.microsoft.com/office/drawing/2014/main" id="{AF83D845-738E-4FBA-828A-8E2A1037B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" y="2358"/>
                <a:ext cx="87" cy="377"/>
              </a:xfrm>
              <a:custGeom>
                <a:avLst/>
                <a:gdLst>
                  <a:gd name="T0" fmla="*/ 0 w 39"/>
                  <a:gd name="T1" fmla="*/ 0 h 160"/>
                  <a:gd name="T2" fmla="*/ 154 w 39"/>
                  <a:gd name="T3" fmla="*/ 2092 h 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" h="160">
                    <a:moveTo>
                      <a:pt x="0" y="0"/>
                    </a:moveTo>
                    <a:cubicBezTo>
                      <a:pt x="36" y="31"/>
                      <a:pt x="39" y="120"/>
                      <a:pt x="14" y="16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0" name="Freeform 1398">
                <a:extLst>
                  <a:ext uri="{FF2B5EF4-FFF2-40B4-BE49-F238E27FC236}">
                    <a16:creationId xmlns:a16="http://schemas.microsoft.com/office/drawing/2014/main" id="{1700A357-C1C4-4E6D-B65D-1AD7D9307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2424"/>
                <a:ext cx="148" cy="403"/>
              </a:xfrm>
              <a:custGeom>
                <a:avLst/>
                <a:gdLst>
                  <a:gd name="T0" fmla="*/ 133 w 67"/>
                  <a:gd name="T1" fmla="*/ 1233 h 171"/>
                  <a:gd name="T2" fmla="*/ 239 w 67"/>
                  <a:gd name="T3" fmla="*/ 773 h 171"/>
                  <a:gd name="T4" fmla="*/ 356 w 67"/>
                  <a:gd name="T5" fmla="*/ 377 h 171"/>
                  <a:gd name="T6" fmla="*/ 581 w 67"/>
                  <a:gd name="T7" fmla="*/ 115 h 171"/>
                  <a:gd name="T8" fmla="*/ 484 w 67"/>
                  <a:gd name="T9" fmla="*/ 1727 h 171"/>
                  <a:gd name="T10" fmla="*/ 303 w 67"/>
                  <a:gd name="T11" fmla="*/ 1989 h 171"/>
                  <a:gd name="T12" fmla="*/ 186 w 67"/>
                  <a:gd name="T13" fmla="*/ 2239 h 171"/>
                  <a:gd name="T14" fmla="*/ 0 w 67"/>
                  <a:gd name="T15" fmla="*/ 1494 h 171"/>
                  <a:gd name="T16" fmla="*/ 133 w 67"/>
                  <a:gd name="T17" fmla="*/ 1233 h 1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7" h="171">
                    <a:moveTo>
                      <a:pt x="12" y="94"/>
                    </a:moveTo>
                    <a:cubicBezTo>
                      <a:pt x="18" y="83"/>
                      <a:pt x="14" y="70"/>
                      <a:pt x="22" y="59"/>
                    </a:cubicBezTo>
                    <a:cubicBezTo>
                      <a:pt x="30" y="47"/>
                      <a:pt x="31" y="43"/>
                      <a:pt x="33" y="29"/>
                    </a:cubicBezTo>
                    <a:cubicBezTo>
                      <a:pt x="35" y="22"/>
                      <a:pt x="43" y="0"/>
                      <a:pt x="54" y="9"/>
                    </a:cubicBezTo>
                    <a:cubicBezTo>
                      <a:pt x="67" y="48"/>
                      <a:pt x="63" y="103"/>
                      <a:pt x="45" y="132"/>
                    </a:cubicBezTo>
                    <a:cubicBezTo>
                      <a:pt x="37" y="135"/>
                      <a:pt x="31" y="142"/>
                      <a:pt x="28" y="152"/>
                    </a:cubicBezTo>
                    <a:cubicBezTo>
                      <a:pt x="26" y="163"/>
                      <a:pt x="21" y="167"/>
                      <a:pt x="17" y="171"/>
                    </a:cubicBezTo>
                    <a:cubicBezTo>
                      <a:pt x="15" y="151"/>
                      <a:pt x="10" y="131"/>
                      <a:pt x="0" y="114"/>
                    </a:cubicBezTo>
                    <a:cubicBezTo>
                      <a:pt x="3" y="106"/>
                      <a:pt x="9" y="102"/>
                      <a:pt x="12" y="9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1" name="Freeform 1399">
                <a:extLst>
                  <a:ext uri="{FF2B5EF4-FFF2-40B4-BE49-F238E27FC236}">
                    <a16:creationId xmlns:a16="http://schemas.microsoft.com/office/drawing/2014/main" id="{C1507D8A-BE4D-499F-B6A2-CE0C4DEB7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" y="2565"/>
                <a:ext cx="55" cy="179"/>
              </a:xfrm>
              <a:custGeom>
                <a:avLst/>
                <a:gdLst>
                  <a:gd name="T0" fmla="*/ 246 w 25"/>
                  <a:gd name="T1" fmla="*/ 0 h 76"/>
                  <a:gd name="T2" fmla="*/ 178 w 25"/>
                  <a:gd name="T3" fmla="*/ 327 h 76"/>
                  <a:gd name="T4" fmla="*/ 161 w 25"/>
                  <a:gd name="T5" fmla="*/ 521 h 76"/>
                  <a:gd name="T6" fmla="*/ 0 w 25"/>
                  <a:gd name="T7" fmla="*/ 994 h 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76">
                    <a:moveTo>
                      <a:pt x="23" y="0"/>
                    </a:moveTo>
                    <a:cubicBezTo>
                      <a:pt x="25" y="9"/>
                      <a:pt x="21" y="17"/>
                      <a:pt x="17" y="25"/>
                    </a:cubicBezTo>
                    <a:cubicBezTo>
                      <a:pt x="14" y="33"/>
                      <a:pt x="15" y="32"/>
                      <a:pt x="15" y="40"/>
                    </a:cubicBezTo>
                    <a:cubicBezTo>
                      <a:pt x="16" y="49"/>
                      <a:pt x="11" y="73"/>
                      <a:pt x="0" y="76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2" name="Freeform 1400">
                <a:extLst>
                  <a:ext uri="{FF2B5EF4-FFF2-40B4-BE49-F238E27FC236}">
                    <a16:creationId xmlns:a16="http://schemas.microsoft.com/office/drawing/2014/main" id="{C57B74B1-24EF-452D-A5C7-D3779ABF5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" y="2622"/>
                <a:ext cx="6" cy="47"/>
              </a:xfrm>
              <a:custGeom>
                <a:avLst/>
                <a:gdLst>
                  <a:gd name="T0" fmla="*/ 24 w 3"/>
                  <a:gd name="T1" fmla="*/ 0 h 20"/>
                  <a:gd name="T2" fmla="*/ 8 w 3"/>
                  <a:gd name="T3" fmla="*/ 259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20">
                    <a:moveTo>
                      <a:pt x="3" y="0"/>
                    </a:moveTo>
                    <a:cubicBezTo>
                      <a:pt x="0" y="7"/>
                      <a:pt x="0" y="13"/>
                      <a:pt x="1" y="20"/>
                    </a:cubicBezTo>
                  </a:path>
                </a:pathLst>
              </a:custGeom>
              <a:noFill/>
              <a:ln w="7938" cap="rnd">
                <a:solidFill>
                  <a:srgbClr val="CA6B8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3" name="Freeform 1401">
                <a:extLst>
                  <a:ext uri="{FF2B5EF4-FFF2-40B4-BE49-F238E27FC236}">
                    <a16:creationId xmlns:a16="http://schemas.microsoft.com/office/drawing/2014/main" id="{1661FF5A-6B71-46BE-8EAF-C99935C6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657"/>
                <a:ext cx="16" cy="17"/>
              </a:xfrm>
              <a:custGeom>
                <a:avLst/>
                <a:gdLst>
                  <a:gd name="T0" fmla="*/ 85 w 7"/>
                  <a:gd name="T1" fmla="*/ 0 h 7"/>
                  <a:gd name="T2" fmla="*/ 0 w 7"/>
                  <a:gd name="T3" fmla="*/ 10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cubicBezTo>
                      <a:pt x="4" y="2"/>
                      <a:pt x="2" y="4"/>
                      <a:pt x="0" y="7"/>
                    </a:cubicBezTo>
                  </a:path>
                </a:pathLst>
              </a:custGeom>
              <a:noFill/>
              <a:ln w="7938" cap="rnd">
                <a:solidFill>
                  <a:srgbClr val="CA6B8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4" name="Freeform 1402">
                <a:extLst>
                  <a:ext uri="{FF2B5EF4-FFF2-40B4-BE49-F238E27FC236}">
                    <a16:creationId xmlns:a16="http://schemas.microsoft.com/office/drawing/2014/main" id="{B8E2EC7A-82DE-4D3F-9B30-CF09D925B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6" y="2513"/>
                <a:ext cx="36" cy="26"/>
              </a:xfrm>
              <a:custGeom>
                <a:avLst/>
                <a:gdLst>
                  <a:gd name="T0" fmla="*/ 182 w 16"/>
                  <a:gd name="T1" fmla="*/ 0 h 11"/>
                  <a:gd name="T2" fmla="*/ 0 w 16"/>
                  <a:gd name="T3" fmla="*/ 144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1">
                    <a:moveTo>
                      <a:pt x="16" y="0"/>
                    </a:moveTo>
                    <a:cubicBezTo>
                      <a:pt x="14" y="8"/>
                      <a:pt x="7" y="9"/>
                      <a:pt x="0" y="11"/>
                    </a:cubicBezTo>
                  </a:path>
                </a:pathLst>
              </a:custGeom>
              <a:noFill/>
              <a:ln w="7938" cap="rnd">
                <a:solidFill>
                  <a:srgbClr val="CA6B8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5" name="Freeform 1403">
                <a:extLst>
                  <a:ext uri="{FF2B5EF4-FFF2-40B4-BE49-F238E27FC236}">
                    <a16:creationId xmlns:a16="http://schemas.microsoft.com/office/drawing/2014/main" id="{9DC21E3C-3DC4-41B3-904F-45F18286A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6" y="2537"/>
                <a:ext cx="11" cy="28"/>
              </a:xfrm>
              <a:custGeom>
                <a:avLst/>
                <a:gdLst>
                  <a:gd name="T0" fmla="*/ 0 w 5"/>
                  <a:gd name="T1" fmla="*/ 0 h 12"/>
                  <a:gd name="T2" fmla="*/ 44 w 5"/>
                  <a:gd name="T3" fmla="*/ 152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2">
                    <a:moveTo>
                      <a:pt x="0" y="0"/>
                    </a:moveTo>
                    <a:cubicBezTo>
                      <a:pt x="3" y="3"/>
                      <a:pt x="5" y="8"/>
                      <a:pt x="4" y="12"/>
                    </a:cubicBezTo>
                  </a:path>
                </a:pathLst>
              </a:custGeom>
              <a:noFill/>
              <a:ln w="7938" cap="rnd">
                <a:solidFill>
                  <a:srgbClr val="CA6B8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6" name="Freeform 1404">
                <a:extLst>
                  <a:ext uri="{FF2B5EF4-FFF2-40B4-BE49-F238E27FC236}">
                    <a16:creationId xmlns:a16="http://schemas.microsoft.com/office/drawing/2014/main" id="{438D7511-3B6B-4A24-A152-ACB368788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2" y="2740"/>
                <a:ext cx="25" cy="9"/>
              </a:xfrm>
              <a:custGeom>
                <a:avLst/>
                <a:gdLst>
                  <a:gd name="T0" fmla="*/ 130 w 11"/>
                  <a:gd name="T1" fmla="*/ 45 h 4"/>
                  <a:gd name="T2" fmla="*/ 0 w 11"/>
                  <a:gd name="T3" fmla="*/ 45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4">
                    <a:moveTo>
                      <a:pt x="11" y="4"/>
                    </a:moveTo>
                    <a:cubicBezTo>
                      <a:pt x="8" y="0"/>
                      <a:pt x="3" y="0"/>
                      <a:pt x="0" y="4"/>
                    </a:cubicBezTo>
                  </a:path>
                </a:pathLst>
              </a:custGeom>
              <a:noFill/>
              <a:ln w="7938" cap="rnd">
                <a:solidFill>
                  <a:srgbClr val="CA6B8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7" name="Freeform 1405">
                <a:extLst>
                  <a:ext uri="{FF2B5EF4-FFF2-40B4-BE49-F238E27FC236}">
                    <a16:creationId xmlns:a16="http://schemas.microsoft.com/office/drawing/2014/main" id="{00EE4BAB-8E16-4F0F-A92B-9E83442CA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728"/>
                <a:ext cx="2" cy="12"/>
              </a:xfrm>
              <a:custGeom>
                <a:avLst/>
                <a:gdLst>
                  <a:gd name="T0" fmla="*/ 8 w 1"/>
                  <a:gd name="T1" fmla="*/ 70 h 5"/>
                  <a:gd name="T2" fmla="*/ 0 w 1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cubicBezTo>
                      <a:pt x="1" y="3"/>
                      <a:pt x="1" y="1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CA6B8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8" name="Freeform 1406">
                <a:extLst>
                  <a:ext uri="{FF2B5EF4-FFF2-40B4-BE49-F238E27FC236}">
                    <a16:creationId xmlns:a16="http://schemas.microsoft.com/office/drawing/2014/main" id="{DFB72A59-8CF2-4C2F-AE47-4B074BF30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6" y="2912"/>
                <a:ext cx="73" cy="26"/>
              </a:xfrm>
              <a:custGeom>
                <a:avLst/>
                <a:gdLst>
                  <a:gd name="T0" fmla="*/ 0 w 33"/>
                  <a:gd name="T1" fmla="*/ 0 h 11"/>
                  <a:gd name="T2" fmla="*/ 356 w 33"/>
                  <a:gd name="T3" fmla="*/ 144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3" h="11">
                    <a:moveTo>
                      <a:pt x="0" y="0"/>
                    </a:moveTo>
                    <a:cubicBezTo>
                      <a:pt x="18" y="1"/>
                      <a:pt x="16" y="3"/>
                      <a:pt x="33" y="1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9" name="Freeform 1407">
                <a:extLst>
                  <a:ext uri="{FF2B5EF4-FFF2-40B4-BE49-F238E27FC236}">
                    <a16:creationId xmlns:a16="http://schemas.microsoft.com/office/drawing/2014/main" id="{5DBA29B2-A335-484B-BE07-CE795D7EC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5" y="2605"/>
                <a:ext cx="27" cy="76"/>
              </a:xfrm>
              <a:custGeom>
                <a:avLst/>
                <a:gdLst>
                  <a:gd name="T0" fmla="*/ 117 w 12"/>
                  <a:gd name="T1" fmla="*/ 0 h 32"/>
                  <a:gd name="T2" fmla="*/ 45 w 12"/>
                  <a:gd name="T3" fmla="*/ 430 h 32"/>
                  <a:gd name="T4" fmla="*/ 137 w 12"/>
                  <a:gd name="T5" fmla="*/ 69 h 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32">
                    <a:moveTo>
                      <a:pt x="10" y="0"/>
                    </a:moveTo>
                    <a:cubicBezTo>
                      <a:pt x="3" y="10"/>
                      <a:pt x="0" y="21"/>
                      <a:pt x="4" y="32"/>
                    </a:cubicBezTo>
                    <a:cubicBezTo>
                      <a:pt x="9" y="26"/>
                      <a:pt x="12" y="12"/>
                      <a:pt x="12" y="5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0" name="Freeform 1408">
                <a:extLst>
                  <a:ext uri="{FF2B5EF4-FFF2-40B4-BE49-F238E27FC236}">
                    <a16:creationId xmlns:a16="http://schemas.microsoft.com/office/drawing/2014/main" id="{A28CD2C4-91C6-4FCD-A034-62AF7A468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" y="2405"/>
                <a:ext cx="22" cy="38"/>
              </a:xfrm>
              <a:custGeom>
                <a:avLst/>
                <a:gdLst>
                  <a:gd name="T0" fmla="*/ 53 w 10"/>
                  <a:gd name="T1" fmla="*/ 0 h 16"/>
                  <a:gd name="T2" fmla="*/ 0 w 10"/>
                  <a:gd name="T3" fmla="*/ 214 h 16"/>
                  <a:gd name="T4" fmla="*/ 106 w 10"/>
                  <a:gd name="T5" fmla="*/ 204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6">
                    <a:moveTo>
                      <a:pt x="5" y="0"/>
                    </a:moveTo>
                    <a:cubicBezTo>
                      <a:pt x="5" y="7"/>
                      <a:pt x="6" y="11"/>
                      <a:pt x="0" y="16"/>
                    </a:cubicBezTo>
                    <a:cubicBezTo>
                      <a:pt x="3" y="14"/>
                      <a:pt x="7" y="14"/>
                      <a:pt x="10" y="15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1" name="Freeform 1409">
                <a:extLst>
                  <a:ext uri="{FF2B5EF4-FFF2-40B4-BE49-F238E27FC236}">
                    <a16:creationId xmlns:a16="http://schemas.microsoft.com/office/drawing/2014/main" id="{E26401F4-CEB1-4729-AE70-14084EAB6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2596"/>
                <a:ext cx="25" cy="71"/>
              </a:xfrm>
              <a:custGeom>
                <a:avLst/>
                <a:gdLst>
                  <a:gd name="T0" fmla="*/ 118 w 11"/>
                  <a:gd name="T1" fmla="*/ 0 h 30"/>
                  <a:gd name="T2" fmla="*/ 0 w 11"/>
                  <a:gd name="T3" fmla="*/ 398 h 30"/>
                  <a:gd name="T4" fmla="*/ 130 w 11"/>
                  <a:gd name="T5" fmla="*/ 40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30">
                    <a:moveTo>
                      <a:pt x="10" y="0"/>
                    </a:moveTo>
                    <a:cubicBezTo>
                      <a:pt x="6" y="1"/>
                      <a:pt x="0" y="26"/>
                      <a:pt x="0" y="30"/>
                    </a:cubicBezTo>
                    <a:cubicBezTo>
                      <a:pt x="8" y="23"/>
                      <a:pt x="9" y="12"/>
                      <a:pt x="11" y="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2" name="Freeform 1410">
                <a:extLst>
                  <a:ext uri="{FF2B5EF4-FFF2-40B4-BE49-F238E27FC236}">
                    <a16:creationId xmlns:a16="http://schemas.microsoft.com/office/drawing/2014/main" id="{F635E459-9D58-4C01-9396-CCABBC8DD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2591"/>
                <a:ext cx="19" cy="73"/>
              </a:xfrm>
              <a:custGeom>
                <a:avLst/>
                <a:gdLst>
                  <a:gd name="T0" fmla="*/ 8 w 9"/>
                  <a:gd name="T1" fmla="*/ 28 h 31"/>
                  <a:gd name="T2" fmla="*/ 84 w 9"/>
                  <a:gd name="T3" fmla="*/ 405 h 31"/>
                  <a:gd name="T4" fmla="*/ 36 w 9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31">
                    <a:moveTo>
                      <a:pt x="1" y="2"/>
                    </a:moveTo>
                    <a:cubicBezTo>
                      <a:pt x="0" y="14"/>
                      <a:pt x="3" y="22"/>
                      <a:pt x="9" y="31"/>
                    </a:cubicBezTo>
                    <a:cubicBezTo>
                      <a:pt x="9" y="21"/>
                      <a:pt x="6" y="9"/>
                      <a:pt x="4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3" name="Freeform 1411">
                <a:extLst>
                  <a:ext uri="{FF2B5EF4-FFF2-40B4-BE49-F238E27FC236}">
                    <a16:creationId xmlns:a16="http://schemas.microsoft.com/office/drawing/2014/main" id="{D10A9FAF-505F-48B9-93E4-3402D8DEC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3" y="2596"/>
                <a:ext cx="20" cy="94"/>
              </a:xfrm>
              <a:custGeom>
                <a:avLst/>
                <a:gdLst>
                  <a:gd name="T0" fmla="*/ 9 w 9"/>
                  <a:gd name="T1" fmla="*/ 49 h 40"/>
                  <a:gd name="T2" fmla="*/ 80 w 9"/>
                  <a:gd name="T3" fmla="*/ 519 h 40"/>
                  <a:gd name="T4" fmla="*/ 80 w 9"/>
                  <a:gd name="T5" fmla="*/ 221 h 40"/>
                  <a:gd name="T6" fmla="*/ 9 w 9"/>
                  <a:gd name="T7" fmla="*/ 0 h 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40">
                    <a:moveTo>
                      <a:pt x="1" y="4"/>
                    </a:moveTo>
                    <a:cubicBezTo>
                      <a:pt x="1" y="14"/>
                      <a:pt x="0" y="33"/>
                      <a:pt x="7" y="40"/>
                    </a:cubicBezTo>
                    <a:cubicBezTo>
                      <a:pt x="8" y="33"/>
                      <a:pt x="9" y="24"/>
                      <a:pt x="7" y="17"/>
                    </a:cubicBezTo>
                    <a:cubicBezTo>
                      <a:pt x="6" y="12"/>
                      <a:pt x="1" y="6"/>
                      <a:pt x="1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4" name="Freeform 1412">
                <a:extLst>
                  <a:ext uri="{FF2B5EF4-FFF2-40B4-BE49-F238E27FC236}">
                    <a16:creationId xmlns:a16="http://schemas.microsoft.com/office/drawing/2014/main" id="{8DA6E102-2DDB-495D-A208-63A6A6F21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0" y="2726"/>
                <a:ext cx="64" cy="101"/>
              </a:xfrm>
              <a:custGeom>
                <a:avLst/>
                <a:gdLst>
                  <a:gd name="T0" fmla="*/ 44 w 29"/>
                  <a:gd name="T1" fmla="*/ 38 h 43"/>
                  <a:gd name="T2" fmla="*/ 161 w 29"/>
                  <a:gd name="T3" fmla="*/ 336 h 43"/>
                  <a:gd name="T4" fmla="*/ 311 w 29"/>
                  <a:gd name="T5" fmla="*/ 557 h 43"/>
                  <a:gd name="T6" fmla="*/ 194 w 29"/>
                  <a:gd name="T7" fmla="*/ 209 h 43"/>
                  <a:gd name="T8" fmla="*/ 0 w 2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43">
                    <a:moveTo>
                      <a:pt x="4" y="3"/>
                    </a:moveTo>
                    <a:cubicBezTo>
                      <a:pt x="6" y="11"/>
                      <a:pt x="12" y="18"/>
                      <a:pt x="15" y="26"/>
                    </a:cubicBezTo>
                    <a:cubicBezTo>
                      <a:pt x="19" y="32"/>
                      <a:pt x="23" y="38"/>
                      <a:pt x="29" y="43"/>
                    </a:cubicBezTo>
                    <a:cubicBezTo>
                      <a:pt x="22" y="35"/>
                      <a:pt x="22" y="26"/>
                      <a:pt x="18" y="16"/>
                    </a:cubicBezTo>
                    <a:cubicBezTo>
                      <a:pt x="14" y="7"/>
                      <a:pt x="6" y="8"/>
                      <a:pt x="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5" name="Freeform 1413">
                <a:extLst>
                  <a:ext uri="{FF2B5EF4-FFF2-40B4-BE49-F238E27FC236}">
                    <a16:creationId xmlns:a16="http://schemas.microsoft.com/office/drawing/2014/main" id="{CBFDB514-48C0-4075-9B88-C45246E53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2" y="2721"/>
                <a:ext cx="73" cy="118"/>
              </a:xfrm>
              <a:custGeom>
                <a:avLst/>
                <a:gdLst>
                  <a:gd name="T0" fmla="*/ 356 w 33"/>
                  <a:gd name="T1" fmla="*/ 0 h 50"/>
                  <a:gd name="T2" fmla="*/ 161 w 33"/>
                  <a:gd name="T3" fmla="*/ 406 h 50"/>
                  <a:gd name="T4" fmla="*/ 9 w 33"/>
                  <a:gd name="T5" fmla="*/ 656 h 50"/>
                  <a:gd name="T6" fmla="*/ 97 w 33"/>
                  <a:gd name="T7" fmla="*/ 500 h 50"/>
                  <a:gd name="T8" fmla="*/ 142 w 33"/>
                  <a:gd name="T9" fmla="*/ 340 h 50"/>
                  <a:gd name="T10" fmla="*/ 314 w 33"/>
                  <a:gd name="T11" fmla="*/ 66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" h="50">
                    <a:moveTo>
                      <a:pt x="33" y="0"/>
                    </a:moveTo>
                    <a:cubicBezTo>
                      <a:pt x="30" y="9"/>
                      <a:pt x="20" y="22"/>
                      <a:pt x="15" y="31"/>
                    </a:cubicBezTo>
                    <a:cubicBezTo>
                      <a:pt x="12" y="38"/>
                      <a:pt x="7" y="45"/>
                      <a:pt x="1" y="50"/>
                    </a:cubicBezTo>
                    <a:cubicBezTo>
                      <a:pt x="0" y="45"/>
                      <a:pt x="6" y="42"/>
                      <a:pt x="9" y="38"/>
                    </a:cubicBezTo>
                    <a:cubicBezTo>
                      <a:pt x="11" y="34"/>
                      <a:pt x="12" y="30"/>
                      <a:pt x="13" y="26"/>
                    </a:cubicBezTo>
                    <a:cubicBezTo>
                      <a:pt x="19" y="9"/>
                      <a:pt x="24" y="13"/>
                      <a:pt x="29" y="5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6" name="Freeform 1414">
                <a:extLst>
                  <a:ext uri="{FF2B5EF4-FFF2-40B4-BE49-F238E27FC236}">
                    <a16:creationId xmlns:a16="http://schemas.microsoft.com/office/drawing/2014/main" id="{5C7D0FF2-A4CB-4498-B725-28DE03582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2424"/>
                <a:ext cx="13" cy="16"/>
              </a:xfrm>
              <a:custGeom>
                <a:avLst/>
                <a:gdLst>
                  <a:gd name="T0" fmla="*/ 20 w 6"/>
                  <a:gd name="T1" fmla="*/ 0 h 7"/>
                  <a:gd name="T2" fmla="*/ 61 w 6"/>
                  <a:gd name="T3" fmla="*/ 73 h 7"/>
                  <a:gd name="T4" fmla="*/ 0 w 6"/>
                  <a:gd name="T5" fmla="*/ 85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cubicBezTo>
                      <a:pt x="3" y="2"/>
                      <a:pt x="4" y="4"/>
                      <a:pt x="6" y="6"/>
                    </a:cubicBezTo>
                    <a:cubicBezTo>
                      <a:pt x="4" y="6"/>
                      <a:pt x="2" y="7"/>
                      <a:pt x="0" y="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7" name="Freeform 1415">
                <a:extLst>
                  <a:ext uri="{FF2B5EF4-FFF2-40B4-BE49-F238E27FC236}">
                    <a16:creationId xmlns:a16="http://schemas.microsoft.com/office/drawing/2014/main" id="{330C8273-D7B0-445D-87A2-7251ACC37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8" y="2044"/>
                <a:ext cx="27" cy="31"/>
              </a:xfrm>
              <a:custGeom>
                <a:avLst/>
                <a:gdLst>
                  <a:gd name="T0" fmla="*/ 45 w 12"/>
                  <a:gd name="T1" fmla="*/ 0 h 13"/>
                  <a:gd name="T2" fmla="*/ 0 w 12"/>
                  <a:gd name="T3" fmla="*/ 57 h 13"/>
                  <a:gd name="T4" fmla="*/ 137 w 12"/>
                  <a:gd name="T5" fmla="*/ 176 h 13"/>
                  <a:gd name="T6" fmla="*/ 56 w 12"/>
                  <a:gd name="T7" fmla="*/ 29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3">
                    <a:moveTo>
                      <a:pt x="4" y="0"/>
                    </a:moveTo>
                    <a:cubicBezTo>
                      <a:pt x="4" y="3"/>
                      <a:pt x="2" y="3"/>
                      <a:pt x="0" y="4"/>
                    </a:cubicBezTo>
                    <a:cubicBezTo>
                      <a:pt x="4" y="7"/>
                      <a:pt x="8" y="10"/>
                      <a:pt x="12" y="13"/>
                    </a:cubicBezTo>
                    <a:cubicBezTo>
                      <a:pt x="11" y="9"/>
                      <a:pt x="7" y="5"/>
                      <a:pt x="5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8" name="Freeform 1416">
                <a:extLst>
                  <a:ext uri="{FF2B5EF4-FFF2-40B4-BE49-F238E27FC236}">
                    <a16:creationId xmlns:a16="http://schemas.microsoft.com/office/drawing/2014/main" id="{98EF9048-C967-4817-98E4-074A3CA41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2068"/>
                <a:ext cx="25" cy="42"/>
              </a:xfrm>
              <a:custGeom>
                <a:avLst/>
                <a:gdLst>
                  <a:gd name="T0" fmla="*/ 82 w 11"/>
                  <a:gd name="T1" fmla="*/ 0 h 18"/>
                  <a:gd name="T2" fmla="*/ 0 w 11"/>
                  <a:gd name="T3" fmla="*/ 229 h 18"/>
                  <a:gd name="T4" fmla="*/ 57 w 11"/>
                  <a:gd name="T5" fmla="*/ 142 h 18"/>
                  <a:gd name="T6" fmla="*/ 130 w 11"/>
                  <a:gd name="T7" fmla="*/ 49 h 18"/>
                  <a:gd name="T8" fmla="*/ 82 w 11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8">
                    <a:moveTo>
                      <a:pt x="7" y="0"/>
                    </a:moveTo>
                    <a:cubicBezTo>
                      <a:pt x="5" y="6"/>
                      <a:pt x="1" y="12"/>
                      <a:pt x="0" y="18"/>
                    </a:cubicBezTo>
                    <a:cubicBezTo>
                      <a:pt x="2" y="16"/>
                      <a:pt x="3" y="13"/>
                      <a:pt x="5" y="11"/>
                    </a:cubicBezTo>
                    <a:cubicBezTo>
                      <a:pt x="7" y="8"/>
                      <a:pt x="9" y="6"/>
                      <a:pt x="11" y="4"/>
                    </a:cubicBezTo>
                    <a:cubicBezTo>
                      <a:pt x="8" y="6"/>
                      <a:pt x="7" y="2"/>
                      <a:pt x="7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" name="Freeform 1417">
                <a:extLst>
                  <a:ext uri="{FF2B5EF4-FFF2-40B4-BE49-F238E27FC236}">
                    <a16:creationId xmlns:a16="http://schemas.microsoft.com/office/drawing/2014/main" id="{3C83A813-21BC-4118-9738-93F3DEDBC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2530"/>
                <a:ext cx="2" cy="19"/>
              </a:xfrm>
              <a:custGeom>
                <a:avLst/>
                <a:gdLst>
                  <a:gd name="T0" fmla="*/ 0 w 1"/>
                  <a:gd name="T1" fmla="*/ 107 h 8"/>
                  <a:gd name="T2" fmla="*/ 8 w 1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cubicBezTo>
                      <a:pt x="0" y="5"/>
                      <a:pt x="1" y="2"/>
                      <a:pt x="1" y="0"/>
                    </a:cubicBezTo>
                  </a:path>
                </a:pathLst>
              </a:custGeom>
              <a:noFill/>
              <a:ln w="7938" cap="rnd">
                <a:solidFill>
                  <a:srgbClr val="EBCCD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0" name="Freeform 1418">
                <a:extLst>
                  <a:ext uri="{FF2B5EF4-FFF2-40B4-BE49-F238E27FC236}">
                    <a16:creationId xmlns:a16="http://schemas.microsoft.com/office/drawing/2014/main" id="{68E6E093-B219-4632-B925-119AED6C5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5" y="2561"/>
                <a:ext cx="7" cy="2"/>
              </a:xfrm>
              <a:custGeom>
                <a:avLst/>
                <a:gdLst>
                  <a:gd name="T0" fmla="*/ 0 w 3"/>
                  <a:gd name="T1" fmla="*/ 8 h 1"/>
                  <a:gd name="T2" fmla="*/ 37 w 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</a:path>
                </a:pathLst>
              </a:custGeom>
              <a:noFill/>
              <a:ln w="7938" cap="rnd">
                <a:solidFill>
                  <a:srgbClr val="EBCCD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" name="Freeform 1419">
                <a:extLst>
                  <a:ext uri="{FF2B5EF4-FFF2-40B4-BE49-F238E27FC236}">
                    <a16:creationId xmlns:a16="http://schemas.microsoft.com/office/drawing/2014/main" id="{653782C9-388B-4A42-BFCD-0347F52EC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" y="2624"/>
                <a:ext cx="14" cy="17"/>
              </a:xfrm>
              <a:custGeom>
                <a:avLst/>
                <a:gdLst>
                  <a:gd name="T0" fmla="*/ 77 w 6"/>
                  <a:gd name="T1" fmla="*/ 0 h 7"/>
                  <a:gd name="T2" fmla="*/ 0 w 6"/>
                  <a:gd name="T3" fmla="*/ 41 h 7"/>
                  <a:gd name="T4" fmla="*/ 77 w 6"/>
                  <a:gd name="T5" fmla="*/ 8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cubicBezTo>
                      <a:pt x="4" y="1"/>
                      <a:pt x="0" y="1"/>
                      <a:pt x="0" y="3"/>
                    </a:cubicBezTo>
                    <a:cubicBezTo>
                      <a:pt x="0" y="7"/>
                      <a:pt x="4" y="6"/>
                      <a:pt x="6" y="6"/>
                    </a:cubicBezTo>
                  </a:path>
                </a:pathLst>
              </a:custGeom>
              <a:noFill/>
              <a:ln w="7938" cap="rnd">
                <a:solidFill>
                  <a:srgbClr val="EBCCD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2" name="Freeform 1420">
                <a:extLst>
                  <a:ext uri="{FF2B5EF4-FFF2-40B4-BE49-F238E27FC236}">
                    <a16:creationId xmlns:a16="http://schemas.microsoft.com/office/drawing/2014/main" id="{96A0FCA0-1D0A-4EFA-AA09-CB911EBDA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7" y="2730"/>
                <a:ext cx="9" cy="5"/>
              </a:xfrm>
              <a:custGeom>
                <a:avLst/>
                <a:gdLst>
                  <a:gd name="T0" fmla="*/ 45 w 4"/>
                  <a:gd name="T1" fmla="*/ 33 h 2"/>
                  <a:gd name="T2" fmla="*/ 0 w 4"/>
                  <a:gd name="T3" fmla="*/ 2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0"/>
                      <a:pt x="2" y="0"/>
                      <a:pt x="0" y="1"/>
                    </a:cubicBezTo>
                  </a:path>
                </a:pathLst>
              </a:custGeom>
              <a:noFill/>
              <a:ln w="7938" cap="rnd">
                <a:solidFill>
                  <a:srgbClr val="EBCCD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3" name="Freeform 1421">
                <a:extLst>
                  <a:ext uri="{FF2B5EF4-FFF2-40B4-BE49-F238E27FC236}">
                    <a16:creationId xmlns:a16="http://schemas.microsoft.com/office/drawing/2014/main" id="{BCA547AA-76BE-4387-98EA-D8CFC43A2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2740"/>
                <a:ext cx="6" cy="9"/>
              </a:xfrm>
              <a:custGeom>
                <a:avLst/>
                <a:gdLst>
                  <a:gd name="T0" fmla="*/ 24 w 3"/>
                  <a:gd name="T1" fmla="*/ 45 h 4"/>
                  <a:gd name="T2" fmla="*/ 8 w 3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1" y="4"/>
                      <a:pt x="0" y="2"/>
                      <a:pt x="1" y="0"/>
                    </a:cubicBezTo>
                  </a:path>
                </a:pathLst>
              </a:custGeom>
              <a:noFill/>
              <a:ln w="7938" cap="rnd">
                <a:solidFill>
                  <a:srgbClr val="EBCCD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4" name="Freeform 1422">
                <a:extLst>
                  <a:ext uri="{FF2B5EF4-FFF2-40B4-BE49-F238E27FC236}">
                    <a16:creationId xmlns:a16="http://schemas.microsoft.com/office/drawing/2014/main" id="{CADF7787-C5F8-4A26-BC66-0A198CE52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3" y="2516"/>
                <a:ext cx="7" cy="7"/>
              </a:xfrm>
              <a:custGeom>
                <a:avLst/>
                <a:gdLst>
                  <a:gd name="T0" fmla="*/ 0 w 3"/>
                  <a:gd name="T1" fmla="*/ 37 h 3"/>
                  <a:gd name="T2" fmla="*/ 37 w 3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2" y="2"/>
                      <a:pt x="3" y="1"/>
                      <a:pt x="3" y="0"/>
                    </a:cubicBezTo>
                  </a:path>
                </a:pathLst>
              </a:custGeom>
              <a:noFill/>
              <a:ln w="7938" cap="rnd">
                <a:solidFill>
                  <a:srgbClr val="EBCCD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5" name="Freeform 1423">
                <a:extLst>
                  <a:ext uri="{FF2B5EF4-FFF2-40B4-BE49-F238E27FC236}">
                    <a16:creationId xmlns:a16="http://schemas.microsoft.com/office/drawing/2014/main" id="{D044162B-14A3-4038-B888-3C02CBC60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6" y="2532"/>
                <a:ext cx="14" cy="17"/>
              </a:xfrm>
              <a:custGeom>
                <a:avLst/>
                <a:gdLst>
                  <a:gd name="T0" fmla="*/ 37 w 6"/>
                  <a:gd name="T1" fmla="*/ 0 h 7"/>
                  <a:gd name="T2" fmla="*/ 77 w 6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0" y="3"/>
                      <a:pt x="5" y="7"/>
                      <a:pt x="6" y="0"/>
                    </a:cubicBezTo>
                  </a:path>
                </a:pathLst>
              </a:custGeom>
              <a:noFill/>
              <a:ln w="7938" cap="rnd">
                <a:solidFill>
                  <a:srgbClr val="EBCCD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6" name="Freeform 1424">
                <a:extLst>
                  <a:ext uri="{FF2B5EF4-FFF2-40B4-BE49-F238E27FC236}">
                    <a16:creationId xmlns:a16="http://schemas.microsoft.com/office/drawing/2014/main" id="{E3553AC7-93AD-4316-A49C-1268F782A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2556"/>
                <a:ext cx="11" cy="2"/>
              </a:xfrm>
              <a:custGeom>
                <a:avLst/>
                <a:gdLst>
                  <a:gd name="T0" fmla="*/ 53 w 5"/>
                  <a:gd name="T1" fmla="*/ 8 h 1"/>
                  <a:gd name="T2" fmla="*/ 0 w 5"/>
                  <a:gd name="T3" fmla="*/ 8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0"/>
                      <a:pt x="1" y="0"/>
                      <a:pt x="0" y="1"/>
                    </a:cubicBezTo>
                  </a:path>
                </a:pathLst>
              </a:custGeom>
              <a:noFill/>
              <a:ln w="7938" cap="rnd">
                <a:solidFill>
                  <a:srgbClr val="EBCCD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7" name="Freeform 1425">
                <a:extLst>
                  <a:ext uri="{FF2B5EF4-FFF2-40B4-BE49-F238E27FC236}">
                    <a16:creationId xmlns:a16="http://schemas.microsoft.com/office/drawing/2014/main" id="{F386E953-9151-4669-913C-988605E97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3" y="2518"/>
                <a:ext cx="4" cy="5"/>
              </a:xfrm>
              <a:custGeom>
                <a:avLst/>
                <a:gdLst>
                  <a:gd name="T0" fmla="*/ 16 w 2"/>
                  <a:gd name="T1" fmla="*/ 33 h 2"/>
                  <a:gd name="T2" fmla="*/ 0 w 2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EBCCD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8" name="Freeform 1426">
                <a:extLst>
                  <a:ext uri="{FF2B5EF4-FFF2-40B4-BE49-F238E27FC236}">
                    <a16:creationId xmlns:a16="http://schemas.microsoft.com/office/drawing/2014/main" id="{79CEDB0C-0B01-4A57-AE10-6D3D64ADF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2627"/>
                <a:ext cx="13" cy="11"/>
              </a:xfrm>
              <a:custGeom>
                <a:avLst/>
                <a:gdLst>
                  <a:gd name="T0" fmla="*/ 61 w 6"/>
                  <a:gd name="T1" fmla="*/ 0 h 5"/>
                  <a:gd name="T2" fmla="*/ 0 w 6"/>
                  <a:gd name="T3" fmla="*/ 20 h 5"/>
                  <a:gd name="T4" fmla="*/ 52 w 6"/>
                  <a:gd name="T5" fmla="*/ 53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cubicBezTo>
                      <a:pt x="5" y="0"/>
                      <a:pt x="0" y="0"/>
                      <a:pt x="0" y="2"/>
                    </a:cubicBezTo>
                    <a:cubicBezTo>
                      <a:pt x="0" y="4"/>
                      <a:pt x="3" y="4"/>
                      <a:pt x="5" y="5"/>
                    </a:cubicBezTo>
                  </a:path>
                </a:pathLst>
              </a:custGeom>
              <a:noFill/>
              <a:ln w="7938" cap="rnd">
                <a:solidFill>
                  <a:srgbClr val="EBCCD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9" name="Freeform 1427">
                <a:extLst>
                  <a:ext uri="{FF2B5EF4-FFF2-40B4-BE49-F238E27FC236}">
                    <a16:creationId xmlns:a16="http://schemas.microsoft.com/office/drawing/2014/main" id="{B61FD928-C66A-4377-B2DE-CE2FFFDB5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9" y="2664"/>
                <a:ext cx="11" cy="12"/>
              </a:xfrm>
              <a:custGeom>
                <a:avLst/>
                <a:gdLst>
                  <a:gd name="T0" fmla="*/ 53 w 5"/>
                  <a:gd name="T1" fmla="*/ 70 h 5"/>
                  <a:gd name="T2" fmla="*/ 0 w 5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4" y="3"/>
                      <a:pt x="2" y="1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EBCCD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0" name="Freeform 1428">
                <a:extLst>
                  <a:ext uri="{FF2B5EF4-FFF2-40B4-BE49-F238E27FC236}">
                    <a16:creationId xmlns:a16="http://schemas.microsoft.com/office/drawing/2014/main" id="{A409B14F-8954-4925-90DA-8C188F6BD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2730"/>
                <a:ext cx="13" cy="3"/>
              </a:xfrm>
              <a:custGeom>
                <a:avLst/>
                <a:gdLst>
                  <a:gd name="T0" fmla="*/ 0 w 6"/>
                  <a:gd name="T1" fmla="*/ 27 h 1"/>
                  <a:gd name="T2" fmla="*/ 61 w 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cubicBezTo>
                      <a:pt x="2" y="1"/>
                      <a:pt x="4" y="1"/>
                      <a:pt x="6" y="0"/>
                    </a:cubicBezTo>
                  </a:path>
                </a:pathLst>
              </a:custGeom>
              <a:noFill/>
              <a:ln w="7938" cap="rnd">
                <a:solidFill>
                  <a:srgbClr val="EBCCD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5" name="Group 1429">
              <a:extLst>
                <a:ext uri="{FF2B5EF4-FFF2-40B4-BE49-F238E27FC236}">
                  <a16:creationId xmlns:a16="http://schemas.microsoft.com/office/drawing/2014/main" id="{FA12FD6F-7B64-4ED1-AABE-C1B81A08F4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0" y="811"/>
              <a:ext cx="1875" cy="2900"/>
              <a:chOff x="1830" y="811"/>
              <a:chExt cx="1875" cy="2900"/>
            </a:xfrm>
          </p:grpSpPr>
          <p:sp>
            <p:nvSpPr>
              <p:cNvPr id="17431" name="Freeform 1430">
                <a:extLst>
                  <a:ext uri="{FF2B5EF4-FFF2-40B4-BE49-F238E27FC236}">
                    <a16:creationId xmlns:a16="http://schemas.microsoft.com/office/drawing/2014/main" id="{17E70391-F527-4A7A-B571-210169AA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8" y="1966"/>
                <a:ext cx="44" cy="26"/>
              </a:xfrm>
              <a:custGeom>
                <a:avLst/>
                <a:gdLst>
                  <a:gd name="T0" fmla="*/ 213 w 20"/>
                  <a:gd name="T1" fmla="*/ 106 h 11"/>
                  <a:gd name="T2" fmla="*/ 169 w 20"/>
                  <a:gd name="T3" fmla="*/ 12 h 11"/>
                  <a:gd name="T4" fmla="*/ 125 w 20"/>
                  <a:gd name="T5" fmla="*/ 118 h 11"/>
                  <a:gd name="T6" fmla="*/ 44 w 20"/>
                  <a:gd name="T7" fmla="*/ 144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1">
                    <a:moveTo>
                      <a:pt x="20" y="8"/>
                    </a:moveTo>
                    <a:cubicBezTo>
                      <a:pt x="19" y="5"/>
                      <a:pt x="18" y="3"/>
                      <a:pt x="16" y="1"/>
                    </a:cubicBezTo>
                    <a:cubicBezTo>
                      <a:pt x="13" y="2"/>
                      <a:pt x="12" y="6"/>
                      <a:pt x="12" y="9"/>
                    </a:cubicBezTo>
                    <a:cubicBezTo>
                      <a:pt x="7" y="0"/>
                      <a:pt x="0" y="2"/>
                      <a:pt x="4" y="11"/>
                    </a:cubicBezTo>
                  </a:path>
                </a:pathLst>
              </a:custGeom>
              <a:noFill/>
              <a:ln w="7938" cap="rnd">
                <a:solidFill>
                  <a:srgbClr val="DD78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Freeform 1431">
                <a:extLst>
                  <a:ext uri="{FF2B5EF4-FFF2-40B4-BE49-F238E27FC236}">
                    <a16:creationId xmlns:a16="http://schemas.microsoft.com/office/drawing/2014/main" id="{40281A40-9262-4E44-AE8C-32059E2D0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" y="1950"/>
                <a:ext cx="117" cy="61"/>
              </a:xfrm>
              <a:custGeom>
                <a:avLst/>
                <a:gdLst>
                  <a:gd name="T0" fmla="*/ 0 w 53"/>
                  <a:gd name="T1" fmla="*/ 49 h 26"/>
                  <a:gd name="T2" fmla="*/ 9 w 53"/>
                  <a:gd name="T3" fmla="*/ 0 h 26"/>
                  <a:gd name="T4" fmla="*/ 33 w 53"/>
                  <a:gd name="T5" fmla="*/ 49 h 26"/>
                  <a:gd name="T6" fmla="*/ 73 w 53"/>
                  <a:gd name="T7" fmla="*/ 12 h 26"/>
                  <a:gd name="T8" fmla="*/ 97 w 53"/>
                  <a:gd name="T9" fmla="*/ 89 h 26"/>
                  <a:gd name="T10" fmla="*/ 170 w 53"/>
                  <a:gd name="T11" fmla="*/ 12 h 26"/>
                  <a:gd name="T12" fmla="*/ 194 w 53"/>
                  <a:gd name="T13" fmla="*/ 89 h 26"/>
                  <a:gd name="T14" fmla="*/ 291 w 53"/>
                  <a:gd name="T15" fmla="*/ 0 h 26"/>
                  <a:gd name="T16" fmla="*/ 311 w 53"/>
                  <a:gd name="T17" fmla="*/ 143 h 26"/>
                  <a:gd name="T18" fmla="*/ 419 w 53"/>
                  <a:gd name="T19" fmla="*/ 77 h 26"/>
                  <a:gd name="T20" fmla="*/ 464 w 53"/>
                  <a:gd name="T21" fmla="*/ 232 h 26"/>
                  <a:gd name="T22" fmla="*/ 536 w 53"/>
                  <a:gd name="T23" fmla="*/ 181 h 26"/>
                  <a:gd name="T24" fmla="*/ 550 w 53"/>
                  <a:gd name="T25" fmla="*/ 336 h 26"/>
                  <a:gd name="T26" fmla="*/ 570 w 53"/>
                  <a:gd name="T27" fmla="*/ 307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3" h="26">
                    <a:moveTo>
                      <a:pt x="0" y="4"/>
                    </a:moveTo>
                    <a:cubicBezTo>
                      <a:pt x="0" y="2"/>
                      <a:pt x="0" y="1"/>
                      <a:pt x="1" y="0"/>
                    </a:cubicBezTo>
                    <a:cubicBezTo>
                      <a:pt x="1" y="1"/>
                      <a:pt x="3" y="2"/>
                      <a:pt x="3" y="4"/>
                    </a:cubicBezTo>
                    <a:cubicBezTo>
                      <a:pt x="3" y="3"/>
                      <a:pt x="7" y="2"/>
                      <a:pt x="7" y="1"/>
                    </a:cubicBezTo>
                    <a:cubicBezTo>
                      <a:pt x="7" y="3"/>
                      <a:pt x="8" y="6"/>
                      <a:pt x="9" y="7"/>
                    </a:cubicBezTo>
                    <a:cubicBezTo>
                      <a:pt x="12" y="6"/>
                      <a:pt x="13" y="3"/>
                      <a:pt x="16" y="1"/>
                    </a:cubicBezTo>
                    <a:cubicBezTo>
                      <a:pt x="16" y="4"/>
                      <a:pt x="18" y="5"/>
                      <a:pt x="18" y="7"/>
                    </a:cubicBezTo>
                    <a:cubicBezTo>
                      <a:pt x="20" y="4"/>
                      <a:pt x="23" y="1"/>
                      <a:pt x="27" y="0"/>
                    </a:cubicBezTo>
                    <a:cubicBezTo>
                      <a:pt x="28" y="4"/>
                      <a:pt x="28" y="7"/>
                      <a:pt x="29" y="11"/>
                    </a:cubicBezTo>
                    <a:cubicBezTo>
                      <a:pt x="32" y="10"/>
                      <a:pt x="35" y="7"/>
                      <a:pt x="39" y="6"/>
                    </a:cubicBezTo>
                    <a:cubicBezTo>
                      <a:pt x="41" y="10"/>
                      <a:pt x="39" y="16"/>
                      <a:pt x="43" y="18"/>
                    </a:cubicBezTo>
                    <a:cubicBezTo>
                      <a:pt x="44" y="16"/>
                      <a:pt x="47" y="14"/>
                      <a:pt x="50" y="14"/>
                    </a:cubicBezTo>
                    <a:cubicBezTo>
                      <a:pt x="50" y="18"/>
                      <a:pt x="48" y="23"/>
                      <a:pt x="51" y="26"/>
                    </a:cubicBezTo>
                    <a:cubicBezTo>
                      <a:pt x="52" y="26"/>
                      <a:pt x="53" y="25"/>
                      <a:pt x="53" y="24"/>
                    </a:cubicBezTo>
                  </a:path>
                </a:pathLst>
              </a:custGeom>
              <a:noFill/>
              <a:ln w="7938" cap="rnd">
                <a:solidFill>
                  <a:srgbClr val="DD78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Freeform 1432">
                <a:extLst>
                  <a:ext uri="{FF2B5EF4-FFF2-40B4-BE49-F238E27FC236}">
                    <a16:creationId xmlns:a16="http://schemas.microsoft.com/office/drawing/2014/main" id="{09E049F7-ABC9-47DD-9630-B0FAFB5DB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2355"/>
                <a:ext cx="49" cy="57"/>
              </a:xfrm>
              <a:custGeom>
                <a:avLst/>
                <a:gdLst>
                  <a:gd name="T0" fmla="*/ 0 w 22"/>
                  <a:gd name="T1" fmla="*/ 40 h 24"/>
                  <a:gd name="T2" fmla="*/ 65 w 22"/>
                  <a:gd name="T3" fmla="*/ 0 h 24"/>
                  <a:gd name="T4" fmla="*/ 45 w 22"/>
                  <a:gd name="T5" fmla="*/ 95 h 24"/>
                  <a:gd name="T6" fmla="*/ 118 w 22"/>
                  <a:gd name="T7" fmla="*/ 78 h 24"/>
                  <a:gd name="T8" fmla="*/ 80 w 22"/>
                  <a:gd name="T9" fmla="*/ 164 h 24"/>
                  <a:gd name="T10" fmla="*/ 154 w 22"/>
                  <a:gd name="T11" fmla="*/ 147 h 24"/>
                  <a:gd name="T12" fmla="*/ 118 w 22"/>
                  <a:gd name="T13" fmla="*/ 214 h 24"/>
                  <a:gd name="T14" fmla="*/ 234 w 22"/>
                  <a:gd name="T15" fmla="*/ 214 h 24"/>
                  <a:gd name="T16" fmla="*/ 154 w 22"/>
                  <a:gd name="T17" fmla="*/ 32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24">
                    <a:moveTo>
                      <a:pt x="0" y="3"/>
                    </a:moveTo>
                    <a:cubicBezTo>
                      <a:pt x="2" y="2"/>
                      <a:pt x="4" y="1"/>
                      <a:pt x="6" y="0"/>
                    </a:cubicBezTo>
                    <a:cubicBezTo>
                      <a:pt x="5" y="2"/>
                      <a:pt x="4" y="4"/>
                      <a:pt x="4" y="7"/>
                    </a:cubicBezTo>
                    <a:cubicBezTo>
                      <a:pt x="6" y="6"/>
                      <a:pt x="9" y="6"/>
                      <a:pt x="11" y="6"/>
                    </a:cubicBezTo>
                    <a:cubicBezTo>
                      <a:pt x="10" y="7"/>
                      <a:pt x="8" y="10"/>
                      <a:pt x="7" y="12"/>
                    </a:cubicBezTo>
                    <a:cubicBezTo>
                      <a:pt x="10" y="12"/>
                      <a:pt x="12" y="12"/>
                      <a:pt x="14" y="11"/>
                    </a:cubicBezTo>
                    <a:cubicBezTo>
                      <a:pt x="13" y="13"/>
                      <a:pt x="12" y="15"/>
                      <a:pt x="11" y="16"/>
                    </a:cubicBezTo>
                    <a:cubicBezTo>
                      <a:pt x="15" y="17"/>
                      <a:pt x="18" y="16"/>
                      <a:pt x="21" y="16"/>
                    </a:cubicBezTo>
                    <a:cubicBezTo>
                      <a:pt x="22" y="20"/>
                      <a:pt x="16" y="22"/>
                      <a:pt x="14" y="24"/>
                    </a:cubicBezTo>
                  </a:path>
                </a:pathLst>
              </a:custGeom>
              <a:noFill/>
              <a:ln w="7938" cap="rnd">
                <a:solidFill>
                  <a:srgbClr val="DD78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Freeform 1433">
                <a:extLst>
                  <a:ext uri="{FF2B5EF4-FFF2-40B4-BE49-F238E27FC236}">
                    <a16:creationId xmlns:a16="http://schemas.microsoft.com/office/drawing/2014/main" id="{4BD5709E-A9FB-4DA8-93CD-B33C911C6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5" y="2355"/>
                <a:ext cx="42" cy="64"/>
              </a:xfrm>
              <a:custGeom>
                <a:avLst/>
                <a:gdLst>
                  <a:gd name="T0" fmla="*/ 206 w 19"/>
                  <a:gd name="T1" fmla="*/ 40 h 27"/>
                  <a:gd name="T2" fmla="*/ 153 w 19"/>
                  <a:gd name="T3" fmla="*/ 0 h 27"/>
                  <a:gd name="T4" fmla="*/ 161 w 19"/>
                  <a:gd name="T5" fmla="*/ 78 h 27"/>
                  <a:gd name="T6" fmla="*/ 108 w 19"/>
                  <a:gd name="T7" fmla="*/ 173 h 27"/>
                  <a:gd name="T8" fmla="*/ 73 w 19"/>
                  <a:gd name="T9" fmla="*/ 147 h 27"/>
                  <a:gd name="T10" fmla="*/ 73 w 19"/>
                  <a:gd name="T11" fmla="*/ 225 h 27"/>
                  <a:gd name="T12" fmla="*/ 64 w 19"/>
                  <a:gd name="T13" fmla="*/ 36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7">
                    <a:moveTo>
                      <a:pt x="19" y="3"/>
                    </a:moveTo>
                    <a:cubicBezTo>
                      <a:pt x="18" y="2"/>
                      <a:pt x="15" y="1"/>
                      <a:pt x="14" y="0"/>
                    </a:cubicBezTo>
                    <a:cubicBezTo>
                      <a:pt x="14" y="3"/>
                      <a:pt x="14" y="4"/>
                      <a:pt x="15" y="6"/>
                    </a:cubicBezTo>
                    <a:cubicBezTo>
                      <a:pt x="10" y="2"/>
                      <a:pt x="8" y="9"/>
                      <a:pt x="10" y="13"/>
                    </a:cubicBezTo>
                    <a:cubicBezTo>
                      <a:pt x="9" y="12"/>
                      <a:pt x="8" y="12"/>
                      <a:pt x="7" y="11"/>
                    </a:cubicBezTo>
                    <a:cubicBezTo>
                      <a:pt x="6" y="13"/>
                      <a:pt x="6" y="15"/>
                      <a:pt x="7" y="17"/>
                    </a:cubicBezTo>
                    <a:cubicBezTo>
                      <a:pt x="2" y="12"/>
                      <a:pt x="0" y="24"/>
                      <a:pt x="6" y="27"/>
                    </a:cubicBezTo>
                  </a:path>
                </a:pathLst>
              </a:custGeom>
              <a:noFill/>
              <a:ln w="7938" cap="rnd">
                <a:solidFill>
                  <a:srgbClr val="DD78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Freeform 1434">
                <a:extLst>
                  <a:ext uri="{FF2B5EF4-FFF2-40B4-BE49-F238E27FC236}">
                    <a16:creationId xmlns:a16="http://schemas.microsoft.com/office/drawing/2014/main" id="{EB78F284-B868-4726-AE25-322783C73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" y="1679"/>
                <a:ext cx="24" cy="66"/>
              </a:xfrm>
              <a:custGeom>
                <a:avLst/>
                <a:gdLst>
                  <a:gd name="T0" fmla="*/ 0 w 11"/>
                  <a:gd name="T1" fmla="*/ 328 h 28"/>
                  <a:gd name="T2" fmla="*/ 0 w 11"/>
                  <a:gd name="T3" fmla="*/ 356 h 28"/>
                  <a:gd name="T4" fmla="*/ 105 w 11"/>
                  <a:gd name="T5" fmla="*/ 262 h 28"/>
                  <a:gd name="T6" fmla="*/ 33 w 11"/>
                  <a:gd name="T7" fmla="*/ 262 h 28"/>
                  <a:gd name="T8" fmla="*/ 96 w 11"/>
                  <a:gd name="T9" fmla="*/ 196 h 28"/>
                  <a:gd name="T10" fmla="*/ 20 w 11"/>
                  <a:gd name="T11" fmla="*/ 184 h 28"/>
                  <a:gd name="T12" fmla="*/ 105 w 11"/>
                  <a:gd name="T13" fmla="*/ 66 h 28"/>
                  <a:gd name="T14" fmla="*/ 9 w 11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28">
                    <a:moveTo>
                      <a:pt x="0" y="25"/>
                    </a:moveTo>
                    <a:cubicBezTo>
                      <a:pt x="0" y="26"/>
                      <a:pt x="0" y="26"/>
                      <a:pt x="0" y="27"/>
                    </a:cubicBezTo>
                    <a:cubicBezTo>
                      <a:pt x="4" y="28"/>
                      <a:pt x="10" y="25"/>
                      <a:pt x="10" y="20"/>
                    </a:cubicBezTo>
                    <a:cubicBezTo>
                      <a:pt x="8" y="19"/>
                      <a:pt x="5" y="19"/>
                      <a:pt x="3" y="20"/>
                    </a:cubicBezTo>
                    <a:cubicBezTo>
                      <a:pt x="5" y="19"/>
                      <a:pt x="8" y="17"/>
                      <a:pt x="9" y="15"/>
                    </a:cubicBezTo>
                    <a:cubicBezTo>
                      <a:pt x="7" y="13"/>
                      <a:pt x="4" y="13"/>
                      <a:pt x="2" y="14"/>
                    </a:cubicBezTo>
                    <a:cubicBezTo>
                      <a:pt x="5" y="11"/>
                      <a:pt x="11" y="10"/>
                      <a:pt x="10" y="5"/>
                    </a:cubicBezTo>
                    <a:cubicBezTo>
                      <a:pt x="10" y="1"/>
                      <a:pt x="5" y="0"/>
                      <a:pt x="1" y="0"/>
                    </a:cubicBezTo>
                  </a:path>
                </a:pathLst>
              </a:custGeom>
              <a:noFill/>
              <a:ln w="7938" cap="rnd">
                <a:solidFill>
                  <a:srgbClr val="DD78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Freeform 1435">
                <a:extLst>
                  <a:ext uri="{FF2B5EF4-FFF2-40B4-BE49-F238E27FC236}">
                    <a16:creationId xmlns:a16="http://schemas.microsoft.com/office/drawing/2014/main" id="{22788B8E-A86A-4588-AF90-86D83565B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" y="1483"/>
                <a:ext cx="40" cy="101"/>
              </a:xfrm>
              <a:custGeom>
                <a:avLst/>
                <a:gdLst>
                  <a:gd name="T0" fmla="*/ 0 w 18"/>
                  <a:gd name="T1" fmla="*/ 66 h 43"/>
                  <a:gd name="T2" fmla="*/ 118 w 18"/>
                  <a:gd name="T3" fmla="*/ 38 h 43"/>
                  <a:gd name="T4" fmla="*/ 20 w 18"/>
                  <a:gd name="T5" fmla="*/ 143 h 43"/>
                  <a:gd name="T6" fmla="*/ 118 w 18"/>
                  <a:gd name="T7" fmla="*/ 171 h 43"/>
                  <a:gd name="T8" fmla="*/ 9 w 18"/>
                  <a:gd name="T9" fmla="*/ 258 h 43"/>
                  <a:gd name="T10" fmla="*/ 133 w 18"/>
                  <a:gd name="T11" fmla="*/ 310 h 43"/>
                  <a:gd name="T12" fmla="*/ 44 w 18"/>
                  <a:gd name="T13" fmla="*/ 385 h 43"/>
                  <a:gd name="T14" fmla="*/ 53 w 18"/>
                  <a:gd name="T15" fmla="*/ 557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43">
                    <a:moveTo>
                      <a:pt x="0" y="5"/>
                    </a:moveTo>
                    <a:cubicBezTo>
                      <a:pt x="0" y="0"/>
                      <a:pt x="8" y="0"/>
                      <a:pt x="11" y="3"/>
                    </a:cubicBezTo>
                    <a:cubicBezTo>
                      <a:pt x="10" y="7"/>
                      <a:pt x="5" y="9"/>
                      <a:pt x="2" y="11"/>
                    </a:cubicBezTo>
                    <a:cubicBezTo>
                      <a:pt x="5" y="12"/>
                      <a:pt x="8" y="11"/>
                      <a:pt x="11" y="13"/>
                    </a:cubicBezTo>
                    <a:cubicBezTo>
                      <a:pt x="8" y="16"/>
                      <a:pt x="5" y="18"/>
                      <a:pt x="1" y="20"/>
                    </a:cubicBezTo>
                    <a:cubicBezTo>
                      <a:pt x="4" y="23"/>
                      <a:pt x="9" y="21"/>
                      <a:pt x="12" y="24"/>
                    </a:cubicBezTo>
                    <a:cubicBezTo>
                      <a:pt x="11" y="27"/>
                      <a:pt x="7" y="28"/>
                      <a:pt x="4" y="30"/>
                    </a:cubicBezTo>
                    <a:cubicBezTo>
                      <a:pt x="18" y="29"/>
                      <a:pt x="11" y="37"/>
                      <a:pt x="5" y="43"/>
                    </a:cubicBezTo>
                  </a:path>
                </a:pathLst>
              </a:custGeom>
              <a:noFill/>
              <a:ln w="7938" cap="rnd">
                <a:solidFill>
                  <a:srgbClr val="DD78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Freeform 1436">
                <a:extLst>
                  <a:ext uri="{FF2B5EF4-FFF2-40B4-BE49-F238E27FC236}">
                    <a16:creationId xmlns:a16="http://schemas.microsoft.com/office/drawing/2014/main" id="{EF4F4DAE-9460-41AE-A4F2-84876CF0D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1733"/>
                <a:ext cx="20" cy="21"/>
              </a:xfrm>
              <a:custGeom>
                <a:avLst/>
                <a:gdLst>
                  <a:gd name="T0" fmla="*/ 0 w 9"/>
                  <a:gd name="T1" fmla="*/ 114 h 9"/>
                  <a:gd name="T2" fmla="*/ 44 w 9"/>
                  <a:gd name="T3" fmla="*/ 12 h 9"/>
                  <a:gd name="T4" fmla="*/ 9 w 9"/>
                  <a:gd name="T5" fmla="*/ 12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cubicBezTo>
                      <a:pt x="4" y="9"/>
                      <a:pt x="9" y="4"/>
                      <a:pt x="4" y="1"/>
                    </a:cubicBezTo>
                    <a:cubicBezTo>
                      <a:pt x="3" y="0"/>
                      <a:pt x="0" y="1"/>
                      <a:pt x="1" y="1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Freeform 1437">
                <a:extLst>
                  <a:ext uri="{FF2B5EF4-FFF2-40B4-BE49-F238E27FC236}">
                    <a16:creationId xmlns:a16="http://schemas.microsoft.com/office/drawing/2014/main" id="{1389541D-8581-4DD6-B3AB-1E4AC6E6B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8" y="1657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8 w 1"/>
                  <a:gd name="T3" fmla="*/ 27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Freeform 1438">
                <a:extLst>
                  <a:ext uri="{FF2B5EF4-FFF2-40B4-BE49-F238E27FC236}">
                    <a16:creationId xmlns:a16="http://schemas.microsoft.com/office/drawing/2014/main" id="{39D510EE-3B4E-496B-A58A-A9B4F2499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" y="1556"/>
                <a:ext cx="1" cy="10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63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Freeform 1439">
                <a:extLst>
                  <a:ext uri="{FF2B5EF4-FFF2-40B4-BE49-F238E27FC236}">
                    <a16:creationId xmlns:a16="http://schemas.microsoft.com/office/drawing/2014/main" id="{E7CABC7A-E4A0-4862-BB41-2D502623B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6" y="1566"/>
                <a:ext cx="13" cy="11"/>
              </a:xfrm>
              <a:custGeom>
                <a:avLst/>
                <a:gdLst>
                  <a:gd name="T0" fmla="*/ 61 w 6"/>
                  <a:gd name="T1" fmla="*/ 0 h 5"/>
                  <a:gd name="T2" fmla="*/ 0 w 6"/>
                  <a:gd name="T3" fmla="*/ 53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cubicBezTo>
                      <a:pt x="4" y="1"/>
                      <a:pt x="2" y="3"/>
                      <a:pt x="0" y="5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Freeform 1440">
                <a:extLst>
                  <a:ext uri="{FF2B5EF4-FFF2-40B4-BE49-F238E27FC236}">
                    <a16:creationId xmlns:a16="http://schemas.microsoft.com/office/drawing/2014/main" id="{A52D692B-F0CF-4F00-AF11-C196BFA55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6" y="1476"/>
                <a:ext cx="5" cy="16"/>
              </a:xfrm>
              <a:custGeom>
                <a:avLst/>
                <a:gdLst>
                  <a:gd name="T0" fmla="*/ 33 w 2"/>
                  <a:gd name="T1" fmla="*/ 0 h 7"/>
                  <a:gd name="T2" fmla="*/ 20 w 2"/>
                  <a:gd name="T3" fmla="*/ 85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cubicBezTo>
                      <a:pt x="1" y="2"/>
                      <a:pt x="0" y="5"/>
                      <a:pt x="1" y="7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Freeform 1441">
                <a:extLst>
                  <a:ext uri="{FF2B5EF4-FFF2-40B4-BE49-F238E27FC236}">
                    <a16:creationId xmlns:a16="http://schemas.microsoft.com/office/drawing/2014/main" id="{F1C29F05-B3A6-4DBC-912B-600D02C28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5" y="1400"/>
                <a:ext cx="26" cy="26"/>
              </a:xfrm>
              <a:custGeom>
                <a:avLst/>
                <a:gdLst>
                  <a:gd name="T0" fmla="*/ 113 w 12"/>
                  <a:gd name="T1" fmla="*/ 118 h 11"/>
                  <a:gd name="T2" fmla="*/ 43 w 12"/>
                  <a:gd name="T3" fmla="*/ 144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11">
                    <a:moveTo>
                      <a:pt x="11" y="9"/>
                    </a:moveTo>
                    <a:cubicBezTo>
                      <a:pt x="12" y="0"/>
                      <a:pt x="0" y="5"/>
                      <a:pt x="4" y="11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Freeform 1442">
                <a:extLst>
                  <a:ext uri="{FF2B5EF4-FFF2-40B4-BE49-F238E27FC236}">
                    <a16:creationId xmlns:a16="http://schemas.microsoft.com/office/drawing/2014/main" id="{3643AC4B-8B8C-4A67-8D46-86A30E54C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4" y="1410"/>
                <a:ext cx="2" cy="9"/>
              </a:xfrm>
              <a:custGeom>
                <a:avLst/>
                <a:gdLst>
                  <a:gd name="T0" fmla="*/ 0 w 1"/>
                  <a:gd name="T1" fmla="*/ 45 h 4"/>
                  <a:gd name="T2" fmla="*/ 8 w 1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3"/>
                      <a:pt x="1" y="1"/>
                      <a:pt x="1" y="0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Freeform 1443">
                <a:extLst>
                  <a:ext uri="{FF2B5EF4-FFF2-40B4-BE49-F238E27FC236}">
                    <a16:creationId xmlns:a16="http://schemas.microsoft.com/office/drawing/2014/main" id="{8D834EFF-0B59-4BFE-8368-95FFDEF12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4" y="1438"/>
                <a:ext cx="24" cy="38"/>
              </a:xfrm>
              <a:custGeom>
                <a:avLst/>
                <a:gdLst>
                  <a:gd name="T0" fmla="*/ 20 w 11"/>
                  <a:gd name="T1" fmla="*/ 214 h 16"/>
                  <a:gd name="T2" fmla="*/ 0 w 11"/>
                  <a:gd name="T3" fmla="*/ 119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16">
                    <a:moveTo>
                      <a:pt x="2" y="16"/>
                    </a:moveTo>
                    <a:cubicBezTo>
                      <a:pt x="11" y="14"/>
                      <a:pt x="9" y="0"/>
                      <a:pt x="0" y="9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Freeform 1444">
                <a:extLst>
                  <a:ext uri="{FF2B5EF4-FFF2-40B4-BE49-F238E27FC236}">
                    <a16:creationId xmlns:a16="http://schemas.microsoft.com/office/drawing/2014/main" id="{7BAAF0D7-1B9B-4CED-BF05-3DBAC9818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0" y="1478"/>
                <a:ext cx="2" cy="14"/>
              </a:xfrm>
              <a:custGeom>
                <a:avLst/>
                <a:gdLst>
                  <a:gd name="T0" fmla="*/ 8 w 1"/>
                  <a:gd name="T1" fmla="*/ 0 h 6"/>
                  <a:gd name="T2" fmla="*/ 0 w 1"/>
                  <a:gd name="T3" fmla="*/ 77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0" y="2"/>
                      <a:pt x="0" y="4"/>
                      <a:pt x="0" y="6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Freeform 1445">
                <a:extLst>
                  <a:ext uri="{FF2B5EF4-FFF2-40B4-BE49-F238E27FC236}">
                    <a16:creationId xmlns:a16="http://schemas.microsoft.com/office/drawing/2014/main" id="{42AE3745-8E72-487F-BE44-EC1D7BA6F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1" y="1554"/>
                <a:ext cx="2" cy="16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85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1" y="1"/>
                      <a:pt x="0" y="5"/>
                      <a:pt x="0" y="7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Freeform 1446">
                <a:extLst>
                  <a:ext uri="{FF2B5EF4-FFF2-40B4-BE49-F238E27FC236}">
                    <a16:creationId xmlns:a16="http://schemas.microsoft.com/office/drawing/2014/main" id="{808D8F3E-AB38-4CD5-A84C-9C4782DCE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1740"/>
                <a:ext cx="18" cy="17"/>
              </a:xfrm>
              <a:custGeom>
                <a:avLst/>
                <a:gdLst>
                  <a:gd name="T0" fmla="*/ 0 w 8"/>
                  <a:gd name="T1" fmla="*/ 87 h 7"/>
                  <a:gd name="T2" fmla="*/ 81 w 8"/>
                  <a:gd name="T3" fmla="*/ 41 h 7"/>
                  <a:gd name="T4" fmla="*/ 25 w 8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6"/>
                    </a:moveTo>
                    <a:cubicBezTo>
                      <a:pt x="2" y="7"/>
                      <a:pt x="8" y="7"/>
                      <a:pt x="7" y="3"/>
                    </a:cubicBezTo>
                    <a:cubicBezTo>
                      <a:pt x="7" y="1"/>
                      <a:pt x="4" y="1"/>
                      <a:pt x="2" y="0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Freeform 1447">
                <a:extLst>
                  <a:ext uri="{FF2B5EF4-FFF2-40B4-BE49-F238E27FC236}">
                    <a16:creationId xmlns:a16="http://schemas.microsoft.com/office/drawing/2014/main" id="{F246CDA6-20E4-4881-B3C0-1C2AD3F4E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1655"/>
                <a:ext cx="7" cy="10"/>
              </a:xfrm>
              <a:custGeom>
                <a:avLst/>
                <a:gdLst>
                  <a:gd name="T0" fmla="*/ 37 w 3"/>
                  <a:gd name="T1" fmla="*/ 0 h 4"/>
                  <a:gd name="T2" fmla="*/ 0 w 3"/>
                  <a:gd name="T3" fmla="*/ 63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1" y="1"/>
                      <a:pt x="1" y="2"/>
                      <a:pt x="0" y="4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Freeform 1448">
                <a:extLst>
                  <a:ext uri="{FF2B5EF4-FFF2-40B4-BE49-F238E27FC236}">
                    <a16:creationId xmlns:a16="http://schemas.microsoft.com/office/drawing/2014/main" id="{7261533D-38E0-48F0-8B40-D8A2874D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072"/>
                <a:ext cx="1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33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Freeform 1449">
                <a:extLst>
                  <a:ext uri="{FF2B5EF4-FFF2-40B4-BE49-F238E27FC236}">
                    <a16:creationId xmlns:a16="http://schemas.microsoft.com/office/drawing/2014/main" id="{D7CD5E91-BC1B-4A21-9B7E-B31F433A3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2193"/>
                <a:ext cx="55" cy="120"/>
              </a:xfrm>
              <a:custGeom>
                <a:avLst/>
                <a:gdLst>
                  <a:gd name="T0" fmla="*/ 266 w 25"/>
                  <a:gd name="T1" fmla="*/ 654 h 51"/>
                  <a:gd name="T2" fmla="*/ 169 w 25"/>
                  <a:gd name="T3" fmla="*/ 598 h 51"/>
                  <a:gd name="T4" fmla="*/ 202 w 25"/>
                  <a:gd name="T5" fmla="*/ 442 h 51"/>
                  <a:gd name="T6" fmla="*/ 106 w 25"/>
                  <a:gd name="T7" fmla="*/ 327 h 51"/>
                  <a:gd name="T8" fmla="*/ 161 w 25"/>
                  <a:gd name="T9" fmla="*/ 155 h 51"/>
                  <a:gd name="T10" fmla="*/ 0 w 25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51">
                    <a:moveTo>
                      <a:pt x="25" y="50"/>
                    </a:moveTo>
                    <a:cubicBezTo>
                      <a:pt x="13" y="48"/>
                      <a:pt x="17" y="51"/>
                      <a:pt x="16" y="46"/>
                    </a:cubicBezTo>
                    <a:cubicBezTo>
                      <a:pt x="16" y="41"/>
                      <a:pt x="21" y="37"/>
                      <a:pt x="19" y="34"/>
                    </a:cubicBezTo>
                    <a:cubicBezTo>
                      <a:pt x="17" y="30"/>
                      <a:pt x="13" y="27"/>
                      <a:pt x="10" y="25"/>
                    </a:cubicBezTo>
                    <a:cubicBezTo>
                      <a:pt x="8" y="22"/>
                      <a:pt x="16" y="15"/>
                      <a:pt x="15" y="12"/>
                    </a:cubicBezTo>
                    <a:cubicBezTo>
                      <a:pt x="13" y="8"/>
                      <a:pt x="0" y="3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Freeform 1450">
                <a:extLst>
                  <a:ext uri="{FF2B5EF4-FFF2-40B4-BE49-F238E27FC236}">
                    <a16:creationId xmlns:a16="http://schemas.microsoft.com/office/drawing/2014/main" id="{C63F7258-AC97-4293-9D6E-7F45C9C52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2252"/>
                <a:ext cx="27" cy="19"/>
              </a:xfrm>
              <a:custGeom>
                <a:avLst/>
                <a:gdLst>
                  <a:gd name="T0" fmla="*/ 137 w 12"/>
                  <a:gd name="T1" fmla="*/ 0 h 8"/>
                  <a:gd name="T2" fmla="*/ 0 w 12"/>
                  <a:gd name="T3" fmla="*/ 107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12" y="0"/>
                      <a:pt x="4" y="5"/>
                      <a:pt x="0" y="8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Freeform 1451">
                <a:extLst>
                  <a:ext uri="{FF2B5EF4-FFF2-40B4-BE49-F238E27FC236}">
                    <a16:creationId xmlns:a16="http://schemas.microsoft.com/office/drawing/2014/main" id="{218D6110-3C15-4B3B-A8CC-4FE0254A1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268"/>
                <a:ext cx="33" cy="5"/>
              </a:xfrm>
              <a:custGeom>
                <a:avLst/>
                <a:gdLst>
                  <a:gd name="T0" fmla="*/ 161 w 15"/>
                  <a:gd name="T1" fmla="*/ 20 h 2"/>
                  <a:gd name="T2" fmla="*/ 0 w 15"/>
                  <a:gd name="T3" fmla="*/ 33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2">
                    <a:moveTo>
                      <a:pt x="15" y="1"/>
                    </a:moveTo>
                    <a:cubicBezTo>
                      <a:pt x="11" y="0"/>
                      <a:pt x="1" y="1"/>
                      <a:pt x="0" y="2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Freeform 1452">
                <a:extLst>
                  <a:ext uri="{FF2B5EF4-FFF2-40B4-BE49-F238E27FC236}">
                    <a16:creationId xmlns:a16="http://schemas.microsoft.com/office/drawing/2014/main" id="{02B17286-9F08-45DD-8EFE-0A6919AA9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2146"/>
                <a:ext cx="132" cy="231"/>
              </a:xfrm>
              <a:custGeom>
                <a:avLst/>
                <a:gdLst>
                  <a:gd name="T0" fmla="*/ 499 w 60"/>
                  <a:gd name="T1" fmla="*/ 1110 h 98"/>
                  <a:gd name="T2" fmla="*/ 565 w 60"/>
                  <a:gd name="T3" fmla="*/ 929 h 98"/>
                  <a:gd name="T4" fmla="*/ 629 w 60"/>
                  <a:gd name="T5" fmla="*/ 733 h 98"/>
                  <a:gd name="T6" fmla="*/ 585 w 60"/>
                  <a:gd name="T7" fmla="*/ 523 h 98"/>
                  <a:gd name="T8" fmla="*/ 565 w 60"/>
                  <a:gd name="T9" fmla="*/ 299 h 98"/>
                  <a:gd name="T10" fmla="*/ 444 w 60"/>
                  <a:gd name="T11" fmla="*/ 66 h 98"/>
                  <a:gd name="T12" fmla="*/ 194 w 60"/>
                  <a:gd name="T13" fmla="*/ 78 h 98"/>
                  <a:gd name="T14" fmla="*/ 44 w 60"/>
                  <a:gd name="T15" fmla="*/ 212 h 98"/>
                  <a:gd name="T16" fmla="*/ 33 w 60"/>
                  <a:gd name="T17" fmla="*/ 462 h 98"/>
                  <a:gd name="T18" fmla="*/ 117 w 60"/>
                  <a:gd name="T19" fmla="*/ 945 h 98"/>
                  <a:gd name="T20" fmla="*/ 499 w 60"/>
                  <a:gd name="T21" fmla="*/ 1110 h 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0" h="98">
                    <a:moveTo>
                      <a:pt x="47" y="85"/>
                    </a:moveTo>
                    <a:cubicBezTo>
                      <a:pt x="55" y="81"/>
                      <a:pt x="46" y="76"/>
                      <a:pt x="53" y="71"/>
                    </a:cubicBezTo>
                    <a:cubicBezTo>
                      <a:pt x="59" y="67"/>
                      <a:pt x="60" y="63"/>
                      <a:pt x="59" y="56"/>
                    </a:cubicBezTo>
                    <a:cubicBezTo>
                      <a:pt x="58" y="50"/>
                      <a:pt x="56" y="45"/>
                      <a:pt x="55" y="40"/>
                    </a:cubicBezTo>
                    <a:cubicBezTo>
                      <a:pt x="54" y="35"/>
                      <a:pt x="53" y="30"/>
                      <a:pt x="53" y="23"/>
                    </a:cubicBezTo>
                    <a:cubicBezTo>
                      <a:pt x="53" y="15"/>
                      <a:pt x="53" y="9"/>
                      <a:pt x="42" y="5"/>
                    </a:cubicBezTo>
                    <a:cubicBezTo>
                      <a:pt x="31" y="0"/>
                      <a:pt x="28" y="2"/>
                      <a:pt x="18" y="6"/>
                    </a:cubicBezTo>
                    <a:cubicBezTo>
                      <a:pt x="9" y="11"/>
                      <a:pt x="8" y="9"/>
                      <a:pt x="4" y="16"/>
                    </a:cubicBezTo>
                    <a:cubicBezTo>
                      <a:pt x="0" y="24"/>
                      <a:pt x="3" y="28"/>
                      <a:pt x="3" y="35"/>
                    </a:cubicBezTo>
                    <a:cubicBezTo>
                      <a:pt x="3" y="43"/>
                      <a:pt x="8" y="62"/>
                      <a:pt x="11" y="72"/>
                    </a:cubicBezTo>
                    <a:cubicBezTo>
                      <a:pt x="14" y="82"/>
                      <a:pt x="33" y="98"/>
                      <a:pt x="47" y="8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Freeform 1453">
                <a:extLst>
                  <a:ext uri="{FF2B5EF4-FFF2-40B4-BE49-F238E27FC236}">
                    <a16:creationId xmlns:a16="http://schemas.microsoft.com/office/drawing/2014/main" id="{FA60AE67-88C0-4301-94C0-DA3C76C01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6" y="2153"/>
                <a:ext cx="62" cy="146"/>
              </a:xfrm>
              <a:custGeom>
                <a:avLst/>
                <a:gdLst>
                  <a:gd name="T0" fmla="*/ 53 w 28"/>
                  <a:gd name="T1" fmla="*/ 28 h 62"/>
                  <a:gd name="T2" fmla="*/ 173 w 28"/>
                  <a:gd name="T3" fmla="*/ 261 h 62"/>
                  <a:gd name="T4" fmla="*/ 197 w 28"/>
                  <a:gd name="T5" fmla="*/ 483 h 62"/>
                  <a:gd name="T6" fmla="*/ 241 w 28"/>
                  <a:gd name="T7" fmla="*/ 692 h 62"/>
                  <a:gd name="T8" fmla="*/ 230 w 28"/>
                  <a:gd name="T9" fmla="*/ 810 h 62"/>
                  <a:gd name="T10" fmla="*/ 270 w 28"/>
                  <a:gd name="T11" fmla="*/ 365 h 62"/>
                  <a:gd name="T12" fmla="*/ 0 w 28"/>
                  <a:gd name="T13" fmla="*/ 0 h 62"/>
                  <a:gd name="T14" fmla="*/ 53 w 28"/>
                  <a:gd name="T15" fmla="*/ 28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62">
                    <a:moveTo>
                      <a:pt x="5" y="2"/>
                    </a:moveTo>
                    <a:cubicBezTo>
                      <a:pt x="16" y="6"/>
                      <a:pt x="16" y="12"/>
                      <a:pt x="16" y="20"/>
                    </a:cubicBezTo>
                    <a:cubicBezTo>
                      <a:pt x="16" y="27"/>
                      <a:pt x="17" y="32"/>
                      <a:pt x="18" y="37"/>
                    </a:cubicBezTo>
                    <a:cubicBezTo>
                      <a:pt x="19" y="42"/>
                      <a:pt x="21" y="47"/>
                      <a:pt x="22" y="53"/>
                    </a:cubicBezTo>
                    <a:cubicBezTo>
                      <a:pt x="23" y="57"/>
                      <a:pt x="23" y="60"/>
                      <a:pt x="21" y="62"/>
                    </a:cubicBezTo>
                    <a:cubicBezTo>
                      <a:pt x="28" y="54"/>
                      <a:pt x="26" y="41"/>
                      <a:pt x="25" y="28"/>
                    </a:cubicBezTo>
                    <a:cubicBezTo>
                      <a:pt x="24" y="14"/>
                      <a:pt x="10" y="1"/>
                      <a:pt x="0" y="0"/>
                    </a:cubicBezTo>
                    <a:cubicBezTo>
                      <a:pt x="2" y="0"/>
                      <a:pt x="3" y="1"/>
                      <a:pt x="5" y="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Freeform 1454">
                <a:extLst>
                  <a:ext uri="{FF2B5EF4-FFF2-40B4-BE49-F238E27FC236}">
                    <a16:creationId xmlns:a16="http://schemas.microsoft.com/office/drawing/2014/main" id="{DEC7CBB8-2393-4DEA-A2B1-3D74FD890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212"/>
                <a:ext cx="46" cy="9"/>
              </a:xfrm>
              <a:custGeom>
                <a:avLst/>
                <a:gdLst>
                  <a:gd name="T0" fmla="*/ 221 w 21"/>
                  <a:gd name="T1" fmla="*/ 45 h 4"/>
                  <a:gd name="T2" fmla="*/ 0 w 21"/>
                  <a:gd name="T3" fmla="*/ 45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cubicBezTo>
                      <a:pt x="18" y="0"/>
                      <a:pt x="5" y="3"/>
                      <a:pt x="0" y="4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Freeform 1455">
                <a:extLst>
                  <a:ext uri="{FF2B5EF4-FFF2-40B4-BE49-F238E27FC236}">
                    <a16:creationId xmlns:a16="http://schemas.microsoft.com/office/drawing/2014/main" id="{7038C58B-A341-48AF-A90B-1C7361042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2219"/>
                <a:ext cx="9" cy="4"/>
              </a:xfrm>
              <a:custGeom>
                <a:avLst/>
                <a:gdLst>
                  <a:gd name="T0" fmla="*/ 45 w 4"/>
                  <a:gd name="T1" fmla="*/ 8 h 2"/>
                  <a:gd name="T2" fmla="*/ 0 w 4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2" y="2"/>
                      <a:pt x="2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Freeform 1456">
                <a:extLst>
                  <a:ext uri="{FF2B5EF4-FFF2-40B4-BE49-F238E27FC236}">
                    <a16:creationId xmlns:a16="http://schemas.microsoft.com/office/drawing/2014/main" id="{8B7EB377-2C6A-4959-B953-6ADD84E81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8" y="2266"/>
                <a:ext cx="2" cy="5"/>
              </a:xfrm>
              <a:custGeom>
                <a:avLst/>
                <a:gdLst>
                  <a:gd name="T0" fmla="*/ 8 w 1"/>
                  <a:gd name="T1" fmla="*/ 0 h 2"/>
                  <a:gd name="T2" fmla="*/ 8 w 1"/>
                  <a:gd name="T3" fmla="*/ 33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Freeform 1457">
                <a:extLst>
                  <a:ext uri="{FF2B5EF4-FFF2-40B4-BE49-F238E27FC236}">
                    <a16:creationId xmlns:a16="http://schemas.microsoft.com/office/drawing/2014/main" id="{56133265-B744-4140-A213-6A63EC81E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631"/>
                <a:ext cx="22" cy="29"/>
              </a:xfrm>
              <a:custGeom>
                <a:avLst/>
                <a:gdLst>
                  <a:gd name="T0" fmla="*/ 106 w 10"/>
                  <a:gd name="T1" fmla="*/ 99 h 12"/>
                  <a:gd name="T2" fmla="*/ 20 w 10"/>
                  <a:gd name="T3" fmla="*/ 58 h 12"/>
                  <a:gd name="T4" fmla="*/ 73 w 10"/>
                  <a:gd name="T5" fmla="*/ 157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2">
                    <a:moveTo>
                      <a:pt x="10" y="7"/>
                    </a:moveTo>
                    <a:cubicBezTo>
                      <a:pt x="10" y="3"/>
                      <a:pt x="4" y="0"/>
                      <a:pt x="2" y="4"/>
                    </a:cubicBezTo>
                    <a:cubicBezTo>
                      <a:pt x="0" y="7"/>
                      <a:pt x="4" y="12"/>
                      <a:pt x="7" y="11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Freeform 1458">
                <a:extLst>
                  <a:ext uri="{FF2B5EF4-FFF2-40B4-BE49-F238E27FC236}">
                    <a16:creationId xmlns:a16="http://schemas.microsoft.com/office/drawing/2014/main" id="{3763A0D5-7C6A-4F70-9163-1EC47195E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2707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5 w 4"/>
                  <a:gd name="T3" fmla="*/ 8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Freeform 1459">
                <a:extLst>
                  <a:ext uri="{FF2B5EF4-FFF2-40B4-BE49-F238E27FC236}">
                    <a16:creationId xmlns:a16="http://schemas.microsoft.com/office/drawing/2014/main" id="{9680529B-16F0-4D45-91D6-DA900EF8B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789"/>
                <a:ext cx="11" cy="12"/>
              </a:xfrm>
              <a:custGeom>
                <a:avLst/>
                <a:gdLst>
                  <a:gd name="T0" fmla="*/ 0 w 5"/>
                  <a:gd name="T1" fmla="*/ 0 h 5"/>
                  <a:gd name="T2" fmla="*/ 53 w 5"/>
                  <a:gd name="T3" fmla="*/ 7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2" y="1"/>
                      <a:pt x="3" y="3"/>
                      <a:pt x="5" y="5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Freeform 1460">
                <a:extLst>
                  <a:ext uri="{FF2B5EF4-FFF2-40B4-BE49-F238E27FC236}">
                    <a16:creationId xmlns:a16="http://schemas.microsoft.com/office/drawing/2014/main" id="{45179A71-A53A-40D4-9EAD-8B8562DC4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825"/>
                <a:ext cx="4" cy="9"/>
              </a:xfrm>
              <a:custGeom>
                <a:avLst/>
                <a:gdLst>
                  <a:gd name="T0" fmla="*/ 0 w 2"/>
                  <a:gd name="T1" fmla="*/ 45 h 4"/>
                  <a:gd name="T2" fmla="*/ 16 w 2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3"/>
                      <a:pt x="2" y="1"/>
                      <a:pt x="2" y="0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Freeform 1461">
                <a:extLst>
                  <a:ext uri="{FF2B5EF4-FFF2-40B4-BE49-F238E27FC236}">
                    <a16:creationId xmlns:a16="http://schemas.microsoft.com/office/drawing/2014/main" id="{974A4B30-BDA2-4264-AAE3-77099C59B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" y="2888"/>
                <a:ext cx="11" cy="7"/>
              </a:xfrm>
              <a:custGeom>
                <a:avLst/>
                <a:gdLst>
                  <a:gd name="T0" fmla="*/ 53 w 5"/>
                  <a:gd name="T1" fmla="*/ 37 h 3"/>
                  <a:gd name="T2" fmla="*/ 0 w 5"/>
                  <a:gd name="T3" fmla="*/ 12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0"/>
                      <a:pt x="2" y="0"/>
                      <a:pt x="0" y="1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Freeform 1462">
                <a:extLst>
                  <a:ext uri="{FF2B5EF4-FFF2-40B4-BE49-F238E27FC236}">
                    <a16:creationId xmlns:a16="http://schemas.microsoft.com/office/drawing/2014/main" id="{5521449F-A495-45FE-A917-4986CB846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" y="2990"/>
                <a:ext cx="7" cy="26"/>
              </a:xfrm>
              <a:custGeom>
                <a:avLst/>
                <a:gdLst>
                  <a:gd name="T0" fmla="*/ 28 w 3"/>
                  <a:gd name="T1" fmla="*/ 144 h 11"/>
                  <a:gd name="T2" fmla="*/ 12 w 3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1">
                    <a:moveTo>
                      <a:pt x="2" y="11"/>
                    </a:moveTo>
                    <a:cubicBezTo>
                      <a:pt x="3" y="8"/>
                      <a:pt x="0" y="4"/>
                      <a:pt x="1" y="0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Freeform 1463">
                <a:extLst>
                  <a:ext uri="{FF2B5EF4-FFF2-40B4-BE49-F238E27FC236}">
                    <a16:creationId xmlns:a16="http://schemas.microsoft.com/office/drawing/2014/main" id="{8685965F-8739-4CAB-A752-9ACD2E46C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0" y="3072"/>
                <a:ext cx="9" cy="14"/>
              </a:xfrm>
              <a:custGeom>
                <a:avLst/>
                <a:gdLst>
                  <a:gd name="T0" fmla="*/ 45 w 4"/>
                  <a:gd name="T1" fmla="*/ 77 h 6"/>
                  <a:gd name="T2" fmla="*/ 0 w 4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2" y="4"/>
                      <a:pt x="1" y="2"/>
                      <a:pt x="0" y="0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Freeform 1464">
                <a:extLst>
                  <a:ext uri="{FF2B5EF4-FFF2-40B4-BE49-F238E27FC236}">
                    <a16:creationId xmlns:a16="http://schemas.microsoft.com/office/drawing/2014/main" id="{65B2A68E-9431-4C65-8344-AF756EA63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" y="2832"/>
                <a:ext cx="15" cy="26"/>
              </a:xfrm>
              <a:custGeom>
                <a:avLst/>
                <a:gdLst>
                  <a:gd name="T0" fmla="*/ 69 w 7"/>
                  <a:gd name="T1" fmla="*/ 12 h 11"/>
                  <a:gd name="T2" fmla="*/ 41 w 7"/>
                  <a:gd name="T3" fmla="*/ 144 h 11"/>
                  <a:gd name="T4" fmla="*/ 0 w 7"/>
                  <a:gd name="T5" fmla="*/ 78 h 11"/>
                  <a:gd name="T6" fmla="*/ 60 w 7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1">
                    <a:moveTo>
                      <a:pt x="7" y="1"/>
                    </a:moveTo>
                    <a:cubicBezTo>
                      <a:pt x="6" y="4"/>
                      <a:pt x="4" y="8"/>
                      <a:pt x="4" y="11"/>
                    </a:cubicBezTo>
                    <a:cubicBezTo>
                      <a:pt x="4" y="9"/>
                      <a:pt x="1" y="7"/>
                      <a:pt x="0" y="6"/>
                    </a:cubicBezTo>
                    <a:cubicBezTo>
                      <a:pt x="2" y="4"/>
                      <a:pt x="4" y="1"/>
                      <a:pt x="6" y="0"/>
                    </a:cubicBezTo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Freeform 1465">
                <a:extLst>
                  <a:ext uri="{FF2B5EF4-FFF2-40B4-BE49-F238E27FC236}">
                    <a16:creationId xmlns:a16="http://schemas.microsoft.com/office/drawing/2014/main" id="{70EDA539-4DF7-401A-B194-D79A83A04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681"/>
                <a:ext cx="13" cy="16"/>
              </a:xfrm>
              <a:custGeom>
                <a:avLst/>
                <a:gdLst>
                  <a:gd name="T0" fmla="*/ 61 w 6"/>
                  <a:gd name="T1" fmla="*/ 0 h 7"/>
                  <a:gd name="T2" fmla="*/ 43 w 6"/>
                  <a:gd name="T3" fmla="*/ 85 h 7"/>
                  <a:gd name="T4" fmla="*/ 0 w 6"/>
                  <a:gd name="T5" fmla="*/ 5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cubicBezTo>
                      <a:pt x="5" y="2"/>
                      <a:pt x="4" y="5"/>
                      <a:pt x="4" y="7"/>
                    </a:cubicBezTo>
                    <a:cubicBezTo>
                      <a:pt x="3" y="6"/>
                      <a:pt x="2" y="5"/>
                      <a:pt x="0" y="5"/>
                    </a:cubicBezTo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Freeform 1466">
                <a:extLst>
                  <a:ext uri="{FF2B5EF4-FFF2-40B4-BE49-F238E27FC236}">
                    <a16:creationId xmlns:a16="http://schemas.microsoft.com/office/drawing/2014/main" id="{B31B7250-7F4C-4447-99BF-F9F196B76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" y="2983"/>
                <a:ext cx="9" cy="23"/>
              </a:xfrm>
              <a:custGeom>
                <a:avLst/>
                <a:gdLst>
                  <a:gd name="T0" fmla="*/ 45 w 4"/>
                  <a:gd name="T1" fmla="*/ 0 h 10"/>
                  <a:gd name="T2" fmla="*/ 45 w 4"/>
                  <a:gd name="T3" fmla="*/ 122 h 10"/>
                  <a:gd name="T4" fmla="*/ 0 w 4"/>
                  <a:gd name="T5" fmla="*/ 85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cubicBezTo>
                      <a:pt x="1" y="4"/>
                      <a:pt x="4" y="7"/>
                      <a:pt x="4" y="10"/>
                    </a:cubicBezTo>
                    <a:cubicBezTo>
                      <a:pt x="3" y="8"/>
                      <a:pt x="2" y="7"/>
                      <a:pt x="0" y="7"/>
                    </a:cubicBezTo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1467">
                <a:extLst>
                  <a:ext uri="{FF2B5EF4-FFF2-40B4-BE49-F238E27FC236}">
                    <a16:creationId xmlns:a16="http://schemas.microsoft.com/office/drawing/2014/main" id="{A30B055F-7C2E-48FA-8A7C-88728A313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1650"/>
                <a:ext cx="13" cy="15"/>
              </a:xfrm>
              <a:custGeom>
                <a:avLst/>
                <a:gdLst>
                  <a:gd name="T0" fmla="*/ 9 w 6"/>
                  <a:gd name="T1" fmla="*/ 0 h 6"/>
                  <a:gd name="T2" fmla="*/ 61 w 6"/>
                  <a:gd name="T3" fmla="*/ 50 h 6"/>
                  <a:gd name="T4" fmla="*/ 0 w 6"/>
                  <a:gd name="T5" fmla="*/ 95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1" y="0"/>
                    </a:moveTo>
                    <a:cubicBezTo>
                      <a:pt x="3" y="1"/>
                      <a:pt x="4" y="2"/>
                      <a:pt x="6" y="3"/>
                    </a:cubicBezTo>
                    <a:cubicBezTo>
                      <a:pt x="4" y="4"/>
                      <a:pt x="2" y="5"/>
                      <a:pt x="0" y="6"/>
                    </a:cubicBezTo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9" name="Freeform 1468">
                <a:extLst>
                  <a:ext uri="{FF2B5EF4-FFF2-40B4-BE49-F238E27FC236}">
                    <a16:creationId xmlns:a16="http://schemas.microsoft.com/office/drawing/2014/main" id="{17A433C6-9272-45BA-96DC-CB2FB52D4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3" y="1483"/>
                <a:ext cx="9" cy="9"/>
              </a:xfrm>
              <a:custGeom>
                <a:avLst/>
                <a:gdLst>
                  <a:gd name="T0" fmla="*/ 0 w 4"/>
                  <a:gd name="T1" fmla="*/ 45 h 4"/>
                  <a:gd name="T2" fmla="*/ 45 w 4"/>
                  <a:gd name="T3" fmla="*/ 11 h 4"/>
                  <a:gd name="T4" fmla="*/ 11 w 4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1" y="3"/>
                      <a:pt x="3" y="2"/>
                      <a:pt x="4" y="1"/>
                    </a:cubicBezTo>
                    <a:cubicBezTo>
                      <a:pt x="3" y="1"/>
                      <a:pt x="2" y="0"/>
                      <a:pt x="1" y="0"/>
                    </a:cubicBezTo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Freeform 1469">
                <a:extLst>
                  <a:ext uri="{FF2B5EF4-FFF2-40B4-BE49-F238E27FC236}">
                    <a16:creationId xmlns:a16="http://schemas.microsoft.com/office/drawing/2014/main" id="{09BDDFEA-2477-4ACB-877C-06CF70D35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424"/>
                <a:ext cx="115" cy="195"/>
              </a:xfrm>
              <a:custGeom>
                <a:avLst/>
                <a:gdLst>
                  <a:gd name="T0" fmla="*/ 338 w 52"/>
                  <a:gd name="T1" fmla="*/ 1076 h 83"/>
                  <a:gd name="T2" fmla="*/ 518 w 52"/>
                  <a:gd name="T3" fmla="*/ 470 h 83"/>
                  <a:gd name="T4" fmla="*/ 542 w 52"/>
                  <a:gd name="T5" fmla="*/ 327 h 83"/>
                  <a:gd name="T6" fmla="*/ 489 w 52"/>
                  <a:gd name="T7" fmla="*/ 28 h 83"/>
                  <a:gd name="T8" fmla="*/ 170 w 52"/>
                  <a:gd name="T9" fmla="*/ 127 h 83"/>
                  <a:gd name="T10" fmla="*/ 88 w 52"/>
                  <a:gd name="T11" fmla="*/ 557 h 83"/>
                  <a:gd name="T12" fmla="*/ 20 w 52"/>
                  <a:gd name="T13" fmla="*/ 970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83">
                    <a:moveTo>
                      <a:pt x="31" y="83"/>
                    </a:moveTo>
                    <a:cubicBezTo>
                      <a:pt x="38" y="66"/>
                      <a:pt x="44" y="52"/>
                      <a:pt x="48" y="36"/>
                    </a:cubicBezTo>
                    <a:cubicBezTo>
                      <a:pt x="49" y="32"/>
                      <a:pt x="50" y="27"/>
                      <a:pt x="50" y="25"/>
                    </a:cubicBezTo>
                    <a:cubicBezTo>
                      <a:pt x="52" y="18"/>
                      <a:pt x="51" y="4"/>
                      <a:pt x="45" y="2"/>
                    </a:cubicBezTo>
                    <a:cubicBezTo>
                      <a:pt x="42" y="2"/>
                      <a:pt x="24" y="0"/>
                      <a:pt x="16" y="10"/>
                    </a:cubicBezTo>
                    <a:cubicBezTo>
                      <a:pt x="10" y="19"/>
                      <a:pt x="15" y="26"/>
                      <a:pt x="8" y="43"/>
                    </a:cubicBezTo>
                    <a:cubicBezTo>
                      <a:pt x="0" y="55"/>
                      <a:pt x="1" y="64"/>
                      <a:pt x="2" y="75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Freeform 1470">
                <a:extLst>
                  <a:ext uri="{FF2B5EF4-FFF2-40B4-BE49-F238E27FC236}">
                    <a16:creationId xmlns:a16="http://schemas.microsoft.com/office/drawing/2014/main" id="{ED236EDD-8BEE-4E5C-9CF2-B07D79235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473"/>
                <a:ext cx="51" cy="118"/>
              </a:xfrm>
              <a:custGeom>
                <a:avLst/>
                <a:gdLst>
                  <a:gd name="T0" fmla="*/ 251 w 23"/>
                  <a:gd name="T1" fmla="*/ 28 h 50"/>
                  <a:gd name="T2" fmla="*/ 98 w 23"/>
                  <a:gd name="T3" fmla="*/ 234 h 50"/>
                  <a:gd name="T4" fmla="*/ 20 w 23"/>
                  <a:gd name="T5" fmla="*/ 406 h 50"/>
                  <a:gd name="T6" fmla="*/ 0 w 23"/>
                  <a:gd name="T7" fmla="*/ 512 h 50"/>
                  <a:gd name="T8" fmla="*/ 89 w 23"/>
                  <a:gd name="T9" fmla="*/ 630 h 50"/>
                  <a:gd name="T10" fmla="*/ 186 w 23"/>
                  <a:gd name="T11" fmla="*/ 656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50">
                    <a:moveTo>
                      <a:pt x="23" y="2"/>
                    </a:moveTo>
                    <a:cubicBezTo>
                      <a:pt x="11" y="0"/>
                      <a:pt x="12" y="10"/>
                      <a:pt x="9" y="18"/>
                    </a:cubicBezTo>
                    <a:cubicBezTo>
                      <a:pt x="8" y="23"/>
                      <a:pt x="4" y="26"/>
                      <a:pt x="2" y="31"/>
                    </a:cubicBezTo>
                    <a:cubicBezTo>
                      <a:pt x="1" y="33"/>
                      <a:pt x="0" y="36"/>
                      <a:pt x="0" y="39"/>
                    </a:cubicBezTo>
                    <a:cubicBezTo>
                      <a:pt x="0" y="45"/>
                      <a:pt x="4" y="47"/>
                      <a:pt x="8" y="48"/>
                    </a:cubicBezTo>
                    <a:cubicBezTo>
                      <a:pt x="13" y="48"/>
                      <a:pt x="15" y="48"/>
                      <a:pt x="17" y="50"/>
                    </a:cubicBezTo>
                  </a:path>
                </a:pathLst>
              </a:custGeom>
              <a:noFill/>
              <a:ln w="7938" cap="rnd">
                <a:solidFill>
                  <a:srgbClr val="9494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Freeform 1471">
                <a:extLst>
                  <a:ext uri="{FF2B5EF4-FFF2-40B4-BE49-F238E27FC236}">
                    <a16:creationId xmlns:a16="http://schemas.microsoft.com/office/drawing/2014/main" id="{E83F0BCE-A2E2-442E-8304-BE818AE63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" y="2490"/>
                <a:ext cx="36" cy="82"/>
              </a:xfrm>
              <a:custGeom>
                <a:avLst/>
                <a:gdLst>
                  <a:gd name="T0" fmla="*/ 182 w 16"/>
                  <a:gd name="T1" fmla="*/ 0 h 35"/>
                  <a:gd name="T2" fmla="*/ 45 w 16"/>
                  <a:gd name="T3" fmla="*/ 246 h 35"/>
                  <a:gd name="T4" fmla="*/ 45 w 16"/>
                  <a:gd name="T5" fmla="*/ 450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35">
                    <a:moveTo>
                      <a:pt x="16" y="0"/>
                    </a:moveTo>
                    <a:cubicBezTo>
                      <a:pt x="15" y="7"/>
                      <a:pt x="10" y="16"/>
                      <a:pt x="4" y="19"/>
                    </a:cubicBezTo>
                    <a:cubicBezTo>
                      <a:pt x="6" y="24"/>
                      <a:pt x="0" y="33"/>
                      <a:pt x="4" y="35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Freeform 1472">
                <a:extLst>
                  <a:ext uri="{FF2B5EF4-FFF2-40B4-BE49-F238E27FC236}">
                    <a16:creationId xmlns:a16="http://schemas.microsoft.com/office/drawing/2014/main" id="{280BFDE8-AB26-4222-AF6B-9FB632887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2530"/>
                <a:ext cx="11" cy="19"/>
              </a:xfrm>
              <a:custGeom>
                <a:avLst/>
                <a:gdLst>
                  <a:gd name="T0" fmla="*/ 20 w 5"/>
                  <a:gd name="T1" fmla="*/ 107 h 8"/>
                  <a:gd name="T2" fmla="*/ 53 w 5"/>
                  <a:gd name="T3" fmla="*/ 0 h 8"/>
                  <a:gd name="T4" fmla="*/ 20 w 5"/>
                  <a:gd name="T5" fmla="*/ 69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2" y="8"/>
                    </a:moveTo>
                    <a:cubicBezTo>
                      <a:pt x="4" y="6"/>
                      <a:pt x="5" y="3"/>
                      <a:pt x="5" y="0"/>
                    </a:cubicBezTo>
                    <a:cubicBezTo>
                      <a:pt x="2" y="0"/>
                      <a:pt x="0" y="3"/>
                      <a:pt x="2" y="5"/>
                    </a:cubicBezTo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Freeform 1473">
                <a:extLst>
                  <a:ext uri="{FF2B5EF4-FFF2-40B4-BE49-F238E27FC236}">
                    <a16:creationId xmlns:a16="http://schemas.microsoft.com/office/drawing/2014/main" id="{F00B528F-2620-4C58-BDB6-2E4B4EE47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2516"/>
                <a:ext cx="15" cy="4"/>
              </a:xfrm>
              <a:custGeom>
                <a:avLst/>
                <a:gdLst>
                  <a:gd name="T0" fmla="*/ 69 w 7"/>
                  <a:gd name="T1" fmla="*/ 8 h 2"/>
                  <a:gd name="T2" fmla="*/ 0 w 7"/>
                  <a:gd name="T3" fmla="*/ 16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4" y="0"/>
                      <a:pt x="2" y="0"/>
                      <a:pt x="0" y="2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Freeform 1474">
                <a:extLst>
                  <a:ext uri="{FF2B5EF4-FFF2-40B4-BE49-F238E27FC236}">
                    <a16:creationId xmlns:a16="http://schemas.microsoft.com/office/drawing/2014/main" id="{7AADFC0A-A6C1-41CC-ADE3-BA7E0328E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2473"/>
                <a:ext cx="3" cy="12"/>
              </a:xfrm>
              <a:custGeom>
                <a:avLst/>
                <a:gdLst>
                  <a:gd name="T0" fmla="*/ 27 w 1"/>
                  <a:gd name="T1" fmla="*/ 0 h 5"/>
                  <a:gd name="T2" fmla="*/ 0 w 1"/>
                  <a:gd name="T3" fmla="*/ 7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2"/>
                      <a:pt x="0" y="4"/>
                      <a:pt x="0" y="5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Freeform 1475">
                <a:extLst>
                  <a:ext uri="{FF2B5EF4-FFF2-40B4-BE49-F238E27FC236}">
                    <a16:creationId xmlns:a16="http://schemas.microsoft.com/office/drawing/2014/main" id="{09E5D34B-1459-4E19-95A1-8FA0B765F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179"/>
                <a:ext cx="62" cy="179"/>
              </a:xfrm>
              <a:custGeom>
                <a:avLst/>
                <a:gdLst>
                  <a:gd name="T0" fmla="*/ 64 w 28"/>
                  <a:gd name="T1" fmla="*/ 0 h 76"/>
                  <a:gd name="T2" fmla="*/ 0 w 28"/>
                  <a:gd name="T3" fmla="*/ 471 h 76"/>
                  <a:gd name="T4" fmla="*/ 303 w 28"/>
                  <a:gd name="T5" fmla="*/ 966 h 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76">
                    <a:moveTo>
                      <a:pt x="6" y="0"/>
                    </a:moveTo>
                    <a:cubicBezTo>
                      <a:pt x="0" y="6"/>
                      <a:pt x="0" y="22"/>
                      <a:pt x="0" y="36"/>
                    </a:cubicBezTo>
                    <a:cubicBezTo>
                      <a:pt x="1" y="50"/>
                      <a:pt x="10" y="76"/>
                      <a:pt x="28" y="74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7" name="Freeform 1476">
                <a:extLst>
                  <a:ext uri="{FF2B5EF4-FFF2-40B4-BE49-F238E27FC236}">
                    <a16:creationId xmlns:a16="http://schemas.microsoft.com/office/drawing/2014/main" id="{453C1FAB-3117-4D01-A680-6BE9BF536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0" y="2594"/>
                <a:ext cx="322" cy="613"/>
              </a:xfrm>
              <a:custGeom>
                <a:avLst/>
                <a:gdLst>
                  <a:gd name="T0" fmla="*/ 346 w 146"/>
                  <a:gd name="T1" fmla="*/ 1822 h 260"/>
                  <a:gd name="T2" fmla="*/ 33 w 146"/>
                  <a:gd name="T3" fmla="*/ 172 h 260"/>
                  <a:gd name="T4" fmla="*/ 311 w 146"/>
                  <a:gd name="T5" fmla="*/ 66 h 260"/>
                  <a:gd name="T6" fmla="*/ 578 w 146"/>
                  <a:gd name="T7" fmla="*/ 328 h 260"/>
                  <a:gd name="T8" fmla="*/ 657 w 146"/>
                  <a:gd name="T9" fmla="*/ 618 h 260"/>
                  <a:gd name="T10" fmla="*/ 657 w 146"/>
                  <a:gd name="T11" fmla="*/ 839 h 260"/>
                  <a:gd name="T12" fmla="*/ 847 w 146"/>
                  <a:gd name="T13" fmla="*/ 1089 h 260"/>
                  <a:gd name="T14" fmla="*/ 953 w 146"/>
                  <a:gd name="T15" fmla="*/ 1389 h 260"/>
                  <a:gd name="T16" fmla="*/ 964 w 146"/>
                  <a:gd name="T17" fmla="*/ 1768 h 260"/>
                  <a:gd name="T18" fmla="*/ 1235 w 146"/>
                  <a:gd name="T19" fmla="*/ 2084 h 260"/>
                  <a:gd name="T20" fmla="*/ 1288 w 146"/>
                  <a:gd name="T21" fmla="*/ 2296 h 260"/>
                  <a:gd name="T22" fmla="*/ 1352 w 146"/>
                  <a:gd name="T23" fmla="*/ 2579 h 260"/>
                  <a:gd name="T24" fmla="*/ 1566 w 146"/>
                  <a:gd name="T25" fmla="*/ 2763 h 260"/>
                  <a:gd name="T26" fmla="*/ 1352 w 146"/>
                  <a:gd name="T27" fmla="*/ 3329 h 260"/>
                  <a:gd name="T28" fmla="*/ 1343 w 146"/>
                  <a:gd name="T29" fmla="*/ 3407 h 260"/>
                  <a:gd name="T30" fmla="*/ 871 w 146"/>
                  <a:gd name="T31" fmla="*/ 3079 h 260"/>
                  <a:gd name="T32" fmla="*/ 346 w 146"/>
                  <a:gd name="T33" fmla="*/ 1822 h 2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6" h="260">
                    <a:moveTo>
                      <a:pt x="32" y="139"/>
                    </a:moveTo>
                    <a:cubicBezTo>
                      <a:pt x="8" y="72"/>
                      <a:pt x="0" y="16"/>
                      <a:pt x="3" y="13"/>
                    </a:cubicBezTo>
                    <a:cubicBezTo>
                      <a:pt x="8" y="9"/>
                      <a:pt x="18" y="8"/>
                      <a:pt x="29" y="5"/>
                    </a:cubicBezTo>
                    <a:cubicBezTo>
                      <a:pt x="43" y="0"/>
                      <a:pt x="52" y="12"/>
                      <a:pt x="54" y="25"/>
                    </a:cubicBezTo>
                    <a:cubicBezTo>
                      <a:pt x="56" y="37"/>
                      <a:pt x="58" y="29"/>
                      <a:pt x="61" y="47"/>
                    </a:cubicBezTo>
                    <a:cubicBezTo>
                      <a:pt x="63" y="60"/>
                      <a:pt x="63" y="64"/>
                      <a:pt x="61" y="64"/>
                    </a:cubicBezTo>
                    <a:cubicBezTo>
                      <a:pt x="70" y="75"/>
                      <a:pt x="75" y="66"/>
                      <a:pt x="79" y="83"/>
                    </a:cubicBezTo>
                    <a:cubicBezTo>
                      <a:pt x="83" y="100"/>
                      <a:pt x="84" y="93"/>
                      <a:pt x="89" y="106"/>
                    </a:cubicBezTo>
                    <a:cubicBezTo>
                      <a:pt x="95" y="120"/>
                      <a:pt x="96" y="128"/>
                      <a:pt x="90" y="135"/>
                    </a:cubicBezTo>
                    <a:cubicBezTo>
                      <a:pt x="96" y="138"/>
                      <a:pt x="112" y="152"/>
                      <a:pt x="115" y="159"/>
                    </a:cubicBezTo>
                    <a:cubicBezTo>
                      <a:pt x="117" y="164"/>
                      <a:pt x="120" y="168"/>
                      <a:pt x="120" y="175"/>
                    </a:cubicBezTo>
                    <a:cubicBezTo>
                      <a:pt x="120" y="190"/>
                      <a:pt x="125" y="189"/>
                      <a:pt x="126" y="197"/>
                    </a:cubicBezTo>
                    <a:cubicBezTo>
                      <a:pt x="138" y="202"/>
                      <a:pt x="144" y="199"/>
                      <a:pt x="146" y="211"/>
                    </a:cubicBezTo>
                    <a:cubicBezTo>
                      <a:pt x="138" y="218"/>
                      <a:pt x="130" y="232"/>
                      <a:pt x="126" y="254"/>
                    </a:cubicBezTo>
                    <a:cubicBezTo>
                      <a:pt x="126" y="256"/>
                      <a:pt x="125" y="258"/>
                      <a:pt x="125" y="260"/>
                    </a:cubicBezTo>
                    <a:cubicBezTo>
                      <a:pt x="81" y="235"/>
                      <a:pt x="81" y="235"/>
                      <a:pt x="81" y="235"/>
                    </a:cubicBezTo>
                    <a:cubicBezTo>
                      <a:pt x="81" y="235"/>
                      <a:pt x="50" y="190"/>
                      <a:pt x="32" y="13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8" name="Freeform 1477">
                <a:extLst>
                  <a:ext uri="{FF2B5EF4-FFF2-40B4-BE49-F238E27FC236}">
                    <a16:creationId xmlns:a16="http://schemas.microsoft.com/office/drawing/2014/main" id="{154642BA-EF05-40CB-A778-36839F09C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" y="3032"/>
                <a:ext cx="86" cy="35"/>
              </a:xfrm>
              <a:custGeom>
                <a:avLst/>
                <a:gdLst>
                  <a:gd name="T0" fmla="*/ 419 w 39"/>
                  <a:gd name="T1" fmla="*/ 142 h 15"/>
                  <a:gd name="T2" fmla="*/ 0 w 39"/>
                  <a:gd name="T3" fmla="*/ 191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" h="15">
                    <a:moveTo>
                      <a:pt x="39" y="11"/>
                    </a:moveTo>
                    <a:cubicBezTo>
                      <a:pt x="20" y="0"/>
                      <a:pt x="8" y="3"/>
                      <a:pt x="0" y="15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9" name="Freeform 1478">
                <a:extLst>
                  <a:ext uri="{FF2B5EF4-FFF2-40B4-BE49-F238E27FC236}">
                    <a16:creationId xmlns:a16="http://schemas.microsoft.com/office/drawing/2014/main" id="{E7F7C890-D718-45D1-832A-C0146F81F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" y="2747"/>
                <a:ext cx="82" cy="42"/>
              </a:xfrm>
              <a:custGeom>
                <a:avLst/>
                <a:gdLst>
                  <a:gd name="T0" fmla="*/ 403 w 37"/>
                  <a:gd name="T1" fmla="*/ 0 h 18"/>
                  <a:gd name="T2" fmla="*/ 197 w 37"/>
                  <a:gd name="T3" fmla="*/ 77 h 18"/>
                  <a:gd name="T4" fmla="*/ 0 w 37"/>
                  <a:gd name="T5" fmla="*/ 217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18">
                    <a:moveTo>
                      <a:pt x="37" y="0"/>
                    </a:moveTo>
                    <a:cubicBezTo>
                      <a:pt x="22" y="1"/>
                      <a:pt x="25" y="2"/>
                      <a:pt x="18" y="6"/>
                    </a:cubicBezTo>
                    <a:cubicBezTo>
                      <a:pt x="6" y="11"/>
                      <a:pt x="5" y="18"/>
                      <a:pt x="0" y="1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0" name="Freeform 1479">
                <a:extLst>
                  <a:ext uri="{FF2B5EF4-FFF2-40B4-BE49-F238E27FC236}">
                    <a16:creationId xmlns:a16="http://schemas.microsoft.com/office/drawing/2014/main" id="{43FAC57D-9444-4A6F-849B-AD6CFFAD8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" y="2931"/>
                <a:ext cx="114" cy="111"/>
              </a:xfrm>
              <a:custGeom>
                <a:avLst/>
                <a:gdLst>
                  <a:gd name="T0" fmla="*/ 0 w 52"/>
                  <a:gd name="T1" fmla="*/ 213 h 47"/>
                  <a:gd name="T2" fmla="*/ 169 w 52"/>
                  <a:gd name="T3" fmla="*/ 50 h 47"/>
                  <a:gd name="T4" fmla="*/ 360 w 52"/>
                  <a:gd name="T5" fmla="*/ 106 h 47"/>
                  <a:gd name="T6" fmla="*/ 423 w 52"/>
                  <a:gd name="T7" fmla="*/ 423 h 47"/>
                  <a:gd name="T8" fmla="*/ 495 w 52"/>
                  <a:gd name="T9" fmla="*/ 619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47">
                    <a:moveTo>
                      <a:pt x="0" y="16"/>
                    </a:moveTo>
                    <a:cubicBezTo>
                      <a:pt x="0" y="16"/>
                      <a:pt x="4" y="8"/>
                      <a:pt x="16" y="4"/>
                    </a:cubicBezTo>
                    <a:cubicBezTo>
                      <a:pt x="28" y="0"/>
                      <a:pt x="25" y="3"/>
                      <a:pt x="34" y="8"/>
                    </a:cubicBezTo>
                    <a:cubicBezTo>
                      <a:pt x="41" y="11"/>
                      <a:pt x="52" y="29"/>
                      <a:pt x="40" y="32"/>
                    </a:cubicBezTo>
                    <a:cubicBezTo>
                      <a:pt x="47" y="33"/>
                      <a:pt x="47" y="47"/>
                      <a:pt x="47" y="47"/>
                    </a:cubicBezTo>
                  </a:path>
                </a:pathLst>
              </a:custGeom>
              <a:noFill/>
              <a:ln w="7938" cap="rnd">
                <a:solidFill>
                  <a:srgbClr val="9494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Freeform 1480">
                <a:extLst>
                  <a:ext uri="{FF2B5EF4-FFF2-40B4-BE49-F238E27FC236}">
                    <a16:creationId xmlns:a16="http://schemas.microsoft.com/office/drawing/2014/main" id="{40D8209B-D549-4E08-B5F9-2354C2393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" y="3075"/>
                <a:ext cx="40" cy="49"/>
              </a:xfrm>
              <a:custGeom>
                <a:avLst/>
                <a:gdLst>
                  <a:gd name="T0" fmla="*/ 0 w 18"/>
                  <a:gd name="T1" fmla="*/ 12 h 21"/>
                  <a:gd name="T2" fmla="*/ 198 w 18"/>
                  <a:gd name="T3" fmla="*/ 266 h 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21">
                    <a:moveTo>
                      <a:pt x="0" y="1"/>
                    </a:moveTo>
                    <a:cubicBezTo>
                      <a:pt x="10" y="0"/>
                      <a:pt x="6" y="21"/>
                      <a:pt x="18" y="21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Freeform 1481">
                <a:extLst>
                  <a:ext uri="{FF2B5EF4-FFF2-40B4-BE49-F238E27FC236}">
                    <a16:creationId xmlns:a16="http://schemas.microsoft.com/office/drawing/2014/main" id="{0F1396C2-E005-4606-B9B9-A7921762C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2768"/>
                <a:ext cx="124" cy="137"/>
              </a:xfrm>
              <a:custGeom>
                <a:avLst/>
                <a:gdLst>
                  <a:gd name="T0" fmla="*/ 545 w 56"/>
                  <a:gd name="T1" fmla="*/ 765 h 58"/>
                  <a:gd name="T2" fmla="*/ 456 w 56"/>
                  <a:gd name="T3" fmla="*/ 319 h 58"/>
                  <a:gd name="T4" fmla="*/ 259 w 56"/>
                  <a:gd name="T5" fmla="*/ 12 h 58"/>
                  <a:gd name="T6" fmla="*/ 0 w 56"/>
                  <a:gd name="T7" fmla="*/ 213 h 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" h="58">
                    <a:moveTo>
                      <a:pt x="50" y="58"/>
                    </a:moveTo>
                    <a:cubicBezTo>
                      <a:pt x="56" y="46"/>
                      <a:pt x="47" y="37"/>
                      <a:pt x="42" y="24"/>
                    </a:cubicBezTo>
                    <a:cubicBezTo>
                      <a:pt x="38" y="10"/>
                      <a:pt x="44" y="3"/>
                      <a:pt x="24" y="1"/>
                    </a:cubicBezTo>
                    <a:cubicBezTo>
                      <a:pt x="16" y="0"/>
                      <a:pt x="2" y="9"/>
                      <a:pt x="0" y="16"/>
                    </a:cubicBezTo>
                  </a:path>
                </a:pathLst>
              </a:custGeom>
              <a:noFill/>
              <a:ln w="7938" cap="rnd">
                <a:solidFill>
                  <a:srgbClr val="9494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Freeform 1482">
                <a:extLst>
                  <a:ext uri="{FF2B5EF4-FFF2-40B4-BE49-F238E27FC236}">
                    <a16:creationId xmlns:a16="http://schemas.microsoft.com/office/drawing/2014/main" id="{BFBF1815-330B-44F9-B1C8-B2691D52C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2" y="2612"/>
                <a:ext cx="95" cy="130"/>
              </a:xfrm>
              <a:custGeom>
                <a:avLst/>
                <a:gdLst>
                  <a:gd name="T0" fmla="*/ 258 w 43"/>
                  <a:gd name="T1" fmla="*/ 726 h 55"/>
                  <a:gd name="T2" fmla="*/ 400 w 43"/>
                  <a:gd name="T3" fmla="*/ 659 h 55"/>
                  <a:gd name="T4" fmla="*/ 367 w 43"/>
                  <a:gd name="T5" fmla="*/ 435 h 55"/>
                  <a:gd name="T6" fmla="*/ 356 w 43"/>
                  <a:gd name="T7" fmla="*/ 213 h 55"/>
                  <a:gd name="T8" fmla="*/ 161 w 43"/>
                  <a:gd name="T9" fmla="*/ 28 h 55"/>
                  <a:gd name="T10" fmla="*/ 0 w 43"/>
                  <a:gd name="T11" fmla="*/ 118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55">
                    <a:moveTo>
                      <a:pt x="24" y="55"/>
                    </a:moveTo>
                    <a:cubicBezTo>
                      <a:pt x="28" y="52"/>
                      <a:pt x="34" y="54"/>
                      <a:pt x="37" y="50"/>
                    </a:cubicBezTo>
                    <a:cubicBezTo>
                      <a:pt x="43" y="44"/>
                      <a:pt x="35" y="38"/>
                      <a:pt x="34" y="33"/>
                    </a:cubicBezTo>
                    <a:cubicBezTo>
                      <a:pt x="33" y="24"/>
                      <a:pt x="34" y="25"/>
                      <a:pt x="33" y="16"/>
                    </a:cubicBezTo>
                    <a:cubicBezTo>
                      <a:pt x="30" y="1"/>
                      <a:pt x="21" y="0"/>
                      <a:pt x="15" y="2"/>
                    </a:cubicBezTo>
                    <a:cubicBezTo>
                      <a:pt x="3" y="4"/>
                      <a:pt x="0" y="9"/>
                      <a:pt x="0" y="9"/>
                    </a:cubicBezTo>
                  </a:path>
                </a:pathLst>
              </a:custGeom>
              <a:noFill/>
              <a:ln w="7938" cap="rnd">
                <a:solidFill>
                  <a:srgbClr val="9494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Freeform 1483">
                <a:extLst>
                  <a:ext uri="{FF2B5EF4-FFF2-40B4-BE49-F238E27FC236}">
                    <a16:creationId xmlns:a16="http://schemas.microsoft.com/office/drawing/2014/main" id="{7F25A853-6EED-4A50-B4CE-E40B9D1F1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5" y="2789"/>
                <a:ext cx="57" cy="113"/>
              </a:xfrm>
              <a:custGeom>
                <a:avLst/>
                <a:gdLst>
                  <a:gd name="T0" fmla="*/ 0 w 26"/>
                  <a:gd name="T1" fmla="*/ 0 h 48"/>
                  <a:gd name="T2" fmla="*/ 158 w 26"/>
                  <a:gd name="T3" fmla="*/ 221 h 48"/>
                  <a:gd name="T4" fmla="*/ 274 w 26"/>
                  <a:gd name="T5" fmla="*/ 315 h 48"/>
                  <a:gd name="T6" fmla="*/ 254 w 26"/>
                  <a:gd name="T7" fmla="*/ 626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48">
                    <a:moveTo>
                      <a:pt x="0" y="0"/>
                    </a:moveTo>
                    <a:cubicBezTo>
                      <a:pt x="3" y="7"/>
                      <a:pt x="8" y="13"/>
                      <a:pt x="15" y="17"/>
                    </a:cubicBezTo>
                    <a:cubicBezTo>
                      <a:pt x="19" y="19"/>
                      <a:pt x="24" y="19"/>
                      <a:pt x="26" y="24"/>
                    </a:cubicBezTo>
                    <a:cubicBezTo>
                      <a:pt x="19" y="28"/>
                      <a:pt x="23" y="44"/>
                      <a:pt x="24" y="48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Freeform 1484">
                <a:extLst>
                  <a:ext uri="{FF2B5EF4-FFF2-40B4-BE49-F238E27FC236}">
                    <a16:creationId xmlns:a16="http://schemas.microsoft.com/office/drawing/2014/main" id="{C18C5689-3B5E-492E-99AE-0C5601DFB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7" y="2634"/>
                <a:ext cx="42" cy="92"/>
              </a:xfrm>
              <a:custGeom>
                <a:avLst/>
                <a:gdLst>
                  <a:gd name="T0" fmla="*/ 0 w 19"/>
                  <a:gd name="T1" fmla="*/ 0 h 39"/>
                  <a:gd name="T2" fmla="*/ 206 w 19"/>
                  <a:gd name="T3" fmla="*/ 290 h 39"/>
                  <a:gd name="T4" fmla="*/ 153 w 19"/>
                  <a:gd name="T5" fmla="*/ 512 h 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39">
                    <a:moveTo>
                      <a:pt x="0" y="0"/>
                    </a:moveTo>
                    <a:cubicBezTo>
                      <a:pt x="6" y="9"/>
                      <a:pt x="8" y="18"/>
                      <a:pt x="19" y="22"/>
                    </a:cubicBezTo>
                    <a:cubicBezTo>
                      <a:pt x="14" y="27"/>
                      <a:pt x="11" y="33"/>
                      <a:pt x="14" y="39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Freeform 1485">
                <a:extLst>
                  <a:ext uri="{FF2B5EF4-FFF2-40B4-BE49-F238E27FC236}">
                    <a16:creationId xmlns:a16="http://schemas.microsoft.com/office/drawing/2014/main" id="{7E12A85E-BF7A-4870-AE1D-D75A698ED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2825"/>
                <a:ext cx="24" cy="7"/>
              </a:xfrm>
              <a:custGeom>
                <a:avLst/>
                <a:gdLst>
                  <a:gd name="T0" fmla="*/ 113 w 11"/>
                  <a:gd name="T1" fmla="*/ 12 h 3"/>
                  <a:gd name="T2" fmla="*/ 0 w 11"/>
                  <a:gd name="T3" fmla="*/ 37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3">
                    <a:moveTo>
                      <a:pt x="11" y="1"/>
                    </a:moveTo>
                    <a:cubicBezTo>
                      <a:pt x="7" y="1"/>
                      <a:pt x="3" y="0"/>
                      <a:pt x="0" y="3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Freeform 1486">
                <a:extLst>
                  <a:ext uri="{FF2B5EF4-FFF2-40B4-BE49-F238E27FC236}">
                    <a16:creationId xmlns:a16="http://schemas.microsoft.com/office/drawing/2014/main" id="{B095F125-E1C3-465D-9BA7-8A9B55554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" y="1999"/>
                <a:ext cx="31" cy="130"/>
              </a:xfrm>
              <a:custGeom>
                <a:avLst/>
                <a:gdLst>
                  <a:gd name="T0" fmla="*/ 0 w 14"/>
                  <a:gd name="T1" fmla="*/ 726 h 55"/>
                  <a:gd name="T2" fmla="*/ 78 w 14"/>
                  <a:gd name="T3" fmla="*/ 631 h 55"/>
                  <a:gd name="T4" fmla="*/ 35 w 14"/>
                  <a:gd name="T5" fmla="*/ 503 h 55"/>
                  <a:gd name="T6" fmla="*/ 97 w 14"/>
                  <a:gd name="T7" fmla="*/ 357 h 55"/>
                  <a:gd name="T8" fmla="*/ 20 w 14"/>
                  <a:gd name="T9" fmla="*/ 196 h 55"/>
                  <a:gd name="T10" fmla="*/ 153 w 1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55">
                    <a:moveTo>
                      <a:pt x="0" y="55"/>
                    </a:moveTo>
                    <a:cubicBezTo>
                      <a:pt x="11" y="50"/>
                      <a:pt x="8" y="53"/>
                      <a:pt x="7" y="48"/>
                    </a:cubicBezTo>
                    <a:cubicBezTo>
                      <a:pt x="7" y="44"/>
                      <a:pt x="2" y="41"/>
                      <a:pt x="3" y="38"/>
                    </a:cubicBezTo>
                    <a:cubicBezTo>
                      <a:pt x="4" y="33"/>
                      <a:pt x="7" y="30"/>
                      <a:pt x="9" y="27"/>
                    </a:cubicBezTo>
                    <a:cubicBezTo>
                      <a:pt x="10" y="24"/>
                      <a:pt x="2" y="19"/>
                      <a:pt x="2" y="15"/>
                    </a:cubicBezTo>
                    <a:cubicBezTo>
                      <a:pt x="3" y="12"/>
                      <a:pt x="14" y="4"/>
                      <a:pt x="14" y="0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8" name="Freeform 1487">
                <a:extLst>
                  <a:ext uri="{FF2B5EF4-FFF2-40B4-BE49-F238E27FC236}">
                    <a16:creationId xmlns:a16="http://schemas.microsoft.com/office/drawing/2014/main" id="{04AC8689-3DF4-4ED3-9B53-65F6C4C3F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" y="2063"/>
                <a:ext cx="31" cy="12"/>
              </a:xfrm>
              <a:custGeom>
                <a:avLst/>
                <a:gdLst>
                  <a:gd name="T0" fmla="*/ 0 w 14"/>
                  <a:gd name="T1" fmla="*/ 0 h 5"/>
                  <a:gd name="T2" fmla="*/ 153 w 14"/>
                  <a:gd name="T3" fmla="*/ 7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cubicBezTo>
                      <a:pt x="0" y="0"/>
                      <a:pt x="10" y="4"/>
                      <a:pt x="14" y="5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9" name="Freeform 1488">
                <a:extLst>
                  <a:ext uri="{FF2B5EF4-FFF2-40B4-BE49-F238E27FC236}">
                    <a16:creationId xmlns:a16="http://schemas.microsoft.com/office/drawing/2014/main" id="{C26F8A8B-CF98-4B60-80D9-32E4A81B6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" y="1827"/>
                <a:ext cx="42" cy="102"/>
              </a:xfrm>
              <a:custGeom>
                <a:avLst/>
                <a:gdLst>
                  <a:gd name="T0" fmla="*/ 20 w 19"/>
                  <a:gd name="T1" fmla="*/ 562 h 43"/>
                  <a:gd name="T2" fmla="*/ 73 w 19"/>
                  <a:gd name="T3" fmla="*/ 534 h 43"/>
                  <a:gd name="T4" fmla="*/ 9 w 19"/>
                  <a:gd name="T5" fmla="*/ 361 h 43"/>
                  <a:gd name="T6" fmla="*/ 108 w 19"/>
                  <a:gd name="T7" fmla="*/ 263 h 43"/>
                  <a:gd name="T8" fmla="*/ 73 w 19"/>
                  <a:gd name="T9" fmla="*/ 78 h 43"/>
                  <a:gd name="T10" fmla="*/ 206 w 19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43">
                    <a:moveTo>
                      <a:pt x="2" y="42"/>
                    </a:moveTo>
                    <a:cubicBezTo>
                      <a:pt x="9" y="42"/>
                      <a:pt x="7" y="43"/>
                      <a:pt x="7" y="40"/>
                    </a:cubicBezTo>
                    <a:cubicBezTo>
                      <a:pt x="8" y="36"/>
                      <a:pt x="0" y="29"/>
                      <a:pt x="1" y="27"/>
                    </a:cubicBezTo>
                    <a:cubicBezTo>
                      <a:pt x="3" y="24"/>
                      <a:pt x="8" y="22"/>
                      <a:pt x="10" y="20"/>
                    </a:cubicBezTo>
                    <a:cubicBezTo>
                      <a:pt x="12" y="18"/>
                      <a:pt x="5" y="8"/>
                      <a:pt x="7" y="6"/>
                    </a:cubicBezTo>
                    <a:cubicBezTo>
                      <a:pt x="8" y="3"/>
                      <a:pt x="18" y="3"/>
                      <a:pt x="19" y="0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Freeform 1489">
                <a:extLst>
                  <a:ext uri="{FF2B5EF4-FFF2-40B4-BE49-F238E27FC236}">
                    <a16:creationId xmlns:a16="http://schemas.microsoft.com/office/drawing/2014/main" id="{BB7422E5-64AF-41AA-AB9C-16276EBF9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40"/>
                <a:ext cx="2" cy="29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169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2">
                    <a:moveTo>
                      <a:pt x="0" y="0"/>
                    </a:moveTo>
                    <a:cubicBezTo>
                      <a:pt x="1" y="3"/>
                      <a:pt x="0" y="8"/>
                      <a:pt x="0" y="12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1" name="Freeform 1490">
                <a:extLst>
                  <a:ext uri="{FF2B5EF4-FFF2-40B4-BE49-F238E27FC236}">
                    <a16:creationId xmlns:a16="http://schemas.microsoft.com/office/drawing/2014/main" id="{F4C69F56-EE2F-4FDC-A90A-573BB14D4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9" y="1874"/>
                <a:ext cx="25" cy="17"/>
              </a:xfrm>
              <a:custGeom>
                <a:avLst/>
                <a:gdLst>
                  <a:gd name="T0" fmla="*/ 0 w 11"/>
                  <a:gd name="T1" fmla="*/ 0 h 7"/>
                  <a:gd name="T2" fmla="*/ 130 w 11"/>
                  <a:gd name="T3" fmla="*/ 10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7">
                    <a:moveTo>
                      <a:pt x="0" y="0"/>
                    </a:moveTo>
                    <a:cubicBezTo>
                      <a:pt x="0" y="0"/>
                      <a:pt x="8" y="5"/>
                      <a:pt x="11" y="7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Freeform 1491">
                <a:extLst>
                  <a:ext uri="{FF2B5EF4-FFF2-40B4-BE49-F238E27FC236}">
                    <a16:creationId xmlns:a16="http://schemas.microsoft.com/office/drawing/2014/main" id="{1A2EAA6E-0B6A-40FB-9A14-C4B7B7F19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884"/>
                <a:ext cx="18" cy="7"/>
              </a:xfrm>
              <a:custGeom>
                <a:avLst/>
                <a:gdLst>
                  <a:gd name="T0" fmla="*/ 0 w 8"/>
                  <a:gd name="T1" fmla="*/ 0 h 3"/>
                  <a:gd name="T2" fmla="*/ 92 w 8"/>
                  <a:gd name="T3" fmla="*/ 37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4" y="1"/>
                      <a:pt x="7" y="2"/>
                      <a:pt x="8" y="3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Freeform 1492">
                <a:extLst>
                  <a:ext uri="{FF2B5EF4-FFF2-40B4-BE49-F238E27FC236}">
                    <a16:creationId xmlns:a16="http://schemas.microsoft.com/office/drawing/2014/main" id="{DFB52B2A-31F3-412D-AE88-9562BE801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" y="1827"/>
                <a:ext cx="20" cy="14"/>
              </a:xfrm>
              <a:custGeom>
                <a:avLst/>
                <a:gdLst>
                  <a:gd name="T0" fmla="*/ 98 w 9"/>
                  <a:gd name="T1" fmla="*/ 77 h 6"/>
                  <a:gd name="T2" fmla="*/ 0 w 9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6">
                    <a:moveTo>
                      <a:pt x="9" y="6"/>
                    </a:moveTo>
                    <a:cubicBezTo>
                      <a:pt x="0" y="4"/>
                      <a:pt x="0" y="4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Freeform 1493">
                <a:extLst>
                  <a:ext uri="{FF2B5EF4-FFF2-40B4-BE49-F238E27FC236}">
                    <a16:creationId xmlns:a16="http://schemas.microsoft.com/office/drawing/2014/main" id="{44EE41B8-F711-49AA-9E86-32A893113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2087"/>
                <a:ext cx="33" cy="7"/>
              </a:xfrm>
              <a:custGeom>
                <a:avLst/>
                <a:gdLst>
                  <a:gd name="T0" fmla="*/ 0 w 15"/>
                  <a:gd name="T1" fmla="*/ 37 h 3"/>
                  <a:gd name="T2" fmla="*/ 161 w 15"/>
                  <a:gd name="T3" fmla="*/ 12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3">
                    <a:moveTo>
                      <a:pt x="0" y="3"/>
                    </a:moveTo>
                    <a:cubicBezTo>
                      <a:pt x="4" y="1"/>
                      <a:pt x="13" y="0"/>
                      <a:pt x="15" y="1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5" name="Freeform 1494">
                <a:extLst>
                  <a:ext uri="{FF2B5EF4-FFF2-40B4-BE49-F238E27FC236}">
                    <a16:creationId xmlns:a16="http://schemas.microsoft.com/office/drawing/2014/main" id="{87E3B0FA-DC0E-4B46-B53C-0C7D0D9B5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1964"/>
                <a:ext cx="131" cy="219"/>
              </a:xfrm>
              <a:custGeom>
                <a:avLst/>
                <a:gdLst>
                  <a:gd name="T0" fmla="*/ 315 w 59"/>
                  <a:gd name="T1" fmla="*/ 1081 h 93"/>
                  <a:gd name="T2" fmla="*/ 142 w 59"/>
                  <a:gd name="T3" fmla="*/ 954 h 93"/>
                  <a:gd name="T4" fmla="*/ 44 w 59"/>
                  <a:gd name="T5" fmla="*/ 782 h 93"/>
                  <a:gd name="T6" fmla="*/ 44 w 59"/>
                  <a:gd name="T7" fmla="*/ 560 h 93"/>
                  <a:gd name="T8" fmla="*/ 36 w 59"/>
                  <a:gd name="T9" fmla="*/ 339 h 93"/>
                  <a:gd name="T10" fmla="*/ 109 w 59"/>
                  <a:gd name="T11" fmla="*/ 78 h 93"/>
                  <a:gd name="T12" fmla="*/ 360 w 59"/>
                  <a:gd name="T13" fmla="*/ 38 h 93"/>
                  <a:gd name="T14" fmla="*/ 537 w 59"/>
                  <a:gd name="T15" fmla="*/ 134 h 93"/>
                  <a:gd name="T16" fmla="*/ 582 w 59"/>
                  <a:gd name="T17" fmla="*/ 365 h 93"/>
                  <a:gd name="T18" fmla="*/ 626 w 59"/>
                  <a:gd name="T19" fmla="*/ 704 h 93"/>
                  <a:gd name="T20" fmla="*/ 582 w 59"/>
                  <a:gd name="T21" fmla="*/ 848 h 93"/>
                  <a:gd name="T22" fmla="*/ 315 w 59"/>
                  <a:gd name="T23" fmla="*/ 1081 h 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93">
                    <a:moveTo>
                      <a:pt x="29" y="83"/>
                    </a:moveTo>
                    <a:cubicBezTo>
                      <a:pt x="21" y="80"/>
                      <a:pt x="20" y="76"/>
                      <a:pt x="13" y="73"/>
                    </a:cubicBezTo>
                    <a:cubicBezTo>
                      <a:pt x="6" y="70"/>
                      <a:pt x="4" y="66"/>
                      <a:pt x="4" y="60"/>
                    </a:cubicBezTo>
                    <a:cubicBezTo>
                      <a:pt x="3" y="53"/>
                      <a:pt x="4" y="48"/>
                      <a:pt x="4" y="43"/>
                    </a:cubicBezTo>
                    <a:cubicBezTo>
                      <a:pt x="5" y="38"/>
                      <a:pt x="5" y="33"/>
                      <a:pt x="3" y="26"/>
                    </a:cubicBezTo>
                    <a:cubicBezTo>
                      <a:pt x="2" y="19"/>
                      <a:pt x="0" y="13"/>
                      <a:pt x="10" y="6"/>
                    </a:cubicBezTo>
                    <a:cubicBezTo>
                      <a:pt x="19" y="0"/>
                      <a:pt x="23" y="1"/>
                      <a:pt x="33" y="3"/>
                    </a:cubicBezTo>
                    <a:cubicBezTo>
                      <a:pt x="43" y="5"/>
                      <a:pt x="44" y="4"/>
                      <a:pt x="49" y="10"/>
                    </a:cubicBezTo>
                    <a:cubicBezTo>
                      <a:pt x="54" y="16"/>
                      <a:pt x="52" y="21"/>
                      <a:pt x="53" y="28"/>
                    </a:cubicBezTo>
                    <a:cubicBezTo>
                      <a:pt x="55" y="35"/>
                      <a:pt x="59" y="47"/>
                      <a:pt x="57" y="54"/>
                    </a:cubicBezTo>
                    <a:cubicBezTo>
                      <a:pt x="55" y="62"/>
                      <a:pt x="54" y="55"/>
                      <a:pt x="53" y="65"/>
                    </a:cubicBezTo>
                    <a:cubicBezTo>
                      <a:pt x="52" y="75"/>
                      <a:pt x="45" y="93"/>
                      <a:pt x="29" y="8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6" name="Freeform 1495">
                <a:extLst>
                  <a:ext uri="{FF2B5EF4-FFF2-40B4-BE49-F238E27FC236}">
                    <a16:creationId xmlns:a16="http://schemas.microsoft.com/office/drawing/2014/main" id="{4EC43498-FD64-45C0-83C6-B323401E9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" y="1981"/>
                <a:ext cx="51" cy="188"/>
              </a:xfrm>
              <a:custGeom>
                <a:avLst/>
                <a:gdLst>
                  <a:gd name="T0" fmla="*/ 217 w 23"/>
                  <a:gd name="T1" fmla="*/ 348 h 80"/>
                  <a:gd name="T2" fmla="*/ 162 w 23"/>
                  <a:gd name="T3" fmla="*/ 884 h 80"/>
                  <a:gd name="T4" fmla="*/ 0 w 23"/>
                  <a:gd name="T5" fmla="*/ 1011 h 80"/>
                  <a:gd name="T6" fmla="*/ 133 w 23"/>
                  <a:gd name="T7" fmla="*/ 752 h 80"/>
                  <a:gd name="T8" fmla="*/ 173 w 23"/>
                  <a:gd name="T9" fmla="*/ 609 h 80"/>
                  <a:gd name="T10" fmla="*/ 133 w 23"/>
                  <a:gd name="T11" fmla="*/ 270 h 80"/>
                  <a:gd name="T12" fmla="*/ 89 w 23"/>
                  <a:gd name="T13" fmla="*/ 38 h 80"/>
                  <a:gd name="T14" fmla="*/ 53 w 23"/>
                  <a:gd name="T15" fmla="*/ 0 h 80"/>
                  <a:gd name="T16" fmla="*/ 217 w 23"/>
                  <a:gd name="T17" fmla="*/ 348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80">
                    <a:moveTo>
                      <a:pt x="20" y="27"/>
                    </a:moveTo>
                    <a:cubicBezTo>
                      <a:pt x="23" y="44"/>
                      <a:pt x="19" y="64"/>
                      <a:pt x="15" y="68"/>
                    </a:cubicBezTo>
                    <a:cubicBezTo>
                      <a:pt x="8" y="74"/>
                      <a:pt x="8" y="80"/>
                      <a:pt x="0" y="78"/>
                    </a:cubicBezTo>
                    <a:cubicBezTo>
                      <a:pt x="8" y="76"/>
                      <a:pt x="11" y="65"/>
                      <a:pt x="12" y="58"/>
                    </a:cubicBezTo>
                    <a:cubicBezTo>
                      <a:pt x="13" y="48"/>
                      <a:pt x="14" y="55"/>
                      <a:pt x="16" y="47"/>
                    </a:cubicBezTo>
                    <a:cubicBezTo>
                      <a:pt x="18" y="40"/>
                      <a:pt x="14" y="28"/>
                      <a:pt x="12" y="21"/>
                    </a:cubicBezTo>
                    <a:cubicBezTo>
                      <a:pt x="11" y="14"/>
                      <a:pt x="13" y="9"/>
                      <a:pt x="8" y="3"/>
                    </a:cubicBezTo>
                    <a:cubicBezTo>
                      <a:pt x="7" y="2"/>
                      <a:pt x="6" y="1"/>
                      <a:pt x="5" y="0"/>
                    </a:cubicBezTo>
                    <a:cubicBezTo>
                      <a:pt x="12" y="2"/>
                      <a:pt x="17" y="13"/>
                      <a:pt x="20" y="2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7" name="Freeform 1496">
                <a:extLst>
                  <a:ext uri="{FF2B5EF4-FFF2-40B4-BE49-F238E27FC236}">
                    <a16:creationId xmlns:a16="http://schemas.microsoft.com/office/drawing/2014/main" id="{DE55996C-A272-4DEC-9E60-FDF7808F6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1973"/>
                <a:ext cx="44" cy="151"/>
              </a:xfrm>
              <a:custGeom>
                <a:avLst/>
                <a:gdLst>
                  <a:gd name="T0" fmla="*/ 169 w 20"/>
                  <a:gd name="T1" fmla="*/ 28 h 64"/>
                  <a:gd name="T2" fmla="*/ 97 w 20"/>
                  <a:gd name="T3" fmla="*/ 290 h 64"/>
                  <a:gd name="T4" fmla="*/ 106 w 20"/>
                  <a:gd name="T5" fmla="*/ 512 h 64"/>
                  <a:gd name="T6" fmla="*/ 106 w 20"/>
                  <a:gd name="T7" fmla="*/ 734 h 64"/>
                  <a:gd name="T8" fmla="*/ 125 w 20"/>
                  <a:gd name="T9" fmla="*/ 840 h 64"/>
                  <a:gd name="T10" fmla="*/ 9 w 20"/>
                  <a:gd name="T11" fmla="*/ 422 h 64"/>
                  <a:gd name="T12" fmla="*/ 213 w 20"/>
                  <a:gd name="T13" fmla="*/ 0 h 64"/>
                  <a:gd name="T14" fmla="*/ 169 w 20"/>
                  <a:gd name="T15" fmla="*/ 28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64">
                    <a:moveTo>
                      <a:pt x="16" y="2"/>
                    </a:moveTo>
                    <a:cubicBezTo>
                      <a:pt x="6" y="9"/>
                      <a:pt x="8" y="15"/>
                      <a:pt x="9" y="22"/>
                    </a:cubicBezTo>
                    <a:cubicBezTo>
                      <a:pt x="11" y="29"/>
                      <a:pt x="11" y="34"/>
                      <a:pt x="10" y="39"/>
                    </a:cubicBezTo>
                    <a:cubicBezTo>
                      <a:pt x="10" y="44"/>
                      <a:pt x="9" y="49"/>
                      <a:pt x="10" y="56"/>
                    </a:cubicBezTo>
                    <a:cubicBezTo>
                      <a:pt x="10" y="59"/>
                      <a:pt x="10" y="62"/>
                      <a:pt x="12" y="64"/>
                    </a:cubicBezTo>
                    <a:cubicBezTo>
                      <a:pt x="4" y="58"/>
                      <a:pt x="3" y="45"/>
                      <a:pt x="1" y="32"/>
                    </a:cubicBezTo>
                    <a:cubicBezTo>
                      <a:pt x="0" y="18"/>
                      <a:pt x="11" y="3"/>
                      <a:pt x="20" y="0"/>
                    </a:cubicBezTo>
                    <a:cubicBezTo>
                      <a:pt x="19" y="0"/>
                      <a:pt x="18" y="1"/>
                      <a:pt x="16" y="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8" name="Freeform 1497">
                <a:extLst>
                  <a:ext uri="{FF2B5EF4-FFF2-40B4-BE49-F238E27FC236}">
                    <a16:creationId xmlns:a16="http://schemas.microsoft.com/office/drawing/2014/main" id="{D669656C-E706-4FF2-86EF-888716EB7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1782"/>
                <a:ext cx="126" cy="194"/>
              </a:xfrm>
              <a:custGeom>
                <a:avLst/>
                <a:gdLst>
                  <a:gd name="T0" fmla="*/ 391 w 57"/>
                  <a:gd name="T1" fmla="*/ 1086 h 82"/>
                  <a:gd name="T2" fmla="*/ 195 w 57"/>
                  <a:gd name="T3" fmla="*/ 991 h 82"/>
                  <a:gd name="T4" fmla="*/ 0 w 57"/>
                  <a:gd name="T5" fmla="*/ 717 h 82"/>
                  <a:gd name="T6" fmla="*/ 44 w 57"/>
                  <a:gd name="T7" fmla="*/ 409 h 82"/>
                  <a:gd name="T8" fmla="*/ 195 w 57"/>
                  <a:gd name="T9" fmla="*/ 12 h 82"/>
                  <a:gd name="T10" fmla="*/ 484 w 57"/>
                  <a:gd name="T11" fmla="*/ 156 h 82"/>
                  <a:gd name="T12" fmla="*/ 606 w 57"/>
                  <a:gd name="T13" fmla="*/ 492 h 82"/>
                  <a:gd name="T14" fmla="*/ 581 w 57"/>
                  <a:gd name="T15" fmla="*/ 700 h 82"/>
                  <a:gd name="T16" fmla="*/ 553 w 57"/>
                  <a:gd name="T17" fmla="*/ 1036 h 82"/>
                  <a:gd name="T18" fmla="*/ 391 w 57"/>
                  <a:gd name="T19" fmla="*/ 1086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7" h="82">
                    <a:moveTo>
                      <a:pt x="36" y="82"/>
                    </a:moveTo>
                    <a:cubicBezTo>
                      <a:pt x="31" y="82"/>
                      <a:pt x="25" y="79"/>
                      <a:pt x="18" y="75"/>
                    </a:cubicBezTo>
                    <a:cubicBezTo>
                      <a:pt x="11" y="72"/>
                      <a:pt x="0" y="63"/>
                      <a:pt x="0" y="54"/>
                    </a:cubicBezTo>
                    <a:cubicBezTo>
                      <a:pt x="0" y="45"/>
                      <a:pt x="4" y="41"/>
                      <a:pt x="4" y="31"/>
                    </a:cubicBezTo>
                    <a:cubicBezTo>
                      <a:pt x="4" y="22"/>
                      <a:pt x="0" y="1"/>
                      <a:pt x="18" y="1"/>
                    </a:cubicBezTo>
                    <a:cubicBezTo>
                      <a:pt x="36" y="0"/>
                      <a:pt x="39" y="4"/>
                      <a:pt x="45" y="12"/>
                    </a:cubicBezTo>
                    <a:cubicBezTo>
                      <a:pt x="50" y="20"/>
                      <a:pt x="55" y="31"/>
                      <a:pt x="56" y="37"/>
                    </a:cubicBezTo>
                    <a:cubicBezTo>
                      <a:pt x="57" y="44"/>
                      <a:pt x="55" y="47"/>
                      <a:pt x="54" y="53"/>
                    </a:cubicBezTo>
                    <a:cubicBezTo>
                      <a:pt x="52" y="59"/>
                      <a:pt x="56" y="74"/>
                      <a:pt x="51" y="78"/>
                    </a:cubicBezTo>
                    <a:cubicBezTo>
                      <a:pt x="48" y="79"/>
                      <a:pt x="42" y="82"/>
                      <a:pt x="36" y="8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9" name="Freeform 1498">
                <a:extLst>
                  <a:ext uri="{FF2B5EF4-FFF2-40B4-BE49-F238E27FC236}">
                    <a16:creationId xmlns:a16="http://schemas.microsoft.com/office/drawing/2014/main" id="{826ADECA-DC03-4C99-9DD4-5C466485A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1790"/>
                <a:ext cx="53" cy="167"/>
              </a:xfrm>
              <a:custGeom>
                <a:avLst/>
                <a:gdLst>
                  <a:gd name="T0" fmla="*/ 258 w 24"/>
                  <a:gd name="T1" fmla="*/ 913 h 71"/>
                  <a:gd name="T2" fmla="*/ 258 w 24"/>
                  <a:gd name="T3" fmla="*/ 924 h 71"/>
                  <a:gd name="T4" fmla="*/ 20 w 24"/>
                  <a:gd name="T5" fmla="*/ 560 h 71"/>
                  <a:gd name="T6" fmla="*/ 44 w 24"/>
                  <a:gd name="T7" fmla="*/ 261 h 71"/>
                  <a:gd name="T8" fmla="*/ 214 w 24"/>
                  <a:gd name="T9" fmla="*/ 0 h 71"/>
                  <a:gd name="T10" fmla="*/ 150 w 24"/>
                  <a:gd name="T11" fmla="*/ 365 h 71"/>
                  <a:gd name="T12" fmla="*/ 97 w 24"/>
                  <a:gd name="T13" fmla="*/ 663 h 71"/>
                  <a:gd name="T14" fmla="*/ 258 w 24"/>
                  <a:gd name="T15" fmla="*/ 913 h 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71">
                    <a:moveTo>
                      <a:pt x="24" y="70"/>
                    </a:moveTo>
                    <a:cubicBezTo>
                      <a:pt x="24" y="71"/>
                      <a:pt x="24" y="71"/>
                      <a:pt x="24" y="71"/>
                    </a:cubicBezTo>
                    <a:cubicBezTo>
                      <a:pt x="15" y="67"/>
                      <a:pt x="4" y="62"/>
                      <a:pt x="2" y="43"/>
                    </a:cubicBezTo>
                    <a:cubicBezTo>
                      <a:pt x="0" y="24"/>
                      <a:pt x="4" y="26"/>
                      <a:pt x="4" y="20"/>
                    </a:cubicBezTo>
                    <a:cubicBezTo>
                      <a:pt x="4" y="14"/>
                      <a:pt x="9" y="2"/>
                      <a:pt x="20" y="0"/>
                    </a:cubicBezTo>
                    <a:cubicBezTo>
                      <a:pt x="11" y="5"/>
                      <a:pt x="13" y="20"/>
                      <a:pt x="14" y="28"/>
                    </a:cubicBezTo>
                    <a:cubicBezTo>
                      <a:pt x="14" y="38"/>
                      <a:pt x="9" y="42"/>
                      <a:pt x="9" y="51"/>
                    </a:cubicBezTo>
                    <a:cubicBezTo>
                      <a:pt x="10" y="58"/>
                      <a:pt x="17" y="66"/>
                      <a:pt x="24" y="7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0" name="Freeform 1499">
                <a:extLst>
                  <a:ext uri="{FF2B5EF4-FFF2-40B4-BE49-F238E27FC236}">
                    <a16:creationId xmlns:a16="http://schemas.microsoft.com/office/drawing/2014/main" id="{5458A6CB-8149-481F-AA0B-FA03190F8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" y="1792"/>
                <a:ext cx="75" cy="198"/>
              </a:xfrm>
              <a:custGeom>
                <a:avLst/>
                <a:gdLst>
                  <a:gd name="T0" fmla="*/ 322 w 34"/>
                  <a:gd name="T1" fmla="*/ 811 h 84"/>
                  <a:gd name="T2" fmla="*/ 249 w 34"/>
                  <a:gd name="T3" fmla="*/ 966 h 84"/>
                  <a:gd name="T4" fmla="*/ 0 w 34"/>
                  <a:gd name="T5" fmla="*/ 1023 h 84"/>
                  <a:gd name="T6" fmla="*/ 0 w 34"/>
                  <a:gd name="T7" fmla="*/ 1011 h 84"/>
                  <a:gd name="T8" fmla="*/ 33 w 34"/>
                  <a:gd name="T9" fmla="*/ 1023 h 84"/>
                  <a:gd name="T10" fmla="*/ 194 w 34"/>
                  <a:gd name="T11" fmla="*/ 966 h 84"/>
                  <a:gd name="T12" fmla="*/ 223 w 34"/>
                  <a:gd name="T13" fmla="*/ 644 h 84"/>
                  <a:gd name="T14" fmla="*/ 249 w 34"/>
                  <a:gd name="T15" fmla="*/ 434 h 84"/>
                  <a:gd name="T16" fmla="*/ 126 w 34"/>
                  <a:gd name="T17" fmla="*/ 106 h 84"/>
                  <a:gd name="T18" fmla="*/ 53 w 34"/>
                  <a:gd name="T19" fmla="*/ 0 h 84"/>
                  <a:gd name="T20" fmla="*/ 322 w 34"/>
                  <a:gd name="T21" fmla="*/ 328 h 84"/>
                  <a:gd name="T22" fmla="*/ 322 w 34"/>
                  <a:gd name="T23" fmla="*/ 811 h 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4" h="84">
                    <a:moveTo>
                      <a:pt x="30" y="62"/>
                    </a:moveTo>
                    <a:cubicBezTo>
                      <a:pt x="26" y="70"/>
                      <a:pt x="28" y="69"/>
                      <a:pt x="23" y="74"/>
                    </a:cubicBezTo>
                    <a:cubicBezTo>
                      <a:pt x="18" y="79"/>
                      <a:pt x="12" y="84"/>
                      <a:pt x="0" y="78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1" y="77"/>
                      <a:pt x="2" y="78"/>
                      <a:pt x="3" y="78"/>
                    </a:cubicBezTo>
                    <a:cubicBezTo>
                      <a:pt x="9" y="78"/>
                      <a:pt x="15" y="75"/>
                      <a:pt x="18" y="74"/>
                    </a:cubicBezTo>
                    <a:cubicBezTo>
                      <a:pt x="23" y="70"/>
                      <a:pt x="19" y="55"/>
                      <a:pt x="21" y="49"/>
                    </a:cubicBezTo>
                    <a:cubicBezTo>
                      <a:pt x="22" y="43"/>
                      <a:pt x="24" y="40"/>
                      <a:pt x="23" y="33"/>
                    </a:cubicBezTo>
                    <a:cubicBezTo>
                      <a:pt x="22" y="27"/>
                      <a:pt x="17" y="16"/>
                      <a:pt x="12" y="8"/>
                    </a:cubicBezTo>
                    <a:cubicBezTo>
                      <a:pt x="9" y="5"/>
                      <a:pt x="7" y="2"/>
                      <a:pt x="5" y="0"/>
                    </a:cubicBezTo>
                    <a:cubicBezTo>
                      <a:pt x="20" y="4"/>
                      <a:pt x="27" y="17"/>
                      <a:pt x="30" y="25"/>
                    </a:cubicBezTo>
                    <a:cubicBezTo>
                      <a:pt x="34" y="33"/>
                      <a:pt x="34" y="54"/>
                      <a:pt x="30" y="6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1" name="Freeform 1500">
                <a:extLst>
                  <a:ext uri="{FF2B5EF4-FFF2-40B4-BE49-F238E27FC236}">
                    <a16:creationId xmlns:a16="http://schemas.microsoft.com/office/drawing/2014/main" id="{1336D322-5FAB-443E-87C5-B22D88CD5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2035"/>
                <a:ext cx="47" cy="9"/>
              </a:xfrm>
              <a:custGeom>
                <a:avLst/>
                <a:gdLst>
                  <a:gd name="T0" fmla="*/ 0 w 21"/>
                  <a:gd name="T1" fmla="*/ 45 h 4"/>
                  <a:gd name="T2" fmla="*/ 235 w 21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4">
                    <a:moveTo>
                      <a:pt x="0" y="4"/>
                    </a:moveTo>
                    <a:cubicBezTo>
                      <a:pt x="3" y="0"/>
                      <a:pt x="15" y="0"/>
                      <a:pt x="21" y="0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2" name="Freeform 1501">
                <a:extLst>
                  <a:ext uri="{FF2B5EF4-FFF2-40B4-BE49-F238E27FC236}">
                    <a16:creationId xmlns:a16="http://schemas.microsoft.com/office/drawing/2014/main" id="{502EC112-8D2B-4095-AB72-37D553535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044"/>
                <a:ext cx="6" cy="5"/>
              </a:xfrm>
              <a:custGeom>
                <a:avLst/>
                <a:gdLst>
                  <a:gd name="T0" fmla="*/ 0 w 3"/>
                  <a:gd name="T1" fmla="*/ 33 h 2"/>
                  <a:gd name="T2" fmla="*/ 24 w 3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2" y="2"/>
                      <a:pt x="1" y="1"/>
                      <a:pt x="3" y="0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3" name="Freeform 1502">
                <a:extLst>
                  <a:ext uri="{FF2B5EF4-FFF2-40B4-BE49-F238E27FC236}">
                    <a16:creationId xmlns:a16="http://schemas.microsoft.com/office/drawing/2014/main" id="{89FF547A-DF92-4BDE-AF93-C6A2F1FF3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" y="1884"/>
                <a:ext cx="13" cy="9"/>
              </a:xfrm>
              <a:custGeom>
                <a:avLst/>
                <a:gdLst>
                  <a:gd name="T0" fmla="*/ 0 w 6"/>
                  <a:gd name="T1" fmla="*/ 11 h 4"/>
                  <a:gd name="T2" fmla="*/ 43 w 6"/>
                  <a:gd name="T3" fmla="*/ 45 h 4"/>
                  <a:gd name="T4" fmla="*/ 61 w 6"/>
                  <a:gd name="T5" fmla="*/ 0 h 4"/>
                  <a:gd name="T6" fmla="*/ 0 w 6"/>
                  <a:gd name="T7" fmla="*/ 1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cubicBezTo>
                      <a:pt x="2" y="2"/>
                      <a:pt x="2" y="4"/>
                      <a:pt x="4" y="4"/>
                    </a:cubicBezTo>
                    <a:cubicBezTo>
                      <a:pt x="4" y="2"/>
                      <a:pt x="6" y="2"/>
                      <a:pt x="6" y="0"/>
                    </a:cubicBezTo>
                    <a:cubicBezTo>
                      <a:pt x="5" y="1"/>
                      <a:pt x="1" y="2"/>
                      <a:pt x="0" y="1"/>
                    </a:cubicBez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4" name="Freeform 1503">
                <a:extLst>
                  <a:ext uri="{FF2B5EF4-FFF2-40B4-BE49-F238E27FC236}">
                    <a16:creationId xmlns:a16="http://schemas.microsoft.com/office/drawing/2014/main" id="{E85E84B4-608A-4DE8-8CBB-39CBDB104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7" y="2325"/>
                <a:ext cx="16" cy="122"/>
              </a:xfrm>
              <a:custGeom>
                <a:avLst/>
                <a:gdLst>
                  <a:gd name="T0" fmla="*/ 37 w 7"/>
                  <a:gd name="T1" fmla="*/ 671 h 52"/>
                  <a:gd name="T2" fmla="*/ 85 w 7"/>
                  <a:gd name="T3" fmla="*/ 0 h 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52">
                    <a:moveTo>
                      <a:pt x="3" y="52"/>
                    </a:moveTo>
                    <a:cubicBezTo>
                      <a:pt x="0" y="38"/>
                      <a:pt x="7" y="6"/>
                      <a:pt x="7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5" name="Freeform 1504">
                <a:extLst>
                  <a:ext uri="{FF2B5EF4-FFF2-40B4-BE49-F238E27FC236}">
                    <a16:creationId xmlns:a16="http://schemas.microsoft.com/office/drawing/2014/main" id="{FC892939-012C-481C-BD89-B6A4F68E3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2" y="2973"/>
                <a:ext cx="42" cy="36"/>
              </a:xfrm>
              <a:custGeom>
                <a:avLst/>
                <a:gdLst>
                  <a:gd name="T0" fmla="*/ 0 w 19"/>
                  <a:gd name="T1" fmla="*/ 0 h 15"/>
                  <a:gd name="T2" fmla="*/ 133 w 19"/>
                  <a:gd name="T3" fmla="*/ 178 h 15"/>
                  <a:gd name="T4" fmla="*/ 206 w 19"/>
                  <a:gd name="T5" fmla="*/ 206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5">
                    <a:moveTo>
                      <a:pt x="0" y="0"/>
                    </a:moveTo>
                    <a:cubicBezTo>
                      <a:pt x="6" y="2"/>
                      <a:pt x="11" y="7"/>
                      <a:pt x="12" y="13"/>
                    </a:cubicBezTo>
                    <a:cubicBezTo>
                      <a:pt x="15" y="12"/>
                      <a:pt x="16" y="14"/>
                      <a:pt x="19" y="15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6" name="Freeform 1505">
                <a:extLst>
                  <a:ext uri="{FF2B5EF4-FFF2-40B4-BE49-F238E27FC236}">
                    <a16:creationId xmlns:a16="http://schemas.microsoft.com/office/drawing/2014/main" id="{47DD8EF4-9C80-4122-96BE-61026A794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" y="2999"/>
                <a:ext cx="13" cy="19"/>
              </a:xfrm>
              <a:custGeom>
                <a:avLst/>
                <a:gdLst>
                  <a:gd name="T0" fmla="*/ 61 w 6"/>
                  <a:gd name="T1" fmla="*/ 0 h 8"/>
                  <a:gd name="T2" fmla="*/ 0 w 6"/>
                  <a:gd name="T3" fmla="*/ 107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cubicBezTo>
                      <a:pt x="3" y="1"/>
                      <a:pt x="1" y="4"/>
                      <a:pt x="0" y="8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7" name="Freeform 1506">
                <a:extLst>
                  <a:ext uri="{FF2B5EF4-FFF2-40B4-BE49-F238E27FC236}">
                    <a16:creationId xmlns:a16="http://schemas.microsoft.com/office/drawing/2014/main" id="{F1CD535A-E54C-46F3-8977-1B288705A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2912"/>
                <a:ext cx="73" cy="26"/>
              </a:xfrm>
              <a:custGeom>
                <a:avLst/>
                <a:gdLst>
                  <a:gd name="T0" fmla="*/ 356 w 33"/>
                  <a:gd name="T1" fmla="*/ 0 h 11"/>
                  <a:gd name="T2" fmla="*/ 0 w 33"/>
                  <a:gd name="T3" fmla="*/ 144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3" h="11">
                    <a:moveTo>
                      <a:pt x="33" y="0"/>
                    </a:moveTo>
                    <a:cubicBezTo>
                      <a:pt x="15" y="1"/>
                      <a:pt x="17" y="3"/>
                      <a:pt x="0" y="1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8" name="Freeform 1507">
                <a:extLst>
                  <a:ext uri="{FF2B5EF4-FFF2-40B4-BE49-F238E27FC236}">
                    <a16:creationId xmlns:a16="http://schemas.microsoft.com/office/drawing/2014/main" id="{86772D7B-6E79-48B3-8AF6-411D5836E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207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33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0" y="2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9" name="Freeform 1508">
                <a:extLst>
                  <a:ext uri="{FF2B5EF4-FFF2-40B4-BE49-F238E27FC236}">
                    <a16:creationId xmlns:a16="http://schemas.microsoft.com/office/drawing/2014/main" id="{40266E1B-4132-4B4B-91E2-709858387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0" y="2193"/>
                <a:ext cx="55" cy="120"/>
              </a:xfrm>
              <a:custGeom>
                <a:avLst/>
                <a:gdLst>
                  <a:gd name="T0" fmla="*/ 0 w 25"/>
                  <a:gd name="T1" fmla="*/ 654 h 51"/>
                  <a:gd name="T2" fmla="*/ 97 w 25"/>
                  <a:gd name="T3" fmla="*/ 598 h 51"/>
                  <a:gd name="T4" fmla="*/ 64 w 25"/>
                  <a:gd name="T5" fmla="*/ 442 h 51"/>
                  <a:gd name="T6" fmla="*/ 161 w 25"/>
                  <a:gd name="T7" fmla="*/ 327 h 51"/>
                  <a:gd name="T8" fmla="*/ 106 w 25"/>
                  <a:gd name="T9" fmla="*/ 155 h 51"/>
                  <a:gd name="T10" fmla="*/ 266 w 25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51">
                    <a:moveTo>
                      <a:pt x="0" y="50"/>
                    </a:moveTo>
                    <a:cubicBezTo>
                      <a:pt x="12" y="48"/>
                      <a:pt x="8" y="51"/>
                      <a:pt x="9" y="46"/>
                    </a:cubicBezTo>
                    <a:cubicBezTo>
                      <a:pt x="9" y="41"/>
                      <a:pt x="4" y="37"/>
                      <a:pt x="6" y="34"/>
                    </a:cubicBezTo>
                    <a:cubicBezTo>
                      <a:pt x="8" y="30"/>
                      <a:pt x="12" y="27"/>
                      <a:pt x="15" y="25"/>
                    </a:cubicBezTo>
                    <a:cubicBezTo>
                      <a:pt x="17" y="22"/>
                      <a:pt x="9" y="15"/>
                      <a:pt x="10" y="12"/>
                    </a:cubicBezTo>
                    <a:cubicBezTo>
                      <a:pt x="12" y="8"/>
                      <a:pt x="25" y="3"/>
                      <a:pt x="25" y="0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0" name="Freeform 1509">
                <a:extLst>
                  <a:ext uri="{FF2B5EF4-FFF2-40B4-BE49-F238E27FC236}">
                    <a16:creationId xmlns:a16="http://schemas.microsoft.com/office/drawing/2014/main" id="{97D4AF3D-D310-441A-9F9B-ED7F3B827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3" y="2252"/>
                <a:ext cx="27" cy="19"/>
              </a:xfrm>
              <a:custGeom>
                <a:avLst/>
                <a:gdLst>
                  <a:gd name="T0" fmla="*/ 0 w 12"/>
                  <a:gd name="T1" fmla="*/ 0 h 8"/>
                  <a:gd name="T2" fmla="*/ 137 w 12"/>
                  <a:gd name="T3" fmla="*/ 107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8">
                    <a:moveTo>
                      <a:pt x="0" y="0"/>
                    </a:moveTo>
                    <a:cubicBezTo>
                      <a:pt x="0" y="0"/>
                      <a:pt x="8" y="5"/>
                      <a:pt x="12" y="8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" name="Freeform 1510">
                <a:extLst>
                  <a:ext uri="{FF2B5EF4-FFF2-40B4-BE49-F238E27FC236}">
                    <a16:creationId xmlns:a16="http://schemas.microsoft.com/office/drawing/2014/main" id="{3C669F0F-B9C7-4603-BD76-8AE2F3FF6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2268"/>
                <a:ext cx="33" cy="5"/>
              </a:xfrm>
              <a:custGeom>
                <a:avLst/>
                <a:gdLst>
                  <a:gd name="T0" fmla="*/ 0 w 15"/>
                  <a:gd name="T1" fmla="*/ 20 h 2"/>
                  <a:gd name="T2" fmla="*/ 161 w 15"/>
                  <a:gd name="T3" fmla="*/ 33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2">
                    <a:moveTo>
                      <a:pt x="0" y="1"/>
                    </a:moveTo>
                    <a:cubicBezTo>
                      <a:pt x="4" y="0"/>
                      <a:pt x="14" y="1"/>
                      <a:pt x="15" y="2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" name="Freeform 1511">
                <a:extLst>
                  <a:ext uri="{FF2B5EF4-FFF2-40B4-BE49-F238E27FC236}">
                    <a16:creationId xmlns:a16="http://schemas.microsoft.com/office/drawing/2014/main" id="{6CB10CE5-D2FC-4CCC-BE5D-48C704D06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8" y="2146"/>
                <a:ext cx="133" cy="231"/>
              </a:xfrm>
              <a:custGeom>
                <a:avLst/>
                <a:gdLst>
                  <a:gd name="T0" fmla="*/ 142 w 60"/>
                  <a:gd name="T1" fmla="*/ 1110 h 98"/>
                  <a:gd name="T2" fmla="*/ 89 w 60"/>
                  <a:gd name="T3" fmla="*/ 929 h 98"/>
                  <a:gd name="T4" fmla="*/ 9 w 60"/>
                  <a:gd name="T5" fmla="*/ 733 h 98"/>
                  <a:gd name="T6" fmla="*/ 53 w 60"/>
                  <a:gd name="T7" fmla="*/ 523 h 98"/>
                  <a:gd name="T8" fmla="*/ 78 w 60"/>
                  <a:gd name="T9" fmla="*/ 299 h 98"/>
                  <a:gd name="T10" fmla="*/ 197 w 60"/>
                  <a:gd name="T11" fmla="*/ 66 h 98"/>
                  <a:gd name="T12" fmla="*/ 457 w 60"/>
                  <a:gd name="T13" fmla="*/ 78 h 98"/>
                  <a:gd name="T14" fmla="*/ 610 w 60"/>
                  <a:gd name="T15" fmla="*/ 212 h 98"/>
                  <a:gd name="T16" fmla="*/ 618 w 60"/>
                  <a:gd name="T17" fmla="*/ 462 h 98"/>
                  <a:gd name="T18" fmla="*/ 536 w 60"/>
                  <a:gd name="T19" fmla="*/ 945 h 98"/>
                  <a:gd name="T20" fmla="*/ 142 w 60"/>
                  <a:gd name="T21" fmla="*/ 1110 h 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0" h="98">
                    <a:moveTo>
                      <a:pt x="13" y="85"/>
                    </a:moveTo>
                    <a:cubicBezTo>
                      <a:pt x="6" y="81"/>
                      <a:pt x="14" y="76"/>
                      <a:pt x="8" y="71"/>
                    </a:cubicBezTo>
                    <a:cubicBezTo>
                      <a:pt x="1" y="67"/>
                      <a:pt x="0" y="63"/>
                      <a:pt x="1" y="56"/>
                    </a:cubicBezTo>
                    <a:cubicBezTo>
                      <a:pt x="2" y="50"/>
                      <a:pt x="4" y="45"/>
                      <a:pt x="5" y="40"/>
                    </a:cubicBezTo>
                    <a:cubicBezTo>
                      <a:pt x="6" y="35"/>
                      <a:pt x="7" y="30"/>
                      <a:pt x="7" y="23"/>
                    </a:cubicBezTo>
                    <a:cubicBezTo>
                      <a:pt x="7" y="15"/>
                      <a:pt x="7" y="9"/>
                      <a:pt x="18" y="5"/>
                    </a:cubicBezTo>
                    <a:cubicBezTo>
                      <a:pt x="29" y="0"/>
                      <a:pt x="32" y="2"/>
                      <a:pt x="42" y="6"/>
                    </a:cubicBezTo>
                    <a:cubicBezTo>
                      <a:pt x="51" y="11"/>
                      <a:pt x="52" y="9"/>
                      <a:pt x="56" y="16"/>
                    </a:cubicBezTo>
                    <a:cubicBezTo>
                      <a:pt x="60" y="24"/>
                      <a:pt x="57" y="28"/>
                      <a:pt x="57" y="35"/>
                    </a:cubicBezTo>
                    <a:cubicBezTo>
                      <a:pt x="57" y="43"/>
                      <a:pt x="52" y="62"/>
                      <a:pt x="49" y="72"/>
                    </a:cubicBezTo>
                    <a:cubicBezTo>
                      <a:pt x="46" y="82"/>
                      <a:pt x="27" y="98"/>
                      <a:pt x="13" y="8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Freeform 1512">
                <a:extLst>
                  <a:ext uri="{FF2B5EF4-FFF2-40B4-BE49-F238E27FC236}">
                    <a16:creationId xmlns:a16="http://schemas.microsoft.com/office/drawing/2014/main" id="{EB4F7265-EECE-4CBF-B6CF-06B37AFDB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" y="2153"/>
                <a:ext cx="62" cy="146"/>
              </a:xfrm>
              <a:custGeom>
                <a:avLst/>
                <a:gdLst>
                  <a:gd name="T0" fmla="*/ 250 w 28"/>
                  <a:gd name="T1" fmla="*/ 28 h 62"/>
                  <a:gd name="T2" fmla="*/ 133 w 28"/>
                  <a:gd name="T3" fmla="*/ 261 h 62"/>
                  <a:gd name="T4" fmla="*/ 109 w 28"/>
                  <a:gd name="T5" fmla="*/ 483 h 62"/>
                  <a:gd name="T6" fmla="*/ 64 w 28"/>
                  <a:gd name="T7" fmla="*/ 692 h 62"/>
                  <a:gd name="T8" fmla="*/ 78 w 28"/>
                  <a:gd name="T9" fmla="*/ 810 h 62"/>
                  <a:gd name="T10" fmla="*/ 35 w 28"/>
                  <a:gd name="T11" fmla="*/ 365 h 62"/>
                  <a:gd name="T12" fmla="*/ 303 w 28"/>
                  <a:gd name="T13" fmla="*/ 0 h 62"/>
                  <a:gd name="T14" fmla="*/ 250 w 28"/>
                  <a:gd name="T15" fmla="*/ 28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62">
                    <a:moveTo>
                      <a:pt x="23" y="2"/>
                    </a:moveTo>
                    <a:cubicBezTo>
                      <a:pt x="12" y="6"/>
                      <a:pt x="12" y="12"/>
                      <a:pt x="12" y="20"/>
                    </a:cubicBezTo>
                    <a:cubicBezTo>
                      <a:pt x="12" y="27"/>
                      <a:pt x="11" y="32"/>
                      <a:pt x="10" y="37"/>
                    </a:cubicBezTo>
                    <a:cubicBezTo>
                      <a:pt x="9" y="42"/>
                      <a:pt x="7" y="47"/>
                      <a:pt x="6" y="53"/>
                    </a:cubicBezTo>
                    <a:cubicBezTo>
                      <a:pt x="5" y="57"/>
                      <a:pt x="5" y="60"/>
                      <a:pt x="7" y="62"/>
                    </a:cubicBezTo>
                    <a:cubicBezTo>
                      <a:pt x="0" y="54"/>
                      <a:pt x="2" y="41"/>
                      <a:pt x="3" y="28"/>
                    </a:cubicBezTo>
                    <a:cubicBezTo>
                      <a:pt x="4" y="14"/>
                      <a:pt x="18" y="1"/>
                      <a:pt x="28" y="0"/>
                    </a:cubicBezTo>
                    <a:cubicBezTo>
                      <a:pt x="27" y="0"/>
                      <a:pt x="25" y="1"/>
                      <a:pt x="23" y="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Freeform 1513">
                <a:extLst>
                  <a:ext uri="{FF2B5EF4-FFF2-40B4-BE49-F238E27FC236}">
                    <a16:creationId xmlns:a16="http://schemas.microsoft.com/office/drawing/2014/main" id="{F947FEF3-34AF-4CA6-B62B-C3BFD0BDB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2212"/>
                <a:ext cx="46" cy="9"/>
              </a:xfrm>
              <a:custGeom>
                <a:avLst/>
                <a:gdLst>
                  <a:gd name="T0" fmla="*/ 0 w 21"/>
                  <a:gd name="T1" fmla="*/ 45 h 4"/>
                  <a:gd name="T2" fmla="*/ 221 w 21"/>
                  <a:gd name="T3" fmla="*/ 45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4">
                    <a:moveTo>
                      <a:pt x="0" y="4"/>
                    </a:moveTo>
                    <a:cubicBezTo>
                      <a:pt x="3" y="0"/>
                      <a:pt x="16" y="3"/>
                      <a:pt x="21" y="4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" name="Freeform 1514">
                <a:extLst>
                  <a:ext uri="{FF2B5EF4-FFF2-40B4-BE49-F238E27FC236}">
                    <a16:creationId xmlns:a16="http://schemas.microsoft.com/office/drawing/2014/main" id="{4F6EA328-4422-416B-B4CC-CB46B0D1B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" y="2219"/>
                <a:ext cx="8" cy="4"/>
              </a:xfrm>
              <a:custGeom>
                <a:avLst/>
                <a:gdLst>
                  <a:gd name="T0" fmla="*/ 0 w 4"/>
                  <a:gd name="T1" fmla="*/ 8 h 2"/>
                  <a:gd name="T2" fmla="*/ 32 w 4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2" y="2"/>
                      <a:pt x="2" y="0"/>
                      <a:pt x="4" y="0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" name="Freeform 1515">
                <a:extLst>
                  <a:ext uri="{FF2B5EF4-FFF2-40B4-BE49-F238E27FC236}">
                    <a16:creationId xmlns:a16="http://schemas.microsoft.com/office/drawing/2014/main" id="{6747BA56-464A-4E6E-9FAE-4694A8CF7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" y="2266"/>
                <a:ext cx="2" cy="5"/>
              </a:xfrm>
              <a:custGeom>
                <a:avLst/>
                <a:gdLst>
                  <a:gd name="T0" fmla="*/ 8 w 1"/>
                  <a:gd name="T1" fmla="*/ 0 h 2"/>
                  <a:gd name="T2" fmla="*/ 0 w 1"/>
                  <a:gd name="T3" fmla="*/ 33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" name="Freeform 1516">
                <a:extLst>
                  <a:ext uri="{FF2B5EF4-FFF2-40B4-BE49-F238E27FC236}">
                    <a16:creationId xmlns:a16="http://schemas.microsoft.com/office/drawing/2014/main" id="{8613FD07-E101-4501-BEA2-168D580EC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631"/>
                <a:ext cx="22" cy="29"/>
              </a:xfrm>
              <a:custGeom>
                <a:avLst/>
                <a:gdLst>
                  <a:gd name="T0" fmla="*/ 0 w 10"/>
                  <a:gd name="T1" fmla="*/ 99 h 12"/>
                  <a:gd name="T2" fmla="*/ 88 w 10"/>
                  <a:gd name="T3" fmla="*/ 58 h 12"/>
                  <a:gd name="T4" fmla="*/ 33 w 10"/>
                  <a:gd name="T5" fmla="*/ 157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2">
                    <a:moveTo>
                      <a:pt x="0" y="7"/>
                    </a:moveTo>
                    <a:cubicBezTo>
                      <a:pt x="0" y="3"/>
                      <a:pt x="6" y="0"/>
                      <a:pt x="8" y="4"/>
                    </a:cubicBezTo>
                    <a:cubicBezTo>
                      <a:pt x="10" y="7"/>
                      <a:pt x="6" y="12"/>
                      <a:pt x="3" y="11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" name="Freeform 1517">
                <a:extLst>
                  <a:ext uri="{FF2B5EF4-FFF2-40B4-BE49-F238E27FC236}">
                    <a16:creationId xmlns:a16="http://schemas.microsoft.com/office/drawing/2014/main" id="{2108AD66-5FF1-4754-BC50-8AE4EBFBE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" y="2707"/>
                <a:ext cx="8" cy="2"/>
              </a:xfrm>
              <a:custGeom>
                <a:avLst/>
                <a:gdLst>
                  <a:gd name="T0" fmla="*/ 32 w 4"/>
                  <a:gd name="T1" fmla="*/ 0 h 1"/>
                  <a:gd name="T2" fmla="*/ 0 w 4"/>
                  <a:gd name="T3" fmla="*/ 8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1" y="0"/>
                      <a:pt x="0" y="1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" name="Freeform 1518">
                <a:extLst>
                  <a:ext uri="{FF2B5EF4-FFF2-40B4-BE49-F238E27FC236}">
                    <a16:creationId xmlns:a16="http://schemas.microsoft.com/office/drawing/2014/main" id="{12720E87-5EC2-45C8-9066-209F8A414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" y="2789"/>
                <a:ext cx="11" cy="12"/>
              </a:xfrm>
              <a:custGeom>
                <a:avLst/>
                <a:gdLst>
                  <a:gd name="T0" fmla="*/ 53 w 5"/>
                  <a:gd name="T1" fmla="*/ 0 h 5"/>
                  <a:gd name="T2" fmla="*/ 0 w 5"/>
                  <a:gd name="T3" fmla="*/ 7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4" y="1"/>
                      <a:pt x="2" y="3"/>
                      <a:pt x="0" y="5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" name="Freeform 1519">
                <a:extLst>
                  <a:ext uri="{FF2B5EF4-FFF2-40B4-BE49-F238E27FC236}">
                    <a16:creationId xmlns:a16="http://schemas.microsoft.com/office/drawing/2014/main" id="{94EB0C92-894F-45A2-A342-9B915BA53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2825"/>
                <a:ext cx="4" cy="9"/>
              </a:xfrm>
              <a:custGeom>
                <a:avLst/>
                <a:gdLst>
                  <a:gd name="T0" fmla="*/ 16 w 2"/>
                  <a:gd name="T1" fmla="*/ 45 h 4"/>
                  <a:gd name="T2" fmla="*/ 0 w 2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0" y="1"/>
                      <a:pt x="0" y="0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" name="Freeform 1520">
                <a:extLst>
                  <a:ext uri="{FF2B5EF4-FFF2-40B4-BE49-F238E27FC236}">
                    <a16:creationId xmlns:a16="http://schemas.microsoft.com/office/drawing/2014/main" id="{946AEBCD-834A-4A75-9A49-8FC8A1256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2888"/>
                <a:ext cx="11" cy="7"/>
              </a:xfrm>
              <a:custGeom>
                <a:avLst/>
                <a:gdLst>
                  <a:gd name="T0" fmla="*/ 0 w 5"/>
                  <a:gd name="T1" fmla="*/ 37 h 3"/>
                  <a:gd name="T2" fmla="*/ 53 w 5"/>
                  <a:gd name="T3" fmla="*/ 12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0" y="0"/>
                      <a:pt x="3" y="0"/>
                      <a:pt x="5" y="1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" name="Freeform 1521">
                <a:extLst>
                  <a:ext uri="{FF2B5EF4-FFF2-40B4-BE49-F238E27FC236}">
                    <a16:creationId xmlns:a16="http://schemas.microsoft.com/office/drawing/2014/main" id="{253EE1CF-E6C7-43FF-AF35-0B6C60892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2990"/>
                <a:ext cx="7" cy="26"/>
              </a:xfrm>
              <a:custGeom>
                <a:avLst/>
                <a:gdLst>
                  <a:gd name="T0" fmla="*/ 12 w 3"/>
                  <a:gd name="T1" fmla="*/ 144 h 11"/>
                  <a:gd name="T2" fmla="*/ 28 w 3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1">
                    <a:moveTo>
                      <a:pt x="1" y="11"/>
                    </a:moveTo>
                    <a:cubicBezTo>
                      <a:pt x="0" y="8"/>
                      <a:pt x="3" y="4"/>
                      <a:pt x="2" y="0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" name="Freeform 1522">
                <a:extLst>
                  <a:ext uri="{FF2B5EF4-FFF2-40B4-BE49-F238E27FC236}">
                    <a16:creationId xmlns:a16="http://schemas.microsoft.com/office/drawing/2014/main" id="{46E2D525-A6C4-4B87-AFC1-C1D647CCB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" y="3072"/>
                <a:ext cx="7" cy="14"/>
              </a:xfrm>
              <a:custGeom>
                <a:avLst/>
                <a:gdLst>
                  <a:gd name="T0" fmla="*/ 0 w 3"/>
                  <a:gd name="T1" fmla="*/ 77 h 6"/>
                  <a:gd name="T2" fmla="*/ 37 w 3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cubicBezTo>
                      <a:pt x="1" y="4"/>
                      <a:pt x="2" y="2"/>
                      <a:pt x="3" y="0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" name="Freeform 1523">
                <a:extLst>
                  <a:ext uri="{FF2B5EF4-FFF2-40B4-BE49-F238E27FC236}">
                    <a16:creationId xmlns:a16="http://schemas.microsoft.com/office/drawing/2014/main" id="{0837A0E3-9562-4FA6-A452-65C2ADFC1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9" y="2832"/>
                <a:ext cx="15" cy="26"/>
              </a:xfrm>
              <a:custGeom>
                <a:avLst/>
                <a:gdLst>
                  <a:gd name="T0" fmla="*/ 0 w 7"/>
                  <a:gd name="T1" fmla="*/ 12 h 11"/>
                  <a:gd name="T2" fmla="*/ 28 w 7"/>
                  <a:gd name="T3" fmla="*/ 144 h 11"/>
                  <a:gd name="T4" fmla="*/ 69 w 7"/>
                  <a:gd name="T5" fmla="*/ 78 h 11"/>
                  <a:gd name="T6" fmla="*/ 9 w 7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1">
                    <a:moveTo>
                      <a:pt x="0" y="1"/>
                    </a:moveTo>
                    <a:cubicBezTo>
                      <a:pt x="1" y="4"/>
                      <a:pt x="3" y="8"/>
                      <a:pt x="3" y="11"/>
                    </a:cubicBezTo>
                    <a:cubicBezTo>
                      <a:pt x="3" y="9"/>
                      <a:pt x="6" y="7"/>
                      <a:pt x="7" y="6"/>
                    </a:cubicBezTo>
                    <a:cubicBezTo>
                      <a:pt x="5" y="4"/>
                      <a:pt x="3" y="1"/>
                      <a:pt x="1" y="0"/>
                    </a:cubicBezTo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" name="Freeform 1524">
                <a:extLst>
                  <a:ext uri="{FF2B5EF4-FFF2-40B4-BE49-F238E27FC236}">
                    <a16:creationId xmlns:a16="http://schemas.microsoft.com/office/drawing/2014/main" id="{C07F4C50-E0CF-4CEB-AFFA-5BCE161B7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6" y="2681"/>
                <a:ext cx="13" cy="16"/>
              </a:xfrm>
              <a:custGeom>
                <a:avLst/>
                <a:gdLst>
                  <a:gd name="T0" fmla="*/ 0 w 6"/>
                  <a:gd name="T1" fmla="*/ 0 h 7"/>
                  <a:gd name="T2" fmla="*/ 20 w 6"/>
                  <a:gd name="T3" fmla="*/ 85 h 7"/>
                  <a:gd name="T4" fmla="*/ 61 w 6"/>
                  <a:gd name="T5" fmla="*/ 5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1" y="2"/>
                      <a:pt x="2" y="5"/>
                      <a:pt x="2" y="7"/>
                    </a:cubicBezTo>
                    <a:cubicBezTo>
                      <a:pt x="3" y="6"/>
                      <a:pt x="4" y="5"/>
                      <a:pt x="6" y="5"/>
                    </a:cubicBezTo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" name="Freeform 1525">
                <a:extLst>
                  <a:ext uri="{FF2B5EF4-FFF2-40B4-BE49-F238E27FC236}">
                    <a16:creationId xmlns:a16="http://schemas.microsoft.com/office/drawing/2014/main" id="{07A7F65E-2848-4F23-8379-B5024C867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" y="2983"/>
                <a:ext cx="9" cy="23"/>
              </a:xfrm>
              <a:custGeom>
                <a:avLst/>
                <a:gdLst>
                  <a:gd name="T0" fmla="*/ 0 w 4"/>
                  <a:gd name="T1" fmla="*/ 0 h 10"/>
                  <a:gd name="T2" fmla="*/ 0 w 4"/>
                  <a:gd name="T3" fmla="*/ 122 h 10"/>
                  <a:gd name="T4" fmla="*/ 45 w 4"/>
                  <a:gd name="T5" fmla="*/ 85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cubicBezTo>
                      <a:pt x="3" y="4"/>
                      <a:pt x="0" y="7"/>
                      <a:pt x="0" y="10"/>
                    </a:cubicBezTo>
                    <a:cubicBezTo>
                      <a:pt x="1" y="8"/>
                      <a:pt x="2" y="7"/>
                      <a:pt x="4" y="7"/>
                    </a:cubicBezTo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" name="Freeform 1526">
                <a:extLst>
                  <a:ext uri="{FF2B5EF4-FFF2-40B4-BE49-F238E27FC236}">
                    <a16:creationId xmlns:a16="http://schemas.microsoft.com/office/drawing/2014/main" id="{2B940B02-2F7D-49B5-A730-1AA75A072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424"/>
                <a:ext cx="114" cy="195"/>
              </a:xfrm>
              <a:custGeom>
                <a:avLst/>
                <a:gdLst>
                  <a:gd name="T0" fmla="*/ 221 w 52"/>
                  <a:gd name="T1" fmla="*/ 1076 h 83"/>
                  <a:gd name="T2" fmla="*/ 44 w 52"/>
                  <a:gd name="T3" fmla="*/ 470 h 83"/>
                  <a:gd name="T4" fmla="*/ 20 w 52"/>
                  <a:gd name="T5" fmla="*/ 327 h 83"/>
                  <a:gd name="T6" fmla="*/ 72 w 52"/>
                  <a:gd name="T7" fmla="*/ 28 h 83"/>
                  <a:gd name="T8" fmla="*/ 379 w 52"/>
                  <a:gd name="T9" fmla="*/ 127 h 83"/>
                  <a:gd name="T10" fmla="*/ 476 w 52"/>
                  <a:gd name="T11" fmla="*/ 557 h 83"/>
                  <a:gd name="T12" fmla="*/ 528 w 52"/>
                  <a:gd name="T13" fmla="*/ 970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83">
                    <a:moveTo>
                      <a:pt x="21" y="83"/>
                    </a:moveTo>
                    <a:cubicBezTo>
                      <a:pt x="14" y="66"/>
                      <a:pt x="8" y="52"/>
                      <a:pt x="4" y="36"/>
                    </a:cubicBezTo>
                    <a:cubicBezTo>
                      <a:pt x="3" y="32"/>
                      <a:pt x="2" y="27"/>
                      <a:pt x="2" y="25"/>
                    </a:cubicBezTo>
                    <a:cubicBezTo>
                      <a:pt x="0" y="18"/>
                      <a:pt x="1" y="4"/>
                      <a:pt x="7" y="2"/>
                    </a:cubicBezTo>
                    <a:cubicBezTo>
                      <a:pt x="10" y="2"/>
                      <a:pt x="28" y="0"/>
                      <a:pt x="36" y="10"/>
                    </a:cubicBezTo>
                    <a:cubicBezTo>
                      <a:pt x="42" y="19"/>
                      <a:pt x="37" y="26"/>
                      <a:pt x="45" y="43"/>
                    </a:cubicBezTo>
                    <a:cubicBezTo>
                      <a:pt x="52" y="55"/>
                      <a:pt x="51" y="64"/>
                      <a:pt x="50" y="75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" name="Freeform 1527">
                <a:extLst>
                  <a:ext uri="{FF2B5EF4-FFF2-40B4-BE49-F238E27FC236}">
                    <a16:creationId xmlns:a16="http://schemas.microsoft.com/office/drawing/2014/main" id="{785D16E4-52D2-488B-A59A-4F0080F1F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" y="2473"/>
                <a:ext cx="51" cy="118"/>
              </a:xfrm>
              <a:custGeom>
                <a:avLst/>
                <a:gdLst>
                  <a:gd name="T0" fmla="*/ 0 w 23"/>
                  <a:gd name="T1" fmla="*/ 28 h 50"/>
                  <a:gd name="T2" fmla="*/ 153 w 23"/>
                  <a:gd name="T3" fmla="*/ 234 h 50"/>
                  <a:gd name="T4" fmla="*/ 231 w 23"/>
                  <a:gd name="T5" fmla="*/ 406 h 50"/>
                  <a:gd name="T6" fmla="*/ 251 w 23"/>
                  <a:gd name="T7" fmla="*/ 512 h 50"/>
                  <a:gd name="T8" fmla="*/ 162 w 23"/>
                  <a:gd name="T9" fmla="*/ 630 h 50"/>
                  <a:gd name="T10" fmla="*/ 64 w 23"/>
                  <a:gd name="T11" fmla="*/ 656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50">
                    <a:moveTo>
                      <a:pt x="0" y="2"/>
                    </a:moveTo>
                    <a:cubicBezTo>
                      <a:pt x="12" y="0"/>
                      <a:pt x="11" y="10"/>
                      <a:pt x="14" y="18"/>
                    </a:cubicBezTo>
                    <a:cubicBezTo>
                      <a:pt x="15" y="23"/>
                      <a:pt x="20" y="26"/>
                      <a:pt x="21" y="31"/>
                    </a:cubicBezTo>
                    <a:cubicBezTo>
                      <a:pt x="22" y="33"/>
                      <a:pt x="23" y="36"/>
                      <a:pt x="23" y="39"/>
                    </a:cubicBezTo>
                    <a:cubicBezTo>
                      <a:pt x="23" y="45"/>
                      <a:pt x="19" y="47"/>
                      <a:pt x="15" y="48"/>
                    </a:cubicBezTo>
                    <a:cubicBezTo>
                      <a:pt x="10" y="48"/>
                      <a:pt x="8" y="48"/>
                      <a:pt x="6" y="50"/>
                    </a:cubicBezTo>
                  </a:path>
                </a:pathLst>
              </a:custGeom>
              <a:noFill/>
              <a:ln w="7938" cap="rnd">
                <a:solidFill>
                  <a:srgbClr val="9494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" name="Freeform 1528">
                <a:extLst>
                  <a:ext uri="{FF2B5EF4-FFF2-40B4-BE49-F238E27FC236}">
                    <a16:creationId xmlns:a16="http://schemas.microsoft.com/office/drawing/2014/main" id="{0585D2D0-EB24-45F4-8D6D-E8E5C3F05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9" y="2490"/>
                <a:ext cx="35" cy="82"/>
              </a:xfrm>
              <a:custGeom>
                <a:avLst/>
                <a:gdLst>
                  <a:gd name="T0" fmla="*/ 0 w 16"/>
                  <a:gd name="T1" fmla="*/ 0 h 35"/>
                  <a:gd name="T2" fmla="*/ 125 w 16"/>
                  <a:gd name="T3" fmla="*/ 246 h 35"/>
                  <a:gd name="T4" fmla="*/ 125 w 16"/>
                  <a:gd name="T5" fmla="*/ 450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35">
                    <a:moveTo>
                      <a:pt x="0" y="0"/>
                    </a:moveTo>
                    <a:cubicBezTo>
                      <a:pt x="1" y="7"/>
                      <a:pt x="6" y="16"/>
                      <a:pt x="12" y="19"/>
                    </a:cubicBezTo>
                    <a:cubicBezTo>
                      <a:pt x="10" y="24"/>
                      <a:pt x="16" y="33"/>
                      <a:pt x="12" y="35"/>
                    </a:cubicBezTo>
                  </a:path>
                </a:pathLst>
              </a:custGeom>
              <a:noFill/>
              <a:ln w="7938" cap="rnd">
                <a:solidFill>
                  <a:srgbClr val="BABAB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" name="Freeform 1529">
                <a:extLst>
                  <a:ext uri="{FF2B5EF4-FFF2-40B4-BE49-F238E27FC236}">
                    <a16:creationId xmlns:a16="http://schemas.microsoft.com/office/drawing/2014/main" id="{4B62DC20-7F36-4207-8E89-E5E633D00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" y="2530"/>
                <a:ext cx="11" cy="19"/>
              </a:xfrm>
              <a:custGeom>
                <a:avLst/>
                <a:gdLst>
                  <a:gd name="T0" fmla="*/ 33 w 5"/>
                  <a:gd name="T1" fmla="*/ 107 h 8"/>
                  <a:gd name="T2" fmla="*/ 0 w 5"/>
                  <a:gd name="T3" fmla="*/ 0 h 8"/>
                  <a:gd name="T4" fmla="*/ 33 w 5"/>
                  <a:gd name="T5" fmla="*/ 69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3" y="8"/>
                    </a:moveTo>
                    <a:cubicBezTo>
                      <a:pt x="1" y="6"/>
                      <a:pt x="0" y="3"/>
                      <a:pt x="0" y="0"/>
                    </a:cubicBezTo>
                    <a:cubicBezTo>
                      <a:pt x="3" y="0"/>
                      <a:pt x="5" y="3"/>
                      <a:pt x="3" y="5"/>
                    </a:cubicBezTo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" name="Freeform 1530">
                <a:extLst>
                  <a:ext uri="{FF2B5EF4-FFF2-40B4-BE49-F238E27FC236}">
                    <a16:creationId xmlns:a16="http://schemas.microsoft.com/office/drawing/2014/main" id="{8DF2EA28-6CD8-4C12-881D-812C7E2CF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9" y="2516"/>
                <a:ext cx="15" cy="4"/>
              </a:xfrm>
              <a:custGeom>
                <a:avLst/>
                <a:gdLst>
                  <a:gd name="T0" fmla="*/ 0 w 7"/>
                  <a:gd name="T1" fmla="*/ 8 h 2"/>
                  <a:gd name="T2" fmla="*/ 69 w 7"/>
                  <a:gd name="T3" fmla="*/ 16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cubicBezTo>
                      <a:pt x="3" y="0"/>
                      <a:pt x="5" y="0"/>
                      <a:pt x="7" y="2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" name="Freeform 1531">
                <a:extLst>
                  <a:ext uri="{FF2B5EF4-FFF2-40B4-BE49-F238E27FC236}">
                    <a16:creationId xmlns:a16="http://schemas.microsoft.com/office/drawing/2014/main" id="{52C623ED-AD1F-4582-B6B2-CD51324FA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" y="2473"/>
                <a:ext cx="3" cy="12"/>
              </a:xfrm>
              <a:custGeom>
                <a:avLst/>
                <a:gdLst>
                  <a:gd name="T0" fmla="*/ 0 w 1"/>
                  <a:gd name="T1" fmla="*/ 0 h 5"/>
                  <a:gd name="T2" fmla="*/ 27 w 1"/>
                  <a:gd name="T3" fmla="*/ 7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1" y="2"/>
                      <a:pt x="1" y="4"/>
                      <a:pt x="1" y="5"/>
                    </a:cubicBezTo>
                  </a:path>
                </a:pathLst>
              </a:custGeom>
              <a:noFill/>
              <a:ln w="14288" cap="rnd">
                <a:solidFill>
                  <a:srgbClr val="F5F9F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" name="Freeform 1532">
                <a:extLst>
                  <a:ext uri="{FF2B5EF4-FFF2-40B4-BE49-F238E27FC236}">
                    <a16:creationId xmlns:a16="http://schemas.microsoft.com/office/drawing/2014/main" id="{F9F38161-4F76-4183-9180-38FFA734F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" y="2179"/>
                <a:ext cx="62" cy="179"/>
              </a:xfrm>
              <a:custGeom>
                <a:avLst/>
                <a:gdLst>
                  <a:gd name="T0" fmla="*/ 241 w 28"/>
                  <a:gd name="T1" fmla="*/ 0 h 76"/>
                  <a:gd name="T2" fmla="*/ 303 w 28"/>
                  <a:gd name="T3" fmla="*/ 471 h 76"/>
                  <a:gd name="T4" fmla="*/ 0 w 28"/>
                  <a:gd name="T5" fmla="*/ 966 h 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76">
                    <a:moveTo>
                      <a:pt x="22" y="0"/>
                    </a:moveTo>
                    <a:cubicBezTo>
                      <a:pt x="28" y="6"/>
                      <a:pt x="28" y="22"/>
                      <a:pt x="28" y="36"/>
                    </a:cubicBezTo>
                    <a:cubicBezTo>
                      <a:pt x="27" y="50"/>
                      <a:pt x="18" y="76"/>
                      <a:pt x="0" y="74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" name="Freeform 1533">
                <a:extLst>
                  <a:ext uri="{FF2B5EF4-FFF2-40B4-BE49-F238E27FC236}">
                    <a16:creationId xmlns:a16="http://schemas.microsoft.com/office/drawing/2014/main" id="{F989CE20-7EF0-4A33-B340-267DE39C2C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0" y="811"/>
                <a:ext cx="1875" cy="2900"/>
              </a:xfrm>
              <a:custGeom>
                <a:avLst/>
                <a:gdLst>
                  <a:gd name="T0" fmla="*/ 7710 w 848"/>
                  <a:gd name="T1" fmla="*/ 1622 h 1230"/>
                  <a:gd name="T2" fmla="*/ 4586 w 848"/>
                  <a:gd name="T3" fmla="*/ 0 h 1230"/>
                  <a:gd name="T4" fmla="*/ 4586 w 848"/>
                  <a:gd name="T5" fmla="*/ 0 h 1230"/>
                  <a:gd name="T6" fmla="*/ 4586 w 848"/>
                  <a:gd name="T7" fmla="*/ 0 h 1230"/>
                  <a:gd name="T8" fmla="*/ 4586 w 848"/>
                  <a:gd name="T9" fmla="*/ 0 h 1230"/>
                  <a:gd name="T10" fmla="*/ 1457 w 848"/>
                  <a:gd name="T11" fmla="*/ 1622 h 1230"/>
                  <a:gd name="T12" fmla="*/ 0 w 848"/>
                  <a:gd name="T13" fmla="*/ 8021 h 1230"/>
                  <a:gd name="T14" fmla="*/ 1340 w 848"/>
                  <a:gd name="T15" fmla="*/ 14276 h 1230"/>
                  <a:gd name="T16" fmla="*/ 4586 w 848"/>
                  <a:gd name="T17" fmla="*/ 16120 h 1230"/>
                  <a:gd name="T18" fmla="*/ 4586 w 848"/>
                  <a:gd name="T19" fmla="*/ 16120 h 1230"/>
                  <a:gd name="T20" fmla="*/ 4586 w 848"/>
                  <a:gd name="T21" fmla="*/ 16120 h 1230"/>
                  <a:gd name="T22" fmla="*/ 4586 w 848"/>
                  <a:gd name="T23" fmla="*/ 16120 h 1230"/>
                  <a:gd name="T24" fmla="*/ 4586 w 848"/>
                  <a:gd name="T25" fmla="*/ 16120 h 1230"/>
                  <a:gd name="T26" fmla="*/ 7827 w 848"/>
                  <a:gd name="T27" fmla="*/ 14276 h 1230"/>
                  <a:gd name="T28" fmla="*/ 9167 w 848"/>
                  <a:gd name="T29" fmla="*/ 8021 h 1230"/>
                  <a:gd name="T30" fmla="*/ 7710 w 848"/>
                  <a:gd name="T31" fmla="*/ 1622 h 1230"/>
                  <a:gd name="T32" fmla="*/ 7577 w 848"/>
                  <a:gd name="T33" fmla="*/ 12373 h 1230"/>
                  <a:gd name="T34" fmla="*/ 4586 w 848"/>
                  <a:gd name="T35" fmla="*/ 14113 h 1230"/>
                  <a:gd name="T36" fmla="*/ 1590 w 848"/>
                  <a:gd name="T37" fmla="*/ 12373 h 1230"/>
                  <a:gd name="T38" fmla="*/ 679 w 848"/>
                  <a:gd name="T39" fmla="*/ 7967 h 1230"/>
                  <a:gd name="T40" fmla="*/ 1481 w 848"/>
                  <a:gd name="T41" fmla="*/ 3407 h 1230"/>
                  <a:gd name="T42" fmla="*/ 3350 w 848"/>
                  <a:gd name="T43" fmla="*/ 1874 h 1230"/>
                  <a:gd name="T44" fmla="*/ 4586 w 848"/>
                  <a:gd name="T45" fmla="*/ 1757 h 1230"/>
                  <a:gd name="T46" fmla="*/ 5817 w 848"/>
                  <a:gd name="T47" fmla="*/ 1874 h 1230"/>
                  <a:gd name="T48" fmla="*/ 7686 w 848"/>
                  <a:gd name="T49" fmla="*/ 3407 h 1230"/>
                  <a:gd name="T50" fmla="*/ 8497 w 848"/>
                  <a:gd name="T51" fmla="*/ 7967 h 1230"/>
                  <a:gd name="T52" fmla="*/ 7577 w 848"/>
                  <a:gd name="T53" fmla="*/ 12373 h 12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48" h="1230">
                    <a:moveTo>
                      <a:pt x="713" y="124"/>
                    </a:moveTo>
                    <a:cubicBezTo>
                      <a:pt x="613" y="1"/>
                      <a:pt x="473" y="0"/>
                      <a:pt x="424" y="0"/>
                    </a:cubicBezTo>
                    <a:cubicBezTo>
                      <a:pt x="424" y="0"/>
                      <a:pt x="424" y="0"/>
                      <a:pt x="424" y="0"/>
                    </a:cubicBezTo>
                    <a:cubicBezTo>
                      <a:pt x="424" y="0"/>
                      <a:pt x="424" y="0"/>
                      <a:pt x="424" y="0"/>
                    </a:cubicBezTo>
                    <a:cubicBezTo>
                      <a:pt x="424" y="0"/>
                      <a:pt x="424" y="0"/>
                      <a:pt x="424" y="0"/>
                    </a:cubicBezTo>
                    <a:cubicBezTo>
                      <a:pt x="375" y="0"/>
                      <a:pt x="236" y="1"/>
                      <a:pt x="135" y="124"/>
                    </a:cubicBezTo>
                    <a:cubicBezTo>
                      <a:pt x="49" y="228"/>
                      <a:pt x="4" y="475"/>
                      <a:pt x="0" y="612"/>
                    </a:cubicBezTo>
                    <a:cubicBezTo>
                      <a:pt x="0" y="770"/>
                      <a:pt x="24" y="956"/>
                      <a:pt x="124" y="1089"/>
                    </a:cubicBezTo>
                    <a:cubicBezTo>
                      <a:pt x="225" y="1222"/>
                      <a:pt x="343" y="1230"/>
                      <a:pt x="424" y="1230"/>
                    </a:cubicBezTo>
                    <a:cubicBezTo>
                      <a:pt x="424" y="1230"/>
                      <a:pt x="424" y="1230"/>
                      <a:pt x="424" y="1230"/>
                    </a:cubicBezTo>
                    <a:cubicBezTo>
                      <a:pt x="424" y="1230"/>
                      <a:pt x="424" y="1230"/>
                      <a:pt x="424" y="1230"/>
                    </a:cubicBezTo>
                    <a:cubicBezTo>
                      <a:pt x="424" y="1230"/>
                      <a:pt x="424" y="1230"/>
                      <a:pt x="424" y="1230"/>
                    </a:cubicBezTo>
                    <a:cubicBezTo>
                      <a:pt x="424" y="1230"/>
                      <a:pt x="424" y="1230"/>
                      <a:pt x="424" y="1230"/>
                    </a:cubicBezTo>
                    <a:cubicBezTo>
                      <a:pt x="505" y="1230"/>
                      <a:pt x="623" y="1222"/>
                      <a:pt x="724" y="1089"/>
                    </a:cubicBezTo>
                    <a:cubicBezTo>
                      <a:pt x="825" y="956"/>
                      <a:pt x="848" y="770"/>
                      <a:pt x="848" y="612"/>
                    </a:cubicBezTo>
                    <a:cubicBezTo>
                      <a:pt x="844" y="475"/>
                      <a:pt x="799" y="228"/>
                      <a:pt x="713" y="124"/>
                    </a:cubicBezTo>
                    <a:close/>
                    <a:moveTo>
                      <a:pt x="701" y="944"/>
                    </a:moveTo>
                    <a:cubicBezTo>
                      <a:pt x="604" y="1071"/>
                      <a:pt x="553" y="1077"/>
                      <a:pt x="424" y="1077"/>
                    </a:cubicBezTo>
                    <a:cubicBezTo>
                      <a:pt x="295" y="1077"/>
                      <a:pt x="245" y="1071"/>
                      <a:pt x="147" y="944"/>
                    </a:cubicBezTo>
                    <a:cubicBezTo>
                      <a:pt x="52" y="820"/>
                      <a:pt x="56" y="662"/>
                      <a:pt x="63" y="608"/>
                    </a:cubicBezTo>
                    <a:cubicBezTo>
                      <a:pt x="69" y="555"/>
                      <a:pt x="84" y="328"/>
                      <a:pt x="137" y="260"/>
                    </a:cubicBezTo>
                    <a:cubicBezTo>
                      <a:pt x="189" y="191"/>
                      <a:pt x="256" y="149"/>
                      <a:pt x="310" y="143"/>
                    </a:cubicBezTo>
                    <a:cubicBezTo>
                      <a:pt x="364" y="136"/>
                      <a:pt x="396" y="134"/>
                      <a:pt x="424" y="134"/>
                    </a:cubicBezTo>
                    <a:cubicBezTo>
                      <a:pt x="452" y="134"/>
                      <a:pt x="484" y="136"/>
                      <a:pt x="538" y="143"/>
                    </a:cubicBezTo>
                    <a:cubicBezTo>
                      <a:pt x="592" y="149"/>
                      <a:pt x="659" y="191"/>
                      <a:pt x="711" y="260"/>
                    </a:cubicBezTo>
                    <a:cubicBezTo>
                      <a:pt x="764" y="328"/>
                      <a:pt x="779" y="555"/>
                      <a:pt x="786" y="608"/>
                    </a:cubicBezTo>
                    <a:cubicBezTo>
                      <a:pt x="792" y="662"/>
                      <a:pt x="796" y="820"/>
                      <a:pt x="701" y="944"/>
                    </a:cubicBezTo>
                    <a:close/>
                  </a:path>
                </a:pathLst>
              </a:custGeom>
              <a:solidFill>
                <a:srgbClr val="F5C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" name="Freeform 1534">
                <a:extLst>
                  <a:ext uri="{FF2B5EF4-FFF2-40B4-BE49-F238E27FC236}">
                    <a16:creationId xmlns:a16="http://schemas.microsoft.com/office/drawing/2014/main" id="{B2B6BDBA-967F-4568-A66D-DEA3301B94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0" y="811"/>
                <a:ext cx="1875" cy="2900"/>
              </a:xfrm>
              <a:custGeom>
                <a:avLst/>
                <a:gdLst>
                  <a:gd name="T0" fmla="*/ 7710 w 848"/>
                  <a:gd name="T1" fmla="*/ 1622 h 1230"/>
                  <a:gd name="T2" fmla="*/ 4586 w 848"/>
                  <a:gd name="T3" fmla="*/ 0 h 1230"/>
                  <a:gd name="T4" fmla="*/ 4586 w 848"/>
                  <a:gd name="T5" fmla="*/ 0 h 1230"/>
                  <a:gd name="T6" fmla="*/ 4586 w 848"/>
                  <a:gd name="T7" fmla="*/ 0 h 1230"/>
                  <a:gd name="T8" fmla="*/ 4586 w 848"/>
                  <a:gd name="T9" fmla="*/ 0 h 1230"/>
                  <a:gd name="T10" fmla="*/ 1457 w 848"/>
                  <a:gd name="T11" fmla="*/ 1622 h 1230"/>
                  <a:gd name="T12" fmla="*/ 0 w 848"/>
                  <a:gd name="T13" fmla="*/ 8021 h 1230"/>
                  <a:gd name="T14" fmla="*/ 1340 w 848"/>
                  <a:gd name="T15" fmla="*/ 14276 h 1230"/>
                  <a:gd name="T16" fmla="*/ 4586 w 848"/>
                  <a:gd name="T17" fmla="*/ 16120 h 1230"/>
                  <a:gd name="T18" fmla="*/ 4586 w 848"/>
                  <a:gd name="T19" fmla="*/ 16120 h 1230"/>
                  <a:gd name="T20" fmla="*/ 4586 w 848"/>
                  <a:gd name="T21" fmla="*/ 16120 h 1230"/>
                  <a:gd name="T22" fmla="*/ 4586 w 848"/>
                  <a:gd name="T23" fmla="*/ 16120 h 1230"/>
                  <a:gd name="T24" fmla="*/ 4586 w 848"/>
                  <a:gd name="T25" fmla="*/ 16120 h 1230"/>
                  <a:gd name="T26" fmla="*/ 7827 w 848"/>
                  <a:gd name="T27" fmla="*/ 14276 h 1230"/>
                  <a:gd name="T28" fmla="*/ 9167 w 848"/>
                  <a:gd name="T29" fmla="*/ 8021 h 1230"/>
                  <a:gd name="T30" fmla="*/ 7710 w 848"/>
                  <a:gd name="T31" fmla="*/ 1622 h 1230"/>
                  <a:gd name="T32" fmla="*/ 7577 w 848"/>
                  <a:gd name="T33" fmla="*/ 12373 h 1230"/>
                  <a:gd name="T34" fmla="*/ 4586 w 848"/>
                  <a:gd name="T35" fmla="*/ 14113 h 1230"/>
                  <a:gd name="T36" fmla="*/ 1590 w 848"/>
                  <a:gd name="T37" fmla="*/ 12373 h 1230"/>
                  <a:gd name="T38" fmla="*/ 679 w 848"/>
                  <a:gd name="T39" fmla="*/ 7967 h 1230"/>
                  <a:gd name="T40" fmla="*/ 1481 w 848"/>
                  <a:gd name="T41" fmla="*/ 3407 h 1230"/>
                  <a:gd name="T42" fmla="*/ 3350 w 848"/>
                  <a:gd name="T43" fmla="*/ 1874 h 1230"/>
                  <a:gd name="T44" fmla="*/ 4586 w 848"/>
                  <a:gd name="T45" fmla="*/ 1757 h 1230"/>
                  <a:gd name="T46" fmla="*/ 5817 w 848"/>
                  <a:gd name="T47" fmla="*/ 1874 h 1230"/>
                  <a:gd name="T48" fmla="*/ 7686 w 848"/>
                  <a:gd name="T49" fmla="*/ 3407 h 1230"/>
                  <a:gd name="T50" fmla="*/ 8497 w 848"/>
                  <a:gd name="T51" fmla="*/ 7967 h 1230"/>
                  <a:gd name="T52" fmla="*/ 7577 w 848"/>
                  <a:gd name="T53" fmla="*/ 12373 h 12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48" h="1230">
                    <a:moveTo>
                      <a:pt x="713" y="124"/>
                    </a:moveTo>
                    <a:cubicBezTo>
                      <a:pt x="613" y="1"/>
                      <a:pt x="473" y="0"/>
                      <a:pt x="424" y="0"/>
                    </a:cubicBezTo>
                    <a:cubicBezTo>
                      <a:pt x="424" y="0"/>
                      <a:pt x="424" y="0"/>
                      <a:pt x="424" y="0"/>
                    </a:cubicBezTo>
                    <a:cubicBezTo>
                      <a:pt x="424" y="0"/>
                      <a:pt x="424" y="0"/>
                      <a:pt x="424" y="0"/>
                    </a:cubicBezTo>
                    <a:cubicBezTo>
                      <a:pt x="424" y="0"/>
                      <a:pt x="424" y="0"/>
                      <a:pt x="424" y="0"/>
                    </a:cubicBezTo>
                    <a:cubicBezTo>
                      <a:pt x="375" y="0"/>
                      <a:pt x="236" y="1"/>
                      <a:pt x="135" y="124"/>
                    </a:cubicBezTo>
                    <a:cubicBezTo>
                      <a:pt x="49" y="228"/>
                      <a:pt x="4" y="475"/>
                      <a:pt x="0" y="612"/>
                    </a:cubicBezTo>
                    <a:cubicBezTo>
                      <a:pt x="0" y="770"/>
                      <a:pt x="24" y="956"/>
                      <a:pt x="124" y="1089"/>
                    </a:cubicBezTo>
                    <a:cubicBezTo>
                      <a:pt x="225" y="1222"/>
                      <a:pt x="343" y="1230"/>
                      <a:pt x="424" y="1230"/>
                    </a:cubicBezTo>
                    <a:cubicBezTo>
                      <a:pt x="424" y="1230"/>
                      <a:pt x="424" y="1230"/>
                      <a:pt x="424" y="1230"/>
                    </a:cubicBezTo>
                    <a:cubicBezTo>
                      <a:pt x="424" y="1230"/>
                      <a:pt x="424" y="1230"/>
                      <a:pt x="424" y="1230"/>
                    </a:cubicBezTo>
                    <a:cubicBezTo>
                      <a:pt x="424" y="1230"/>
                      <a:pt x="424" y="1230"/>
                      <a:pt x="424" y="1230"/>
                    </a:cubicBezTo>
                    <a:cubicBezTo>
                      <a:pt x="424" y="1230"/>
                      <a:pt x="424" y="1230"/>
                      <a:pt x="424" y="1230"/>
                    </a:cubicBezTo>
                    <a:cubicBezTo>
                      <a:pt x="505" y="1230"/>
                      <a:pt x="623" y="1222"/>
                      <a:pt x="724" y="1089"/>
                    </a:cubicBezTo>
                    <a:cubicBezTo>
                      <a:pt x="825" y="956"/>
                      <a:pt x="848" y="770"/>
                      <a:pt x="848" y="612"/>
                    </a:cubicBezTo>
                    <a:cubicBezTo>
                      <a:pt x="844" y="475"/>
                      <a:pt x="799" y="228"/>
                      <a:pt x="713" y="124"/>
                    </a:cubicBezTo>
                    <a:close/>
                    <a:moveTo>
                      <a:pt x="701" y="944"/>
                    </a:moveTo>
                    <a:cubicBezTo>
                      <a:pt x="604" y="1071"/>
                      <a:pt x="553" y="1077"/>
                      <a:pt x="424" y="1077"/>
                    </a:cubicBezTo>
                    <a:cubicBezTo>
                      <a:pt x="295" y="1077"/>
                      <a:pt x="245" y="1071"/>
                      <a:pt x="147" y="944"/>
                    </a:cubicBezTo>
                    <a:cubicBezTo>
                      <a:pt x="52" y="820"/>
                      <a:pt x="56" y="662"/>
                      <a:pt x="63" y="608"/>
                    </a:cubicBezTo>
                    <a:cubicBezTo>
                      <a:pt x="69" y="555"/>
                      <a:pt x="84" y="328"/>
                      <a:pt x="137" y="260"/>
                    </a:cubicBezTo>
                    <a:cubicBezTo>
                      <a:pt x="189" y="191"/>
                      <a:pt x="256" y="149"/>
                      <a:pt x="310" y="143"/>
                    </a:cubicBezTo>
                    <a:cubicBezTo>
                      <a:pt x="364" y="136"/>
                      <a:pt x="396" y="134"/>
                      <a:pt x="424" y="134"/>
                    </a:cubicBezTo>
                    <a:cubicBezTo>
                      <a:pt x="452" y="134"/>
                      <a:pt x="484" y="136"/>
                      <a:pt x="538" y="143"/>
                    </a:cubicBezTo>
                    <a:cubicBezTo>
                      <a:pt x="592" y="149"/>
                      <a:pt x="659" y="191"/>
                      <a:pt x="711" y="260"/>
                    </a:cubicBezTo>
                    <a:cubicBezTo>
                      <a:pt x="764" y="328"/>
                      <a:pt x="779" y="555"/>
                      <a:pt x="786" y="608"/>
                    </a:cubicBezTo>
                    <a:cubicBezTo>
                      <a:pt x="792" y="662"/>
                      <a:pt x="796" y="820"/>
                      <a:pt x="701" y="94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" name="Freeform 1535">
                <a:extLst>
                  <a:ext uri="{FF2B5EF4-FFF2-40B4-BE49-F238E27FC236}">
                    <a16:creationId xmlns:a16="http://schemas.microsoft.com/office/drawing/2014/main" id="{2696FD40-3B30-42F1-8F43-40D8ADD36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" y="849"/>
                <a:ext cx="1143" cy="681"/>
              </a:xfrm>
              <a:custGeom>
                <a:avLst/>
                <a:gdLst>
                  <a:gd name="T0" fmla="*/ 108 w 517"/>
                  <a:gd name="T1" fmla="*/ 3205 h 289"/>
                  <a:gd name="T2" fmla="*/ 864 w 517"/>
                  <a:gd name="T3" fmla="*/ 1428 h 289"/>
                  <a:gd name="T4" fmla="*/ 2293 w 517"/>
                  <a:gd name="T5" fmla="*/ 299 h 289"/>
                  <a:gd name="T6" fmla="*/ 3783 w 517"/>
                  <a:gd name="T7" fmla="*/ 0 h 289"/>
                  <a:gd name="T8" fmla="*/ 4691 w 517"/>
                  <a:gd name="T9" fmla="*/ 106 h 289"/>
                  <a:gd name="T10" fmla="*/ 5231 w 517"/>
                  <a:gd name="T11" fmla="*/ 184 h 289"/>
                  <a:gd name="T12" fmla="*/ 5587 w 517"/>
                  <a:gd name="T13" fmla="*/ 511 h 289"/>
                  <a:gd name="T14" fmla="*/ 4594 w 517"/>
                  <a:gd name="T15" fmla="*/ 233 h 289"/>
                  <a:gd name="T16" fmla="*/ 3597 w 517"/>
                  <a:gd name="T17" fmla="*/ 511 h 289"/>
                  <a:gd name="T18" fmla="*/ 2722 w 517"/>
                  <a:gd name="T19" fmla="*/ 683 h 289"/>
                  <a:gd name="T20" fmla="*/ 2010 w 517"/>
                  <a:gd name="T21" fmla="*/ 994 h 289"/>
                  <a:gd name="T22" fmla="*/ 1446 w 517"/>
                  <a:gd name="T23" fmla="*/ 1649 h 289"/>
                  <a:gd name="T24" fmla="*/ 1046 w 517"/>
                  <a:gd name="T25" fmla="*/ 1961 h 289"/>
                  <a:gd name="T26" fmla="*/ 670 w 517"/>
                  <a:gd name="T27" fmla="*/ 2460 h 289"/>
                  <a:gd name="T28" fmla="*/ 250 w 517"/>
                  <a:gd name="T29" fmla="*/ 3127 h 289"/>
                  <a:gd name="T30" fmla="*/ 20 w 517"/>
                  <a:gd name="T31" fmla="*/ 3782 h 28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17" h="289">
                    <a:moveTo>
                      <a:pt x="10" y="245"/>
                    </a:moveTo>
                    <a:cubicBezTo>
                      <a:pt x="25" y="198"/>
                      <a:pt x="47" y="147"/>
                      <a:pt x="80" y="109"/>
                    </a:cubicBezTo>
                    <a:cubicBezTo>
                      <a:pt x="116" y="68"/>
                      <a:pt x="162" y="42"/>
                      <a:pt x="212" y="23"/>
                    </a:cubicBezTo>
                    <a:cubicBezTo>
                      <a:pt x="257" y="4"/>
                      <a:pt x="301" y="0"/>
                      <a:pt x="350" y="0"/>
                    </a:cubicBezTo>
                    <a:cubicBezTo>
                      <a:pt x="379" y="0"/>
                      <a:pt x="406" y="5"/>
                      <a:pt x="434" y="8"/>
                    </a:cubicBezTo>
                    <a:cubicBezTo>
                      <a:pt x="450" y="9"/>
                      <a:pt x="470" y="8"/>
                      <a:pt x="484" y="14"/>
                    </a:cubicBezTo>
                    <a:cubicBezTo>
                      <a:pt x="497" y="20"/>
                      <a:pt x="506" y="33"/>
                      <a:pt x="517" y="39"/>
                    </a:cubicBezTo>
                    <a:cubicBezTo>
                      <a:pt x="499" y="16"/>
                      <a:pt x="450" y="20"/>
                      <a:pt x="425" y="18"/>
                    </a:cubicBezTo>
                    <a:cubicBezTo>
                      <a:pt x="392" y="16"/>
                      <a:pt x="364" y="29"/>
                      <a:pt x="333" y="39"/>
                    </a:cubicBezTo>
                    <a:cubicBezTo>
                      <a:pt x="307" y="48"/>
                      <a:pt x="279" y="44"/>
                      <a:pt x="252" y="52"/>
                    </a:cubicBezTo>
                    <a:cubicBezTo>
                      <a:pt x="230" y="59"/>
                      <a:pt x="206" y="66"/>
                      <a:pt x="186" y="76"/>
                    </a:cubicBezTo>
                    <a:cubicBezTo>
                      <a:pt x="162" y="89"/>
                      <a:pt x="153" y="110"/>
                      <a:pt x="134" y="126"/>
                    </a:cubicBezTo>
                    <a:cubicBezTo>
                      <a:pt x="123" y="136"/>
                      <a:pt x="108" y="140"/>
                      <a:pt x="97" y="150"/>
                    </a:cubicBezTo>
                    <a:cubicBezTo>
                      <a:pt x="84" y="161"/>
                      <a:pt x="73" y="176"/>
                      <a:pt x="62" y="188"/>
                    </a:cubicBezTo>
                    <a:cubicBezTo>
                      <a:pt x="49" y="204"/>
                      <a:pt x="34" y="221"/>
                      <a:pt x="23" y="239"/>
                    </a:cubicBezTo>
                    <a:cubicBezTo>
                      <a:pt x="18" y="248"/>
                      <a:pt x="0" y="281"/>
                      <a:pt x="2" y="289"/>
                    </a:cubicBezTo>
                  </a:path>
                </a:pathLst>
              </a:custGeom>
              <a:solidFill>
                <a:srgbClr val="FA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Freeform 1536">
                <a:extLst>
                  <a:ext uri="{FF2B5EF4-FFF2-40B4-BE49-F238E27FC236}">
                    <a16:creationId xmlns:a16="http://schemas.microsoft.com/office/drawing/2014/main" id="{1C86E53F-D77E-4887-830E-ECE5572D8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4" y="2884"/>
                <a:ext cx="1189" cy="603"/>
              </a:xfrm>
              <a:custGeom>
                <a:avLst/>
                <a:gdLst>
                  <a:gd name="T0" fmla="*/ 1974 w 538"/>
                  <a:gd name="T1" fmla="*/ 2796 h 256"/>
                  <a:gd name="T2" fmla="*/ 2603 w 538"/>
                  <a:gd name="T3" fmla="*/ 2796 h 256"/>
                  <a:gd name="T4" fmla="*/ 3293 w 538"/>
                  <a:gd name="T5" fmla="*/ 2718 h 256"/>
                  <a:gd name="T6" fmla="*/ 4327 w 538"/>
                  <a:gd name="T7" fmla="*/ 2219 h 256"/>
                  <a:gd name="T8" fmla="*/ 5147 w 538"/>
                  <a:gd name="T9" fmla="*/ 1204 h 256"/>
                  <a:gd name="T10" fmla="*/ 5808 w 538"/>
                  <a:gd name="T11" fmla="*/ 0 h 256"/>
                  <a:gd name="T12" fmla="*/ 5138 w 538"/>
                  <a:gd name="T13" fmla="*/ 1675 h 256"/>
                  <a:gd name="T14" fmla="*/ 4424 w 538"/>
                  <a:gd name="T15" fmla="*/ 2419 h 256"/>
                  <a:gd name="T16" fmla="*/ 3487 w 538"/>
                  <a:gd name="T17" fmla="*/ 3123 h 256"/>
                  <a:gd name="T18" fmla="*/ 2398 w 538"/>
                  <a:gd name="T19" fmla="*/ 3345 h 256"/>
                  <a:gd name="T20" fmla="*/ 1319 w 538"/>
                  <a:gd name="T21" fmla="*/ 3241 h 256"/>
                  <a:gd name="T22" fmla="*/ 0 w 538"/>
                  <a:gd name="T23" fmla="*/ 2379 h 256"/>
                  <a:gd name="T24" fmla="*/ 1211 w 538"/>
                  <a:gd name="T25" fmla="*/ 2730 h 256"/>
                  <a:gd name="T26" fmla="*/ 1675 w 538"/>
                  <a:gd name="T27" fmla="*/ 2730 h 256"/>
                  <a:gd name="T28" fmla="*/ 1963 w 538"/>
                  <a:gd name="T29" fmla="*/ 2796 h 2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38" h="256">
                    <a:moveTo>
                      <a:pt x="183" y="214"/>
                    </a:moveTo>
                    <a:cubicBezTo>
                      <a:pt x="200" y="208"/>
                      <a:pt x="224" y="214"/>
                      <a:pt x="241" y="214"/>
                    </a:cubicBezTo>
                    <a:cubicBezTo>
                      <a:pt x="263" y="212"/>
                      <a:pt x="284" y="211"/>
                      <a:pt x="305" y="208"/>
                    </a:cubicBezTo>
                    <a:cubicBezTo>
                      <a:pt x="340" y="202"/>
                      <a:pt x="372" y="192"/>
                      <a:pt x="401" y="170"/>
                    </a:cubicBezTo>
                    <a:cubicBezTo>
                      <a:pt x="428" y="149"/>
                      <a:pt x="459" y="121"/>
                      <a:pt x="477" y="92"/>
                    </a:cubicBezTo>
                    <a:cubicBezTo>
                      <a:pt x="495" y="62"/>
                      <a:pt x="527" y="33"/>
                      <a:pt x="538" y="0"/>
                    </a:cubicBezTo>
                    <a:cubicBezTo>
                      <a:pt x="526" y="44"/>
                      <a:pt x="505" y="93"/>
                      <a:pt x="476" y="128"/>
                    </a:cubicBezTo>
                    <a:cubicBezTo>
                      <a:pt x="457" y="150"/>
                      <a:pt x="434" y="168"/>
                      <a:pt x="410" y="185"/>
                    </a:cubicBezTo>
                    <a:cubicBezTo>
                      <a:pt x="384" y="203"/>
                      <a:pt x="352" y="226"/>
                      <a:pt x="323" y="239"/>
                    </a:cubicBezTo>
                    <a:cubicBezTo>
                      <a:pt x="296" y="252"/>
                      <a:pt x="252" y="255"/>
                      <a:pt x="222" y="256"/>
                    </a:cubicBezTo>
                    <a:cubicBezTo>
                      <a:pt x="190" y="256"/>
                      <a:pt x="154" y="253"/>
                      <a:pt x="122" y="248"/>
                    </a:cubicBezTo>
                    <a:cubicBezTo>
                      <a:pt x="73" y="241"/>
                      <a:pt x="30" y="217"/>
                      <a:pt x="0" y="182"/>
                    </a:cubicBezTo>
                    <a:cubicBezTo>
                      <a:pt x="35" y="197"/>
                      <a:pt x="72" y="204"/>
                      <a:pt x="112" y="209"/>
                    </a:cubicBezTo>
                    <a:cubicBezTo>
                      <a:pt x="127" y="211"/>
                      <a:pt x="140" y="209"/>
                      <a:pt x="155" y="209"/>
                    </a:cubicBezTo>
                    <a:cubicBezTo>
                      <a:pt x="166" y="209"/>
                      <a:pt x="174" y="217"/>
                      <a:pt x="182" y="214"/>
                    </a:cubicBezTo>
                  </a:path>
                </a:pathLst>
              </a:custGeom>
              <a:solidFill>
                <a:srgbClr val="FA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Freeform 1537">
                <a:extLst>
                  <a:ext uri="{FF2B5EF4-FFF2-40B4-BE49-F238E27FC236}">
                    <a16:creationId xmlns:a16="http://schemas.microsoft.com/office/drawing/2014/main" id="{EA7AF900-661B-4467-8E6F-C4B46C939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816"/>
                <a:ext cx="732" cy="436"/>
              </a:xfrm>
              <a:custGeom>
                <a:avLst/>
                <a:gdLst>
                  <a:gd name="T0" fmla="*/ 0 w 331"/>
                  <a:gd name="T1" fmla="*/ 2423 h 185"/>
                  <a:gd name="T2" fmla="*/ 1384 w 331"/>
                  <a:gd name="T3" fmla="*/ 721 h 185"/>
                  <a:gd name="T4" fmla="*/ 3580 w 331"/>
                  <a:gd name="T5" fmla="*/ 417 h 185"/>
                  <a:gd name="T6" fmla="*/ 2616 w 331"/>
                  <a:gd name="T7" fmla="*/ 627 h 185"/>
                  <a:gd name="T8" fmla="*/ 1740 w 331"/>
                  <a:gd name="T9" fmla="*/ 867 h 185"/>
                  <a:gd name="T10" fmla="*/ 1017 w 331"/>
                  <a:gd name="T11" fmla="*/ 1372 h 185"/>
                  <a:gd name="T12" fmla="*/ 650 w 331"/>
                  <a:gd name="T13" fmla="*/ 1678 h 185"/>
                  <a:gd name="T14" fmla="*/ 338 w 331"/>
                  <a:gd name="T15" fmla="*/ 1949 h 1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1" h="185">
                    <a:moveTo>
                      <a:pt x="0" y="185"/>
                    </a:moveTo>
                    <a:cubicBezTo>
                      <a:pt x="27" y="131"/>
                      <a:pt x="73" y="79"/>
                      <a:pt x="128" y="55"/>
                    </a:cubicBezTo>
                    <a:cubicBezTo>
                      <a:pt x="186" y="29"/>
                      <a:pt x="270" y="0"/>
                      <a:pt x="331" y="32"/>
                    </a:cubicBezTo>
                    <a:cubicBezTo>
                      <a:pt x="300" y="24"/>
                      <a:pt x="270" y="39"/>
                      <a:pt x="242" y="48"/>
                    </a:cubicBezTo>
                    <a:cubicBezTo>
                      <a:pt x="214" y="56"/>
                      <a:pt x="188" y="55"/>
                      <a:pt x="161" y="66"/>
                    </a:cubicBezTo>
                    <a:cubicBezTo>
                      <a:pt x="135" y="77"/>
                      <a:pt x="114" y="85"/>
                      <a:pt x="94" y="105"/>
                    </a:cubicBezTo>
                    <a:cubicBezTo>
                      <a:pt x="84" y="115"/>
                      <a:pt x="71" y="119"/>
                      <a:pt x="60" y="128"/>
                    </a:cubicBezTo>
                    <a:cubicBezTo>
                      <a:pt x="50" y="135"/>
                      <a:pt x="42" y="143"/>
                      <a:pt x="31" y="149"/>
                    </a:cubicBezTo>
                  </a:path>
                </a:pathLst>
              </a:custGeom>
              <a:solidFill>
                <a:srgbClr val="FD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Freeform 1538">
                <a:extLst>
                  <a:ext uri="{FF2B5EF4-FFF2-40B4-BE49-F238E27FC236}">
                    <a16:creationId xmlns:a16="http://schemas.microsoft.com/office/drawing/2014/main" id="{DF1ED151-055F-4FC7-B5F5-A283FE35F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7" y="3362"/>
                <a:ext cx="610" cy="99"/>
              </a:xfrm>
              <a:custGeom>
                <a:avLst/>
                <a:gdLst>
                  <a:gd name="T0" fmla="*/ 161 w 276"/>
                  <a:gd name="T1" fmla="*/ 316 h 42"/>
                  <a:gd name="T2" fmla="*/ 1686 w 276"/>
                  <a:gd name="T3" fmla="*/ 462 h 42"/>
                  <a:gd name="T4" fmla="*/ 2979 w 276"/>
                  <a:gd name="T5" fmla="*/ 0 h 42"/>
                  <a:gd name="T6" fmla="*/ 1373 w 276"/>
                  <a:gd name="T7" fmla="*/ 196 h 42"/>
                  <a:gd name="T8" fmla="*/ 670 w 276"/>
                  <a:gd name="T9" fmla="*/ 250 h 42"/>
                  <a:gd name="T10" fmla="*/ 20 w 276"/>
                  <a:gd name="T11" fmla="*/ 222 h 42"/>
                  <a:gd name="T12" fmla="*/ 0 w 276"/>
                  <a:gd name="T13" fmla="*/ 184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6" h="42">
                    <a:moveTo>
                      <a:pt x="15" y="24"/>
                    </a:moveTo>
                    <a:cubicBezTo>
                      <a:pt x="60" y="42"/>
                      <a:pt x="109" y="35"/>
                      <a:pt x="156" y="35"/>
                    </a:cubicBezTo>
                    <a:cubicBezTo>
                      <a:pt x="203" y="35"/>
                      <a:pt x="238" y="27"/>
                      <a:pt x="276" y="0"/>
                    </a:cubicBezTo>
                    <a:cubicBezTo>
                      <a:pt x="231" y="28"/>
                      <a:pt x="176" y="16"/>
                      <a:pt x="127" y="15"/>
                    </a:cubicBezTo>
                    <a:cubicBezTo>
                      <a:pt x="106" y="15"/>
                      <a:pt x="83" y="17"/>
                      <a:pt x="62" y="19"/>
                    </a:cubicBezTo>
                    <a:cubicBezTo>
                      <a:pt x="41" y="20"/>
                      <a:pt x="22" y="14"/>
                      <a:pt x="2" y="17"/>
                    </a:cubicBezTo>
                    <a:cubicBezTo>
                      <a:pt x="2" y="15"/>
                      <a:pt x="0" y="16"/>
                      <a:pt x="0" y="14"/>
                    </a:cubicBezTo>
                  </a:path>
                </a:pathLst>
              </a:custGeom>
              <a:solidFill>
                <a:srgbClr val="FD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0" name="Freeform 1539">
                <a:extLst>
                  <a:ext uri="{FF2B5EF4-FFF2-40B4-BE49-F238E27FC236}">
                    <a16:creationId xmlns:a16="http://schemas.microsoft.com/office/drawing/2014/main" id="{69B0C4B8-7740-487D-B6CF-D61473337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5" y="1011"/>
                <a:ext cx="62" cy="66"/>
              </a:xfrm>
              <a:custGeom>
                <a:avLst/>
                <a:gdLst>
                  <a:gd name="T0" fmla="*/ 89 w 28"/>
                  <a:gd name="T1" fmla="*/ 196 h 28"/>
                  <a:gd name="T2" fmla="*/ 20 w 28"/>
                  <a:gd name="T3" fmla="*/ 368 h 28"/>
                  <a:gd name="T4" fmla="*/ 303 w 28"/>
                  <a:gd name="T5" fmla="*/ 94 h 28"/>
                  <a:gd name="T6" fmla="*/ 153 w 28"/>
                  <a:gd name="T7" fmla="*/ 4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8" y="15"/>
                    </a:moveTo>
                    <a:cubicBezTo>
                      <a:pt x="4" y="19"/>
                      <a:pt x="0" y="20"/>
                      <a:pt x="2" y="28"/>
                    </a:cubicBezTo>
                    <a:cubicBezTo>
                      <a:pt x="12" y="25"/>
                      <a:pt x="20" y="13"/>
                      <a:pt x="28" y="7"/>
                    </a:cubicBezTo>
                    <a:cubicBezTo>
                      <a:pt x="23" y="1"/>
                      <a:pt x="17" y="0"/>
                      <a:pt x="14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Freeform 1540">
                <a:extLst>
                  <a:ext uri="{FF2B5EF4-FFF2-40B4-BE49-F238E27FC236}">
                    <a16:creationId xmlns:a16="http://schemas.microsoft.com/office/drawing/2014/main" id="{40EF8DA7-2BCE-452B-A7DA-07073D0E3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5" y="912"/>
                <a:ext cx="351" cy="165"/>
              </a:xfrm>
              <a:custGeom>
                <a:avLst/>
                <a:gdLst>
                  <a:gd name="T0" fmla="*/ 64 w 159"/>
                  <a:gd name="T1" fmla="*/ 745 h 70"/>
                  <a:gd name="T2" fmla="*/ 698 w 159"/>
                  <a:gd name="T3" fmla="*/ 233 h 70"/>
                  <a:gd name="T4" fmla="*/ 1711 w 159"/>
                  <a:gd name="T5" fmla="*/ 40 h 70"/>
                  <a:gd name="T6" fmla="*/ 698 w 159"/>
                  <a:gd name="T7" fmla="*/ 405 h 70"/>
                  <a:gd name="T8" fmla="*/ 384 w 159"/>
                  <a:gd name="T9" fmla="*/ 721 h 70"/>
                  <a:gd name="T10" fmla="*/ 0 w 159"/>
                  <a:gd name="T11" fmla="*/ 917 h 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9" h="70">
                    <a:moveTo>
                      <a:pt x="6" y="57"/>
                    </a:moveTo>
                    <a:cubicBezTo>
                      <a:pt x="20" y="32"/>
                      <a:pt x="38" y="27"/>
                      <a:pt x="65" y="18"/>
                    </a:cubicBezTo>
                    <a:cubicBezTo>
                      <a:pt x="97" y="7"/>
                      <a:pt x="126" y="0"/>
                      <a:pt x="159" y="3"/>
                    </a:cubicBezTo>
                    <a:cubicBezTo>
                      <a:pt x="126" y="11"/>
                      <a:pt x="94" y="7"/>
                      <a:pt x="65" y="31"/>
                    </a:cubicBezTo>
                    <a:cubicBezTo>
                      <a:pt x="54" y="40"/>
                      <a:pt x="49" y="48"/>
                      <a:pt x="36" y="55"/>
                    </a:cubicBezTo>
                    <a:cubicBezTo>
                      <a:pt x="25" y="61"/>
                      <a:pt x="11" y="64"/>
                      <a:pt x="0" y="7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2" name="Freeform 1541">
                <a:extLst>
                  <a:ext uri="{FF2B5EF4-FFF2-40B4-BE49-F238E27FC236}">
                    <a16:creationId xmlns:a16="http://schemas.microsoft.com/office/drawing/2014/main" id="{8C4A8EC6-D001-46E2-9724-30187FAA6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2" y="882"/>
                <a:ext cx="57" cy="28"/>
              </a:xfrm>
              <a:custGeom>
                <a:avLst/>
                <a:gdLst>
                  <a:gd name="T0" fmla="*/ 140 w 26"/>
                  <a:gd name="T1" fmla="*/ 0 h 12"/>
                  <a:gd name="T2" fmla="*/ 0 w 26"/>
                  <a:gd name="T3" fmla="*/ 77 h 12"/>
                  <a:gd name="T4" fmla="*/ 274 w 26"/>
                  <a:gd name="T5" fmla="*/ 86 h 12"/>
                  <a:gd name="T6" fmla="*/ 178 w 26"/>
                  <a:gd name="T7" fmla="*/ 28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12">
                    <a:moveTo>
                      <a:pt x="13" y="0"/>
                    </a:moveTo>
                    <a:cubicBezTo>
                      <a:pt x="7" y="0"/>
                      <a:pt x="3" y="0"/>
                      <a:pt x="0" y="6"/>
                    </a:cubicBezTo>
                    <a:cubicBezTo>
                      <a:pt x="7" y="12"/>
                      <a:pt x="18" y="10"/>
                      <a:pt x="26" y="7"/>
                    </a:cubicBezTo>
                    <a:cubicBezTo>
                      <a:pt x="24" y="1"/>
                      <a:pt x="20" y="2"/>
                      <a:pt x="17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Freeform 1542">
                <a:extLst>
                  <a:ext uri="{FF2B5EF4-FFF2-40B4-BE49-F238E27FC236}">
                    <a16:creationId xmlns:a16="http://schemas.microsoft.com/office/drawing/2014/main" id="{46A7D01D-4B10-47F2-8774-FDD0CBD5E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4" y="3405"/>
                <a:ext cx="263" cy="49"/>
              </a:xfrm>
              <a:custGeom>
                <a:avLst/>
                <a:gdLst>
                  <a:gd name="T0" fmla="*/ 0 w 119"/>
                  <a:gd name="T1" fmla="*/ 114 h 21"/>
                  <a:gd name="T2" fmla="*/ 541 w 119"/>
                  <a:gd name="T3" fmla="*/ 65 h 21"/>
                  <a:gd name="T4" fmla="*/ 1284 w 119"/>
                  <a:gd name="T5" fmla="*/ 86 h 21"/>
                  <a:gd name="T6" fmla="*/ 597 w 119"/>
                  <a:gd name="T7" fmla="*/ 240 h 21"/>
                  <a:gd name="T8" fmla="*/ 270 w 119"/>
                  <a:gd name="T9" fmla="*/ 126 h 21"/>
                  <a:gd name="T10" fmla="*/ 20 w 119"/>
                  <a:gd name="T11" fmla="*/ 142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" h="21">
                    <a:moveTo>
                      <a:pt x="0" y="9"/>
                    </a:moveTo>
                    <a:cubicBezTo>
                      <a:pt x="19" y="0"/>
                      <a:pt x="31" y="4"/>
                      <a:pt x="50" y="5"/>
                    </a:cubicBezTo>
                    <a:cubicBezTo>
                      <a:pt x="73" y="7"/>
                      <a:pt x="96" y="5"/>
                      <a:pt x="119" y="7"/>
                    </a:cubicBezTo>
                    <a:cubicBezTo>
                      <a:pt x="104" y="13"/>
                      <a:pt x="70" y="21"/>
                      <a:pt x="55" y="19"/>
                    </a:cubicBezTo>
                    <a:cubicBezTo>
                      <a:pt x="45" y="18"/>
                      <a:pt x="36" y="11"/>
                      <a:pt x="25" y="10"/>
                    </a:cubicBezTo>
                    <a:cubicBezTo>
                      <a:pt x="18" y="9"/>
                      <a:pt x="10" y="11"/>
                      <a:pt x="2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Freeform 1543">
                <a:extLst>
                  <a:ext uri="{FF2B5EF4-FFF2-40B4-BE49-F238E27FC236}">
                    <a16:creationId xmlns:a16="http://schemas.microsoft.com/office/drawing/2014/main" id="{E01D6483-5370-4D1D-BC3C-35A30E490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343"/>
                <a:ext cx="53" cy="40"/>
              </a:xfrm>
              <a:custGeom>
                <a:avLst/>
                <a:gdLst>
                  <a:gd name="T0" fmla="*/ 0 w 24"/>
                  <a:gd name="T1" fmla="*/ 115 h 17"/>
                  <a:gd name="T2" fmla="*/ 97 w 24"/>
                  <a:gd name="T3" fmla="*/ 221 h 17"/>
                  <a:gd name="T4" fmla="*/ 150 w 24"/>
                  <a:gd name="T5" fmla="*/ 0 h 17"/>
                  <a:gd name="T6" fmla="*/ 64 w 24"/>
                  <a:gd name="T7" fmla="*/ 89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17">
                    <a:moveTo>
                      <a:pt x="0" y="9"/>
                    </a:moveTo>
                    <a:cubicBezTo>
                      <a:pt x="3" y="13"/>
                      <a:pt x="8" y="10"/>
                      <a:pt x="9" y="17"/>
                    </a:cubicBezTo>
                    <a:cubicBezTo>
                      <a:pt x="19" y="15"/>
                      <a:pt x="24" y="5"/>
                      <a:pt x="14" y="0"/>
                    </a:cubicBezTo>
                    <a:cubicBezTo>
                      <a:pt x="10" y="2"/>
                      <a:pt x="8" y="4"/>
                      <a:pt x="6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Freeform 1544">
                <a:extLst>
                  <a:ext uri="{FF2B5EF4-FFF2-40B4-BE49-F238E27FC236}">
                    <a16:creationId xmlns:a16="http://schemas.microsoft.com/office/drawing/2014/main" id="{1C70A902-BFE9-42A1-A04C-D2E3C377B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1742"/>
                <a:ext cx="96" cy="1111"/>
              </a:xfrm>
              <a:custGeom>
                <a:avLst/>
                <a:gdLst>
                  <a:gd name="T0" fmla="*/ 270 w 43"/>
                  <a:gd name="T1" fmla="*/ 995 h 471"/>
                  <a:gd name="T2" fmla="*/ 380 w 43"/>
                  <a:gd name="T3" fmla="*/ 2347 h 471"/>
                  <a:gd name="T4" fmla="*/ 469 w 43"/>
                  <a:gd name="T5" fmla="*/ 3267 h 471"/>
                  <a:gd name="T6" fmla="*/ 134 w 43"/>
                  <a:gd name="T7" fmla="*/ 6182 h 471"/>
                  <a:gd name="T8" fmla="*/ 199 w 43"/>
                  <a:gd name="T9" fmla="*/ 4239 h 471"/>
                  <a:gd name="T10" fmla="*/ 179 w 43"/>
                  <a:gd name="T11" fmla="*/ 2559 h 471"/>
                  <a:gd name="T12" fmla="*/ 0 w 43"/>
                  <a:gd name="T13" fmla="*/ 0 h 471"/>
                  <a:gd name="T14" fmla="*/ 165 w 43"/>
                  <a:gd name="T15" fmla="*/ 540 h 471"/>
                  <a:gd name="T16" fmla="*/ 315 w 43"/>
                  <a:gd name="T17" fmla="*/ 1130 h 4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" h="471">
                    <a:moveTo>
                      <a:pt x="24" y="76"/>
                    </a:moveTo>
                    <a:cubicBezTo>
                      <a:pt x="34" y="110"/>
                      <a:pt x="31" y="145"/>
                      <a:pt x="34" y="179"/>
                    </a:cubicBezTo>
                    <a:cubicBezTo>
                      <a:pt x="37" y="203"/>
                      <a:pt x="42" y="225"/>
                      <a:pt x="42" y="249"/>
                    </a:cubicBezTo>
                    <a:cubicBezTo>
                      <a:pt x="43" y="324"/>
                      <a:pt x="32" y="398"/>
                      <a:pt x="12" y="471"/>
                    </a:cubicBezTo>
                    <a:cubicBezTo>
                      <a:pt x="19" y="424"/>
                      <a:pt x="26" y="370"/>
                      <a:pt x="18" y="323"/>
                    </a:cubicBezTo>
                    <a:cubicBezTo>
                      <a:pt x="11" y="280"/>
                      <a:pt x="21" y="238"/>
                      <a:pt x="16" y="195"/>
                    </a:cubicBezTo>
                    <a:cubicBezTo>
                      <a:pt x="8" y="129"/>
                      <a:pt x="12" y="64"/>
                      <a:pt x="0" y="0"/>
                    </a:cubicBezTo>
                    <a:cubicBezTo>
                      <a:pt x="5" y="13"/>
                      <a:pt x="11" y="27"/>
                      <a:pt x="15" y="41"/>
                    </a:cubicBezTo>
                    <a:cubicBezTo>
                      <a:pt x="19" y="54"/>
                      <a:pt x="20" y="76"/>
                      <a:pt x="28" y="86"/>
                    </a:cubicBezTo>
                  </a:path>
                </a:pathLst>
              </a:custGeom>
              <a:solidFill>
                <a:srgbClr val="F0B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6" name="Freeform 1545">
                <a:extLst>
                  <a:ext uri="{FF2B5EF4-FFF2-40B4-BE49-F238E27FC236}">
                    <a16:creationId xmlns:a16="http://schemas.microsoft.com/office/drawing/2014/main" id="{BACECD46-6EBC-442D-ABFB-BDCE3418B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" y="3072"/>
                <a:ext cx="1191" cy="623"/>
              </a:xfrm>
              <a:custGeom>
                <a:avLst/>
                <a:gdLst>
                  <a:gd name="T0" fmla="*/ 2397 w 539"/>
                  <a:gd name="T1" fmla="*/ 3363 h 264"/>
                  <a:gd name="T2" fmla="*/ 4262 w 539"/>
                  <a:gd name="T3" fmla="*/ 2707 h 264"/>
                  <a:gd name="T4" fmla="*/ 5816 w 539"/>
                  <a:gd name="T5" fmla="*/ 0 h 264"/>
                  <a:gd name="T6" fmla="*/ 4638 w 539"/>
                  <a:gd name="T7" fmla="*/ 1867 h 264"/>
                  <a:gd name="T8" fmla="*/ 2462 w 539"/>
                  <a:gd name="T9" fmla="*/ 2862 h 264"/>
                  <a:gd name="T10" fmla="*/ 937 w 539"/>
                  <a:gd name="T11" fmla="*/ 2785 h 264"/>
                  <a:gd name="T12" fmla="*/ 0 w 539"/>
                  <a:gd name="T13" fmla="*/ 2617 h 264"/>
                  <a:gd name="T14" fmla="*/ 508 w 539"/>
                  <a:gd name="T15" fmla="*/ 2985 h 264"/>
                  <a:gd name="T16" fmla="*/ 1284 w 539"/>
                  <a:gd name="T17" fmla="*/ 3325 h 264"/>
                  <a:gd name="T18" fmla="*/ 2417 w 539"/>
                  <a:gd name="T19" fmla="*/ 3353 h 2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39" h="264">
                    <a:moveTo>
                      <a:pt x="222" y="256"/>
                    </a:moveTo>
                    <a:cubicBezTo>
                      <a:pt x="288" y="257"/>
                      <a:pt x="335" y="238"/>
                      <a:pt x="395" y="206"/>
                    </a:cubicBezTo>
                    <a:cubicBezTo>
                      <a:pt x="471" y="165"/>
                      <a:pt x="514" y="79"/>
                      <a:pt x="539" y="0"/>
                    </a:cubicBezTo>
                    <a:cubicBezTo>
                      <a:pt x="499" y="47"/>
                      <a:pt x="482" y="104"/>
                      <a:pt x="430" y="142"/>
                    </a:cubicBezTo>
                    <a:cubicBezTo>
                      <a:pt x="370" y="185"/>
                      <a:pt x="296" y="199"/>
                      <a:pt x="228" y="218"/>
                    </a:cubicBezTo>
                    <a:cubicBezTo>
                      <a:pt x="185" y="230"/>
                      <a:pt x="130" y="222"/>
                      <a:pt x="87" y="212"/>
                    </a:cubicBezTo>
                    <a:cubicBezTo>
                      <a:pt x="59" y="205"/>
                      <a:pt x="27" y="209"/>
                      <a:pt x="0" y="199"/>
                    </a:cubicBezTo>
                    <a:cubicBezTo>
                      <a:pt x="21" y="210"/>
                      <a:pt x="27" y="216"/>
                      <a:pt x="47" y="227"/>
                    </a:cubicBezTo>
                    <a:cubicBezTo>
                      <a:pt x="66" y="238"/>
                      <a:pt x="98" y="252"/>
                      <a:pt x="119" y="253"/>
                    </a:cubicBezTo>
                    <a:cubicBezTo>
                      <a:pt x="145" y="255"/>
                      <a:pt x="200" y="264"/>
                      <a:pt x="224" y="255"/>
                    </a:cubicBezTo>
                  </a:path>
                </a:pathLst>
              </a:custGeom>
              <a:solidFill>
                <a:srgbClr val="F0B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Freeform 1546">
                <a:extLst>
                  <a:ext uri="{FF2B5EF4-FFF2-40B4-BE49-F238E27FC236}">
                    <a16:creationId xmlns:a16="http://schemas.microsoft.com/office/drawing/2014/main" id="{783D86B4-070C-4DED-9851-2D55ED12D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" y="1969"/>
                <a:ext cx="347" cy="1200"/>
              </a:xfrm>
              <a:custGeom>
                <a:avLst/>
                <a:gdLst>
                  <a:gd name="T0" fmla="*/ 517 w 157"/>
                  <a:gd name="T1" fmla="*/ 0 h 509"/>
                  <a:gd name="T2" fmla="*/ 455 w 157"/>
                  <a:gd name="T3" fmla="*/ 3329 h 509"/>
                  <a:gd name="T4" fmla="*/ 1695 w 157"/>
                  <a:gd name="T5" fmla="*/ 6670 h 509"/>
                  <a:gd name="T6" fmla="*/ 117 w 157"/>
                  <a:gd name="T7" fmla="*/ 3001 h 509"/>
                  <a:gd name="T8" fmla="*/ 517 w 157"/>
                  <a:gd name="T9" fmla="*/ 0 h 5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509">
                    <a:moveTo>
                      <a:pt x="48" y="0"/>
                    </a:moveTo>
                    <a:cubicBezTo>
                      <a:pt x="31" y="126"/>
                      <a:pt x="29" y="172"/>
                      <a:pt x="42" y="254"/>
                    </a:cubicBezTo>
                    <a:cubicBezTo>
                      <a:pt x="56" y="336"/>
                      <a:pt x="87" y="429"/>
                      <a:pt x="157" y="509"/>
                    </a:cubicBezTo>
                    <a:cubicBezTo>
                      <a:pt x="103" y="468"/>
                      <a:pt x="23" y="367"/>
                      <a:pt x="11" y="229"/>
                    </a:cubicBezTo>
                    <a:cubicBezTo>
                      <a:pt x="0" y="91"/>
                      <a:pt x="37" y="60"/>
                      <a:pt x="48" y="0"/>
                    </a:cubicBezTo>
                    <a:close/>
                  </a:path>
                </a:pathLst>
              </a:custGeom>
              <a:solidFill>
                <a:srgbClr val="F0B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Freeform 1547">
                <a:extLst>
                  <a:ext uri="{FF2B5EF4-FFF2-40B4-BE49-F238E27FC236}">
                    <a16:creationId xmlns:a16="http://schemas.microsoft.com/office/drawing/2014/main" id="{583D4887-B540-4AE4-9FD5-80330FEBA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1023"/>
                <a:ext cx="807" cy="573"/>
              </a:xfrm>
              <a:custGeom>
                <a:avLst/>
                <a:gdLst>
                  <a:gd name="T0" fmla="*/ 2184 w 365"/>
                  <a:gd name="T1" fmla="*/ 212 h 243"/>
                  <a:gd name="T2" fmla="*/ 3944 w 365"/>
                  <a:gd name="T3" fmla="*/ 3186 h 243"/>
                  <a:gd name="T4" fmla="*/ 1966 w 365"/>
                  <a:gd name="T5" fmla="*/ 646 h 243"/>
                  <a:gd name="T6" fmla="*/ 0 w 365"/>
                  <a:gd name="T7" fmla="*/ 406 h 243"/>
                  <a:gd name="T8" fmla="*/ 2184 w 365"/>
                  <a:gd name="T9" fmla="*/ 212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5" h="243">
                    <a:moveTo>
                      <a:pt x="202" y="16"/>
                    </a:moveTo>
                    <a:cubicBezTo>
                      <a:pt x="287" y="47"/>
                      <a:pt x="350" y="163"/>
                      <a:pt x="365" y="243"/>
                    </a:cubicBezTo>
                    <a:cubicBezTo>
                      <a:pt x="324" y="113"/>
                      <a:pt x="227" y="64"/>
                      <a:pt x="182" y="49"/>
                    </a:cubicBezTo>
                    <a:cubicBezTo>
                      <a:pt x="138" y="33"/>
                      <a:pt x="66" y="33"/>
                      <a:pt x="0" y="31"/>
                    </a:cubicBezTo>
                    <a:cubicBezTo>
                      <a:pt x="46" y="16"/>
                      <a:pt x="136" y="0"/>
                      <a:pt x="202" y="16"/>
                    </a:cubicBezTo>
                    <a:close/>
                  </a:path>
                </a:pathLst>
              </a:custGeom>
              <a:solidFill>
                <a:srgbClr val="F0B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Freeform 1548">
                <a:extLst>
                  <a:ext uri="{FF2B5EF4-FFF2-40B4-BE49-F238E27FC236}">
                    <a16:creationId xmlns:a16="http://schemas.microsoft.com/office/drawing/2014/main" id="{1877BDB5-5EF9-423C-8D39-4E282444B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" y="1085"/>
                <a:ext cx="537" cy="247"/>
              </a:xfrm>
              <a:custGeom>
                <a:avLst/>
                <a:gdLst>
                  <a:gd name="T0" fmla="*/ 0 w 243"/>
                  <a:gd name="T1" fmla="*/ 66 h 105"/>
                  <a:gd name="T2" fmla="*/ 650 w 243"/>
                  <a:gd name="T3" fmla="*/ 143 h 105"/>
                  <a:gd name="T4" fmla="*/ 1470 w 243"/>
                  <a:gd name="T5" fmla="*/ 336 h 105"/>
                  <a:gd name="T6" fmla="*/ 2007 w 243"/>
                  <a:gd name="T7" fmla="*/ 732 h 105"/>
                  <a:gd name="T8" fmla="*/ 2623 w 243"/>
                  <a:gd name="T9" fmla="*/ 1367 h 105"/>
                  <a:gd name="T10" fmla="*/ 1523 w 243"/>
                  <a:gd name="T11" fmla="*/ 183 h 105"/>
                  <a:gd name="T12" fmla="*/ 1089 w 243"/>
                  <a:gd name="T13" fmla="*/ 78 h 105"/>
                  <a:gd name="T14" fmla="*/ 537 w 243"/>
                  <a:gd name="T15" fmla="*/ 12 h 105"/>
                  <a:gd name="T16" fmla="*/ 108 w 243"/>
                  <a:gd name="T17" fmla="*/ 28 h 1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3" h="105">
                    <a:moveTo>
                      <a:pt x="0" y="5"/>
                    </a:moveTo>
                    <a:cubicBezTo>
                      <a:pt x="21" y="2"/>
                      <a:pt x="39" y="7"/>
                      <a:pt x="60" y="11"/>
                    </a:cubicBezTo>
                    <a:cubicBezTo>
                      <a:pt x="85" y="16"/>
                      <a:pt x="111" y="19"/>
                      <a:pt x="136" y="26"/>
                    </a:cubicBezTo>
                    <a:cubicBezTo>
                      <a:pt x="155" y="32"/>
                      <a:pt x="170" y="45"/>
                      <a:pt x="186" y="56"/>
                    </a:cubicBezTo>
                    <a:cubicBezTo>
                      <a:pt x="205" y="69"/>
                      <a:pt x="234" y="81"/>
                      <a:pt x="243" y="105"/>
                    </a:cubicBezTo>
                    <a:cubicBezTo>
                      <a:pt x="217" y="63"/>
                      <a:pt x="190" y="26"/>
                      <a:pt x="141" y="14"/>
                    </a:cubicBezTo>
                    <a:cubicBezTo>
                      <a:pt x="127" y="11"/>
                      <a:pt x="113" y="10"/>
                      <a:pt x="101" y="6"/>
                    </a:cubicBezTo>
                    <a:cubicBezTo>
                      <a:pt x="85" y="0"/>
                      <a:pt x="67" y="2"/>
                      <a:pt x="50" y="1"/>
                    </a:cubicBezTo>
                    <a:cubicBezTo>
                      <a:pt x="37" y="1"/>
                      <a:pt x="23" y="2"/>
                      <a:pt x="10" y="2"/>
                    </a:cubicBezTo>
                  </a:path>
                </a:pathLst>
              </a:custGeom>
              <a:solidFill>
                <a:srgbClr val="E898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0" name="Freeform 1549">
                <a:extLst>
                  <a:ext uri="{FF2B5EF4-FFF2-40B4-BE49-F238E27FC236}">
                    <a16:creationId xmlns:a16="http://schemas.microsoft.com/office/drawing/2014/main" id="{C9F20C39-D069-48D1-B1AE-FCB31D10F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3247"/>
                <a:ext cx="769" cy="438"/>
              </a:xfrm>
              <a:custGeom>
                <a:avLst/>
                <a:gdLst>
                  <a:gd name="T0" fmla="*/ 0 w 348"/>
                  <a:gd name="T1" fmla="*/ 2378 h 186"/>
                  <a:gd name="T2" fmla="*/ 2265 w 348"/>
                  <a:gd name="T3" fmla="*/ 1957 h 186"/>
                  <a:gd name="T4" fmla="*/ 3754 w 348"/>
                  <a:gd name="T5" fmla="*/ 0 h 186"/>
                  <a:gd name="T6" fmla="*/ 2042 w 348"/>
                  <a:gd name="T7" fmla="*/ 1646 h 186"/>
                  <a:gd name="T8" fmla="*/ 0 w 348"/>
                  <a:gd name="T9" fmla="*/ 2378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8" h="186">
                    <a:moveTo>
                      <a:pt x="0" y="182"/>
                    </a:moveTo>
                    <a:cubicBezTo>
                      <a:pt x="45" y="185"/>
                      <a:pt x="139" y="186"/>
                      <a:pt x="210" y="150"/>
                    </a:cubicBezTo>
                    <a:cubicBezTo>
                      <a:pt x="281" y="114"/>
                      <a:pt x="340" y="33"/>
                      <a:pt x="348" y="0"/>
                    </a:cubicBezTo>
                    <a:cubicBezTo>
                      <a:pt x="332" y="30"/>
                      <a:pt x="256" y="97"/>
                      <a:pt x="189" y="126"/>
                    </a:cubicBezTo>
                    <a:cubicBezTo>
                      <a:pt x="122" y="156"/>
                      <a:pt x="50" y="185"/>
                      <a:pt x="0" y="182"/>
                    </a:cubicBezTo>
                    <a:close/>
                  </a:path>
                </a:pathLst>
              </a:custGeom>
              <a:solidFill>
                <a:srgbClr val="E898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1" name="Freeform 1550">
                <a:extLst>
                  <a:ext uri="{FF2B5EF4-FFF2-40B4-BE49-F238E27FC236}">
                    <a16:creationId xmlns:a16="http://schemas.microsoft.com/office/drawing/2014/main" id="{3CC939B3-717A-4A9B-BA9B-719DBAE2A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2023"/>
                <a:ext cx="46" cy="530"/>
              </a:xfrm>
              <a:custGeom>
                <a:avLst/>
                <a:gdLst>
                  <a:gd name="T0" fmla="*/ 72 w 21"/>
                  <a:gd name="T1" fmla="*/ 155 h 225"/>
                  <a:gd name="T2" fmla="*/ 210 w 21"/>
                  <a:gd name="T3" fmla="*/ 1477 h 225"/>
                  <a:gd name="T4" fmla="*/ 186 w 21"/>
                  <a:gd name="T5" fmla="*/ 2120 h 225"/>
                  <a:gd name="T6" fmla="*/ 134 w 21"/>
                  <a:gd name="T7" fmla="*/ 2940 h 225"/>
                  <a:gd name="T8" fmla="*/ 96 w 21"/>
                  <a:gd name="T9" fmla="*/ 1976 h 225"/>
                  <a:gd name="T10" fmla="*/ 96 w 21"/>
                  <a:gd name="T11" fmla="*/ 1359 h 225"/>
                  <a:gd name="T12" fmla="*/ 33 w 21"/>
                  <a:gd name="T13" fmla="*/ 782 h 225"/>
                  <a:gd name="T14" fmla="*/ 9 w 21"/>
                  <a:gd name="T15" fmla="*/ 393 h 225"/>
                  <a:gd name="T16" fmla="*/ 53 w 21"/>
                  <a:gd name="T17" fmla="*/ 0 h 2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225">
                    <a:moveTo>
                      <a:pt x="7" y="12"/>
                    </a:moveTo>
                    <a:cubicBezTo>
                      <a:pt x="7" y="45"/>
                      <a:pt x="18" y="80"/>
                      <a:pt x="20" y="113"/>
                    </a:cubicBezTo>
                    <a:cubicBezTo>
                      <a:pt x="21" y="130"/>
                      <a:pt x="20" y="146"/>
                      <a:pt x="18" y="162"/>
                    </a:cubicBezTo>
                    <a:cubicBezTo>
                      <a:pt x="16" y="182"/>
                      <a:pt x="18" y="205"/>
                      <a:pt x="13" y="225"/>
                    </a:cubicBezTo>
                    <a:cubicBezTo>
                      <a:pt x="13" y="200"/>
                      <a:pt x="8" y="176"/>
                      <a:pt x="9" y="151"/>
                    </a:cubicBezTo>
                    <a:cubicBezTo>
                      <a:pt x="9" y="136"/>
                      <a:pt x="11" y="119"/>
                      <a:pt x="9" y="104"/>
                    </a:cubicBezTo>
                    <a:cubicBezTo>
                      <a:pt x="6" y="89"/>
                      <a:pt x="2" y="76"/>
                      <a:pt x="3" y="60"/>
                    </a:cubicBezTo>
                    <a:cubicBezTo>
                      <a:pt x="3" y="50"/>
                      <a:pt x="0" y="40"/>
                      <a:pt x="1" y="30"/>
                    </a:cubicBezTo>
                    <a:cubicBezTo>
                      <a:pt x="1" y="20"/>
                      <a:pt x="6" y="10"/>
                      <a:pt x="5" y="0"/>
                    </a:cubicBezTo>
                  </a:path>
                </a:pathLst>
              </a:custGeom>
              <a:solidFill>
                <a:srgbClr val="E898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2" name="Freeform 1551">
                <a:extLst>
                  <a:ext uri="{FF2B5EF4-FFF2-40B4-BE49-F238E27FC236}">
                    <a16:creationId xmlns:a16="http://schemas.microsoft.com/office/drawing/2014/main" id="{1FF1A19F-AE1F-49C7-AA91-AE1F5274D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" y="908"/>
                <a:ext cx="62" cy="174"/>
              </a:xfrm>
              <a:custGeom>
                <a:avLst/>
                <a:gdLst>
                  <a:gd name="T0" fmla="*/ 0 w 28"/>
                  <a:gd name="T1" fmla="*/ 0 h 74"/>
                  <a:gd name="T2" fmla="*/ 53 w 28"/>
                  <a:gd name="T3" fmla="*/ 548 h 74"/>
                  <a:gd name="T4" fmla="*/ 303 w 28"/>
                  <a:gd name="T5" fmla="*/ 962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74">
                    <a:moveTo>
                      <a:pt x="0" y="0"/>
                    </a:moveTo>
                    <a:cubicBezTo>
                      <a:pt x="0" y="14"/>
                      <a:pt x="0" y="28"/>
                      <a:pt x="5" y="42"/>
                    </a:cubicBezTo>
                    <a:cubicBezTo>
                      <a:pt x="10" y="54"/>
                      <a:pt x="26" y="63"/>
                      <a:pt x="28" y="74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3" name="Freeform 1552">
                <a:extLst>
                  <a:ext uri="{FF2B5EF4-FFF2-40B4-BE49-F238E27FC236}">
                    <a16:creationId xmlns:a16="http://schemas.microsoft.com/office/drawing/2014/main" id="{3DBDF6C6-AD43-43AB-9940-8019EAED3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891"/>
                <a:ext cx="33" cy="156"/>
              </a:xfrm>
              <a:custGeom>
                <a:avLst/>
                <a:gdLst>
                  <a:gd name="T0" fmla="*/ 9 w 15"/>
                  <a:gd name="T1" fmla="*/ 0 h 66"/>
                  <a:gd name="T2" fmla="*/ 161 w 15"/>
                  <a:gd name="T3" fmla="*/ 872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66">
                    <a:moveTo>
                      <a:pt x="1" y="0"/>
                    </a:moveTo>
                    <a:cubicBezTo>
                      <a:pt x="1" y="23"/>
                      <a:pt x="0" y="45"/>
                      <a:pt x="15" y="66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4" name="Freeform 1553">
                <a:extLst>
                  <a:ext uri="{FF2B5EF4-FFF2-40B4-BE49-F238E27FC236}">
                    <a16:creationId xmlns:a16="http://schemas.microsoft.com/office/drawing/2014/main" id="{A23951A1-E9C7-4C98-BE49-45A6A52A5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" y="882"/>
                <a:ext cx="20" cy="165"/>
              </a:xfrm>
              <a:custGeom>
                <a:avLst/>
                <a:gdLst>
                  <a:gd name="T0" fmla="*/ 0 w 9"/>
                  <a:gd name="T1" fmla="*/ 0 h 70"/>
                  <a:gd name="T2" fmla="*/ 20 w 9"/>
                  <a:gd name="T3" fmla="*/ 917 h 7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70">
                    <a:moveTo>
                      <a:pt x="0" y="0"/>
                    </a:moveTo>
                    <a:cubicBezTo>
                      <a:pt x="0" y="25"/>
                      <a:pt x="9" y="44"/>
                      <a:pt x="2" y="70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5" name="Freeform 1554">
                <a:extLst>
                  <a:ext uri="{FF2B5EF4-FFF2-40B4-BE49-F238E27FC236}">
                    <a16:creationId xmlns:a16="http://schemas.microsoft.com/office/drawing/2014/main" id="{267E0CAD-85DF-4015-AF37-C4D364460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863"/>
                <a:ext cx="33" cy="156"/>
              </a:xfrm>
              <a:custGeom>
                <a:avLst/>
                <a:gdLst>
                  <a:gd name="T0" fmla="*/ 0 w 15"/>
                  <a:gd name="T1" fmla="*/ 0 h 66"/>
                  <a:gd name="T2" fmla="*/ 20 w 15"/>
                  <a:gd name="T3" fmla="*/ 872 h 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66">
                    <a:moveTo>
                      <a:pt x="0" y="0"/>
                    </a:moveTo>
                    <a:cubicBezTo>
                      <a:pt x="15" y="15"/>
                      <a:pt x="5" y="47"/>
                      <a:pt x="2" y="66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6" name="Freeform 1555">
                <a:extLst>
                  <a:ext uri="{FF2B5EF4-FFF2-40B4-BE49-F238E27FC236}">
                    <a16:creationId xmlns:a16="http://schemas.microsoft.com/office/drawing/2014/main" id="{AD946742-85A3-431C-8875-B22220092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" y="863"/>
                <a:ext cx="42" cy="174"/>
              </a:xfrm>
              <a:custGeom>
                <a:avLst/>
                <a:gdLst>
                  <a:gd name="T0" fmla="*/ 133 w 19"/>
                  <a:gd name="T1" fmla="*/ 0 h 74"/>
                  <a:gd name="T2" fmla="*/ 0 w 19"/>
                  <a:gd name="T3" fmla="*/ 962 h 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74">
                    <a:moveTo>
                      <a:pt x="12" y="0"/>
                    </a:moveTo>
                    <a:cubicBezTo>
                      <a:pt x="19" y="18"/>
                      <a:pt x="4" y="55"/>
                      <a:pt x="0" y="74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7" name="Freeform 1556">
                <a:extLst>
                  <a:ext uri="{FF2B5EF4-FFF2-40B4-BE49-F238E27FC236}">
                    <a16:creationId xmlns:a16="http://schemas.microsoft.com/office/drawing/2014/main" id="{DA0001A4-2A54-47B1-A3C4-42CC8544D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875"/>
                <a:ext cx="25" cy="118"/>
              </a:xfrm>
              <a:custGeom>
                <a:avLst/>
                <a:gdLst>
                  <a:gd name="T0" fmla="*/ 73 w 11"/>
                  <a:gd name="T1" fmla="*/ 0 h 50"/>
                  <a:gd name="T2" fmla="*/ 0 w 11"/>
                  <a:gd name="T3" fmla="*/ 656 h 5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50">
                    <a:moveTo>
                      <a:pt x="6" y="0"/>
                    </a:moveTo>
                    <a:cubicBezTo>
                      <a:pt x="11" y="16"/>
                      <a:pt x="6" y="35"/>
                      <a:pt x="0" y="50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8" name="Freeform 1557">
                <a:extLst>
                  <a:ext uri="{FF2B5EF4-FFF2-40B4-BE49-F238E27FC236}">
                    <a16:creationId xmlns:a16="http://schemas.microsoft.com/office/drawing/2014/main" id="{B782E50E-904A-40E8-B9B5-EB9284D34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6" y="894"/>
                <a:ext cx="25" cy="115"/>
              </a:xfrm>
              <a:custGeom>
                <a:avLst/>
                <a:gdLst>
                  <a:gd name="T0" fmla="*/ 118 w 11"/>
                  <a:gd name="T1" fmla="*/ 0 h 49"/>
                  <a:gd name="T2" fmla="*/ 0 w 11"/>
                  <a:gd name="T3" fmla="*/ 634 h 4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49">
                    <a:moveTo>
                      <a:pt x="10" y="0"/>
                    </a:moveTo>
                    <a:cubicBezTo>
                      <a:pt x="11" y="17"/>
                      <a:pt x="8" y="35"/>
                      <a:pt x="0" y="49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9" name="Freeform 1558">
                <a:extLst>
                  <a:ext uri="{FF2B5EF4-FFF2-40B4-BE49-F238E27FC236}">
                    <a16:creationId xmlns:a16="http://schemas.microsoft.com/office/drawing/2014/main" id="{DFF16132-CCFD-4CF8-92D1-241CFFC12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931"/>
                <a:ext cx="110" cy="194"/>
              </a:xfrm>
              <a:custGeom>
                <a:avLst/>
                <a:gdLst>
                  <a:gd name="T0" fmla="*/ 532 w 50"/>
                  <a:gd name="T1" fmla="*/ 0 h 82"/>
                  <a:gd name="T2" fmla="*/ 0 w 50"/>
                  <a:gd name="T3" fmla="*/ 1086 h 8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0" h="82">
                    <a:moveTo>
                      <a:pt x="50" y="0"/>
                    </a:moveTo>
                    <a:cubicBezTo>
                      <a:pt x="43" y="32"/>
                      <a:pt x="32" y="67"/>
                      <a:pt x="0" y="82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0" name="Freeform 1559">
                <a:extLst>
                  <a:ext uri="{FF2B5EF4-FFF2-40B4-BE49-F238E27FC236}">
                    <a16:creationId xmlns:a16="http://schemas.microsoft.com/office/drawing/2014/main" id="{77343DF5-08AC-46E4-9EBD-5EE2CF199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" y="993"/>
                <a:ext cx="80" cy="115"/>
              </a:xfrm>
              <a:custGeom>
                <a:avLst/>
                <a:gdLst>
                  <a:gd name="T0" fmla="*/ 396 w 36"/>
                  <a:gd name="T1" fmla="*/ 0 h 49"/>
                  <a:gd name="T2" fmla="*/ 0 w 36"/>
                  <a:gd name="T3" fmla="*/ 634 h 4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" h="49">
                    <a:moveTo>
                      <a:pt x="36" y="0"/>
                    </a:moveTo>
                    <a:cubicBezTo>
                      <a:pt x="35" y="21"/>
                      <a:pt x="15" y="37"/>
                      <a:pt x="0" y="49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1" name="Freeform 1560">
                <a:extLst>
                  <a:ext uri="{FF2B5EF4-FFF2-40B4-BE49-F238E27FC236}">
                    <a16:creationId xmlns:a16="http://schemas.microsoft.com/office/drawing/2014/main" id="{90CACA99-41CE-463A-8DD5-7CFC927B1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033"/>
                <a:ext cx="110" cy="125"/>
              </a:xfrm>
              <a:custGeom>
                <a:avLst/>
                <a:gdLst>
                  <a:gd name="T0" fmla="*/ 532 w 50"/>
                  <a:gd name="T1" fmla="*/ 0 h 53"/>
                  <a:gd name="T2" fmla="*/ 0 w 50"/>
                  <a:gd name="T3" fmla="*/ 696 h 5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0" h="53">
                    <a:moveTo>
                      <a:pt x="50" y="0"/>
                    </a:moveTo>
                    <a:cubicBezTo>
                      <a:pt x="45" y="26"/>
                      <a:pt x="22" y="43"/>
                      <a:pt x="0" y="53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2" name="Freeform 1561">
                <a:extLst>
                  <a:ext uri="{FF2B5EF4-FFF2-40B4-BE49-F238E27FC236}">
                    <a16:creationId xmlns:a16="http://schemas.microsoft.com/office/drawing/2014/main" id="{9674594C-5CE0-44FD-9806-4024EC569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6" y="1120"/>
                <a:ext cx="53" cy="54"/>
              </a:xfrm>
              <a:custGeom>
                <a:avLst/>
                <a:gdLst>
                  <a:gd name="T0" fmla="*/ 258 w 24"/>
                  <a:gd name="T1" fmla="*/ 0 h 23"/>
                  <a:gd name="T2" fmla="*/ 0 w 24"/>
                  <a:gd name="T3" fmla="*/ 298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23">
                    <a:moveTo>
                      <a:pt x="24" y="0"/>
                    </a:moveTo>
                    <a:cubicBezTo>
                      <a:pt x="21" y="12"/>
                      <a:pt x="10" y="19"/>
                      <a:pt x="0" y="23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3" name="Freeform 1562">
                <a:extLst>
                  <a:ext uri="{FF2B5EF4-FFF2-40B4-BE49-F238E27FC236}">
                    <a16:creationId xmlns:a16="http://schemas.microsoft.com/office/drawing/2014/main" id="{6E611193-0719-4A51-80E0-16A7CC376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0" y="1169"/>
                <a:ext cx="62" cy="50"/>
              </a:xfrm>
              <a:custGeom>
                <a:avLst/>
                <a:gdLst>
                  <a:gd name="T0" fmla="*/ 303 w 28"/>
                  <a:gd name="T1" fmla="*/ 0 h 21"/>
                  <a:gd name="T2" fmla="*/ 0 w 28"/>
                  <a:gd name="T3" fmla="*/ 283 h 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21">
                    <a:moveTo>
                      <a:pt x="28" y="0"/>
                    </a:moveTo>
                    <a:cubicBezTo>
                      <a:pt x="20" y="9"/>
                      <a:pt x="11" y="17"/>
                      <a:pt x="0" y="21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4" name="Freeform 1563">
                <a:extLst>
                  <a:ext uri="{FF2B5EF4-FFF2-40B4-BE49-F238E27FC236}">
                    <a16:creationId xmlns:a16="http://schemas.microsoft.com/office/drawing/2014/main" id="{D1D401BC-46B7-4DFD-A013-29192B2FC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988"/>
                <a:ext cx="55" cy="148"/>
              </a:xfrm>
              <a:custGeom>
                <a:avLst/>
                <a:gdLst>
                  <a:gd name="T0" fmla="*/ 9 w 25"/>
                  <a:gd name="T1" fmla="*/ 0 h 63"/>
                  <a:gd name="T2" fmla="*/ 266 w 25"/>
                  <a:gd name="T3" fmla="*/ 818 h 6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" h="63">
                    <a:moveTo>
                      <a:pt x="1" y="0"/>
                    </a:moveTo>
                    <a:cubicBezTo>
                      <a:pt x="2" y="20"/>
                      <a:pt x="0" y="57"/>
                      <a:pt x="25" y="63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5" name="Freeform 1564">
                <a:extLst>
                  <a:ext uri="{FF2B5EF4-FFF2-40B4-BE49-F238E27FC236}">
                    <a16:creationId xmlns:a16="http://schemas.microsoft.com/office/drawing/2014/main" id="{78F3E659-21DD-4E83-B4B5-D588EFA68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4" y="1059"/>
                <a:ext cx="97" cy="122"/>
              </a:xfrm>
              <a:custGeom>
                <a:avLst/>
                <a:gdLst>
                  <a:gd name="T0" fmla="*/ 0 w 44"/>
                  <a:gd name="T1" fmla="*/ 0 h 52"/>
                  <a:gd name="T2" fmla="*/ 472 w 44"/>
                  <a:gd name="T3" fmla="*/ 671 h 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4" h="52">
                    <a:moveTo>
                      <a:pt x="0" y="0"/>
                    </a:moveTo>
                    <a:cubicBezTo>
                      <a:pt x="10" y="22"/>
                      <a:pt x="20" y="43"/>
                      <a:pt x="44" y="52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6" name="Freeform 1565">
                <a:extLst>
                  <a:ext uri="{FF2B5EF4-FFF2-40B4-BE49-F238E27FC236}">
                    <a16:creationId xmlns:a16="http://schemas.microsoft.com/office/drawing/2014/main" id="{88CCA89C-BE80-4A2B-B3F4-828A39206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1108"/>
                <a:ext cx="61" cy="80"/>
              </a:xfrm>
              <a:custGeom>
                <a:avLst/>
                <a:gdLst>
                  <a:gd name="T0" fmla="*/ 0 w 28"/>
                  <a:gd name="T1" fmla="*/ 0 h 34"/>
                  <a:gd name="T2" fmla="*/ 290 w 28"/>
                  <a:gd name="T3" fmla="*/ 442 h 3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34">
                    <a:moveTo>
                      <a:pt x="0" y="0"/>
                    </a:moveTo>
                    <a:cubicBezTo>
                      <a:pt x="5" y="16"/>
                      <a:pt x="11" y="28"/>
                      <a:pt x="28" y="34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7" name="Freeform 1566">
                <a:extLst>
                  <a:ext uri="{FF2B5EF4-FFF2-40B4-BE49-F238E27FC236}">
                    <a16:creationId xmlns:a16="http://schemas.microsoft.com/office/drawing/2014/main" id="{CACD28B3-56A8-4987-A92B-721AFF2BA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3" y="1169"/>
                <a:ext cx="47" cy="74"/>
              </a:xfrm>
              <a:custGeom>
                <a:avLst/>
                <a:gdLst>
                  <a:gd name="T0" fmla="*/ 0 w 21"/>
                  <a:gd name="T1" fmla="*/ 0 h 31"/>
                  <a:gd name="T2" fmla="*/ 235 w 21"/>
                  <a:gd name="T3" fmla="*/ 423 h 3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31">
                    <a:moveTo>
                      <a:pt x="0" y="0"/>
                    </a:moveTo>
                    <a:cubicBezTo>
                      <a:pt x="5" y="12"/>
                      <a:pt x="11" y="23"/>
                      <a:pt x="21" y="31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8" name="Freeform 1567">
                <a:extLst>
                  <a:ext uri="{FF2B5EF4-FFF2-40B4-BE49-F238E27FC236}">
                    <a16:creationId xmlns:a16="http://schemas.microsoft.com/office/drawing/2014/main" id="{9717133C-982B-4999-B827-6CD7AA611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" y="1252"/>
                <a:ext cx="51" cy="40"/>
              </a:xfrm>
              <a:custGeom>
                <a:avLst/>
                <a:gdLst>
                  <a:gd name="T0" fmla="*/ 0 w 23"/>
                  <a:gd name="T1" fmla="*/ 0 h 17"/>
                  <a:gd name="T2" fmla="*/ 251 w 23"/>
                  <a:gd name="T3" fmla="*/ 221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7">
                    <a:moveTo>
                      <a:pt x="0" y="0"/>
                    </a:moveTo>
                    <a:cubicBezTo>
                      <a:pt x="3" y="10"/>
                      <a:pt x="12" y="17"/>
                      <a:pt x="23" y="17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9" name="Freeform 1568">
                <a:extLst>
                  <a:ext uri="{FF2B5EF4-FFF2-40B4-BE49-F238E27FC236}">
                    <a16:creationId xmlns:a16="http://schemas.microsoft.com/office/drawing/2014/main" id="{5D4C40F0-CE7B-4E7D-AE78-BC0EE6E3A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" y="1320"/>
                <a:ext cx="31" cy="17"/>
              </a:xfrm>
              <a:custGeom>
                <a:avLst/>
                <a:gdLst>
                  <a:gd name="T0" fmla="*/ 0 w 14"/>
                  <a:gd name="T1" fmla="*/ 0 h 7"/>
                  <a:gd name="T2" fmla="*/ 153 w 14"/>
                  <a:gd name="T3" fmla="*/ 10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cubicBezTo>
                      <a:pt x="4" y="3"/>
                      <a:pt x="9" y="6"/>
                      <a:pt x="14" y="7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0" name="Freeform 1569">
                <a:extLst>
                  <a:ext uri="{FF2B5EF4-FFF2-40B4-BE49-F238E27FC236}">
                    <a16:creationId xmlns:a16="http://schemas.microsoft.com/office/drawing/2014/main" id="{5EC597EE-08FF-4D30-B579-80FF15114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953"/>
                <a:ext cx="33" cy="127"/>
              </a:xfrm>
              <a:custGeom>
                <a:avLst/>
                <a:gdLst>
                  <a:gd name="T0" fmla="*/ 9 w 15"/>
                  <a:gd name="T1" fmla="*/ 0 h 54"/>
                  <a:gd name="T2" fmla="*/ 161 w 15"/>
                  <a:gd name="T3" fmla="*/ 703 h 5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54">
                    <a:moveTo>
                      <a:pt x="1" y="0"/>
                    </a:moveTo>
                    <a:cubicBezTo>
                      <a:pt x="0" y="19"/>
                      <a:pt x="4" y="38"/>
                      <a:pt x="15" y="54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Freeform 1570">
                <a:extLst>
                  <a:ext uri="{FF2B5EF4-FFF2-40B4-BE49-F238E27FC236}">
                    <a16:creationId xmlns:a16="http://schemas.microsoft.com/office/drawing/2014/main" id="{C2502929-38C4-46A1-BB02-36E7F0AAA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3412"/>
                <a:ext cx="37" cy="231"/>
              </a:xfrm>
              <a:custGeom>
                <a:avLst/>
                <a:gdLst>
                  <a:gd name="T0" fmla="*/ 176 w 17"/>
                  <a:gd name="T1" fmla="*/ 0 h 98"/>
                  <a:gd name="T2" fmla="*/ 113 w 17"/>
                  <a:gd name="T3" fmla="*/ 1285 h 9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98">
                    <a:moveTo>
                      <a:pt x="17" y="0"/>
                    </a:moveTo>
                    <a:cubicBezTo>
                      <a:pt x="6" y="31"/>
                      <a:pt x="0" y="66"/>
                      <a:pt x="11" y="98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Freeform 1571">
                <a:extLst>
                  <a:ext uri="{FF2B5EF4-FFF2-40B4-BE49-F238E27FC236}">
                    <a16:creationId xmlns:a16="http://schemas.microsoft.com/office/drawing/2014/main" id="{F382F8F3-4517-409E-9549-2CE216E74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3" y="3395"/>
                <a:ext cx="45" cy="182"/>
              </a:xfrm>
              <a:custGeom>
                <a:avLst/>
                <a:gdLst>
                  <a:gd name="T0" fmla="*/ 227 w 20"/>
                  <a:gd name="T1" fmla="*/ 0 h 77"/>
                  <a:gd name="T2" fmla="*/ 11 w 20"/>
                  <a:gd name="T3" fmla="*/ 1016 h 7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77">
                    <a:moveTo>
                      <a:pt x="20" y="0"/>
                    </a:moveTo>
                    <a:cubicBezTo>
                      <a:pt x="6" y="26"/>
                      <a:pt x="0" y="48"/>
                      <a:pt x="1" y="77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3" name="Freeform 1572">
                <a:extLst>
                  <a:ext uri="{FF2B5EF4-FFF2-40B4-BE49-F238E27FC236}">
                    <a16:creationId xmlns:a16="http://schemas.microsoft.com/office/drawing/2014/main" id="{9BE76AEE-9553-4333-B53E-5746D309A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3393"/>
                <a:ext cx="46" cy="85"/>
              </a:xfrm>
              <a:custGeom>
                <a:avLst/>
                <a:gdLst>
                  <a:gd name="T0" fmla="*/ 221 w 21"/>
                  <a:gd name="T1" fmla="*/ 0 h 36"/>
                  <a:gd name="T2" fmla="*/ 0 w 21"/>
                  <a:gd name="T3" fmla="*/ 475 h 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36">
                    <a:moveTo>
                      <a:pt x="21" y="0"/>
                    </a:moveTo>
                    <a:cubicBezTo>
                      <a:pt x="10" y="9"/>
                      <a:pt x="5" y="23"/>
                      <a:pt x="0" y="36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4" name="Freeform 1573">
                <a:extLst>
                  <a:ext uri="{FF2B5EF4-FFF2-40B4-BE49-F238E27FC236}">
                    <a16:creationId xmlns:a16="http://schemas.microsoft.com/office/drawing/2014/main" id="{42774C1B-CD71-41F7-A752-4279D1A91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3350"/>
                <a:ext cx="44" cy="55"/>
              </a:xfrm>
              <a:custGeom>
                <a:avLst/>
                <a:gdLst>
                  <a:gd name="T0" fmla="*/ 213 w 20"/>
                  <a:gd name="T1" fmla="*/ 0 h 23"/>
                  <a:gd name="T2" fmla="*/ 0 w 20"/>
                  <a:gd name="T3" fmla="*/ 316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3">
                    <a:moveTo>
                      <a:pt x="20" y="0"/>
                    </a:moveTo>
                    <a:cubicBezTo>
                      <a:pt x="10" y="4"/>
                      <a:pt x="3" y="13"/>
                      <a:pt x="0" y="23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5" name="Freeform 1574">
                <a:extLst>
                  <a:ext uri="{FF2B5EF4-FFF2-40B4-BE49-F238E27FC236}">
                    <a16:creationId xmlns:a16="http://schemas.microsoft.com/office/drawing/2014/main" id="{90094AF8-D6F4-46C8-A067-516039CC7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3426"/>
                <a:ext cx="53" cy="200"/>
              </a:xfrm>
              <a:custGeom>
                <a:avLst/>
                <a:gdLst>
                  <a:gd name="T0" fmla="*/ 0 w 24"/>
                  <a:gd name="T1" fmla="*/ 0 h 85"/>
                  <a:gd name="T2" fmla="*/ 205 w 24"/>
                  <a:gd name="T3" fmla="*/ 1108 h 8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85">
                    <a:moveTo>
                      <a:pt x="0" y="0"/>
                    </a:moveTo>
                    <a:cubicBezTo>
                      <a:pt x="24" y="18"/>
                      <a:pt x="19" y="58"/>
                      <a:pt x="19" y="85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6" name="Freeform 1575">
                <a:extLst>
                  <a:ext uri="{FF2B5EF4-FFF2-40B4-BE49-F238E27FC236}">
                    <a16:creationId xmlns:a16="http://schemas.microsoft.com/office/drawing/2014/main" id="{543241EE-81CE-4066-BEDC-40F45BD18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" y="3438"/>
                <a:ext cx="46" cy="176"/>
              </a:xfrm>
              <a:custGeom>
                <a:avLst/>
                <a:gdLst>
                  <a:gd name="T0" fmla="*/ 0 w 21"/>
                  <a:gd name="T1" fmla="*/ 0 h 75"/>
                  <a:gd name="T2" fmla="*/ 149 w 21"/>
                  <a:gd name="T3" fmla="*/ 969 h 7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75">
                    <a:moveTo>
                      <a:pt x="0" y="0"/>
                    </a:moveTo>
                    <a:cubicBezTo>
                      <a:pt x="19" y="17"/>
                      <a:pt x="21" y="52"/>
                      <a:pt x="14" y="75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7" name="Freeform 1576">
                <a:extLst>
                  <a:ext uri="{FF2B5EF4-FFF2-40B4-BE49-F238E27FC236}">
                    <a16:creationId xmlns:a16="http://schemas.microsoft.com/office/drawing/2014/main" id="{A530EC60-8083-4EE2-A6FD-E4A16B3FE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4" y="3376"/>
                <a:ext cx="56" cy="97"/>
              </a:xfrm>
              <a:custGeom>
                <a:avLst/>
                <a:gdLst>
                  <a:gd name="T0" fmla="*/ 0 w 25"/>
                  <a:gd name="T1" fmla="*/ 0 h 41"/>
                  <a:gd name="T2" fmla="*/ 260 w 25"/>
                  <a:gd name="T3" fmla="*/ 542 h 4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" h="41">
                    <a:moveTo>
                      <a:pt x="0" y="0"/>
                    </a:moveTo>
                    <a:cubicBezTo>
                      <a:pt x="14" y="10"/>
                      <a:pt x="25" y="24"/>
                      <a:pt x="23" y="41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8" name="Freeform 1577">
                <a:extLst>
                  <a:ext uri="{FF2B5EF4-FFF2-40B4-BE49-F238E27FC236}">
                    <a16:creationId xmlns:a16="http://schemas.microsoft.com/office/drawing/2014/main" id="{28BF1125-BBFC-4886-9D03-4379EA832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3306"/>
                <a:ext cx="71" cy="139"/>
              </a:xfrm>
              <a:custGeom>
                <a:avLst/>
                <a:gdLst>
                  <a:gd name="T0" fmla="*/ 0 w 32"/>
                  <a:gd name="T1" fmla="*/ 0 h 59"/>
                  <a:gd name="T2" fmla="*/ 286 w 32"/>
                  <a:gd name="T3" fmla="*/ 770 h 5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2" h="59">
                    <a:moveTo>
                      <a:pt x="0" y="0"/>
                    </a:moveTo>
                    <a:cubicBezTo>
                      <a:pt x="20" y="14"/>
                      <a:pt x="32" y="35"/>
                      <a:pt x="26" y="59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9" name="Freeform 1578">
                <a:extLst>
                  <a:ext uri="{FF2B5EF4-FFF2-40B4-BE49-F238E27FC236}">
                    <a16:creationId xmlns:a16="http://schemas.microsoft.com/office/drawing/2014/main" id="{82C0C548-08AE-4A23-AAF9-65A852080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416"/>
                <a:ext cx="49" cy="177"/>
              </a:xfrm>
              <a:custGeom>
                <a:avLst/>
                <a:gdLst>
                  <a:gd name="T0" fmla="*/ 0 w 22"/>
                  <a:gd name="T1" fmla="*/ 0 h 75"/>
                  <a:gd name="T2" fmla="*/ 154 w 22"/>
                  <a:gd name="T3" fmla="*/ 986 h 7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75">
                    <a:moveTo>
                      <a:pt x="0" y="0"/>
                    </a:moveTo>
                    <a:cubicBezTo>
                      <a:pt x="18" y="16"/>
                      <a:pt x="22" y="54"/>
                      <a:pt x="14" y="75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0" name="Freeform 1579">
                <a:extLst>
                  <a:ext uri="{FF2B5EF4-FFF2-40B4-BE49-F238E27FC236}">
                    <a16:creationId xmlns:a16="http://schemas.microsoft.com/office/drawing/2014/main" id="{84311E12-CAF4-48F2-AEA6-B003FC828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938"/>
                <a:ext cx="38" cy="45"/>
              </a:xfrm>
              <a:custGeom>
                <a:avLst/>
                <a:gdLst>
                  <a:gd name="T0" fmla="*/ 190 w 17"/>
                  <a:gd name="T1" fmla="*/ 40 h 19"/>
                  <a:gd name="T2" fmla="*/ 65 w 17"/>
                  <a:gd name="T3" fmla="*/ 66 h 19"/>
                  <a:gd name="T4" fmla="*/ 190 w 17"/>
                  <a:gd name="T5" fmla="*/ 173 h 19"/>
                  <a:gd name="T6" fmla="*/ 0 w 17"/>
                  <a:gd name="T7" fmla="*/ 201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9">
                    <a:moveTo>
                      <a:pt x="17" y="3"/>
                    </a:moveTo>
                    <a:cubicBezTo>
                      <a:pt x="15" y="0"/>
                      <a:pt x="5" y="0"/>
                      <a:pt x="6" y="5"/>
                    </a:cubicBezTo>
                    <a:cubicBezTo>
                      <a:pt x="6" y="8"/>
                      <a:pt x="15" y="11"/>
                      <a:pt x="17" y="13"/>
                    </a:cubicBezTo>
                    <a:cubicBezTo>
                      <a:pt x="14" y="19"/>
                      <a:pt x="5" y="17"/>
                      <a:pt x="0" y="15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1" name="Freeform 1580">
                <a:extLst>
                  <a:ext uri="{FF2B5EF4-FFF2-40B4-BE49-F238E27FC236}">
                    <a16:creationId xmlns:a16="http://schemas.microsoft.com/office/drawing/2014/main" id="{664F2342-0A60-4A9E-9268-133A07063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997"/>
                <a:ext cx="51" cy="57"/>
              </a:xfrm>
              <a:custGeom>
                <a:avLst/>
                <a:gdLst>
                  <a:gd name="T0" fmla="*/ 251 w 23"/>
                  <a:gd name="T1" fmla="*/ 40 h 24"/>
                  <a:gd name="T2" fmla="*/ 98 w 23"/>
                  <a:gd name="T3" fmla="*/ 57 h 24"/>
                  <a:gd name="T4" fmla="*/ 173 w 23"/>
                  <a:gd name="T5" fmla="*/ 176 h 24"/>
                  <a:gd name="T6" fmla="*/ 0 w 23"/>
                  <a:gd name="T7" fmla="*/ 226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24">
                    <a:moveTo>
                      <a:pt x="23" y="3"/>
                    </a:moveTo>
                    <a:cubicBezTo>
                      <a:pt x="20" y="2"/>
                      <a:pt x="12" y="0"/>
                      <a:pt x="9" y="4"/>
                    </a:cubicBezTo>
                    <a:cubicBezTo>
                      <a:pt x="6" y="10"/>
                      <a:pt x="14" y="9"/>
                      <a:pt x="16" y="13"/>
                    </a:cubicBezTo>
                    <a:cubicBezTo>
                      <a:pt x="20" y="23"/>
                      <a:pt x="5" y="24"/>
                      <a:pt x="0" y="17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2" name="Freeform 1581">
                <a:extLst>
                  <a:ext uri="{FF2B5EF4-FFF2-40B4-BE49-F238E27FC236}">
                    <a16:creationId xmlns:a16="http://schemas.microsoft.com/office/drawing/2014/main" id="{83034047-9AEA-431F-9583-70FEDD6EC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1037"/>
                <a:ext cx="46" cy="50"/>
              </a:xfrm>
              <a:custGeom>
                <a:avLst/>
                <a:gdLst>
                  <a:gd name="T0" fmla="*/ 221 w 21"/>
                  <a:gd name="T1" fmla="*/ 69 h 21"/>
                  <a:gd name="T2" fmla="*/ 85 w 21"/>
                  <a:gd name="T3" fmla="*/ 40 h 21"/>
                  <a:gd name="T4" fmla="*/ 105 w 21"/>
                  <a:gd name="T5" fmla="*/ 164 h 21"/>
                  <a:gd name="T6" fmla="*/ 125 w 21"/>
                  <a:gd name="T7" fmla="*/ 271 h 21"/>
                  <a:gd name="T8" fmla="*/ 20 w 21"/>
                  <a:gd name="T9" fmla="*/ 176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5"/>
                    </a:moveTo>
                    <a:cubicBezTo>
                      <a:pt x="17" y="2"/>
                      <a:pt x="12" y="0"/>
                      <a:pt x="8" y="3"/>
                    </a:cubicBezTo>
                    <a:cubicBezTo>
                      <a:pt x="0" y="9"/>
                      <a:pt x="7" y="8"/>
                      <a:pt x="10" y="12"/>
                    </a:cubicBezTo>
                    <a:cubicBezTo>
                      <a:pt x="11" y="14"/>
                      <a:pt x="21" y="16"/>
                      <a:pt x="12" y="20"/>
                    </a:cubicBezTo>
                    <a:cubicBezTo>
                      <a:pt x="8" y="21"/>
                      <a:pt x="3" y="17"/>
                      <a:pt x="2" y="13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3" name="Freeform 1582">
                <a:extLst>
                  <a:ext uri="{FF2B5EF4-FFF2-40B4-BE49-F238E27FC236}">
                    <a16:creationId xmlns:a16="http://schemas.microsoft.com/office/drawing/2014/main" id="{5B86AEC4-B9D4-4875-BF19-2A917FADA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4" y="1127"/>
                <a:ext cx="17" cy="19"/>
              </a:xfrm>
              <a:custGeom>
                <a:avLst/>
                <a:gdLst>
                  <a:gd name="T0" fmla="*/ 0 w 8"/>
                  <a:gd name="T1" fmla="*/ 0 h 8"/>
                  <a:gd name="T2" fmla="*/ 77 w 8"/>
                  <a:gd name="T3" fmla="*/ 107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3" y="3"/>
                      <a:pt x="5" y="5"/>
                      <a:pt x="8" y="8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4" name="Freeform 1583">
                <a:extLst>
                  <a:ext uri="{FF2B5EF4-FFF2-40B4-BE49-F238E27FC236}">
                    <a16:creationId xmlns:a16="http://schemas.microsoft.com/office/drawing/2014/main" id="{7EB290A2-8C7C-4156-9E3D-E28CBE34F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0" y="1172"/>
                <a:ext cx="46" cy="52"/>
              </a:xfrm>
              <a:custGeom>
                <a:avLst/>
                <a:gdLst>
                  <a:gd name="T0" fmla="*/ 221 w 21"/>
                  <a:gd name="T1" fmla="*/ 50 h 22"/>
                  <a:gd name="T2" fmla="*/ 116 w 21"/>
                  <a:gd name="T3" fmla="*/ 28 h 22"/>
                  <a:gd name="T4" fmla="*/ 169 w 21"/>
                  <a:gd name="T5" fmla="*/ 184 h 22"/>
                  <a:gd name="T6" fmla="*/ 0 w 21"/>
                  <a:gd name="T7" fmla="*/ 106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22">
                    <a:moveTo>
                      <a:pt x="21" y="4"/>
                    </a:moveTo>
                    <a:cubicBezTo>
                      <a:pt x="18" y="1"/>
                      <a:pt x="15" y="0"/>
                      <a:pt x="11" y="2"/>
                    </a:cubicBezTo>
                    <a:cubicBezTo>
                      <a:pt x="12" y="6"/>
                      <a:pt x="18" y="9"/>
                      <a:pt x="16" y="14"/>
                    </a:cubicBezTo>
                    <a:cubicBezTo>
                      <a:pt x="13" y="22"/>
                      <a:pt x="1" y="13"/>
                      <a:pt x="0" y="8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5" name="Freeform 1584">
                <a:extLst>
                  <a:ext uri="{FF2B5EF4-FFF2-40B4-BE49-F238E27FC236}">
                    <a16:creationId xmlns:a16="http://schemas.microsoft.com/office/drawing/2014/main" id="{F94DD53F-3402-4C26-9FB6-A72A6E000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" y="981"/>
                <a:ext cx="59" cy="45"/>
              </a:xfrm>
              <a:custGeom>
                <a:avLst/>
                <a:gdLst>
                  <a:gd name="T0" fmla="*/ 33 w 27"/>
                  <a:gd name="T1" fmla="*/ 135 h 19"/>
                  <a:gd name="T2" fmla="*/ 0 w 27"/>
                  <a:gd name="T3" fmla="*/ 28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19">
                    <a:moveTo>
                      <a:pt x="3" y="10"/>
                    </a:moveTo>
                    <a:cubicBezTo>
                      <a:pt x="12" y="19"/>
                      <a:pt x="27" y="0"/>
                      <a:pt x="0" y="2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6" name="Freeform 1585">
                <a:extLst>
                  <a:ext uri="{FF2B5EF4-FFF2-40B4-BE49-F238E27FC236}">
                    <a16:creationId xmlns:a16="http://schemas.microsoft.com/office/drawing/2014/main" id="{4ADEBB1D-CF08-4016-BB38-2D3D7B4A6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" y="896"/>
                <a:ext cx="48" cy="42"/>
              </a:xfrm>
              <a:custGeom>
                <a:avLst/>
                <a:gdLst>
                  <a:gd name="T0" fmla="*/ 177 w 22"/>
                  <a:gd name="T1" fmla="*/ 65 h 18"/>
                  <a:gd name="T2" fmla="*/ 229 w 22"/>
                  <a:gd name="T3" fmla="*/ 201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8">
                    <a:moveTo>
                      <a:pt x="17" y="5"/>
                    </a:moveTo>
                    <a:cubicBezTo>
                      <a:pt x="0" y="0"/>
                      <a:pt x="1" y="18"/>
                      <a:pt x="22" y="16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7" name="Freeform 1586">
                <a:extLst>
                  <a:ext uri="{FF2B5EF4-FFF2-40B4-BE49-F238E27FC236}">
                    <a16:creationId xmlns:a16="http://schemas.microsoft.com/office/drawing/2014/main" id="{0DF7CBA9-7D30-4D3D-B416-C36BBBB6A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898"/>
                <a:ext cx="31" cy="14"/>
              </a:xfrm>
              <a:custGeom>
                <a:avLst/>
                <a:gdLst>
                  <a:gd name="T0" fmla="*/ 0 w 14"/>
                  <a:gd name="T1" fmla="*/ 77 h 6"/>
                  <a:gd name="T2" fmla="*/ 153 w 14"/>
                  <a:gd name="T3" fmla="*/ 37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cubicBezTo>
                      <a:pt x="3" y="3"/>
                      <a:pt x="11" y="0"/>
                      <a:pt x="14" y="3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8" name="Freeform 1587">
                <a:extLst>
                  <a:ext uri="{FF2B5EF4-FFF2-40B4-BE49-F238E27FC236}">
                    <a16:creationId xmlns:a16="http://schemas.microsoft.com/office/drawing/2014/main" id="{579AA0D3-D0A8-419F-99CC-DCEBEF89D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953"/>
                <a:ext cx="38" cy="35"/>
              </a:xfrm>
              <a:custGeom>
                <a:avLst/>
                <a:gdLst>
                  <a:gd name="T0" fmla="*/ 9 w 17"/>
                  <a:gd name="T1" fmla="*/ 142 h 15"/>
                  <a:gd name="T2" fmla="*/ 190 w 17"/>
                  <a:gd name="T3" fmla="*/ 77 h 15"/>
                  <a:gd name="T4" fmla="*/ 0 w 17"/>
                  <a:gd name="T5" fmla="*/ 12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5">
                    <a:moveTo>
                      <a:pt x="1" y="11"/>
                    </a:moveTo>
                    <a:cubicBezTo>
                      <a:pt x="7" y="15"/>
                      <a:pt x="13" y="11"/>
                      <a:pt x="17" y="6"/>
                    </a:cubicBezTo>
                    <a:cubicBezTo>
                      <a:pt x="15" y="0"/>
                      <a:pt x="5" y="0"/>
                      <a:pt x="0" y="1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9" name="Freeform 1588">
                <a:extLst>
                  <a:ext uri="{FF2B5EF4-FFF2-40B4-BE49-F238E27FC236}">
                    <a16:creationId xmlns:a16="http://schemas.microsoft.com/office/drawing/2014/main" id="{0284E185-394D-4B9C-94E5-7F0C0843E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967"/>
                <a:ext cx="62" cy="70"/>
              </a:xfrm>
              <a:custGeom>
                <a:avLst/>
                <a:gdLst>
                  <a:gd name="T0" fmla="*/ 9 w 28"/>
                  <a:gd name="T1" fmla="*/ 306 h 30"/>
                  <a:gd name="T2" fmla="*/ 197 w 28"/>
                  <a:gd name="T3" fmla="*/ 294 h 30"/>
                  <a:gd name="T4" fmla="*/ 0 w 28"/>
                  <a:gd name="T5" fmla="*/ 152 h 30"/>
                  <a:gd name="T6" fmla="*/ 303 w 28"/>
                  <a:gd name="T7" fmla="*/ 77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30">
                    <a:moveTo>
                      <a:pt x="1" y="24"/>
                    </a:moveTo>
                    <a:cubicBezTo>
                      <a:pt x="4" y="27"/>
                      <a:pt x="15" y="30"/>
                      <a:pt x="18" y="23"/>
                    </a:cubicBezTo>
                    <a:cubicBezTo>
                      <a:pt x="21" y="13"/>
                      <a:pt x="5" y="13"/>
                      <a:pt x="0" y="12"/>
                    </a:cubicBezTo>
                    <a:cubicBezTo>
                      <a:pt x="2" y="0"/>
                      <a:pt x="21" y="8"/>
                      <a:pt x="28" y="6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0" name="Freeform 1589">
                <a:extLst>
                  <a:ext uri="{FF2B5EF4-FFF2-40B4-BE49-F238E27FC236}">
                    <a16:creationId xmlns:a16="http://schemas.microsoft.com/office/drawing/2014/main" id="{ADB47B1B-DE2B-488F-B6DB-E6F4564E6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0" y="967"/>
                <a:ext cx="46" cy="37"/>
              </a:xfrm>
              <a:custGeom>
                <a:avLst/>
                <a:gdLst>
                  <a:gd name="T0" fmla="*/ 0 w 21"/>
                  <a:gd name="T1" fmla="*/ 199 h 16"/>
                  <a:gd name="T2" fmla="*/ 202 w 21"/>
                  <a:gd name="T3" fmla="*/ 102 h 16"/>
                  <a:gd name="T4" fmla="*/ 0 w 21"/>
                  <a:gd name="T5" fmla="*/ 37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0" y="16"/>
                    </a:moveTo>
                    <a:cubicBezTo>
                      <a:pt x="5" y="16"/>
                      <a:pt x="18" y="15"/>
                      <a:pt x="19" y="8"/>
                    </a:cubicBezTo>
                    <a:cubicBezTo>
                      <a:pt x="21" y="0"/>
                      <a:pt x="4" y="2"/>
                      <a:pt x="0" y="3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1" name="Freeform 1590">
                <a:extLst>
                  <a:ext uri="{FF2B5EF4-FFF2-40B4-BE49-F238E27FC236}">
                    <a16:creationId xmlns:a16="http://schemas.microsoft.com/office/drawing/2014/main" id="{83655508-97AB-43DE-B5AD-2788031E5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1004"/>
                <a:ext cx="42" cy="33"/>
              </a:xfrm>
              <a:custGeom>
                <a:avLst/>
                <a:gdLst>
                  <a:gd name="T0" fmla="*/ 9 w 19"/>
                  <a:gd name="T1" fmla="*/ 184 h 14"/>
                  <a:gd name="T2" fmla="*/ 206 w 19"/>
                  <a:gd name="T3" fmla="*/ 118 h 14"/>
                  <a:gd name="T4" fmla="*/ 0 w 19"/>
                  <a:gd name="T5" fmla="*/ 28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4">
                    <a:moveTo>
                      <a:pt x="1" y="14"/>
                    </a:moveTo>
                    <a:cubicBezTo>
                      <a:pt x="6" y="14"/>
                      <a:pt x="15" y="14"/>
                      <a:pt x="19" y="9"/>
                    </a:cubicBezTo>
                    <a:cubicBezTo>
                      <a:pt x="16" y="3"/>
                      <a:pt x="7" y="0"/>
                      <a:pt x="0" y="2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2" name="Freeform 1591">
                <a:extLst>
                  <a:ext uri="{FF2B5EF4-FFF2-40B4-BE49-F238E27FC236}">
                    <a16:creationId xmlns:a16="http://schemas.microsoft.com/office/drawing/2014/main" id="{E19878CA-3AD6-4EEE-925F-D46252D4D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1" y="986"/>
                <a:ext cx="53" cy="61"/>
              </a:xfrm>
              <a:custGeom>
                <a:avLst/>
                <a:gdLst>
                  <a:gd name="T0" fmla="*/ 150 w 24"/>
                  <a:gd name="T1" fmla="*/ 336 h 26"/>
                  <a:gd name="T2" fmla="*/ 258 w 24"/>
                  <a:gd name="T3" fmla="*/ 171 h 26"/>
                  <a:gd name="T4" fmla="*/ 44 w 24"/>
                  <a:gd name="T5" fmla="*/ 221 h 26"/>
                  <a:gd name="T6" fmla="*/ 205 w 24"/>
                  <a:gd name="T7" fmla="*/ 38 h 26"/>
                  <a:gd name="T8" fmla="*/ 0 w 24"/>
                  <a:gd name="T9" fmla="*/ 106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14" y="26"/>
                    </a:moveTo>
                    <a:cubicBezTo>
                      <a:pt x="17" y="21"/>
                      <a:pt x="24" y="18"/>
                      <a:pt x="24" y="13"/>
                    </a:cubicBezTo>
                    <a:cubicBezTo>
                      <a:pt x="18" y="10"/>
                      <a:pt x="11" y="17"/>
                      <a:pt x="4" y="17"/>
                    </a:cubicBezTo>
                    <a:cubicBezTo>
                      <a:pt x="9" y="13"/>
                      <a:pt x="16" y="9"/>
                      <a:pt x="19" y="3"/>
                    </a:cubicBezTo>
                    <a:cubicBezTo>
                      <a:pt x="13" y="0"/>
                      <a:pt x="5" y="4"/>
                      <a:pt x="0" y="8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3" name="Freeform 1592">
                <a:extLst>
                  <a:ext uri="{FF2B5EF4-FFF2-40B4-BE49-F238E27FC236}">
                    <a16:creationId xmlns:a16="http://schemas.microsoft.com/office/drawing/2014/main" id="{D93D4FB7-A44E-4642-A5FF-1EA180684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1016"/>
                <a:ext cx="44" cy="54"/>
              </a:xfrm>
              <a:custGeom>
                <a:avLst/>
                <a:gdLst>
                  <a:gd name="T0" fmla="*/ 73 w 20"/>
                  <a:gd name="T1" fmla="*/ 286 h 23"/>
                  <a:gd name="T2" fmla="*/ 202 w 20"/>
                  <a:gd name="T3" fmla="*/ 171 h 23"/>
                  <a:gd name="T4" fmla="*/ 0 w 20"/>
                  <a:gd name="T5" fmla="*/ 209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23">
                    <a:moveTo>
                      <a:pt x="7" y="22"/>
                    </a:moveTo>
                    <a:cubicBezTo>
                      <a:pt x="11" y="23"/>
                      <a:pt x="19" y="18"/>
                      <a:pt x="19" y="13"/>
                    </a:cubicBezTo>
                    <a:cubicBezTo>
                      <a:pt x="20" y="0"/>
                      <a:pt x="4" y="12"/>
                      <a:pt x="0" y="16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4" name="Freeform 1593">
                <a:extLst>
                  <a:ext uri="{FF2B5EF4-FFF2-40B4-BE49-F238E27FC236}">
                    <a16:creationId xmlns:a16="http://schemas.microsoft.com/office/drawing/2014/main" id="{0B961BF2-ADB0-4F3F-B17A-922DCC7F1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5" y="1030"/>
                <a:ext cx="55" cy="50"/>
              </a:xfrm>
              <a:custGeom>
                <a:avLst/>
                <a:gdLst>
                  <a:gd name="T0" fmla="*/ 106 w 25"/>
                  <a:gd name="T1" fmla="*/ 283 h 21"/>
                  <a:gd name="T2" fmla="*/ 266 w 25"/>
                  <a:gd name="T3" fmla="*/ 107 h 21"/>
                  <a:gd name="T4" fmla="*/ 0 w 25"/>
                  <a:gd name="T5" fmla="*/ 243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" h="21">
                    <a:moveTo>
                      <a:pt x="10" y="21"/>
                    </a:moveTo>
                    <a:cubicBezTo>
                      <a:pt x="15" y="18"/>
                      <a:pt x="22" y="13"/>
                      <a:pt x="25" y="8"/>
                    </a:cubicBezTo>
                    <a:cubicBezTo>
                      <a:pt x="18" y="0"/>
                      <a:pt x="4" y="13"/>
                      <a:pt x="0" y="18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5" name="Freeform 1594">
                <a:extLst>
                  <a:ext uri="{FF2B5EF4-FFF2-40B4-BE49-F238E27FC236}">
                    <a16:creationId xmlns:a16="http://schemas.microsoft.com/office/drawing/2014/main" id="{5B576E75-E157-4F54-B77F-F16859FF8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1106"/>
                <a:ext cx="40" cy="35"/>
              </a:xfrm>
              <a:custGeom>
                <a:avLst/>
                <a:gdLst>
                  <a:gd name="T0" fmla="*/ 109 w 18"/>
                  <a:gd name="T1" fmla="*/ 191 h 15"/>
                  <a:gd name="T2" fmla="*/ 153 w 18"/>
                  <a:gd name="T3" fmla="*/ 0 h 15"/>
                  <a:gd name="T4" fmla="*/ 0 w 18"/>
                  <a:gd name="T5" fmla="*/ 142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5">
                    <a:moveTo>
                      <a:pt x="10" y="15"/>
                    </a:moveTo>
                    <a:cubicBezTo>
                      <a:pt x="14" y="11"/>
                      <a:pt x="18" y="5"/>
                      <a:pt x="14" y="0"/>
                    </a:cubicBezTo>
                    <a:cubicBezTo>
                      <a:pt x="8" y="2"/>
                      <a:pt x="3" y="6"/>
                      <a:pt x="0" y="11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6" name="Freeform 1595">
                <a:extLst>
                  <a:ext uri="{FF2B5EF4-FFF2-40B4-BE49-F238E27FC236}">
                    <a16:creationId xmlns:a16="http://schemas.microsoft.com/office/drawing/2014/main" id="{5938D3CD-3B4B-409A-AAF5-AFE7F51FB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" y="1141"/>
                <a:ext cx="58" cy="47"/>
              </a:xfrm>
              <a:custGeom>
                <a:avLst/>
                <a:gdLst>
                  <a:gd name="T0" fmla="*/ 210 w 26"/>
                  <a:gd name="T1" fmla="*/ 259 h 20"/>
                  <a:gd name="T2" fmla="*/ 288 w 26"/>
                  <a:gd name="T3" fmla="*/ 132 h 20"/>
                  <a:gd name="T4" fmla="*/ 109 w 26"/>
                  <a:gd name="T5" fmla="*/ 172 h 20"/>
                  <a:gd name="T6" fmla="*/ 154 w 26"/>
                  <a:gd name="T7" fmla="*/ 0 h 20"/>
                  <a:gd name="T8" fmla="*/ 0 w 26"/>
                  <a:gd name="T9" fmla="*/ 17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0">
                    <a:moveTo>
                      <a:pt x="19" y="20"/>
                    </a:moveTo>
                    <a:cubicBezTo>
                      <a:pt x="22" y="17"/>
                      <a:pt x="25" y="14"/>
                      <a:pt x="26" y="10"/>
                    </a:cubicBezTo>
                    <a:cubicBezTo>
                      <a:pt x="21" y="6"/>
                      <a:pt x="15" y="9"/>
                      <a:pt x="10" y="13"/>
                    </a:cubicBezTo>
                    <a:cubicBezTo>
                      <a:pt x="11" y="8"/>
                      <a:pt x="15" y="5"/>
                      <a:pt x="14" y="0"/>
                    </a:cubicBezTo>
                    <a:cubicBezTo>
                      <a:pt x="8" y="2"/>
                      <a:pt x="3" y="9"/>
                      <a:pt x="0" y="13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7" name="Freeform 1596">
                <a:extLst>
                  <a:ext uri="{FF2B5EF4-FFF2-40B4-BE49-F238E27FC236}">
                    <a16:creationId xmlns:a16="http://schemas.microsoft.com/office/drawing/2014/main" id="{923CD1C9-B406-4887-8993-D3E0D9D4F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" y="1174"/>
                <a:ext cx="36" cy="40"/>
              </a:xfrm>
              <a:custGeom>
                <a:avLst/>
                <a:gdLst>
                  <a:gd name="T0" fmla="*/ 182 w 16"/>
                  <a:gd name="T1" fmla="*/ 0 h 17"/>
                  <a:gd name="T2" fmla="*/ 0 w 16"/>
                  <a:gd name="T3" fmla="*/ 221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7">
                    <a:moveTo>
                      <a:pt x="16" y="0"/>
                    </a:moveTo>
                    <a:cubicBezTo>
                      <a:pt x="9" y="1"/>
                      <a:pt x="3" y="11"/>
                      <a:pt x="0" y="17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8" name="Freeform 1597">
                <a:extLst>
                  <a:ext uri="{FF2B5EF4-FFF2-40B4-BE49-F238E27FC236}">
                    <a16:creationId xmlns:a16="http://schemas.microsoft.com/office/drawing/2014/main" id="{5DF7A441-8681-4B49-AE33-6EF480475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6" y="1219"/>
                <a:ext cx="22" cy="33"/>
              </a:xfrm>
              <a:custGeom>
                <a:avLst/>
                <a:gdLst>
                  <a:gd name="T0" fmla="*/ 0 w 10"/>
                  <a:gd name="T1" fmla="*/ 184 h 14"/>
                  <a:gd name="T2" fmla="*/ 106 w 10"/>
                  <a:gd name="T3" fmla="*/ 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4">
                    <a:moveTo>
                      <a:pt x="0" y="14"/>
                    </a:moveTo>
                    <a:cubicBezTo>
                      <a:pt x="3" y="9"/>
                      <a:pt x="5" y="4"/>
                      <a:pt x="10" y="0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9" name="Freeform 1598">
                <a:extLst>
                  <a:ext uri="{FF2B5EF4-FFF2-40B4-BE49-F238E27FC236}">
                    <a16:creationId xmlns:a16="http://schemas.microsoft.com/office/drawing/2014/main" id="{AA7BF16E-5B70-4187-AC4D-95866C93E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2" y="1276"/>
                <a:ext cx="13" cy="25"/>
              </a:xfrm>
              <a:custGeom>
                <a:avLst/>
                <a:gdLst>
                  <a:gd name="T0" fmla="*/ 0 w 6"/>
                  <a:gd name="T1" fmla="*/ 130 h 11"/>
                  <a:gd name="T2" fmla="*/ 61 w 6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1">
                    <a:moveTo>
                      <a:pt x="0" y="11"/>
                    </a:moveTo>
                    <a:cubicBezTo>
                      <a:pt x="0" y="7"/>
                      <a:pt x="3" y="2"/>
                      <a:pt x="6" y="0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0" name="Freeform 1599">
                <a:extLst>
                  <a:ext uri="{FF2B5EF4-FFF2-40B4-BE49-F238E27FC236}">
                    <a16:creationId xmlns:a16="http://schemas.microsoft.com/office/drawing/2014/main" id="{335F49ED-4EDB-44A7-9EA6-04067F45B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" y="1318"/>
                <a:ext cx="15" cy="26"/>
              </a:xfrm>
              <a:custGeom>
                <a:avLst/>
                <a:gdLst>
                  <a:gd name="T0" fmla="*/ 0 w 7"/>
                  <a:gd name="T1" fmla="*/ 144 h 11"/>
                  <a:gd name="T2" fmla="*/ 69 w 7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1">
                    <a:moveTo>
                      <a:pt x="0" y="11"/>
                    </a:moveTo>
                    <a:cubicBezTo>
                      <a:pt x="3" y="7"/>
                      <a:pt x="5" y="4"/>
                      <a:pt x="7" y="0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1" name="Freeform 1600">
                <a:extLst>
                  <a:ext uri="{FF2B5EF4-FFF2-40B4-BE49-F238E27FC236}">
                    <a16:creationId xmlns:a16="http://schemas.microsoft.com/office/drawing/2014/main" id="{A8EED31B-672A-4EA0-B428-9CBF90A0A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5" y="3478"/>
                <a:ext cx="53" cy="68"/>
              </a:xfrm>
              <a:custGeom>
                <a:avLst/>
                <a:gdLst>
                  <a:gd name="T0" fmla="*/ 225 w 24"/>
                  <a:gd name="T1" fmla="*/ 38 h 29"/>
                  <a:gd name="T2" fmla="*/ 64 w 24"/>
                  <a:gd name="T3" fmla="*/ 66 h 29"/>
                  <a:gd name="T4" fmla="*/ 133 w 24"/>
                  <a:gd name="T5" fmla="*/ 181 h 29"/>
                  <a:gd name="T6" fmla="*/ 250 w 24"/>
                  <a:gd name="T7" fmla="*/ 286 h 29"/>
                  <a:gd name="T8" fmla="*/ 9 w 24"/>
                  <a:gd name="T9" fmla="*/ 363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9">
                    <a:moveTo>
                      <a:pt x="21" y="3"/>
                    </a:moveTo>
                    <a:cubicBezTo>
                      <a:pt x="16" y="0"/>
                      <a:pt x="9" y="1"/>
                      <a:pt x="6" y="5"/>
                    </a:cubicBezTo>
                    <a:cubicBezTo>
                      <a:pt x="0" y="12"/>
                      <a:pt x="6" y="12"/>
                      <a:pt x="12" y="14"/>
                    </a:cubicBezTo>
                    <a:cubicBezTo>
                      <a:pt x="17" y="16"/>
                      <a:pt x="24" y="14"/>
                      <a:pt x="23" y="22"/>
                    </a:cubicBezTo>
                    <a:cubicBezTo>
                      <a:pt x="21" y="28"/>
                      <a:pt x="5" y="29"/>
                      <a:pt x="1" y="28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2" name="Freeform 1601">
                <a:extLst>
                  <a:ext uri="{FF2B5EF4-FFF2-40B4-BE49-F238E27FC236}">
                    <a16:creationId xmlns:a16="http://schemas.microsoft.com/office/drawing/2014/main" id="{44C7AFF2-527E-4BC6-9B0A-7338B0E2A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0" y="3445"/>
                <a:ext cx="44" cy="33"/>
              </a:xfrm>
              <a:custGeom>
                <a:avLst/>
                <a:gdLst>
                  <a:gd name="T0" fmla="*/ 0 w 20"/>
                  <a:gd name="T1" fmla="*/ 134 h 14"/>
                  <a:gd name="T2" fmla="*/ 9 w 20"/>
                  <a:gd name="T3" fmla="*/ 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14">
                    <a:moveTo>
                      <a:pt x="0" y="10"/>
                    </a:moveTo>
                    <a:cubicBezTo>
                      <a:pt x="20" y="14"/>
                      <a:pt x="20" y="1"/>
                      <a:pt x="1" y="0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3" name="Freeform 1602">
                <a:extLst>
                  <a:ext uri="{FF2B5EF4-FFF2-40B4-BE49-F238E27FC236}">
                    <a16:creationId xmlns:a16="http://schemas.microsoft.com/office/drawing/2014/main" id="{2C3B9896-85BE-4436-A213-D6C77C079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3386"/>
                <a:ext cx="31" cy="16"/>
              </a:xfrm>
              <a:custGeom>
                <a:avLst/>
                <a:gdLst>
                  <a:gd name="T0" fmla="*/ 0 w 14"/>
                  <a:gd name="T1" fmla="*/ 0 h 7"/>
                  <a:gd name="T2" fmla="*/ 153 w 14"/>
                  <a:gd name="T3" fmla="*/ 85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cubicBezTo>
                      <a:pt x="4" y="2"/>
                      <a:pt x="9" y="5"/>
                      <a:pt x="14" y="7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4" name="Freeform 1603">
                <a:extLst>
                  <a:ext uri="{FF2B5EF4-FFF2-40B4-BE49-F238E27FC236}">
                    <a16:creationId xmlns:a16="http://schemas.microsoft.com/office/drawing/2014/main" id="{40E61945-B9F7-449B-80AD-23BE2C427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2" y="3487"/>
                <a:ext cx="53" cy="45"/>
              </a:xfrm>
              <a:custGeom>
                <a:avLst/>
                <a:gdLst>
                  <a:gd name="T0" fmla="*/ 186 w 24"/>
                  <a:gd name="T1" fmla="*/ 40 h 19"/>
                  <a:gd name="T2" fmla="*/ 0 w 24"/>
                  <a:gd name="T3" fmla="*/ 185 h 19"/>
                  <a:gd name="T4" fmla="*/ 258 w 24"/>
                  <a:gd name="T5" fmla="*/ 156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19">
                    <a:moveTo>
                      <a:pt x="17" y="3"/>
                    </a:moveTo>
                    <a:cubicBezTo>
                      <a:pt x="10" y="0"/>
                      <a:pt x="2" y="7"/>
                      <a:pt x="0" y="14"/>
                    </a:cubicBezTo>
                    <a:cubicBezTo>
                      <a:pt x="5" y="19"/>
                      <a:pt x="17" y="12"/>
                      <a:pt x="24" y="12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5" name="Freeform 1604">
                <a:extLst>
                  <a:ext uri="{FF2B5EF4-FFF2-40B4-BE49-F238E27FC236}">
                    <a16:creationId xmlns:a16="http://schemas.microsoft.com/office/drawing/2014/main" id="{6DB83A78-61FC-4194-947D-5DA7131D6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" y="3324"/>
                <a:ext cx="70" cy="57"/>
              </a:xfrm>
              <a:custGeom>
                <a:avLst/>
                <a:gdLst>
                  <a:gd name="T0" fmla="*/ 210 w 32"/>
                  <a:gd name="T1" fmla="*/ 0 h 24"/>
                  <a:gd name="T2" fmla="*/ 53 w 32"/>
                  <a:gd name="T3" fmla="*/ 214 h 24"/>
                  <a:gd name="T4" fmla="*/ 335 w 32"/>
                  <a:gd name="T5" fmla="*/ 29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24">
                    <a:moveTo>
                      <a:pt x="20" y="0"/>
                    </a:moveTo>
                    <a:cubicBezTo>
                      <a:pt x="15" y="1"/>
                      <a:pt x="0" y="8"/>
                      <a:pt x="5" y="16"/>
                    </a:cubicBezTo>
                    <a:cubicBezTo>
                      <a:pt x="11" y="24"/>
                      <a:pt x="29" y="7"/>
                      <a:pt x="32" y="2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6" name="Freeform 1605">
                <a:extLst>
                  <a:ext uri="{FF2B5EF4-FFF2-40B4-BE49-F238E27FC236}">
                    <a16:creationId xmlns:a16="http://schemas.microsoft.com/office/drawing/2014/main" id="{56806AD7-C9C5-41F3-9652-0738096DF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" y="3388"/>
                <a:ext cx="44" cy="36"/>
              </a:xfrm>
              <a:custGeom>
                <a:avLst/>
                <a:gdLst>
                  <a:gd name="T0" fmla="*/ 117 w 20"/>
                  <a:gd name="T1" fmla="*/ 0 h 15"/>
                  <a:gd name="T2" fmla="*/ 0 w 20"/>
                  <a:gd name="T3" fmla="*/ 168 h 15"/>
                  <a:gd name="T4" fmla="*/ 213 w 20"/>
                  <a:gd name="T5" fmla="*/ 58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5">
                    <a:moveTo>
                      <a:pt x="11" y="0"/>
                    </a:moveTo>
                    <a:cubicBezTo>
                      <a:pt x="6" y="3"/>
                      <a:pt x="0" y="6"/>
                      <a:pt x="0" y="12"/>
                    </a:cubicBezTo>
                    <a:cubicBezTo>
                      <a:pt x="7" y="15"/>
                      <a:pt x="15" y="9"/>
                      <a:pt x="20" y="4"/>
                    </a:cubicBezTo>
                  </a:path>
                </a:pathLst>
              </a:custGeom>
              <a:noFill/>
              <a:ln w="14288" cap="rnd">
                <a:solidFill>
                  <a:srgbClr val="F5CFD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7" name="Freeform 1606">
                <a:extLst>
                  <a:ext uri="{FF2B5EF4-FFF2-40B4-BE49-F238E27FC236}">
                    <a16:creationId xmlns:a16="http://schemas.microsoft.com/office/drawing/2014/main" id="{6B8BCB3B-256F-4C45-AEEE-BB9E70F60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4" y="3308"/>
                <a:ext cx="24" cy="19"/>
              </a:xfrm>
              <a:custGeom>
                <a:avLst/>
                <a:gdLst>
                  <a:gd name="T0" fmla="*/ 0 w 11"/>
                  <a:gd name="T1" fmla="*/ 107 h 8"/>
                  <a:gd name="T2" fmla="*/ 113 w 11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8">
                    <a:moveTo>
                      <a:pt x="0" y="8"/>
                    </a:moveTo>
                    <a:cubicBezTo>
                      <a:pt x="4" y="5"/>
                      <a:pt x="8" y="2"/>
                      <a:pt x="11" y="0"/>
                    </a:cubicBezTo>
                  </a:path>
                </a:pathLst>
              </a:custGeom>
              <a:noFill/>
              <a:ln w="14288" cap="flat">
                <a:solidFill>
                  <a:srgbClr val="FA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8" name="Freeform 1607">
                <a:extLst>
                  <a:ext uri="{FF2B5EF4-FFF2-40B4-BE49-F238E27FC236}">
                    <a16:creationId xmlns:a16="http://schemas.microsoft.com/office/drawing/2014/main" id="{F92299E2-89DA-4862-81B8-0CE753F9B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3409"/>
                <a:ext cx="26" cy="22"/>
              </a:xfrm>
              <a:custGeom>
                <a:avLst/>
                <a:gdLst>
                  <a:gd name="T0" fmla="*/ 0 w 12"/>
                  <a:gd name="T1" fmla="*/ 132 h 9"/>
                  <a:gd name="T2" fmla="*/ 121 w 12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9">
                    <a:moveTo>
                      <a:pt x="0" y="9"/>
                    </a:moveTo>
                    <a:cubicBezTo>
                      <a:pt x="5" y="7"/>
                      <a:pt x="9" y="3"/>
                      <a:pt x="12" y="0"/>
                    </a:cubicBezTo>
                  </a:path>
                </a:pathLst>
              </a:custGeom>
              <a:noFill/>
              <a:ln w="14288" cap="flat">
                <a:solidFill>
                  <a:srgbClr val="FA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9" name="Freeform 1608">
                <a:extLst>
                  <a:ext uri="{FF2B5EF4-FFF2-40B4-BE49-F238E27FC236}">
                    <a16:creationId xmlns:a16="http://schemas.microsoft.com/office/drawing/2014/main" id="{FC7CAA85-4CC3-47F9-8870-7C5FF8E1E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" y="3421"/>
                <a:ext cx="42" cy="57"/>
              </a:xfrm>
              <a:custGeom>
                <a:avLst/>
                <a:gdLst>
                  <a:gd name="T0" fmla="*/ 0 w 19"/>
                  <a:gd name="T1" fmla="*/ 176 h 24"/>
                  <a:gd name="T2" fmla="*/ 44 w 19"/>
                  <a:gd name="T3" fmla="*/ 271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24">
                    <a:moveTo>
                      <a:pt x="0" y="13"/>
                    </a:moveTo>
                    <a:cubicBezTo>
                      <a:pt x="17" y="0"/>
                      <a:pt x="19" y="24"/>
                      <a:pt x="4" y="20"/>
                    </a:cubicBezTo>
                  </a:path>
                </a:pathLst>
              </a:custGeom>
              <a:noFill/>
              <a:ln w="14288" cap="flat">
                <a:solidFill>
                  <a:srgbClr val="FA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0" name="Freeform 1609">
                <a:extLst>
                  <a:ext uri="{FF2B5EF4-FFF2-40B4-BE49-F238E27FC236}">
                    <a16:creationId xmlns:a16="http://schemas.microsoft.com/office/drawing/2014/main" id="{5FDB15FD-C010-43C0-A91A-29E3025E6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7" y="3454"/>
                <a:ext cx="33" cy="14"/>
              </a:xfrm>
              <a:custGeom>
                <a:avLst/>
                <a:gdLst>
                  <a:gd name="T0" fmla="*/ 0 w 15"/>
                  <a:gd name="T1" fmla="*/ 77 h 6"/>
                  <a:gd name="T2" fmla="*/ 161 w 15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5" y="4"/>
                      <a:pt x="9" y="1"/>
                      <a:pt x="15" y="0"/>
                    </a:cubicBezTo>
                  </a:path>
                </a:pathLst>
              </a:custGeom>
              <a:noFill/>
              <a:ln w="14288" cap="flat">
                <a:solidFill>
                  <a:srgbClr val="FA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1" name="Freeform 1610">
                <a:extLst>
                  <a:ext uri="{FF2B5EF4-FFF2-40B4-BE49-F238E27FC236}">
                    <a16:creationId xmlns:a16="http://schemas.microsoft.com/office/drawing/2014/main" id="{A7AF818E-0F22-4A8E-9602-5EEB34B3A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5" y="3440"/>
                <a:ext cx="56" cy="28"/>
              </a:xfrm>
              <a:custGeom>
                <a:avLst/>
                <a:gdLst>
                  <a:gd name="T0" fmla="*/ 280 w 25"/>
                  <a:gd name="T1" fmla="*/ 37 h 12"/>
                  <a:gd name="T2" fmla="*/ 125 w 25"/>
                  <a:gd name="T3" fmla="*/ 28 h 12"/>
                  <a:gd name="T4" fmla="*/ 280 w 25"/>
                  <a:gd name="T5" fmla="*/ 15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" h="12">
                    <a:moveTo>
                      <a:pt x="25" y="3"/>
                    </a:moveTo>
                    <a:cubicBezTo>
                      <a:pt x="22" y="2"/>
                      <a:pt x="13" y="0"/>
                      <a:pt x="11" y="2"/>
                    </a:cubicBezTo>
                    <a:cubicBezTo>
                      <a:pt x="0" y="9"/>
                      <a:pt x="22" y="11"/>
                      <a:pt x="25" y="12"/>
                    </a:cubicBezTo>
                  </a:path>
                </a:pathLst>
              </a:custGeom>
              <a:noFill/>
              <a:ln w="14288" cap="flat">
                <a:solidFill>
                  <a:srgbClr val="FA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2" name="Freeform 1611">
                <a:extLst>
                  <a:ext uri="{FF2B5EF4-FFF2-40B4-BE49-F238E27FC236}">
                    <a16:creationId xmlns:a16="http://schemas.microsoft.com/office/drawing/2014/main" id="{4B454EC8-1B9F-4B5D-A682-5B583494D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3390"/>
                <a:ext cx="62" cy="48"/>
              </a:xfrm>
              <a:custGeom>
                <a:avLst/>
                <a:gdLst>
                  <a:gd name="T0" fmla="*/ 259 w 28"/>
                  <a:gd name="T1" fmla="*/ 149 h 20"/>
                  <a:gd name="T2" fmla="*/ 303 w 28"/>
                  <a:gd name="T3" fmla="*/ 264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20">
                    <a:moveTo>
                      <a:pt x="24" y="11"/>
                    </a:moveTo>
                    <a:cubicBezTo>
                      <a:pt x="16" y="0"/>
                      <a:pt x="0" y="20"/>
                      <a:pt x="28" y="19"/>
                    </a:cubicBezTo>
                  </a:path>
                </a:pathLst>
              </a:custGeom>
              <a:noFill/>
              <a:ln w="14288" cap="flat">
                <a:solidFill>
                  <a:srgbClr val="FA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3" name="Freeform 1612">
                <a:extLst>
                  <a:ext uri="{FF2B5EF4-FFF2-40B4-BE49-F238E27FC236}">
                    <a16:creationId xmlns:a16="http://schemas.microsoft.com/office/drawing/2014/main" id="{C20DE937-F8BB-44FC-B978-25B586E7C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3388"/>
                <a:ext cx="25" cy="24"/>
              </a:xfrm>
              <a:custGeom>
                <a:avLst/>
                <a:gdLst>
                  <a:gd name="T0" fmla="*/ 36 w 11"/>
                  <a:gd name="T1" fmla="*/ 0 h 10"/>
                  <a:gd name="T2" fmla="*/ 130 w 11"/>
                  <a:gd name="T3" fmla="*/ 127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10">
                    <a:moveTo>
                      <a:pt x="3" y="0"/>
                    </a:moveTo>
                    <a:cubicBezTo>
                      <a:pt x="0" y="6"/>
                      <a:pt x="6" y="10"/>
                      <a:pt x="11" y="9"/>
                    </a:cubicBezTo>
                  </a:path>
                </a:pathLst>
              </a:custGeom>
              <a:noFill/>
              <a:ln w="14288" cap="flat">
                <a:solidFill>
                  <a:srgbClr val="FA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4" name="Freeform 1613">
                <a:extLst>
                  <a:ext uri="{FF2B5EF4-FFF2-40B4-BE49-F238E27FC236}">
                    <a16:creationId xmlns:a16="http://schemas.microsoft.com/office/drawing/2014/main" id="{BE15B2E1-E65D-4143-900D-CDEA091F1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3348"/>
                <a:ext cx="25" cy="14"/>
              </a:xfrm>
              <a:custGeom>
                <a:avLst/>
                <a:gdLst>
                  <a:gd name="T0" fmla="*/ 0 w 11"/>
                  <a:gd name="T1" fmla="*/ 0 h 6"/>
                  <a:gd name="T2" fmla="*/ 130 w 11"/>
                  <a:gd name="T3" fmla="*/ 65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cubicBezTo>
                      <a:pt x="2" y="5"/>
                      <a:pt x="6" y="6"/>
                      <a:pt x="11" y="5"/>
                    </a:cubicBezTo>
                  </a:path>
                </a:pathLst>
              </a:custGeom>
              <a:noFill/>
              <a:ln w="14288" cap="flat">
                <a:solidFill>
                  <a:srgbClr val="FA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" name="Freeform 1614">
                <a:extLst>
                  <a:ext uri="{FF2B5EF4-FFF2-40B4-BE49-F238E27FC236}">
                    <a16:creationId xmlns:a16="http://schemas.microsoft.com/office/drawing/2014/main" id="{F1BF8AFD-E2B8-4DAA-B5B6-7EAF2FC5D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1243"/>
                <a:ext cx="33" cy="35"/>
              </a:xfrm>
              <a:custGeom>
                <a:avLst/>
                <a:gdLst>
                  <a:gd name="T0" fmla="*/ 0 w 15"/>
                  <a:gd name="T1" fmla="*/ 191 h 15"/>
                  <a:gd name="T2" fmla="*/ 161 w 15"/>
                  <a:gd name="T3" fmla="*/ 0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5">
                    <a:moveTo>
                      <a:pt x="0" y="15"/>
                    </a:moveTo>
                    <a:cubicBezTo>
                      <a:pt x="5" y="10"/>
                      <a:pt x="9" y="4"/>
                      <a:pt x="15" y="0"/>
                    </a:cubicBezTo>
                  </a:path>
                </a:pathLst>
              </a:custGeom>
              <a:noFill/>
              <a:ln w="14288" cap="flat">
                <a:solidFill>
                  <a:srgbClr val="FA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" name="Freeform 1615">
                <a:extLst>
                  <a:ext uri="{FF2B5EF4-FFF2-40B4-BE49-F238E27FC236}">
                    <a16:creationId xmlns:a16="http://schemas.microsoft.com/office/drawing/2014/main" id="{B0B2E771-9AEA-4982-A8CE-5FC7750FE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868"/>
                <a:ext cx="26" cy="7"/>
              </a:xfrm>
              <a:custGeom>
                <a:avLst/>
                <a:gdLst>
                  <a:gd name="T0" fmla="*/ 0 w 12"/>
                  <a:gd name="T1" fmla="*/ 28 h 3"/>
                  <a:gd name="T2" fmla="*/ 121 w 12"/>
                  <a:gd name="T3" fmla="*/ 37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3">
                    <a:moveTo>
                      <a:pt x="0" y="2"/>
                    </a:moveTo>
                    <a:cubicBezTo>
                      <a:pt x="5" y="1"/>
                      <a:pt x="8" y="0"/>
                      <a:pt x="12" y="3"/>
                    </a:cubicBezTo>
                  </a:path>
                </a:pathLst>
              </a:custGeom>
              <a:noFill/>
              <a:ln w="14288" cap="flat">
                <a:solidFill>
                  <a:srgbClr val="FA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" name="Freeform 1616">
                <a:extLst>
                  <a:ext uri="{FF2B5EF4-FFF2-40B4-BE49-F238E27FC236}">
                    <a16:creationId xmlns:a16="http://schemas.microsoft.com/office/drawing/2014/main" id="{107EDD4C-36EC-41B4-B1B5-F1DAA5CE3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" y="870"/>
                <a:ext cx="20" cy="2"/>
              </a:xfrm>
              <a:custGeom>
                <a:avLst/>
                <a:gdLst>
                  <a:gd name="T0" fmla="*/ 0 w 9"/>
                  <a:gd name="T1" fmla="*/ 8 h 1"/>
                  <a:gd name="T2" fmla="*/ 98 w 9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cubicBezTo>
                      <a:pt x="3" y="0"/>
                      <a:pt x="6" y="0"/>
                      <a:pt x="9" y="0"/>
                    </a:cubicBezTo>
                  </a:path>
                </a:pathLst>
              </a:custGeom>
              <a:noFill/>
              <a:ln w="14288" cap="flat">
                <a:solidFill>
                  <a:srgbClr val="FDF5F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" name="Freeform 1617">
                <a:extLst>
                  <a:ext uri="{FF2B5EF4-FFF2-40B4-BE49-F238E27FC236}">
                    <a16:creationId xmlns:a16="http://schemas.microsoft.com/office/drawing/2014/main" id="{8BD3D904-1324-4C99-9789-B362435AF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1" y="903"/>
                <a:ext cx="18" cy="5"/>
              </a:xfrm>
              <a:custGeom>
                <a:avLst/>
                <a:gdLst>
                  <a:gd name="T0" fmla="*/ 0 w 8"/>
                  <a:gd name="T1" fmla="*/ 20 h 2"/>
                  <a:gd name="T2" fmla="*/ 92 w 8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2">
                    <a:moveTo>
                      <a:pt x="0" y="1"/>
                    </a:moveTo>
                    <a:cubicBezTo>
                      <a:pt x="3" y="2"/>
                      <a:pt x="6" y="1"/>
                      <a:pt x="8" y="0"/>
                    </a:cubicBezTo>
                  </a:path>
                </a:pathLst>
              </a:custGeom>
              <a:noFill/>
              <a:ln w="14288" cap="flat">
                <a:solidFill>
                  <a:srgbClr val="FDF5F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" name="Freeform 1618">
                <a:extLst>
                  <a:ext uri="{FF2B5EF4-FFF2-40B4-BE49-F238E27FC236}">
                    <a16:creationId xmlns:a16="http://schemas.microsoft.com/office/drawing/2014/main" id="{F6E64409-AA82-4707-942A-05D559ECF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915"/>
                <a:ext cx="31" cy="7"/>
              </a:xfrm>
              <a:custGeom>
                <a:avLst/>
                <a:gdLst>
                  <a:gd name="T0" fmla="*/ 0 w 14"/>
                  <a:gd name="T1" fmla="*/ 37 h 3"/>
                  <a:gd name="T2" fmla="*/ 153 w 14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cubicBezTo>
                      <a:pt x="4" y="2"/>
                      <a:pt x="9" y="0"/>
                      <a:pt x="14" y="0"/>
                    </a:cubicBezTo>
                  </a:path>
                </a:pathLst>
              </a:custGeom>
              <a:noFill/>
              <a:ln w="14288" cap="flat">
                <a:solidFill>
                  <a:srgbClr val="FDF5F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" name="Freeform 1619">
                <a:extLst>
                  <a:ext uri="{FF2B5EF4-FFF2-40B4-BE49-F238E27FC236}">
                    <a16:creationId xmlns:a16="http://schemas.microsoft.com/office/drawing/2014/main" id="{A26A7C5C-43D0-4465-BDFD-76E7B0CB5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" y="1063"/>
                <a:ext cx="19" cy="19"/>
              </a:xfrm>
              <a:custGeom>
                <a:avLst/>
                <a:gdLst>
                  <a:gd name="T0" fmla="*/ 84 w 9"/>
                  <a:gd name="T1" fmla="*/ 12 h 8"/>
                  <a:gd name="T2" fmla="*/ 0 w 9"/>
                  <a:gd name="T3" fmla="*/ 107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8">
                    <a:moveTo>
                      <a:pt x="9" y="1"/>
                    </a:moveTo>
                    <a:cubicBezTo>
                      <a:pt x="5" y="0"/>
                      <a:pt x="2" y="4"/>
                      <a:pt x="0" y="8"/>
                    </a:cubicBezTo>
                  </a:path>
                </a:pathLst>
              </a:custGeom>
              <a:noFill/>
              <a:ln w="14288" cap="flat">
                <a:solidFill>
                  <a:srgbClr val="FDF5F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" name="Freeform 1620">
                <a:extLst>
                  <a:ext uri="{FF2B5EF4-FFF2-40B4-BE49-F238E27FC236}">
                    <a16:creationId xmlns:a16="http://schemas.microsoft.com/office/drawing/2014/main" id="{E5E87261-0B8D-4A62-B2D3-91FD654D0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" y="1110"/>
                <a:ext cx="33" cy="22"/>
              </a:xfrm>
              <a:custGeom>
                <a:avLst/>
                <a:gdLst>
                  <a:gd name="T0" fmla="*/ 0 w 15"/>
                  <a:gd name="T1" fmla="*/ 132 h 9"/>
                  <a:gd name="T2" fmla="*/ 161 w 15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9">
                    <a:moveTo>
                      <a:pt x="0" y="9"/>
                    </a:moveTo>
                    <a:cubicBezTo>
                      <a:pt x="6" y="7"/>
                      <a:pt x="11" y="4"/>
                      <a:pt x="15" y="0"/>
                    </a:cubicBezTo>
                  </a:path>
                </a:pathLst>
              </a:custGeom>
              <a:noFill/>
              <a:ln w="14288" cap="flat">
                <a:solidFill>
                  <a:srgbClr val="FDF5F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" name="Freeform 1621">
                <a:extLst>
                  <a:ext uri="{FF2B5EF4-FFF2-40B4-BE49-F238E27FC236}">
                    <a16:creationId xmlns:a16="http://schemas.microsoft.com/office/drawing/2014/main" id="{6D237B9E-45BF-4518-A06A-E8AF356C4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886"/>
                <a:ext cx="45" cy="52"/>
              </a:xfrm>
              <a:custGeom>
                <a:avLst/>
                <a:gdLst>
                  <a:gd name="T0" fmla="*/ 182 w 20"/>
                  <a:gd name="T1" fmla="*/ 28 h 22"/>
                  <a:gd name="T2" fmla="*/ 227 w 20"/>
                  <a:gd name="T3" fmla="*/ 144 h 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22">
                    <a:moveTo>
                      <a:pt x="16" y="2"/>
                    </a:moveTo>
                    <a:cubicBezTo>
                      <a:pt x="0" y="0"/>
                      <a:pt x="4" y="22"/>
                      <a:pt x="20" y="11"/>
                    </a:cubicBezTo>
                  </a:path>
                </a:pathLst>
              </a:custGeom>
              <a:noFill/>
              <a:ln w="14288" cap="flat">
                <a:solidFill>
                  <a:srgbClr val="FDF5F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3" name="Freeform 1622">
                <a:extLst>
                  <a:ext uri="{FF2B5EF4-FFF2-40B4-BE49-F238E27FC236}">
                    <a16:creationId xmlns:a16="http://schemas.microsoft.com/office/drawing/2014/main" id="{62AD337C-B1B5-4B24-BED8-AF3AC52C2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" y="3416"/>
                <a:ext cx="29" cy="12"/>
              </a:xfrm>
              <a:custGeom>
                <a:avLst/>
                <a:gdLst>
                  <a:gd name="T0" fmla="*/ 0 w 13"/>
                  <a:gd name="T1" fmla="*/ 0 h 5"/>
                  <a:gd name="T2" fmla="*/ 145 w 13"/>
                  <a:gd name="T3" fmla="*/ 41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5">
                    <a:moveTo>
                      <a:pt x="0" y="0"/>
                    </a:moveTo>
                    <a:cubicBezTo>
                      <a:pt x="3" y="5"/>
                      <a:pt x="9" y="4"/>
                      <a:pt x="13" y="3"/>
                    </a:cubicBezTo>
                  </a:path>
                </a:pathLst>
              </a:custGeom>
              <a:noFill/>
              <a:ln w="14288" cap="flat">
                <a:solidFill>
                  <a:srgbClr val="FDF5F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" name="Freeform 1623">
                <a:extLst>
                  <a:ext uri="{FF2B5EF4-FFF2-40B4-BE49-F238E27FC236}">
                    <a16:creationId xmlns:a16="http://schemas.microsoft.com/office/drawing/2014/main" id="{BDDA8970-EF29-4287-8DF9-C3E103B6C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1" y="1077"/>
                <a:ext cx="42" cy="29"/>
              </a:xfrm>
              <a:custGeom>
                <a:avLst/>
                <a:gdLst>
                  <a:gd name="T0" fmla="*/ 133 w 19"/>
                  <a:gd name="T1" fmla="*/ 169 h 12"/>
                  <a:gd name="T2" fmla="*/ 53 w 19"/>
                  <a:gd name="T3" fmla="*/ 29 h 12"/>
                  <a:gd name="T4" fmla="*/ 206 w 19"/>
                  <a:gd name="T5" fmla="*/ 99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2">
                    <a:moveTo>
                      <a:pt x="12" y="12"/>
                    </a:moveTo>
                    <a:cubicBezTo>
                      <a:pt x="10" y="11"/>
                      <a:pt x="0" y="6"/>
                      <a:pt x="5" y="2"/>
                    </a:cubicBezTo>
                    <a:cubicBezTo>
                      <a:pt x="8" y="0"/>
                      <a:pt x="16" y="6"/>
                      <a:pt x="19" y="7"/>
                    </a:cubicBezTo>
                  </a:path>
                </a:pathLst>
              </a:custGeom>
              <a:noFill/>
              <a:ln w="14288" cap="flat">
                <a:solidFill>
                  <a:srgbClr val="F0BCC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" name="Freeform 1624">
                <a:extLst>
                  <a:ext uri="{FF2B5EF4-FFF2-40B4-BE49-F238E27FC236}">
                    <a16:creationId xmlns:a16="http://schemas.microsoft.com/office/drawing/2014/main" id="{1BC31B55-FBBB-4060-A296-C1D11896A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8" y="1160"/>
                <a:ext cx="11" cy="19"/>
              </a:xfrm>
              <a:custGeom>
                <a:avLst/>
                <a:gdLst>
                  <a:gd name="T0" fmla="*/ 53 w 5"/>
                  <a:gd name="T1" fmla="*/ 107 h 8"/>
                  <a:gd name="T2" fmla="*/ 0 w 5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8">
                    <a:moveTo>
                      <a:pt x="5" y="8"/>
                    </a:moveTo>
                    <a:cubicBezTo>
                      <a:pt x="3" y="5"/>
                      <a:pt x="2" y="2"/>
                      <a:pt x="0" y="0"/>
                    </a:cubicBezTo>
                  </a:path>
                </a:pathLst>
              </a:custGeom>
              <a:noFill/>
              <a:ln w="14288" cap="flat">
                <a:solidFill>
                  <a:srgbClr val="F0BCC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" name="Freeform 1625">
                <a:extLst>
                  <a:ext uri="{FF2B5EF4-FFF2-40B4-BE49-F238E27FC236}">
                    <a16:creationId xmlns:a16="http://schemas.microsoft.com/office/drawing/2014/main" id="{82FBB14B-CD6C-4464-8FE0-3000738EA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0" y="1075"/>
                <a:ext cx="34" cy="24"/>
              </a:xfrm>
              <a:custGeom>
                <a:avLst/>
                <a:gdLst>
                  <a:gd name="T0" fmla="*/ 175 w 15"/>
                  <a:gd name="T1" fmla="*/ 139 h 10"/>
                  <a:gd name="T2" fmla="*/ 73 w 15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0">
                    <a:moveTo>
                      <a:pt x="15" y="10"/>
                    </a:moveTo>
                    <a:cubicBezTo>
                      <a:pt x="12" y="8"/>
                      <a:pt x="0" y="3"/>
                      <a:pt x="6" y="0"/>
                    </a:cubicBezTo>
                  </a:path>
                </a:pathLst>
              </a:custGeom>
              <a:noFill/>
              <a:ln w="14288" cap="flat">
                <a:solidFill>
                  <a:srgbClr val="F0BCC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7" name="Freeform 1626">
                <a:extLst>
                  <a:ext uri="{FF2B5EF4-FFF2-40B4-BE49-F238E27FC236}">
                    <a16:creationId xmlns:a16="http://schemas.microsoft.com/office/drawing/2014/main" id="{67597DD1-0B62-41C6-AF19-EC910E1C2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4" y="3457"/>
                <a:ext cx="22" cy="9"/>
              </a:xfrm>
              <a:custGeom>
                <a:avLst/>
                <a:gdLst>
                  <a:gd name="T0" fmla="*/ 0 w 10"/>
                  <a:gd name="T1" fmla="*/ 45 h 4"/>
                  <a:gd name="T2" fmla="*/ 106 w 10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4">
                    <a:moveTo>
                      <a:pt x="0" y="4"/>
                    </a:moveTo>
                    <a:cubicBezTo>
                      <a:pt x="4" y="3"/>
                      <a:pt x="7" y="2"/>
                      <a:pt x="10" y="0"/>
                    </a:cubicBezTo>
                  </a:path>
                </a:pathLst>
              </a:custGeom>
              <a:noFill/>
              <a:ln w="14288" cap="flat">
                <a:solidFill>
                  <a:srgbClr val="F0BCC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8" name="Freeform 1627">
                <a:extLst>
                  <a:ext uri="{FF2B5EF4-FFF2-40B4-BE49-F238E27FC236}">
                    <a16:creationId xmlns:a16="http://schemas.microsoft.com/office/drawing/2014/main" id="{9114FB97-E88F-498A-84EB-6C959761E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5" y="3501"/>
                <a:ext cx="37" cy="19"/>
              </a:xfrm>
              <a:custGeom>
                <a:avLst/>
                <a:gdLst>
                  <a:gd name="T0" fmla="*/ 0 w 17"/>
                  <a:gd name="T1" fmla="*/ 107 h 8"/>
                  <a:gd name="T2" fmla="*/ 176 w 17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cubicBezTo>
                      <a:pt x="6" y="6"/>
                      <a:pt x="11" y="4"/>
                      <a:pt x="17" y="0"/>
                    </a:cubicBezTo>
                  </a:path>
                </a:pathLst>
              </a:custGeom>
              <a:noFill/>
              <a:ln w="14288" cap="flat">
                <a:solidFill>
                  <a:srgbClr val="F0BCC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9" name="Freeform 1628">
                <a:extLst>
                  <a:ext uri="{FF2B5EF4-FFF2-40B4-BE49-F238E27FC236}">
                    <a16:creationId xmlns:a16="http://schemas.microsoft.com/office/drawing/2014/main" id="{60F60373-7738-40EA-8E55-71951C2CD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3567"/>
                <a:ext cx="42" cy="52"/>
              </a:xfrm>
              <a:custGeom>
                <a:avLst/>
                <a:gdLst>
                  <a:gd name="T0" fmla="*/ 33 w 19"/>
                  <a:gd name="T1" fmla="*/ 251 h 22"/>
                  <a:gd name="T2" fmla="*/ 195 w 19"/>
                  <a:gd name="T3" fmla="*/ 135 h 22"/>
                  <a:gd name="T4" fmla="*/ 0 w 19"/>
                  <a:gd name="T5" fmla="*/ 144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22">
                    <a:moveTo>
                      <a:pt x="3" y="19"/>
                    </a:moveTo>
                    <a:cubicBezTo>
                      <a:pt x="8" y="22"/>
                      <a:pt x="19" y="15"/>
                      <a:pt x="18" y="10"/>
                    </a:cubicBezTo>
                    <a:cubicBezTo>
                      <a:pt x="17" y="0"/>
                      <a:pt x="4" y="8"/>
                      <a:pt x="0" y="11"/>
                    </a:cubicBezTo>
                  </a:path>
                </a:pathLst>
              </a:custGeom>
              <a:noFill/>
              <a:ln w="14288" cap="flat">
                <a:solidFill>
                  <a:srgbClr val="F0BCC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0" name="Freeform 1629">
                <a:extLst>
                  <a:ext uri="{FF2B5EF4-FFF2-40B4-BE49-F238E27FC236}">
                    <a16:creationId xmlns:a16="http://schemas.microsoft.com/office/drawing/2014/main" id="{C45EF0F8-3864-4EDF-A173-B2EC1EFD7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3614"/>
                <a:ext cx="44" cy="31"/>
              </a:xfrm>
              <a:custGeom>
                <a:avLst/>
                <a:gdLst>
                  <a:gd name="T0" fmla="*/ 0 w 20"/>
                  <a:gd name="T1" fmla="*/ 98 h 13"/>
                  <a:gd name="T2" fmla="*/ 178 w 20"/>
                  <a:gd name="T3" fmla="*/ 107 h 13"/>
                  <a:gd name="T4" fmla="*/ 20 w 20"/>
                  <a:gd name="T5" fmla="*/ 12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3">
                    <a:moveTo>
                      <a:pt x="0" y="7"/>
                    </a:moveTo>
                    <a:cubicBezTo>
                      <a:pt x="4" y="8"/>
                      <a:pt x="15" y="13"/>
                      <a:pt x="17" y="8"/>
                    </a:cubicBezTo>
                    <a:cubicBezTo>
                      <a:pt x="20" y="0"/>
                      <a:pt x="6" y="0"/>
                      <a:pt x="2" y="1"/>
                    </a:cubicBezTo>
                  </a:path>
                </a:pathLst>
              </a:custGeom>
              <a:noFill/>
              <a:ln w="14288" cap="flat">
                <a:solidFill>
                  <a:srgbClr val="F0BCC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26" name="Freeform 1630">
              <a:extLst>
                <a:ext uri="{FF2B5EF4-FFF2-40B4-BE49-F238E27FC236}">
                  <a16:creationId xmlns:a16="http://schemas.microsoft.com/office/drawing/2014/main" id="{EACFD317-1976-42E6-B370-E1D59C5D3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" y="3407"/>
              <a:ext cx="20" cy="19"/>
            </a:xfrm>
            <a:custGeom>
              <a:avLst/>
              <a:gdLst>
                <a:gd name="T0" fmla="*/ 0 w 9"/>
                <a:gd name="T1" fmla="*/ 107 h 8"/>
                <a:gd name="T2" fmla="*/ 98 w 9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cubicBezTo>
                    <a:pt x="3" y="6"/>
                    <a:pt x="6" y="2"/>
                    <a:pt x="9" y="0"/>
                  </a:cubicBezTo>
                </a:path>
              </a:pathLst>
            </a:custGeom>
            <a:noFill/>
            <a:ln w="14288" cap="flat">
              <a:solidFill>
                <a:srgbClr val="F0BCC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Freeform 1631">
              <a:extLst>
                <a:ext uri="{FF2B5EF4-FFF2-40B4-BE49-F238E27FC236}">
                  <a16:creationId xmlns:a16="http://schemas.microsoft.com/office/drawing/2014/main" id="{0C2E1439-4C67-4815-BA44-543022CFF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" y="3572"/>
              <a:ext cx="29" cy="17"/>
            </a:xfrm>
            <a:custGeom>
              <a:avLst/>
              <a:gdLst>
                <a:gd name="T0" fmla="*/ 0 w 13"/>
                <a:gd name="T1" fmla="*/ 87 h 7"/>
                <a:gd name="T2" fmla="*/ 145 w 13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cubicBezTo>
                    <a:pt x="5" y="7"/>
                    <a:pt x="9" y="2"/>
                    <a:pt x="13" y="0"/>
                  </a:cubicBezTo>
                </a:path>
              </a:pathLst>
            </a:custGeom>
            <a:noFill/>
            <a:ln w="14288" cap="flat">
              <a:solidFill>
                <a:srgbClr val="E898A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Freeform 1632">
              <a:extLst>
                <a:ext uri="{FF2B5EF4-FFF2-40B4-BE49-F238E27FC236}">
                  <a16:creationId xmlns:a16="http://schemas.microsoft.com/office/drawing/2014/main" id="{076FEC24-D4DE-45AF-B13A-206A68E8C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3598"/>
              <a:ext cx="22" cy="7"/>
            </a:xfrm>
            <a:custGeom>
              <a:avLst/>
              <a:gdLst>
                <a:gd name="T0" fmla="*/ 0 w 10"/>
                <a:gd name="T1" fmla="*/ 37 h 3"/>
                <a:gd name="T2" fmla="*/ 106 w 10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cubicBezTo>
                    <a:pt x="4" y="2"/>
                    <a:pt x="7" y="1"/>
                    <a:pt x="10" y="0"/>
                  </a:cubicBezTo>
                </a:path>
              </a:pathLst>
            </a:custGeom>
            <a:noFill/>
            <a:ln w="14288" cap="flat">
              <a:solidFill>
                <a:srgbClr val="E898A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Freeform 1633">
              <a:extLst>
                <a:ext uri="{FF2B5EF4-FFF2-40B4-BE49-F238E27FC236}">
                  <a16:creationId xmlns:a16="http://schemas.microsoft.com/office/drawing/2014/main" id="{088E0522-8D26-4108-B034-97E4E1A7F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134"/>
              <a:ext cx="33" cy="26"/>
            </a:xfrm>
            <a:custGeom>
              <a:avLst/>
              <a:gdLst>
                <a:gd name="T0" fmla="*/ 0 w 15"/>
                <a:gd name="T1" fmla="*/ 66 h 11"/>
                <a:gd name="T2" fmla="*/ 53 w 15"/>
                <a:gd name="T3" fmla="*/ 135 h 11"/>
                <a:gd name="T4" fmla="*/ 161 w 15"/>
                <a:gd name="T5" fmla="*/ 78 h 11"/>
                <a:gd name="T6" fmla="*/ 97 w 15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1">
                  <a:moveTo>
                    <a:pt x="0" y="5"/>
                  </a:moveTo>
                  <a:cubicBezTo>
                    <a:pt x="2" y="6"/>
                    <a:pt x="3" y="10"/>
                    <a:pt x="5" y="10"/>
                  </a:cubicBezTo>
                  <a:cubicBezTo>
                    <a:pt x="8" y="11"/>
                    <a:pt x="15" y="9"/>
                    <a:pt x="15" y="6"/>
                  </a:cubicBezTo>
                  <a:cubicBezTo>
                    <a:pt x="14" y="4"/>
                    <a:pt x="10" y="1"/>
                    <a:pt x="9" y="0"/>
                  </a:cubicBezTo>
                </a:path>
              </a:pathLst>
            </a:custGeom>
            <a:noFill/>
            <a:ln w="14288" cap="flat">
              <a:solidFill>
                <a:srgbClr val="E898A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Freeform 1634">
              <a:extLst>
                <a:ext uri="{FF2B5EF4-FFF2-40B4-BE49-F238E27FC236}">
                  <a16:creationId xmlns:a16="http://schemas.microsoft.com/office/drawing/2014/main" id="{E291C375-C7BA-4A64-BE48-10C451281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108"/>
              <a:ext cx="27" cy="10"/>
            </a:xfrm>
            <a:custGeom>
              <a:avLst/>
              <a:gdLst>
                <a:gd name="T0" fmla="*/ 0 w 12"/>
                <a:gd name="T1" fmla="*/ 0 h 4"/>
                <a:gd name="T2" fmla="*/ 137 w 12"/>
                <a:gd name="T3" fmla="*/ 63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cubicBezTo>
                    <a:pt x="4" y="2"/>
                    <a:pt x="8" y="3"/>
                    <a:pt x="12" y="4"/>
                  </a:cubicBezTo>
                </a:path>
              </a:pathLst>
            </a:custGeom>
            <a:noFill/>
            <a:ln w="14288" cap="flat">
              <a:solidFill>
                <a:srgbClr val="E898A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9" name="Rectangle 1635">
            <a:extLst>
              <a:ext uri="{FF2B5EF4-FFF2-40B4-BE49-F238E27FC236}">
                <a16:creationId xmlns:a16="http://schemas.microsoft.com/office/drawing/2014/main" id="{6447CBDB-C91C-4731-9C3A-B340C4BD0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Oral cavity</a:t>
            </a:r>
          </a:p>
        </p:txBody>
      </p:sp>
      <p:sp>
        <p:nvSpPr>
          <p:cNvPr id="9220" name="Text Box 1636">
            <a:extLst>
              <a:ext uri="{FF2B5EF4-FFF2-40B4-BE49-F238E27FC236}">
                <a16:creationId xmlns:a16="http://schemas.microsoft.com/office/drawing/2014/main" id="{B3A514B7-8786-4562-BBED-B75BB517F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3" y="1517650"/>
            <a:ext cx="893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Upper lip</a:t>
            </a:r>
          </a:p>
        </p:txBody>
      </p:sp>
      <p:sp>
        <p:nvSpPr>
          <p:cNvPr id="9221" name="Text Box 1637">
            <a:extLst>
              <a:ext uri="{FF2B5EF4-FFF2-40B4-BE49-F238E27FC236}">
                <a16:creationId xmlns:a16="http://schemas.microsoft.com/office/drawing/2014/main" id="{8187C13C-6A16-4E65-9B65-F1304C598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763" y="5584825"/>
            <a:ext cx="893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Lower lip</a:t>
            </a:r>
          </a:p>
        </p:txBody>
      </p:sp>
      <p:sp>
        <p:nvSpPr>
          <p:cNvPr id="9222" name="Text Box 1638">
            <a:extLst>
              <a:ext uri="{FF2B5EF4-FFF2-40B4-BE49-F238E27FC236}">
                <a16:creationId xmlns:a16="http://schemas.microsoft.com/office/drawing/2014/main" id="{8D89C658-8E46-4932-A033-8A448AF04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630613"/>
            <a:ext cx="63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Uvula</a:t>
            </a:r>
          </a:p>
        </p:txBody>
      </p:sp>
      <p:sp>
        <p:nvSpPr>
          <p:cNvPr id="9223" name="Text Box 1639">
            <a:extLst>
              <a:ext uri="{FF2B5EF4-FFF2-40B4-BE49-F238E27FC236}">
                <a16:creationId xmlns:a16="http://schemas.microsoft.com/office/drawing/2014/main" id="{F7734828-D23C-4E83-8210-3EF7DD724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8900" y="4194175"/>
            <a:ext cx="1289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Palatine tonsil</a:t>
            </a:r>
          </a:p>
        </p:txBody>
      </p:sp>
      <p:sp>
        <p:nvSpPr>
          <p:cNvPr id="9224" name="Text Box 1640">
            <a:extLst>
              <a:ext uri="{FF2B5EF4-FFF2-40B4-BE49-F238E27FC236}">
                <a16:creationId xmlns:a16="http://schemas.microsoft.com/office/drawing/2014/main" id="{0473DF0B-E329-4DED-AAEE-6B2B74822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0" y="4575175"/>
            <a:ext cx="784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Tongue</a:t>
            </a:r>
          </a:p>
        </p:txBody>
      </p:sp>
      <p:sp>
        <p:nvSpPr>
          <p:cNvPr id="9225" name="Text Box 1641">
            <a:extLst>
              <a:ext uri="{FF2B5EF4-FFF2-40B4-BE49-F238E27FC236}">
                <a16:creationId xmlns:a16="http://schemas.microsoft.com/office/drawing/2014/main" id="{621E86C3-0A00-4814-899D-7AFF59748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736850"/>
            <a:ext cx="687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 sz="1400">
                <a:solidFill>
                  <a:srgbClr val="0070C0"/>
                </a:solidFill>
              </a:rPr>
              <a:t>Palate</a:t>
            </a:r>
          </a:p>
        </p:txBody>
      </p:sp>
      <p:sp>
        <p:nvSpPr>
          <p:cNvPr id="9226" name="Line 1642">
            <a:extLst>
              <a:ext uri="{FF2B5EF4-FFF2-40B4-BE49-F238E27FC236}">
                <a16:creationId xmlns:a16="http://schemas.microsoft.com/office/drawing/2014/main" id="{8D2FAFC8-B7B2-45B1-B063-501C29B69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75" y="1677988"/>
            <a:ext cx="146685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27" name="Line 1643">
            <a:extLst>
              <a:ext uri="{FF2B5EF4-FFF2-40B4-BE49-F238E27FC236}">
                <a16:creationId xmlns:a16="http://schemas.microsoft.com/office/drawing/2014/main" id="{F881654E-1757-431B-B7F0-7DC4EC1CAA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75" y="3802063"/>
            <a:ext cx="1952625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28" name="Line 1644">
            <a:extLst>
              <a:ext uri="{FF2B5EF4-FFF2-40B4-BE49-F238E27FC236}">
                <a16:creationId xmlns:a16="http://schemas.microsoft.com/office/drawing/2014/main" id="{A49A3136-72E6-4F6F-B4DA-7788351A2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75" y="4735513"/>
            <a:ext cx="1514475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29" name="Line 1645">
            <a:extLst>
              <a:ext uri="{FF2B5EF4-FFF2-40B4-BE49-F238E27FC236}">
                <a16:creationId xmlns:a16="http://schemas.microsoft.com/office/drawing/2014/main" id="{3DC075B7-B98D-44E4-891E-0BEC97E118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5754688"/>
            <a:ext cx="15240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30" name="Line 1646">
            <a:extLst>
              <a:ext uri="{FF2B5EF4-FFF2-40B4-BE49-F238E27FC236}">
                <a16:creationId xmlns:a16="http://schemas.microsoft.com/office/drawing/2014/main" id="{7EFBD255-1DD9-48DE-8F27-645AE33ABE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24550" y="2897188"/>
            <a:ext cx="1771650" cy="9525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31" name="Line 1647">
            <a:extLst>
              <a:ext uri="{FF2B5EF4-FFF2-40B4-BE49-F238E27FC236}">
                <a16:creationId xmlns:a16="http://schemas.microsoft.com/office/drawing/2014/main" id="{516095D3-934A-4241-A9B8-7903FA4CB6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29425" y="4354513"/>
            <a:ext cx="866775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5C02B9A-1E49-4CBD-82C5-44D6D27E9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Vocal cords</a:t>
            </a:r>
          </a:p>
        </p:txBody>
      </p:sp>
      <p:grpSp>
        <p:nvGrpSpPr>
          <p:cNvPr id="18434" name="Group 3">
            <a:extLst>
              <a:ext uri="{FF2B5EF4-FFF2-40B4-BE49-F238E27FC236}">
                <a16:creationId xmlns:a16="http://schemas.microsoft.com/office/drawing/2014/main" id="{C162FDEE-3091-4F55-890F-8D9F864C529F}"/>
              </a:ext>
            </a:extLst>
          </p:cNvPr>
          <p:cNvGrpSpPr>
            <a:grpSpLocks/>
          </p:cNvGrpSpPr>
          <p:nvPr/>
        </p:nvGrpSpPr>
        <p:grpSpPr bwMode="auto">
          <a:xfrm>
            <a:off x="2646363" y="1974850"/>
            <a:ext cx="3198812" cy="3624263"/>
            <a:chOff x="707" y="1051"/>
            <a:chExt cx="2015" cy="2283"/>
          </a:xfrm>
        </p:grpSpPr>
        <p:sp>
          <p:nvSpPr>
            <p:cNvPr id="18541" name="Rectangle 4">
              <a:extLst>
                <a:ext uri="{FF2B5EF4-FFF2-40B4-BE49-F238E27FC236}">
                  <a16:creationId xmlns:a16="http://schemas.microsoft.com/office/drawing/2014/main" id="{843E2975-BF08-49AF-A1EB-3437FB63A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" y="1056"/>
              <a:ext cx="2006" cy="1992"/>
            </a:xfrm>
            <a:prstGeom prst="rect">
              <a:avLst/>
            </a:prstGeom>
            <a:solidFill>
              <a:srgbClr val="F2A3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542" name="Rectangle 5">
              <a:extLst>
                <a:ext uri="{FF2B5EF4-FFF2-40B4-BE49-F238E27FC236}">
                  <a16:creationId xmlns:a16="http://schemas.microsoft.com/office/drawing/2014/main" id="{93288D70-29D0-4CA9-ABF8-03D849A8D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" y="1056"/>
              <a:ext cx="2006" cy="1992"/>
            </a:xfrm>
            <a:prstGeom prst="rect">
              <a:avLst/>
            </a:prstGeom>
            <a:noFill/>
            <a:ln w="7938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543" name="Freeform 6">
              <a:extLst>
                <a:ext uri="{FF2B5EF4-FFF2-40B4-BE49-F238E27FC236}">
                  <a16:creationId xmlns:a16="http://schemas.microsoft.com/office/drawing/2014/main" id="{B89BE611-BD67-4CEA-9E49-7C19E6732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583"/>
              <a:ext cx="1612" cy="377"/>
            </a:xfrm>
            <a:custGeom>
              <a:avLst/>
              <a:gdLst>
                <a:gd name="T0" fmla="*/ 0 w 1256"/>
                <a:gd name="T1" fmla="*/ 10 h 276"/>
                <a:gd name="T2" fmla="*/ 1327 w 1256"/>
                <a:gd name="T3" fmla="*/ 703 h 276"/>
                <a:gd name="T4" fmla="*/ 2655 w 1256"/>
                <a:gd name="T5" fmla="*/ 0 h 2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56" h="276">
                  <a:moveTo>
                    <a:pt x="0" y="4"/>
                  </a:moveTo>
                  <a:cubicBezTo>
                    <a:pt x="0" y="4"/>
                    <a:pt x="172" y="276"/>
                    <a:pt x="628" y="276"/>
                  </a:cubicBezTo>
                  <a:cubicBezTo>
                    <a:pt x="1084" y="276"/>
                    <a:pt x="1256" y="0"/>
                    <a:pt x="1256" y="0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4" name="Freeform 7">
              <a:extLst>
                <a:ext uri="{FF2B5EF4-FFF2-40B4-BE49-F238E27FC236}">
                  <a16:creationId xmlns:a16="http://schemas.microsoft.com/office/drawing/2014/main" id="{BFD23DCE-4613-45A8-9EC8-3E0087DB6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2577"/>
              <a:ext cx="1612" cy="757"/>
            </a:xfrm>
            <a:custGeom>
              <a:avLst/>
              <a:gdLst>
                <a:gd name="T0" fmla="*/ 2655 w 1256"/>
                <a:gd name="T1" fmla="*/ 0 h 553"/>
                <a:gd name="T2" fmla="*/ 1327 w 1256"/>
                <a:gd name="T3" fmla="*/ 708 h 553"/>
                <a:gd name="T4" fmla="*/ 0 w 1256"/>
                <a:gd name="T5" fmla="*/ 10 h 553"/>
                <a:gd name="T6" fmla="*/ 2655 w 1256"/>
                <a:gd name="T7" fmla="*/ 0 h 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6" h="553">
                  <a:moveTo>
                    <a:pt x="1256" y="0"/>
                  </a:moveTo>
                  <a:cubicBezTo>
                    <a:pt x="1256" y="0"/>
                    <a:pt x="1084" y="276"/>
                    <a:pt x="628" y="276"/>
                  </a:cubicBezTo>
                  <a:cubicBezTo>
                    <a:pt x="172" y="276"/>
                    <a:pt x="0" y="4"/>
                    <a:pt x="0" y="4"/>
                  </a:cubicBezTo>
                  <a:cubicBezTo>
                    <a:pt x="0" y="4"/>
                    <a:pt x="554" y="553"/>
                    <a:pt x="1256" y="0"/>
                  </a:cubicBezTo>
                  <a:close/>
                </a:path>
              </a:pathLst>
            </a:custGeom>
            <a:solidFill>
              <a:srgbClr val="ED9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5" name="Freeform 8">
              <a:extLst>
                <a:ext uri="{FF2B5EF4-FFF2-40B4-BE49-F238E27FC236}">
                  <a16:creationId xmlns:a16="http://schemas.microsoft.com/office/drawing/2014/main" id="{74329318-F60C-47BF-A6C7-EB398846F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" y="1233"/>
              <a:ext cx="1923" cy="725"/>
            </a:xfrm>
            <a:custGeom>
              <a:avLst/>
              <a:gdLst>
                <a:gd name="T0" fmla="*/ 0 w 1498"/>
                <a:gd name="T1" fmla="*/ 1275 h 530"/>
                <a:gd name="T2" fmla="*/ 1582 w 1498"/>
                <a:gd name="T3" fmla="*/ 0 h 530"/>
                <a:gd name="T4" fmla="*/ 3169 w 1498"/>
                <a:gd name="T5" fmla="*/ 1275 h 530"/>
                <a:gd name="T6" fmla="*/ 2540 w 1498"/>
                <a:gd name="T7" fmla="*/ 941 h 530"/>
                <a:gd name="T8" fmla="*/ 1582 w 1498"/>
                <a:gd name="T9" fmla="*/ 332 h 530"/>
                <a:gd name="T10" fmla="*/ 553 w 1498"/>
                <a:gd name="T11" fmla="*/ 1011 h 530"/>
                <a:gd name="T12" fmla="*/ 0 w 1498"/>
                <a:gd name="T13" fmla="*/ 1275 h 5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8" h="530">
                  <a:moveTo>
                    <a:pt x="0" y="498"/>
                  </a:moveTo>
                  <a:cubicBezTo>
                    <a:pt x="242" y="498"/>
                    <a:pt x="323" y="0"/>
                    <a:pt x="748" y="0"/>
                  </a:cubicBezTo>
                  <a:cubicBezTo>
                    <a:pt x="1173" y="0"/>
                    <a:pt x="1198" y="498"/>
                    <a:pt x="1498" y="498"/>
                  </a:cubicBezTo>
                  <a:cubicBezTo>
                    <a:pt x="1498" y="498"/>
                    <a:pt x="1373" y="530"/>
                    <a:pt x="1201" y="368"/>
                  </a:cubicBezTo>
                  <a:cubicBezTo>
                    <a:pt x="1028" y="207"/>
                    <a:pt x="965" y="130"/>
                    <a:pt x="748" y="130"/>
                  </a:cubicBezTo>
                  <a:cubicBezTo>
                    <a:pt x="531" y="130"/>
                    <a:pt x="262" y="395"/>
                    <a:pt x="262" y="395"/>
                  </a:cubicBezTo>
                  <a:cubicBezTo>
                    <a:pt x="262" y="395"/>
                    <a:pt x="151" y="498"/>
                    <a:pt x="0" y="498"/>
                  </a:cubicBezTo>
                  <a:close/>
                </a:path>
              </a:pathLst>
            </a:custGeom>
            <a:solidFill>
              <a:srgbClr val="ED9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6" name="Freeform 9">
              <a:extLst>
                <a:ext uri="{FF2B5EF4-FFF2-40B4-BE49-F238E27FC236}">
                  <a16:creationId xmlns:a16="http://schemas.microsoft.com/office/drawing/2014/main" id="{52A57092-3DE9-4BF7-8314-A88EE76F3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" y="1058"/>
              <a:ext cx="260" cy="261"/>
            </a:xfrm>
            <a:custGeom>
              <a:avLst/>
              <a:gdLst>
                <a:gd name="T0" fmla="*/ 133 w 203"/>
                <a:gd name="T1" fmla="*/ 0 h 191"/>
                <a:gd name="T2" fmla="*/ 292 w 203"/>
                <a:gd name="T3" fmla="*/ 0 h 191"/>
                <a:gd name="T4" fmla="*/ 427 w 203"/>
                <a:gd name="T5" fmla="*/ 488 h 191"/>
                <a:gd name="T6" fmla="*/ 0 w 203"/>
                <a:gd name="T7" fmla="*/ 488 h 191"/>
                <a:gd name="T8" fmla="*/ 133 w 203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" h="191">
                  <a:moveTo>
                    <a:pt x="63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27" y="108"/>
                    <a:pt x="203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72" y="125"/>
                    <a:pt x="63" y="0"/>
                  </a:cubicBezTo>
                  <a:close/>
                </a:path>
              </a:pathLst>
            </a:custGeom>
            <a:solidFill>
              <a:srgbClr val="F4B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7" name="Freeform 10">
              <a:extLst>
                <a:ext uri="{FF2B5EF4-FFF2-40B4-BE49-F238E27FC236}">
                  <a16:creationId xmlns:a16="http://schemas.microsoft.com/office/drawing/2014/main" id="{65956F4A-1BF5-4606-92E2-266954161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" y="1058"/>
              <a:ext cx="203" cy="221"/>
            </a:xfrm>
            <a:custGeom>
              <a:avLst/>
              <a:gdLst>
                <a:gd name="T0" fmla="*/ 0 w 158"/>
                <a:gd name="T1" fmla="*/ 411 h 162"/>
                <a:gd name="T2" fmla="*/ 85 w 158"/>
                <a:gd name="T3" fmla="*/ 0 h 162"/>
                <a:gd name="T4" fmla="*/ 245 w 158"/>
                <a:gd name="T5" fmla="*/ 0 h 162"/>
                <a:gd name="T6" fmla="*/ 335 w 158"/>
                <a:gd name="T7" fmla="*/ 411 h 1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8" h="162">
                  <a:moveTo>
                    <a:pt x="0" y="162"/>
                  </a:moveTo>
                  <a:cubicBezTo>
                    <a:pt x="20" y="132"/>
                    <a:pt x="45" y="77"/>
                    <a:pt x="40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06" y="85"/>
                    <a:pt x="158" y="162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8" name="Freeform 11">
              <a:extLst>
                <a:ext uri="{FF2B5EF4-FFF2-40B4-BE49-F238E27FC236}">
                  <a16:creationId xmlns:a16="http://schemas.microsoft.com/office/drawing/2014/main" id="{8B70D94F-A59E-4B3E-B5BF-44E7A95C6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" y="1064"/>
              <a:ext cx="98" cy="204"/>
            </a:xfrm>
            <a:custGeom>
              <a:avLst/>
              <a:gdLst>
                <a:gd name="T0" fmla="*/ 0 w 76"/>
                <a:gd name="T1" fmla="*/ 382 h 149"/>
                <a:gd name="T2" fmla="*/ 74 w 76"/>
                <a:gd name="T3" fmla="*/ 0 h 149"/>
                <a:gd name="T4" fmla="*/ 0 w 76"/>
                <a:gd name="T5" fmla="*/ 382 h 1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" h="149">
                  <a:moveTo>
                    <a:pt x="0" y="149"/>
                  </a:moveTo>
                  <a:cubicBezTo>
                    <a:pt x="0" y="149"/>
                    <a:pt x="47" y="60"/>
                    <a:pt x="34" y="0"/>
                  </a:cubicBezTo>
                  <a:cubicBezTo>
                    <a:pt x="34" y="0"/>
                    <a:pt x="76" y="69"/>
                    <a:pt x="0" y="149"/>
                  </a:cubicBezTo>
                  <a:close/>
                </a:path>
              </a:pathLst>
            </a:custGeom>
            <a:solidFill>
              <a:srgbClr val="ED8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9" name="Freeform 12">
              <a:extLst>
                <a:ext uri="{FF2B5EF4-FFF2-40B4-BE49-F238E27FC236}">
                  <a16:creationId xmlns:a16="http://schemas.microsoft.com/office/drawing/2014/main" id="{2637ED80-4B5D-4281-9EFC-95F5889BC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1064"/>
              <a:ext cx="86" cy="209"/>
            </a:xfrm>
            <a:custGeom>
              <a:avLst/>
              <a:gdLst>
                <a:gd name="T0" fmla="*/ 59 w 67"/>
                <a:gd name="T1" fmla="*/ 0 h 152"/>
                <a:gd name="T2" fmla="*/ 141 w 67"/>
                <a:gd name="T3" fmla="*/ 395 h 152"/>
                <a:gd name="T4" fmla="*/ 59 w 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" h="152">
                  <a:moveTo>
                    <a:pt x="28" y="0"/>
                  </a:moveTo>
                  <a:cubicBezTo>
                    <a:pt x="28" y="0"/>
                    <a:pt x="21" y="84"/>
                    <a:pt x="67" y="152"/>
                  </a:cubicBezTo>
                  <a:cubicBezTo>
                    <a:pt x="67" y="152"/>
                    <a:pt x="0" y="104"/>
                    <a:pt x="28" y="0"/>
                  </a:cubicBezTo>
                  <a:close/>
                </a:path>
              </a:pathLst>
            </a:custGeom>
            <a:solidFill>
              <a:srgbClr val="F2A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0" name="Freeform 13">
              <a:extLst>
                <a:ext uri="{FF2B5EF4-FFF2-40B4-BE49-F238E27FC236}">
                  <a16:creationId xmlns:a16="http://schemas.microsoft.com/office/drawing/2014/main" id="{F6BCA61D-7AD1-4727-8800-E049820D7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060"/>
              <a:ext cx="63" cy="211"/>
            </a:xfrm>
            <a:custGeom>
              <a:avLst/>
              <a:gdLst>
                <a:gd name="T0" fmla="*/ 10 w 49"/>
                <a:gd name="T1" fmla="*/ 0 h 154"/>
                <a:gd name="T2" fmla="*/ 73 w 49"/>
                <a:gd name="T3" fmla="*/ 1 h 154"/>
                <a:gd name="T4" fmla="*/ 104 w 49"/>
                <a:gd name="T5" fmla="*/ 396 h 154"/>
                <a:gd name="T6" fmla="*/ 0 w 49"/>
                <a:gd name="T7" fmla="*/ 396 h 154"/>
                <a:gd name="T8" fmla="*/ 10 w 49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154">
                  <a:moveTo>
                    <a:pt x="5" y="0"/>
                  </a:move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10" y="81"/>
                    <a:pt x="49" y="154"/>
                  </a:cubicBezTo>
                  <a:cubicBezTo>
                    <a:pt x="49" y="154"/>
                    <a:pt x="11" y="153"/>
                    <a:pt x="0" y="154"/>
                  </a:cubicBezTo>
                  <a:cubicBezTo>
                    <a:pt x="0" y="154"/>
                    <a:pt x="31" y="83"/>
                    <a:pt x="5" y="0"/>
                  </a:cubicBezTo>
                  <a:close/>
                </a:path>
              </a:pathLst>
            </a:custGeom>
            <a:solidFill>
              <a:srgbClr val="F6C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1" name="Freeform 14">
              <a:extLst>
                <a:ext uri="{FF2B5EF4-FFF2-40B4-BE49-F238E27FC236}">
                  <a16:creationId xmlns:a16="http://schemas.microsoft.com/office/drawing/2014/main" id="{8E16C9A4-6639-4BC5-9CE6-BC9878FDB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" y="1063"/>
              <a:ext cx="35" cy="210"/>
            </a:xfrm>
            <a:custGeom>
              <a:avLst/>
              <a:gdLst>
                <a:gd name="T0" fmla="*/ 39 w 27"/>
                <a:gd name="T1" fmla="*/ 0 h 153"/>
                <a:gd name="T2" fmla="*/ 44 w 27"/>
                <a:gd name="T3" fmla="*/ 222 h 153"/>
                <a:gd name="T4" fmla="*/ 0 w 27"/>
                <a:gd name="T5" fmla="*/ 395 h 1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153">
                  <a:moveTo>
                    <a:pt x="18" y="0"/>
                  </a:moveTo>
                  <a:cubicBezTo>
                    <a:pt x="25" y="29"/>
                    <a:pt x="27" y="57"/>
                    <a:pt x="20" y="86"/>
                  </a:cubicBezTo>
                  <a:cubicBezTo>
                    <a:pt x="13" y="109"/>
                    <a:pt x="7" y="131"/>
                    <a:pt x="0" y="153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2" name="Freeform 15">
              <a:extLst>
                <a:ext uri="{FF2B5EF4-FFF2-40B4-BE49-F238E27FC236}">
                  <a16:creationId xmlns:a16="http://schemas.microsoft.com/office/drawing/2014/main" id="{53DFBF56-F0ED-4C4E-B66B-E55435C41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1067"/>
              <a:ext cx="9" cy="199"/>
            </a:xfrm>
            <a:custGeom>
              <a:avLst/>
              <a:gdLst>
                <a:gd name="T0" fmla="*/ 8 w 7"/>
                <a:gd name="T1" fmla="*/ 0 h 145"/>
                <a:gd name="T2" fmla="*/ 13 w 7"/>
                <a:gd name="T3" fmla="*/ 44 h 145"/>
                <a:gd name="T4" fmla="*/ 13 w 7"/>
                <a:gd name="T5" fmla="*/ 106 h 145"/>
                <a:gd name="T6" fmla="*/ 6 w 7"/>
                <a:gd name="T7" fmla="*/ 228 h 145"/>
                <a:gd name="T8" fmla="*/ 0 w 7"/>
                <a:gd name="T9" fmla="*/ 375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45">
                  <a:moveTo>
                    <a:pt x="4" y="0"/>
                  </a:moveTo>
                  <a:cubicBezTo>
                    <a:pt x="3" y="2"/>
                    <a:pt x="6" y="13"/>
                    <a:pt x="6" y="17"/>
                  </a:cubicBezTo>
                  <a:cubicBezTo>
                    <a:pt x="7" y="25"/>
                    <a:pt x="6" y="33"/>
                    <a:pt x="6" y="41"/>
                  </a:cubicBezTo>
                  <a:cubicBezTo>
                    <a:pt x="5" y="56"/>
                    <a:pt x="4" y="72"/>
                    <a:pt x="3" y="88"/>
                  </a:cubicBezTo>
                  <a:cubicBezTo>
                    <a:pt x="2" y="106"/>
                    <a:pt x="0" y="126"/>
                    <a:pt x="0" y="145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3" name="Freeform 16">
              <a:extLst>
                <a:ext uri="{FF2B5EF4-FFF2-40B4-BE49-F238E27FC236}">
                  <a16:creationId xmlns:a16="http://schemas.microsoft.com/office/drawing/2014/main" id="{2206AD21-8415-4FCA-9B57-D27D2D90B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1070"/>
              <a:ext cx="14" cy="197"/>
            </a:xfrm>
            <a:custGeom>
              <a:avLst/>
              <a:gdLst>
                <a:gd name="T0" fmla="*/ 5 w 11"/>
                <a:gd name="T1" fmla="*/ 0 h 144"/>
                <a:gd name="T2" fmla="*/ 6 w 11"/>
                <a:gd name="T3" fmla="*/ 75 h 144"/>
                <a:gd name="T4" fmla="*/ 6 w 11"/>
                <a:gd name="T5" fmla="*/ 161 h 144"/>
                <a:gd name="T6" fmla="*/ 13 w 11"/>
                <a:gd name="T7" fmla="*/ 276 h 144"/>
                <a:gd name="T8" fmla="*/ 23 w 11"/>
                <a:gd name="T9" fmla="*/ 36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4">
                  <a:moveTo>
                    <a:pt x="2" y="0"/>
                  </a:moveTo>
                  <a:cubicBezTo>
                    <a:pt x="0" y="9"/>
                    <a:pt x="2" y="20"/>
                    <a:pt x="3" y="29"/>
                  </a:cubicBezTo>
                  <a:cubicBezTo>
                    <a:pt x="4" y="41"/>
                    <a:pt x="3" y="52"/>
                    <a:pt x="3" y="63"/>
                  </a:cubicBezTo>
                  <a:cubicBezTo>
                    <a:pt x="4" y="78"/>
                    <a:pt x="5" y="93"/>
                    <a:pt x="6" y="108"/>
                  </a:cubicBezTo>
                  <a:cubicBezTo>
                    <a:pt x="7" y="119"/>
                    <a:pt x="7" y="136"/>
                    <a:pt x="11" y="144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4" name="Freeform 17">
              <a:extLst>
                <a:ext uri="{FF2B5EF4-FFF2-40B4-BE49-F238E27FC236}">
                  <a16:creationId xmlns:a16="http://schemas.microsoft.com/office/drawing/2014/main" id="{13FC04ED-EC76-4C96-A4B7-CEF734497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" y="1069"/>
              <a:ext cx="31" cy="198"/>
            </a:xfrm>
            <a:custGeom>
              <a:avLst/>
              <a:gdLst>
                <a:gd name="T0" fmla="*/ 10 w 24"/>
                <a:gd name="T1" fmla="*/ 0 h 145"/>
                <a:gd name="T2" fmla="*/ 16 w 24"/>
                <a:gd name="T3" fmla="*/ 127 h 145"/>
                <a:gd name="T4" fmla="*/ 30 w 24"/>
                <a:gd name="T5" fmla="*/ 264 h 145"/>
                <a:gd name="T6" fmla="*/ 52 w 24"/>
                <a:gd name="T7" fmla="*/ 369 h 1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45">
                  <a:moveTo>
                    <a:pt x="5" y="0"/>
                  </a:moveTo>
                  <a:cubicBezTo>
                    <a:pt x="0" y="11"/>
                    <a:pt x="5" y="37"/>
                    <a:pt x="7" y="50"/>
                  </a:cubicBezTo>
                  <a:cubicBezTo>
                    <a:pt x="8" y="68"/>
                    <a:pt x="11" y="86"/>
                    <a:pt x="14" y="103"/>
                  </a:cubicBezTo>
                  <a:cubicBezTo>
                    <a:pt x="17" y="118"/>
                    <a:pt x="20" y="132"/>
                    <a:pt x="24" y="145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" name="Freeform 18">
              <a:extLst>
                <a:ext uri="{FF2B5EF4-FFF2-40B4-BE49-F238E27FC236}">
                  <a16:creationId xmlns:a16="http://schemas.microsoft.com/office/drawing/2014/main" id="{7CA3FED0-9772-47F8-A5A2-67124804D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1066"/>
              <a:ext cx="42" cy="202"/>
            </a:xfrm>
            <a:custGeom>
              <a:avLst/>
              <a:gdLst>
                <a:gd name="T0" fmla="*/ 8 w 33"/>
                <a:gd name="T1" fmla="*/ 0 h 148"/>
                <a:gd name="T2" fmla="*/ 13 w 33"/>
                <a:gd name="T3" fmla="*/ 117 h 148"/>
                <a:gd name="T4" fmla="*/ 29 w 33"/>
                <a:gd name="T5" fmla="*/ 244 h 148"/>
                <a:gd name="T6" fmla="*/ 67 w 33"/>
                <a:gd name="T7" fmla="*/ 377 h 1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148">
                  <a:moveTo>
                    <a:pt x="4" y="0"/>
                  </a:moveTo>
                  <a:cubicBezTo>
                    <a:pt x="0" y="14"/>
                    <a:pt x="4" y="32"/>
                    <a:pt x="6" y="46"/>
                  </a:cubicBezTo>
                  <a:cubicBezTo>
                    <a:pt x="8" y="62"/>
                    <a:pt x="9" y="80"/>
                    <a:pt x="14" y="96"/>
                  </a:cubicBezTo>
                  <a:cubicBezTo>
                    <a:pt x="19" y="113"/>
                    <a:pt x="24" y="132"/>
                    <a:pt x="33" y="148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6" name="Freeform 19">
              <a:extLst>
                <a:ext uri="{FF2B5EF4-FFF2-40B4-BE49-F238E27FC236}">
                  <a16:creationId xmlns:a16="http://schemas.microsoft.com/office/drawing/2014/main" id="{28704427-6E5F-44D8-A84E-63CBD8E9E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" y="1063"/>
              <a:ext cx="43" cy="210"/>
            </a:xfrm>
            <a:custGeom>
              <a:avLst/>
              <a:gdLst>
                <a:gd name="T0" fmla="*/ 65 w 33"/>
                <a:gd name="T1" fmla="*/ 5 h 153"/>
                <a:gd name="T2" fmla="*/ 66 w 33"/>
                <a:gd name="T3" fmla="*/ 19 h 153"/>
                <a:gd name="T4" fmla="*/ 72 w 33"/>
                <a:gd name="T5" fmla="*/ 55 h 153"/>
                <a:gd name="T6" fmla="*/ 73 w 33"/>
                <a:gd name="T7" fmla="*/ 110 h 153"/>
                <a:gd name="T8" fmla="*/ 51 w 33"/>
                <a:gd name="T9" fmla="*/ 248 h 153"/>
                <a:gd name="T10" fmla="*/ 22 w 33"/>
                <a:gd name="T11" fmla="*/ 340 h 153"/>
                <a:gd name="T12" fmla="*/ 0 w 33"/>
                <a:gd name="T13" fmla="*/ 395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153">
                  <a:moveTo>
                    <a:pt x="29" y="2"/>
                  </a:moveTo>
                  <a:cubicBezTo>
                    <a:pt x="28" y="0"/>
                    <a:pt x="29" y="6"/>
                    <a:pt x="30" y="7"/>
                  </a:cubicBezTo>
                  <a:cubicBezTo>
                    <a:pt x="30" y="12"/>
                    <a:pt x="31" y="16"/>
                    <a:pt x="32" y="21"/>
                  </a:cubicBezTo>
                  <a:cubicBezTo>
                    <a:pt x="33" y="28"/>
                    <a:pt x="33" y="35"/>
                    <a:pt x="33" y="42"/>
                  </a:cubicBezTo>
                  <a:cubicBezTo>
                    <a:pt x="32" y="60"/>
                    <a:pt x="28" y="78"/>
                    <a:pt x="23" y="96"/>
                  </a:cubicBezTo>
                  <a:cubicBezTo>
                    <a:pt x="19" y="108"/>
                    <a:pt x="15" y="121"/>
                    <a:pt x="10" y="132"/>
                  </a:cubicBezTo>
                  <a:cubicBezTo>
                    <a:pt x="7" y="138"/>
                    <a:pt x="3" y="150"/>
                    <a:pt x="0" y="153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7" name="Freeform 20">
              <a:extLst>
                <a:ext uri="{FF2B5EF4-FFF2-40B4-BE49-F238E27FC236}">
                  <a16:creationId xmlns:a16="http://schemas.microsoft.com/office/drawing/2014/main" id="{73229626-ED1C-4F55-AA86-5E759BA76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" y="1067"/>
              <a:ext cx="5" cy="199"/>
            </a:xfrm>
            <a:custGeom>
              <a:avLst/>
              <a:gdLst>
                <a:gd name="T0" fmla="*/ 1 w 4"/>
                <a:gd name="T1" fmla="*/ 0 h 145"/>
                <a:gd name="T2" fmla="*/ 6 w 4"/>
                <a:gd name="T3" fmla="*/ 133 h 145"/>
                <a:gd name="T4" fmla="*/ 1 w 4"/>
                <a:gd name="T5" fmla="*/ 244 h 145"/>
                <a:gd name="T6" fmla="*/ 5 w 4"/>
                <a:gd name="T7" fmla="*/ 375 h 1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45">
                  <a:moveTo>
                    <a:pt x="1" y="0"/>
                  </a:moveTo>
                  <a:cubicBezTo>
                    <a:pt x="0" y="18"/>
                    <a:pt x="4" y="35"/>
                    <a:pt x="3" y="52"/>
                  </a:cubicBezTo>
                  <a:cubicBezTo>
                    <a:pt x="2" y="67"/>
                    <a:pt x="2" y="81"/>
                    <a:pt x="1" y="95"/>
                  </a:cubicBezTo>
                  <a:cubicBezTo>
                    <a:pt x="0" y="111"/>
                    <a:pt x="0" y="129"/>
                    <a:pt x="2" y="145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8" name="Freeform 21">
              <a:extLst>
                <a:ext uri="{FF2B5EF4-FFF2-40B4-BE49-F238E27FC236}">
                  <a16:creationId xmlns:a16="http://schemas.microsoft.com/office/drawing/2014/main" id="{8B95750C-78C3-49A8-84F8-76AD016CA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8" y="1069"/>
              <a:ext cx="23" cy="197"/>
            </a:xfrm>
            <a:custGeom>
              <a:avLst/>
              <a:gdLst>
                <a:gd name="T0" fmla="*/ 0 w 18"/>
                <a:gd name="T1" fmla="*/ 0 h 144"/>
                <a:gd name="T2" fmla="*/ 5 w 18"/>
                <a:gd name="T3" fmla="*/ 51 h 144"/>
                <a:gd name="T4" fmla="*/ 6 w 18"/>
                <a:gd name="T5" fmla="*/ 105 h 144"/>
                <a:gd name="T6" fmla="*/ 15 w 18"/>
                <a:gd name="T7" fmla="*/ 218 h 144"/>
                <a:gd name="T8" fmla="*/ 24 w 18"/>
                <a:gd name="T9" fmla="*/ 321 h 144"/>
                <a:gd name="T10" fmla="*/ 37 w 18"/>
                <a:gd name="T11" fmla="*/ 369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44">
                  <a:moveTo>
                    <a:pt x="0" y="0"/>
                  </a:moveTo>
                  <a:cubicBezTo>
                    <a:pt x="3" y="6"/>
                    <a:pt x="1" y="14"/>
                    <a:pt x="2" y="20"/>
                  </a:cubicBezTo>
                  <a:cubicBezTo>
                    <a:pt x="2" y="27"/>
                    <a:pt x="3" y="34"/>
                    <a:pt x="3" y="41"/>
                  </a:cubicBezTo>
                  <a:cubicBezTo>
                    <a:pt x="4" y="56"/>
                    <a:pt x="6" y="70"/>
                    <a:pt x="7" y="85"/>
                  </a:cubicBezTo>
                  <a:cubicBezTo>
                    <a:pt x="8" y="99"/>
                    <a:pt x="9" y="112"/>
                    <a:pt x="12" y="126"/>
                  </a:cubicBezTo>
                  <a:cubicBezTo>
                    <a:pt x="13" y="131"/>
                    <a:pt x="15" y="141"/>
                    <a:pt x="18" y="144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9" name="Freeform 22">
              <a:extLst>
                <a:ext uri="{FF2B5EF4-FFF2-40B4-BE49-F238E27FC236}">
                  <a16:creationId xmlns:a16="http://schemas.microsoft.com/office/drawing/2014/main" id="{6FBD85A2-B466-4C7F-BA08-583035FC5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1067"/>
              <a:ext cx="23" cy="200"/>
            </a:xfrm>
            <a:custGeom>
              <a:avLst/>
              <a:gdLst>
                <a:gd name="T0" fmla="*/ 23 w 18"/>
                <a:gd name="T1" fmla="*/ 0 h 146"/>
                <a:gd name="T2" fmla="*/ 37 w 18"/>
                <a:gd name="T3" fmla="*/ 112 h 146"/>
                <a:gd name="T4" fmla="*/ 28 w 18"/>
                <a:gd name="T5" fmla="*/ 218 h 146"/>
                <a:gd name="T6" fmla="*/ 0 w 18"/>
                <a:gd name="T7" fmla="*/ 374 h 146"/>
                <a:gd name="T8" fmla="*/ 0 w 18"/>
                <a:gd name="T9" fmla="*/ 37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46">
                  <a:moveTo>
                    <a:pt x="11" y="0"/>
                  </a:moveTo>
                  <a:cubicBezTo>
                    <a:pt x="12" y="15"/>
                    <a:pt x="18" y="29"/>
                    <a:pt x="18" y="44"/>
                  </a:cubicBezTo>
                  <a:cubicBezTo>
                    <a:pt x="18" y="58"/>
                    <a:pt x="15" y="72"/>
                    <a:pt x="13" y="85"/>
                  </a:cubicBezTo>
                  <a:cubicBezTo>
                    <a:pt x="11" y="105"/>
                    <a:pt x="3" y="125"/>
                    <a:pt x="0" y="145"/>
                  </a:cubicBezTo>
                  <a:cubicBezTo>
                    <a:pt x="0" y="146"/>
                    <a:pt x="0" y="145"/>
                    <a:pt x="0" y="144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0" name="Freeform 23">
              <a:extLst>
                <a:ext uri="{FF2B5EF4-FFF2-40B4-BE49-F238E27FC236}">
                  <a16:creationId xmlns:a16="http://schemas.microsoft.com/office/drawing/2014/main" id="{6B916085-2257-4B68-88D1-E13EAEC52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" y="1826"/>
              <a:ext cx="1905" cy="1106"/>
            </a:xfrm>
            <a:custGeom>
              <a:avLst/>
              <a:gdLst>
                <a:gd name="T0" fmla="*/ 0 w 1484"/>
                <a:gd name="T1" fmla="*/ 174 h 808"/>
                <a:gd name="T2" fmla="*/ 383 w 1484"/>
                <a:gd name="T3" fmla="*/ 10 h 808"/>
                <a:gd name="T4" fmla="*/ 448 w 1484"/>
                <a:gd name="T5" fmla="*/ 558 h 808"/>
                <a:gd name="T6" fmla="*/ 670 w 1484"/>
                <a:gd name="T7" fmla="*/ 1035 h 808"/>
                <a:gd name="T8" fmla="*/ 865 w 1484"/>
                <a:gd name="T9" fmla="*/ 1322 h 808"/>
                <a:gd name="T10" fmla="*/ 1053 w 1484"/>
                <a:gd name="T11" fmla="*/ 1599 h 808"/>
                <a:gd name="T12" fmla="*/ 1295 w 1484"/>
                <a:gd name="T13" fmla="*/ 1799 h 808"/>
                <a:gd name="T14" fmla="*/ 1416 w 1484"/>
                <a:gd name="T15" fmla="*/ 1920 h 808"/>
                <a:gd name="T16" fmla="*/ 1598 w 1484"/>
                <a:gd name="T17" fmla="*/ 1926 h 808"/>
                <a:gd name="T18" fmla="*/ 1765 w 1484"/>
                <a:gd name="T19" fmla="*/ 1864 h 808"/>
                <a:gd name="T20" fmla="*/ 2053 w 1484"/>
                <a:gd name="T21" fmla="*/ 1667 h 808"/>
                <a:gd name="T22" fmla="*/ 2270 w 1484"/>
                <a:gd name="T23" fmla="*/ 1523 h 808"/>
                <a:gd name="T24" fmla="*/ 2444 w 1484"/>
                <a:gd name="T25" fmla="*/ 1246 h 808"/>
                <a:gd name="T26" fmla="*/ 2685 w 1484"/>
                <a:gd name="T27" fmla="*/ 705 h 808"/>
                <a:gd name="T28" fmla="*/ 2771 w 1484"/>
                <a:gd name="T29" fmla="*/ 0 h 808"/>
                <a:gd name="T30" fmla="*/ 3139 w 1484"/>
                <a:gd name="T31" fmla="*/ 177 h 808"/>
                <a:gd name="T32" fmla="*/ 2707 w 1484"/>
                <a:gd name="T33" fmla="*/ 875 h 808"/>
                <a:gd name="T34" fmla="*/ 2626 w 1484"/>
                <a:gd name="T35" fmla="*/ 1266 h 808"/>
                <a:gd name="T36" fmla="*/ 2403 w 1484"/>
                <a:gd name="T37" fmla="*/ 1681 h 808"/>
                <a:gd name="T38" fmla="*/ 2186 w 1484"/>
                <a:gd name="T39" fmla="*/ 1829 h 808"/>
                <a:gd name="T40" fmla="*/ 1842 w 1484"/>
                <a:gd name="T41" fmla="*/ 2033 h 808"/>
                <a:gd name="T42" fmla="*/ 1561 w 1484"/>
                <a:gd name="T43" fmla="*/ 2018 h 808"/>
                <a:gd name="T44" fmla="*/ 1303 w 1484"/>
                <a:gd name="T45" fmla="*/ 2057 h 808"/>
                <a:gd name="T46" fmla="*/ 1149 w 1484"/>
                <a:gd name="T47" fmla="*/ 2022 h 808"/>
                <a:gd name="T48" fmla="*/ 945 w 1484"/>
                <a:gd name="T49" fmla="*/ 1814 h 808"/>
                <a:gd name="T50" fmla="*/ 768 w 1484"/>
                <a:gd name="T51" fmla="*/ 1563 h 808"/>
                <a:gd name="T52" fmla="*/ 533 w 1484"/>
                <a:gd name="T53" fmla="*/ 1195 h 808"/>
                <a:gd name="T54" fmla="*/ 0 w 1484"/>
                <a:gd name="T55" fmla="*/ 174 h 80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484" h="808">
                  <a:moveTo>
                    <a:pt x="0" y="68"/>
                  </a:moveTo>
                  <a:cubicBezTo>
                    <a:pt x="0" y="68"/>
                    <a:pt x="109" y="66"/>
                    <a:pt x="181" y="4"/>
                  </a:cubicBezTo>
                  <a:cubicBezTo>
                    <a:pt x="181" y="4"/>
                    <a:pt x="195" y="181"/>
                    <a:pt x="212" y="218"/>
                  </a:cubicBezTo>
                  <a:cubicBezTo>
                    <a:pt x="228" y="256"/>
                    <a:pt x="262" y="383"/>
                    <a:pt x="317" y="403"/>
                  </a:cubicBezTo>
                  <a:cubicBezTo>
                    <a:pt x="373" y="424"/>
                    <a:pt x="409" y="470"/>
                    <a:pt x="409" y="516"/>
                  </a:cubicBezTo>
                  <a:cubicBezTo>
                    <a:pt x="409" y="563"/>
                    <a:pt x="434" y="623"/>
                    <a:pt x="498" y="623"/>
                  </a:cubicBezTo>
                  <a:cubicBezTo>
                    <a:pt x="562" y="623"/>
                    <a:pt x="587" y="646"/>
                    <a:pt x="612" y="701"/>
                  </a:cubicBezTo>
                  <a:cubicBezTo>
                    <a:pt x="637" y="756"/>
                    <a:pt x="655" y="749"/>
                    <a:pt x="669" y="749"/>
                  </a:cubicBezTo>
                  <a:cubicBezTo>
                    <a:pt x="684" y="749"/>
                    <a:pt x="737" y="747"/>
                    <a:pt x="756" y="751"/>
                  </a:cubicBezTo>
                  <a:cubicBezTo>
                    <a:pt x="774" y="755"/>
                    <a:pt x="822" y="739"/>
                    <a:pt x="834" y="727"/>
                  </a:cubicBezTo>
                  <a:cubicBezTo>
                    <a:pt x="847" y="714"/>
                    <a:pt x="893" y="633"/>
                    <a:pt x="971" y="650"/>
                  </a:cubicBezTo>
                  <a:cubicBezTo>
                    <a:pt x="1049" y="666"/>
                    <a:pt x="1065" y="630"/>
                    <a:pt x="1073" y="594"/>
                  </a:cubicBezTo>
                  <a:cubicBezTo>
                    <a:pt x="1080" y="557"/>
                    <a:pt x="1099" y="515"/>
                    <a:pt x="1155" y="486"/>
                  </a:cubicBezTo>
                  <a:cubicBezTo>
                    <a:pt x="1210" y="457"/>
                    <a:pt x="1247" y="343"/>
                    <a:pt x="1270" y="275"/>
                  </a:cubicBezTo>
                  <a:cubicBezTo>
                    <a:pt x="1292" y="207"/>
                    <a:pt x="1330" y="52"/>
                    <a:pt x="1310" y="0"/>
                  </a:cubicBezTo>
                  <a:cubicBezTo>
                    <a:pt x="1310" y="0"/>
                    <a:pt x="1384" y="65"/>
                    <a:pt x="1484" y="69"/>
                  </a:cubicBezTo>
                  <a:cubicBezTo>
                    <a:pt x="1484" y="69"/>
                    <a:pt x="1360" y="122"/>
                    <a:pt x="1280" y="341"/>
                  </a:cubicBezTo>
                  <a:cubicBezTo>
                    <a:pt x="1250" y="426"/>
                    <a:pt x="1242" y="458"/>
                    <a:pt x="1242" y="494"/>
                  </a:cubicBezTo>
                  <a:cubicBezTo>
                    <a:pt x="1242" y="530"/>
                    <a:pt x="1258" y="645"/>
                    <a:pt x="1136" y="655"/>
                  </a:cubicBezTo>
                  <a:cubicBezTo>
                    <a:pt x="1024" y="665"/>
                    <a:pt x="1034" y="713"/>
                    <a:pt x="1034" y="713"/>
                  </a:cubicBezTo>
                  <a:cubicBezTo>
                    <a:pt x="1034" y="713"/>
                    <a:pt x="1003" y="796"/>
                    <a:pt x="871" y="793"/>
                  </a:cubicBezTo>
                  <a:cubicBezTo>
                    <a:pt x="819" y="791"/>
                    <a:pt x="784" y="776"/>
                    <a:pt x="738" y="787"/>
                  </a:cubicBezTo>
                  <a:cubicBezTo>
                    <a:pt x="691" y="798"/>
                    <a:pt x="636" y="808"/>
                    <a:pt x="616" y="802"/>
                  </a:cubicBezTo>
                  <a:cubicBezTo>
                    <a:pt x="596" y="797"/>
                    <a:pt x="567" y="793"/>
                    <a:pt x="543" y="788"/>
                  </a:cubicBezTo>
                  <a:cubicBezTo>
                    <a:pt x="519" y="784"/>
                    <a:pt x="459" y="779"/>
                    <a:pt x="446" y="707"/>
                  </a:cubicBezTo>
                  <a:cubicBezTo>
                    <a:pt x="432" y="634"/>
                    <a:pt x="411" y="627"/>
                    <a:pt x="363" y="609"/>
                  </a:cubicBezTo>
                  <a:cubicBezTo>
                    <a:pt x="315" y="591"/>
                    <a:pt x="251" y="576"/>
                    <a:pt x="252" y="466"/>
                  </a:cubicBezTo>
                  <a:cubicBezTo>
                    <a:pt x="254" y="357"/>
                    <a:pt x="107" y="104"/>
                    <a:pt x="0" y="68"/>
                  </a:cubicBezTo>
                  <a:close/>
                </a:path>
              </a:pathLst>
            </a:custGeom>
            <a:solidFill>
              <a:srgbClr val="DD8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1" name="Freeform 24">
              <a:extLst>
                <a:ext uri="{FF2B5EF4-FFF2-40B4-BE49-F238E27FC236}">
                  <a16:creationId xmlns:a16="http://schemas.microsoft.com/office/drawing/2014/main" id="{216FC68B-56FF-419A-B0D2-98627D2C0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" y="1501"/>
              <a:ext cx="658" cy="1346"/>
            </a:xfrm>
            <a:custGeom>
              <a:avLst/>
              <a:gdLst>
                <a:gd name="T0" fmla="*/ 554 w 512"/>
                <a:gd name="T1" fmla="*/ 0 h 983"/>
                <a:gd name="T2" fmla="*/ 129 w 512"/>
                <a:gd name="T3" fmla="*/ 878 h 983"/>
                <a:gd name="T4" fmla="*/ 96 w 512"/>
                <a:gd name="T5" fmla="*/ 2288 h 983"/>
                <a:gd name="T6" fmla="*/ 459 w 512"/>
                <a:gd name="T7" fmla="*/ 2514 h 983"/>
                <a:gd name="T8" fmla="*/ 943 w 512"/>
                <a:gd name="T9" fmla="*/ 2424 h 983"/>
                <a:gd name="T10" fmla="*/ 1082 w 512"/>
                <a:gd name="T11" fmla="*/ 2002 h 983"/>
                <a:gd name="T12" fmla="*/ 1026 w 512"/>
                <a:gd name="T13" fmla="*/ 1000 h 983"/>
                <a:gd name="T14" fmla="*/ 554 w 512"/>
                <a:gd name="T15" fmla="*/ 0 h 9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2" h="983">
                  <a:moveTo>
                    <a:pt x="261" y="0"/>
                  </a:moveTo>
                  <a:cubicBezTo>
                    <a:pt x="261" y="0"/>
                    <a:pt x="107" y="136"/>
                    <a:pt x="61" y="342"/>
                  </a:cubicBezTo>
                  <a:cubicBezTo>
                    <a:pt x="16" y="547"/>
                    <a:pt x="0" y="798"/>
                    <a:pt x="45" y="891"/>
                  </a:cubicBezTo>
                  <a:cubicBezTo>
                    <a:pt x="90" y="983"/>
                    <a:pt x="156" y="977"/>
                    <a:pt x="216" y="979"/>
                  </a:cubicBezTo>
                  <a:cubicBezTo>
                    <a:pt x="275" y="981"/>
                    <a:pt x="403" y="971"/>
                    <a:pt x="444" y="944"/>
                  </a:cubicBezTo>
                  <a:cubicBezTo>
                    <a:pt x="485" y="918"/>
                    <a:pt x="512" y="852"/>
                    <a:pt x="510" y="780"/>
                  </a:cubicBezTo>
                  <a:cubicBezTo>
                    <a:pt x="508" y="708"/>
                    <a:pt x="502" y="451"/>
                    <a:pt x="483" y="389"/>
                  </a:cubicBezTo>
                  <a:cubicBezTo>
                    <a:pt x="465" y="327"/>
                    <a:pt x="345" y="35"/>
                    <a:pt x="261" y="0"/>
                  </a:cubicBezTo>
                  <a:close/>
                </a:path>
              </a:pathLst>
            </a:custGeom>
            <a:solidFill>
              <a:srgbClr val="DE5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2" name="Freeform 25">
              <a:extLst>
                <a:ext uri="{FF2B5EF4-FFF2-40B4-BE49-F238E27FC236}">
                  <a16:creationId xmlns:a16="http://schemas.microsoft.com/office/drawing/2014/main" id="{8EE547C5-940B-4AC9-84DB-F6EA6E5A3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2" y="1557"/>
              <a:ext cx="486" cy="1053"/>
            </a:xfrm>
            <a:custGeom>
              <a:avLst/>
              <a:gdLst>
                <a:gd name="T0" fmla="*/ 753 w 379"/>
                <a:gd name="T1" fmla="*/ 451 h 769"/>
                <a:gd name="T2" fmla="*/ 491 w 379"/>
                <a:gd name="T3" fmla="*/ 459 h 769"/>
                <a:gd name="T4" fmla="*/ 255 w 379"/>
                <a:gd name="T5" fmla="*/ 960 h 769"/>
                <a:gd name="T6" fmla="*/ 187 w 379"/>
                <a:gd name="T7" fmla="*/ 1646 h 769"/>
                <a:gd name="T8" fmla="*/ 180 w 379"/>
                <a:gd name="T9" fmla="*/ 1975 h 769"/>
                <a:gd name="T10" fmla="*/ 544 w 379"/>
                <a:gd name="T11" fmla="*/ 0 h 769"/>
                <a:gd name="T12" fmla="*/ 799 w 379"/>
                <a:gd name="T13" fmla="*/ 494 h 769"/>
                <a:gd name="T14" fmla="*/ 753 w 379"/>
                <a:gd name="T15" fmla="*/ 451 h 7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9" h="769">
                  <a:moveTo>
                    <a:pt x="357" y="175"/>
                  </a:moveTo>
                  <a:cubicBezTo>
                    <a:pt x="316" y="147"/>
                    <a:pt x="274" y="153"/>
                    <a:pt x="233" y="179"/>
                  </a:cubicBezTo>
                  <a:cubicBezTo>
                    <a:pt x="165" y="223"/>
                    <a:pt x="138" y="300"/>
                    <a:pt x="121" y="374"/>
                  </a:cubicBezTo>
                  <a:cubicBezTo>
                    <a:pt x="101" y="459"/>
                    <a:pt x="93" y="554"/>
                    <a:pt x="89" y="641"/>
                  </a:cubicBezTo>
                  <a:cubicBezTo>
                    <a:pt x="87" y="682"/>
                    <a:pt x="82" y="728"/>
                    <a:pt x="85" y="769"/>
                  </a:cubicBezTo>
                  <a:cubicBezTo>
                    <a:pt x="85" y="769"/>
                    <a:pt x="0" y="278"/>
                    <a:pt x="258" y="0"/>
                  </a:cubicBezTo>
                  <a:cubicBezTo>
                    <a:pt x="258" y="0"/>
                    <a:pt x="348" y="88"/>
                    <a:pt x="379" y="193"/>
                  </a:cubicBezTo>
                  <a:lnTo>
                    <a:pt x="357" y="175"/>
                  </a:lnTo>
                  <a:close/>
                </a:path>
              </a:pathLst>
            </a:custGeom>
            <a:solidFill>
              <a:srgbClr val="D34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3" name="Freeform 26">
              <a:extLst>
                <a:ext uri="{FF2B5EF4-FFF2-40B4-BE49-F238E27FC236}">
                  <a16:creationId xmlns:a16="http://schemas.microsoft.com/office/drawing/2014/main" id="{432B18C2-8BBD-4513-9435-1727BDC52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1335"/>
              <a:ext cx="778" cy="1342"/>
            </a:xfrm>
            <a:custGeom>
              <a:avLst/>
              <a:gdLst>
                <a:gd name="T0" fmla="*/ 1225 w 606"/>
                <a:gd name="T1" fmla="*/ 279 h 980"/>
                <a:gd name="T2" fmla="*/ 832 w 606"/>
                <a:gd name="T3" fmla="*/ 1300 h 980"/>
                <a:gd name="T4" fmla="*/ 793 w 606"/>
                <a:gd name="T5" fmla="*/ 2448 h 980"/>
                <a:gd name="T6" fmla="*/ 678 w 606"/>
                <a:gd name="T7" fmla="*/ 2517 h 980"/>
                <a:gd name="T8" fmla="*/ 460 w 606"/>
                <a:gd name="T9" fmla="*/ 2294 h 980"/>
                <a:gd name="T10" fmla="*/ 35 w 606"/>
                <a:gd name="T11" fmla="*/ 1264 h 980"/>
                <a:gd name="T12" fmla="*/ 0 w 606"/>
                <a:gd name="T13" fmla="*/ 994 h 980"/>
                <a:gd name="T14" fmla="*/ 1021 w 606"/>
                <a:gd name="T15" fmla="*/ 36 h 980"/>
                <a:gd name="T16" fmla="*/ 1225 w 606"/>
                <a:gd name="T17" fmla="*/ 279 h 9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6" h="980">
                  <a:moveTo>
                    <a:pt x="579" y="109"/>
                  </a:moveTo>
                  <a:cubicBezTo>
                    <a:pt x="579" y="109"/>
                    <a:pt x="419" y="340"/>
                    <a:pt x="393" y="506"/>
                  </a:cubicBezTo>
                  <a:cubicBezTo>
                    <a:pt x="367" y="673"/>
                    <a:pt x="375" y="954"/>
                    <a:pt x="375" y="954"/>
                  </a:cubicBezTo>
                  <a:cubicBezTo>
                    <a:pt x="320" y="980"/>
                    <a:pt x="320" y="980"/>
                    <a:pt x="320" y="980"/>
                  </a:cubicBezTo>
                  <a:cubicBezTo>
                    <a:pt x="217" y="893"/>
                    <a:pt x="217" y="893"/>
                    <a:pt x="217" y="893"/>
                  </a:cubicBezTo>
                  <a:cubicBezTo>
                    <a:pt x="217" y="893"/>
                    <a:pt x="31" y="557"/>
                    <a:pt x="16" y="492"/>
                  </a:cubicBezTo>
                  <a:cubicBezTo>
                    <a:pt x="2" y="427"/>
                    <a:pt x="0" y="387"/>
                    <a:pt x="0" y="387"/>
                  </a:cubicBezTo>
                  <a:cubicBezTo>
                    <a:pt x="0" y="387"/>
                    <a:pt x="359" y="28"/>
                    <a:pt x="482" y="14"/>
                  </a:cubicBezTo>
                  <a:cubicBezTo>
                    <a:pt x="606" y="0"/>
                    <a:pt x="596" y="43"/>
                    <a:pt x="579" y="109"/>
                  </a:cubicBezTo>
                  <a:close/>
                </a:path>
              </a:pathLst>
            </a:custGeom>
            <a:solidFill>
              <a:srgbClr val="ED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4" name="Freeform 27">
              <a:extLst>
                <a:ext uri="{FF2B5EF4-FFF2-40B4-BE49-F238E27FC236}">
                  <a16:creationId xmlns:a16="http://schemas.microsoft.com/office/drawing/2014/main" id="{FD774813-D542-4360-B9F1-8082CD639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1397"/>
              <a:ext cx="768" cy="1209"/>
            </a:xfrm>
            <a:custGeom>
              <a:avLst/>
              <a:gdLst>
                <a:gd name="T0" fmla="*/ 1266 w 598"/>
                <a:gd name="T1" fmla="*/ 168 h 883"/>
                <a:gd name="T2" fmla="*/ 1142 w 598"/>
                <a:gd name="T3" fmla="*/ 203 h 883"/>
                <a:gd name="T4" fmla="*/ 1027 w 598"/>
                <a:gd name="T5" fmla="*/ 193 h 883"/>
                <a:gd name="T6" fmla="*/ 894 w 598"/>
                <a:gd name="T7" fmla="*/ 298 h 883"/>
                <a:gd name="T8" fmla="*/ 747 w 598"/>
                <a:gd name="T9" fmla="*/ 444 h 883"/>
                <a:gd name="T10" fmla="*/ 457 w 598"/>
                <a:gd name="T11" fmla="*/ 801 h 883"/>
                <a:gd name="T12" fmla="*/ 333 w 598"/>
                <a:gd name="T13" fmla="*/ 904 h 883"/>
                <a:gd name="T14" fmla="*/ 301 w 598"/>
                <a:gd name="T15" fmla="*/ 1072 h 883"/>
                <a:gd name="T16" fmla="*/ 358 w 598"/>
                <a:gd name="T17" fmla="*/ 1371 h 883"/>
                <a:gd name="T18" fmla="*/ 515 w 598"/>
                <a:gd name="T19" fmla="*/ 1540 h 883"/>
                <a:gd name="T20" fmla="*/ 650 w 598"/>
                <a:gd name="T21" fmla="*/ 1809 h 883"/>
                <a:gd name="T22" fmla="*/ 678 w 598"/>
                <a:gd name="T23" fmla="*/ 2148 h 883"/>
                <a:gd name="T24" fmla="*/ 616 w 598"/>
                <a:gd name="T25" fmla="*/ 2265 h 883"/>
                <a:gd name="T26" fmla="*/ 506 w 598"/>
                <a:gd name="T27" fmla="*/ 2148 h 883"/>
                <a:gd name="T28" fmla="*/ 396 w 598"/>
                <a:gd name="T29" fmla="*/ 1996 h 883"/>
                <a:gd name="T30" fmla="*/ 149 w 598"/>
                <a:gd name="T31" fmla="*/ 1483 h 883"/>
                <a:gd name="T32" fmla="*/ 39 w 598"/>
                <a:gd name="T33" fmla="*/ 950 h 883"/>
                <a:gd name="T34" fmla="*/ 231 w 598"/>
                <a:gd name="T35" fmla="*/ 598 h 883"/>
                <a:gd name="T36" fmla="*/ 545 w 598"/>
                <a:gd name="T37" fmla="*/ 331 h 883"/>
                <a:gd name="T38" fmla="*/ 841 w 598"/>
                <a:gd name="T39" fmla="*/ 103 h 883"/>
                <a:gd name="T40" fmla="*/ 1089 w 598"/>
                <a:gd name="T41" fmla="*/ 0 h 883"/>
                <a:gd name="T42" fmla="*/ 1209 w 598"/>
                <a:gd name="T43" fmla="*/ 36 h 883"/>
                <a:gd name="T44" fmla="*/ 1257 w 598"/>
                <a:gd name="T45" fmla="*/ 116 h 8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98" h="883">
                  <a:moveTo>
                    <a:pt x="598" y="66"/>
                  </a:moveTo>
                  <a:cubicBezTo>
                    <a:pt x="578" y="68"/>
                    <a:pt x="560" y="78"/>
                    <a:pt x="539" y="79"/>
                  </a:cubicBezTo>
                  <a:cubicBezTo>
                    <a:pt x="520" y="80"/>
                    <a:pt x="502" y="73"/>
                    <a:pt x="485" y="75"/>
                  </a:cubicBezTo>
                  <a:cubicBezTo>
                    <a:pt x="461" y="77"/>
                    <a:pt x="441" y="102"/>
                    <a:pt x="422" y="116"/>
                  </a:cubicBezTo>
                  <a:cubicBezTo>
                    <a:pt x="398" y="135"/>
                    <a:pt x="375" y="152"/>
                    <a:pt x="353" y="173"/>
                  </a:cubicBezTo>
                  <a:cubicBezTo>
                    <a:pt x="305" y="217"/>
                    <a:pt x="264" y="267"/>
                    <a:pt x="216" y="312"/>
                  </a:cubicBezTo>
                  <a:cubicBezTo>
                    <a:pt x="198" y="329"/>
                    <a:pt x="179" y="340"/>
                    <a:pt x="157" y="352"/>
                  </a:cubicBezTo>
                  <a:cubicBezTo>
                    <a:pt x="124" y="369"/>
                    <a:pt x="136" y="384"/>
                    <a:pt x="142" y="418"/>
                  </a:cubicBezTo>
                  <a:cubicBezTo>
                    <a:pt x="148" y="456"/>
                    <a:pt x="151" y="500"/>
                    <a:pt x="169" y="534"/>
                  </a:cubicBezTo>
                  <a:cubicBezTo>
                    <a:pt x="186" y="569"/>
                    <a:pt x="213" y="580"/>
                    <a:pt x="243" y="600"/>
                  </a:cubicBezTo>
                  <a:cubicBezTo>
                    <a:pt x="284" y="629"/>
                    <a:pt x="297" y="657"/>
                    <a:pt x="307" y="705"/>
                  </a:cubicBezTo>
                  <a:cubicBezTo>
                    <a:pt x="315" y="745"/>
                    <a:pt x="327" y="796"/>
                    <a:pt x="320" y="837"/>
                  </a:cubicBezTo>
                  <a:cubicBezTo>
                    <a:pt x="318" y="853"/>
                    <a:pt x="309" y="883"/>
                    <a:pt x="291" y="882"/>
                  </a:cubicBezTo>
                  <a:cubicBezTo>
                    <a:pt x="279" y="882"/>
                    <a:pt x="248" y="846"/>
                    <a:pt x="239" y="837"/>
                  </a:cubicBezTo>
                  <a:cubicBezTo>
                    <a:pt x="221" y="819"/>
                    <a:pt x="204" y="798"/>
                    <a:pt x="187" y="778"/>
                  </a:cubicBezTo>
                  <a:cubicBezTo>
                    <a:pt x="136" y="720"/>
                    <a:pt x="100" y="649"/>
                    <a:pt x="70" y="578"/>
                  </a:cubicBezTo>
                  <a:cubicBezTo>
                    <a:pt x="46" y="520"/>
                    <a:pt x="0" y="435"/>
                    <a:pt x="18" y="370"/>
                  </a:cubicBezTo>
                  <a:cubicBezTo>
                    <a:pt x="32" y="323"/>
                    <a:pt x="74" y="268"/>
                    <a:pt x="109" y="233"/>
                  </a:cubicBezTo>
                  <a:cubicBezTo>
                    <a:pt x="151" y="191"/>
                    <a:pt x="208" y="160"/>
                    <a:pt x="257" y="129"/>
                  </a:cubicBezTo>
                  <a:cubicBezTo>
                    <a:pt x="304" y="99"/>
                    <a:pt x="348" y="67"/>
                    <a:pt x="397" y="40"/>
                  </a:cubicBezTo>
                  <a:cubicBezTo>
                    <a:pt x="432" y="21"/>
                    <a:pt x="473" y="1"/>
                    <a:pt x="514" y="0"/>
                  </a:cubicBezTo>
                  <a:cubicBezTo>
                    <a:pt x="534" y="0"/>
                    <a:pt x="555" y="2"/>
                    <a:pt x="571" y="14"/>
                  </a:cubicBezTo>
                  <a:cubicBezTo>
                    <a:pt x="580" y="22"/>
                    <a:pt x="588" y="40"/>
                    <a:pt x="593" y="45"/>
                  </a:cubicBezTo>
                </a:path>
              </a:pathLst>
            </a:custGeom>
            <a:solidFill>
              <a:srgbClr val="E57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5" name="Freeform 28">
              <a:extLst>
                <a:ext uri="{FF2B5EF4-FFF2-40B4-BE49-F238E27FC236}">
                  <a16:creationId xmlns:a16="http://schemas.microsoft.com/office/drawing/2014/main" id="{BEF9A0C6-82DC-4371-BC43-697E1ED2A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" y="1457"/>
              <a:ext cx="565" cy="1116"/>
            </a:xfrm>
            <a:custGeom>
              <a:avLst/>
              <a:gdLst>
                <a:gd name="T0" fmla="*/ 932 w 440"/>
                <a:gd name="T1" fmla="*/ 0 h 815"/>
                <a:gd name="T2" fmla="*/ 858 w 440"/>
                <a:gd name="T3" fmla="*/ 157 h 815"/>
                <a:gd name="T4" fmla="*/ 352 w 440"/>
                <a:gd name="T5" fmla="*/ 589 h 815"/>
                <a:gd name="T6" fmla="*/ 152 w 440"/>
                <a:gd name="T7" fmla="*/ 760 h 815"/>
                <a:gd name="T8" fmla="*/ 196 w 440"/>
                <a:gd name="T9" fmla="*/ 1076 h 815"/>
                <a:gd name="T10" fmla="*/ 366 w 440"/>
                <a:gd name="T11" fmla="*/ 1598 h 815"/>
                <a:gd name="T12" fmla="*/ 587 w 440"/>
                <a:gd name="T13" fmla="*/ 2092 h 815"/>
                <a:gd name="T14" fmla="*/ 393 w 440"/>
                <a:gd name="T15" fmla="*/ 1808 h 815"/>
                <a:gd name="T16" fmla="*/ 42 w 440"/>
                <a:gd name="T17" fmla="*/ 1024 h 815"/>
                <a:gd name="T18" fmla="*/ 110 w 440"/>
                <a:gd name="T19" fmla="*/ 667 h 815"/>
                <a:gd name="T20" fmla="*/ 932 w 440"/>
                <a:gd name="T21" fmla="*/ 0 h 8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0" h="815">
                  <a:moveTo>
                    <a:pt x="440" y="0"/>
                  </a:moveTo>
                  <a:cubicBezTo>
                    <a:pt x="440" y="0"/>
                    <a:pt x="428" y="43"/>
                    <a:pt x="405" y="61"/>
                  </a:cubicBezTo>
                  <a:cubicBezTo>
                    <a:pt x="383" y="78"/>
                    <a:pt x="223" y="173"/>
                    <a:pt x="166" y="229"/>
                  </a:cubicBezTo>
                  <a:cubicBezTo>
                    <a:pt x="109" y="284"/>
                    <a:pt x="72" y="296"/>
                    <a:pt x="72" y="296"/>
                  </a:cubicBezTo>
                  <a:cubicBezTo>
                    <a:pt x="72" y="296"/>
                    <a:pt x="91" y="376"/>
                    <a:pt x="93" y="419"/>
                  </a:cubicBezTo>
                  <a:cubicBezTo>
                    <a:pt x="95" y="463"/>
                    <a:pt x="130" y="593"/>
                    <a:pt x="173" y="622"/>
                  </a:cubicBezTo>
                  <a:cubicBezTo>
                    <a:pt x="216" y="652"/>
                    <a:pt x="308" y="672"/>
                    <a:pt x="277" y="815"/>
                  </a:cubicBezTo>
                  <a:cubicBezTo>
                    <a:pt x="277" y="815"/>
                    <a:pt x="211" y="730"/>
                    <a:pt x="185" y="704"/>
                  </a:cubicBezTo>
                  <a:cubicBezTo>
                    <a:pt x="159" y="678"/>
                    <a:pt x="24" y="470"/>
                    <a:pt x="20" y="399"/>
                  </a:cubicBezTo>
                  <a:cubicBezTo>
                    <a:pt x="17" y="327"/>
                    <a:pt x="0" y="295"/>
                    <a:pt x="52" y="260"/>
                  </a:cubicBezTo>
                  <a:cubicBezTo>
                    <a:pt x="104" y="225"/>
                    <a:pt x="440" y="0"/>
                    <a:pt x="440" y="0"/>
                  </a:cubicBezTo>
                  <a:close/>
                </a:path>
              </a:pathLst>
            </a:custGeom>
            <a:solidFill>
              <a:srgbClr val="D26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6" name="Freeform 29">
              <a:extLst>
                <a:ext uri="{FF2B5EF4-FFF2-40B4-BE49-F238E27FC236}">
                  <a16:creationId xmlns:a16="http://schemas.microsoft.com/office/drawing/2014/main" id="{A453AE12-2E2F-432C-AB3F-034A35A5C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" y="1378"/>
              <a:ext cx="757" cy="1380"/>
            </a:xfrm>
            <a:custGeom>
              <a:avLst/>
              <a:gdLst>
                <a:gd name="T0" fmla="*/ 22 w 590"/>
                <a:gd name="T1" fmla="*/ 62 h 1008"/>
                <a:gd name="T2" fmla="*/ 0 w 590"/>
                <a:gd name="T3" fmla="*/ 315 h 1008"/>
                <a:gd name="T4" fmla="*/ 390 w 590"/>
                <a:gd name="T5" fmla="*/ 1309 h 1008"/>
                <a:gd name="T6" fmla="*/ 403 w 590"/>
                <a:gd name="T7" fmla="*/ 2331 h 1008"/>
                <a:gd name="T8" fmla="*/ 754 w 590"/>
                <a:gd name="T9" fmla="*/ 2342 h 1008"/>
                <a:gd name="T10" fmla="*/ 1080 w 590"/>
                <a:gd name="T11" fmla="*/ 1466 h 1008"/>
                <a:gd name="T12" fmla="*/ 1246 w 590"/>
                <a:gd name="T13" fmla="*/ 975 h 1008"/>
                <a:gd name="T14" fmla="*/ 680 w 590"/>
                <a:gd name="T15" fmla="*/ 367 h 1008"/>
                <a:gd name="T16" fmla="*/ 22 w 590"/>
                <a:gd name="T17" fmla="*/ 62 h 10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0" h="1008">
                  <a:moveTo>
                    <a:pt x="10" y="2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152" y="307"/>
                    <a:pt x="185" y="510"/>
                  </a:cubicBezTo>
                  <a:cubicBezTo>
                    <a:pt x="217" y="712"/>
                    <a:pt x="191" y="909"/>
                    <a:pt x="191" y="909"/>
                  </a:cubicBezTo>
                  <a:cubicBezTo>
                    <a:pt x="191" y="909"/>
                    <a:pt x="282" y="1008"/>
                    <a:pt x="357" y="913"/>
                  </a:cubicBezTo>
                  <a:cubicBezTo>
                    <a:pt x="432" y="818"/>
                    <a:pt x="488" y="607"/>
                    <a:pt x="511" y="571"/>
                  </a:cubicBezTo>
                  <a:cubicBezTo>
                    <a:pt x="533" y="534"/>
                    <a:pt x="590" y="380"/>
                    <a:pt x="590" y="380"/>
                  </a:cubicBezTo>
                  <a:cubicBezTo>
                    <a:pt x="590" y="380"/>
                    <a:pt x="353" y="198"/>
                    <a:pt x="322" y="143"/>
                  </a:cubicBezTo>
                  <a:cubicBezTo>
                    <a:pt x="292" y="89"/>
                    <a:pt x="57" y="0"/>
                    <a:pt x="10" y="24"/>
                  </a:cubicBezTo>
                  <a:close/>
                </a:path>
              </a:pathLst>
            </a:custGeom>
            <a:solidFill>
              <a:srgbClr val="ED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7" name="Freeform 30">
              <a:extLst>
                <a:ext uri="{FF2B5EF4-FFF2-40B4-BE49-F238E27FC236}">
                  <a16:creationId xmlns:a16="http://schemas.microsoft.com/office/drawing/2014/main" id="{D7E650E9-A757-48AD-AEDB-95EF212A2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1527"/>
              <a:ext cx="504" cy="939"/>
            </a:xfrm>
            <a:custGeom>
              <a:avLst/>
              <a:gdLst>
                <a:gd name="T0" fmla="*/ 334 w 392"/>
                <a:gd name="T1" fmla="*/ 167 h 686"/>
                <a:gd name="T2" fmla="*/ 150 w 392"/>
                <a:gd name="T3" fmla="*/ 75 h 686"/>
                <a:gd name="T4" fmla="*/ 58 w 392"/>
                <a:gd name="T5" fmla="*/ 111 h 686"/>
                <a:gd name="T6" fmla="*/ 225 w 392"/>
                <a:gd name="T7" fmla="*/ 401 h 686"/>
                <a:gd name="T8" fmla="*/ 363 w 392"/>
                <a:gd name="T9" fmla="*/ 910 h 686"/>
                <a:gd name="T10" fmla="*/ 411 w 392"/>
                <a:gd name="T11" fmla="*/ 1580 h 686"/>
                <a:gd name="T12" fmla="*/ 491 w 392"/>
                <a:gd name="T13" fmla="*/ 1667 h 686"/>
                <a:gd name="T14" fmla="*/ 647 w 392"/>
                <a:gd name="T15" fmla="*/ 1340 h 686"/>
                <a:gd name="T16" fmla="*/ 663 w 392"/>
                <a:gd name="T17" fmla="*/ 506 h 686"/>
                <a:gd name="T18" fmla="*/ 481 w 392"/>
                <a:gd name="T19" fmla="*/ 286 h 686"/>
                <a:gd name="T20" fmla="*/ 329 w 392"/>
                <a:gd name="T21" fmla="*/ 156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2" h="686">
                  <a:moveTo>
                    <a:pt x="157" y="65"/>
                  </a:moveTo>
                  <a:cubicBezTo>
                    <a:pt x="129" y="53"/>
                    <a:pt x="99" y="42"/>
                    <a:pt x="71" y="29"/>
                  </a:cubicBezTo>
                  <a:cubicBezTo>
                    <a:pt x="49" y="19"/>
                    <a:pt x="0" y="0"/>
                    <a:pt x="27" y="43"/>
                  </a:cubicBezTo>
                  <a:cubicBezTo>
                    <a:pt x="53" y="83"/>
                    <a:pt x="86" y="111"/>
                    <a:pt x="106" y="156"/>
                  </a:cubicBezTo>
                  <a:cubicBezTo>
                    <a:pt x="133" y="220"/>
                    <a:pt x="145" y="290"/>
                    <a:pt x="170" y="355"/>
                  </a:cubicBezTo>
                  <a:cubicBezTo>
                    <a:pt x="202" y="444"/>
                    <a:pt x="206" y="524"/>
                    <a:pt x="194" y="616"/>
                  </a:cubicBezTo>
                  <a:cubicBezTo>
                    <a:pt x="191" y="647"/>
                    <a:pt x="198" y="686"/>
                    <a:pt x="231" y="650"/>
                  </a:cubicBezTo>
                  <a:cubicBezTo>
                    <a:pt x="261" y="618"/>
                    <a:pt x="281" y="561"/>
                    <a:pt x="304" y="522"/>
                  </a:cubicBezTo>
                  <a:cubicBezTo>
                    <a:pt x="365" y="421"/>
                    <a:pt x="392" y="296"/>
                    <a:pt x="312" y="197"/>
                  </a:cubicBezTo>
                  <a:cubicBezTo>
                    <a:pt x="287" y="166"/>
                    <a:pt x="254" y="139"/>
                    <a:pt x="226" y="112"/>
                  </a:cubicBezTo>
                  <a:cubicBezTo>
                    <a:pt x="206" y="92"/>
                    <a:pt x="180" y="66"/>
                    <a:pt x="155" y="61"/>
                  </a:cubicBezTo>
                </a:path>
              </a:pathLst>
            </a:custGeom>
            <a:solidFill>
              <a:srgbClr val="EE8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8" name="Freeform 31">
              <a:extLst>
                <a:ext uri="{FF2B5EF4-FFF2-40B4-BE49-F238E27FC236}">
                  <a16:creationId xmlns:a16="http://schemas.microsoft.com/office/drawing/2014/main" id="{B511500B-5AF1-4327-B20E-2AA1AE10B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" y="1741"/>
              <a:ext cx="269" cy="501"/>
            </a:xfrm>
            <a:custGeom>
              <a:avLst/>
              <a:gdLst>
                <a:gd name="T0" fmla="*/ 77 w 210"/>
                <a:gd name="T1" fmla="*/ 103 h 366"/>
                <a:gd name="T2" fmla="*/ 211 w 210"/>
                <a:gd name="T3" fmla="*/ 486 h 366"/>
                <a:gd name="T4" fmla="*/ 247 w 210"/>
                <a:gd name="T5" fmla="*/ 660 h 366"/>
                <a:gd name="T6" fmla="*/ 264 w 210"/>
                <a:gd name="T7" fmla="*/ 834 h 366"/>
                <a:gd name="T8" fmla="*/ 398 w 210"/>
                <a:gd name="T9" fmla="*/ 695 h 366"/>
                <a:gd name="T10" fmla="*/ 416 w 210"/>
                <a:gd name="T11" fmla="*/ 375 h 366"/>
                <a:gd name="T12" fmla="*/ 173 w 210"/>
                <a:gd name="T13" fmla="*/ 21 h 366"/>
                <a:gd name="T14" fmla="*/ 69 w 210"/>
                <a:gd name="T15" fmla="*/ 107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0" h="366">
                  <a:moveTo>
                    <a:pt x="37" y="40"/>
                  </a:moveTo>
                  <a:cubicBezTo>
                    <a:pt x="61" y="90"/>
                    <a:pt x="88" y="133"/>
                    <a:pt x="101" y="189"/>
                  </a:cubicBezTo>
                  <a:cubicBezTo>
                    <a:pt x="107" y="211"/>
                    <a:pt x="115" y="234"/>
                    <a:pt x="118" y="257"/>
                  </a:cubicBezTo>
                  <a:cubicBezTo>
                    <a:pt x="121" y="278"/>
                    <a:pt x="112" y="306"/>
                    <a:pt x="126" y="325"/>
                  </a:cubicBezTo>
                  <a:cubicBezTo>
                    <a:pt x="155" y="366"/>
                    <a:pt x="180" y="295"/>
                    <a:pt x="190" y="271"/>
                  </a:cubicBezTo>
                  <a:cubicBezTo>
                    <a:pt x="207" y="231"/>
                    <a:pt x="210" y="187"/>
                    <a:pt x="198" y="146"/>
                  </a:cubicBezTo>
                  <a:cubicBezTo>
                    <a:pt x="182" y="86"/>
                    <a:pt x="141" y="27"/>
                    <a:pt x="82" y="8"/>
                  </a:cubicBezTo>
                  <a:cubicBezTo>
                    <a:pt x="57" y="0"/>
                    <a:pt x="0" y="5"/>
                    <a:pt x="33" y="42"/>
                  </a:cubicBezTo>
                </a:path>
              </a:pathLst>
            </a:custGeom>
            <a:solidFill>
              <a:srgbClr val="EE9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9" name="Freeform 32">
              <a:extLst>
                <a:ext uri="{FF2B5EF4-FFF2-40B4-BE49-F238E27FC236}">
                  <a16:creationId xmlns:a16="http://schemas.microsoft.com/office/drawing/2014/main" id="{7F9E7436-B06D-4A21-8F14-B443A10B5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1471"/>
              <a:ext cx="454" cy="1224"/>
            </a:xfrm>
            <a:custGeom>
              <a:avLst/>
              <a:gdLst>
                <a:gd name="T0" fmla="*/ 0 w 354"/>
                <a:gd name="T1" fmla="*/ 0 h 894"/>
                <a:gd name="T2" fmla="*/ 418 w 354"/>
                <a:gd name="T3" fmla="*/ 1035 h 894"/>
                <a:gd name="T4" fmla="*/ 494 w 354"/>
                <a:gd name="T5" fmla="*/ 2081 h 894"/>
                <a:gd name="T6" fmla="*/ 619 w 354"/>
                <a:gd name="T7" fmla="*/ 2240 h 894"/>
                <a:gd name="T8" fmla="*/ 746 w 354"/>
                <a:gd name="T9" fmla="*/ 1987 h 894"/>
                <a:gd name="T10" fmla="*/ 572 w 354"/>
                <a:gd name="T11" fmla="*/ 1969 h 894"/>
                <a:gd name="T12" fmla="*/ 0 w 354"/>
                <a:gd name="T13" fmla="*/ 0 h 8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4" h="894">
                  <a:moveTo>
                    <a:pt x="0" y="0"/>
                  </a:moveTo>
                  <a:cubicBezTo>
                    <a:pt x="0" y="0"/>
                    <a:pt x="154" y="192"/>
                    <a:pt x="198" y="403"/>
                  </a:cubicBezTo>
                  <a:cubicBezTo>
                    <a:pt x="242" y="613"/>
                    <a:pt x="234" y="811"/>
                    <a:pt x="234" y="811"/>
                  </a:cubicBezTo>
                  <a:cubicBezTo>
                    <a:pt x="234" y="811"/>
                    <a:pt x="252" y="894"/>
                    <a:pt x="294" y="873"/>
                  </a:cubicBezTo>
                  <a:cubicBezTo>
                    <a:pt x="294" y="873"/>
                    <a:pt x="325" y="780"/>
                    <a:pt x="354" y="774"/>
                  </a:cubicBezTo>
                  <a:cubicBezTo>
                    <a:pt x="354" y="774"/>
                    <a:pt x="263" y="824"/>
                    <a:pt x="271" y="767"/>
                  </a:cubicBezTo>
                  <a:cubicBezTo>
                    <a:pt x="278" y="709"/>
                    <a:pt x="297" y="171"/>
                    <a:pt x="0" y="0"/>
                  </a:cubicBezTo>
                  <a:close/>
                </a:path>
              </a:pathLst>
            </a:custGeom>
            <a:solidFill>
              <a:srgbClr val="E57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0" name="Freeform 33">
              <a:extLst>
                <a:ext uri="{FF2B5EF4-FFF2-40B4-BE49-F238E27FC236}">
                  <a16:creationId xmlns:a16="http://schemas.microsoft.com/office/drawing/2014/main" id="{DE531B69-1B7E-425A-B578-B39F35BDC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2142"/>
              <a:ext cx="629" cy="701"/>
            </a:xfrm>
            <a:custGeom>
              <a:avLst/>
              <a:gdLst>
                <a:gd name="T0" fmla="*/ 10 w 490"/>
                <a:gd name="T1" fmla="*/ 730 h 512"/>
                <a:gd name="T2" fmla="*/ 186 w 490"/>
                <a:gd name="T3" fmla="*/ 1246 h 512"/>
                <a:gd name="T4" fmla="*/ 460 w 490"/>
                <a:gd name="T5" fmla="*/ 1299 h 512"/>
                <a:gd name="T6" fmla="*/ 778 w 490"/>
                <a:gd name="T7" fmla="*/ 1271 h 512"/>
                <a:gd name="T8" fmla="*/ 992 w 490"/>
                <a:gd name="T9" fmla="*/ 917 h 512"/>
                <a:gd name="T10" fmla="*/ 952 w 490"/>
                <a:gd name="T11" fmla="*/ 251 h 512"/>
                <a:gd name="T12" fmla="*/ 512 w 490"/>
                <a:gd name="T13" fmla="*/ 1 h 512"/>
                <a:gd name="T14" fmla="*/ 74 w 490"/>
                <a:gd name="T15" fmla="*/ 234 h 512"/>
                <a:gd name="T16" fmla="*/ 10 w 490"/>
                <a:gd name="T17" fmla="*/ 563 h 512"/>
                <a:gd name="T18" fmla="*/ 22 w 490"/>
                <a:gd name="T19" fmla="*/ 745 h 5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0" h="512">
                  <a:moveTo>
                    <a:pt x="5" y="284"/>
                  </a:moveTo>
                  <a:cubicBezTo>
                    <a:pt x="5" y="354"/>
                    <a:pt x="15" y="452"/>
                    <a:pt x="88" y="486"/>
                  </a:cubicBezTo>
                  <a:cubicBezTo>
                    <a:pt x="129" y="505"/>
                    <a:pt x="173" y="512"/>
                    <a:pt x="217" y="506"/>
                  </a:cubicBezTo>
                  <a:cubicBezTo>
                    <a:pt x="264" y="500"/>
                    <a:pt x="322" y="508"/>
                    <a:pt x="368" y="495"/>
                  </a:cubicBezTo>
                  <a:cubicBezTo>
                    <a:pt x="428" y="477"/>
                    <a:pt x="463" y="419"/>
                    <a:pt x="469" y="357"/>
                  </a:cubicBezTo>
                  <a:cubicBezTo>
                    <a:pt x="476" y="283"/>
                    <a:pt x="490" y="166"/>
                    <a:pt x="450" y="98"/>
                  </a:cubicBezTo>
                  <a:cubicBezTo>
                    <a:pt x="407" y="25"/>
                    <a:pt x="323" y="0"/>
                    <a:pt x="242" y="1"/>
                  </a:cubicBezTo>
                  <a:cubicBezTo>
                    <a:pt x="173" y="1"/>
                    <a:pt x="67" y="24"/>
                    <a:pt x="35" y="91"/>
                  </a:cubicBezTo>
                  <a:cubicBezTo>
                    <a:pt x="15" y="131"/>
                    <a:pt x="10" y="174"/>
                    <a:pt x="5" y="219"/>
                  </a:cubicBezTo>
                  <a:cubicBezTo>
                    <a:pt x="3" y="236"/>
                    <a:pt x="0" y="275"/>
                    <a:pt x="10" y="290"/>
                  </a:cubicBezTo>
                </a:path>
              </a:pathLst>
            </a:custGeom>
            <a:solidFill>
              <a:srgbClr val="D03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1" name="Freeform 34">
              <a:extLst>
                <a:ext uri="{FF2B5EF4-FFF2-40B4-BE49-F238E27FC236}">
                  <a16:creationId xmlns:a16="http://schemas.microsoft.com/office/drawing/2014/main" id="{68451768-AA1C-4A74-92A6-CD232D50C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1489"/>
              <a:ext cx="440" cy="1226"/>
            </a:xfrm>
            <a:custGeom>
              <a:avLst/>
              <a:gdLst>
                <a:gd name="T0" fmla="*/ 110 w 343"/>
                <a:gd name="T1" fmla="*/ 0 h 896"/>
                <a:gd name="T2" fmla="*/ 591 w 343"/>
                <a:gd name="T3" fmla="*/ 1913 h 896"/>
                <a:gd name="T4" fmla="*/ 723 w 343"/>
                <a:gd name="T5" fmla="*/ 2167 h 896"/>
                <a:gd name="T6" fmla="*/ 500 w 343"/>
                <a:gd name="T7" fmla="*/ 2273 h 896"/>
                <a:gd name="T8" fmla="*/ 378 w 343"/>
                <a:gd name="T9" fmla="*/ 2150 h 896"/>
                <a:gd name="T10" fmla="*/ 0 w 343"/>
                <a:gd name="T11" fmla="*/ 85 h 896"/>
                <a:gd name="T12" fmla="*/ 110 w 343"/>
                <a:gd name="T13" fmla="*/ 0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3" h="896">
                  <a:moveTo>
                    <a:pt x="52" y="0"/>
                  </a:moveTo>
                  <a:cubicBezTo>
                    <a:pt x="52" y="0"/>
                    <a:pt x="310" y="243"/>
                    <a:pt x="280" y="747"/>
                  </a:cubicBezTo>
                  <a:cubicBezTo>
                    <a:pt x="275" y="814"/>
                    <a:pt x="290" y="832"/>
                    <a:pt x="343" y="846"/>
                  </a:cubicBezTo>
                  <a:cubicBezTo>
                    <a:pt x="343" y="846"/>
                    <a:pt x="281" y="896"/>
                    <a:pt x="237" y="887"/>
                  </a:cubicBezTo>
                  <a:cubicBezTo>
                    <a:pt x="192" y="878"/>
                    <a:pt x="179" y="839"/>
                    <a:pt x="179" y="839"/>
                  </a:cubicBezTo>
                  <a:cubicBezTo>
                    <a:pt x="179" y="839"/>
                    <a:pt x="281" y="355"/>
                    <a:pt x="0" y="33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FAD8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2" name="Freeform 35">
              <a:extLst>
                <a:ext uri="{FF2B5EF4-FFF2-40B4-BE49-F238E27FC236}">
                  <a16:creationId xmlns:a16="http://schemas.microsoft.com/office/drawing/2014/main" id="{6F462C1C-F660-47F1-85C8-382012087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" y="1489"/>
              <a:ext cx="439" cy="1226"/>
            </a:xfrm>
            <a:custGeom>
              <a:avLst/>
              <a:gdLst>
                <a:gd name="T0" fmla="*/ 616 w 342"/>
                <a:gd name="T1" fmla="*/ 0 h 896"/>
                <a:gd name="T2" fmla="*/ 133 w 342"/>
                <a:gd name="T3" fmla="*/ 1913 h 896"/>
                <a:gd name="T4" fmla="*/ 0 w 342"/>
                <a:gd name="T5" fmla="*/ 2167 h 896"/>
                <a:gd name="T6" fmla="*/ 225 w 342"/>
                <a:gd name="T7" fmla="*/ 2273 h 896"/>
                <a:gd name="T8" fmla="*/ 348 w 342"/>
                <a:gd name="T9" fmla="*/ 2150 h 896"/>
                <a:gd name="T10" fmla="*/ 724 w 342"/>
                <a:gd name="T11" fmla="*/ 85 h 896"/>
                <a:gd name="T12" fmla="*/ 616 w 342"/>
                <a:gd name="T13" fmla="*/ 0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2" h="896">
                  <a:moveTo>
                    <a:pt x="291" y="0"/>
                  </a:moveTo>
                  <a:cubicBezTo>
                    <a:pt x="291" y="0"/>
                    <a:pt x="32" y="243"/>
                    <a:pt x="63" y="747"/>
                  </a:cubicBezTo>
                  <a:cubicBezTo>
                    <a:pt x="67" y="814"/>
                    <a:pt x="53" y="832"/>
                    <a:pt x="0" y="846"/>
                  </a:cubicBezTo>
                  <a:cubicBezTo>
                    <a:pt x="0" y="846"/>
                    <a:pt x="62" y="896"/>
                    <a:pt x="106" y="887"/>
                  </a:cubicBezTo>
                  <a:cubicBezTo>
                    <a:pt x="151" y="878"/>
                    <a:pt x="164" y="839"/>
                    <a:pt x="164" y="839"/>
                  </a:cubicBezTo>
                  <a:cubicBezTo>
                    <a:pt x="164" y="839"/>
                    <a:pt x="62" y="355"/>
                    <a:pt x="342" y="33"/>
                  </a:cubicBezTo>
                  <a:lnTo>
                    <a:pt x="291" y="0"/>
                  </a:lnTo>
                  <a:close/>
                </a:path>
              </a:pathLst>
            </a:custGeom>
            <a:solidFill>
              <a:srgbClr val="FAD8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3" name="Freeform 36">
              <a:extLst>
                <a:ext uri="{FF2B5EF4-FFF2-40B4-BE49-F238E27FC236}">
                  <a16:creationId xmlns:a16="http://schemas.microsoft.com/office/drawing/2014/main" id="{605C04D6-9AE0-47AC-BD7C-6D6855A3F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2" y="2470"/>
              <a:ext cx="36" cy="133"/>
            </a:xfrm>
            <a:custGeom>
              <a:avLst/>
              <a:gdLst>
                <a:gd name="T0" fmla="*/ 59 w 28"/>
                <a:gd name="T1" fmla="*/ 250 h 97"/>
                <a:gd name="T2" fmla="*/ 0 w 28"/>
                <a:gd name="T3" fmla="*/ 0 h 9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97">
                  <a:moveTo>
                    <a:pt x="28" y="97"/>
                  </a:moveTo>
                  <a:cubicBezTo>
                    <a:pt x="7" y="68"/>
                    <a:pt x="0" y="36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4" name="Freeform 37">
              <a:extLst>
                <a:ext uri="{FF2B5EF4-FFF2-40B4-BE49-F238E27FC236}">
                  <a16:creationId xmlns:a16="http://schemas.microsoft.com/office/drawing/2014/main" id="{9D0D0E67-1DB5-49BA-9F25-3E7163583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" y="2466"/>
              <a:ext cx="48" cy="136"/>
            </a:xfrm>
            <a:custGeom>
              <a:avLst/>
              <a:gdLst>
                <a:gd name="T0" fmla="*/ 0 w 37"/>
                <a:gd name="T1" fmla="*/ 257 h 99"/>
                <a:gd name="T2" fmla="*/ 80 w 37"/>
                <a:gd name="T3" fmla="*/ 0 h 9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" h="99">
                  <a:moveTo>
                    <a:pt x="0" y="99"/>
                  </a:moveTo>
                  <a:cubicBezTo>
                    <a:pt x="25" y="75"/>
                    <a:pt x="36" y="34"/>
                    <a:pt x="37" y="0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5" name="Freeform 38">
              <a:extLst>
                <a:ext uri="{FF2B5EF4-FFF2-40B4-BE49-F238E27FC236}">
                  <a16:creationId xmlns:a16="http://schemas.microsoft.com/office/drawing/2014/main" id="{EC4805BE-4F46-45DF-82F1-78D99BD38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" y="1427"/>
              <a:ext cx="299" cy="107"/>
            </a:xfrm>
            <a:custGeom>
              <a:avLst/>
              <a:gdLst>
                <a:gd name="T0" fmla="*/ 0 w 233"/>
                <a:gd name="T1" fmla="*/ 10 h 78"/>
                <a:gd name="T2" fmla="*/ 240 w 233"/>
                <a:gd name="T3" fmla="*/ 202 h 78"/>
                <a:gd name="T4" fmla="*/ 493 w 233"/>
                <a:gd name="T5" fmla="*/ 0 h 78"/>
                <a:gd name="T6" fmla="*/ 0 w 233"/>
                <a:gd name="T7" fmla="*/ 10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" h="78">
                  <a:moveTo>
                    <a:pt x="0" y="4"/>
                  </a:moveTo>
                  <a:cubicBezTo>
                    <a:pt x="0" y="4"/>
                    <a:pt x="25" y="78"/>
                    <a:pt x="114" y="78"/>
                  </a:cubicBezTo>
                  <a:cubicBezTo>
                    <a:pt x="204" y="78"/>
                    <a:pt x="233" y="0"/>
                    <a:pt x="233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5B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6" name="Freeform 39">
              <a:extLst>
                <a:ext uri="{FF2B5EF4-FFF2-40B4-BE49-F238E27FC236}">
                  <a16:creationId xmlns:a16="http://schemas.microsoft.com/office/drawing/2014/main" id="{422728A3-A535-4F00-AD3C-0084C6FE3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" y="1852"/>
              <a:ext cx="1460" cy="967"/>
            </a:xfrm>
            <a:custGeom>
              <a:avLst/>
              <a:gdLst>
                <a:gd name="T0" fmla="*/ 0 w 1138"/>
                <a:gd name="T1" fmla="*/ 0 h 707"/>
                <a:gd name="T2" fmla="*/ 63 w 1138"/>
                <a:gd name="T3" fmla="*/ 488 h 707"/>
                <a:gd name="T4" fmla="*/ 285 w 1138"/>
                <a:gd name="T5" fmla="*/ 941 h 707"/>
                <a:gd name="T6" fmla="*/ 479 w 1138"/>
                <a:gd name="T7" fmla="*/ 1220 h 707"/>
                <a:gd name="T8" fmla="*/ 667 w 1138"/>
                <a:gd name="T9" fmla="*/ 1481 h 707"/>
                <a:gd name="T10" fmla="*/ 908 w 1138"/>
                <a:gd name="T11" fmla="*/ 1674 h 707"/>
                <a:gd name="T12" fmla="*/ 1029 w 1138"/>
                <a:gd name="T13" fmla="*/ 1790 h 707"/>
                <a:gd name="T14" fmla="*/ 1211 w 1138"/>
                <a:gd name="T15" fmla="*/ 1796 h 707"/>
                <a:gd name="T16" fmla="*/ 1377 w 1138"/>
                <a:gd name="T17" fmla="*/ 1738 h 707"/>
                <a:gd name="T18" fmla="*/ 1665 w 1138"/>
                <a:gd name="T19" fmla="*/ 1547 h 707"/>
                <a:gd name="T20" fmla="*/ 1881 w 1138"/>
                <a:gd name="T21" fmla="*/ 1410 h 707"/>
                <a:gd name="T22" fmla="*/ 2054 w 1138"/>
                <a:gd name="T23" fmla="*/ 1146 h 707"/>
                <a:gd name="T24" fmla="*/ 2298 w 1138"/>
                <a:gd name="T25" fmla="*/ 626 h 707"/>
                <a:gd name="T26" fmla="*/ 2393 w 1138"/>
                <a:gd name="T27" fmla="*/ 10 h 7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38" h="707">
                  <a:moveTo>
                    <a:pt x="0" y="0"/>
                  </a:moveTo>
                  <a:cubicBezTo>
                    <a:pt x="4" y="43"/>
                    <a:pt x="16" y="161"/>
                    <a:pt x="30" y="191"/>
                  </a:cubicBezTo>
                  <a:cubicBezTo>
                    <a:pt x="46" y="227"/>
                    <a:pt x="80" y="349"/>
                    <a:pt x="135" y="368"/>
                  </a:cubicBezTo>
                  <a:cubicBezTo>
                    <a:pt x="191" y="388"/>
                    <a:pt x="227" y="432"/>
                    <a:pt x="227" y="477"/>
                  </a:cubicBezTo>
                  <a:cubicBezTo>
                    <a:pt x="227" y="521"/>
                    <a:pt x="252" y="579"/>
                    <a:pt x="316" y="579"/>
                  </a:cubicBezTo>
                  <a:cubicBezTo>
                    <a:pt x="380" y="579"/>
                    <a:pt x="405" y="602"/>
                    <a:pt x="430" y="654"/>
                  </a:cubicBezTo>
                  <a:cubicBezTo>
                    <a:pt x="455" y="707"/>
                    <a:pt x="473" y="700"/>
                    <a:pt x="487" y="700"/>
                  </a:cubicBezTo>
                  <a:cubicBezTo>
                    <a:pt x="502" y="700"/>
                    <a:pt x="555" y="698"/>
                    <a:pt x="574" y="702"/>
                  </a:cubicBezTo>
                  <a:cubicBezTo>
                    <a:pt x="592" y="706"/>
                    <a:pt x="640" y="691"/>
                    <a:pt x="652" y="679"/>
                  </a:cubicBezTo>
                  <a:cubicBezTo>
                    <a:pt x="665" y="666"/>
                    <a:pt x="711" y="589"/>
                    <a:pt x="789" y="605"/>
                  </a:cubicBezTo>
                  <a:cubicBezTo>
                    <a:pt x="867" y="621"/>
                    <a:pt x="883" y="586"/>
                    <a:pt x="891" y="551"/>
                  </a:cubicBezTo>
                  <a:cubicBezTo>
                    <a:pt x="898" y="516"/>
                    <a:pt x="917" y="476"/>
                    <a:pt x="973" y="448"/>
                  </a:cubicBezTo>
                  <a:cubicBezTo>
                    <a:pt x="1028" y="420"/>
                    <a:pt x="1065" y="310"/>
                    <a:pt x="1088" y="245"/>
                  </a:cubicBezTo>
                  <a:cubicBezTo>
                    <a:pt x="1107" y="188"/>
                    <a:pt x="1138" y="68"/>
                    <a:pt x="1133" y="4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7" name="Freeform 40">
              <a:extLst>
                <a:ext uri="{FF2B5EF4-FFF2-40B4-BE49-F238E27FC236}">
                  <a16:creationId xmlns:a16="http://schemas.microsoft.com/office/drawing/2014/main" id="{246DE388-2AB5-42B4-990A-60C570C10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1534"/>
              <a:ext cx="361" cy="1143"/>
            </a:xfrm>
            <a:custGeom>
              <a:avLst/>
              <a:gdLst>
                <a:gd name="T0" fmla="*/ 423 w 281"/>
                <a:gd name="T1" fmla="*/ 2142 h 835"/>
                <a:gd name="T2" fmla="*/ 379 w 281"/>
                <a:gd name="T3" fmla="*/ 2067 h 835"/>
                <a:gd name="T4" fmla="*/ 0 w 281"/>
                <a:gd name="T5" fmla="*/ 0 h 8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1" h="835">
                  <a:moveTo>
                    <a:pt x="199" y="835"/>
                  </a:moveTo>
                  <a:cubicBezTo>
                    <a:pt x="184" y="822"/>
                    <a:pt x="179" y="806"/>
                    <a:pt x="179" y="806"/>
                  </a:cubicBezTo>
                  <a:cubicBezTo>
                    <a:pt x="179" y="806"/>
                    <a:pt x="281" y="322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8" name="Freeform 41">
              <a:extLst>
                <a:ext uri="{FF2B5EF4-FFF2-40B4-BE49-F238E27FC236}">
                  <a16:creationId xmlns:a16="http://schemas.microsoft.com/office/drawing/2014/main" id="{D2244587-A249-44E5-B4DD-07F93307E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" y="1509"/>
              <a:ext cx="319" cy="1126"/>
            </a:xfrm>
            <a:custGeom>
              <a:avLst/>
              <a:gdLst>
                <a:gd name="T0" fmla="*/ 0 w 249"/>
                <a:gd name="T1" fmla="*/ 0 h 822"/>
                <a:gd name="T2" fmla="*/ 450 w 249"/>
                <a:gd name="T3" fmla="*/ 1882 h 822"/>
                <a:gd name="T4" fmla="*/ 524 w 249"/>
                <a:gd name="T5" fmla="*/ 2112 h 8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9" h="822">
                  <a:moveTo>
                    <a:pt x="0" y="0"/>
                  </a:moveTo>
                  <a:cubicBezTo>
                    <a:pt x="54" y="60"/>
                    <a:pt x="240" y="300"/>
                    <a:pt x="214" y="732"/>
                  </a:cubicBezTo>
                  <a:cubicBezTo>
                    <a:pt x="210" y="785"/>
                    <a:pt x="219" y="808"/>
                    <a:pt x="249" y="822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9" name="Freeform 42">
              <a:extLst>
                <a:ext uri="{FF2B5EF4-FFF2-40B4-BE49-F238E27FC236}">
                  <a16:creationId xmlns:a16="http://schemas.microsoft.com/office/drawing/2014/main" id="{B5FEBD60-43D4-4AED-94D0-61B6EDA83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1534"/>
              <a:ext cx="359" cy="1128"/>
            </a:xfrm>
            <a:custGeom>
              <a:avLst/>
              <a:gdLst>
                <a:gd name="T0" fmla="*/ 194 w 280"/>
                <a:gd name="T1" fmla="*/ 2114 h 824"/>
                <a:gd name="T2" fmla="*/ 215 w 280"/>
                <a:gd name="T3" fmla="*/ 2067 h 824"/>
                <a:gd name="T4" fmla="*/ 590 w 280"/>
                <a:gd name="T5" fmla="*/ 0 h 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0" h="824">
                  <a:moveTo>
                    <a:pt x="92" y="824"/>
                  </a:moveTo>
                  <a:cubicBezTo>
                    <a:pt x="99" y="814"/>
                    <a:pt x="102" y="806"/>
                    <a:pt x="102" y="806"/>
                  </a:cubicBezTo>
                  <a:cubicBezTo>
                    <a:pt x="102" y="806"/>
                    <a:pt x="0" y="322"/>
                    <a:pt x="280" y="0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0" name="Freeform 43">
              <a:extLst>
                <a:ext uri="{FF2B5EF4-FFF2-40B4-BE49-F238E27FC236}">
                  <a16:creationId xmlns:a16="http://schemas.microsoft.com/office/drawing/2014/main" id="{418DDF4C-59C8-44CA-97AD-00AC25E22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" y="1509"/>
              <a:ext cx="308" cy="1115"/>
            </a:xfrm>
            <a:custGeom>
              <a:avLst/>
              <a:gdLst>
                <a:gd name="T0" fmla="*/ 507 w 240"/>
                <a:gd name="T1" fmla="*/ 0 h 814"/>
                <a:gd name="T2" fmla="*/ 54 w 240"/>
                <a:gd name="T3" fmla="*/ 1882 h 814"/>
                <a:gd name="T4" fmla="*/ 8 w 240"/>
                <a:gd name="T5" fmla="*/ 2092 h 8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814">
                  <a:moveTo>
                    <a:pt x="240" y="0"/>
                  </a:moveTo>
                  <a:cubicBezTo>
                    <a:pt x="187" y="59"/>
                    <a:pt x="0" y="299"/>
                    <a:pt x="26" y="732"/>
                  </a:cubicBezTo>
                  <a:cubicBezTo>
                    <a:pt x="29" y="776"/>
                    <a:pt x="24" y="799"/>
                    <a:pt x="4" y="814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1" name="Freeform 44">
              <a:extLst>
                <a:ext uri="{FF2B5EF4-FFF2-40B4-BE49-F238E27FC236}">
                  <a16:creationId xmlns:a16="http://schemas.microsoft.com/office/drawing/2014/main" id="{E89335F5-C9DE-483F-BBA8-A061F5F7D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1453"/>
              <a:ext cx="273" cy="81"/>
            </a:xfrm>
            <a:custGeom>
              <a:avLst/>
              <a:gdLst>
                <a:gd name="T0" fmla="*/ 0 w 213"/>
                <a:gd name="T1" fmla="*/ 14 h 59"/>
                <a:gd name="T2" fmla="*/ 218 w 213"/>
                <a:gd name="T3" fmla="*/ 152 h 59"/>
                <a:gd name="T4" fmla="*/ 449 w 213"/>
                <a:gd name="T5" fmla="*/ 0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" h="59">
                  <a:moveTo>
                    <a:pt x="0" y="5"/>
                  </a:moveTo>
                  <a:cubicBezTo>
                    <a:pt x="14" y="26"/>
                    <a:pt x="45" y="59"/>
                    <a:pt x="104" y="59"/>
                  </a:cubicBezTo>
                  <a:cubicBezTo>
                    <a:pt x="165" y="59"/>
                    <a:pt x="198" y="23"/>
                    <a:pt x="213" y="0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2" name="Freeform 45">
              <a:extLst>
                <a:ext uri="{FF2B5EF4-FFF2-40B4-BE49-F238E27FC236}">
                  <a16:creationId xmlns:a16="http://schemas.microsoft.com/office/drawing/2014/main" id="{C9E4ACD8-7B20-4B20-A995-18502EEF2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1902"/>
              <a:ext cx="356" cy="182"/>
            </a:xfrm>
            <a:custGeom>
              <a:avLst/>
              <a:gdLst>
                <a:gd name="T0" fmla="*/ 0 w 277"/>
                <a:gd name="T1" fmla="*/ 305 h 133"/>
                <a:gd name="T2" fmla="*/ 589 w 277"/>
                <a:gd name="T3" fmla="*/ 341 h 133"/>
                <a:gd name="T4" fmla="*/ 0 w 277"/>
                <a:gd name="T5" fmla="*/ 305 h 1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7" h="133">
                  <a:moveTo>
                    <a:pt x="0" y="119"/>
                  </a:moveTo>
                  <a:cubicBezTo>
                    <a:pt x="0" y="119"/>
                    <a:pt x="147" y="52"/>
                    <a:pt x="277" y="133"/>
                  </a:cubicBezTo>
                  <a:cubicBezTo>
                    <a:pt x="277" y="133"/>
                    <a:pt x="140" y="0"/>
                    <a:pt x="0" y="119"/>
                  </a:cubicBezTo>
                  <a:close/>
                </a:path>
              </a:pathLst>
            </a:custGeom>
            <a:solidFill>
              <a:srgbClr val="D34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3" name="Freeform 46">
              <a:extLst>
                <a:ext uri="{FF2B5EF4-FFF2-40B4-BE49-F238E27FC236}">
                  <a16:creationId xmlns:a16="http://schemas.microsoft.com/office/drawing/2014/main" id="{A67CD833-6475-4F8F-9A46-5B0224EAF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1810"/>
              <a:ext cx="271" cy="129"/>
            </a:xfrm>
            <a:custGeom>
              <a:avLst/>
              <a:gdLst>
                <a:gd name="T0" fmla="*/ 0 w 211"/>
                <a:gd name="T1" fmla="*/ 229 h 94"/>
                <a:gd name="T2" fmla="*/ 447 w 211"/>
                <a:gd name="T3" fmla="*/ 243 h 94"/>
                <a:gd name="T4" fmla="*/ 0 w 211"/>
                <a:gd name="T5" fmla="*/ 229 h 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1" h="94">
                  <a:moveTo>
                    <a:pt x="0" y="89"/>
                  </a:moveTo>
                  <a:cubicBezTo>
                    <a:pt x="0" y="89"/>
                    <a:pt x="117" y="34"/>
                    <a:pt x="211" y="94"/>
                  </a:cubicBezTo>
                  <a:cubicBezTo>
                    <a:pt x="211" y="94"/>
                    <a:pt x="103" y="0"/>
                    <a:pt x="0" y="89"/>
                  </a:cubicBezTo>
                  <a:close/>
                </a:path>
              </a:pathLst>
            </a:custGeom>
            <a:solidFill>
              <a:srgbClr val="D34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4" name="Freeform 47">
              <a:extLst>
                <a:ext uri="{FF2B5EF4-FFF2-40B4-BE49-F238E27FC236}">
                  <a16:creationId xmlns:a16="http://schemas.microsoft.com/office/drawing/2014/main" id="{5A2E2E85-8B6F-49F9-A203-1DAF9D2D1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" y="1687"/>
              <a:ext cx="221" cy="130"/>
            </a:xfrm>
            <a:custGeom>
              <a:avLst/>
              <a:gdLst>
                <a:gd name="T0" fmla="*/ 0 w 172"/>
                <a:gd name="T1" fmla="*/ 244 h 95"/>
                <a:gd name="T2" fmla="*/ 365 w 172"/>
                <a:gd name="T3" fmla="*/ 235 h 95"/>
                <a:gd name="T4" fmla="*/ 0 w 172"/>
                <a:gd name="T5" fmla="*/ 244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" h="95">
                  <a:moveTo>
                    <a:pt x="0" y="95"/>
                  </a:moveTo>
                  <a:cubicBezTo>
                    <a:pt x="0" y="95"/>
                    <a:pt x="62" y="33"/>
                    <a:pt x="172" y="92"/>
                  </a:cubicBezTo>
                  <a:cubicBezTo>
                    <a:pt x="172" y="92"/>
                    <a:pt x="87" y="0"/>
                    <a:pt x="0" y="95"/>
                  </a:cubicBezTo>
                  <a:close/>
                </a:path>
              </a:pathLst>
            </a:custGeom>
            <a:solidFill>
              <a:srgbClr val="D34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5" name="Freeform 48">
              <a:extLst>
                <a:ext uri="{FF2B5EF4-FFF2-40B4-BE49-F238E27FC236}">
                  <a16:creationId xmlns:a16="http://schemas.microsoft.com/office/drawing/2014/main" id="{137EA595-2463-407A-9B65-ED335E5D7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" y="2139"/>
              <a:ext cx="340" cy="142"/>
            </a:xfrm>
            <a:custGeom>
              <a:avLst/>
              <a:gdLst>
                <a:gd name="T0" fmla="*/ 0 w 265"/>
                <a:gd name="T1" fmla="*/ 257 h 104"/>
                <a:gd name="T2" fmla="*/ 559 w 265"/>
                <a:gd name="T3" fmla="*/ 265 h 104"/>
                <a:gd name="T4" fmla="*/ 0 w 265"/>
                <a:gd name="T5" fmla="*/ 265 h 1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5" h="104">
                  <a:moveTo>
                    <a:pt x="0" y="101"/>
                  </a:moveTo>
                  <a:cubicBezTo>
                    <a:pt x="0" y="101"/>
                    <a:pt x="114" y="0"/>
                    <a:pt x="265" y="104"/>
                  </a:cubicBezTo>
                  <a:cubicBezTo>
                    <a:pt x="265" y="104"/>
                    <a:pt x="110" y="40"/>
                    <a:pt x="0" y="104"/>
                  </a:cubicBezTo>
                </a:path>
              </a:pathLst>
            </a:custGeom>
            <a:solidFill>
              <a:srgbClr val="C62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6" name="Freeform 49">
              <a:extLst>
                <a:ext uri="{FF2B5EF4-FFF2-40B4-BE49-F238E27FC236}">
                  <a16:creationId xmlns:a16="http://schemas.microsoft.com/office/drawing/2014/main" id="{2273DAC4-16D1-4064-920C-30756591C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2335"/>
              <a:ext cx="336" cy="145"/>
            </a:xfrm>
            <a:custGeom>
              <a:avLst/>
              <a:gdLst>
                <a:gd name="T0" fmla="*/ 0 w 262"/>
                <a:gd name="T1" fmla="*/ 243 h 106"/>
                <a:gd name="T2" fmla="*/ 553 w 262"/>
                <a:gd name="T3" fmla="*/ 271 h 106"/>
                <a:gd name="T4" fmla="*/ 0 w 262"/>
                <a:gd name="T5" fmla="*/ 243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2" h="106">
                  <a:moveTo>
                    <a:pt x="0" y="95"/>
                  </a:moveTo>
                  <a:cubicBezTo>
                    <a:pt x="0" y="95"/>
                    <a:pt x="139" y="0"/>
                    <a:pt x="262" y="106"/>
                  </a:cubicBezTo>
                  <a:cubicBezTo>
                    <a:pt x="262" y="106"/>
                    <a:pt x="127" y="25"/>
                    <a:pt x="0" y="95"/>
                  </a:cubicBezTo>
                  <a:close/>
                </a:path>
              </a:pathLst>
            </a:custGeom>
            <a:solidFill>
              <a:srgbClr val="C62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7" name="Freeform 50">
              <a:extLst>
                <a:ext uri="{FF2B5EF4-FFF2-40B4-BE49-F238E27FC236}">
                  <a16:creationId xmlns:a16="http://schemas.microsoft.com/office/drawing/2014/main" id="{3B9BEA8D-AE42-44FC-9864-E615CF3E9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" y="1515"/>
              <a:ext cx="445" cy="725"/>
            </a:xfrm>
            <a:custGeom>
              <a:avLst/>
              <a:gdLst>
                <a:gd name="T0" fmla="*/ 736 w 346"/>
                <a:gd name="T1" fmla="*/ 70 h 530"/>
                <a:gd name="T2" fmla="*/ 585 w 346"/>
                <a:gd name="T3" fmla="*/ 320 h 530"/>
                <a:gd name="T4" fmla="*/ 460 w 346"/>
                <a:gd name="T5" fmla="*/ 631 h 530"/>
                <a:gd name="T6" fmla="*/ 349 w 346"/>
                <a:gd name="T7" fmla="*/ 1183 h 530"/>
                <a:gd name="T8" fmla="*/ 333 w 346"/>
                <a:gd name="T9" fmla="*/ 1331 h 530"/>
                <a:gd name="T10" fmla="*/ 213 w 346"/>
                <a:gd name="T11" fmla="*/ 1219 h 530"/>
                <a:gd name="T12" fmla="*/ 104 w 346"/>
                <a:gd name="T13" fmla="*/ 737 h 530"/>
                <a:gd name="T14" fmla="*/ 302 w 346"/>
                <a:gd name="T15" fmla="*/ 509 h 530"/>
                <a:gd name="T16" fmla="*/ 491 w 346"/>
                <a:gd name="T17" fmla="*/ 265 h 530"/>
                <a:gd name="T18" fmla="*/ 722 w 346"/>
                <a:gd name="T19" fmla="*/ 26 h 530"/>
                <a:gd name="T20" fmla="*/ 729 w 346"/>
                <a:gd name="T21" fmla="*/ 36 h 530"/>
                <a:gd name="T22" fmla="*/ 729 w 346"/>
                <a:gd name="T23" fmla="*/ 70 h 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46" h="530">
                  <a:moveTo>
                    <a:pt x="346" y="27"/>
                  </a:moveTo>
                  <a:cubicBezTo>
                    <a:pt x="322" y="32"/>
                    <a:pt x="289" y="102"/>
                    <a:pt x="275" y="125"/>
                  </a:cubicBezTo>
                  <a:cubicBezTo>
                    <a:pt x="250" y="163"/>
                    <a:pt x="232" y="203"/>
                    <a:pt x="216" y="246"/>
                  </a:cubicBezTo>
                  <a:cubicBezTo>
                    <a:pt x="189" y="315"/>
                    <a:pt x="171" y="389"/>
                    <a:pt x="164" y="462"/>
                  </a:cubicBezTo>
                  <a:cubicBezTo>
                    <a:pt x="163" y="474"/>
                    <a:pt x="166" y="513"/>
                    <a:pt x="156" y="520"/>
                  </a:cubicBezTo>
                  <a:cubicBezTo>
                    <a:pt x="140" y="530"/>
                    <a:pt x="111" y="485"/>
                    <a:pt x="100" y="476"/>
                  </a:cubicBezTo>
                  <a:cubicBezTo>
                    <a:pt x="48" y="431"/>
                    <a:pt x="0" y="351"/>
                    <a:pt x="49" y="288"/>
                  </a:cubicBezTo>
                  <a:cubicBezTo>
                    <a:pt x="75" y="254"/>
                    <a:pt x="113" y="229"/>
                    <a:pt x="142" y="199"/>
                  </a:cubicBezTo>
                  <a:cubicBezTo>
                    <a:pt x="172" y="168"/>
                    <a:pt x="206" y="139"/>
                    <a:pt x="231" y="104"/>
                  </a:cubicBezTo>
                  <a:cubicBezTo>
                    <a:pt x="251" y="78"/>
                    <a:pt x="298" y="0"/>
                    <a:pt x="339" y="10"/>
                  </a:cubicBezTo>
                  <a:cubicBezTo>
                    <a:pt x="340" y="11"/>
                    <a:pt x="342" y="13"/>
                    <a:pt x="343" y="14"/>
                  </a:cubicBezTo>
                  <a:cubicBezTo>
                    <a:pt x="343" y="18"/>
                    <a:pt x="344" y="23"/>
                    <a:pt x="343" y="27"/>
                  </a:cubicBezTo>
                </a:path>
              </a:pathLst>
            </a:custGeom>
            <a:solidFill>
              <a:srgbClr val="EE8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8" name="Freeform 51">
              <a:extLst>
                <a:ext uri="{FF2B5EF4-FFF2-40B4-BE49-F238E27FC236}">
                  <a16:creationId xmlns:a16="http://schemas.microsoft.com/office/drawing/2014/main" id="{3E78646E-2C3E-4AF7-8F10-672D854F7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809"/>
              <a:ext cx="135" cy="363"/>
            </a:xfrm>
            <a:custGeom>
              <a:avLst/>
              <a:gdLst>
                <a:gd name="T0" fmla="*/ 111 w 105"/>
                <a:gd name="T1" fmla="*/ 96 h 265"/>
                <a:gd name="T2" fmla="*/ 1 w 105"/>
                <a:gd name="T3" fmla="*/ 345 h 265"/>
                <a:gd name="T4" fmla="*/ 157 w 105"/>
                <a:gd name="T5" fmla="*/ 549 h 265"/>
                <a:gd name="T6" fmla="*/ 180 w 105"/>
                <a:gd name="T7" fmla="*/ 326 h 265"/>
                <a:gd name="T8" fmla="*/ 219 w 105"/>
                <a:gd name="T9" fmla="*/ 138 h 265"/>
                <a:gd name="T10" fmla="*/ 111 w 105"/>
                <a:gd name="T11" fmla="*/ 85 h 2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" h="265">
                  <a:moveTo>
                    <a:pt x="52" y="37"/>
                  </a:moveTo>
                  <a:cubicBezTo>
                    <a:pt x="34" y="70"/>
                    <a:pt x="3" y="93"/>
                    <a:pt x="1" y="134"/>
                  </a:cubicBezTo>
                  <a:cubicBezTo>
                    <a:pt x="0" y="160"/>
                    <a:pt x="57" y="265"/>
                    <a:pt x="74" y="214"/>
                  </a:cubicBezTo>
                  <a:cubicBezTo>
                    <a:pt x="83" y="188"/>
                    <a:pt x="77" y="155"/>
                    <a:pt x="85" y="127"/>
                  </a:cubicBezTo>
                  <a:cubicBezTo>
                    <a:pt x="92" y="106"/>
                    <a:pt x="105" y="77"/>
                    <a:pt x="103" y="54"/>
                  </a:cubicBezTo>
                  <a:cubicBezTo>
                    <a:pt x="102" y="33"/>
                    <a:pt x="62" y="0"/>
                    <a:pt x="52" y="33"/>
                  </a:cubicBezTo>
                </a:path>
              </a:pathLst>
            </a:custGeom>
            <a:solidFill>
              <a:srgbClr val="EE9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9" name="Freeform 52">
              <a:extLst>
                <a:ext uri="{FF2B5EF4-FFF2-40B4-BE49-F238E27FC236}">
                  <a16:creationId xmlns:a16="http://schemas.microsoft.com/office/drawing/2014/main" id="{E272A1A5-F497-4C64-B9D8-7695CB0B7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" y="1572"/>
              <a:ext cx="321" cy="913"/>
            </a:xfrm>
            <a:custGeom>
              <a:avLst/>
              <a:gdLst>
                <a:gd name="T0" fmla="*/ 0 w 250"/>
                <a:gd name="T1" fmla="*/ 0 h 667"/>
                <a:gd name="T2" fmla="*/ 377 w 250"/>
                <a:gd name="T3" fmla="*/ 1711 h 667"/>
                <a:gd name="T4" fmla="*/ 0 w 250"/>
                <a:gd name="T5" fmla="*/ 0 h 6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0" h="667">
                  <a:moveTo>
                    <a:pt x="0" y="0"/>
                  </a:moveTo>
                  <a:cubicBezTo>
                    <a:pt x="0" y="0"/>
                    <a:pt x="204" y="228"/>
                    <a:pt x="178" y="667"/>
                  </a:cubicBezTo>
                  <a:cubicBezTo>
                    <a:pt x="178" y="667"/>
                    <a:pt x="250" y="301"/>
                    <a:pt x="0" y="0"/>
                  </a:cubicBezTo>
                  <a:close/>
                </a:path>
              </a:pathLst>
            </a:custGeom>
            <a:solidFill>
              <a:srgbClr val="D26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0" name="Freeform 53">
              <a:extLst>
                <a:ext uri="{FF2B5EF4-FFF2-40B4-BE49-F238E27FC236}">
                  <a16:creationId xmlns:a16="http://schemas.microsoft.com/office/drawing/2014/main" id="{10AAA637-7730-4FA5-B2A8-628B831A8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1442"/>
              <a:ext cx="165" cy="102"/>
            </a:xfrm>
            <a:custGeom>
              <a:avLst/>
              <a:gdLst>
                <a:gd name="T0" fmla="*/ 188 w 129"/>
                <a:gd name="T1" fmla="*/ 11 h 74"/>
                <a:gd name="T2" fmla="*/ 141 w 129"/>
                <a:gd name="T3" fmla="*/ 8 h 74"/>
                <a:gd name="T4" fmla="*/ 86 w 129"/>
                <a:gd name="T5" fmla="*/ 21 h 74"/>
                <a:gd name="T6" fmla="*/ 31 w 129"/>
                <a:gd name="T7" fmla="*/ 32 h 74"/>
                <a:gd name="T8" fmla="*/ 1 w 129"/>
                <a:gd name="T9" fmla="*/ 41 h 74"/>
                <a:gd name="T10" fmla="*/ 239 w 129"/>
                <a:gd name="T11" fmla="*/ 150 h 74"/>
                <a:gd name="T12" fmla="*/ 196 w 129"/>
                <a:gd name="T13" fmla="*/ 90 h 74"/>
                <a:gd name="T14" fmla="*/ 187 w 129"/>
                <a:gd name="T15" fmla="*/ 11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9" h="74">
                  <a:moveTo>
                    <a:pt x="90" y="4"/>
                  </a:moveTo>
                  <a:cubicBezTo>
                    <a:pt x="86" y="0"/>
                    <a:pt x="72" y="3"/>
                    <a:pt x="67" y="3"/>
                  </a:cubicBezTo>
                  <a:cubicBezTo>
                    <a:pt x="58" y="4"/>
                    <a:pt x="50" y="6"/>
                    <a:pt x="41" y="8"/>
                  </a:cubicBezTo>
                  <a:cubicBezTo>
                    <a:pt x="32" y="9"/>
                    <a:pt x="24" y="10"/>
                    <a:pt x="15" y="12"/>
                  </a:cubicBezTo>
                  <a:cubicBezTo>
                    <a:pt x="12" y="12"/>
                    <a:pt x="1" y="11"/>
                    <a:pt x="1" y="16"/>
                  </a:cubicBezTo>
                  <a:cubicBezTo>
                    <a:pt x="0" y="26"/>
                    <a:pt x="43" y="74"/>
                    <a:pt x="114" y="57"/>
                  </a:cubicBezTo>
                  <a:cubicBezTo>
                    <a:pt x="129" y="53"/>
                    <a:pt x="97" y="38"/>
                    <a:pt x="94" y="34"/>
                  </a:cubicBezTo>
                  <a:cubicBezTo>
                    <a:pt x="84" y="25"/>
                    <a:pt x="87" y="14"/>
                    <a:pt x="89" y="4"/>
                  </a:cubicBezTo>
                </a:path>
              </a:pathLst>
            </a:custGeom>
            <a:solidFill>
              <a:srgbClr val="F7C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1" name="Freeform 54">
              <a:extLst>
                <a:ext uri="{FF2B5EF4-FFF2-40B4-BE49-F238E27FC236}">
                  <a16:creationId xmlns:a16="http://schemas.microsoft.com/office/drawing/2014/main" id="{B637DC4C-1170-4931-A4DE-02046C6B9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" y="1450"/>
              <a:ext cx="59" cy="57"/>
            </a:xfrm>
            <a:custGeom>
              <a:avLst/>
              <a:gdLst>
                <a:gd name="T0" fmla="*/ 10 w 46"/>
                <a:gd name="T1" fmla="*/ 110 h 41"/>
                <a:gd name="T2" fmla="*/ 59 w 46"/>
                <a:gd name="T3" fmla="*/ 70 h 41"/>
                <a:gd name="T4" fmla="*/ 97 w 46"/>
                <a:gd name="T5" fmla="*/ 21 h 41"/>
                <a:gd name="T6" fmla="*/ 0 w 46"/>
                <a:gd name="T7" fmla="*/ 1 h 41"/>
                <a:gd name="T8" fmla="*/ 30 w 46"/>
                <a:gd name="T9" fmla="*/ 54 h 41"/>
                <a:gd name="T10" fmla="*/ 10 w 46"/>
                <a:gd name="T11" fmla="*/ 11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41">
                  <a:moveTo>
                    <a:pt x="5" y="41"/>
                  </a:moveTo>
                  <a:cubicBezTo>
                    <a:pt x="12" y="38"/>
                    <a:pt x="21" y="31"/>
                    <a:pt x="28" y="26"/>
                  </a:cubicBezTo>
                  <a:cubicBezTo>
                    <a:pt x="33" y="23"/>
                    <a:pt x="46" y="14"/>
                    <a:pt x="46" y="8"/>
                  </a:cubicBezTo>
                  <a:cubicBezTo>
                    <a:pt x="46" y="1"/>
                    <a:pt x="8" y="0"/>
                    <a:pt x="0" y="1"/>
                  </a:cubicBezTo>
                  <a:cubicBezTo>
                    <a:pt x="2" y="8"/>
                    <a:pt x="13" y="11"/>
                    <a:pt x="14" y="20"/>
                  </a:cubicBezTo>
                  <a:cubicBezTo>
                    <a:pt x="15" y="28"/>
                    <a:pt x="10" y="36"/>
                    <a:pt x="5" y="41"/>
                  </a:cubicBezTo>
                </a:path>
              </a:pathLst>
            </a:custGeom>
            <a:solidFill>
              <a:srgbClr val="F1A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2" name="Freeform 55">
              <a:extLst>
                <a:ext uri="{FF2B5EF4-FFF2-40B4-BE49-F238E27FC236}">
                  <a16:creationId xmlns:a16="http://schemas.microsoft.com/office/drawing/2014/main" id="{B463B27C-B8DE-4E1B-930B-61CA36EF7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1470"/>
              <a:ext cx="131" cy="61"/>
            </a:xfrm>
            <a:custGeom>
              <a:avLst/>
              <a:gdLst>
                <a:gd name="T0" fmla="*/ 0 w 102"/>
                <a:gd name="T1" fmla="*/ 0 h 45"/>
                <a:gd name="T2" fmla="*/ 216 w 102"/>
                <a:gd name="T3" fmla="*/ 92 h 45"/>
                <a:gd name="T4" fmla="*/ 0 w 102"/>
                <a:gd name="T5" fmla="*/ 0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45">
                  <a:moveTo>
                    <a:pt x="0" y="0"/>
                  </a:moveTo>
                  <a:cubicBezTo>
                    <a:pt x="0" y="0"/>
                    <a:pt x="25" y="45"/>
                    <a:pt x="102" y="37"/>
                  </a:cubicBezTo>
                  <a:cubicBezTo>
                    <a:pt x="102" y="37"/>
                    <a:pt x="37" y="4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3" name="Oval 56">
              <a:extLst>
                <a:ext uri="{FF2B5EF4-FFF2-40B4-BE49-F238E27FC236}">
                  <a16:creationId xmlns:a16="http://schemas.microsoft.com/office/drawing/2014/main" id="{A25C59B3-0867-4F54-8E44-E3BF34796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" y="1467"/>
              <a:ext cx="9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594" name="Line 57">
              <a:extLst>
                <a:ext uri="{FF2B5EF4-FFF2-40B4-BE49-F238E27FC236}">
                  <a16:creationId xmlns:a16="http://schemas.microsoft.com/office/drawing/2014/main" id="{5D050717-BFD3-4CDB-AC32-CF13D9DB0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154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5" name="Line 58">
              <a:extLst>
                <a:ext uri="{FF2B5EF4-FFF2-40B4-BE49-F238E27FC236}">
                  <a16:creationId xmlns:a16="http://schemas.microsoft.com/office/drawing/2014/main" id="{687D5FB1-BA14-4884-87FD-AC5D0EFA95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154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6" name="Freeform 59">
              <a:extLst>
                <a:ext uri="{FF2B5EF4-FFF2-40B4-BE49-F238E27FC236}">
                  <a16:creationId xmlns:a16="http://schemas.microsoft.com/office/drawing/2014/main" id="{D345323D-7BAB-4B2F-9927-740E43881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" y="1826"/>
              <a:ext cx="1905" cy="1062"/>
            </a:xfrm>
            <a:custGeom>
              <a:avLst/>
              <a:gdLst>
                <a:gd name="T0" fmla="*/ 0 w 1484"/>
                <a:gd name="T1" fmla="*/ 167 h 776"/>
                <a:gd name="T2" fmla="*/ 383 w 1484"/>
                <a:gd name="T3" fmla="*/ 10 h 776"/>
                <a:gd name="T4" fmla="*/ 448 w 1484"/>
                <a:gd name="T5" fmla="*/ 538 h 776"/>
                <a:gd name="T6" fmla="*/ 670 w 1484"/>
                <a:gd name="T7" fmla="*/ 992 h 776"/>
                <a:gd name="T8" fmla="*/ 865 w 1484"/>
                <a:gd name="T9" fmla="*/ 1271 h 776"/>
                <a:gd name="T10" fmla="*/ 1053 w 1484"/>
                <a:gd name="T11" fmla="*/ 1531 h 776"/>
                <a:gd name="T12" fmla="*/ 1295 w 1484"/>
                <a:gd name="T13" fmla="*/ 1724 h 776"/>
                <a:gd name="T14" fmla="*/ 1416 w 1484"/>
                <a:gd name="T15" fmla="*/ 1843 h 776"/>
                <a:gd name="T16" fmla="*/ 1598 w 1484"/>
                <a:gd name="T17" fmla="*/ 1849 h 776"/>
                <a:gd name="T18" fmla="*/ 1765 w 1484"/>
                <a:gd name="T19" fmla="*/ 1789 h 776"/>
                <a:gd name="T20" fmla="*/ 2053 w 1484"/>
                <a:gd name="T21" fmla="*/ 1600 h 776"/>
                <a:gd name="T22" fmla="*/ 2270 w 1484"/>
                <a:gd name="T23" fmla="*/ 1460 h 776"/>
                <a:gd name="T24" fmla="*/ 2444 w 1484"/>
                <a:gd name="T25" fmla="*/ 1197 h 776"/>
                <a:gd name="T26" fmla="*/ 2685 w 1484"/>
                <a:gd name="T27" fmla="*/ 676 h 776"/>
                <a:gd name="T28" fmla="*/ 2771 w 1484"/>
                <a:gd name="T29" fmla="*/ 0 h 776"/>
                <a:gd name="T30" fmla="*/ 3139 w 1484"/>
                <a:gd name="T31" fmla="*/ 168 h 776"/>
                <a:gd name="T32" fmla="*/ 2707 w 1484"/>
                <a:gd name="T33" fmla="*/ 840 h 776"/>
                <a:gd name="T34" fmla="*/ 2626 w 1484"/>
                <a:gd name="T35" fmla="*/ 1215 h 776"/>
                <a:gd name="T36" fmla="*/ 2403 w 1484"/>
                <a:gd name="T37" fmla="*/ 1612 h 776"/>
                <a:gd name="T38" fmla="*/ 2186 w 1484"/>
                <a:gd name="T39" fmla="*/ 1754 h 776"/>
                <a:gd name="T40" fmla="*/ 1842 w 1484"/>
                <a:gd name="T41" fmla="*/ 1950 h 776"/>
                <a:gd name="T42" fmla="*/ 1561 w 1484"/>
                <a:gd name="T43" fmla="*/ 1938 h 776"/>
                <a:gd name="T44" fmla="*/ 1303 w 1484"/>
                <a:gd name="T45" fmla="*/ 1973 h 776"/>
                <a:gd name="T46" fmla="*/ 1149 w 1484"/>
                <a:gd name="T47" fmla="*/ 1941 h 776"/>
                <a:gd name="T48" fmla="*/ 945 w 1484"/>
                <a:gd name="T49" fmla="*/ 1738 h 776"/>
                <a:gd name="T50" fmla="*/ 768 w 1484"/>
                <a:gd name="T51" fmla="*/ 1500 h 776"/>
                <a:gd name="T52" fmla="*/ 533 w 1484"/>
                <a:gd name="T53" fmla="*/ 1148 h 776"/>
                <a:gd name="T54" fmla="*/ 0 w 1484"/>
                <a:gd name="T55" fmla="*/ 167 h 7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484" h="776">
                  <a:moveTo>
                    <a:pt x="0" y="65"/>
                  </a:moveTo>
                  <a:cubicBezTo>
                    <a:pt x="0" y="65"/>
                    <a:pt x="109" y="63"/>
                    <a:pt x="181" y="4"/>
                  </a:cubicBezTo>
                  <a:cubicBezTo>
                    <a:pt x="181" y="4"/>
                    <a:pt x="195" y="173"/>
                    <a:pt x="212" y="210"/>
                  </a:cubicBezTo>
                  <a:cubicBezTo>
                    <a:pt x="228" y="246"/>
                    <a:pt x="262" y="368"/>
                    <a:pt x="317" y="387"/>
                  </a:cubicBezTo>
                  <a:cubicBezTo>
                    <a:pt x="373" y="407"/>
                    <a:pt x="409" y="451"/>
                    <a:pt x="409" y="496"/>
                  </a:cubicBezTo>
                  <a:cubicBezTo>
                    <a:pt x="409" y="540"/>
                    <a:pt x="434" y="598"/>
                    <a:pt x="498" y="598"/>
                  </a:cubicBezTo>
                  <a:cubicBezTo>
                    <a:pt x="562" y="598"/>
                    <a:pt x="587" y="621"/>
                    <a:pt x="612" y="673"/>
                  </a:cubicBezTo>
                  <a:cubicBezTo>
                    <a:pt x="637" y="726"/>
                    <a:pt x="655" y="719"/>
                    <a:pt x="669" y="719"/>
                  </a:cubicBezTo>
                  <a:cubicBezTo>
                    <a:pt x="684" y="719"/>
                    <a:pt x="737" y="717"/>
                    <a:pt x="756" y="721"/>
                  </a:cubicBezTo>
                  <a:cubicBezTo>
                    <a:pt x="774" y="725"/>
                    <a:pt x="822" y="710"/>
                    <a:pt x="834" y="698"/>
                  </a:cubicBezTo>
                  <a:cubicBezTo>
                    <a:pt x="847" y="685"/>
                    <a:pt x="893" y="608"/>
                    <a:pt x="971" y="624"/>
                  </a:cubicBezTo>
                  <a:cubicBezTo>
                    <a:pt x="1049" y="640"/>
                    <a:pt x="1065" y="605"/>
                    <a:pt x="1073" y="570"/>
                  </a:cubicBezTo>
                  <a:cubicBezTo>
                    <a:pt x="1080" y="535"/>
                    <a:pt x="1099" y="495"/>
                    <a:pt x="1155" y="467"/>
                  </a:cubicBezTo>
                  <a:cubicBezTo>
                    <a:pt x="1210" y="439"/>
                    <a:pt x="1247" y="329"/>
                    <a:pt x="1270" y="264"/>
                  </a:cubicBezTo>
                  <a:cubicBezTo>
                    <a:pt x="1292" y="198"/>
                    <a:pt x="1330" y="50"/>
                    <a:pt x="1310" y="0"/>
                  </a:cubicBezTo>
                  <a:cubicBezTo>
                    <a:pt x="1310" y="0"/>
                    <a:pt x="1384" y="63"/>
                    <a:pt x="1484" y="66"/>
                  </a:cubicBezTo>
                  <a:cubicBezTo>
                    <a:pt x="1484" y="66"/>
                    <a:pt x="1360" y="117"/>
                    <a:pt x="1280" y="328"/>
                  </a:cubicBezTo>
                  <a:cubicBezTo>
                    <a:pt x="1250" y="409"/>
                    <a:pt x="1242" y="440"/>
                    <a:pt x="1242" y="474"/>
                  </a:cubicBezTo>
                  <a:cubicBezTo>
                    <a:pt x="1242" y="509"/>
                    <a:pt x="1258" y="619"/>
                    <a:pt x="1136" y="629"/>
                  </a:cubicBezTo>
                  <a:cubicBezTo>
                    <a:pt x="1024" y="638"/>
                    <a:pt x="1034" y="685"/>
                    <a:pt x="1034" y="685"/>
                  </a:cubicBezTo>
                  <a:cubicBezTo>
                    <a:pt x="1034" y="685"/>
                    <a:pt x="1003" y="764"/>
                    <a:pt x="871" y="761"/>
                  </a:cubicBezTo>
                  <a:cubicBezTo>
                    <a:pt x="819" y="760"/>
                    <a:pt x="784" y="745"/>
                    <a:pt x="738" y="756"/>
                  </a:cubicBezTo>
                  <a:cubicBezTo>
                    <a:pt x="691" y="766"/>
                    <a:pt x="636" y="776"/>
                    <a:pt x="616" y="770"/>
                  </a:cubicBezTo>
                  <a:cubicBezTo>
                    <a:pt x="596" y="765"/>
                    <a:pt x="567" y="761"/>
                    <a:pt x="543" y="757"/>
                  </a:cubicBezTo>
                  <a:cubicBezTo>
                    <a:pt x="519" y="753"/>
                    <a:pt x="459" y="748"/>
                    <a:pt x="446" y="678"/>
                  </a:cubicBezTo>
                  <a:cubicBezTo>
                    <a:pt x="432" y="609"/>
                    <a:pt x="411" y="602"/>
                    <a:pt x="363" y="585"/>
                  </a:cubicBezTo>
                  <a:cubicBezTo>
                    <a:pt x="315" y="568"/>
                    <a:pt x="251" y="553"/>
                    <a:pt x="252" y="448"/>
                  </a:cubicBezTo>
                  <a:cubicBezTo>
                    <a:pt x="254" y="342"/>
                    <a:pt x="107" y="100"/>
                    <a:pt x="0" y="65"/>
                  </a:cubicBezTo>
                  <a:close/>
                </a:path>
              </a:pathLst>
            </a:custGeom>
            <a:solidFill>
              <a:srgbClr val="F5B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7" name="Freeform 60">
              <a:extLst>
                <a:ext uri="{FF2B5EF4-FFF2-40B4-BE49-F238E27FC236}">
                  <a16:creationId xmlns:a16="http://schemas.microsoft.com/office/drawing/2014/main" id="{B35E97ED-C3DE-41F1-9ADC-35EBD153B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" y="1271"/>
              <a:ext cx="1923" cy="686"/>
            </a:xfrm>
            <a:custGeom>
              <a:avLst/>
              <a:gdLst>
                <a:gd name="T0" fmla="*/ 0 w 1498"/>
                <a:gd name="T1" fmla="*/ 1208 h 501"/>
                <a:gd name="T2" fmla="*/ 1582 w 1498"/>
                <a:gd name="T3" fmla="*/ 0 h 501"/>
                <a:gd name="T4" fmla="*/ 3169 w 1498"/>
                <a:gd name="T5" fmla="*/ 1208 h 501"/>
                <a:gd name="T6" fmla="*/ 2540 w 1498"/>
                <a:gd name="T7" fmla="*/ 894 h 501"/>
                <a:gd name="T8" fmla="*/ 1582 w 1498"/>
                <a:gd name="T9" fmla="*/ 315 h 501"/>
                <a:gd name="T10" fmla="*/ 553 w 1498"/>
                <a:gd name="T11" fmla="*/ 958 h 501"/>
                <a:gd name="T12" fmla="*/ 0 w 1498"/>
                <a:gd name="T13" fmla="*/ 1208 h 5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8" h="501">
                  <a:moveTo>
                    <a:pt x="0" y="470"/>
                  </a:moveTo>
                  <a:cubicBezTo>
                    <a:pt x="242" y="470"/>
                    <a:pt x="323" y="0"/>
                    <a:pt x="748" y="0"/>
                  </a:cubicBezTo>
                  <a:cubicBezTo>
                    <a:pt x="1173" y="0"/>
                    <a:pt x="1198" y="470"/>
                    <a:pt x="1498" y="470"/>
                  </a:cubicBezTo>
                  <a:cubicBezTo>
                    <a:pt x="1498" y="470"/>
                    <a:pt x="1373" y="501"/>
                    <a:pt x="1201" y="348"/>
                  </a:cubicBezTo>
                  <a:cubicBezTo>
                    <a:pt x="1028" y="195"/>
                    <a:pt x="965" y="123"/>
                    <a:pt x="748" y="123"/>
                  </a:cubicBezTo>
                  <a:cubicBezTo>
                    <a:pt x="531" y="123"/>
                    <a:pt x="262" y="373"/>
                    <a:pt x="262" y="373"/>
                  </a:cubicBezTo>
                  <a:cubicBezTo>
                    <a:pt x="262" y="373"/>
                    <a:pt x="151" y="470"/>
                    <a:pt x="0" y="470"/>
                  </a:cubicBezTo>
                  <a:close/>
                </a:path>
              </a:pathLst>
            </a:custGeom>
            <a:solidFill>
              <a:srgbClr val="F7C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8" name="Freeform 61">
              <a:extLst>
                <a:ext uri="{FF2B5EF4-FFF2-40B4-BE49-F238E27FC236}">
                  <a16:creationId xmlns:a16="http://schemas.microsoft.com/office/drawing/2014/main" id="{C8998A01-56A0-4A21-9EC9-F9698BD9C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" y="1915"/>
              <a:ext cx="1905" cy="973"/>
            </a:xfrm>
            <a:custGeom>
              <a:avLst/>
              <a:gdLst>
                <a:gd name="T0" fmla="*/ 3139 w 1484"/>
                <a:gd name="T1" fmla="*/ 1 h 711"/>
                <a:gd name="T2" fmla="*/ 2707 w 1484"/>
                <a:gd name="T3" fmla="*/ 675 h 711"/>
                <a:gd name="T4" fmla="*/ 2626 w 1484"/>
                <a:gd name="T5" fmla="*/ 1048 h 711"/>
                <a:gd name="T6" fmla="*/ 2403 w 1484"/>
                <a:gd name="T7" fmla="*/ 1445 h 711"/>
                <a:gd name="T8" fmla="*/ 2186 w 1484"/>
                <a:gd name="T9" fmla="*/ 1587 h 711"/>
                <a:gd name="T10" fmla="*/ 1842 w 1484"/>
                <a:gd name="T11" fmla="*/ 1783 h 711"/>
                <a:gd name="T12" fmla="*/ 1561 w 1484"/>
                <a:gd name="T13" fmla="*/ 1772 h 711"/>
                <a:gd name="T14" fmla="*/ 1303 w 1484"/>
                <a:gd name="T15" fmla="*/ 1808 h 711"/>
                <a:gd name="T16" fmla="*/ 1149 w 1484"/>
                <a:gd name="T17" fmla="*/ 1774 h 711"/>
                <a:gd name="T18" fmla="*/ 945 w 1484"/>
                <a:gd name="T19" fmla="*/ 1571 h 711"/>
                <a:gd name="T20" fmla="*/ 768 w 1484"/>
                <a:gd name="T21" fmla="*/ 1333 h 711"/>
                <a:gd name="T22" fmla="*/ 533 w 1484"/>
                <a:gd name="T23" fmla="*/ 981 h 711"/>
                <a:gd name="T24" fmla="*/ 0 w 1484"/>
                <a:gd name="T25" fmla="*/ 0 h 7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84" h="711">
                  <a:moveTo>
                    <a:pt x="1484" y="1"/>
                  </a:moveTo>
                  <a:cubicBezTo>
                    <a:pt x="1484" y="1"/>
                    <a:pt x="1360" y="52"/>
                    <a:pt x="1280" y="263"/>
                  </a:cubicBezTo>
                  <a:cubicBezTo>
                    <a:pt x="1250" y="344"/>
                    <a:pt x="1242" y="375"/>
                    <a:pt x="1242" y="409"/>
                  </a:cubicBezTo>
                  <a:cubicBezTo>
                    <a:pt x="1242" y="444"/>
                    <a:pt x="1258" y="554"/>
                    <a:pt x="1136" y="564"/>
                  </a:cubicBezTo>
                  <a:cubicBezTo>
                    <a:pt x="1024" y="573"/>
                    <a:pt x="1034" y="620"/>
                    <a:pt x="1034" y="620"/>
                  </a:cubicBezTo>
                  <a:cubicBezTo>
                    <a:pt x="1034" y="620"/>
                    <a:pt x="1003" y="699"/>
                    <a:pt x="871" y="696"/>
                  </a:cubicBezTo>
                  <a:cubicBezTo>
                    <a:pt x="819" y="695"/>
                    <a:pt x="784" y="680"/>
                    <a:pt x="738" y="691"/>
                  </a:cubicBezTo>
                  <a:cubicBezTo>
                    <a:pt x="691" y="701"/>
                    <a:pt x="636" y="711"/>
                    <a:pt x="616" y="705"/>
                  </a:cubicBezTo>
                  <a:cubicBezTo>
                    <a:pt x="596" y="700"/>
                    <a:pt x="567" y="696"/>
                    <a:pt x="543" y="692"/>
                  </a:cubicBezTo>
                  <a:cubicBezTo>
                    <a:pt x="519" y="688"/>
                    <a:pt x="459" y="683"/>
                    <a:pt x="446" y="613"/>
                  </a:cubicBezTo>
                  <a:cubicBezTo>
                    <a:pt x="432" y="544"/>
                    <a:pt x="411" y="537"/>
                    <a:pt x="363" y="520"/>
                  </a:cubicBezTo>
                  <a:cubicBezTo>
                    <a:pt x="315" y="503"/>
                    <a:pt x="251" y="488"/>
                    <a:pt x="252" y="383"/>
                  </a:cubicBezTo>
                  <a:cubicBezTo>
                    <a:pt x="254" y="277"/>
                    <a:pt x="107" y="35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9" name="Freeform 62">
              <a:extLst>
                <a:ext uri="{FF2B5EF4-FFF2-40B4-BE49-F238E27FC236}">
                  <a16:creationId xmlns:a16="http://schemas.microsoft.com/office/drawing/2014/main" id="{A10CA971-B208-43EE-B420-57B5D855A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" y="1271"/>
              <a:ext cx="1923" cy="686"/>
            </a:xfrm>
            <a:custGeom>
              <a:avLst/>
              <a:gdLst>
                <a:gd name="T0" fmla="*/ 0 w 1498"/>
                <a:gd name="T1" fmla="*/ 1208 h 501"/>
                <a:gd name="T2" fmla="*/ 1582 w 1498"/>
                <a:gd name="T3" fmla="*/ 0 h 501"/>
                <a:gd name="T4" fmla="*/ 3169 w 1498"/>
                <a:gd name="T5" fmla="*/ 1208 h 501"/>
                <a:gd name="T6" fmla="*/ 2540 w 1498"/>
                <a:gd name="T7" fmla="*/ 894 h 501"/>
                <a:gd name="T8" fmla="*/ 1582 w 1498"/>
                <a:gd name="T9" fmla="*/ 315 h 501"/>
                <a:gd name="T10" fmla="*/ 553 w 1498"/>
                <a:gd name="T11" fmla="*/ 958 h 501"/>
                <a:gd name="T12" fmla="*/ 0 w 1498"/>
                <a:gd name="T13" fmla="*/ 1208 h 5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8" h="501">
                  <a:moveTo>
                    <a:pt x="0" y="470"/>
                  </a:moveTo>
                  <a:cubicBezTo>
                    <a:pt x="242" y="470"/>
                    <a:pt x="323" y="0"/>
                    <a:pt x="748" y="0"/>
                  </a:cubicBezTo>
                  <a:cubicBezTo>
                    <a:pt x="1173" y="0"/>
                    <a:pt x="1198" y="470"/>
                    <a:pt x="1498" y="470"/>
                  </a:cubicBezTo>
                  <a:cubicBezTo>
                    <a:pt x="1498" y="470"/>
                    <a:pt x="1373" y="501"/>
                    <a:pt x="1201" y="348"/>
                  </a:cubicBezTo>
                  <a:cubicBezTo>
                    <a:pt x="1028" y="195"/>
                    <a:pt x="965" y="123"/>
                    <a:pt x="748" y="123"/>
                  </a:cubicBezTo>
                  <a:cubicBezTo>
                    <a:pt x="531" y="123"/>
                    <a:pt x="262" y="373"/>
                    <a:pt x="262" y="373"/>
                  </a:cubicBezTo>
                  <a:cubicBezTo>
                    <a:pt x="262" y="373"/>
                    <a:pt x="151" y="470"/>
                    <a:pt x="0" y="470"/>
                  </a:cubicBez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0" name="Freeform 63">
              <a:extLst>
                <a:ext uri="{FF2B5EF4-FFF2-40B4-BE49-F238E27FC236}">
                  <a16:creationId xmlns:a16="http://schemas.microsoft.com/office/drawing/2014/main" id="{F71C4EF1-F489-4FC6-AF51-D30D8FB38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1" y="1560"/>
              <a:ext cx="317" cy="1003"/>
            </a:xfrm>
            <a:custGeom>
              <a:avLst/>
              <a:gdLst>
                <a:gd name="T0" fmla="*/ 522 w 247"/>
                <a:gd name="T1" fmla="*/ 0 h 733"/>
                <a:gd name="T2" fmla="*/ 163 w 247"/>
                <a:gd name="T3" fmla="*/ 1877 h 733"/>
                <a:gd name="T4" fmla="*/ 522 w 247"/>
                <a:gd name="T5" fmla="*/ 0 h 7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7" h="733">
                  <a:moveTo>
                    <a:pt x="247" y="0"/>
                  </a:moveTo>
                  <a:cubicBezTo>
                    <a:pt x="247" y="0"/>
                    <a:pt x="0" y="259"/>
                    <a:pt x="77" y="733"/>
                  </a:cubicBezTo>
                  <a:cubicBezTo>
                    <a:pt x="77" y="733"/>
                    <a:pt x="10" y="305"/>
                    <a:pt x="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1" name="Freeform 64">
              <a:extLst>
                <a:ext uri="{FF2B5EF4-FFF2-40B4-BE49-F238E27FC236}">
                  <a16:creationId xmlns:a16="http://schemas.microsoft.com/office/drawing/2014/main" id="{C5D6DB37-10B5-4E50-A8D8-075A21241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1542"/>
              <a:ext cx="306" cy="916"/>
            </a:xfrm>
            <a:custGeom>
              <a:avLst/>
              <a:gdLst>
                <a:gd name="T0" fmla="*/ 505 w 238"/>
                <a:gd name="T1" fmla="*/ 0 h 669"/>
                <a:gd name="T2" fmla="*/ 99 w 238"/>
                <a:gd name="T3" fmla="*/ 1717 h 669"/>
                <a:gd name="T4" fmla="*/ 505 w 238"/>
                <a:gd name="T5" fmla="*/ 0 h 6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8" h="669">
                  <a:moveTo>
                    <a:pt x="238" y="0"/>
                  </a:moveTo>
                  <a:cubicBezTo>
                    <a:pt x="238" y="0"/>
                    <a:pt x="37" y="195"/>
                    <a:pt x="47" y="669"/>
                  </a:cubicBezTo>
                  <a:cubicBezTo>
                    <a:pt x="47" y="669"/>
                    <a:pt x="0" y="260"/>
                    <a:pt x="2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2" name="Freeform 65">
              <a:extLst>
                <a:ext uri="{FF2B5EF4-FFF2-40B4-BE49-F238E27FC236}">
                  <a16:creationId xmlns:a16="http://schemas.microsoft.com/office/drawing/2014/main" id="{2B10FFF6-6256-46D5-84B5-4CCCF476A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1542"/>
              <a:ext cx="321" cy="935"/>
            </a:xfrm>
            <a:custGeom>
              <a:avLst/>
              <a:gdLst>
                <a:gd name="T0" fmla="*/ 529 w 250"/>
                <a:gd name="T1" fmla="*/ 0 h 683"/>
                <a:gd name="T2" fmla="*/ 98 w 250"/>
                <a:gd name="T3" fmla="*/ 1752 h 683"/>
                <a:gd name="T4" fmla="*/ 529 w 250"/>
                <a:gd name="T5" fmla="*/ 0 h 6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0" h="683">
                  <a:moveTo>
                    <a:pt x="250" y="0"/>
                  </a:moveTo>
                  <a:cubicBezTo>
                    <a:pt x="250" y="0"/>
                    <a:pt x="36" y="254"/>
                    <a:pt x="46" y="683"/>
                  </a:cubicBezTo>
                  <a:cubicBezTo>
                    <a:pt x="46" y="683"/>
                    <a:pt x="0" y="32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3" name="Freeform 66">
              <a:extLst>
                <a:ext uri="{FF2B5EF4-FFF2-40B4-BE49-F238E27FC236}">
                  <a16:creationId xmlns:a16="http://schemas.microsoft.com/office/drawing/2014/main" id="{88CDBD38-00E4-468F-9B26-5DE82C1C4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1560"/>
              <a:ext cx="317" cy="1003"/>
            </a:xfrm>
            <a:custGeom>
              <a:avLst/>
              <a:gdLst>
                <a:gd name="T0" fmla="*/ 0 w 247"/>
                <a:gd name="T1" fmla="*/ 0 h 733"/>
                <a:gd name="T2" fmla="*/ 359 w 247"/>
                <a:gd name="T3" fmla="*/ 1877 h 733"/>
                <a:gd name="T4" fmla="*/ 0 w 247"/>
                <a:gd name="T5" fmla="*/ 0 h 7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7" h="733">
                  <a:moveTo>
                    <a:pt x="0" y="0"/>
                  </a:moveTo>
                  <a:cubicBezTo>
                    <a:pt x="0" y="0"/>
                    <a:pt x="247" y="259"/>
                    <a:pt x="170" y="733"/>
                  </a:cubicBezTo>
                  <a:cubicBezTo>
                    <a:pt x="170" y="733"/>
                    <a:pt x="236" y="3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4" name="Freeform 67">
              <a:extLst>
                <a:ext uri="{FF2B5EF4-FFF2-40B4-BE49-F238E27FC236}">
                  <a16:creationId xmlns:a16="http://schemas.microsoft.com/office/drawing/2014/main" id="{E29C08B1-BE13-4400-ABD7-1F3E6257B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542"/>
              <a:ext cx="307" cy="916"/>
            </a:xfrm>
            <a:custGeom>
              <a:avLst/>
              <a:gdLst>
                <a:gd name="T0" fmla="*/ 0 w 239"/>
                <a:gd name="T1" fmla="*/ 0 h 669"/>
                <a:gd name="T2" fmla="*/ 405 w 239"/>
                <a:gd name="T3" fmla="*/ 1717 h 669"/>
                <a:gd name="T4" fmla="*/ 0 w 239"/>
                <a:gd name="T5" fmla="*/ 0 h 6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9" h="669">
                  <a:moveTo>
                    <a:pt x="0" y="0"/>
                  </a:moveTo>
                  <a:cubicBezTo>
                    <a:pt x="0" y="0"/>
                    <a:pt x="202" y="195"/>
                    <a:pt x="191" y="669"/>
                  </a:cubicBezTo>
                  <a:cubicBezTo>
                    <a:pt x="191" y="669"/>
                    <a:pt x="239" y="2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5" name="Freeform 68">
              <a:extLst>
                <a:ext uri="{FF2B5EF4-FFF2-40B4-BE49-F238E27FC236}">
                  <a16:creationId xmlns:a16="http://schemas.microsoft.com/office/drawing/2014/main" id="{D6022B8A-9523-4907-9F63-0DC055125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1542"/>
              <a:ext cx="320" cy="935"/>
            </a:xfrm>
            <a:custGeom>
              <a:avLst/>
              <a:gdLst>
                <a:gd name="T0" fmla="*/ 0 w 249"/>
                <a:gd name="T1" fmla="*/ 0 h 683"/>
                <a:gd name="T2" fmla="*/ 431 w 249"/>
                <a:gd name="T3" fmla="*/ 1752 h 683"/>
                <a:gd name="T4" fmla="*/ 0 w 249"/>
                <a:gd name="T5" fmla="*/ 0 h 6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9" h="683">
                  <a:moveTo>
                    <a:pt x="0" y="0"/>
                  </a:moveTo>
                  <a:cubicBezTo>
                    <a:pt x="0" y="0"/>
                    <a:pt x="214" y="254"/>
                    <a:pt x="203" y="683"/>
                  </a:cubicBezTo>
                  <a:cubicBezTo>
                    <a:pt x="203" y="683"/>
                    <a:pt x="249" y="32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" name="Freeform 69">
              <a:extLst>
                <a:ext uri="{FF2B5EF4-FFF2-40B4-BE49-F238E27FC236}">
                  <a16:creationId xmlns:a16="http://schemas.microsoft.com/office/drawing/2014/main" id="{B19A51A5-61A9-4F09-B1D8-6DCE07B31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2569"/>
              <a:ext cx="166" cy="108"/>
            </a:xfrm>
            <a:custGeom>
              <a:avLst/>
              <a:gdLst>
                <a:gd name="T0" fmla="*/ 5 w 129"/>
                <a:gd name="T1" fmla="*/ 126 h 79"/>
                <a:gd name="T2" fmla="*/ 35 w 129"/>
                <a:gd name="T3" fmla="*/ 179 h 79"/>
                <a:gd name="T4" fmla="*/ 99 w 129"/>
                <a:gd name="T5" fmla="*/ 193 h 79"/>
                <a:gd name="T6" fmla="*/ 136 w 129"/>
                <a:gd name="T7" fmla="*/ 200 h 79"/>
                <a:gd name="T8" fmla="*/ 178 w 129"/>
                <a:gd name="T9" fmla="*/ 200 h 79"/>
                <a:gd name="T10" fmla="*/ 247 w 129"/>
                <a:gd name="T11" fmla="*/ 154 h 79"/>
                <a:gd name="T12" fmla="*/ 220 w 129"/>
                <a:gd name="T13" fmla="*/ 71 h 79"/>
                <a:gd name="T14" fmla="*/ 198 w 129"/>
                <a:gd name="T15" fmla="*/ 40 h 79"/>
                <a:gd name="T16" fmla="*/ 179 w 129"/>
                <a:gd name="T17" fmla="*/ 0 h 79"/>
                <a:gd name="T18" fmla="*/ 143 w 129"/>
                <a:gd name="T19" fmla="*/ 75 h 79"/>
                <a:gd name="T20" fmla="*/ 120 w 129"/>
                <a:gd name="T21" fmla="*/ 70 h 79"/>
                <a:gd name="T22" fmla="*/ 99 w 129"/>
                <a:gd name="T23" fmla="*/ 90 h 79"/>
                <a:gd name="T24" fmla="*/ 82 w 129"/>
                <a:gd name="T25" fmla="*/ 82 h 79"/>
                <a:gd name="T26" fmla="*/ 69 w 129"/>
                <a:gd name="T27" fmla="*/ 86 h 79"/>
                <a:gd name="T28" fmla="*/ 31 w 129"/>
                <a:gd name="T29" fmla="*/ 90 h 79"/>
                <a:gd name="T30" fmla="*/ 6 w 129"/>
                <a:gd name="T31" fmla="*/ 131 h 7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9" h="79">
                  <a:moveTo>
                    <a:pt x="2" y="49"/>
                  </a:moveTo>
                  <a:cubicBezTo>
                    <a:pt x="6" y="55"/>
                    <a:pt x="10" y="65"/>
                    <a:pt x="16" y="70"/>
                  </a:cubicBezTo>
                  <a:cubicBezTo>
                    <a:pt x="24" y="75"/>
                    <a:pt x="38" y="74"/>
                    <a:pt x="47" y="75"/>
                  </a:cubicBezTo>
                  <a:cubicBezTo>
                    <a:pt x="53" y="75"/>
                    <a:pt x="58" y="78"/>
                    <a:pt x="64" y="78"/>
                  </a:cubicBezTo>
                  <a:cubicBezTo>
                    <a:pt x="70" y="79"/>
                    <a:pt x="77" y="79"/>
                    <a:pt x="83" y="78"/>
                  </a:cubicBezTo>
                  <a:cubicBezTo>
                    <a:pt x="94" y="76"/>
                    <a:pt x="107" y="69"/>
                    <a:pt x="116" y="61"/>
                  </a:cubicBezTo>
                  <a:cubicBezTo>
                    <a:pt x="129" y="50"/>
                    <a:pt x="110" y="38"/>
                    <a:pt x="103" y="28"/>
                  </a:cubicBezTo>
                  <a:cubicBezTo>
                    <a:pt x="100" y="23"/>
                    <a:pt x="96" y="19"/>
                    <a:pt x="93" y="15"/>
                  </a:cubicBezTo>
                  <a:cubicBezTo>
                    <a:pt x="90" y="10"/>
                    <a:pt x="88" y="3"/>
                    <a:pt x="84" y="0"/>
                  </a:cubicBezTo>
                  <a:cubicBezTo>
                    <a:pt x="79" y="11"/>
                    <a:pt x="80" y="24"/>
                    <a:pt x="67" y="29"/>
                  </a:cubicBezTo>
                  <a:cubicBezTo>
                    <a:pt x="61" y="31"/>
                    <a:pt x="61" y="28"/>
                    <a:pt x="56" y="27"/>
                  </a:cubicBezTo>
                  <a:cubicBezTo>
                    <a:pt x="49" y="25"/>
                    <a:pt x="52" y="32"/>
                    <a:pt x="47" y="35"/>
                  </a:cubicBezTo>
                  <a:cubicBezTo>
                    <a:pt x="43" y="38"/>
                    <a:pt x="43" y="33"/>
                    <a:pt x="39" y="32"/>
                  </a:cubicBezTo>
                  <a:cubicBezTo>
                    <a:pt x="36" y="31"/>
                    <a:pt x="36" y="32"/>
                    <a:pt x="33" y="34"/>
                  </a:cubicBezTo>
                  <a:cubicBezTo>
                    <a:pt x="27" y="37"/>
                    <a:pt x="22" y="34"/>
                    <a:pt x="15" y="35"/>
                  </a:cubicBezTo>
                  <a:cubicBezTo>
                    <a:pt x="9" y="37"/>
                    <a:pt x="0" y="44"/>
                    <a:pt x="3" y="51"/>
                  </a:cubicBezTo>
                </a:path>
              </a:pathLst>
            </a:custGeom>
            <a:solidFill>
              <a:srgbClr val="F7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7" name="Freeform 70">
              <a:extLst>
                <a:ext uri="{FF2B5EF4-FFF2-40B4-BE49-F238E27FC236}">
                  <a16:creationId xmlns:a16="http://schemas.microsoft.com/office/drawing/2014/main" id="{BC090C17-C16D-4EC8-A857-75A968F09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2487"/>
              <a:ext cx="13" cy="68"/>
            </a:xfrm>
            <a:custGeom>
              <a:avLst/>
              <a:gdLst>
                <a:gd name="T0" fmla="*/ 21 w 10"/>
                <a:gd name="T1" fmla="*/ 125 h 50"/>
                <a:gd name="T2" fmla="*/ 7 w 10"/>
                <a:gd name="T3" fmla="*/ 57 h 50"/>
                <a:gd name="T4" fmla="*/ 9 w 10"/>
                <a:gd name="T5" fmla="*/ 0 h 50"/>
                <a:gd name="T6" fmla="*/ 17 w 10"/>
                <a:gd name="T7" fmla="*/ 10 h 50"/>
                <a:gd name="T8" fmla="*/ 21 w 10"/>
                <a:gd name="T9" fmla="*/ 14 h 50"/>
                <a:gd name="T10" fmla="*/ 21 w 10"/>
                <a:gd name="T11" fmla="*/ 26 h 50"/>
                <a:gd name="T12" fmla="*/ 17 w 10"/>
                <a:gd name="T13" fmla="*/ 63 h 50"/>
                <a:gd name="T14" fmla="*/ 22 w 10"/>
                <a:gd name="T15" fmla="*/ 125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50">
                  <a:moveTo>
                    <a:pt x="9" y="50"/>
                  </a:moveTo>
                  <a:cubicBezTo>
                    <a:pt x="8" y="41"/>
                    <a:pt x="4" y="32"/>
                    <a:pt x="3" y="23"/>
                  </a:cubicBezTo>
                  <a:cubicBezTo>
                    <a:pt x="3" y="18"/>
                    <a:pt x="0" y="2"/>
                    <a:pt x="4" y="0"/>
                  </a:cubicBezTo>
                  <a:cubicBezTo>
                    <a:pt x="5" y="2"/>
                    <a:pt x="6" y="3"/>
                    <a:pt x="8" y="4"/>
                  </a:cubicBezTo>
                  <a:cubicBezTo>
                    <a:pt x="8" y="5"/>
                    <a:pt x="9" y="4"/>
                    <a:pt x="9" y="5"/>
                  </a:cubicBezTo>
                  <a:cubicBezTo>
                    <a:pt x="10" y="6"/>
                    <a:pt x="10" y="9"/>
                    <a:pt x="9" y="10"/>
                  </a:cubicBezTo>
                  <a:cubicBezTo>
                    <a:pt x="9" y="15"/>
                    <a:pt x="8" y="20"/>
                    <a:pt x="8" y="25"/>
                  </a:cubicBezTo>
                  <a:cubicBezTo>
                    <a:pt x="8" y="34"/>
                    <a:pt x="8" y="42"/>
                    <a:pt x="10" y="50"/>
                  </a:cubicBezTo>
                </a:path>
              </a:pathLst>
            </a:custGeom>
            <a:solidFill>
              <a:srgbClr val="F7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8" name="Freeform 71">
              <a:extLst>
                <a:ext uri="{FF2B5EF4-FFF2-40B4-BE49-F238E27FC236}">
                  <a16:creationId xmlns:a16="http://schemas.microsoft.com/office/drawing/2014/main" id="{F3F136F6-D627-4CBF-BD33-4A2670379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1" y="2481"/>
              <a:ext cx="26" cy="92"/>
            </a:xfrm>
            <a:custGeom>
              <a:avLst/>
              <a:gdLst>
                <a:gd name="T0" fmla="*/ 1 w 20"/>
                <a:gd name="T1" fmla="*/ 5 h 67"/>
                <a:gd name="T2" fmla="*/ 7 w 20"/>
                <a:gd name="T3" fmla="*/ 67 h 67"/>
                <a:gd name="T4" fmla="*/ 5 w 20"/>
                <a:gd name="T5" fmla="*/ 106 h 67"/>
                <a:gd name="T6" fmla="*/ 5 w 20"/>
                <a:gd name="T7" fmla="*/ 146 h 67"/>
                <a:gd name="T8" fmla="*/ 0 w 20"/>
                <a:gd name="T9" fmla="*/ 173 h 67"/>
                <a:gd name="T10" fmla="*/ 17 w 20"/>
                <a:gd name="T11" fmla="*/ 125 h 67"/>
                <a:gd name="T12" fmla="*/ 30 w 20"/>
                <a:gd name="T13" fmla="*/ 81 h 67"/>
                <a:gd name="T14" fmla="*/ 39 w 20"/>
                <a:gd name="T15" fmla="*/ 41 h 67"/>
                <a:gd name="T16" fmla="*/ 39 w 20"/>
                <a:gd name="T17" fmla="*/ 0 h 67"/>
                <a:gd name="T18" fmla="*/ 17 w 20"/>
                <a:gd name="T19" fmla="*/ 22 h 67"/>
                <a:gd name="T20" fmla="*/ 5 w 20"/>
                <a:gd name="T21" fmla="*/ 10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67">
                  <a:moveTo>
                    <a:pt x="1" y="2"/>
                  </a:moveTo>
                  <a:cubicBezTo>
                    <a:pt x="4" y="9"/>
                    <a:pt x="3" y="19"/>
                    <a:pt x="3" y="26"/>
                  </a:cubicBezTo>
                  <a:cubicBezTo>
                    <a:pt x="3" y="31"/>
                    <a:pt x="2" y="36"/>
                    <a:pt x="2" y="41"/>
                  </a:cubicBezTo>
                  <a:cubicBezTo>
                    <a:pt x="2" y="46"/>
                    <a:pt x="3" y="51"/>
                    <a:pt x="2" y="56"/>
                  </a:cubicBezTo>
                  <a:cubicBezTo>
                    <a:pt x="2" y="60"/>
                    <a:pt x="1" y="64"/>
                    <a:pt x="0" y="67"/>
                  </a:cubicBezTo>
                  <a:cubicBezTo>
                    <a:pt x="3" y="61"/>
                    <a:pt x="6" y="54"/>
                    <a:pt x="8" y="48"/>
                  </a:cubicBezTo>
                  <a:cubicBezTo>
                    <a:pt x="11" y="42"/>
                    <a:pt x="12" y="36"/>
                    <a:pt x="14" y="31"/>
                  </a:cubicBezTo>
                  <a:cubicBezTo>
                    <a:pt x="16" y="26"/>
                    <a:pt x="17" y="21"/>
                    <a:pt x="18" y="16"/>
                  </a:cubicBezTo>
                  <a:cubicBezTo>
                    <a:pt x="18" y="12"/>
                    <a:pt x="20" y="4"/>
                    <a:pt x="18" y="0"/>
                  </a:cubicBezTo>
                  <a:cubicBezTo>
                    <a:pt x="15" y="4"/>
                    <a:pt x="15" y="13"/>
                    <a:pt x="8" y="9"/>
                  </a:cubicBezTo>
                  <a:cubicBezTo>
                    <a:pt x="6" y="7"/>
                    <a:pt x="5" y="4"/>
                    <a:pt x="2" y="4"/>
                  </a:cubicBezTo>
                </a:path>
              </a:pathLst>
            </a:custGeom>
            <a:solidFill>
              <a:srgbClr val="F7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9" name="Freeform 72">
              <a:extLst>
                <a:ext uri="{FF2B5EF4-FFF2-40B4-BE49-F238E27FC236}">
                  <a16:creationId xmlns:a16="http://schemas.microsoft.com/office/drawing/2014/main" id="{B0489CCB-8960-402A-994A-A96D1F141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2580"/>
              <a:ext cx="143" cy="75"/>
            </a:xfrm>
            <a:custGeom>
              <a:avLst/>
              <a:gdLst>
                <a:gd name="T0" fmla="*/ 0 w 111"/>
                <a:gd name="T1" fmla="*/ 82 h 55"/>
                <a:gd name="T2" fmla="*/ 23 w 111"/>
                <a:gd name="T3" fmla="*/ 50 h 55"/>
                <a:gd name="T4" fmla="*/ 40 w 111"/>
                <a:gd name="T5" fmla="*/ 37 h 55"/>
                <a:gd name="T6" fmla="*/ 67 w 111"/>
                <a:gd name="T7" fmla="*/ 15 h 55"/>
                <a:gd name="T8" fmla="*/ 76 w 111"/>
                <a:gd name="T9" fmla="*/ 22 h 55"/>
                <a:gd name="T10" fmla="*/ 97 w 111"/>
                <a:gd name="T11" fmla="*/ 30 h 55"/>
                <a:gd name="T12" fmla="*/ 125 w 111"/>
                <a:gd name="T13" fmla="*/ 14 h 55"/>
                <a:gd name="T14" fmla="*/ 156 w 111"/>
                <a:gd name="T15" fmla="*/ 34 h 55"/>
                <a:gd name="T16" fmla="*/ 169 w 111"/>
                <a:gd name="T17" fmla="*/ 14 h 55"/>
                <a:gd name="T18" fmla="*/ 197 w 111"/>
                <a:gd name="T19" fmla="*/ 19 h 55"/>
                <a:gd name="T20" fmla="*/ 209 w 111"/>
                <a:gd name="T21" fmla="*/ 5 h 55"/>
                <a:gd name="T22" fmla="*/ 220 w 111"/>
                <a:gd name="T23" fmla="*/ 0 h 55"/>
                <a:gd name="T24" fmla="*/ 229 w 111"/>
                <a:gd name="T25" fmla="*/ 37 h 55"/>
                <a:gd name="T26" fmla="*/ 231 w 111"/>
                <a:gd name="T27" fmla="*/ 71 h 55"/>
                <a:gd name="T28" fmla="*/ 220 w 111"/>
                <a:gd name="T29" fmla="*/ 134 h 55"/>
                <a:gd name="T30" fmla="*/ 201 w 111"/>
                <a:gd name="T31" fmla="*/ 130 h 55"/>
                <a:gd name="T32" fmla="*/ 166 w 111"/>
                <a:gd name="T33" fmla="*/ 113 h 55"/>
                <a:gd name="T34" fmla="*/ 134 w 111"/>
                <a:gd name="T35" fmla="*/ 112 h 55"/>
                <a:gd name="T36" fmla="*/ 110 w 111"/>
                <a:gd name="T37" fmla="*/ 104 h 55"/>
                <a:gd name="T38" fmla="*/ 62 w 111"/>
                <a:gd name="T39" fmla="*/ 102 h 55"/>
                <a:gd name="T40" fmla="*/ 40 w 111"/>
                <a:gd name="T41" fmla="*/ 98 h 55"/>
                <a:gd name="T42" fmla="*/ 23 w 111"/>
                <a:gd name="T43" fmla="*/ 89 h 55"/>
                <a:gd name="T44" fmla="*/ 1 w 111"/>
                <a:gd name="T45" fmla="*/ 82 h 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55">
                  <a:moveTo>
                    <a:pt x="0" y="32"/>
                  </a:moveTo>
                  <a:cubicBezTo>
                    <a:pt x="5" y="29"/>
                    <a:pt x="7" y="25"/>
                    <a:pt x="11" y="20"/>
                  </a:cubicBezTo>
                  <a:cubicBezTo>
                    <a:pt x="14" y="17"/>
                    <a:pt x="16" y="17"/>
                    <a:pt x="19" y="15"/>
                  </a:cubicBezTo>
                  <a:cubicBezTo>
                    <a:pt x="24" y="14"/>
                    <a:pt x="27" y="10"/>
                    <a:pt x="31" y="6"/>
                  </a:cubicBezTo>
                  <a:cubicBezTo>
                    <a:pt x="35" y="1"/>
                    <a:pt x="36" y="5"/>
                    <a:pt x="36" y="9"/>
                  </a:cubicBezTo>
                  <a:cubicBezTo>
                    <a:pt x="38" y="15"/>
                    <a:pt x="41" y="15"/>
                    <a:pt x="45" y="12"/>
                  </a:cubicBezTo>
                  <a:cubicBezTo>
                    <a:pt x="50" y="9"/>
                    <a:pt x="53" y="4"/>
                    <a:pt x="58" y="5"/>
                  </a:cubicBezTo>
                  <a:cubicBezTo>
                    <a:pt x="64" y="5"/>
                    <a:pt x="69" y="10"/>
                    <a:pt x="73" y="13"/>
                  </a:cubicBezTo>
                  <a:cubicBezTo>
                    <a:pt x="73" y="8"/>
                    <a:pt x="75" y="5"/>
                    <a:pt x="79" y="5"/>
                  </a:cubicBezTo>
                  <a:cubicBezTo>
                    <a:pt x="83" y="6"/>
                    <a:pt x="88" y="11"/>
                    <a:pt x="92" y="7"/>
                  </a:cubicBezTo>
                  <a:cubicBezTo>
                    <a:pt x="95" y="4"/>
                    <a:pt x="94" y="3"/>
                    <a:pt x="98" y="2"/>
                  </a:cubicBezTo>
                  <a:cubicBezTo>
                    <a:pt x="99" y="1"/>
                    <a:pt x="102" y="0"/>
                    <a:pt x="103" y="0"/>
                  </a:cubicBezTo>
                  <a:cubicBezTo>
                    <a:pt x="106" y="2"/>
                    <a:pt x="106" y="12"/>
                    <a:pt x="107" y="15"/>
                  </a:cubicBezTo>
                  <a:cubicBezTo>
                    <a:pt x="107" y="20"/>
                    <a:pt x="107" y="24"/>
                    <a:pt x="108" y="28"/>
                  </a:cubicBezTo>
                  <a:cubicBezTo>
                    <a:pt x="109" y="37"/>
                    <a:pt x="111" y="46"/>
                    <a:pt x="103" y="53"/>
                  </a:cubicBezTo>
                  <a:cubicBezTo>
                    <a:pt x="100" y="55"/>
                    <a:pt x="97" y="53"/>
                    <a:pt x="94" y="51"/>
                  </a:cubicBezTo>
                  <a:cubicBezTo>
                    <a:pt x="89" y="48"/>
                    <a:pt x="83" y="46"/>
                    <a:pt x="78" y="45"/>
                  </a:cubicBezTo>
                  <a:cubicBezTo>
                    <a:pt x="73" y="45"/>
                    <a:pt x="68" y="45"/>
                    <a:pt x="63" y="44"/>
                  </a:cubicBezTo>
                  <a:cubicBezTo>
                    <a:pt x="59" y="43"/>
                    <a:pt x="55" y="42"/>
                    <a:pt x="51" y="41"/>
                  </a:cubicBezTo>
                  <a:cubicBezTo>
                    <a:pt x="44" y="41"/>
                    <a:pt x="37" y="41"/>
                    <a:pt x="29" y="40"/>
                  </a:cubicBezTo>
                  <a:cubicBezTo>
                    <a:pt x="26" y="40"/>
                    <a:pt x="23" y="40"/>
                    <a:pt x="19" y="39"/>
                  </a:cubicBezTo>
                  <a:cubicBezTo>
                    <a:pt x="16" y="39"/>
                    <a:pt x="14" y="36"/>
                    <a:pt x="11" y="35"/>
                  </a:cubicBezTo>
                  <a:cubicBezTo>
                    <a:pt x="8" y="33"/>
                    <a:pt x="3" y="34"/>
                    <a:pt x="1" y="32"/>
                  </a:cubicBezTo>
                </a:path>
              </a:pathLst>
            </a:custGeom>
            <a:solidFill>
              <a:srgbClr val="F7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0" name="Freeform 73">
              <a:extLst>
                <a:ext uri="{FF2B5EF4-FFF2-40B4-BE49-F238E27FC236}">
                  <a16:creationId xmlns:a16="http://schemas.microsoft.com/office/drawing/2014/main" id="{7F6B2DFB-6AD4-4B05-B107-F5BE554EC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1821"/>
              <a:ext cx="171" cy="584"/>
            </a:xfrm>
            <a:custGeom>
              <a:avLst/>
              <a:gdLst>
                <a:gd name="T0" fmla="*/ 247 w 133"/>
                <a:gd name="T1" fmla="*/ 88 h 426"/>
                <a:gd name="T2" fmla="*/ 0 w 133"/>
                <a:gd name="T3" fmla="*/ 1098 h 426"/>
                <a:gd name="T4" fmla="*/ 150 w 133"/>
                <a:gd name="T5" fmla="*/ 0 h 426"/>
                <a:gd name="T6" fmla="*/ 247 w 133"/>
                <a:gd name="T7" fmla="*/ 88 h 4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426">
                  <a:moveTo>
                    <a:pt x="116" y="34"/>
                  </a:moveTo>
                  <a:cubicBezTo>
                    <a:pt x="116" y="34"/>
                    <a:pt x="113" y="229"/>
                    <a:pt x="0" y="426"/>
                  </a:cubicBezTo>
                  <a:cubicBezTo>
                    <a:pt x="0" y="426"/>
                    <a:pt x="133" y="129"/>
                    <a:pt x="71" y="0"/>
                  </a:cubicBezTo>
                  <a:cubicBezTo>
                    <a:pt x="71" y="0"/>
                    <a:pt x="114" y="23"/>
                    <a:pt x="116" y="34"/>
                  </a:cubicBezTo>
                  <a:close/>
                </a:path>
              </a:pathLst>
            </a:custGeom>
            <a:solidFill>
              <a:srgbClr val="D26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1" name="Freeform 74">
              <a:extLst>
                <a:ext uri="{FF2B5EF4-FFF2-40B4-BE49-F238E27FC236}">
                  <a16:creationId xmlns:a16="http://schemas.microsoft.com/office/drawing/2014/main" id="{F1CAE9F8-BCEE-4C55-9FB0-6BD7B2845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1455"/>
              <a:ext cx="73" cy="75"/>
            </a:xfrm>
            <a:custGeom>
              <a:avLst/>
              <a:gdLst>
                <a:gd name="T0" fmla="*/ 0 w 57"/>
                <a:gd name="T1" fmla="*/ 104 h 55"/>
                <a:gd name="T2" fmla="*/ 87 w 57"/>
                <a:gd name="T3" fmla="*/ 0 h 55"/>
                <a:gd name="T4" fmla="*/ 119 w 57"/>
                <a:gd name="T5" fmla="*/ 14 h 55"/>
                <a:gd name="T6" fmla="*/ 28 w 57"/>
                <a:gd name="T7" fmla="*/ 139 h 55"/>
                <a:gd name="T8" fmla="*/ 0 w 57"/>
                <a:gd name="T9" fmla="*/ 10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5">
                  <a:moveTo>
                    <a:pt x="0" y="41"/>
                  </a:moveTo>
                  <a:cubicBezTo>
                    <a:pt x="0" y="41"/>
                    <a:pt x="28" y="23"/>
                    <a:pt x="41" y="0"/>
                  </a:cubicBezTo>
                  <a:cubicBezTo>
                    <a:pt x="41" y="0"/>
                    <a:pt x="50" y="2"/>
                    <a:pt x="57" y="5"/>
                  </a:cubicBezTo>
                  <a:cubicBezTo>
                    <a:pt x="57" y="5"/>
                    <a:pt x="7" y="21"/>
                    <a:pt x="13" y="55"/>
                  </a:cubicBezTo>
                  <a:cubicBezTo>
                    <a:pt x="13" y="55"/>
                    <a:pt x="0" y="43"/>
                    <a:pt x="0" y="41"/>
                  </a:cubicBezTo>
                  <a:close/>
                </a:path>
              </a:pathLst>
            </a:custGeom>
            <a:solidFill>
              <a:srgbClr val="D26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2" name="Freeform 75">
              <a:extLst>
                <a:ext uri="{FF2B5EF4-FFF2-40B4-BE49-F238E27FC236}">
                  <a16:creationId xmlns:a16="http://schemas.microsoft.com/office/drawing/2014/main" id="{20DA6818-5D03-4147-861F-7B0E4CDE1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" y="1542"/>
              <a:ext cx="269" cy="223"/>
            </a:xfrm>
            <a:custGeom>
              <a:avLst/>
              <a:gdLst>
                <a:gd name="T0" fmla="*/ 0 w 209"/>
                <a:gd name="T1" fmla="*/ 417 h 163"/>
                <a:gd name="T2" fmla="*/ 229 w 209"/>
                <a:gd name="T3" fmla="*/ 0 h 163"/>
                <a:gd name="T4" fmla="*/ 445 w 209"/>
                <a:gd name="T5" fmla="*/ 402 h 163"/>
                <a:gd name="T6" fmla="*/ 230 w 209"/>
                <a:gd name="T7" fmla="*/ 64 h 163"/>
                <a:gd name="T8" fmla="*/ 0 w 209"/>
                <a:gd name="T9" fmla="*/ 417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" h="163">
                  <a:moveTo>
                    <a:pt x="0" y="163"/>
                  </a:moveTo>
                  <a:cubicBezTo>
                    <a:pt x="0" y="163"/>
                    <a:pt x="72" y="23"/>
                    <a:pt x="107" y="0"/>
                  </a:cubicBezTo>
                  <a:cubicBezTo>
                    <a:pt x="107" y="0"/>
                    <a:pt x="174" y="69"/>
                    <a:pt x="209" y="157"/>
                  </a:cubicBezTo>
                  <a:cubicBezTo>
                    <a:pt x="209" y="157"/>
                    <a:pt x="135" y="26"/>
                    <a:pt x="108" y="25"/>
                  </a:cubicBezTo>
                  <a:cubicBezTo>
                    <a:pt x="81" y="23"/>
                    <a:pt x="0" y="163"/>
                    <a:pt x="0" y="163"/>
                  </a:cubicBezTo>
                  <a:close/>
                </a:path>
              </a:pathLst>
            </a:custGeom>
            <a:solidFill>
              <a:srgbClr val="C62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3" name="Freeform 76">
              <a:extLst>
                <a:ext uri="{FF2B5EF4-FFF2-40B4-BE49-F238E27FC236}">
                  <a16:creationId xmlns:a16="http://schemas.microsoft.com/office/drawing/2014/main" id="{24EB21E4-E834-4098-8505-DBA9E120A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" y="2480"/>
              <a:ext cx="470" cy="324"/>
            </a:xfrm>
            <a:custGeom>
              <a:avLst/>
              <a:gdLst>
                <a:gd name="T0" fmla="*/ 15 w 366"/>
                <a:gd name="T1" fmla="*/ 103 h 237"/>
                <a:gd name="T2" fmla="*/ 23 w 366"/>
                <a:gd name="T3" fmla="*/ 325 h 237"/>
                <a:gd name="T4" fmla="*/ 126 w 366"/>
                <a:gd name="T5" fmla="*/ 485 h 237"/>
                <a:gd name="T6" fmla="*/ 303 w 366"/>
                <a:gd name="T7" fmla="*/ 604 h 237"/>
                <a:gd name="T8" fmla="*/ 407 w 366"/>
                <a:gd name="T9" fmla="*/ 586 h 237"/>
                <a:gd name="T10" fmla="*/ 506 w 366"/>
                <a:gd name="T11" fmla="*/ 566 h 237"/>
                <a:gd name="T12" fmla="*/ 684 w 366"/>
                <a:gd name="T13" fmla="*/ 383 h 237"/>
                <a:gd name="T14" fmla="*/ 765 w 366"/>
                <a:gd name="T15" fmla="*/ 353 h 237"/>
                <a:gd name="T16" fmla="*/ 760 w 366"/>
                <a:gd name="T17" fmla="*/ 208 h 237"/>
                <a:gd name="T18" fmla="*/ 732 w 366"/>
                <a:gd name="T19" fmla="*/ 134 h 237"/>
                <a:gd name="T20" fmla="*/ 625 w 366"/>
                <a:gd name="T21" fmla="*/ 243 h 237"/>
                <a:gd name="T22" fmla="*/ 417 w 366"/>
                <a:gd name="T23" fmla="*/ 327 h 237"/>
                <a:gd name="T24" fmla="*/ 134 w 366"/>
                <a:gd name="T25" fmla="*/ 126 h 237"/>
                <a:gd name="T26" fmla="*/ 10 w 366"/>
                <a:gd name="T27" fmla="*/ 111 h 2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6" h="237">
                  <a:moveTo>
                    <a:pt x="7" y="40"/>
                  </a:moveTo>
                  <a:cubicBezTo>
                    <a:pt x="5" y="70"/>
                    <a:pt x="25" y="98"/>
                    <a:pt x="11" y="127"/>
                  </a:cubicBezTo>
                  <a:cubicBezTo>
                    <a:pt x="36" y="141"/>
                    <a:pt x="48" y="165"/>
                    <a:pt x="59" y="190"/>
                  </a:cubicBezTo>
                  <a:cubicBezTo>
                    <a:pt x="74" y="223"/>
                    <a:pt x="107" y="233"/>
                    <a:pt x="143" y="236"/>
                  </a:cubicBezTo>
                  <a:cubicBezTo>
                    <a:pt x="160" y="237"/>
                    <a:pt x="176" y="231"/>
                    <a:pt x="192" y="230"/>
                  </a:cubicBezTo>
                  <a:cubicBezTo>
                    <a:pt x="211" y="229"/>
                    <a:pt x="223" y="232"/>
                    <a:pt x="239" y="222"/>
                  </a:cubicBezTo>
                  <a:cubicBezTo>
                    <a:pt x="274" y="201"/>
                    <a:pt x="285" y="164"/>
                    <a:pt x="323" y="150"/>
                  </a:cubicBezTo>
                  <a:cubicBezTo>
                    <a:pt x="335" y="145"/>
                    <a:pt x="350" y="144"/>
                    <a:pt x="361" y="138"/>
                  </a:cubicBezTo>
                  <a:cubicBezTo>
                    <a:pt x="354" y="118"/>
                    <a:pt x="356" y="102"/>
                    <a:pt x="359" y="81"/>
                  </a:cubicBezTo>
                  <a:cubicBezTo>
                    <a:pt x="361" y="66"/>
                    <a:pt x="366" y="44"/>
                    <a:pt x="346" y="53"/>
                  </a:cubicBezTo>
                  <a:cubicBezTo>
                    <a:pt x="329" y="60"/>
                    <a:pt x="311" y="85"/>
                    <a:pt x="295" y="95"/>
                  </a:cubicBezTo>
                  <a:cubicBezTo>
                    <a:pt x="266" y="114"/>
                    <a:pt x="234" y="130"/>
                    <a:pt x="197" y="128"/>
                  </a:cubicBezTo>
                  <a:cubicBezTo>
                    <a:pt x="134" y="123"/>
                    <a:pt x="104" y="88"/>
                    <a:pt x="63" y="49"/>
                  </a:cubicBezTo>
                  <a:cubicBezTo>
                    <a:pt x="50" y="37"/>
                    <a:pt x="0" y="0"/>
                    <a:pt x="5" y="43"/>
                  </a:cubicBezTo>
                </a:path>
              </a:pathLst>
            </a:custGeom>
            <a:solidFill>
              <a:srgbClr val="C62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4" name="Freeform 77">
              <a:extLst>
                <a:ext uri="{FF2B5EF4-FFF2-40B4-BE49-F238E27FC236}">
                  <a16:creationId xmlns:a16="http://schemas.microsoft.com/office/drawing/2014/main" id="{2FA0107C-D048-4B48-A580-4AA079DC7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" y="1890"/>
              <a:ext cx="275" cy="156"/>
            </a:xfrm>
            <a:custGeom>
              <a:avLst/>
              <a:gdLst>
                <a:gd name="T0" fmla="*/ 0 w 214"/>
                <a:gd name="T1" fmla="*/ 253 h 114"/>
                <a:gd name="T2" fmla="*/ 454 w 214"/>
                <a:gd name="T3" fmla="*/ 291 h 114"/>
                <a:gd name="T4" fmla="*/ 0 w 214"/>
                <a:gd name="T5" fmla="*/ 253 h 1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" h="114">
                  <a:moveTo>
                    <a:pt x="0" y="99"/>
                  </a:moveTo>
                  <a:cubicBezTo>
                    <a:pt x="0" y="99"/>
                    <a:pt x="93" y="31"/>
                    <a:pt x="214" y="114"/>
                  </a:cubicBezTo>
                  <a:cubicBezTo>
                    <a:pt x="214" y="114"/>
                    <a:pt x="127" y="0"/>
                    <a:pt x="0" y="99"/>
                  </a:cubicBezTo>
                  <a:close/>
                </a:path>
              </a:pathLst>
            </a:custGeom>
            <a:solidFill>
              <a:srgbClr val="E866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5" name="Freeform 78">
              <a:extLst>
                <a:ext uri="{FF2B5EF4-FFF2-40B4-BE49-F238E27FC236}">
                  <a16:creationId xmlns:a16="http://schemas.microsoft.com/office/drawing/2014/main" id="{4BCD0F04-A087-4AA9-9081-EA9C5902C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" y="1798"/>
              <a:ext cx="222" cy="117"/>
            </a:xfrm>
            <a:custGeom>
              <a:avLst/>
              <a:gdLst>
                <a:gd name="T0" fmla="*/ 0 w 173"/>
                <a:gd name="T1" fmla="*/ 201 h 85"/>
                <a:gd name="T2" fmla="*/ 366 w 173"/>
                <a:gd name="T3" fmla="*/ 222 h 85"/>
                <a:gd name="T4" fmla="*/ 0 w 173"/>
                <a:gd name="T5" fmla="*/ 201 h 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" h="85">
                  <a:moveTo>
                    <a:pt x="0" y="77"/>
                  </a:moveTo>
                  <a:cubicBezTo>
                    <a:pt x="0" y="77"/>
                    <a:pt x="102" y="22"/>
                    <a:pt x="173" y="85"/>
                  </a:cubicBezTo>
                  <a:cubicBezTo>
                    <a:pt x="173" y="85"/>
                    <a:pt x="110" y="0"/>
                    <a:pt x="0" y="77"/>
                  </a:cubicBezTo>
                  <a:close/>
                </a:path>
              </a:pathLst>
            </a:custGeom>
            <a:solidFill>
              <a:srgbClr val="E866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6" name="Freeform 79">
              <a:extLst>
                <a:ext uri="{FF2B5EF4-FFF2-40B4-BE49-F238E27FC236}">
                  <a16:creationId xmlns:a16="http://schemas.microsoft.com/office/drawing/2014/main" id="{4E64337E-40AF-4F85-8411-D1FB79ADF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" y="1671"/>
              <a:ext cx="184" cy="123"/>
            </a:xfrm>
            <a:custGeom>
              <a:avLst/>
              <a:gdLst>
                <a:gd name="T0" fmla="*/ 0 w 143"/>
                <a:gd name="T1" fmla="*/ 210 h 90"/>
                <a:gd name="T2" fmla="*/ 305 w 143"/>
                <a:gd name="T3" fmla="*/ 230 h 90"/>
                <a:gd name="T4" fmla="*/ 0 w 143"/>
                <a:gd name="T5" fmla="*/ 210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3" h="90">
                  <a:moveTo>
                    <a:pt x="0" y="83"/>
                  </a:moveTo>
                  <a:cubicBezTo>
                    <a:pt x="0" y="83"/>
                    <a:pt x="67" y="22"/>
                    <a:pt x="143" y="90"/>
                  </a:cubicBezTo>
                  <a:cubicBezTo>
                    <a:pt x="143" y="90"/>
                    <a:pt x="83" y="0"/>
                    <a:pt x="0" y="83"/>
                  </a:cubicBezTo>
                  <a:close/>
                </a:path>
              </a:pathLst>
            </a:custGeom>
            <a:solidFill>
              <a:srgbClr val="E866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7" name="Freeform 80">
              <a:extLst>
                <a:ext uri="{FF2B5EF4-FFF2-40B4-BE49-F238E27FC236}">
                  <a16:creationId xmlns:a16="http://schemas.microsoft.com/office/drawing/2014/main" id="{217B75F3-4BC9-4C84-B3D2-0CA32AB4C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" y="2136"/>
              <a:ext cx="290" cy="121"/>
            </a:xfrm>
            <a:custGeom>
              <a:avLst/>
              <a:gdLst>
                <a:gd name="T0" fmla="*/ 0 w 226"/>
                <a:gd name="T1" fmla="*/ 223 h 88"/>
                <a:gd name="T2" fmla="*/ 477 w 226"/>
                <a:gd name="T3" fmla="*/ 228 h 88"/>
                <a:gd name="T4" fmla="*/ 0 w 226"/>
                <a:gd name="T5" fmla="*/ 223 h 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" h="88">
                  <a:moveTo>
                    <a:pt x="0" y="86"/>
                  </a:moveTo>
                  <a:cubicBezTo>
                    <a:pt x="0" y="86"/>
                    <a:pt x="99" y="16"/>
                    <a:pt x="226" y="88"/>
                  </a:cubicBezTo>
                  <a:cubicBezTo>
                    <a:pt x="226" y="88"/>
                    <a:pt x="115" y="0"/>
                    <a:pt x="0" y="86"/>
                  </a:cubicBezTo>
                  <a:close/>
                </a:path>
              </a:pathLst>
            </a:custGeom>
            <a:solidFill>
              <a:srgbClr val="E866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8" name="Freeform 81">
              <a:extLst>
                <a:ext uri="{FF2B5EF4-FFF2-40B4-BE49-F238E27FC236}">
                  <a16:creationId xmlns:a16="http://schemas.microsoft.com/office/drawing/2014/main" id="{66382EC4-F7EC-4745-8F18-4EEAB0ABB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2332"/>
              <a:ext cx="279" cy="121"/>
            </a:xfrm>
            <a:custGeom>
              <a:avLst/>
              <a:gdLst>
                <a:gd name="T0" fmla="*/ 0 w 217"/>
                <a:gd name="T1" fmla="*/ 202 h 88"/>
                <a:gd name="T2" fmla="*/ 462 w 217"/>
                <a:gd name="T3" fmla="*/ 228 h 88"/>
                <a:gd name="T4" fmla="*/ 0 w 217"/>
                <a:gd name="T5" fmla="*/ 202 h 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7" h="88">
                  <a:moveTo>
                    <a:pt x="0" y="78"/>
                  </a:moveTo>
                  <a:cubicBezTo>
                    <a:pt x="0" y="78"/>
                    <a:pt x="110" y="15"/>
                    <a:pt x="217" y="88"/>
                  </a:cubicBezTo>
                  <a:cubicBezTo>
                    <a:pt x="217" y="88"/>
                    <a:pt x="117" y="0"/>
                    <a:pt x="0" y="78"/>
                  </a:cubicBezTo>
                  <a:close/>
                </a:path>
              </a:pathLst>
            </a:custGeom>
            <a:solidFill>
              <a:srgbClr val="E866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9" name="Freeform 82">
              <a:extLst>
                <a:ext uri="{FF2B5EF4-FFF2-40B4-BE49-F238E27FC236}">
                  <a16:creationId xmlns:a16="http://schemas.microsoft.com/office/drawing/2014/main" id="{E89EFA71-3981-4730-8068-9102BCCE4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" y="2365"/>
              <a:ext cx="171" cy="167"/>
            </a:xfrm>
            <a:custGeom>
              <a:avLst/>
              <a:gdLst>
                <a:gd name="T0" fmla="*/ 13 w 133"/>
                <a:gd name="T1" fmla="*/ 88 h 122"/>
                <a:gd name="T2" fmla="*/ 192 w 133"/>
                <a:gd name="T3" fmla="*/ 75 h 122"/>
                <a:gd name="T4" fmla="*/ 215 w 133"/>
                <a:gd name="T5" fmla="*/ 300 h 122"/>
                <a:gd name="T6" fmla="*/ 144 w 133"/>
                <a:gd name="T7" fmla="*/ 249 h 122"/>
                <a:gd name="T8" fmla="*/ 53 w 133"/>
                <a:gd name="T9" fmla="*/ 207 h 122"/>
                <a:gd name="T10" fmla="*/ 13 w 133"/>
                <a:gd name="T11" fmla="*/ 85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" h="122">
                  <a:moveTo>
                    <a:pt x="6" y="34"/>
                  </a:moveTo>
                  <a:cubicBezTo>
                    <a:pt x="17" y="0"/>
                    <a:pt x="67" y="14"/>
                    <a:pt x="90" y="29"/>
                  </a:cubicBezTo>
                  <a:cubicBezTo>
                    <a:pt x="107" y="41"/>
                    <a:pt x="133" y="106"/>
                    <a:pt x="101" y="117"/>
                  </a:cubicBezTo>
                  <a:cubicBezTo>
                    <a:pt x="86" y="122"/>
                    <a:pt x="77" y="104"/>
                    <a:pt x="68" y="97"/>
                  </a:cubicBezTo>
                  <a:cubicBezTo>
                    <a:pt x="55" y="86"/>
                    <a:pt x="39" y="88"/>
                    <a:pt x="25" y="80"/>
                  </a:cubicBezTo>
                  <a:cubicBezTo>
                    <a:pt x="12" y="71"/>
                    <a:pt x="0" y="49"/>
                    <a:pt x="6" y="33"/>
                  </a:cubicBezTo>
                </a:path>
              </a:pathLst>
            </a:custGeom>
            <a:solidFill>
              <a:srgbClr val="F7C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0" name="Freeform 83">
              <a:extLst>
                <a:ext uri="{FF2B5EF4-FFF2-40B4-BE49-F238E27FC236}">
                  <a16:creationId xmlns:a16="http://schemas.microsoft.com/office/drawing/2014/main" id="{8CE93A6D-1CB6-4AB0-8FAA-04A618BA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669"/>
              <a:ext cx="172" cy="134"/>
            </a:xfrm>
            <a:custGeom>
              <a:avLst/>
              <a:gdLst>
                <a:gd name="T0" fmla="*/ 19 w 134"/>
                <a:gd name="T1" fmla="*/ 120 h 98"/>
                <a:gd name="T2" fmla="*/ 15 w 134"/>
                <a:gd name="T3" fmla="*/ 29 h 98"/>
                <a:gd name="T4" fmla="*/ 92 w 134"/>
                <a:gd name="T5" fmla="*/ 0 h 98"/>
                <a:gd name="T6" fmla="*/ 185 w 134"/>
                <a:gd name="T7" fmla="*/ 22 h 98"/>
                <a:gd name="T8" fmla="*/ 248 w 134"/>
                <a:gd name="T9" fmla="*/ 120 h 98"/>
                <a:gd name="T10" fmla="*/ 252 w 134"/>
                <a:gd name="T11" fmla="*/ 235 h 98"/>
                <a:gd name="T12" fmla="*/ 163 w 134"/>
                <a:gd name="T13" fmla="*/ 187 h 98"/>
                <a:gd name="T14" fmla="*/ 23 w 134"/>
                <a:gd name="T15" fmla="*/ 138 h 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98">
                  <a:moveTo>
                    <a:pt x="9" y="47"/>
                  </a:moveTo>
                  <a:cubicBezTo>
                    <a:pt x="2" y="39"/>
                    <a:pt x="0" y="20"/>
                    <a:pt x="7" y="11"/>
                  </a:cubicBezTo>
                  <a:cubicBezTo>
                    <a:pt x="14" y="2"/>
                    <a:pt x="33" y="0"/>
                    <a:pt x="44" y="0"/>
                  </a:cubicBezTo>
                  <a:cubicBezTo>
                    <a:pt x="58" y="1"/>
                    <a:pt x="74" y="4"/>
                    <a:pt x="87" y="9"/>
                  </a:cubicBezTo>
                  <a:cubicBezTo>
                    <a:pt x="105" y="16"/>
                    <a:pt x="110" y="31"/>
                    <a:pt x="117" y="47"/>
                  </a:cubicBezTo>
                  <a:cubicBezTo>
                    <a:pt x="121" y="57"/>
                    <a:pt x="134" y="84"/>
                    <a:pt x="119" y="92"/>
                  </a:cubicBezTo>
                  <a:cubicBezTo>
                    <a:pt x="108" y="98"/>
                    <a:pt x="89" y="76"/>
                    <a:pt x="77" y="73"/>
                  </a:cubicBezTo>
                  <a:cubicBezTo>
                    <a:pt x="55" y="68"/>
                    <a:pt x="21" y="84"/>
                    <a:pt x="11" y="54"/>
                  </a:cubicBezTo>
                </a:path>
              </a:pathLst>
            </a:custGeom>
            <a:solidFill>
              <a:srgbClr val="F7C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1" name="Freeform 84">
              <a:extLst>
                <a:ext uri="{FF2B5EF4-FFF2-40B4-BE49-F238E27FC236}">
                  <a16:creationId xmlns:a16="http://schemas.microsoft.com/office/drawing/2014/main" id="{4B3BC7AF-7410-4939-9223-B56256AC9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2689"/>
              <a:ext cx="206" cy="128"/>
            </a:xfrm>
            <a:custGeom>
              <a:avLst/>
              <a:gdLst>
                <a:gd name="T0" fmla="*/ 1 w 160"/>
                <a:gd name="T1" fmla="*/ 208 h 93"/>
                <a:gd name="T2" fmla="*/ 149 w 160"/>
                <a:gd name="T3" fmla="*/ 26 h 93"/>
                <a:gd name="T4" fmla="*/ 269 w 160"/>
                <a:gd name="T5" fmla="*/ 11 h 93"/>
                <a:gd name="T6" fmla="*/ 328 w 160"/>
                <a:gd name="T7" fmla="*/ 102 h 93"/>
                <a:gd name="T8" fmla="*/ 209 w 160"/>
                <a:gd name="T9" fmla="*/ 153 h 93"/>
                <a:gd name="T10" fmla="*/ 162 w 160"/>
                <a:gd name="T11" fmla="*/ 208 h 93"/>
                <a:gd name="T12" fmla="*/ 103 w 160"/>
                <a:gd name="T13" fmla="*/ 231 h 93"/>
                <a:gd name="T14" fmla="*/ 0 w 160"/>
                <a:gd name="T15" fmla="*/ 216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0" h="93">
                  <a:moveTo>
                    <a:pt x="1" y="80"/>
                  </a:moveTo>
                  <a:cubicBezTo>
                    <a:pt x="2" y="46"/>
                    <a:pt x="42" y="21"/>
                    <a:pt x="70" y="10"/>
                  </a:cubicBezTo>
                  <a:cubicBezTo>
                    <a:pt x="87" y="4"/>
                    <a:pt x="108" y="0"/>
                    <a:pt x="126" y="4"/>
                  </a:cubicBezTo>
                  <a:cubicBezTo>
                    <a:pt x="139" y="7"/>
                    <a:pt x="160" y="23"/>
                    <a:pt x="154" y="39"/>
                  </a:cubicBezTo>
                  <a:cubicBezTo>
                    <a:pt x="147" y="58"/>
                    <a:pt x="113" y="51"/>
                    <a:pt x="98" y="59"/>
                  </a:cubicBezTo>
                  <a:cubicBezTo>
                    <a:pt x="89" y="65"/>
                    <a:pt x="84" y="74"/>
                    <a:pt x="76" y="80"/>
                  </a:cubicBezTo>
                  <a:cubicBezTo>
                    <a:pt x="67" y="86"/>
                    <a:pt x="58" y="88"/>
                    <a:pt x="48" y="89"/>
                  </a:cubicBezTo>
                  <a:cubicBezTo>
                    <a:pt x="32" y="91"/>
                    <a:pt x="13" y="93"/>
                    <a:pt x="0" y="83"/>
                  </a:cubicBezTo>
                </a:path>
              </a:pathLst>
            </a:custGeom>
            <a:solidFill>
              <a:srgbClr val="F7C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2" name="Freeform 85">
              <a:extLst>
                <a:ext uri="{FF2B5EF4-FFF2-40B4-BE49-F238E27FC236}">
                  <a16:creationId xmlns:a16="http://schemas.microsoft.com/office/drawing/2014/main" id="{3DF7875B-C5B0-4EF2-97B2-EA394B4EB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2450"/>
              <a:ext cx="158" cy="191"/>
            </a:xfrm>
            <a:custGeom>
              <a:avLst/>
              <a:gdLst>
                <a:gd name="T0" fmla="*/ 28 w 123"/>
                <a:gd name="T1" fmla="*/ 342 h 140"/>
                <a:gd name="T2" fmla="*/ 6 w 123"/>
                <a:gd name="T3" fmla="*/ 246 h 140"/>
                <a:gd name="T4" fmla="*/ 68 w 123"/>
                <a:gd name="T5" fmla="*/ 109 h 140"/>
                <a:gd name="T6" fmla="*/ 250 w 123"/>
                <a:gd name="T7" fmla="*/ 89 h 140"/>
                <a:gd name="T8" fmla="*/ 221 w 123"/>
                <a:gd name="T9" fmla="*/ 168 h 140"/>
                <a:gd name="T10" fmla="*/ 137 w 123"/>
                <a:gd name="T11" fmla="*/ 262 h 140"/>
                <a:gd name="T12" fmla="*/ 98 w 123"/>
                <a:gd name="T13" fmla="*/ 347 h 140"/>
                <a:gd name="T14" fmla="*/ 35 w 123"/>
                <a:gd name="T15" fmla="*/ 347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3" h="140">
                  <a:moveTo>
                    <a:pt x="13" y="135"/>
                  </a:moveTo>
                  <a:cubicBezTo>
                    <a:pt x="0" y="133"/>
                    <a:pt x="1" y="106"/>
                    <a:pt x="3" y="97"/>
                  </a:cubicBezTo>
                  <a:cubicBezTo>
                    <a:pt x="7" y="78"/>
                    <a:pt x="18" y="56"/>
                    <a:pt x="32" y="43"/>
                  </a:cubicBezTo>
                  <a:cubicBezTo>
                    <a:pt x="49" y="28"/>
                    <a:pt x="104" y="0"/>
                    <a:pt x="118" y="35"/>
                  </a:cubicBezTo>
                  <a:cubicBezTo>
                    <a:pt x="123" y="49"/>
                    <a:pt x="116" y="59"/>
                    <a:pt x="104" y="66"/>
                  </a:cubicBezTo>
                  <a:cubicBezTo>
                    <a:pt x="88" y="77"/>
                    <a:pt x="74" y="84"/>
                    <a:pt x="65" y="103"/>
                  </a:cubicBezTo>
                  <a:cubicBezTo>
                    <a:pt x="61" y="114"/>
                    <a:pt x="58" y="130"/>
                    <a:pt x="46" y="136"/>
                  </a:cubicBezTo>
                  <a:cubicBezTo>
                    <a:pt x="41" y="139"/>
                    <a:pt x="20" y="140"/>
                    <a:pt x="16" y="136"/>
                  </a:cubicBezTo>
                </a:path>
              </a:pathLst>
            </a:custGeom>
            <a:solidFill>
              <a:srgbClr val="F7C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3" name="Freeform 86">
              <a:extLst>
                <a:ext uri="{FF2B5EF4-FFF2-40B4-BE49-F238E27FC236}">
                  <a16:creationId xmlns:a16="http://schemas.microsoft.com/office/drawing/2014/main" id="{2692EF05-EA1F-4B8F-8919-71AEBEEF8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1155"/>
              <a:ext cx="963" cy="442"/>
            </a:xfrm>
            <a:custGeom>
              <a:avLst/>
              <a:gdLst>
                <a:gd name="T0" fmla="*/ 0 w 750"/>
                <a:gd name="T1" fmla="*/ 828 h 323"/>
                <a:gd name="T2" fmla="*/ 803 w 750"/>
                <a:gd name="T3" fmla="*/ 322 h 323"/>
                <a:gd name="T4" fmla="*/ 1587 w 750"/>
                <a:gd name="T5" fmla="*/ 738 h 323"/>
                <a:gd name="T6" fmla="*/ 0 w 750"/>
                <a:gd name="T7" fmla="*/ 828 h 3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0" h="323">
                  <a:moveTo>
                    <a:pt x="0" y="323"/>
                  </a:moveTo>
                  <a:cubicBezTo>
                    <a:pt x="0" y="323"/>
                    <a:pt x="147" y="126"/>
                    <a:pt x="379" y="126"/>
                  </a:cubicBezTo>
                  <a:cubicBezTo>
                    <a:pt x="611" y="126"/>
                    <a:pt x="750" y="288"/>
                    <a:pt x="750" y="288"/>
                  </a:cubicBezTo>
                  <a:cubicBezTo>
                    <a:pt x="750" y="288"/>
                    <a:pt x="392" y="0"/>
                    <a:pt x="0" y="323"/>
                  </a:cubicBezTo>
                  <a:close/>
                </a:path>
              </a:pathLst>
            </a:custGeom>
            <a:solidFill>
              <a:srgbClr val="F7D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4" name="Freeform 87">
              <a:extLst>
                <a:ext uri="{FF2B5EF4-FFF2-40B4-BE49-F238E27FC236}">
                  <a16:creationId xmlns:a16="http://schemas.microsoft.com/office/drawing/2014/main" id="{21548BBA-965C-4184-8D12-DD3E359B6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1230"/>
              <a:ext cx="638" cy="230"/>
            </a:xfrm>
            <a:custGeom>
              <a:avLst/>
              <a:gdLst>
                <a:gd name="T0" fmla="*/ 0 w 497"/>
                <a:gd name="T1" fmla="*/ 431 h 168"/>
                <a:gd name="T2" fmla="*/ 1051 w 497"/>
                <a:gd name="T3" fmla="*/ 396 h 168"/>
                <a:gd name="T4" fmla="*/ 0 w 497"/>
                <a:gd name="T5" fmla="*/ 431 h 1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7" h="168">
                  <a:moveTo>
                    <a:pt x="0" y="168"/>
                  </a:moveTo>
                  <a:cubicBezTo>
                    <a:pt x="0" y="168"/>
                    <a:pt x="270" y="0"/>
                    <a:pt x="497" y="154"/>
                  </a:cubicBezTo>
                  <a:cubicBezTo>
                    <a:pt x="497" y="154"/>
                    <a:pt x="310" y="23"/>
                    <a:pt x="0" y="1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25" name="Oval 88">
              <a:extLst>
                <a:ext uri="{FF2B5EF4-FFF2-40B4-BE49-F238E27FC236}">
                  <a16:creationId xmlns:a16="http://schemas.microsoft.com/office/drawing/2014/main" id="{438239EB-0E8E-4120-BE4F-11A1C3AEA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" y="2390"/>
              <a:ext cx="33" cy="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626" name="Oval 89">
              <a:extLst>
                <a:ext uri="{FF2B5EF4-FFF2-40B4-BE49-F238E27FC236}">
                  <a16:creationId xmlns:a16="http://schemas.microsoft.com/office/drawing/2014/main" id="{0D934152-033B-449E-84E3-09167658E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" y="2431"/>
              <a:ext cx="16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627" name="Oval 90">
              <a:extLst>
                <a:ext uri="{FF2B5EF4-FFF2-40B4-BE49-F238E27FC236}">
                  <a16:creationId xmlns:a16="http://schemas.microsoft.com/office/drawing/2014/main" id="{2CD8E83D-A302-4649-87FA-B766CC79E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2676"/>
              <a:ext cx="34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628" name="Oval 91">
              <a:extLst>
                <a:ext uri="{FF2B5EF4-FFF2-40B4-BE49-F238E27FC236}">
                  <a16:creationId xmlns:a16="http://schemas.microsoft.com/office/drawing/2014/main" id="{95AA794C-1503-4AE6-9E71-A72A43808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2718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629" name="Oval 92">
              <a:extLst>
                <a:ext uri="{FF2B5EF4-FFF2-40B4-BE49-F238E27FC236}">
                  <a16:creationId xmlns:a16="http://schemas.microsoft.com/office/drawing/2014/main" id="{946E1446-0CF8-4A44-83F7-B95116641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" y="2693"/>
              <a:ext cx="27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630" name="Oval 93">
              <a:extLst>
                <a:ext uri="{FF2B5EF4-FFF2-40B4-BE49-F238E27FC236}">
                  <a16:creationId xmlns:a16="http://schemas.microsoft.com/office/drawing/2014/main" id="{992ABCBF-CC77-45C1-AF91-770A6CA1E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5" y="2722"/>
              <a:ext cx="16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631" name="Oval 94">
              <a:extLst>
                <a:ext uri="{FF2B5EF4-FFF2-40B4-BE49-F238E27FC236}">
                  <a16:creationId xmlns:a16="http://schemas.microsoft.com/office/drawing/2014/main" id="{79C03C71-94EC-4F2A-A657-66F581550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2473"/>
              <a:ext cx="27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632" name="Oval 95">
              <a:extLst>
                <a:ext uri="{FF2B5EF4-FFF2-40B4-BE49-F238E27FC236}">
                  <a16:creationId xmlns:a16="http://schemas.microsoft.com/office/drawing/2014/main" id="{5D60BBCB-04B8-47E1-9759-8D178FF93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" y="2513"/>
              <a:ext cx="21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633" name="Oval 96">
              <a:extLst>
                <a:ext uri="{FF2B5EF4-FFF2-40B4-BE49-F238E27FC236}">
                  <a16:creationId xmlns:a16="http://schemas.microsoft.com/office/drawing/2014/main" id="{42CE179D-3F47-4524-BFC8-1A719F9F6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449"/>
              <a:ext cx="11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634" name="Freeform 97">
              <a:extLst>
                <a:ext uri="{FF2B5EF4-FFF2-40B4-BE49-F238E27FC236}">
                  <a16:creationId xmlns:a16="http://schemas.microsoft.com/office/drawing/2014/main" id="{8E0774FF-6CB4-4203-B9DB-0C90B72E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" y="1062"/>
              <a:ext cx="897" cy="842"/>
            </a:xfrm>
            <a:custGeom>
              <a:avLst/>
              <a:gdLst>
                <a:gd name="T0" fmla="*/ 28 w 699"/>
                <a:gd name="T1" fmla="*/ 79 h 615"/>
                <a:gd name="T2" fmla="*/ 350 w 699"/>
                <a:gd name="T3" fmla="*/ 430 h 615"/>
                <a:gd name="T4" fmla="*/ 696 w 699"/>
                <a:gd name="T5" fmla="*/ 746 h 615"/>
                <a:gd name="T6" fmla="*/ 1174 w 699"/>
                <a:gd name="T7" fmla="*/ 1353 h 615"/>
                <a:gd name="T8" fmla="*/ 1414 w 699"/>
                <a:gd name="T9" fmla="*/ 828 h 615"/>
                <a:gd name="T10" fmla="*/ 1268 w 699"/>
                <a:gd name="T11" fmla="*/ 71 h 615"/>
                <a:gd name="T12" fmla="*/ 524 w 699"/>
                <a:gd name="T13" fmla="*/ 111 h 615"/>
                <a:gd name="T14" fmla="*/ 214 w 699"/>
                <a:gd name="T15" fmla="*/ 70 h 615"/>
                <a:gd name="T16" fmla="*/ 28 w 699"/>
                <a:gd name="T17" fmla="*/ 100 h 6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9" h="615">
                  <a:moveTo>
                    <a:pt x="13" y="31"/>
                  </a:moveTo>
                  <a:cubicBezTo>
                    <a:pt x="0" y="104"/>
                    <a:pt x="116" y="143"/>
                    <a:pt x="166" y="167"/>
                  </a:cubicBezTo>
                  <a:cubicBezTo>
                    <a:pt x="230" y="199"/>
                    <a:pt x="281" y="237"/>
                    <a:pt x="329" y="291"/>
                  </a:cubicBezTo>
                  <a:cubicBezTo>
                    <a:pt x="399" y="368"/>
                    <a:pt x="468" y="470"/>
                    <a:pt x="556" y="527"/>
                  </a:cubicBezTo>
                  <a:cubicBezTo>
                    <a:pt x="691" y="615"/>
                    <a:pt x="669" y="407"/>
                    <a:pt x="669" y="323"/>
                  </a:cubicBezTo>
                  <a:cubicBezTo>
                    <a:pt x="669" y="240"/>
                    <a:pt x="699" y="53"/>
                    <a:pt x="600" y="28"/>
                  </a:cubicBezTo>
                  <a:cubicBezTo>
                    <a:pt x="486" y="0"/>
                    <a:pt x="362" y="43"/>
                    <a:pt x="248" y="43"/>
                  </a:cubicBezTo>
                  <a:cubicBezTo>
                    <a:pt x="195" y="43"/>
                    <a:pt x="150" y="37"/>
                    <a:pt x="101" y="27"/>
                  </a:cubicBezTo>
                  <a:cubicBezTo>
                    <a:pt x="76" y="22"/>
                    <a:pt x="13" y="1"/>
                    <a:pt x="13" y="39"/>
                  </a:cubicBezTo>
                </a:path>
              </a:pathLst>
            </a:custGeom>
            <a:solidFill>
              <a:srgbClr val="F3A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5" name="Freeform 98">
              <a:extLst>
                <a:ext uri="{FF2B5EF4-FFF2-40B4-BE49-F238E27FC236}">
                  <a16:creationId xmlns:a16="http://schemas.microsoft.com/office/drawing/2014/main" id="{EE935EDD-8943-4BD6-B6E6-1A6643D3C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" y="1051"/>
              <a:ext cx="818" cy="780"/>
            </a:xfrm>
            <a:custGeom>
              <a:avLst/>
              <a:gdLst>
                <a:gd name="T0" fmla="*/ 1348 w 637"/>
                <a:gd name="T1" fmla="*/ 78 h 570"/>
                <a:gd name="T2" fmla="*/ 1127 w 637"/>
                <a:gd name="T3" fmla="*/ 335 h 570"/>
                <a:gd name="T4" fmla="*/ 767 w 637"/>
                <a:gd name="T5" fmla="*/ 583 h 570"/>
                <a:gd name="T6" fmla="*/ 266 w 637"/>
                <a:gd name="T7" fmla="*/ 1247 h 570"/>
                <a:gd name="T8" fmla="*/ 80 w 637"/>
                <a:gd name="T9" fmla="*/ 1442 h 570"/>
                <a:gd name="T10" fmla="*/ 45 w 637"/>
                <a:gd name="T11" fmla="*/ 980 h 570"/>
                <a:gd name="T12" fmla="*/ 53 w 637"/>
                <a:gd name="T13" fmla="*/ 447 h 570"/>
                <a:gd name="T14" fmla="*/ 170 w 637"/>
                <a:gd name="T15" fmla="*/ 141 h 570"/>
                <a:gd name="T16" fmla="*/ 561 w 637"/>
                <a:gd name="T17" fmla="*/ 152 h 570"/>
                <a:gd name="T18" fmla="*/ 872 w 637"/>
                <a:gd name="T19" fmla="*/ 131 h 570"/>
                <a:gd name="T20" fmla="*/ 1341 w 637"/>
                <a:gd name="T21" fmla="*/ 90 h 5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7" h="570">
                  <a:moveTo>
                    <a:pt x="637" y="31"/>
                  </a:moveTo>
                  <a:cubicBezTo>
                    <a:pt x="627" y="97"/>
                    <a:pt x="592" y="110"/>
                    <a:pt x="533" y="131"/>
                  </a:cubicBezTo>
                  <a:cubicBezTo>
                    <a:pt x="467" y="155"/>
                    <a:pt x="415" y="181"/>
                    <a:pt x="362" y="227"/>
                  </a:cubicBezTo>
                  <a:cubicBezTo>
                    <a:pt x="273" y="305"/>
                    <a:pt x="199" y="395"/>
                    <a:pt x="125" y="487"/>
                  </a:cubicBezTo>
                  <a:cubicBezTo>
                    <a:pt x="110" y="505"/>
                    <a:pt x="66" y="570"/>
                    <a:pt x="37" y="563"/>
                  </a:cubicBezTo>
                  <a:cubicBezTo>
                    <a:pt x="0" y="554"/>
                    <a:pt x="19" y="415"/>
                    <a:pt x="21" y="382"/>
                  </a:cubicBezTo>
                  <a:cubicBezTo>
                    <a:pt x="24" y="313"/>
                    <a:pt x="22" y="244"/>
                    <a:pt x="25" y="175"/>
                  </a:cubicBezTo>
                  <a:cubicBezTo>
                    <a:pt x="27" y="132"/>
                    <a:pt x="30" y="69"/>
                    <a:pt x="80" y="55"/>
                  </a:cubicBezTo>
                  <a:cubicBezTo>
                    <a:pt x="130" y="40"/>
                    <a:pt x="209" y="61"/>
                    <a:pt x="265" y="59"/>
                  </a:cubicBezTo>
                  <a:cubicBezTo>
                    <a:pt x="314" y="57"/>
                    <a:pt x="363" y="54"/>
                    <a:pt x="412" y="51"/>
                  </a:cubicBezTo>
                  <a:cubicBezTo>
                    <a:pt x="456" y="48"/>
                    <a:pt x="601" y="0"/>
                    <a:pt x="633" y="35"/>
                  </a:cubicBezTo>
                </a:path>
              </a:pathLst>
            </a:custGeom>
            <a:solidFill>
              <a:srgbClr val="F3A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6" name="Freeform 99">
              <a:extLst>
                <a:ext uri="{FF2B5EF4-FFF2-40B4-BE49-F238E27FC236}">
                  <a16:creationId xmlns:a16="http://schemas.microsoft.com/office/drawing/2014/main" id="{69257F62-B649-468A-93F3-6EA4F5800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2392"/>
              <a:ext cx="550" cy="623"/>
            </a:xfrm>
            <a:custGeom>
              <a:avLst/>
              <a:gdLst>
                <a:gd name="T0" fmla="*/ 40 w 429"/>
                <a:gd name="T1" fmla="*/ 0 h 455"/>
                <a:gd name="T2" fmla="*/ 237 w 429"/>
                <a:gd name="T3" fmla="*/ 418 h 455"/>
                <a:gd name="T4" fmla="*/ 497 w 429"/>
                <a:gd name="T5" fmla="*/ 757 h 455"/>
                <a:gd name="T6" fmla="*/ 740 w 429"/>
                <a:gd name="T7" fmla="*/ 958 h 455"/>
                <a:gd name="T8" fmla="*/ 899 w 429"/>
                <a:gd name="T9" fmla="*/ 1072 h 455"/>
                <a:gd name="T10" fmla="*/ 136 w 429"/>
                <a:gd name="T11" fmla="*/ 1106 h 455"/>
                <a:gd name="T12" fmla="*/ 63 w 429"/>
                <a:gd name="T13" fmla="*/ 1050 h 455"/>
                <a:gd name="T14" fmla="*/ 59 w 429"/>
                <a:gd name="T15" fmla="*/ 864 h 455"/>
                <a:gd name="T16" fmla="*/ 59 w 429"/>
                <a:gd name="T17" fmla="*/ 459 h 455"/>
                <a:gd name="T18" fmla="*/ 31 w 429"/>
                <a:gd name="T19" fmla="*/ 164 h 455"/>
                <a:gd name="T20" fmla="*/ 36 w 429"/>
                <a:gd name="T21" fmla="*/ 0 h 4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9" h="455">
                  <a:moveTo>
                    <a:pt x="19" y="0"/>
                  </a:moveTo>
                  <a:cubicBezTo>
                    <a:pt x="0" y="12"/>
                    <a:pt x="97" y="143"/>
                    <a:pt x="112" y="163"/>
                  </a:cubicBezTo>
                  <a:cubicBezTo>
                    <a:pt x="147" y="211"/>
                    <a:pt x="191" y="257"/>
                    <a:pt x="236" y="295"/>
                  </a:cubicBezTo>
                  <a:cubicBezTo>
                    <a:pt x="273" y="326"/>
                    <a:pt x="309" y="350"/>
                    <a:pt x="351" y="373"/>
                  </a:cubicBezTo>
                  <a:cubicBezTo>
                    <a:pt x="366" y="381"/>
                    <a:pt x="426" y="398"/>
                    <a:pt x="427" y="418"/>
                  </a:cubicBezTo>
                  <a:cubicBezTo>
                    <a:pt x="429" y="455"/>
                    <a:pt x="99" y="432"/>
                    <a:pt x="65" y="431"/>
                  </a:cubicBezTo>
                  <a:cubicBezTo>
                    <a:pt x="45" y="430"/>
                    <a:pt x="35" y="427"/>
                    <a:pt x="30" y="409"/>
                  </a:cubicBezTo>
                  <a:cubicBezTo>
                    <a:pt x="24" y="387"/>
                    <a:pt x="27" y="359"/>
                    <a:pt x="28" y="337"/>
                  </a:cubicBezTo>
                  <a:cubicBezTo>
                    <a:pt x="30" y="285"/>
                    <a:pt x="33" y="231"/>
                    <a:pt x="28" y="179"/>
                  </a:cubicBezTo>
                  <a:cubicBezTo>
                    <a:pt x="24" y="141"/>
                    <a:pt x="15" y="103"/>
                    <a:pt x="15" y="64"/>
                  </a:cubicBezTo>
                  <a:cubicBezTo>
                    <a:pt x="15" y="45"/>
                    <a:pt x="25" y="15"/>
                    <a:pt x="17" y="0"/>
                  </a:cubicBezTo>
                </a:path>
              </a:pathLst>
            </a:custGeom>
            <a:solidFill>
              <a:srgbClr val="F3A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7" name="Freeform 100">
              <a:extLst>
                <a:ext uri="{FF2B5EF4-FFF2-40B4-BE49-F238E27FC236}">
                  <a16:creationId xmlns:a16="http://schemas.microsoft.com/office/drawing/2014/main" id="{50E48BD4-3758-475E-AB9E-A92462B40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2359"/>
              <a:ext cx="731" cy="703"/>
            </a:xfrm>
            <a:custGeom>
              <a:avLst/>
              <a:gdLst>
                <a:gd name="T0" fmla="*/ 99 w 569"/>
                <a:gd name="T1" fmla="*/ 1125 h 513"/>
                <a:gd name="T2" fmla="*/ 197 w 569"/>
                <a:gd name="T3" fmla="*/ 1099 h 513"/>
                <a:gd name="T4" fmla="*/ 342 w 569"/>
                <a:gd name="T5" fmla="*/ 1044 h 513"/>
                <a:gd name="T6" fmla="*/ 552 w 569"/>
                <a:gd name="T7" fmla="*/ 926 h 513"/>
                <a:gd name="T8" fmla="*/ 903 w 569"/>
                <a:gd name="T9" fmla="*/ 565 h 513"/>
                <a:gd name="T10" fmla="*/ 1089 w 569"/>
                <a:gd name="T11" fmla="*/ 133 h 513"/>
                <a:gd name="T12" fmla="*/ 1160 w 569"/>
                <a:gd name="T13" fmla="*/ 15 h 513"/>
                <a:gd name="T14" fmla="*/ 1178 w 569"/>
                <a:gd name="T15" fmla="*/ 210 h 513"/>
                <a:gd name="T16" fmla="*/ 1147 w 569"/>
                <a:gd name="T17" fmla="*/ 798 h 513"/>
                <a:gd name="T18" fmla="*/ 1132 w 569"/>
                <a:gd name="T19" fmla="*/ 1166 h 513"/>
                <a:gd name="T20" fmla="*/ 694 w 569"/>
                <a:gd name="T21" fmla="*/ 1222 h 513"/>
                <a:gd name="T22" fmla="*/ 164 w 569"/>
                <a:gd name="T23" fmla="*/ 1228 h 513"/>
                <a:gd name="T24" fmla="*/ 39 w 569"/>
                <a:gd name="T25" fmla="*/ 1188 h 513"/>
                <a:gd name="T26" fmla="*/ 75 w 569"/>
                <a:gd name="T27" fmla="*/ 1132 h 5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9" h="513">
                  <a:moveTo>
                    <a:pt x="47" y="437"/>
                  </a:moveTo>
                  <a:cubicBezTo>
                    <a:pt x="57" y="438"/>
                    <a:pt x="80" y="431"/>
                    <a:pt x="93" y="427"/>
                  </a:cubicBezTo>
                  <a:cubicBezTo>
                    <a:pt x="115" y="419"/>
                    <a:pt x="140" y="415"/>
                    <a:pt x="161" y="406"/>
                  </a:cubicBezTo>
                  <a:cubicBezTo>
                    <a:pt x="194" y="392"/>
                    <a:pt x="230" y="379"/>
                    <a:pt x="261" y="360"/>
                  </a:cubicBezTo>
                  <a:cubicBezTo>
                    <a:pt x="324" y="323"/>
                    <a:pt x="382" y="279"/>
                    <a:pt x="426" y="220"/>
                  </a:cubicBezTo>
                  <a:cubicBezTo>
                    <a:pt x="461" y="171"/>
                    <a:pt x="494" y="109"/>
                    <a:pt x="514" y="52"/>
                  </a:cubicBezTo>
                  <a:cubicBezTo>
                    <a:pt x="519" y="38"/>
                    <a:pt x="526" y="0"/>
                    <a:pt x="547" y="6"/>
                  </a:cubicBezTo>
                  <a:cubicBezTo>
                    <a:pt x="569" y="12"/>
                    <a:pt x="558" y="65"/>
                    <a:pt x="556" y="82"/>
                  </a:cubicBezTo>
                  <a:cubicBezTo>
                    <a:pt x="546" y="157"/>
                    <a:pt x="541" y="234"/>
                    <a:pt x="541" y="310"/>
                  </a:cubicBezTo>
                  <a:cubicBezTo>
                    <a:pt x="541" y="352"/>
                    <a:pt x="555" y="415"/>
                    <a:pt x="534" y="453"/>
                  </a:cubicBezTo>
                  <a:cubicBezTo>
                    <a:pt x="500" y="513"/>
                    <a:pt x="378" y="477"/>
                    <a:pt x="327" y="475"/>
                  </a:cubicBezTo>
                  <a:cubicBezTo>
                    <a:pt x="245" y="471"/>
                    <a:pt x="161" y="476"/>
                    <a:pt x="78" y="477"/>
                  </a:cubicBezTo>
                  <a:cubicBezTo>
                    <a:pt x="59" y="477"/>
                    <a:pt x="31" y="477"/>
                    <a:pt x="18" y="462"/>
                  </a:cubicBezTo>
                  <a:cubicBezTo>
                    <a:pt x="0" y="444"/>
                    <a:pt x="18" y="444"/>
                    <a:pt x="35" y="440"/>
                  </a:cubicBezTo>
                </a:path>
              </a:pathLst>
            </a:custGeom>
            <a:solidFill>
              <a:srgbClr val="F3A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8" name="Freeform 101">
              <a:extLst>
                <a:ext uri="{FF2B5EF4-FFF2-40B4-BE49-F238E27FC236}">
                  <a16:creationId xmlns:a16="http://schemas.microsoft.com/office/drawing/2014/main" id="{799F6219-9ECE-4E9C-B044-3950F7CEE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2733"/>
              <a:ext cx="1248" cy="468"/>
            </a:xfrm>
            <a:custGeom>
              <a:avLst/>
              <a:gdLst>
                <a:gd name="T0" fmla="*/ 0 w 972"/>
                <a:gd name="T1" fmla="*/ 0 h 342"/>
                <a:gd name="T2" fmla="*/ 2057 w 972"/>
                <a:gd name="T3" fmla="*/ 88 h 342"/>
                <a:gd name="T4" fmla="*/ 0 w 972"/>
                <a:gd name="T5" fmla="*/ 0 h 3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2" h="342">
                  <a:moveTo>
                    <a:pt x="0" y="0"/>
                  </a:moveTo>
                  <a:cubicBezTo>
                    <a:pt x="0" y="0"/>
                    <a:pt x="403" y="342"/>
                    <a:pt x="972" y="34"/>
                  </a:cubicBezTo>
                  <a:cubicBezTo>
                    <a:pt x="972" y="34"/>
                    <a:pt x="496" y="321"/>
                    <a:pt x="0" y="0"/>
                  </a:cubicBezTo>
                  <a:close/>
                </a:path>
              </a:pathLst>
            </a:custGeom>
            <a:solidFill>
              <a:srgbClr val="DD8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9" name="Freeform 102">
              <a:extLst>
                <a:ext uri="{FF2B5EF4-FFF2-40B4-BE49-F238E27FC236}">
                  <a16:creationId xmlns:a16="http://schemas.microsoft.com/office/drawing/2014/main" id="{01702F61-AB49-4003-86A6-882406077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2444"/>
              <a:ext cx="796" cy="557"/>
            </a:xfrm>
            <a:custGeom>
              <a:avLst/>
              <a:gdLst>
                <a:gd name="T0" fmla="*/ 0 w 620"/>
                <a:gd name="T1" fmla="*/ 0 h 407"/>
                <a:gd name="T2" fmla="*/ 1312 w 620"/>
                <a:gd name="T3" fmla="*/ 989 h 407"/>
                <a:gd name="T4" fmla="*/ 0 w 620"/>
                <a:gd name="T5" fmla="*/ 0 h 4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0" h="407">
                  <a:moveTo>
                    <a:pt x="0" y="0"/>
                  </a:moveTo>
                  <a:cubicBezTo>
                    <a:pt x="0" y="0"/>
                    <a:pt x="108" y="334"/>
                    <a:pt x="620" y="386"/>
                  </a:cubicBezTo>
                  <a:cubicBezTo>
                    <a:pt x="620" y="386"/>
                    <a:pt x="164" y="40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0" name="Freeform 103">
              <a:extLst>
                <a:ext uri="{FF2B5EF4-FFF2-40B4-BE49-F238E27FC236}">
                  <a16:creationId xmlns:a16="http://schemas.microsoft.com/office/drawing/2014/main" id="{C4567ECB-5A6B-4BF2-B759-C30805C14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" y="2503"/>
              <a:ext cx="719" cy="472"/>
            </a:xfrm>
            <a:custGeom>
              <a:avLst/>
              <a:gdLst>
                <a:gd name="T0" fmla="*/ 0 w 560"/>
                <a:gd name="T1" fmla="*/ 863 h 345"/>
                <a:gd name="T2" fmla="*/ 1185 w 560"/>
                <a:gd name="T3" fmla="*/ 0 h 345"/>
                <a:gd name="T4" fmla="*/ 0 w 560"/>
                <a:gd name="T5" fmla="*/ 863 h 3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0" h="345">
                  <a:moveTo>
                    <a:pt x="0" y="337"/>
                  </a:moveTo>
                  <a:cubicBezTo>
                    <a:pt x="0" y="337"/>
                    <a:pt x="393" y="326"/>
                    <a:pt x="560" y="0"/>
                  </a:cubicBezTo>
                  <a:cubicBezTo>
                    <a:pt x="560" y="0"/>
                    <a:pt x="431" y="345"/>
                    <a:pt x="0" y="3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1" name="Freeform 104">
              <a:extLst>
                <a:ext uri="{FF2B5EF4-FFF2-40B4-BE49-F238E27FC236}">
                  <a16:creationId xmlns:a16="http://schemas.microsoft.com/office/drawing/2014/main" id="{EF492926-5022-4A31-B95A-1EAA84159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1858"/>
              <a:ext cx="224" cy="176"/>
            </a:xfrm>
            <a:custGeom>
              <a:avLst/>
              <a:gdLst>
                <a:gd name="T0" fmla="*/ 0 w 174"/>
                <a:gd name="T1" fmla="*/ 117 h 128"/>
                <a:gd name="T2" fmla="*/ 348 w 174"/>
                <a:gd name="T3" fmla="*/ 0 h 128"/>
                <a:gd name="T4" fmla="*/ 371 w 174"/>
                <a:gd name="T5" fmla="*/ 289 h 128"/>
                <a:gd name="T6" fmla="*/ 209 w 174"/>
                <a:gd name="T7" fmla="*/ 333 h 128"/>
                <a:gd name="T8" fmla="*/ 0 w 174"/>
                <a:gd name="T9" fmla="*/ 117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128">
                  <a:moveTo>
                    <a:pt x="0" y="45"/>
                  </a:moveTo>
                  <a:cubicBezTo>
                    <a:pt x="0" y="45"/>
                    <a:pt x="98" y="38"/>
                    <a:pt x="163" y="0"/>
                  </a:cubicBezTo>
                  <a:cubicBezTo>
                    <a:pt x="163" y="0"/>
                    <a:pt x="169" y="68"/>
                    <a:pt x="174" y="111"/>
                  </a:cubicBezTo>
                  <a:cubicBezTo>
                    <a:pt x="174" y="111"/>
                    <a:pt x="110" y="77"/>
                    <a:pt x="98" y="128"/>
                  </a:cubicBezTo>
                  <a:cubicBezTo>
                    <a:pt x="98" y="128"/>
                    <a:pt x="38" y="61"/>
                    <a:pt x="0" y="45"/>
                  </a:cubicBezTo>
                  <a:close/>
                </a:path>
              </a:pathLst>
            </a:custGeom>
            <a:solidFill>
              <a:srgbClr val="EEA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2" name="Freeform 105">
              <a:extLst>
                <a:ext uri="{FF2B5EF4-FFF2-40B4-BE49-F238E27FC236}">
                  <a16:creationId xmlns:a16="http://schemas.microsoft.com/office/drawing/2014/main" id="{848F7FBD-6658-4D98-B1F8-7970C0478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1865"/>
              <a:ext cx="205" cy="167"/>
            </a:xfrm>
            <a:custGeom>
              <a:avLst/>
              <a:gdLst>
                <a:gd name="T0" fmla="*/ 0 w 160"/>
                <a:gd name="T1" fmla="*/ 244 h 122"/>
                <a:gd name="T2" fmla="*/ 19 w 160"/>
                <a:gd name="T3" fmla="*/ 0 h 122"/>
                <a:gd name="T4" fmla="*/ 337 w 160"/>
                <a:gd name="T5" fmla="*/ 105 h 122"/>
                <a:gd name="T6" fmla="*/ 145 w 160"/>
                <a:gd name="T7" fmla="*/ 313 h 122"/>
                <a:gd name="T8" fmla="*/ 0 w 160"/>
                <a:gd name="T9" fmla="*/ 244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0" h="122">
                  <a:moveTo>
                    <a:pt x="0" y="95"/>
                  </a:moveTo>
                  <a:cubicBezTo>
                    <a:pt x="0" y="95"/>
                    <a:pt x="13" y="21"/>
                    <a:pt x="9" y="0"/>
                  </a:cubicBezTo>
                  <a:cubicBezTo>
                    <a:pt x="9" y="0"/>
                    <a:pt x="84" y="40"/>
                    <a:pt x="160" y="41"/>
                  </a:cubicBezTo>
                  <a:cubicBezTo>
                    <a:pt x="160" y="41"/>
                    <a:pt x="116" y="68"/>
                    <a:pt x="69" y="122"/>
                  </a:cubicBezTo>
                  <a:cubicBezTo>
                    <a:pt x="69" y="122"/>
                    <a:pt x="53" y="77"/>
                    <a:pt x="0" y="95"/>
                  </a:cubicBezTo>
                  <a:close/>
                </a:path>
              </a:pathLst>
            </a:custGeom>
            <a:solidFill>
              <a:srgbClr val="EEA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3" name="Freeform 106">
              <a:extLst>
                <a:ext uri="{FF2B5EF4-FFF2-40B4-BE49-F238E27FC236}">
                  <a16:creationId xmlns:a16="http://schemas.microsoft.com/office/drawing/2014/main" id="{6C441800-63EB-4952-B051-3F555CB8B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1865"/>
              <a:ext cx="197" cy="73"/>
            </a:xfrm>
            <a:custGeom>
              <a:avLst/>
              <a:gdLst>
                <a:gd name="T0" fmla="*/ 1 w 153"/>
                <a:gd name="T1" fmla="*/ 0 h 53"/>
                <a:gd name="T2" fmla="*/ 327 w 153"/>
                <a:gd name="T3" fmla="*/ 106 h 53"/>
                <a:gd name="T4" fmla="*/ 288 w 153"/>
                <a:gd name="T5" fmla="*/ 139 h 53"/>
                <a:gd name="T6" fmla="*/ 0 w 153"/>
                <a:gd name="T7" fmla="*/ 95 h 53"/>
                <a:gd name="T8" fmla="*/ 1 w 153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" h="53">
                  <a:moveTo>
                    <a:pt x="1" y="0"/>
                  </a:moveTo>
                  <a:cubicBezTo>
                    <a:pt x="1" y="0"/>
                    <a:pt x="83" y="42"/>
                    <a:pt x="153" y="41"/>
                  </a:cubicBezTo>
                  <a:cubicBezTo>
                    <a:pt x="153" y="41"/>
                    <a:pt x="144" y="46"/>
                    <a:pt x="135" y="53"/>
                  </a:cubicBezTo>
                  <a:cubicBezTo>
                    <a:pt x="135" y="53"/>
                    <a:pt x="20" y="10"/>
                    <a:pt x="0" y="36"/>
                  </a:cubicBezTo>
                  <a:cubicBezTo>
                    <a:pt x="0" y="36"/>
                    <a:pt x="4" y="5"/>
                    <a:pt x="1" y="0"/>
                  </a:cubicBezTo>
                  <a:close/>
                </a:path>
              </a:pathLst>
            </a:custGeom>
            <a:solidFill>
              <a:srgbClr val="D8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4" name="Freeform 107">
              <a:extLst>
                <a:ext uri="{FF2B5EF4-FFF2-40B4-BE49-F238E27FC236}">
                  <a16:creationId xmlns:a16="http://schemas.microsoft.com/office/drawing/2014/main" id="{9B2ECC5F-A637-496F-A1CE-4F94319E6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1858"/>
              <a:ext cx="212" cy="93"/>
            </a:xfrm>
            <a:custGeom>
              <a:avLst/>
              <a:gdLst>
                <a:gd name="T0" fmla="*/ 0 w 165"/>
                <a:gd name="T1" fmla="*/ 116 h 68"/>
                <a:gd name="T2" fmla="*/ 346 w 165"/>
                <a:gd name="T3" fmla="*/ 0 h 68"/>
                <a:gd name="T4" fmla="*/ 349 w 165"/>
                <a:gd name="T5" fmla="*/ 62 h 68"/>
                <a:gd name="T6" fmla="*/ 76 w 165"/>
                <a:gd name="T7" fmla="*/ 174 h 68"/>
                <a:gd name="T8" fmla="*/ 0 w 165"/>
                <a:gd name="T9" fmla="*/ 116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" h="68">
                  <a:moveTo>
                    <a:pt x="0" y="45"/>
                  </a:moveTo>
                  <a:cubicBezTo>
                    <a:pt x="0" y="45"/>
                    <a:pt x="114" y="33"/>
                    <a:pt x="163" y="0"/>
                  </a:cubicBezTo>
                  <a:cubicBezTo>
                    <a:pt x="163" y="0"/>
                    <a:pt x="163" y="13"/>
                    <a:pt x="165" y="24"/>
                  </a:cubicBezTo>
                  <a:cubicBezTo>
                    <a:pt x="165" y="24"/>
                    <a:pt x="44" y="36"/>
                    <a:pt x="36" y="68"/>
                  </a:cubicBezTo>
                  <a:cubicBezTo>
                    <a:pt x="36" y="68"/>
                    <a:pt x="7" y="45"/>
                    <a:pt x="0" y="45"/>
                  </a:cubicBezTo>
                  <a:close/>
                </a:path>
              </a:pathLst>
            </a:custGeom>
            <a:solidFill>
              <a:srgbClr val="D8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5" name="Freeform 108">
              <a:extLst>
                <a:ext uri="{FF2B5EF4-FFF2-40B4-BE49-F238E27FC236}">
                  <a16:creationId xmlns:a16="http://schemas.microsoft.com/office/drawing/2014/main" id="{C8FEFE38-F046-4001-8DC5-8D36EE055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" y="1872"/>
              <a:ext cx="128" cy="444"/>
            </a:xfrm>
            <a:custGeom>
              <a:avLst/>
              <a:gdLst>
                <a:gd name="T0" fmla="*/ 0 w 100"/>
                <a:gd name="T1" fmla="*/ 0 h 324"/>
                <a:gd name="T2" fmla="*/ 210 w 100"/>
                <a:gd name="T3" fmla="*/ 833 h 324"/>
                <a:gd name="T4" fmla="*/ 0 w 100"/>
                <a:gd name="T5" fmla="*/ 0 h 3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" h="324">
                  <a:moveTo>
                    <a:pt x="0" y="0"/>
                  </a:moveTo>
                  <a:cubicBezTo>
                    <a:pt x="0" y="0"/>
                    <a:pt x="13" y="212"/>
                    <a:pt x="100" y="324"/>
                  </a:cubicBezTo>
                  <a:cubicBezTo>
                    <a:pt x="100" y="324"/>
                    <a:pt x="6" y="23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6" name="Freeform 109">
              <a:extLst>
                <a:ext uri="{FF2B5EF4-FFF2-40B4-BE49-F238E27FC236}">
                  <a16:creationId xmlns:a16="http://schemas.microsoft.com/office/drawing/2014/main" id="{B5B69A3F-D9EB-4FB9-BEAF-92009211F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" y="1872"/>
              <a:ext cx="171" cy="560"/>
            </a:xfrm>
            <a:custGeom>
              <a:avLst/>
              <a:gdLst>
                <a:gd name="T0" fmla="*/ 283 w 133"/>
                <a:gd name="T1" fmla="*/ 0 h 409"/>
                <a:gd name="T2" fmla="*/ 0 w 133"/>
                <a:gd name="T3" fmla="*/ 1050 h 409"/>
                <a:gd name="T4" fmla="*/ 283 w 133"/>
                <a:gd name="T5" fmla="*/ 0 h 4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3" h="409">
                  <a:moveTo>
                    <a:pt x="133" y="0"/>
                  </a:moveTo>
                  <a:cubicBezTo>
                    <a:pt x="133" y="0"/>
                    <a:pt x="111" y="262"/>
                    <a:pt x="0" y="409"/>
                  </a:cubicBezTo>
                  <a:cubicBezTo>
                    <a:pt x="0" y="409"/>
                    <a:pt x="116" y="279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7" name="Freeform 110">
              <a:extLst>
                <a:ext uri="{FF2B5EF4-FFF2-40B4-BE49-F238E27FC236}">
                  <a16:creationId xmlns:a16="http://schemas.microsoft.com/office/drawing/2014/main" id="{A4180501-5691-4989-8D64-6E7F6D88A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1456"/>
              <a:ext cx="549" cy="370"/>
            </a:xfrm>
            <a:custGeom>
              <a:avLst/>
              <a:gdLst>
                <a:gd name="T0" fmla="*/ 0 w 428"/>
                <a:gd name="T1" fmla="*/ 695 h 270"/>
                <a:gd name="T2" fmla="*/ 257 w 428"/>
                <a:gd name="T3" fmla="*/ 452 h 270"/>
                <a:gd name="T4" fmla="*/ 903 w 428"/>
                <a:gd name="T5" fmla="*/ 10 h 270"/>
                <a:gd name="T6" fmla="*/ 382 w 428"/>
                <a:gd name="T7" fmla="*/ 319 h 270"/>
                <a:gd name="T8" fmla="*/ 0 w 428"/>
                <a:gd name="T9" fmla="*/ 695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8" h="270">
                  <a:moveTo>
                    <a:pt x="0" y="270"/>
                  </a:moveTo>
                  <a:cubicBezTo>
                    <a:pt x="0" y="270"/>
                    <a:pt x="42" y="241"/>
                    <a:pt x="122" y="176"/>
                  </a:cubicBezTo>
                  <a:cubicBezTo>
                    <a:pt x="202" y="111"/>
                    <a:pt x="333" y="23"/>
                    <a:pt x="428" y="4"/>
                  </a:cubicBezTo>
                  <a:cubicBezTo>
                    <a:pt x="428" y="4"/>
                    <a:pt x="372" y="0"/>
                    <a:pt x="181" y="124"/>
                  </a:cubicBezTo>
                  <a:cubicBezTo>
                    <a:pt x="134" y="155"/>
                    <a:pt x="0" y="270"/>
                    <a:pt x="0" y="2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8" name="Freeform 111">
              <a:extLst>
                <a:ext uri="{FF2B5EF4-FFF2-40B4-BE49-F238E27FC236}">
                  <a16:creationId xmlns:a16="http://schemas.microsoft.com/office/drawing/2014/main" id="{D5E88B21-DBBA-4BB2-B805-19CD5A4DD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1478"/>
              <a:ext cx="530" cy="401"/>
            </a:xfrm>
            <a:custGeom>
              <a:avLst/>
              <a:gdLst>
                <a:gd name="T0" fmla="*/ 873 w 413"/>
                <a:gd name="T1" fmla="*/ 751 h 293"/>
                <a:gd name="T2" fmla="*/ 542 w 413"/>
                <a:gd name="T3" fmla="*/ 489 h 293"/>
                <a:gd name="T4" fmla="*/ 0 w 413"/>
                <a:gd name="T5" fmla="*/ 0 h 293"/>
                <a:gd name="T6" fmla="*/ 408 w 413"/>
                <a:gd name="T7" fmla="*/ 326 h 293"/>
                <a:gd name="T8" fmla="*/ 873 w 413"/>
                <a:gd name="T9" fmla="*/ 751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3" h="293">
                  <a:moveTo>
                    <a:pt x="413" y="293"/>
                  </a:moveTo>
                  <a:cubicBezTo>
                    <a:pt x="413" y="293"/>
                    <a:pt x="297" y="235"/>
                    <a:pt x="256" y="191"/>
                  </a:cubicBezTo>
                  <a:cubicBezTo>
                    <a:pt x="215" y="147"/>
                    <a:pt x="82" y="31"/>
                    <a:pt x="0" y="0"/>
                  </a:cubicBezTo>
                  <a:cubicBezTo>
                    <a:pt x="0" y="0"/>
                    <a:pt x="98" y="28"/>
                    <a:pt x="193" y="127"/>
                  </a:cubicBezTo>
                  <a:cubicBezTo>
                    <a:pt x="288" y="226"/>
                    <a:pt x="413" y="293"/>
                    <a:pt x="413" y="2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9" name="Oval 112">
              <a:extLst>
                <a:ext uri="{FF2B5EF4-FFF2-40B4-BE49-F238E27FC236}">
                  <a16:creationId xmlns:a16="http://schemas.microsoft.com/office/drawing/2014/main" id="{8D0A5202-0057-40D0-8C50-4257B630C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" y="1270"/>
              <a:ext cx="22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650" name="Oval 113">
              <a:extLst>
                <a:ext uri="{FF2B5EF4-FFF2-40B4-BE49-F238E27FC236}">
                  <a16:creationId xmlns:a16="http://schemas.microsoft.com/office/drawing/2014/main" id="{E9088A0F-85E3-4798-9929-B3E727EDC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" y="1270"/>
              <a:ext cx="16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651" name="Oval 114">
              <a:extLst>
                <a:ext uri="{FF2B5EF4-FFF2-40B4-BE49-F238E27FC236}">
                  <a16:creationId xmlns:a16="http://schemas.microsoft.com/office/drawing/2014/main" id="{161E8DE3-0FA9-4D0A-B2B7-865CF1BE1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1277"/>
              <a:ext cx="16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652" name="Oval 115">
              <a:extLst>
                <a:ext uri="{FF2B5EF4-FFF2-40B4-BE49-F238E27FC236}">
                  <a16:creationId xmlns:a16="http://schemas.microsoft.com/office/drawing/2014/main" id="{3164CA9E-8A19-4EC5-BAE2-251E35D35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" y="1553"/>
              <a:ext cx="14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653" name="Oval 116">
              <a:extLst>
                <a:ext uri="{FF2B5EF4-FFF2-40B4-BE49-F238E27FC236}">
                  <a16:creationId xmlns:a16="http://schemas.microsoft.com/office/drawing/2014/main" id="{778F79FB-F133-4A70-92D9-01FB3D111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1578"/>
              <a:ext cx="9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654" name="Oval 117">
              <a:extLst>
                <a:ext uri="{FF2B5EF4-FFF2-40B4-BE49-F238E27FC236}">
                  <a16:creationId xmlns:a16="http://schemas.microsoft.com/office/drawing/2014/main" id="{9BFB2029-9866-4DAC-937E-B5A7F1549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4" y="1901"/>
              <a:ext cx="19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655" name="Oval 118">
              <a:extLst>
                <a:ext uri="{FF2B5EF4-FFF2-40B4-BE49-F238E27FC236}">
                  <a16:creationId xmlns:a16="http://schemas.microsoft.com/office/drawing/2014/main" id="{8C4CBDAB-C0E0-440E-9C52-9861615E4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" y="1912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656" name="Oval 119">
              <a:extLst>
                <a:ext uri="{FF2B5EF4-FFF2-40B4-BE49-F238E27FC236}">
                  <a16:creationId xmlns:a16="http://schemas.microsoft.com/office/drawing/2014/main" id="{EDBB50DC-F093-489D-B312-F886E5CD4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" y="1893"/>
              <a:ext cx="14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657" name="Oval 120">
              <a:extLst>
                <a:ext uri="{FF2B5EF4-FFF2-40B4-BE49-F238E27FC236}">
                  <a16:creationId xmlns:a16="http://schemas.microsoft.com/office/drawing/2014/main" id="{49373BA1-F68B-4168-A6EC-6088C78A2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" y="1883"/>
              <a:ext cx="24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658" name="Freeform 121">
              <a:extLst>
                <a:ext uri="{FF2B5EF4-FFF2-40B4-BE49-F238E27FC236}">
                  <a16:creationId xmlns:a16="http://schemas.microsoft.com/office/drawing/2014/main" id="{87DA6671-4A0B-4B84-A71F-D61DA3FD7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" y="1659"/>
              <a:ext cx="206" cy="748"/>
            </a:xfrm>
            <a:custGeom>
              <a:avLst/>
              <a:gdLst>
                <a:gd name="T0" fmla="*/ 341 w 160"/>
                <a:gd name="T1" fmla="*/ 0 h 547"/>
                <a:gd name="T2" fmla="*/ 68 w 160"/>
                <a:gd name="T3" fmla="*/ 1399 h 547"/>
                <a:gd name="T4" fmla="*/ 341 w 160"/>
                <a:gd name="T5" fmla="*/ 0 h 5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0" h="547">
                  <a:moveTo>
                    <a:pt x="160" y="0"/>
                  </a:moveTo>
                  <a:cubicBezTo>
                    <a:pt x="160" y="0"/>
                    <a:pt x="22" y="216"/>
                    <a:pt x="32" y="547"/>
                  </a:cubicBezTo>
                  <a:cubicBezTo>
                    <a:pt x="32" y="547"/>
                    <a:pt x="0" y="222"/>
                    <a:pt x="160" y="0"/>
                  </a:cubicBezTo>
                  <a:close/>
                </a:path>
              </a:pathLst>
            </a:custGeom>
            <a:solidFill>
              <a:srgbClr val="F2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59" name="Freeform 122">
              <a:extLst>
                <a:ext uri="{FF2B5EF4-FFF2-40B4-BE49-F238E27FC236}">
                  <a16:creationId xmlns:a16="http://schemas.microsoft.com/office/drawing/2014/main" id="{561B7003-3274-4D9C-A8A0-6D60D4EC3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" y="1637"/>
              <a:ext cx="243" cy="753"/>
            </a:xfrm>
            <a:custGeom>
              <a:avLst/>
              <a:gdLst>
                <a:gd name="T0" fmla="*/ 0 w 189"/>
                <a:gd name="T1" fmla="*/ 0 h 550"/>
                <a:gd name="T2" fmla="*/ 283 w 189"/>
                <a:gd name="T3" fmla="*/ 1412 h 550"/>
                <a:gd name="T4" fmla="*/ 0 w 189"/>
                <a:gd name="T5" fmla="*/ 0 h 5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" h="550">
                  <a:moveTo>
                    <a:pt x="0" y="0"/>
                  </a:moveTo>
                  <a:cubicBezTo>
                    <a:pt x="0" y="0"/>
                    <a:pt x="165" y="240"/>
                    <a:pt x="133" y="550"/>
                  </a:cubicBezTo>
                  <a:cubicBezTo>
                    <a:pt x="133" y="550"/>
                    <a:pt x="189" y="270"/>
                    <a:pt x="0" y="0"/>
                  </a:cubicBezTo>
                  <a:close/>
                </a:path>
              </a:pathLst>
            </a:custGeom>
            <a:solidFill>
              <a:srgbClr val="F2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60" name="Freeform 123">
              <a:extLst>
                <a:ext uri="{FF2B5EF4-FFF2-40B4-BE49-F238E27FC236}">
                  <a16:creationId xmlns:a16="http://schemas.microsoft.com/office/drawing/2014/main" id="{3673402E-52EC-4BF7-B0C8-F124E5F3A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1674"/>
              <a:ext cx="342" cy="609"/>
            </a:xfrm>
            <a:custGeom>
              <a:avLst/>
              <a:gdLst>
                <a:gd name="T0" fmla="*/ 0 w 266"/>
                <a:gd name="T1" fmla="*/ 0 h 445"/>
                <a:gd name="T2" fmla="*/ 174 w 266"/>
                <a:gd name="T3" fmla="*/ 1140 h 445"/>
                <a:gd name="T4" fmla="*/ 0 w 266"/>
                <a:gd name="T5" fmla="*/ 0 h 4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6" h="445">
                  <a:moveTo>
                    <a:pt x="0" y="0"/>
                  </a:moveTo>
                  <a:cubicBezTo>
                    <a:pt x="0" y="0"/>
                    <a:pt x="248" y="149"/>
                    <a:pt x="82" y="445"/>
                  </a:cubicBezTo>
                  <a:cubicBezTo>
                    <a:pt x="82" y="445"/>
                    <a:pt x="266" y="181"/>
                    <a:pt x="0" y="0"/>
                  </a:cubicBezTo>
                  <a:close/>
                </a:path>
              </a:pathLst>
            </a:custGeom>
            <a:solidFill>
              <a:srgbClr val="F2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61" name="Freeform 124">
              <a:extLst>
                <a:ext uri="{FF2B5EF4-FFF2-40B4-BE49-F238E27FC236}">
                  <a16:creationId xmlns:a16="http://schemas.microsoft.com/office/drawing/2014/main" id="{F1F2ED3D-A9C4-40AF-B08B-3D6359F97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1764"/>
              <a:ext cx="107" cy="450"/>
            </a:xfrm>
            <a:custGeom>
              <a:avLst/>
              <a:gdLst>
                <a:gd name="T0" fmla="*/ 173 w 84"/>
                <a:gd name="T1" fmla="*/ 0 h 329"/>
                <a:gd name="T2" fmla="*/ 0 w 84"/>
                <a:gd name="T3" fmla="*/ 843 h 329"/>
                <a:gd name="T4" fmla="*/ 173 w 84"/>
                <a:gd name="T5" fmla="*/ 0 h 3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4" h="329">
                  <a:moveTo>
                    <a:pt x="84" y="0"/>
                  </a:moveTo>
                  <a:cubicBezTo>
                    <a:pt x="84" y="0"/>
                    <a:pt x="24" y="148"/>
                    <a:pt x="0" y="329"/>
                  </a:cubicBezTo>
                  <a:cubicBezTo>
                    <a:pt x="0" y="329"/>
                    <a:pt x="40" y="60"/>
                    <a:pt x="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62" name="Freeform 125">
              <a:extLst>
                <a:ext uri="{FF2B5EF4-FFF2-40B4-BE49-F238E27FC236}">
                  <a16:creationId xmlns:a16="http://schemas.microsoft.com/office/drawing/2014/main" id="{30B2F939-609B-412F-8691-31FCAEA8D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1808"/>
              <a:ext cx="79" cy="305"/>
            </a:xfrm>
            <a:custGeom>
              <a:avLst/>
              <a:gdLst>
                <a:gd name="T0" fmla="*/ 0 w 62"/>
                <a:gd name="T1" fmla="*/ 0 h 223"/>
                <a:gd name="T2" fmla="*/ 129 w 62"/>
                <a:gd name="T3" fmla="*/ 570 h 223"/>
                <a:gd name="T4" fmla="*/ 0 w 62"/>
                <a:gd name="T5" fmla="*/ 0 h 2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223">
                  <a:moveTo>
                    <a:pt x="0" y="0"/>
                  </a:moveTo>
                  <a:cubicBezTo>
                    <a:pt x="0" y="0"/>
                    <a:pt x="58" y="138"/>
                    <a:pt x="62" y="223"/>
                  </a:cubicBezTo>
                  <a:cubicBezTo>
                    <a:pt x="62" y="223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63" name="Oval 126">
              <a:extLst>
                <a:ext uri="{FF2B5EF4-FFF2-40B4-BE49-F238E27FC236}">
                  <a16:creationId xmlns:a16="http://schemas.microsoft.com/office/drawing/2014/main" id="{2C19234B-E195-4E12-A2CE-66B090629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6" y="1771"/>
              <a:ext cx="10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664" name="Oval 127">
              <a:extLst>
                <a:ext uri="{FF2B5EF4-FFF2-40B4-BE49-F238E27FC236}">
                  <a16:creationId xmlns:a16="http://schemas.microsoft.com/office/drawing/2014/main" id="{D5568DF8-EB93-46A3-85D3-74E4E7EC2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" y="1739"/>
              <a:ext cx="16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665" name="Oval 128">
              <a:extLst>
                <a:ext uri="{FF2B5EF4-FFF2-40B4-BE49-F238E27FC236}">
                  <a16:creationId xmlns:a16="http://schemas.microsoft.com/office/drawing/2014/main" id="{725F4C51-B180-4E93-BDA5-DE489D692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2225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666" name="Oval 129">
              <a:extLst>
                <a:ext uri="{FF2B5EF4-FFF2-40B4-BE49-F238E27FC236}">
                  <a16:creationId xmlns:a16="http://schemas.microsoft.com/office/drawing/2014/main" id="{92EC2CA3-E23E-443F-BBA6-23672C7C0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" y="2254"/>
              <a:ext cx="7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667" name="Freeform 130">
              <a:extLst>
                <a:ext uri="{FF2B5EF4-FFF2-40B4-BE49-F238E27FC236}">
                  <a16:creationId xmlns:a16="http://schemas.microsoft.com/office/drawing/2014/main" id="{A32F9E37-D1DE-49E2-A844-9A2B8C673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1628"/>
              <a:ext cx="269" cy="972"/>
            </a:xfrm>
            <a:custGeom>
              <a:avLst/>
              <a:gdLst>
                <a:gd name="T0" fmla="*/ 442 w 210"/>
                <a:gd name="T1" fmla="*/ 0 h 710"/>
                <a:gd name="T2" fmla="*/ 145 w 210"/>
                <a:gd name="T3" fmla="*/ 1822 h 710"/>
                <a:gd name="T4" fmla="*/ 442 w 210"/>
                <a:gd name="T5" fmla="*/ 0 h 7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" h="710">
                  <a:moveTo>
                    <a:pt x="210" y="0"/>
                  </a:moveTo>
                  <a:cubicBezTo>
                    <a:pt x="210" y="0"/>
                    <a:pt x="0" y="236"/>
                    <a:pt x="69" y="710"/>
                  </a:cubicBezTo>
                  <a:cubicBezTo>
                    <a:pt x="69" y="710"/>
                    <a:pt x="31" y="276"/>
                    <a:pt x="210" y="0"/>
                  </a:cubicBezTo>
                  <a:close/>
                </a:path>
              </a:pathLst>
            </a:custGeom>
            <a:solidFill>
              <a:srgbClr val="DE5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68" name="Freeform 131">
              <a:extLst>
                <a:ext uri="{FF2B5EF4-FFF2-40B4-BE49-F238E27FC236}">
                  <a16:creationId xmlns:a16="http://schemas.microsoft.com/office/drawing/2014/main" id="{608F90FA-4C01-4F44-B224-C5081DFA9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" y="1711"/>
              <a:ext cx="173" cy="766"/>
            </a:xfrm>
            <a:custGeom>
              <a:avLst/>
              <a:gdLst>
                <a:gd name="T0" fmla="*/ 284 w 135"/>
                <a:gd name="T1" fmla="*/ 0 h 560"/>
                <a:gd name="T2" fmla="*/ 58 w 135"/>
                <a:gd name="T3" fmla="*/ 1434 h 560"/>
                <a:gd name="T4" fmla="*/ 284 w 135"/>
                <a:gd name="T5" fmla="*/ 0 h 5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5" h="560">
                  <a:moveTo>
                    <a:pt x="135" y="0"/>
                  </a:moveTo>
                  <a:cubicBezTo>
                    <a:pt x="135" y="0"/>
                    <a:pt x="0" y="214"/>
                    <a:pt x="27" y="560"/>
                  </a:cubicBezTo>
                  <a:cubicBezTo>
                    <a:pt x="27" y="560"/>
                    <a:pt x="7" y="261"/>
                    <a:pt x="135" y="0"/>
                  </a:cubicBezTo>
                  <a:close/>
                </a:path>
              </a:pathLst>
            </a:custGeom>
            <a:solidFill>
              <a:srgbClr val="E866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69" name="Freeform 132">
              <a:extLst>
                <a:ext uri="{FF2B5EF4-FFF2-40B4-BE49-F238E27FC236}">
                  <a16:creationId xmlns:a16="http://schemas.microsoft.com/office/drawing/2014/main" id="{E93A57A4-01EC-4F68-BBC4-2BAB115A0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" y="1861"/>
              <a:ext cx="89" cy="512"/>
            </a:xfrm>
            <a:custGeom>
              <a:avLst/>
              <a:gdLst>
                <a:gd name="T0" fmla="*/ 148 w 69"/>
                <a:gd name="T1" fmla="*/ 0 h 374"/>
                <a:gd name="T2" fmla="*/ 19 w 69"/>
                <a:gd name="T3" fmla="*/ 960 h 374"/>
                <a:gd name="T4" fmla="*/ 148 w 69"/>
                <a:gd name="T5" fmla="*/ 0 h 3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374">
                  <a:moveTo>
                    <a:pt x="69" y="0"/>
                  </a:moveTo>
                  <a:cubicBezTo>
                    <a:pt x="69" y="0"/>
                    <a:pt x="0" y="192"/>
                    <a:pt x="9" y="374"/>
                  </a:cubicBezTo>
                  <a:cubicBezTo>
                    <a:pt x="9" y="374"/>
                    <a:pt x="2" y="225"/>
                    <a:pt x="69" y="0"/>
                  </a:cubicBezTo>
                  <a:close/>
                </a:path>
              </a:pathLst>
            </a:custGeom>
            <a:solidFill>
              <a:srgbClr val="EE8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0" name="Freeform 133">
              <a:extLst>
                <a:ext uri="{FF2B5EF4-FFF2-40B4-BE49-F238E27FC236}">
                  <a16:creationId xmlns:a16="http://schemas.microsoft.com/office/drawing/2014/main" id="{73C5E20D-AFA4-43CD-91F4-4D65D27A6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" y="1838"/>
              <a:ext cx="151" cy="53"/>
            </a:xfrm>
            <a:custGeom>
              <a:avLst/>
              <a:gdLst>
                <a:gd name="T0" fmla="*/ 0 w 118"/>
                <a:gd name="T1" fmla="*/ 79 h 39"/>
                <a:gd name="T2" fmla="*/ 247 w 118"/>
                <a:gd name="T3" fmla="*/ 98 h 39"/>
                <a:gd name="T4" fmla="*/ 0 w 118"/>
                <a:gd name="T5" fmla="*/ 79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" h="39">
                  <a:moveTo>
                    <a:pt x="0" y="32"/>
                  </a:moveTo>
                  <a:cubicBezTo>
                    <a:pt x="0" y="32"/>
                    <a:pt x="77" y="5"/>
                    <a:pt x="118" y="39"/>
                  </a:cubicBezTo>
                  <a:cubicBezTo>
                    <a:pt x="118" y="39"/>
                    <a:pt x="82" y="0"/>
                    <a:pt x="0" y="32"/>
                  </a:cubicBezTo>
                  <a:close/>
                </a:path>
              </a:pathLst>
            </a:custGeom>
            <a:solidFill>
              <a:srgbClr val="EE8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1" name="Freeform 134">
              <a:extLst>
                <a:ext uri="{FF2B5EF4-FFF2-40B4-BE49-F238E27FC236}">
                  <a16:creationId xmlns:a16="http://schemas.microsoft.com/office/drawing/2014/main" id="{74AD095A-C68B-43A3-B9D1-90CE7C3F9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" y="1956"/>
              <a:ext cx="160" cy="58"/>
            </a:xfrm>
            <a:custGeom>
              <a:avLst/>
              <a:gdLst>
                <a:gd name="T0" fmla="*/ 0 w 125"/>
                <a:gd name="T1" fmla="*/ 62 h 43"/>
                <a:gd name="T2" fmla="*/ 262 w 125"/>
                <a:gd name="T3" fmla="*/ 105 h 43"/>
                <a:gd name="T4" fmla="*/ 0 w 125"/>
                <a:gd name="T5" fmla="*/ 62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5" h="43">
                  <a:moveTo>
                    <a:pt x="0" y="25"/>
                  </a:moveTo>
                  <a:cubicBezTo>
                    <a:pt x="0" y="25"/>
                    <a:pt x="79" y="5"/>
                    <a:pt x="125" y="43"/>
                  </a:cubicBezTo>
                  <a:cubicBezTo>
                    <a:pt x="125" y="43"/>
                    <a:pt x="85" y="0"/>
                    <a:pt x="0" y="25"/>
                  </a:cubicBezTo>
                  <a:close/>
                </a:path>
              </a:pathLst>
            </a:custGeom>
            <a:solidFill>
              <a:srgbClr val="EE8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2" name="Freeform 135">
              <a:extLst>
                <a:ext uri="{FF2B5EF4-FFF2-40B4-BE49-F238E27FC236}">
                  <a16:creationId xmlns:a16="http://schemas.microsoft.com/office/drawing/2014/main" id="{70AB9349-F495-441D-A3D7-78CD4193B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" y="2183"/>
              <a:ext cx="151" cy="42"/>
            </a:xfrm>
            <a:custGeom>
              <a:avLst/>
              <a:gdLst>
                <a:gd name="T0" fmla="*/ 0 w 118"/>
                <a:gd name="T1" fmla="*/ 64 h 31"/>
                <a:gd name="T2" fmla="*/ 247 w 118"/>
                <a:gd name="T3" fmla="*/ 77 h 31"/>
                <a:gd name="T4" fmla="*/ 0 w 118"/>
                <a:gd name="T5" fmla="*/ 64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" h="31">
                  <a:moveTo>
                    <a:pt x="0" y="26"/>
                  </a:moveTo>
                  <a:cubicBezTo>
                    <a:pt x="0" y="26"/>
                    <a:pt x="72" y="7"/>
                    <a:pt x="118" y="31"/>
                  </a:cubicBezTo>
                  <a:cubicBezTo>
                    <a:pt x="118" y="31"/>
                    <a:pt x="66" y="0"/>
                    <a:pt x="0" y="26"/>
                  </a:cubicBezTo>
                  <a:close/>
                </a:path>
              </a:pathLst>
            </a:custGeom>
            <a:solidFill>
              <a:srgbClr val="EE8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5" name="Group 136">
            <a:extLst>
              <a:ext uri="{FF2B5EF4-FFF2-40B4-BE49-F238E27FC236}">
                <a16:creationId xmlns:a16="http://schemas.microsoft.com/office/drawing/2014/main" id="{0245FBB9-1316-4FBF-BDC6-1A623BAC3182}"/>
              </a:ext>
            </a:extLst>
          </p:cNvPr>
          <p:cNvGrpSpPr>
            <a:grpSpLocks/>
          </p:cNvGrpSpPr>
          <p:nvPr/>
        </p:nvGrpSpPr>
        <p:grpSpPr bwMode="auto">
          <a:xfrm>
            <a:off x="6337300" y="1974850"/>
            <a:ext cx="3198813" cy="3624263"/>
            <a:chOff x="3032" y="1051"/>
            <a:chExt cx="2015" cy="2283"/>
          </a:xfrm>
        </p:grpSpPr>
        <p:sp>
          <p:nvSpPr>
            <p:cNvPr id="18438" name="Rectangle 137">
              <a:extLst>
                <a:ext uri="{FF2B5EF4-FFF2-40B4-BE49-F238E27FC236}">
                  <a16:creationId xmlns:a16="http://schemas.microsoft.com/office/drawing/2014/main" id="{798367FD-C816-4DBA-8DA5-3B68521EB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1056"/>
              <a:ext cx="2006" cy="1992"/>
            </a:xfrm>
            <a:prstGeom prst="rect">
              <a:avLst/>
            </a:prstGeom>
            <a:solidFill>
              <a:srgbClr val="F2A3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439" name="Freeform 138">
              <a:extLst>
                <a:ext uri="{FF2B5EF4-FFF2-40B4-BE49-F238E27FC236}">
                  <a16:creationId xmlns:a16="http://schemas.microsoft.com/office/drawing/2014/main" id="{68154795-93C8-4353-92BC-56465F7E1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378"/>
              <a:ext cx="761" cy="1443"/>
            </a:xfrm>
            <a:custGeom>
              <a:avLst/>
              <a:gdLst>
                <a:gd name="T0" fmla="*/ 28 w 593"/>
                <a:gd name="T1" fmla="*/ 62 h 1054"/>
                <a:gd name="T2" fmla="*/ 6 w 593"/>
                <a:gd name="T3" fmla="*/ 315 h 1054"/>
                <a:gd name="T4" fmla="*/ 22 w 593"/>
                <a:gd name="T5" fmla="*/ 1357 h 1054"/>
                <a:gd name="T6" fmla="*/ 0 w 593"/>
                <a:gd name="T7" fmla="*/ 2705 h 1054"/>
                <a:gd name="T8" fmla="*/ 761 w 593"/>
                <a:gd name="T9" fmla="*/ 2342 h 1054"/>
                <a:gd name="T10" fmla="*/ 1087 w 593"/>
                <a:gd name="T11" fmla="*/ 1466 h 1054"/>
                <a:gd name="T12" fmla="*/ 1254 w 593"/>
                <a:gd name="T13" fmla="*/ 975 h 1054"/>
                <a:gd name="T14" fmla="*/ 687 w 593"/>
                <a:gd name="T15" fmla="*/ 367 h 1054"/>
                <a:gd name="T16" fmla="*/ 28 w 593"/>
                <a:gd name="T17" fmla="*/ 62 h 10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3" h="1054">
                  <a:moveTo>
                    <a:pt x="13" y="24"/>
                  </a:move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13" y="324"/>
                    <a:pt x="10" y="529"/>
                  </a:cubicBezTo>
                  <a:cubicBezTo>
                    <a:pt x="8" y="718"/>
                    <a:pt x="0" y="1054"/>
                    <a:pt x="0" y="1054"/>
                  </a:cubicBezTo>
                  <a:cubicBezTo>
                    <a:pt x="0" y="1054"/>
                    <a:pt x="285" y="1008"/>
                    <a:pt x="360" y="913"/>
                  </a:cubicBezTo>
                  <a:cubicBezTo>
                    <a:pt x="435" y="818"/>
                    <a:pt x="491" y="607"/>
                    <a:pt x="514" y="571"/>
                  </a:cubicBezTo>
                  <a:cubicBezTo>
                    <a:pt x="536" y="534"/>
                    <a:pt x="593" y="380"/>
                    <a:pt x="593" y="380"/>
                  </a:cubicBezTo>
                  <a:cubicBezTo>
                    <a:pt x="593" y="380"/>
                    <a:pt x="356" y="198"/>
                    <a:pt x="325" y="143"/>
                  </a:cubicBezTo>
                  <a:cubicBezTo>
                    <a:pt x="295" y="89"/>
                    <a:pt x="60" y="0"/>
                    <a:pt x="13" y="24"/>
                  </a:cubicBezTo>
                  <a:close/>
                </a:path>
              </a:pathLst>
            </a:custGeom>
            <a:solidFill>
              <a:srgbClr val="ED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Freeform 139">
              <a:extLst>
                <a:ext uri="{FF2B5EF4-FFF2-40B4-BE49-F238E27FC236}">
                  <a16:creationId xmlns:a16="http://schemas.microsoft.com/office/drawing/2014/main" id="{360BCB85-3699-4F6F-A967-07B72DD93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" y="1335"/>
              <a:ext cx="778" cy="1520"/>
            </a:xfrm>
            <a:custGeom>
              <a:avLst/>
              <a:gdLst>
                <a:gd name="T0" fmla="*/ 1225 w 606"/>
                <a:gd name="T1" fmla="*/ 279 h 1110"/>
                <a:gd name="T2" fmla="*/ 1213 w 606"/>
                <a:gd name="T3" fmla="*/ 1517 h 1110"/>
                <a:gd name="T4" fmla="*/ 1208 w 606"/>
                <a:gd name="T5" fmla="*/ 2850 h 1110"/>
                <a:gd name="T6" fmla="*/ 656 w 606"/>
                <a:gd name="T7" fmla="*/ 2565 h 1110"/>
                <a:gd name="T8" fmla="*/ 460 w 606"/>
                <a:gd name="T9" fmla="*/ 2294 h 1110"/>
                <a:gd name="T10" fmla="*/ 35 w 606"/>
                <a:gd name="T11" fmla="*/ 1264 h 1110"/>
                <a:gd name="T12" fmla="*/ 0 w 606"/>
                <a:gd name="T13" fmla="*/ 994 h 1110"/>
                <a:gd name="T14" fmla="*/ 1021 w 606"/>
                <a:gd name="T15" fmla="*/ 36 h 1110"/>
                <a:gd name="T16" fmla="*/ 1225 w 606"/>
                <a:gd name="T17" fmla="*/ 279 h 1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6" h="1110">
                  <a:moveTo>
                    <a:pt x="579" y="109"/>
                  </a:moveTo>
                  <a:cubicBezTo>
                    <a:pt x="579" y="109"/>
                    <a:pt x="599" y="425"/>
                    <a:pt x="573" y="591"/>
                  </a:cubicBezTo>
                  <a:cubicBezTo>
                    <a:pt x="547" y="757"/>
                    <a:pt x="571" y="1110"/>
                    <a:pt x="571" y="1110"/>
                  </a:cubicBezTo>
                  <a:cubicBezTo>
                    <a:pt x="310" y="999"/>
                    <a:pt x="310" y="999"/>
                    <a:pt x="310" y="999"/>
                  </a:cubicBezTo>
                  <a:cubicBezTo>
                    <a:pt x="217" y="893"/>
                    <a:pt x="217" y="893"/>
                    <a:pt x="217" y="893"/>
                  </a:cubicBezTo>
                  <a:cubicBezTo>
                    <a:pt x="217" y="893"/>
                    <a:pt x="31" y="557"/>
                    <a:pt x="16" y="492"/>
                  </a:cubicBezTo>
                  <a:cubicBezTo>
                    <a:pt x="2" y="427"/>
                    <a:pt x="0" y="387"/>
                    <a:pt x="0" y="387"/>
                  </a:cubicBezTo>
                  <a:cubicBezTo>
                    <a:pt x="0" y="387"/>
                    <a:pt x="359" y="28"/>
                    <a:pt x="482" y="14"/>
                  </a:cubicBezTo>
                  <a:cubicBezTo>
                    <a:pt x="606" y="0"/>
                    <a:pt x="596" y="43"/>
                    <a:pt x="579" y="109"/>
                  </a:cubicBezTo>
                  <a:close/>
                </a:path>
              </a:pathLst>
            </a:custGeom>
            <a:solidFill>
              <a:srgbClr val="ED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Freeform 140">
              <a:extLst>
                <a:ext uri="{FF2B5EF4-FFF2-40B4-BE49-F238E27FC236}">
                  <a16:creationId xmlns:a16="http://schemas.microsoft.com/office/drawing/2014/main" id="{97EE94D2-152B-4ECD-ADD7-107E157E5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1947"/>
              <a:ext cx="126" cy="709"/>
            </a:xfrm>
            <a:custGeom>
              <a:avLst/>
              <a:gdLst>
                <a:gd name="T0" fmla="*/ 91 w 98"/>
                <a:gd name="T1" fmla="*/ 21 h 518"/>
                <a:gd name="T2" fmla="*/ 17 w 98"/>
                <a:gd name="T3" fmla="*/ 794 h 518"/>
                <a:gd name="T4" fmla="*/ 126 w 98"/>
                <a:gd name="T5" fmla="*/ 1328 h 518"/>
                <a:gd name="T6" fmla="*/ 158 w 98"/>
                <a:gd name="T7" fmla="*/ 972 h 518"/>
                <a:gd name="T8" fmla="*/ 177 w 98"/>
                <a:gd name="T9" fmla="*/ 535 h 518"/>
                <a:gd name="T10" fmla="*/ 109 w 98"/>
                <a:gd name="T11" fmla="*/ 0 h 5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" h="518">
                  <a:moveTo>
                    <a:pt x="43" y="8"/>
                  </a:moveTo>
                  <a:cubicBezTo>
                    <a:pt x="0" y="94"/>
                    <a:pt x="4" y="216"/>
                    <a:pt x="8" y="310"/>
                  </a:cubicBezTo>
                  <a:cubicBezTo>
                    <a:pt x="10" y="363"/>
                    <a:pt x="11" y="482"/>
                    <a:pt x="59" y="518"/>
                  </a:cubicBezTo>
                  <a:cubicBezTo>
                    <a:pt x="87" y="492"/>
                    <a:pt x="73" y="414"/>
                    <a:pt x="75" y="379"/>
                  </a:cubicBezTo>
                  <a:cubicBezTo>
                    <a:pt x="78" y="322"/>
                    <a:pt x="77" y="265"/>
                    <a:pt x="83" y="209"/>
                  </a:cubicBezTo>
                  <a:cubicBezTo>
                    <a:pt x="89" y="145"/>
                    <a:pt x="98" y="50"/>
                    <a:pt x="51" y="0"/>
                  </a:cubicBezTo>
                </a:path>
              </a:pathLst>
            </a:custGeom>
            <a:solidFill>
              <a:srgbClr val="B11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41">
              <a:extLst>
                <a:ext uri="{FF2B5EF4-FFF2-40B4-BE49-F238E27FC236}">
                  <a16:creationId xmlns:a16="http://schemas.microsoft.com/office/drawing/2014/main" id="{148B0FF8-1D7D-4C48-8459-99C5F5A33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1507"/>
              <a:ext cx="104" cy="1325"/>
            </a:xfrm>
            <a:custGeom>
              <a:avLst/>
              <a:gdLst>
                <a:gd name="T0" fmla="*/ 0 w 81"/>
                <a:gd name="T1" fmla="*/ 47 h 968"/>
                <a:gd name="T2" fmla="*/ 0 w 81"/>
                <a:gd name="T3" fmla="*/ 969 h 968"/>
                <a:gd name="T4" fmla="*/ 5 w 81"/>
                <a:gd name="T5" fmla="*/ 1975 h 968"/>
                <a:gd name="T6" fmla="*/ 0 w 81"/>
                <a:gd name="T7" fmla="*/ 2483 h 968"/>
                <a:gd name="T8" fmla="*/ 172 w 81"/>
                <a:gd name="T9" fmla="*/ 2462 h 968"/>
                <a:gd name="T10" fmla="*/ 114 w 81"/>
                <a:gd name="T11" fmla="*/ 2241 h 968"/>
                <a:gd name="T12" fmla="*/ 92 w 81"/>
                <a:gd name="T13" fmla="*/ 0 h 968"/>
                <a:gd name="T14" fmla="*/ 0 w 81"/>
                <a:gd name="T15" fmla="*/ 47 h 9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968">
                  <a:moveTo>
                    <a:pt x="0" y="18"/>
                  </a:moveTo>
                  <a:cubicBezTo>
                    <a:pt x="0" y="378"/>
                    <a:pt x="0" y="378"/>
                    <a:pt x="0" y="378"/>
                  </a:cubicBezTo>
                  <a:cubicBezTo>
                    <a:pt x="0" y="378"/>
                    <a:pt x="14" y="584"/>
                    <a:pt x="2" y="770"/>
                  </a:cubicBezTo>
                  <a:cubicBezTo>
                    <a:pt x="0" y="968"/>
                    <a:pt x="0" y="968"/>
                    <a:pt x="0" y="968"/>
                  </a:cubicBezTo>
                  <a:cubicBezTo>
                    <a:pt x="81" y="960"/>
                    <a:pt x="81" y="960"/>
                    <a:pt x="81" y="960"/>
                  </a:cubicBezTo>
                  <a:cubicBezTo>
                    <a:pt x="81" y="960"/>
                    <a:pt x="56" y="900"/>
                    <a:pt x="54" y="874"/>
                  </a:cubicBezTo>
                  <a:cubicBezTo>
                    <a:pt x="52" y="848"/>
                    <a:pt x="62" y="122"/>
                    <a:pt x="44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AD8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Freeform 142">
              <a:extLst>
                <a:ext uri="{FF2B5EF4-FFF2-40B4-BE49-F238E27FC236}">
                  <a16:creationId xmlns:a16="http://schemas.microsoft.com/office/drawing/2014/main" id="{21B4876D-55FA-477A-B744-9B1743745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1505"/>
              <a:ext cx="106" cy="1325"/>
            </a:xfrm>
            <a:custGeom>
              <a:avLst/>
              <a:gdLst>
                <a:gd name="T0" fmla="*/ 177 w 82"/>
                <a:gd name="T1" fmla="*/ 47 h 968"/>
                <a:gd name="T2" fmla="*/ 177 w 82"/>
                <a:gd name="T3" fmla="*/ 969 h 968"/>
                <a:gd name="T4" fmla="*/ 171 w 82"/>
                <a:gd name="T5" fmla="*/ 1975 h 968"/>
                <a:gd name="T6" fmla="*/ 176 w 82"/>
                <a:gd name="T7" fmla="*/ 2483 h 968"/>
                <a:gd name="T8" fmla="*/ 0 w 82"/>
                <a:gd name="T9" fmla="*/ 2462 h 968"/>
                <a:gd name="T10" fmla="*/ 58 w 82"/>
                <a:gd name="T11" fmla="*/ 2241 h 968"/>
                <a:gd name="T12" fmla="*/ 80 w 82"/>
                <a:gd name="T13" fmla="*/ 0 h 968"/>
                <a:gd name="T14" fmla="*/ 177 w 82"/>
                <a:gd name="T15" fmla="*/ 47 h 9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" h="968">
                  <a:moveTo>
                    <a:pt x="82" y="18"/>
                  </a:moveTo>
                  <a:cubicBezTo>
                    <a:pt x="82" y="378"/>
                    <a:pt x="82" y="378"/>
                    <a:pt x="82" y="378"/>
                  </a:cubicBezTo>
                  <a:cubicBezTo>
                    <a:pt x="82" y="378"/>
                    <a:pt x="67" y="584"/>
                    <a:pt x="79" y="770"/>
                  </a:cubicBezTo>
                  <a:cubicBezTo>
                    <a:pt x="81" y="968"/>
                    <a:pt x="81" y="968"/>
                    <a:pt x="81" y="968"/>
                  </a:cubicBezTo>
                  <a:cubicBezTo>
                    <a:pt x="0" y="960"/>
                    <a:pt x="0" y="960"/>
                    <a:pt x="0" y="960"/>
                  </a:cubicBezTo>
                  <a:cubicBezTo>
                    <a:pt x="0" y="960"/>
                    <a:pt x="25" y="900"/>
                    <a:pt x="27" y="874"/>
                  </a:cubicBezTo>
                  <a:cubicBezTo>
                    <a:pt x="29" y="848"/>
                    <a:pt x="19" y="122"/>
                    <a:pt x="37" y="0"/>
                  </a:cubicBezTo>
                  <a:lnTo>
                    <a:pt x="82" y="18"/>
                  </a:lnTo>
                  <a:close/>
                </a:path>
              </a:pathLst>
            </a:custGeom>
            <a:solidFill>
              <a:srgbClr val="FAD8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43">
              <a:extLst>
                <a:ext uri="{FF2B5EF4-FFF2-40B4-BE49-F238E27FC236}">
                  <a16:creationId xmlns:a16="http://schemas.microsoft.com/office/drawing/2014/main" id="{0037913F-BE33-401E-9EAB-75159AE1D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1507"/>
              <a:ext cx="104" cy="1325"/>
            </a:xfrm>
            <a:custGeom>
              <a:avLst/>
              <a:gdLst>
                <a:gd name="T0" fmla="*/ 0 w 81"/>
                <a:gd name="T1" fmla="*/ 47 h 968"/>
                <a:gd name="T2" fmla="*/ 0 w 81"/>
                <a:gd name="T3" fmla="*/ 969 h 968"/>
                <a:gd name="T4" fmla="*/ 5 w 81"/>
                <a:gd name="T5" fmla="*/ 1975 h 968"/>
                <a:gd name="T6" fmla="*/ 0 w 81"/>
                <a:gd name="T7" fmla="*/ 2483 h 968"/>
                <a:gd name="T8" fmla="*/ 172 w 81"/>
                <a:gd name="T9" fmla="*/ 2462 h 968"/>
                <a:gd name="T10" fmla="*/ 114 w 81"/>
                <a:gd name="T11" fmla="*/ 2241 h 968"/>
                <a:gd name="T12" fmla="*/ 92 w 81"/>
                <a:gd name="T13" fmla="*/ 0 h 968"/>
                <a:gd name="T14" fmla="*/ 0 w 81"/>
                <a:gd name="T15" fmla="*/ 47 h 9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968">
                  <a:moveTo>
                    <a:pt x="0" y="18"/>
                  </a:moveTo>
                  <a:cubicBezTo>
                    <a:pt x="0" y="378"/>
                    <a:pt x="0" y="378"/>
                    <a:pt x="0" y="378"/>
                  </a:cubicBezTo>
                  <a:cubicBezTo>
                    <a:pt x="0" y="378"/>
                    <a:pt x="14" y="584"/>
                    <a:pt x="2" y="770"/>
                  </a:cubicBezTo>
                  <a:cubicBezTo>
                    <a:pt x="0" y="968"/>
                    <a:pt x="0" y="968"/>
                    <a:pt x="0" y="968"/>
                  </a:cubicBezTo>
                  <a:cubicBezTo>
                    <a:pt x="81" y="960"/>
                    <a:pt x="81" y="960"/>
                    <a:pt x="81" y="960"/>
                  </a:cubicBezTo>
                  <a:cubicBezTo>
                    <a:pt x="81" y="960"/>
                    <a:pt x="56" y="900"/>
                    <a:pt x="54" y="874"/>
                  </a:cubicBezTo>
                  <a:cubicBezTo>
                    <a:pt x="52" y="848"/>
                    <a:pt x="62" y="122"/>
                    <a:pt x="44" y="0"/>
                  </a:cubicBezTo>
                  <a:lnTo>
                    <a:pt x="0" y="18"/>
                  </a:ln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Freeform 144">
              <a:extLst>
                <a:ext uri="{FF2B5EF4-FFF2-40B4-BE49-F238E27FC236}">
                  <a16:creationId xmlns:a16="http://schemas.microsoft.com/office/drawing/2014/main" id="{C9E90C64-2139-4EE1-ACA9-4C7BBDE58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1505"/>
              <a:ext cx="106" cy="1325"/>
            </a:xfrm>
            <a:custGeom>
              <a:avLst/>
              <a:gdLst>
                <a:gd name="T0" fmla="*/ 177 w 82"/>
                <a:gd name="T1" fmla="*/ 47 h 968"/>
                <a:gd name="T2" fmla="*/ 177 w 82"/>
                <a:gd name="T3" fmla="*/ 969 h 968"/>
                <a:gd name="T4" fmla="*/ 171 w 82"/>
                <a:gd name="T5" fmla="*/ 1975 h 968"/>
                <a:gd name="T6" fmla="*/ 176 w 82"/>
                <a:gd name="T7" fmla="*/ 2483 h 968"/>
                <a:gd name="T8" fmla="*/ 0 w 82"/>
                <a:gd name="T9" fmla="*/ 2462 h 968"/>
                <a:gd name="T10" fmla="*/ 58 w 82"/>
                <a:gd name="T11" fmla="*/ 2241 h 968"/>
                <a:gd name="T12" fmla="*/ 80 w 82"/>
                <a:gd name="T13" fmla="*/ 0 h 968"/>
                <a:gd name="T14" fmla="*/ 177 w 82"/>
                <a:gd name="T15" fmla="*/ 47 h 9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" h="968">
                  <a:moveTo>
                    <a:pt x="82" y="18"/>
                  </a:moveTo>
                  <a:cubicBezTo>
                    <a:pt x="82" y="378"/>
                    <a:pt x="82" y="378"/>
                    <a:pt x="82" y="378"/>
                  </a:cubicBezTo>
                  <a:cubicBezTo>
                    <a:pt x="82" y="378"/>
                    <a:pt x="67" y="584"/>
                    <a:pt x="79" y="770"/>
                  </a:cubicBezTo>
                  <a:cubicBezTo>
                    <a:pt x="81" y="968"/>
                    <a:pt x="81" y="968"/>
                    <a:pt x="81" y="968"/>
                  </a:cubicBezTo>
                  <a:cubicBezTo>
                    <a:pt x="0" y="960"/>
                    <a:pt x="0" y="960"/>
                    <a:pt x="0" y="960"/>
                  </a:cubicBezTo>
                  <a:cubicBezTo>
                    <a:pt x="0" y="960"/>
                    <a:pt x="25" y="900"/>
                    <a:pt x="27" y="874"/>
                  </a:cubicBezTo>
                  <a:cubicBezTo>
                    <a:pt x="29" y="848"/>
                    <a:pt x="19" y="122"/>
                    <a:pt x="37" y="0"/>
                  </a:cubicBezTo>
                  <a:lnTo>
                    <a:pt x="82" y="18"/>
                  </a:ln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Rectangle 145">
              <a:extLst>
                <a:ext uri="{FF2B5EF4-FFF2-40B4-BE49-F238E27FC236}">
                  <a16:creationId xmlns:a16="http://schemas.microsoft.com/office/drawing/2014/main" id="{D73BED56-3CDD-47D3-90C4-9B5868D51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1056"/>
              <a:ext cx="2006" cy="1992"/>
            </a:xfrm>
            <a:prstGeom prst="rect">
              <a:avLst/>
            </a:prstGeom>
            <a:noFill/>
            <a:ln w="7938" cap="rnd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447" name="Freeform 146">
              <a:extLst>
                <a:ext uri="{FF2B5EF4-FFF2-40B4-BE49-F238E27FC236}">
                  <a16:creationId xmlns:a16="http://schemas.microsoft.com/office/drawing/2014/main" id="{E1431798-E991-4E0A-9CB2-24A6FFABC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2583"/>
              <a:ext cx="1612" cy="377"/>
            </a:xfrm>
            <a:custGeom>
              <a:avLst/>
              <a:gdLst>
                <a:gd name="T0" fmla="*/ 0 w 1256"/>
                <a:gd name="T1" fmla="*/ 10 h 276"/>
                <a:gd name="T2" fmla="*/ 1327 w 1256"/>
                <a:gd name="T3" fmla="*/ 703 h 276"/>
                <a:gd name="T4" fmla="*/ 2655 w 1256"/>
                <a:gd name="T5" fmla="*/ 0 h 2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56" h="276">
                  <a:moveTo>
                    <a:pt x="0" y="4"/>
                  </a:moveTo>
                  <a:cubicBezTo>
                    <a:pt x="0" y="4"/>
                    <a:pt x="172" y="276"/>
                    <a:pt x="628" y="276"/>
                  </a:cubicBezTo>
                  <a:cubicBezTo>
                    <a:pt x="1084" y="276"/>
                    <a:pt x="1256" y="0"/>
                    <a:pt x="1256" y="0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47">
              <a:extLst>
                <a:ext uri="{FF2B5EF4-FFF2-40B4-BE49-F238E27FC236}">
                  <a16:creationId xmlns:a16="http://schemas.microsoft.com/office/drawing/2014/main" id="{5B17331E-10CF-4CF6-B191-84F10833C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2577"/>
              <a:ext cx="1612" cy="757"/>
            </a:xfrm>
            <a:custGeom>
              <a:avLst/>
              <a:gdLst>
                <a:gd name="T0" fmla="*/ 2655 w 1256"/>
                <a:gd name="T1" fmla="*/ 0 h 553"/>
                <a:gd name="T2" fmla="*/ 1327 w 1256"/>
                <a:gd name="T3" fmla="*/ 708 h 553"/>
                <a:gd name="T4" fmla="*/ 0 w 1256"/>
                <a:gd name="T5" fmla="*/ 10 h 553"/>
                <a:gd name="T6" fmla="*/ 2655 w 1256"/>
                <a:gd name="T7" fmla="*/ 0 h 5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6" h="553">
                  <a:moveTo>
                    <a:pt x="1256" y="0"/>
                  </a:moveTo>
                  <a:cubicBezTo>
                    <a:pt x="1256" y="0"/>
                    <a:pt x="1084" y="276"/>
                    <a:pt x="628" y="276"/>
                  </a:cubicBezTo>
                  <a:cubicBezTo>
                    <a:pt x="172" y="276"/>
                    <a:pt x="0" y="4"/>
                    <a:pt x="0" y="4"/>
                  </a:cubicBezTo>
                  <a:cubicBezTo>
                    <a:pt x="0" y="4"/>
                    <a:pt x="554" y="553"/>
                    <a:pt x="1256" y="0"/>
                  </a:cubicBezTo>
                  <a:close/>
                </a:path>
              </a:pathLst>
            </a:custGeom>
            <a:solidFill>
              <a:srgbClr val="ED9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Freeform 148">
              <a:extLst>
                <a:ext uri="{FF2B5EF4-FFF2-40B4-BE49-F238E27FC236}">
                  <a16:creationId xmlns:a16="http://schemas.microsoft.com/office/drawing/2014/main" id="{68500987-8C32-4028-B4E1-5F5818F37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" y="1233"/>
              <a:ext cx="1922" cy="725"/>
            </a:xfrm>
            <a:custGeom>
              <a:avLst/>
              <a:gdLst>
                <a:gd name="T0" fmla="*/ 0 w 1498"/>
                <a:gd name="T1" fmla="*/ 1275 h 530"/>
                <a:gd name="T2" fmla="*/ 1581 w 1498"/>
                <a:gd name="T3" fmla="*/ 0 h 530"/>
                <a:gd name="T4" fmla="*/ 3164 w 1498"/>
                <a:gd name="T5" fmla="*/ 1275 h 530"/>
                <a:gd name="T6" fmla="*/ 2537 w 1498"/>
                <a:gd name="T7" fmla="*/ 941 h 530"/>
                <a:gd name="T8" fmla="*/ 1581 w 1498"/>
                <a:gd name="T9" fmla="*/ 332 h 530"/>
                <a:gd name="T10" fmla="*/ 553 w 1498"/>
                <a:gd name="T11" fmla="*/ 1011 h 530"/>
                <a:gd name="T12" fmla="*/ 0 w 1498"/>
                <a:gd name="T13" fmla="*/ 1275 h 5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8" h="530">
                  <a:moveTo>
                    <a:pt x="0" y="498"/>
                  </a:moveTo>
                  <a:cubicBezTo>
                    <a:pt x="242" y="498"/>
                    <a:pt x="323" y="0"/>
                    <a:pt x="748" y="0"/>
                  </a:cubicBezTo>
                  <a:cubicBezTo>
                    <a:pt x="1173" y="0"/>
                    <a:pt x="1198" y="498"/>
                    <a:pt x="1498" y="498"/>
                  </a:cubicBezTo>
                  <a:cubicBezTo>
                    <a:pt x="1498" y="498"/>
                    <a:pt x="1373" y="530"/>
                    <a:pt x="1201" y="368"/>
                  </a:cubicBezTo>
                  <a:cubicBezTo>
                    <a:pt x="1028" y="207"/>
                    <a:pt x="965" y="130"/>
                    <a:pt x="748" y="130"/>
                  </a:cubicBezTo>
                  <a:cubicBezTo>
                    <a:pt x="531" y="130"/>
                    <a:pt x="262" y="395"/>
                    <a:pt x="262" y="395"/>
                  </a:cubicBezTo>
                  <a:cubicBezTo>
                    <a:pt x="262" y="395"/>
                    <a:pt x="151" y="498"/>
                    <a:pt x="0" y="498"/>
                  </a:cubicBezTo>
                  <a:close/>
                </a:path>
              </a:pathLst>
            </a:custGeom>
            <a:solidFill>
              <a:srgbClr val="ED9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Freeform 149">
              <a:extLst>
                <a:ext uri="{FF2B5EF4-FFF2-40B4-BE49-F238E27FC236}">
                  <a16:creationId xmlns:a16="http://schemas.microsoft.com/office/drawing/2014/main" id="{0EDD9974-107E-4F6A-98FE-A12BF0DF2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1058"/>
              <a:ext cx="261" cy="261"/>
            </a:xfrm>
            <a:custGeom>
              <a:avLst/>
              <a:gdLst>
                <a:gd name="T0" fmla="*/ 134 w 203"/>
                <a:gd name="T1" fmla="*/ 0 h 191"/>
                <a:gd name="T2" fmla="*/ 296 w 203"/>
                <a:gd name="T3" fmla="*/ 0 h 191"/>
                <a:gd name="T4" fmla="*/ 432 w 203"/>
                <a:gd name="T5" fmla="*/ 488 h 191"/>
                <a:gd name="T6" fmla="*/ 0 w 203"/>
                <a:gd name="T7" fmla="*/ 488 h 191"/>
                <a:gd name="T8" fmla="*/ 134 w 203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" h="191">
                  <a:moveTo>
                    <a:pt x="63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27" y="108"/>
                    <a:pt x="203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72" y="125"/>
                    <a:pt x="63" y="0"/>
                  </a:cubicBezTo>
                  <a:close/>
                </a:path>
              </a:pathLst>
            </a:custGeom>
            <a:solidFill>
              <a:srgbClr val="F4B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150">
              <a:extLst>
                <a:ext uri="{FF2B5EF4-FFF2-40B4-BE49-F238E27FC236}">
                  <a16:creationId xmlns:a16="http://schemas.microsoft.com/office/drawing/2014/main" id="{FAA6BF6A-8429-44AE-89A6-8BA1562D0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" y="1058"/>
              <a:ext cx="203" cy="221"/>
            </a:xfrm>
            <a:custGeom>
              <a:avLst/>
              <a:gdLst>
                <a:gd name="T0" fmla="*/ 0 w 158"/>
                <a:gd name="T1" fmla="*/ 411 h 162"/>
                <a:gd name="T2" fmla="*/ 85 w 158"/>
                <a:gd name="T3" fmla="*/ 0 h 162"/>
                <a:gd name="T4" fmla="*/ 245 w 158"/>
                <a:gd name="T5" fmla="*/ 0 h 162"/>
                <a:gd name="T6" fmla="*/ 335 w 158"/>
                <a:gd name="T7" fmla="*/ 411 h 1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8" h="162">
                  <a:moveTo>
                    <a:pt x="0" y="162"/>
                  </a:moveTo>
                  <a:cubicBezTo>
                    <a:pt x="20" y="132"/>
                    <a:pt x="45" y="77"/>
                    <a:pt x="40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06" y="85"/>
                    <a:pt x="158" y="162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151">
              <a:extLst>
                <a:ext uri="{FF2B5EF4-FFF2-40B4-BE49-F238E27FC236}">
                  <a16:creationId xmlns:a16="http://schemas.microsoft.com/office/drawing/2014/main" id="{ABDAB976-5A69-41F8-A840-C27750DE2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" y="1064"/>
              <a:ext cx="97" cy="204"/>
            </a:xfrm>
            <a:custGeom>
              <a:avLst/>
              <a:gdLst>
                <a:gd name="T0" fmla="*/ 0 w 76"/>
                <a:gd name="T1" fmla="*/ 382 h 149"/>
                <a:gd name="T2" fmla="*/ 70 w 76"/>
                <a:gd name="T3" fmla="*/ 0 h 149"/>
                <a:gd name="T4" fmla="*/ 0 w 76"/>
                <a:gd name="T5" fmla="*/ 382 h 1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" h="149">
                  <a:moveTo>
                    <a:pt x="0" y="149"/>
                  </a:moveTo>
                  <a:cubicBezTo>
                    <a:pt x="0" y="149"/>
                    <a:pt x="47" y="60"/>
                    <a:pt x="34" y="0"/>
                  </a:cubicBezTo>
                  <a:cubicBezTo>
                    <a:pt x="34" y="0"/>
                    <a:pt x="76" y="69"/>
                    <a:pt x="0" y="149"/>
                  </a:cubicBezTo>
                  <a:close/>
                </a:path>
              </a:pathLst>
            </a:custGeom>
            <a:solidFill>
              <a:srgbClr val="ED8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Freeform 152">
              <a:extLst>
                <a:ext uri="{FF2B5EF4-FFF2-40B4-BE49-F238E27FC236}">
                  <a16:creationId xmlns:a16="http://schemas.microsoft.com/office/drawing/2014/main" id="{59BA0479-4F38-40E8-8702-097D482D9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" y="1064"/>
              <a:ext cx="86" cy="209"/>
            </a:xfrm>
            <a:custGeom>
              <a:avLst/>
              <a:gdLst>
                <a:gd name="T0" fmla="*/ 59 w 67"/>
                <a:gd name="T1" fmla="*/ 0 h 152"/>
                <a:gd name="T2" fmla="*/ 141 w 67"/>
                <a:gd name="T3" fmla="*/ 395 h 152"/>
                <a:gd name="T4" fmla="*/ 59 w 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" h="152">
                  <a:moveTo>
                    <a:pt x="28" y="0"/>
                  </a:moveTo>
                  <a:cubicBezTo>
                    <a:pt x="28" y="0"/>
                    <a:pt x="21" y="84"/>
                    <a:pt x="67" y="152"/>
                  </a:cubicBezTo>
                  <a:cubicBezTo>
                    <a:pt x="67" y="152"/>
                    <a:pt x="0" y="104"/>
                    <a:pt x="28" y="0"/>
                  </a:cubicBezTo>
                  <a:close/>
                </a:path>
              </a:pathLst>
            </a:custGeom>
            <a:solidFill>
              <a:srgbClr val="F2A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153">
              <a:extLst>
                <a:ext uri="{FF2B5EF4-FFF2-40B4-BE49-F238E27FC236}">
                  <a16:creationId xmlns:a16="http://schemas.microsoft.com/office/drawing/2014/main" id="{3AF3F2AD-C097-4DE0-B547-737857752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1060"/>
              <a:ext cx="63" cy="211"/>
            </a:xfrm>
            <a:custGeom>
              <a:avLst/>
              <a:gdLst>
                <a:gd name="T0" fmla="*/ 10 w 49"/>
                <a:gd name="T1" fmla="*/ 0 h 154"/>
                <a:gd name="T2" fmla="*/ 73 w 49"/>
                <a:gd name="T3" fmla="*/ 1 h 154"/>
                <a:gd name="T4" fmla="*/ 104 w 49"/>
                <a:gd name="T5" fmla="*/ 396 h 154"/>
                <a:gd name="T6" fmla="*/ 0 w 49"/>
                <a:gd name="T7" fmla="*/ 396 h 154"/>
                <a:gd name="T8" fmla="*/ 10 w 49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154">
                  <a:moveTo>
                    <a:pt x="5" y="0"/>
                  </a:move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10" y="81"/>
                    <a:pt x="49" y="154"/>
                  </a:cubicBezTo>
                  <a:cubicBezTo>
                    <a:pt x="49" y="154"/>
                    <a:pt x="11" y="153"/>
                    <a:pt x="0" y="154"/>
                  </a:cubicBezTo>
                  <a:cubicBezTo>
                    <a:pt x="0" y="154"/>
                    <a:pt x="31" y="83"/>
                    <a:pt x="5" y="0"/>
                  </a:cubicBezTo>
                  <a:close/>
                </a:path>
              </a:pathLst>
            </a:custGeom>
            <a:solidFill>
              <a:srgbClr val="F6C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Freeform 154">
              <a:extLst>
                <a:ext uri="{FF2B5EF4-FFF2-40B4-BE49-F238E27FC236}">
                  <a16:creationId xmlns:a16="http://schemas.microsoft.com/office/drawing/2014/main" id="{3AA97F44-7B04-44BE-8B99-C053B1BF0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1063"/>
              <a:ext cx="34" cy="210"/>
            </a:xfrm>
            <a:custGeom>
              <a:avLst/>
              <a:gdLst>
                <a:gd name="T0" fmla="*/ 37 w 27"/>
                <a:gd name="T1" fmla="*/ 0 h 153"/>
                <a:gd name="T2" fmla="*/ 39 w 27"/>
                <a:gd name="T3" fmla="*/ 222 h 153"/>
                <a:gd name="T4" fmla="*/ 0 w 27"/>
                <a:gd name="T5" fmla="*/ 395 h 1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153">
                  <a:moveTo>
                    <a:pt x="18" y="0"/>
                  </a:moveTo>
                  <a:cubicBezTo>
                    <a:pt x="25" y="29"/>
                    <a:pt x="27" y="57"/>
                    <a:pt x="20" y="86"/>
                  </a:cubicBezTo>
                  <a:cubicBezTo>
                    <a:pt x="13" y="109"/>
                    <a:pt x="7" y="131"/>
                    <a:pt x="0" y="153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Freeform 155">
              <a:extLst>
                <a:ext uri="{FF2B5EF4-FFF2-40B4-BE49-F238E27FC236}">
                  <a16:creationId xmlns:a16="http://schemas.microsoft.com/office/drawing/2014/main" id="{FBBFABED-2709-408B-89A6-9B1CD9B16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" y="1067"/>
              <a:ext cx="9" cy="199"/>
            </a:xfrm>
            <a:custGeom>
              <a:avLst/>
              <a:gdLst>
                <a:gd name="T0" fmla="*/ 8 w 7"/>
                <a:gd name="T1" fmla="*/ 0 h 145"/>
                <a:gd name="T2" fmla="*/ 13 w 7"/>
                <a:gd name="T3" fmla="*/ 44 h 145"/>
                <a:gd name="T4" fmla="*/ 13 w 7"/>
                <a:gd name="T5" fmla="*/ 106 h 145"/>
                <a:gd name="T6" fmla="*/ 6 w 7"/>
                <a:gd name="T7" fmla="*/ 228 h 145"/>
                <a:gd name="T8" fmla="*/ 0 w 7"/>
                <a:gd name="T9" fmla="*/ 375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45">
                  <a:moveTo>
                    <a:pt x="4" y="0"/>
                  </a:moveTo>
                  <a:cubicBezTo>
                    <a:pt x="3" y="2"/>
                    <a:pt x="6" y="13"/>
                    <a:pt x="6" y="17"/>
                  </a:cubicBezTo>
                  <a:cubicBezTo>
                    <a:pt x="7" y="25"/>
                    <a:pt x="6" y="33"/>
                    <a:pt x="6" y="41"/>
                  </a:cubicBezTo>
                  <a:cubicBezTo>
                    <a:pt x="5" y="56"/>
                    <a:pt x="4" y="72"/>
                    <a:pt x="3" y="88"/>
                  </a:cubicBezTo>
                  <a:cubicBezTo>
                    <a:pt x="2" y="106"/>
                    <a:pt x="0" y="126"/>
                    <a:pt x="0" y="145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Freeform 156">
              <a:extLst>
                <a:ext uri="{FF2B5EF4-FFF2-40B4-BE49-F238E27FC236}">
                  <a16:creationId xmlns:a16="http://schemas.microsoft.com/office/drawing/2014/main" id="{A2B2C8A6-194C-4807-848D-A87F86FF8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" y="1070"/>
              <a:ext cx="15" cy="197"/>
            </a:xfrm>
            <a:custGeom>
              <a:avLst/>
              <a:gdLst>
                <a:gd name="T0" fmla="*/ 5 w 11"/>
                <a:gd name="T1" fmla="*/ 0 h 144"/>
                <a:gd name="T2" fmla="*/ 7 w 11"/>
                <a:gd name="T3" fmla="*/ 75 h 144"/>
                <a:gd name="T4" fmla="*/ 7 w 11"/>
                <a:gd name="T5" fmla="*/ 161 h 144"/>
                <a:gd name="T6" fmla="*/ 15 w 11"/>
                <a:gd name="T7" fmla="*/ 276 h 144"/>
                <a:gd name="T8" fmla="*/ 27 w 11"/>
                <a:gd name="T9" fmla="*/ 36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4">
                  <a:moveTo>
                    <a:pt x="2" y="0"/>
                  </a:moveTo>
                  <a:cubicBezTo>
                    <a:pt x="0" y="9"/>
                    <a:pt x="2" y="20"/>
                    <a:pt x="3" y="29"/>
                  </a:cubicBezTo>
                  <a:cubicBezTo>
                    <a:pt x="4" y="41"/>
                    <a:pt x="3" y="52"/>
                    <a:pt x="3" y="63"/>
                  </a:cubicBezTo>
                  <a:cubicBezTo>
                    <a:pt x="4" y="78"/>
                    <a:pt x="5" y="93"/>
                    <a:pt x="6" y="108"/>
                  </a:cubicBezTo>
                  <a:cubicBezTo>
                    <a:pt x="7" y="119"/>
                    <a:pt x="7" y="136"/>
                    <a:pt x="11" y="144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157">
              <a:extLst>
                <a:ext uri="{FF2B5EF4-FFF2-40B4-BE49-F238E27FC236}">
                  <a16:creationId xmlns:a16="http://schemas.microsoft.com/office/drawing/2014/main" id="{38C0FBCF-FC9B-484F-9246-F23A22C08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069"/>
              <a:ext cx="30" cy="198"/>
            </a:xfrm>
            <a:custGeom>
              <a:avLst/>
              <a:gdLst>
                <a:gd name="T0" fmla="*/ 10 w 24"/>
                <a:gd name="T1" fmla="*/ 0 h 145"/>
                <a:gd name="T2" fmla="*/ 14 w 24"/>
                <a:gd name="T3" fmla="*/ 127 h 145"/>
                <a:gd name="T4" fmla="*/ 29 w 24"/>
                <a:gd name="T5" fmla="*/ 264 h 145"/>
                <a:gd name="T6" fmla="*/ 48 w 24"/>
                <a:gd name="T7" fmla="*/ 369 h 1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45">
                  <a:moveTo>
                    <a:pt x="5" y="0"/>
                  </a:moveTo>
                  <a:cubicBezTo>
                    <a:pt x="0" y="11"/>
                    <a:pt x="5" y="37"/>
                    <a:pt x="7" y="50"/>
                  </a:cubicBezTo>
                  <a:cubicBezTo>
                    <a:pt x="8" y="68"/>
                    <a:pt x="11" y="86"/>
                    <a:pt x="14" y="103"/>
                  </a:cubicBezTo>
                  <a:cubicBezTo>
                    <a:pt x="17" y="118"/>
                    <a:pt x="20" y="132"/>
                    <a:pt x="24" y="145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Freeform 158">
              <a:extLst>
                <a:ext uri="{FF2B5EF4-FFF2-40B4-BE49-F238E27FC236}">
                  <a16:creationId xmlns:a16="http://schemas.microsoft.com/office/drawing/2014/main" id="{A107A0A1-A353-4442-8990-F16989B36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" y="1066"/>
              <a:ext cx="42" cy="202"/>
            </a:xfrm>
            <a:custGeom>
              <a:avLst/>
              <a:gdLst>
                <a:gd name="T0" fmla="*/ 8 w 33"/>
                <a:gd name="T1" fmla="*/ 0 h 148"/>
                <a:gd name="T2" fmla="*/ 13 w 33"/>
                <a:gd name="T3" fmla="*/ 117 h 148"/>
                <a:gd name="T4" fmla="*/ 29 w 33"/>
                <a:gd name="T5" fmla="*/ 244 h 148"/>
                <a:gd name="T6" fmla="*/ 67 w 33"/>
                <a:gd name="T7" fmla="*/ 377 h 1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148">
                  <a:moveTo>
                    <a:pt x="4" y="0"/>
                  </a:moveTo>
                  <a:cubicBezTo>
                    <a:pt x="0" y="14"/>
                    <a:pt x="4" y="32"/>
                    <a:pt x="6" y="46"/>
                  </a:cubicBezTo>
                  <a:cubicBezTo>
                    <a:pt x="8" y="62"/>
                    <a:pt x="9" y="80"/>
                    <a:pt x="14" y="96"/>
                  </a:cubicBezTo>
                  <a:cubicBezTo>
                    <a:pt x="19" y="113"/>
                    <a:pt x="24" y="132"/>
                    <a:pt x="33" y="148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Freeform 159">
              <a:extLst>
                <a:ext uri="{FF2B5EF4-FFF2-40B4-BE49-F238E27FC236}">
                  <a16:creationId xmlns:a16="http://schemas.microsoft.com/office/drawing/2014/main" id="{BF877CDE-3FD6-4163-98A9-8BA7FCC6F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1063"/>
              <a:ext cx="42" cy="210"/>
            </a:xfrm>
            <a:custGeom>
              <a:avLst/>
              <a:gdLst>
                <a:gd name="T0" fmla="*/ 60 w 33"/>
                <a:gd name="T1" fmla="*/ 5 h 153"/>
                <a:gd name="T2" fmla="*/ 61 w 33"/>
                <a:gd name="T3" fmla="*/ 19 h 153"/>
                <a:gd name="T4" fmla="*/ 66 w 33"/>
                <a:gd name="T5" fmla="*/ 55 h 153"/>
                <a:gd name="T6" fmla="*/ 67 w 33"/>
                <a:gd name="T7" fmla="*/ 110 h 153"/>
                <a:gd name="T8" fmla="*/ 47 w 33"/>
                <a:gd name="T9" fmla="*/ 248 h 153"/>
                <a:gd name="T10" fmla="*/ 22 w 33"/>
                <a:gd name="T11" fmla="*/ 340 h 153"/>
                <a:gd name="T12" fmla="*/ 0 w 33"/>
                <a:gd name="T13" fmla="*/ 395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153">
                  <a:moveTo>
                    <a:pt x="29" y="2"/>
                  </a:moveTo>
                  <a:cubicBezTo>
                    <a:pt x="28" y="0"/>
                    <a:pt x="29" y="6"/>
                    <a:pt x="30" y="7"/>
                  </a:cubicBezTo>
                  <a:cubicBezTo>
                    <a:pt x="30" y="12"/>
                    <a:pt x="31" y="16"/>
                    <a:pt x="32" y="21"/>
                  </a:cubicBezTo>
                  <a:cubicBezTo>
                    <a:pt x="33" y="28"/>
                    <a:pt x="33" y="35"/>
                    <a:pt x="33" y="42"/>
                  </a:cubicBezTo>
                  <a:cubicBezTo>
                    <a:pt x="32" y="60"/>
                    <a:pt x="28" y="78"/>
                    <a:pt x="23" y="96"/>
                  </a:cubicBezTo>
                  <a:cubicBezTo>
                    <a:pt x="19" y="108"/>
                    <a:pt x="15" y="121"/>
                    <a:pt x="10" y="132"/>
                  </a:cubicBezTo>
                  <a:cubicBezTo>
                    <a:pt x="7" y="138"/>
                    <a:pt x="3" y="150"/>
                    <a:pt x="0" y="153"/>
                  </a:cubicBezTo>
                </a:path>
              </a:pathLst>
            </a:custGeom>
            <a:noFill/>
            <a:ln w="3175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160">
              <a:extLst>
                <a:ext uri="{FF2B5EF4-FFF2-40B4-BE49-F238E27FC236}">
                  <a16:creationId xmlns:a16="http://schemas.microsoft.com/office/drawing/2014/main" id="{2FC196C7-4E86-4B07-B99B-FF5841A93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1067"/>
              <a:ext cx="5" cy="199"/>
            </a:xfrm>
            <a:custGeom>
              <a:avLst/>
              <a:gdLst>
                <a:gd name="T0" fmla="*/ 1 w 4"/>
                <a:gd name="T1" fmla="*/ 0 h 145"/>
                <a:gd name="T2" fmla="*/ 6 w 4"/>
                <a:gd name="T3" fmla="*/ 133 h 145"/>
                <a:gd name="T4" fmla="*/ 1 w 4"/>
                <a:gd name="T5" fmla="*/ 244 h 145"/>
                <a:gd name="T6" fmla="*/ 5 w 4"/>
                <a:gd name="T7" fmla="*/ 375 h 1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45">
                  <a:moveTo>
                    <a:pt x="1" y="0"/>
                  </a:moveTo>
                  <a:cubicBezTo>
                    <a:pt x="0" y="18"/>
                    <a:pt x="4" y="35"/>
                    <a:pt x="3" y="52"/>
                  </a:cubicBezTo>
                  <a:cubicBezTo>
                    <a:pt x="2" y="67"/>
                    <a:pt x="2" y="81"/>
                    <a:pt x="1" y="95"/>
                  </a:cubicBezTo>
                  <a:cubicBezTo>
                    <a:pt x="0" y="111"/>
                    <a:pt x="0" y="129"/>
                    <a:pt x="2" y="145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161">
              <a:extLst>
                <a:ext uri="{FF2B5EF4-FFF2-40B4-BE49-F238E27FC236}">
                  <a16:creationId xmlns:a16="http://schemas.microsoft.com/office/drawing/2014/main" id="{EC7DBD54-525D-43CA-B7EA-56D4BA045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1069"/>
              <a:ext cx="23" cy="197"/>
            </a:xfrm>
            <a:custGeom>
              <a:avLst/>
              <a:gdLst>
                <a:gd name="T0" fmla="*/ 0 w 18"/>
                <a:gd name="T1" fmla="*/ 0 h 144"/>
                <a:gd name="T2" fmla="*/ 5 w 18"/>
                <a:gd name="T3" fmla="*/ 51 h 144"/>
                <a:gd name="T4" fmla="*/ 6 w 18"/>
                <a:gd name="T5" fmla="*/ 105 h 144"/>
                <a:gd name="T6" fmla="*/ 15 w 18"/>
                <a:gd name="T7" fmla="*/ 218 h 144"/>
                <a:gd name="T8" fmla="*/ 24 w 18"/>
                <a:gd name="T9" fmla="*/ 321 h 144"/>
                <a:gd name="T10" fmla="*/ 37 w 18"/>
                <a:gd name="T11" fmla="*/ 369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44">
                  <a:moveTo>
                    <a:pt x="0" y="0"/>
                  </a:moveTo>
                  <a:cubicBezTo>
                    <a:pt x="3" y="6"/>
                    <a:pt x="1" y="14"/>
                    <a:pt x="2" y="20"/>
                  </a:cubicBezTo>
                  <a:cubicBezTo>
                    <a:pt x="2" y="27"/>
                    <a:pt x="3" y="34"/>
                    <a:pt x="3" y="41"/>
                  </a:cubicBezTo>
                  <a:cubicBezTo>
                    <a:pt x="4" y="56"/>
                    <a:pt x="6" y="70"/>
                    <a:pt x="7" y="85"/>
                  </a:cubicBezTo>
                  <a:cubicBezTo>
                    <a:pt x="8" y="99"/>
                    <a:pt x="9" y="112"/>
                    <a:pt x="12" y="126"/>
                  </a:cubicBezTo>
                  <a:cubicBezTo>
                    <a:pt x="13" y="131"/>
                    <a:pt x="15" y="141"/>
                    <a:pt x="18" y="144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162">
              <a:extLst>
                <a:ext uri="{FF2B5EF4-FFF2-40B4-BE49-F238E27FC236}">
                  <a16:creationId xmlns:a16="http://schemas.microsoft.com/office/drawing/2014/main" id="{BC6F729D-6E9F-45E2-85AA-8D9CABDEC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" y="1067"/>
              <a:ext cx="23" cy="200"/>
            </a:xfrm>
            <a:custGeom>
              <a:avLst/>
              <a:gdLst>
                <a:gd name="T0" fmla="*/ 23 w 18"/>
                <a:gd name="T1" fmla="*/ 0 h 146"/>
                <a:gd name="T2" fmla="*/ 37 w 18"/>
                <a:gd name="T3" fmla="*/ 112 h 146"/>
                <a:gd name="T4" fmla="*/ 28 w 18"/>
                <a:gd name="T5" fmla="*/ 218 h 146"/>
                <a:gd name="T6" fmla="*/ 0 w 18"/>
                <a:gd name="T7" fmla="*/ 374 h 146"/>
                <a:gd name="T8" fmla="*/ 0 w 18"/>
                <a:gd name="T9" fmla="*/ 37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46">
                  <a:moveTo>
                    <a:pt x="11" y="0"/>
                  </a:moveTo>
                  <a:cubicBezTo>
                    <a:pt x="12" y="15"/>
                    <a:pt x="18" y="29"/>
                    <a:pt x="18" y="44"/>
                  </a:cubicBezTo>
                  <a:cubicBezTo>
                    <a:pt x="18" y="58"/>
                    <a:pt x="15" y="72"/>
                    <a:pt x="13" y="85"/>
                  </a:cubicBezTo>
                  <a:cubicBezTo>
                    <a:pt x="11" y="105"/>
                    <a:pt x="3" y="125"/>
                    <a:pt x="0" y="145"/>
                  </a:cubicBezTo>
                  <a:cubicBezTo>
                    <a:pt x="0" y="146"/>
                    <a:pt x="0" y="145"/>
                    <a:pt x="0" y="144"/>
                  </a:cubicBezTo>
                </a:path>
              </a:pathLst>
            </a:custGeom>
            <a:noFill/>
            <a:ln w="15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163">
              <a:extLst>
                <a:ext uri="{FF2B5EF4-FFF2-40B4-BE49-F238E27FC236}">
                  <a16:creationId xmlns:a16="http://schemas.microsoft.com/office/drawing/2014/main" id="{BD44CE62-8501-4FDB-8F8E-38F6FA4D4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" y="1826"/>
              <a:ext cx="1904" cy="1106"/>
            </a:xfrm>
            <a:custGeom>
              <a:avLst/>
              <a:gdLst>
                <a:gd name="T0" fmla="*/ 0 w 1484"/>
                <a:gd name="T1" fmla="*/ 174 h 808"/>
                <a:gd name="T2" fmla="*/ 382 w 1484"/>
                <a:gd name="T3" fmla="*/ 10 h 808"/>
                <a:gd name="T4" fmla="*/ 448 w 1484"/>
                <a:gd name="T5" fmla="*/ 558 h 808"/>
                <a:gd name="T6" fmla="*/ 670 w 1484"/>
                <a:gd name="T7" fmla="*/ 1035 h 808"/>
                <a:gd name="T8" fmla="*/ 865 w 1484"/>
                <a:gd name="T9" fmla="*/ 1322 h 808"/>
                <a:gd name="T10" fmla="*/ 1052 w 1484"/>
                <a:gd name="T11" fmla="*/ 1599 h 808"/>
                <a:gd name="T12" fmla="*/ 1292 w 1484"/>
                <a:gd name="T13" fmla="*/ 1799 h 808"/>
                <a:gd name="T14" fmla="*/ 1413 w 1484"/>
                <a:gd name="T15" fmla="*/ 1920 h 808"/>
                <a:gd name="T16" fmla="*/ 1597 w 1484"/>
                <a:gd name="T17" fmla="*/ 1926 h 808"/>
                <a:gd name="T18" fmla="*/ 1762 w 1484"/>
                <a:gd name="T19" fmla="*/ 1864 h 808"/>
                <a:gd name="T20" fmla="*/ 2052 w 1484"/>
                <a:gd name="T21" fmla="*/ 1667 h 808"/>
                <a:gd name="T22" fmla="*/ 2267 w 1484"/>
                <a:gd name="T23" fmla="*/ 1523 h 808"/>
                <a:gd name="T24" fmla="*/ 2439 w 1484"/>
                <a:gd name="T25" fmla="*/ 1246 h 808"/>
                <a:gd name="T26" fmla="*/ 2682 w 1484"/>
                <a:gd name="T27" fmla="*/ 705 h 808"/>
                <a:gd name="T28" fmla="*/ 2767 w 1484"/>
                <a:gd name="T29" fmla="*/ 0 h 808"/>
                <a:gd name="T30" fmla="*/ 3134 w 1484"/>
                <a:gd name="T31" fmla="*/ 177 h 808"/>
                <a:gd name="T32" fmla="*/ 2703 w 1484"/>
                <a:gd name="T33" fmla="*/ 875 h 808"/>
                <a:gd name="T34" fmla="*/ 2624 w 1484"/>
                <a:gd name="T35" fmla="*/ 1266 h 808"/>
                <a:gd name="T36" fmla="*/ 2401 w 1484"/>
                <a:gd name="T37" fmla="*/ 1681 h 808"/>
                <a:gd name="T38" fmla="*/ 2185 w 1484"/>
                <a:gd name="T39" fmla="*/ 1829 h 808"/>
                <a:gd name="T40" fmla="*/ 1840 w 1484"/>
                <a:gd name="T41" fmla="*/ 2033 h 808"/>
                <a:gd name="T42" fmla="*/ 1559 w 1484"/>
                <a:gd name="T43" fmla="*/ 2018 h 808"/>
                <a:gd name="T44" fmla="*/ 1301 w 1484"/>
                <a:gd name="T45" fmla="*/ 2057 h 808"/>
                <a:gd name="T46" fmla="*/ 1147 w 1484"/>
                <a:gd name="T47" fmla="*/ 2022 h 808"/>
                <a:gd name="T48" fmla="*/ 942 w 1484"/>
                <a:gd name="T49" fmla="*/ 1814 h 808"/>
                <a:gd name="T50" fmla="*/ 767 w 1484"/>
                <a:gd name="T51" fmla="*/ 1563 h 808"/>
                <a:gd name="T52" fmla="*/ 531 w 1484"/>
                <a:gd name="T53" fmla="*/ 1195 h 808"/>
                <a:gd name="T54" fmla="*/ 0 w 1484"/>
                <a:gd name="T55" fmla="*/ 174 h 80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484" h="808">
                  <a:moveTo>
                    <a:pt x="0" y="68"/>
                  </a:moveTo>
                  <a:cubicBezTo>
                    <a:pt x="0" y="68"/>
                    <a:pt x="109" y="66"/>
                    <a:pt x="181" y="4"/>
                  </a:cubicBezTo>
                  <a:cubicBezTo>
                    <a:pt x="181" y="4"/>
                    <a:pt x="195" y="181"/>
                    <a:pt x="212" y="218"/>
                  </a:cubicBezTo>
                  <a:cubicBezTo>
                    <a:pt x="228" y="256"/>
                    <a:pt x="262" y="383"/>
                    <a:pt x="317" y="403"/>
                  </a:cubicBezTo>
                  <a:cubicBezTo>
                    <a:pt x="373" y="424"/>
                    <a:pt x="409" y="470"/>
                    <a:pt x="409" y="516"/>
                  </a:cubicBezTo>
                  <a:cubicBezTo>
                    <a:pt x="409" y="563"/>
                    <a:pt x="434" y="623"/>
                    <a:pt x="498" y="623"/>
                  </a:cubicBezTo>
                  <a:cubicBezTo>
                    <a:pt x="562" y="623"/>
                    <a:pt x="587" y="646"/>
                    <a:pt x="612" y="701"/>
                  </a:cubicBezTo>
                  <a:cubicBezTo>
                    <a:pt x="637" y="756"/>
                    <a:pt x="655" y="749"/>
                    <a:pt x="669" y="749"/>
                  </a:cubicBezTo>
                  <a:cubicBezTo>
                    <a:pt x="684" y="749"/>
                    <a:pt x="737" y="747"/>
                    <a:pt x="756" y="751"/>
                  </a:cubicBezTo>
                  <a:cubicBezTo>
                    <a:pt x="774" y="755"/>
                    <a:pt x="822" y="739"/>
                    <a:pt x="834" y="727"/>
                  </a:cubicBezTo>
                  <a:cubicBezTo>
                    <a:pt x="847" y="714"/>
                    <a:pt x="893" y="633"/>
                    <a:pt x="971" y="650"/>
                  </a:cubicBezTo>
                  <a:cubicBezTo>
                    <a:pt x="1049" y="666"/>
                    <a:pt x="1065" y="630"/>
                    <a:pt x="1073" y="594"/>
                  </a:cubicBezTo>
                  <a:cubicBezTo>
                    <a:pt x="1080" y="557"/>
                    <a:pt x="1099" y="515"/>
                    <a:pt x="1155" y="486"/>
                  </a:cubicBezTo>
                  <a:cubicBezTo>
                    <a:pt x="1210" y="457"/>
                    <a:pt x="1247" y="343"/>
                    <a:pt x="1270" y="275"/>
                  </a:cubicBezTo>
                  <a:cubicBezTo>
                    <a:pt x="1292" y="207"/>
                    <a:pt x="1330" y="52"/>
                    <a:pt x="1310" y="0"/>
                  </a:cubicBezTo>
                  <a:cubicBezTo>
                    <a:pt x="1310" y="0"/>
                    <a:pt x="1384" y="65"/>
                    <a:pt x="1484" y="69"/>
                  </a:cubicBezTo>
                  <a:cubicBezTo>
                    <a:pt x="1484" y="69"/>
                    <a:pt x="1360" y="122"/>
                    <a:pt x="1280" y="341"/>
                  </a:cubicBezTo>
                  <a:cubicBezTo>
                    <a:pt x="1250" y="426"/>
                    <a:pt x="1242" y="458"/>
                    <a:pt x="1242" y="494"/>
                  </a:cubicBezTo>
                  <a:cubicBezTo>
                    <a:pt x="1242" y="530"/>
                    <a:pt x="1258" y="645"/>
                    <a:pt x="1136" y="655"/>
                  </a:cubicBezTo>
                  <a:cubicBezTo>
                    <a:pt x="1024" y="665"/>
                    <a:pt x="1034" y="713"/>
                    <a:pt x="1034" y="713"/>
                  </a:cubicBezTo>
                  <a:cubicBezTo>
                    <a:pt x="1034" y="713"/>
                    <a:pt x="1003" y="796"/>
                    <a:pt x="871" y="793"/>
                  </a:cubicBezTo>
                  <a:cubicBezTo>
                    <a:pt x="819" y="791"/>
                    <a:pt x="784" y="776"/>
                    <a:pt x="738" y="787"/>
                  </a:cubicBezTo>
                  <a:cubicBezTo>
                    <a:pt x="691" y="798"/>
                    <a:pt x="636" y="808"/>
                    <a:pt x="616" y="802"/>
                  </a:cubicBezTo>
                  <a:cubicBezTo>
                    <a:pt x="596" y="797"/>
                    <a:pt x="567" y="793"/>
                    <a:pt x="543" y="788"/>
                  </a:cubicBezTo>
                  <a:cubicBezTo>
                    <a:pt x="519" y="784"/>
                    <a:pt x="459" y="779"/>
                    <a:pt x="446" y="707"/>
                  </a:cubicBezTo>
                  <a:cubicBezTo>
                    <a:pt x="432" y="634"/>
                    <a:pt x="411" y="627"/>
                    <a:pt x="363" y="609"/>
                  </a:cubicBezTo>
                  <a:cubicBezTo>
                    <a:pt x="315" y="591"/>
                    <a:pt x="251" y="576"/>
                    <a:pt x="252" y="466"/>
                  </a:cubicBezTo>
                  <a:cubicBezTo>
                    <a:pt x="254" y="357"/>
                    <a:pt x="107" y="104"/>
                    <a:pt x="0" y="68"/>
                  </a:cubicBezTo>
                  <a:close/>
                </a:path>
              </a:pathLst>
            </a:custGeom>
            <a:solidFill>
              <a:srgbClr val="DD8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Freeform 164">
              <a:extLst>
                <a:ext uri="{FF2B5EF4-FFF2-40B4-BE49-F238E27FC236}">
                  <a16:creationId xmlns:a16="http://schemas.microsoft.com/office/drawing/2014/main" id="{F6A91A89-EDC7-4C34-B433-9F427E8FC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1397"/>
              <a:ext cx="767" cy="1209"/>
            </a:xfrm>
            <a:custGeom>
              <a:avLst/>
              <a:gdLst>
                <a:gd name="T0" fmla="*/ 1262 w 598"/>
                <a:gd name="T1" fmla="*/ 168 h 883"/>
                <a:gd name="T2" fmla="*/ 1136 w 598"/>
                <a:gd name="T3" fmla="*/ 203 h 883"/>
                <a:gd name="T4" fmla="*/ 1024 w 598"/>
                <a:gd name="T5" fmla="*/ 193 h 883"/>
                <a:gd name="T6" fmla="*/ 890 w 598"/>
                <a:gd name="T7" fmla="*/ 298 h 883"/>
                <a:gd name="T8" fmla="*/ 745 w 598"/>
                <a:gd name="T9" fmla="*/ 444 h 883"/>
                <a:gd name="T10" fmla="*/ 455 w 598"/>
                <a:gd name="T11" fmla="*/ 801 h 883"/>
                <a:gd name="T12" fmla="*/ 331 w 598"/>
                <a:gd name="T13" fmla="*/ 904 h 883"/>
                <a:gd name="T14" fmla="*/ 299 w 598"/>
                <a:gd name="T15" fmla="*/ 1072 h 883"/>
                <a:gd name="T16" fmla="*/ 357 w 598"/>
                <a:gd name="T17" fmla="*/ 1371 h 883"/>
                <a:gd name="T18" fmla="*/ 513 w 598"/>
                <a:gd name="T19" fmla="*/ 1540 h 883"/>
                <a:gd name="T20" fmla="*/ 648 w 598"/>
                <a:gd name="T21" fmla="*/ 1809 h 883"/>
                <a:gd name="T22" fmla="*/ 675 w 598"/>
                <a:gd name="T23" fmla="*/ 2148 h 883"/>
                <a:gd name="T24" fmla="*/ 613 w 598"/>
                <a:gd name="T25" fmla="*/ 2265 h 883"/>
                <a:gd name="T26" fmla="*/ 505 w 598"/>
                <a:gd name="T27" fmla="*/ 2148 h 883"/>
                <a:gd name="T28" fmla="*/ 395 w 598"/>
                <a:gd name="T29" fmla="*/ 1996 h 883"/>
                <a:gd name="T30" fmla="*/ 148 w 598"/>
                <a:gd name="T31" fmla="*/ 1483 h 883"/>
                <a:gd name="T32" fmla="*/ 38 w 598"/>
                <a:gd name="T33" fmla="*/ 950 h 883"/>
                <a:gd name="T34" fmla="*/ 231 w 598"/>
                <a:gd name="T35" fmla="*/ 598 h 883"/>
                <a:gd name="T36" fmla="*/ 543 w 598"/>
                <a:gd name="T37" fmla="*/ 331 h 883"/>
                <a:gd name="T38" fmla="*/ 838 w 598"/>
                <a:gd name="T39" fmla="*/ 103 h 883"/>
                <a:gd name="T40" fmla="*/ 1084 w 598"/>
                <a:gd name="T41" fmla="*/ 0 h 883"/>
                <a:gd name="T42" fmla="*/ 1204 w 598"/>
                <a:gd name="T43" fmla="*/ 36 h 883"/>
                <a:gd name="T44" fmla="*/ 1252 w 598"/>
                <a:gd name="T45" fmla="*/ 116 h 8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98" h="883">
                  <a:moveTo>
                    <a:pt x="598" y="66"/>
                  </a:moveTo>
                  <a:cubicBezTo>
                    <a:pt x="578" y="68"/>
                    <a:pt x="560" y="78"/>
                    <a:pt x="539" y="79"/>
                  </a:cubicBezTo>
                  <a:cubicBezTo>
                    <a:pt x="520" y="80"/>
                    <a:pt x="502" y="73"/>
                    <a:pt x="485" y="75"/>
                  </a:cubicBezTo>
                  <a:cubicBezTo>
                    <a:pt x="461" y="77"/>
                    <a:pt x="441" y="102"/>
                    <a:pt x="422" y="116"/>
                  </a:cubicBezTo>
                  <a:cubicBezTo>
                    <a:pt x="398" y="135"/>
                    <a:pt x="375" y="152"/>
                    <a:pt x="353" y="173"/>
                  </a:cubicBezTo>
                  <a:cubicBezTo>
                    <a:pt x="305" y="217"/>
                    <a:pt x="264" y="267"/>
                    <a:pt x="216" y="312"/>
                  </a:cubicBezTo>
                  <a:cubicBezTo>
                    <a:pt x="198" y="329"/>
                    <a:pt x="179" y="340"/>
                    <a:pt x="157" y="352"/>
                  </a:cubicBezTo>
                  <a:cubicBezTo>
                    <a:pt x="124" y="369"/>
                    <a:pt x="136" y="384"/>
                    <a:pt x="142" y="418"/>
                  </a:cubicBezTo>
                  <a:cubicBezTo>
                    <a:pt x="148" y="456"/>
                    <a:pt x="151" y="500"/>
                    <a:pt x="169" y="534"/>
                  </a:cubicBezTo>
                  <a:cubicBezTo>
                    <a:pt x="186" y="569"/>
                    <a:pt x="213" y="580"/>
                    <a:pt x="243" y="600"/>
                  </a:cubicBezTo>
                  <a:cubicBezTo>
                    <a:pt x="284" y="629"/>
                    <a:pt x="297" y="657"/>
                    <a:pt x="307" y="705"/>
                  </a:cubicBezTo>
                  <a:cubicBezTo>
                    <a:pt x="315" y="745"/>
                    <a:pt x="327" y="796"/>
                    <a:pt x="320" y="837"/>
                  </a:cubicBezTo>
                  <a:cubicBezTo>
                    <a:pt x="318" y="853"/>
                    <a:pt x="309" y="883"/>
                    <a:pt x="291" y="882"/>
                  </a:cubicBezTo>
                  <a:cubicBezTo>
                    <a:pt x="279" y="882"/>
                    <a:pt x="248" y="846"/>
                    <a:pt x="239" y="837"/>
                  </a:cubicBezTo>
                  <a:cubicBezTo>
                    <a:pt x="221" y="819"/>
                    <a:pt x="204" y="798"/>
                    <a:pt x="187" y="778"/>
                  </a:cubicBezTo>
                  <a:cubicBezTo>
                    <a:pt x="136" y="720"/>
                    <a:pt x="100" y="649"/>
                    <a:pt x="70" y="578"/>
                  </a:cubicBezTo>
                  <a:cubicBezTo>
                    <a:pt x="46" y="520"/>
                    <a:pt x="0" y="435"/>
                    <a:pt x="18" y="370"/>
                  </a:cubicBezTo>
                  <a:cubicBezTo>
                    <a:pt x="32" y="323"/>
                    <a:pt x="74" y="268"/>
                    <a:pt x="109" y="233"/>
                  </a:cubicBezTo>
                  <a:cubicBezTo>
                    <a:pt x="151" y="191"/>
                    <a:pt x="208" y="160"/>
                    <a:pt x="257" y="129"/>
                  </a:cubicBezTo>
                  <a:cubicBezTo>
                    <a:pt x="304" y="99"/>
                    <a:pt x="348" y="67"/>
                    <a:pt x="397" y="40"/>
                  </a:cubicBezTo>
                  <a:cubicBezTo>
                    <a:pt x="432" y="21"/>
                    <a:pt x="473" y="1"/>
                    <a:pt x="514" y="0"/>
                  </a:cubicBezTo>
                  <a:cubicBezTo>
                    <a:pt x="534" y="0"/>
                    <a:pt x="555" y="2"/>
                    <a:pt x="571" y="14"/>
                  </a:cubicBezTo>
                  <a:cubicBezTo>
                    <a:pt x="580" y="22"/>
                    <a:pt x="588" y="40"/>
                    <a:pt x="593" y="45"/>
                  </a:cubicBezTo>
                </a:path>
              </a:pathLst>
            </a:custGeom>
            <a:solidFill>
              <a:srgbClr val="E57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Freeform 165">
              <a:extLst>
                <a:ext uri="{FF2B5EF4-FFF2-40B4-BE49-F238E27FC236}">
                  <a16:creationId xmlns:a16="http://schemas.microsoft.com/office/drawing/2014/main" id="{926C0084-86FA-4B7F-AE73-4215AC588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1457"/>
              <a:ext cx="565" cy="1116"/>
            </a:xfrm>
            <a:custGeom>
              <a:avLst/>
              <a:gdLst>
                <a:gd name="T0" fmla="*/ 932 w 440"/>
                <a:gd name="T1" fmla="*/ 0 h 815"/>
                <a:gd name="T2" fmla="*/ 858 w 440"/>
                <a:gd name="T3" fmla="*/ 157 h 815"/>
                <a:gd name="T4" fmla="*/ 352 w 440"/>
                <a:gd name="T5" fmla="*/ 589 h 815"/>
                <a:gd name="T6" fmla="*/ 152 w 440"/>
                <a:gd name="T7" fmla="*/ 760 h 815"/>
                <a:gd name="T8" fmla="*/ 196 w 440"/>
                <a:gd name="T9" fmla="*/ 1076 h 815"/>
                <a:gd name="T10" fmla="*/ 366 w 440"/>
                <a:gd name="T11" fmla="*/ 1598 h 815"/>
                <a:gd name="T12" fmla="*/ 587 w 440"/>
                <a:gd name="T13" fmla="*/ 2092 h 815"/>
                <a:gd name="T14" fmla="*/ 393 w 440"/>
                <a:gd name="T15" fmla="*/ 1808 h 815"/>
                <a:gd name="T16" fmla="*/ 42 w 440"/>
                <a:gd name="T17" fmla="*/ 1024 h 815"/>
                <a:gd name="T18" fmla="*/ 110 w 440"/>
                <a:gd name="T19" fmla="*/ 667 h 815"/>
                <a:gd name="T20" fmla="*/ 932 w 440"/>
                <a:gd name="T21" fmla="*/ 0 h 8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0" h="815">
                  <a:moveTo>
                    <a:pt x="440" y="0"/>
                  </a:moveTo>
                  <a:cubicBezTo>
                    <a:pt x="440" y="0"/>
                    <a:pt x="428" y="43"/>
                    <a:pt x="405" y="61"/>
                  </a:cubicBezTo>
                  <a:cubicBezTo>
                    <a:pt x="383" y="78"/>
                    <a:pt x="223" y="173"/>
                    <a:pt x="166" y="229"/>
                  </a:cubicBezTo>
                  <a:cubicBezTo>
                    <a:pt x="109" y="284"/>
                    <a:pt x="72" y="296"/>
                    <a:pt x="72" y="296"/>
                  </a:cubicBezTo>
                  <a:cubicBezTo>
                    <a:pt x="72" y="296"/>
                    <a:pt x="91" y="376"/>
                    <a:pt x="93" y="419"/>
                  </a:cubicBezTo>
                  <a:cubicBezTo>
                    <a:pt x="95" y="463"/>
                    <a:pt x="130" y="593"/>
                    <a:pt x="173" y="622"/>
                  </a:cubicBezTo>
                  <a:cubicBezTo>
                    <a:pt x="216" y="652"/>
                    <a:pt x="308" y="672"/>
                    <a:pt x="277" y="815"/>
                  </a:cubicBezTo>
                  <a:cubicBezTo>
                    <a:pt x="277" y="815"/>
                    <a:pt x="211" y="730"/>
                    <a:pt x="185" y="704"/>
                  </a:cubicBezTo>
                  <a:cubicBezTo>
                    <a:pt x="159" y="678"/>
                    <a:pt x="24" y="470"/>
                    <a:pt x="20" y="399"/>
                  </a:cubicBezTo>
                  <a:cubicBezTo>
                    <a:pt x="17" y="327"/>
                    <a:pt x="0" y="295"/>
                    <a:pt x="52" y="260"/>
                  </a:cubicBezTo>
                  <a:cubicBezTo>
                    <a:pt x="104" y="225"/>
                    <a:pt x="440" y="0"/>
                    <a:pt x="440" y="0"/>
                  </a:cubicBezTo>
                  <a:close/>
                </a:path>
              </a:pathLst>
            </a:custGeom>
            <a:solidFill>
              <a:srgbClr val="D26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Freeform 166">
              <a:extLst>
                <a:ext uri="{FF2B5EF4-FFF2-40B4-BE49-F238E27FC236}">
                  <a16:creationId xmlns:a16="http://schemas.microsoft.com/office/drawing/2014/main" id="{F24A0033-D907-4BD4-B48B-5561CBCD3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1427"/>
              <a:ext cx="299" cy="107"/>
            </a:xfrm>
            <a:custGeom>
              <a:avLst/>
              <a:gdLst>
                <a:gd name="T0" fmla="*/ 0 w 233"/>
                <a:gd name="T1" fmla="*/ 10 h 78"/>
                <a:gd name="T2" fmla="*/ 240 w 233"/>
                <a:gd name="T3" fmla="*/ 202 h 78"/>
                <a:gd name="T4" fmla="*/ 493 w 233"/>
                <a:gd name="T5" fmla="*/ 0 h 78"/>
                <a:gd name="T6" fmla="*/ 0 w 233"/>
                <a:gd name="T7" fmla="*/ 10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" h="78">
                  <a:moveTo>
                    <a:pt x="0" y="4"/>
                  </a:moveTo>
                  <a:cubicBezTo>
                    <a:pt x="0" y="4"/>
                    <a:pt x="25" y="78"/>
                    <a:pt x="114" y="78"/>
                  </a:cubicBezTo>
                  <a:cubicBezTo>
                    <a:pt x="204" y="78"/>
                    <a:pt x="233" y="0"/>
                    <a:pt x="233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5B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Freeform 167">
              <a:extLst>
                <a:ext uri="{FF2B5EF4-FFF2-40B4-BE49-F238E27FC236}">
                  <a16:creationId xmlns:a16="http://schemas.microsoft.com/office/drawing/2014/main" id="{8E533DED-D55A-47A6-98EC-11C5D60C1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1852"/>
              <a:ext cx="1461" cy="967"/>
            </a:xfrm>
            <a:custGeom>
              <a:avLst/>
              <a:gdLst>
                <a:gd name="T0" fmla="*/ 0 w 1138"/>
                <a:gd name="T1" fmla="*/ 0 h 707"/>
                <a:gd name="T2" fmla="*/ 64 w 1138"/>
                <a:gd name="T3" fmla="*/ 488 h 707"/>
                <a:gd name="T4" fmla="*/ 285 w 1138"/>
                <a:gd name="T5" fmla="*/ 941 h 707"/>
                <a:gd name="T6" fmla="*/ 480 w 1138"/>
                <a:gd name="T7" fmla="*/ 1220 h 707"/>
                <a:gd name="T8" fmla="*/ 669 w 1138"/>
                <a:gd name="T9" fmla="*/ 1481 h 707"/>
                <a:gd name="T10" fmla="*/ 910 w 1138"/>
                <a:gd name="T11" fmla="*/ 1674 h 707"/>
                <a:gd name="T12" fmla="*/ 1030 w 1138"/>
                <a:gd name="T13" fmla="*/ 1790 h 707"/>
                <a:gd name="T14" fmla="*/ 1215 w 1138"/>
                <a:gd name="T15" fmla="*/ 1796 h 707"/>
                <a:gd name="T16" fmla="*/ 1380 w 1138"/>
                <a:gd name="T17" fmla="*/ 1738 h 707"/>
                <a:gd name="T18" fmla="*/ 1670 w 1138"/>
                <a:gd name="T19" fmla="*/ 1547 h 707"/>
                <a:gd name="T20" fmla="*/ 1886 w 1138"/>
                <a:gd name="T21" fmla="*/ 1410 h 707"/>
                <a:gd name="T22" fmla="*/ 2059 w 1138"/>
                <a:gd name="T23" fmla="*/ 1146 h 707"/>
                <a:gd name="T24" fmla="*/ 2303 w 1138"/>
                <a:gd name="T25" fmla="*/ 626 h 707"/>
                <a:gd name="T26" fmla="*/ 2398 w 1138"/>
                <a:gd name="T27" fmla="*/ 10 h 7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38" h="707">
                  <a:moveTo>
                    <a:pt x="0" y="0"/>
                  </a:moveTo>
                  <a:cubicBezTo>
                    <a:pt x="4" y="43"/>
                    <a:pt x="16" y="161"/>
                    <a:pt x="30" y="191"/>
                  </a:cubicBezTo>
                  <a:cubicBezTo>
                    <a:pt x="46" y="227"/>
                    <a:pt x="80" y="349"/>
                    <a:pt x="135" y="368"/>
                  </a:cubicBezTo>
                  <a:cubicBezTo>
                    <a:pt x="191" y="388"/>
                    <a:pt x="227" y="432"/>
                    <a:pt x="227" y="477"/>
                  </a:cubicBezTo>
                  <a:cubicBezTo>
                    <a:pt x="227" y="521"/>
                    <a:pt x="252" y="579"/>
                    <a:pt x="316" y="579"/>
                  </a:cubicBezTo>
                  <a:cubicBezTo>
                    <a:pt x="380" y="579"/>
                    <a:pt x="405" y="602"/>
                    <a:pt x="430" y="654"/>
                  </a:cubicBezTo>
                  <a:cubicBezTo>
                    <a:pt x="455" y="707"/>
                    <a:pt x="473" y="700"/>
                    <a:pt x="487" y="700"/>
                  </a:cubicBezTo>
                  <a:cubicBezTo>
                    <a:pt x="502" y="700"/>
                    <a:pt x="555" y="698"/>
                    <a:pt x="574" y="702"/>
                  </a:cubicBezTo>
                  <a:cubicBezTo>
                    <a:pt x="592" y="706"/>
                    <a:pt x="640" y="691"/>
                    <a:pt x="652" y="679"/>
                  </a:cubicBezTo>
                  <a:cubicBezTo>
                    <a:pt x="665" y="666"/>
                    <a:pt x="711" y="589"/>
                    <a:pt x="789" y="605"/>
                  </a:cubicBezTo>
                  <a:cubicBezTo>
                    <a:pt x="867" y="621"/>
                    <a:pt x="883" y="586"/>
                    <a:pt x="891" y="551"/>
                  </a:cubicBezTo>
                  <a:cubicBezTo>
                    <a:pt x="898" y="516"/>
                    <a:pt x="917" y="476"/>
                    <a:pt x="973" y="448"/>
                  </a:cubicBezTo>
                  <a:cubicBezTo>
                    <a:pt x="1028" y="420"/>
                    <a:pt x="1065" y="310"/>
                    <a:pt x="1088" y="245"/>
                  </a:cubicBezTo>
                  <a:cubicBezTo>
                    <a:pt x="1107" y="188"/>
                    <a:pt x="1138" y="68"/>
                    <a:pt x="1133" y="4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Freeform 168">
              <a:extLst>
                <a:ext uri="{FF2B5EF4-FFF2-40B4-BE49-F238E27FC236}">
                  <a16:creationId xmlns:a16="http://schemas.microsoft.com/office/drawing/2014/main" id="{ABD8F2A1-C605-4A3F-B449-28438B0B8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453"/>
              <a:ext cx="273" cy="81"/>
            </a:xfrm>
            <a:custGeom>
              <a:avLst/>
              <a:gdLst>
                <a:gd name="T0" fmla="*/ 0 w 213"/>
                <a:gd name="T1" fmla="*/ 14 h 59"/>
                <a:gd name="T2" fmla="*/ 218 w 213"/>
                <a:gd name="T3" fmla="*/ 152 h 59"/>
                <a:gd name="T4" fmla="*/ 449 w 213"/>
                <a:gd name="T5" fmla="*/ 0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" h="59">
                  <a:moveTo>
                    <a:pt x="0" y="5"/>
                  </a:moveTo>
                  <a:cubicBezTo>
                    <a:pt x="14" y="26"/>
                    <a:pt x="45" y="59"/>
                    <a:pt x="104" y="59"/>
                  </a:cubicBezTo>
                  <a:cubicBezTo>
                    <a:pt x="165" y="59"/>
                    <a:pt x="198" y="23"/>
                    <a:pt x="213" y="0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Freeform 169">
              <a:extLst>
                <a:ext uri="{FF2B5EF4-FFF2-40B4-BE49-F238E27FC236}">
                  <a16:creationId xmlns:a16="http://schemas.microsoft.com/office/drawing/2014/main" id="{F6D070B9-FC80-4CE3-AD64-182678C8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" y="1442"/>
              <a:ext cx="166" cy="102"/>
            </a:xfrm>
            <a:custGeom>
              <a:avLst/>
              <a:gdLst>
                <a:gd name="T0" fmla="*/ 192 w 129"/>
                <a:gd name="T1" fmla="*/ 11 h 74"/>
                <a:gd name="T2" fmla="*/ 143 w 129"/>
                <a:gd name="T3" fmla="*/ 8 h 74"/>
                <a:gd name="T4" fmla="*/ 88 w 129"/>
                <a:gd name="T5" fmla="*/ 21 h 74"/>
                <a:gd name="T6" fmla="*/ 31 w 129"/>
                <a:gd name="T7" fmla="*/ 32 h 74"/>
                <a:gd name="T8" fmla="*/ 1 w 129"/>
                <a:gd name="T9" fmla="*/ 41 h 74"/>
                <a:gd name="T10" fmla="*/ 243 w 129"/>
                <a:gd name="T11" fmla="*/ 150 h 74"/>
                <a:gd name="T12" fmla="*/ 201 w 129"/>
                <a:gd name="T13" fmla="*/ 90 h 74"/>
                <a:gd name="T14" fmla="*/ 190 w 129"/>
                <a:gd name="T15" fmla="*/ 11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9" h="74">
                  <a:moveTo>
                    <a:pt x="90" y="4"/>
                  </a:moveTo>
                  <a:cubicBezTo>
                    <a:pt x="86" y="0"/>
                    <a:pt x="72" y="3"/>
                    <a:pt x="67" y="3"/>
                  </a:cubicBezTo>
                  <a:cubicBezTo>
                    <a:pt x="58" y="4"/>
                    <a:pt x="50" y="6"/>
                    <a:pt x="41" y="8"/>
                  </a:cubicBezTo>
                  <a:cubicBezTo>
                    <a:pt x="32" y="9"/>
                    <a:pt x="24" y="10"/>
                    <a:pt x="15" y="12"/>
                  </a:cubicBezTo>
                  <a:cubicBezTo>
                    <a:pt x="12" y="12"/>
                    <a:pt x="1" y="11"/>
                    <a:pt x="1" y="16"/>
                  </a:cubicBezTo>
                  <a:cubicBezTo>
                    <a:pt x="0" y="26"/>
                    <a:pt x="43" y="74"/>
                    <a:pt x="114" y="57"/>
                  </a:cubicBezTo>
                  <a:cubicBezTo>
                    <a:pt x="129" y="53"/>
                    <a:pt x="97" y="38"/>
                    <a:pt x="94" y="34"/>
                  </a:cubicBezTo>
                  <a:cubicBezTo>
                    <a:pt x="84" y="25"/>
                    <a:pt x="87" y="14"/>
                    <a:pt x="89" y="4"/>
                  </a:cubicBezTo>
                </a:path>
              </a:pathLst>
            </a:custGeom>
            <a:solidFill>
              <a:srgbClr val="F7C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Freeform 170">
              <a:extLst>
                <a:ext uri="{FF2B5EF4-FFF2-40B4-BE49-F238E27FC236}">
                  <a16:creationId xmlns:a16="http://schemas.microsoft.com/office/drawing/2014/main" id="{CFAAC74B-C09F-47D2-91E3-A49B2D957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" y="1450"/>
              <a:ext cx="59" cy="57"/>
            </a:xfrm>
            <a:custGeom>
              <a:avLst/>
              <a:gdLst>
                <a:gd name="T0" fmla="*/ 10 w 46"/>
                <a:gd name="T1" fmla="*/ 110 h 41"/>
                <a:gd name="T2" fmla="*/ 59 w 46"/>
                <a:gd name="T3" fmla="*/ 70 h 41"/>
                <a:gd name="T4" fmla="*/ 97 w 46"/>
                <a:gd name="T5" fmla="*/ 21 h 41"/>
                <a:gd name="T6" fmla="*/ 0 w 46"/>
                <a:gd name="T7" fmla="*/ 1 h 41"/>
                <a:gd name="T8" fmla="*/ 30 w 46"/>
                <a:gd name="T9" fmla="*/ 54 h 41"/>
                <a:gd name="T10" fmla="*/ 10 w 46"/>
                <a:gd name="T11" fmla="*/ 11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41">
                  <a:moveTo>
                    <a:pt x="5" y="41"/>
                  </a:moveTo>
                  <a:cubicBezTo>
                    <a:pt x="12" y="38"/>
                    <a:pt x="21" y="31"/>
                    <a:pt x="28" y="26"/>
                  </a:cubicBezTo>
                  <a:cubicBezTo>
                    <a:pt x="33" y="23"/>
                    <a:pt x="46" y="14"/>
                    <a:pt x="46" y="8"/>
                  </a:cubicBezTo>
                  <a:cubicBezTo>
                    <a:pt x="46" y="1"/>
                    <a:pt x="8" y="0"/>
                    <a:pt x="0" y="1"/>
                  </a:cubicBezTo>
                  <a:cubicBezTo>
                    <a:pt x="2" y="8"/>
                    <a:pt x="13" y="11"/>
                    <a:pt x="14" y="20"/>
                  </a:cubicBezTo>
                  <a:cubicBezTo>
                    <a:pt x="15" y="28"/>
                    <a:pt x="10" y="36"/>
                    <a:pt x="5" y="41"/>
                  </a:cubicBezTo>
                </a:path>
              </a:pathLst>
            </a:custGeom>
            <a:solidFill>
              <a:srgbClr val="F1A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Freeform 171">
              <a:extLst>
                <a:ext uri="{FF2B5EF4-FFF2-40B4-BE49-F238E27FC236}">
                  <a16:creationId xmlns:a16="http://schemas.microsoft.com/office/drawing/2014/main" id="{61F6FF28-239E-4EB5-B5B8-B72823039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1470"/>
              <a:ext cx="131" cy="61"/>
            </a:xfrm>
            <a:custGeom>
              <a:avLst/>
              <a:gdLst>
                <a:gd name="T0" fmla="*/ 0 w 102"/>
                <a:gd name="T1" fmla="*/ 0 h 45"/>
                <a:gd name="T2" fmla="*/ 216 w 102"/>
                <a:gd name="T3" fmla="*/ 92 h 45"/>
                <a:gd name="T4" fmla="*/ 0 w 102"/>
                <a:gd name="T5" fmla="*/ 0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45">
                  <a:moveTo>
                    <a:pt x="0" y="0"/>
                  </a:moveTo>
                  <a:cubicBezTo>
                    <a:pt x="0" y="0"/>
                    <a:pt x="25" y="45"/>
                    <a:pt x="102" y="37"/>
                  </a:cubicBezTo>
                  <a:cubicBezTo>
                    <a:pt x="102" y="37"/>
                    <a:pt x="37" y="4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Oval 172">
              <a:extLst>
                <a:ext uri="{FF2B5EF4-FFF2-40B4-BE49-F238E27FC236}">
                  <a16:creationId xmlns:a16="http://schemas.microsoft.com/office/drawing/2014/main" id="{782C83E4-BD3E-46E1-A5E0-10E3C2DA8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2" y="1467"/>
              <a:ext cx="9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474" name="Line 173">
              <a:extLst>
                <a:ext uri="{FF2B5EF4-FFF2-40B4-BE49-F238E27FC236}">
                  <a16:creationId xmlns:a16="http://schemas.microsoft.com/office/drawing/2014/main" id="{BEBC6B59-9F99-42A5-A754-0F68E5EFE7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8" y="154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Line 174">
              <a:extLst>
                <a:ext uri="{FF2B5EF4-FFF2-40B4-BE49-F238E27FC236}">
                  <a16:creationId xmlns:a16="http://schemas.microsoft.com/office/drawing/2014/main" id="{7875CEEB-D281-48FD-9E7E-B7A9F8C415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8" y="154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Freeform 175">
              <a:extLst>
                <a:ext uri="{FF2B5EF4-FFF2-40B4-BE49-F238E27FC236}">
                  <a16:creationId xmlns:a16="http://schemas.microsoft.com/office/drawing/2014/main" id="{8F346E5A-75DE-4F79-A922-82B7A0E47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" y="1826"/>
              <a:ext cx="1904" cy="1062"/>
            </a:xfrm>
            <a:custGeom>
              <a:avLst/>
              <a:gdLst>
                <a:gd name="T0" fmla="*/ 0 w 1484"/>
                <a:gd name="T1" fmla="*/ 167 h 776"/>
                <a:gd name="T2" fmla="*/ 382 w 1484"/>
                <a:gd name="T3" fmla="*/ 10 h 776"/>
                <a:gd name="T4" fmla="*/ 448 w 1484"/>
                <a:gd name="T5" fmla="*/ 538 h 776"/>
                <a:gd name="T6" fmla="*/ 670 w 1484"/>
                <a:gd name="T7" fmla="*/ 992 h 776"/>
                <a:gd name="T8" fmla="*/ 865 w 1484"/>
                <a:gd name="T9" fmla="*/ 1271 h 776"/>
                <a:gd name="T10" fmla="*/ 1052 w 1484"/>
                <a:gd name="T11" fmla="*/ 1531 h 776"/>
                <a:gd name="T12" fmla="*/ 1292 w 1484"/>
                <a:gd name="T13" fmla="*/ 1724 h 776"/>
                <a:gd name="T14" fmla="*/ 1413 w 1484"/>
                <a:gd name="T15" fmla="*/ 1843 h 776"/>
                <a:gd name="T16" fmla="*/ 1597 w 1484"/>
                <a:gd name="T17" fmla="*/ 1849 h 776"/>
                <a:gd name="T18" fmla="*/ 1762 w 1484"/>
                <a:gd name="T19" fmla="*/ 1789 h 776"/>
                <a:gd name="T20" fmla="*/ 2052 w 1484"/>
                <a:gd name="T21" fmla="*/ 1600 h 776"/>
                <a:gd name="T22" fmla="*/ 2267 w 1484"/>
                <a:gd name="T23" fmla="*/ 1460 h 776"/>
                <a:gd name="T24" fmla="*/ 2439 w 1484"/>
                <a:gd name="T25" fmla="*/ 1197 h 776"/>
                <a:gd name="T26" fmla="*/ 2682 w 1484"/>
                <a:gd name="T27" fmla="*/ 676 h 776"/>
                <a:gd name="T28" fmla="*/ 2767 w 1484"/>
                <a:gd name="T29" fmla="*/ 0 h 776"/>
                <a:gd name="T30" fmla="*/ 3134 w 1484"/>
                <a:gd name="T31" fmla="*/ 168 h 776"/>
                <a:gd name="T32" fmla="*/ 2703 w 1484"/>
                <a:gd name="T33" fmla="*/ 840 h 776"/>
                <a:gd name="T34" fmla="*/ 2624 w 1484"/>
                <a:gd name="T35" fmla="*/ 1215 h 776"/>
                <a:gd name="T36" fmla="*/ 2401 w 1484"/>
                <a:gd name="T37" fmla="*/ 1612 h 776"/>
                <a:gd name="T38" fmla="*/ 2185 w 1484"/>
                <a:gd name="T39" fmla="*/ 1754 h 776"/>
                <a:gd name="T40" fmla="*/ 1840 w 1484"/>
                <a:gd name="T41" fmla="*/ 1950 h 776"/>
                <a:gd name="T42" fmla="*/ 1559 w 1484"/>
                <a:gd name="T43" fmla="*/ 1938 h 776"/>
                <a:gd name="T44" fmla="*/ 1301 w 1484"/>
                <a:gd name="T45" fmla="*/ 1973 h 776"/>
                <a:gd name="T46" fmla="*/ 1147 w 1484"/>
                <a:gd name="T47" fmla="*/ 1941 h 776"/>
                <a:gd name="T48" fmla="*/ 942 w 1484"/>
                <a:gd name="T49" fmla="*/ 1738 h 776"/>
                <a:gd name="T50" fmla="*/ 767 w 1484"/>
                <a:gd name="T51" fmla="*/ 1500 h 776"/>
                <a:gd name="T52" fmla="*/ 531 w 1484"/>
                <a:gd name="T53" fmla="*/ 1148 h 776"/>
                <a:gd name="T54" fmla="*/ 0 w 1484"/>
                <a:gd name="T55" fmla="*/ 167 h 7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484" h="776">
                  <a:moveTo>
                    <a:pt x="0" y="65"/>
                  </a:moveTo>
                  <a:cubicBezTo>
                    <a:pt x="0" y="65"/>
                    <a:pt x="109" y="63"/>
                    <a:pt x="181" y="4"/>
                  </a:cubicBezTo>
                  <a:cubicBezTo>
                    <a:pt x="181" y="4"/>
                    <a:pt x="195" y="173"/>
                    <a:pt x="212" y="210"/>
                  </a:cubicBezTo>
                  <a:cubicBezTo>
                    <a:pt x="228" y="246"/>
                    <a:pt x="262" y="368"/>
                    <a:pt x="317" y="387"/>
                  </a:cubicBezTo>
                  <a:cubicBezTo>
                    <a:pt x="373" y="407"/>
                    <a:pt x="409" y="451"/>
                    <a:pt x="409" y="496"/>
                  </a:cubicBezTo>
                  <a:cubicBezTo>
                    <a:pt x="409" y="540"/>
                    <a:pt x="434" y="598"/>
                    <a:pt x="498" y="598"/>
                  </a:cubicBezTo>
                  <a:cubicBezTo>
                    <a:pt x="562" y="598"/>
                    <a:pt x="587" y="621"/>
                    <a:pt x="612" y="673"/>
                  </a:cubicBezTo>
                  <a:cubicBezTo>
                    <a:pt x="637" y="726"/>
                    <a:pt x="655" y="719"/>
                    <a:pt x="669" y="719"/>
                  </a:cubicBezTo>
                  <a:cubicBezTo>
                    <a:pt x="684" y="719"/>
                    <a:pt x="737" y="717"/>
                    <a:pt x="756" y="721"/>
                  </a:cubicBezTo>
                  <a:cubicBezTo>
                    <a:pt x="774" y="725"/>
                    <a:pt x="822" y="710"/>
                    <a:pt x="834" y="698"/>
                  </a:cubicBezTo>
                  <a:cubicBezTo>
                    <a:pt x="847" y="685"/>
                    <a:pt x="893" y="608"/>
                    <a:pt x="971" y="624"/>
                  </a:cubicBezTo>
                  <a:cubicBezTo>
                    <a:pt x="1049" y="640"/>
                    <a:pt x="1065" y="605"/>
                    <a:pt x="1073" y="570"/>
                  </a:cubicBezTo>
                  <a:cubicBezTo>
                    <a:pt x="1080" y="535"/>
                    <a:pt x="1099" y="495"/>
                    <a:pt x="1155" y="467"/>
                  </a:cubicBezTo>
                  <a:cubicBezTo>
                    <a:pt x="1210" y="439"/>
                    <a:pt x="1247" y="329"/>
                    <a:pt x="1270" y="264"/>
                  </a:cubicBezTo>
                  <a:cubicBezTo>
                    <a:pt x="1292" y="198"/>
                    <a:pt x="1330" y="50"/>
                    <a:pt x="1310" y="0"/>
                  </a:cubicBezTo>
                  <a:cubicBezTo>
                    <a:pt x="1310" y="0"/>
                    <a:pt x="1384" y="63"/>
                    <a:pt x="1484" y="66"/>
                  </a:cubicBezTo>
                  <a:cubicBezTo>
                    <a:pt x="1484" y="66"/>
                    <a:pt x="1360" y="117"/>
                    <a:pt x="1280" y="328"/>
                  </a:cubicBezTo>
                  <a:cubicBezTo>
                    <a:pt x="1250" y="409"/>
                    <a:pt x="1242" y="440"/>
                    <a:pt x="1242" y="474"/>
                  </a:cubicBezTo>
                  <a:cubicBezTo>
                    <a:pt x="1242" y="509"/>
                    <a:pt x="1258" y="619"/>
                    <a:pt x="1136" y="629"/>
                  </a:cubicBezTo>
                  <a:cubicBezTo>
                    <a:pt x="1024" y="638"/>
                    <a:pt x="1034" y="685"/>
                    <a:pt x="1034" y="685"/>
                  </a:cubicBezTo>
                  <a:cubicBezTo>
                    <a:pt x="1034" y="685"/>
                    <a:pt x="1003" y="764"/>
                    <a:pt x="871" y="761"/>
                  </a:cubicBezTo>
                  <a:cubicBezTo>
                    <a:pt x="819" y="760"/>
                    <a:pt x="784" y="745"/>
                    <a:pt x="738" y="756"/>
                  </a:cubicBezTo>
                  <a:cubicBezTo>
                    <a:pt x="691" y="766"/>
                    <a:pt x="636" y="776"/>
                    <a:pt x="616" y="770"/>
                  </a:cubicBezTo>
                  <a:cubicBezTo>
                    <a:pt x="596" y="765"/>
                    <a:pt x="567" y="761"/>
                    <a:pt x="543" y="757"/>
                  </a:cubicBezTo>
                  <a:cubicBezTo>
                    <a:pt x="519" y="753"/>
                    <a:pt x="459" y="748"/>
                    <a:pt x="446" y="678"/>
                  </a:cubicBezTo>
                  <a:cubicBezTo>
                    <a:pt x="432" y="609"/>
                    <a:pt x="411" y="602"/>
                    <a:pt x="363" y="585"/>
                  </a:cubicBezTo>
                  <a:cubicBezTo>
                    <a:pt x="315" y="568"/>
                    <a:pt x="251" y="553"/>
                    <a:pt x="252" y="448"/>
                  </a:cubicBezTo>
                  <a:cubicBezTo>
                    <a:pt x="254" y="342"/>
                    <a:pt x="107" y="100"/>
                    <a:pt x="0" y="65"/>
                  </a:cubicBezTo>
                  <a:close/>
                </a:path>
              </a:pathLst>
            </a:custGeom>
            <a:solidFill>
              <a:srgbClr val="F5B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Freeform 176">
              <a:extLst>
                <a:ext uri="{FF2B5EF4-FFF2-40B4-BE49-F238E27FC236}">
                  <a16:creationId xmlns:a16="http://schemas.microsoft.com/office/drawing/2014/main" id="{D01BE427-9A70-4761-982E-EE4D48E0E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" y="1271"/>
              <a:ext cx="1922" cy="686"/>
            </a:xfrm>
            <a:custGeom>
              <a:avLst/>
              <a:gdLst>
                <a:gd name="T0" fmla="*/ 0 w 1498"/>
                <a:gd name="T1" fmla="*/ 1208 h 501"/>
                <a:gd name="T2" fmla="*/ 1581 w 1498"/>
                <a:gd name="T3" fmla="*/ 0 h 501"/>
                <a:gd name="T4" fmla="*/ 3164 w 1498"/>
                <a:gd name="T5" fmla="*/ 1208 h 501"/>
                <a:gd name="T6" fmla="*/ 2537 w 1498"/>
                <a:gd name="T7" fmla="*/ 894 h 501"/>
                <a:gd name="T8" fmla="*/ 1581 w 1498"/>
                <a:gd name="T9" fmla="*/ 315 h 501"/>
                <a:gd name="T10" fmla="*/ 553 w 1498"/>
                <a:gd name="T11" fmla="*/ 958 h 501"/>
                <a:gd name="T12" fmla="*/ 0 w 1498"/>
                <a:gd name="T13" fmla="*/ 1208 h 5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8" h="501">
                  <a:moveTo>
                    <a:pt x="0" y="470"/>
                  </a:moveTo>
                  <a:cubicBezTo>
                    <a:pt x="242" y="470"/>
                    <a:pt x="323" y="0"/>
                    <a:pt x="748" y="0"/>
                  </a:cubicBezTo>
                  <a:cubicBezTo>
                    <a:pt x="1173" y="0"/>
                    <a:pt x="1198" y="470"/>
                    <a:pt x="1498" y="470"/>
                  </a:cubicBezTo>
                  <a:cubicBezTo>
                    <a:pt x="1498" y="470"/>
                    <a:pt x="1373" y="501"/>
                    <a:pt x="1201" y="348"/>
                  </a:cubicBezTo>
                  <a:cubicBezTo>
                    <a:pt x="1028" y="195"/>
                    <a:pt x="965" y="123"/>
                    <a:pt x="748" y="123"/>
                  </a:cubicBezTo>
                  <a:cubicBezTo>
                    <a:pt x="531" y="123"/>
                    <a:pt x="262" y="373"/>
                    <a:pt x="262" y="373"/>
                  </a:cubicBezTo>
                  <a:cubicBezTo>
                    <a:pt x="262" y="373"/>
                    <a:pt x="151" y="470"/>
                    <a:pt x="0" y="470"/>
                  </a:cubicBezTo>
                  <a:close/>
                </a:path>
              </a:pathLst>
            </a:custGeom>
            <a:solidFill>
              <a:srgbClr val="F7C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Freeform 177">
              <a:extLst>
                <a:ext uri="{FF2B5EF4-FFF2-40B4-BE49-F238E27FC236}">
                  <a16:creationId xmlns:a16="http://schemas.microsoft.com/office/drawing/2014/main" id="{6E7694D0-F2FF-461A-A8B4-8C4CBB77C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" y="1915"/>
              <a:ext cx="1904" cy="973"/>
            </a:xfrm>
            <a:custGeom>
              <a:avLst/>
              <a:gdLst>
                <a:gd name="T0" fmla="*/ 3134 w 1484"/>
                <a:gd name="T1" fmla="*/ 1 h 711"/>
                <a:gd name="T2" fmla="*/ 2703 w 1484"/>
                <a:gd name="T3" fmla="*/ 675 h 711"/>
                <a:gd name="T4" fmla="*/ 2624 w 1484"/>
                <a:gd name="T5" fmla="*/ 1048 h 711"/>
                <a:gd name="T6" fmla="*/ 2401 w 1484"/>
                <a:gd name="T7" fmla="*/ 1445 h 711"/>
                <a:gd name="T8" fmla="*/ 2185 w 1484"/>
                <a:gd name="T9" fmla="*/ 1587 h 711"/>
                <a:gd name="T10" fmla="*/ 1840 w 1484"/>
                <a:gd name="T11" fmla="*/ 1783 h 711"/>
                <a:gd name="T12" fmla="*/ 1559 w 1484"/>
                <a:gd name="T13" fmla="*/ 1772 h 711"/>
                <a:gd name="T14" fmla="*/ 1301 w 1484"/>
                <a:gd name="T15" fmla="*/ 1808 h 711"/>
                <a:gd name="T16" fmla="*/ 1147 w 1484"/>
                <a:gd name="T17" fmla="*/ 1774 h 711"/>
                <a:gd name="T18" fmla="*/ 942 w 1484"/>
                <a:gd name="T19" fmla="*/ 1571 h 711"/>
                <a:gd name="T20" fmla="*/ 767 w 1484"/>
                <a:gd name="T21" fmla="*/ 1333 h 711"/>
                <a:gd name="T22" fmla="*/ 531 w 1484"/>
                <a:gd name="T23" fmla="*/ 981 h 711"/>
                <a:gd name="T24" fmla="*/ 0 w 1484"/>
                <a:gd name="T25" fmla="*/ 0 h 7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84" h="711">
                  <a:moveTo>
                    <a:pt x="1484" y="1"/>
                  </a:moveTo>
                  <a:cubicBezTo>
                    <a:pt x="1484" y="1"/>
                    <a:pt x="1360" y="52"/>
                    <a:pt x="1280" y="263"/>
                  </a:cubicBezTo>
                  <a:cubicBezTo>
                    <a:pt x="1250" y="344"/>
                    <a:pt x="1242" y="375"/>
                    <a:pt x="1242" y="409"/>
                  </a:cubicBezTo>
                  <a:cubicBezTo>
                    <a:pt x="1242" y="444"/>
                    <a:pt x="1258" y="554"/>
                    <a:pt x="1136" y="564"/>
                  </a:cubicBezTo>
                  <a:cubicBezTo>
                    <a:pt x="1024" y="573"/>
                    <a:pt x="1034" y="620"/>
                    <a:pt x="1034" y="620"/>
                  </a:cubicBezTo>
                  <a:cubicBezTo>
                    <a:pt x="1034" y="620"/>
                    <a:pt x="1003" y="699"/>
                    <a:pt x="871" y="696"/>
                  </a:cubicBezTo>
                  <a:cubicBezTo>
                    <a:pt x="819" y="695"/>
                    <a:pt x="784" y="680"/>
                    <a:pt x="738" y="691"/>
                  </a:cubicBezTo>
                  <a:cubicBezTo>
                    <a:pt x="691" y="701"/>
                    <a:pt x="636" y="711"/>
                    <a:pt x="616" y="705"/>
                  </a:cubicBezTo>
                  <a:cubicBezTo>
                    <a:pt x="596" y="700"/>
                    <a:pt x="567" y="696"/>
                    <a:pt x="543" y="692"/>
                  </a:cubicBezTo>
                  <a:cubicBezTo>
                    <a:pt x="519" y="688"/>
                    <a:pt x="459" y="683"/>
                    <a:pt x="446" y="613"/>
                  </a:cubicBezTo>
                  <a:cubicBezTo>
                    <a:pt x="432" y="544"/>
                    <a:pt x="411" y="537"/>
                    <a:pt x="363" y="520"/>
                  </a:cubicBezTo>
                  <a:cubicBezTo>
                    <a:pt x="315" y="503"/>
                    <a:pt x="251" y="488"/>
                    <a:pt x="252" y="383"/>
                  </a:cubicBezTo>
                  <a:cubicBezTo>
                    <a:pt x="254" y="277"/>
                    <a:pt x="107" y="35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Freeform 178">
              <a:extLst>
                <a:ext uri="{FF2B5EF4-FFF2-40B4-BE49-F238E27FC236}">
                  <a16:creationId xmlns:a16="http://schemas.microsoft.com/office/drawing/2014/main" id="{8910CE74-5756-4CD7-A14D-AE8C2B6F6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" y="1271"/>
              <a:ext cx="1922" cy="686"/>
            </a:xfrm>
            <a:custGeom>
              <a:avLst/>
              <a:gdLst>
                <a:gd name="T0" fmla="*/ 0 w 1498"/>
                <a:gd name="T1" fmla="*/ 1208 h 501"/>
                <a:gd name="T2" fmla="*/ 1581 w 1498"/>
                <a:gd name="T3" fmla="*/ 0 h 501"/>
                <a:gd name="T4" fmla="*/ 3164 w 1498"/>
                <a:gd name="T5" fmla="*/ 1208 h 501"/>
                <a:gd name="T6" fmla="*/ 2537 w 1498"/>
                <a:gd name="T7" fmla="*/ 894 h 501"/>
                <a:gd name="T8" fmla="*/ 1581 w 1498"/>
                <a:gd name="T9" fmla="*/ 315 h 501"/>
                <a:gd name="T10" fmla="*/ 553 w 1498"/>
                <a:gd name="T11" fmla="*/ 958 h 501"/>
                <a:gd name="T12" fmla="*/ 0 w 1498"/>
                <a:gd name="T13" fmla="*/ 1208 h 5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8" h="501">
                  <a:moveTo>
                    <a:pt x="0" y="470"/>
                  </a:moveTo>
                  <a:cubicBezTo>
                    <a:pt x="242" y="470"/>
                    <a:pt x="323" y="0"/>
                    <a:pt x="748" y="0"/>
                  </a:cubicBezTo>
                  <a:cubicBezTo>
                    <a:pt x="1173" y="0"/>
                    <a:pt x="1198" y="470"/>
                    <a:pt x="1498" y="470"/>
                  </a:cubicBezTo>
                  <a:cubicBezTo>
                    <a:pt x="1498" y="470"/>
                    <a:pt x="1373" y="501"/>
                    <a:pt x="1201" y="348"/>
                  </a:cubicBezTo>
                  <a:cubicBezTo>
                    <a:pt x="1028" y="195"/>
                    <a:pt x="965" y="123"/>
                    <a:pt x="748" y="123"/>
                  </a:cubicBezTo>
                  <a:cubicBezTo>
                    <a:pt x="531" y="123"/>
                    <a:pt x="262" y="373"/>
                    <a:pt x="262" y="373"/>
                  </a:cubicBezTo>
                  <a:cubicBezTo>
                    <a:pt x="262" y="373"/>
                    <a:pt x="151" y="470"/>
                    <a:pt x="0" y="470"/>
                  </a:cubicBezTo>
                  <a:close/>
                </a:path>
              </a:pathLst>
            </a:custGeom>
            <a:noFill/>
            <a:ln w="7938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Freeform 179">
              <a:extLst>
                <a:ext uri="{FF2B5EF4-FFF2-40B4-BE49-F238E27FC236}">
                  <a16:creationId xmlns:a16="http://schemas.microsoft.com/office/drawing/2014/main" id="{FBBFC926-015C-43C6-9A81-D0E43DE40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1821"/>
              <a:ext cx="171" cy="584"/>
            </a:xfrm>
            <a:custGeom>
              <a:avLst/>
              <a:gdLst>
                <a:gd name="T0" fmla="*/ 247 w 133"/>
                <a:gd name="T1" fmla="*/ 88 h 426"/>
                <a:gd name="T2" fmla="*/ 0 w 133"/>
                <a:gd name="T3" fmla="*/ 1098 h 426"/>
                <a:gd name="T4" fmla="*/ 150 w 133"/>
                <a:gd name="T5" fmla="*/ 0 h 426"/>
                <a:gd name="T6" fmla="*/ 247 w 133"/>
                <a:gd name="T7" fmla="*/ 88 h 4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3" h="426">
                  <a:moveTo>
                    <a:pt x="116" y="34"/>
                  </a:moveTo>
                  <a:cubicBezTo>
                    <a:pt x="116" y="34"/>
                    <a:pt x="113" y="229"/>
                    <a:pt x="0" y="426"/>
                  </a:cubicBezTo>
                  <a:cubicBezTo>
                    <a:pt x="0" y="426"/>
                    <a:pt x="133" y="129"/>
                    <a:pt x="71" y="0"/>
                  </a:cubicBezTo>
                  <a:cubicBezTo>
                    <a:pt x="71" y="0"/>
                    <a:pt x="114" y="23"/>
                    <a:pt x="116" y="34"/>
                  </a:cubicBezTo>
                  <a:close/>
                </a:path>
              </a:pathLst>
            </a:custGeom>
            <a:solidFill>
              <a:srgbClr val="D26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Freeform 180">
              <a:extLst>
                <a:ext uri="{FF2B5EF4-FFF2-40B4-BE49-F238E27FC236}">
                  <a16:creationId xmlns:a16="http://schemas.microsoft.com/office/drawing/2014/main" id="{C8491149-BC8E-42BC-AD10-141DE653D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" y="2365"/>
              <a:ext cx="171" cy="167"/>
            </a:xfrm>
            <a:custGeom>
              <a:avLst/>
              <a:gdLst>
                <a:gd name="T0" fmla="*/ 13 w 133"/>
                <a:gd name="T1" fmla="*/ 88 h 122"/>
                <a:gd name="T2" fmla="*/ 192 w 133"/>
                <a:gd name="T3" fmla="*/ 75 h 122"/>
                <a:gd name="T4" fmla="*/ 215 w 133"/>
                <a:gd name="T5" fmla="*/ 300 h 122"/>
                <a:gd name="T6" fmla="*/ 144 w 133"/>
                <a:gd name="T7" fmla="*/ 249 h 122"/>
                <a:gd name="T8" fmla="*/ 53 w 133"/>
                <a:gd name="T9" fmla="*/ 207 h 122"/>
                <a:gd name="T10" fmla="*/ 13 w 133"/>
                <a:gd name="T11" fmla="*/ 85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" h="122">
                  <a:moveTo>
                    <a:pt x="6" y="34"/>
                  </a:moveTo>
                  <a:cubicBezTo>
                    <a:pt x="17" y="0"/>
                    <a:pt x="67" y="14"/>
                    <a:pt x="90" y="29"/>
                  </a:cubicBezTo>
                  <a:cubicBezTo>
                    <a:pt x="107" y="41"/>
                    <a:pt x="133" y="106"/>
                    <a:pt x="101" y="117"/>
                  </a:cubicBezTo>
                  <a:cubicBezTo>
                    <a:pt x="86" y="122"/>
                    <a:pt x="77" y="104"/>
                    <a:pt x="68" y="97"/>
                  </a:cubicBezTo>
                  <a:cubicBezTo>
                    <a:pt x="55" y="86"/>
                    <a:pt x="39" y="88"/>
                    <a:pt x="25" y="80"/>
                  </a:cubicBezTo>
                  <a:cubicBezTo>
                    <a:pt x="12" y="71"/>
                    <a:pt x="0" y="49"/>
                    <a:pt x="6" y="33"/>
                  </a:cubicBezTo>
                </a:path>
              </a:pathLst>
            </a:custGeom>
            <a:solidFill>
              <a:srgbClr val="F7C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Freeform 181">
              <a:extLst>
                <a:ext uri="{FF2B5EF4-FFF2-40B4-BE49-F238E27FC236}">
                  <a16:creationId xmlns:a16="http://schemas.microsoft.com/office/drawing/2014/main" id="{9C0C495B-2432-4BD9-889C-BDF337EDB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2669"/>
              <a:ext cx="172" cy="134"/>
            </a:xfrm>
            <a:custGeom>
              <a:avLst/>
              <a:gdLst>
                <a:gd name="T0" fmla="*/ 19 w 134"/>
                <a:gd name="T1" fmla="*/ 120 h 98"/>
                <a:gd name="T2" fmla="*/ 15 w 134"/>
                <a:gd name="T3" fmla="*/ 29 h 98"/>
                <a:gd name="T4" fmla="*/ 92 w 134"/>
                <a:gd name="T5" fmla="*/ 0 h 98"/>
                <a:gd name="T6" fmla="*/ 185 w 134"/>
                <a:gd name="T7" fmla="*/ 22 h 98"/>
                <a:gd name="T8" fmla="*/ 248 w 134"/>
                <a:gd name="T9" fmla="*/ 120 h 98"/>
                <a:gd name="T10" fmla="*/ 252 w 134"/>
                <a:gd name="T11" fmla="*/ 235 h 98"/>
                <a:gd name="T12" fmla="*/ 163 w 134"/>
                <a:gd name="T13" fmla="*/ 187 h 98"/>
                <a:gd name="T14" fmla="*/ 23 w 134"/>
                <a:gd name="T15" fmla="*/ 138 h 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98">
                  <a:moveTo>
                    <a:pt x="9" y="47"/>
                  </a:moveTo>
                  <a:cubicBezTo>
                    <a:pt x="2" y="39"/>
                    <a:pt x="0" y="20"/>
                    <a:pt x="7" y="11"/>
                  </a:cubicBezTo>
                  <a:cubicBezTo>
                    <a:pt x="14" y="2"/>
                    <a:pt x="33" y="0"/>
                    <a:pt x="44" y="0"/>
                  </a:cubicBezTo>
                  <a:cubicBezTo>
                    <a:pt x="58" y="1"/>
                    <a:pt x="74" y="4"/>
                    <a:pt x="87" y="9"/>
                  </a:cubicBezTo>
                  <a:cubicBezTo>
                    <a:pt x="105" y="16"/>
                    <a:pt x="110" y="31"/>
                    <a:pt x="117" y="47"/>
                  </a:cubicBezTo>
                  <a:cubicBezTo>
                    <a:pt x="121" y="57"/>
                    <a:pt x="134" y="84"/>
                    <a:pt x="119" y="92"/>
                  </a:cubicBezTo>
                  <a:cubicBezTo>
                    <a:pt x="108" y="98"/>
                    <a:pt x="89" y="76"/>
                    <a:pt x="77" y="73"/>
                  </a:cubicBezTo>
                  <a:cubicBezTo>
                    <a:pt x="55" y="68"/>
                    <a:pt x="21" y="84"/>
                    <a:pt x="11" y="54"/>
                  </a:cubicBezTo>
                </a:path>
              </a:pathLst>
            </a:custGeom>
            <a:solidFill>
              <a:srgbClr val="F7C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Freeform 182">
              <a:extLst>
                <a:ext uri="{FF2B5EF4-FFF2-40B4-BE49-F238E27FC236}">
                  <a16:creationId xmlns:a16="http://schemas.microsoft.com/office/drawing/2014/main" id="{9CB38E6E-F86D-42D5-967C-C5FD5FF79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" y="2689"/>
              <a:ext cx="205" cy="128"/>
            </a:xfrm>
            <a:custGeom>
              <a:avLst/>
              <a:gdLst>
                <a:gd name="T0" fmla="*/ 1 w 160"/>
                <a:gd name="T1" fmla="*/ 208 h 93"/>
                <a:gd name="T2" fmla="*/ 147 w 160"/>
                <a:gd name="T3" fmla="*/ 26 h 93"/>
                <a:gd name="T4" fmla="*/ 264 w 160"/>
                <a:gd name="T5" fmla="*/ 11 h 93"/>
                <a:gd name="T6" fmla="*/ 323 w 160"/>
                <a:gd name="T7" fmla="*/ 102 h 93"/>
                <a:gd name="T8" fmla="*/ 206 w 160"/>
                <a:gd name="T9" fmla="*/ 153 h 93"/>
                <a:gd name="T10" fmla="*/ 159 w 160"/>
                <a:gd name="T11" fmla="*/ 208 h 93"/>
                <a:gd name="T12" fmla="*/ 101 w 160"/>
                <a:gd name="T13" fmla="*/ 231 h 93"/>
                <a:gd name="T14" fmla="*/ 0 w 160"/>
                <a:gd name="T15" fmla="*/ 216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0" h="93">
                  <a:moveTo>
                    <a:pt x="1" y="80"/>
                  </a:moveTo>
                  <a:cubicBezTo>
                    <a:pt x="2" y="46"/>
                    <a:pt x="42" y="21"/>
                    <a:pt x="70" y="10"/>
                  </a:cubicBezTo>
                  <a:cubicBezTo>
                    <a:pt x="87" y="4"/>
                    <a:pt x="108" y="0"/>
                    <a:pt x="126" y="4"/>
                  </a:cubicBezTo>
                  <a:cubicBezTo>
                    <a:pt x="139" y="7"/>
                    <a:pt x="160" y="23"/>
                    <a:pt x="154" y="39"/>
                  </a:cubicBezTo>
                  <a:cubicBezTo>
                    <a:pt x="147" y="58"/>
                    <a:pt x="113" y="51"/>
                    <a:pt x="98" y="59"/>
                  </a:cubicBezTo>
                  <a:cubicBezTo>
                    <a:pt x="89" y="65"/>
                    <a:pt x="84" y="74"/>
                    <a:pt x="76" y="80"/>
                  </a:cubicBezTo>
                  <a:cubicBezTo>
                    <a:pt x="67" y="86"/>
                    <a:pt x="58" y="88"/>
                    <a:pt x="48" y="89"/>
                  </a:cubicBezTo>
                  <a:cubicBezTo>
                    <a:pt x="32" y="91"/>
                    <a:pt x="13" y="93"/>
                    <a:pt x="0" y="83"/>
                  </a:cubicBezTo>
                </a:path>
              </a:pathLst>
            </a:custGeom>
            <a:solidFill>
              <a:srgbClr val="F7C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Freeform 183">
              <a:extLst>
                <a:ext uri="{FF2B5EF4-FFF2-40B4-BE49-F238E27FC236}">
                  <a16:creationId xmlns:a16="http://schemas.microsoft.com/office/drawing/2014/main" id="{BC0C4379-7533-4871-BA16-20429E44B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" y="2450"/>
              <a:ext cx="158" cy="191"/>
            </a:xfrm>
            <a:custGeom>
              <a:avLst/>
              <a:gdLst>
                <a:gd name="T0" fmla="*/ 28 w 123"/>
                <a:gd name="T1" fmla="*/ 342 h 140"/>
                <a:gd name="T2" fmla="*/ 6 w 123"/>
                <a:gd name="T3" fmla="*/ 246 h 140"/>
                <a:gd name="T4" fmla="*/ 68 w 123"/>
                <a:gd name="T5" fmla="*/ 109 h 140"/>
                <a:gd name="T6" fmla="*/ 250 w 123"/>
                <a:gd name="T7" fmla="*/ 89 h 140"/>
                <a:gd name="T8" fmla="*/ 221 w 123"/>
                <a:gd name="T9" fmla="*/ 168 h 140"/>
                <a:gd name="T10" fmla="*/ 137 w 123"/>
                <a:gd name="T11" fmla="*/ 262 h 140"/>
                <a:gd name="T12" fmla="*/ 98 w 123"/>
                <a:gd name="T13" fmla="*/ 347 h 140"/>
                <a:gd name="T14" fmla="*/ 35 w 123"/>
                <a:gd name="T15" fmla="*/ 347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3" h="140">
                  <a:moveTo>
                    <a:pt x="13" y="135"/>
                  </a:moveTo>
                  <a:cubicBezTo>
                    <a:pt x="0" y="133"/>
                    <a:pt x="1" y="106"/>
                    <a:pt x="3" y="97"/>
                  </a:cubicBezTo>
                  <a:cubicBezTo>
                    <a:pt x="7" y="78"/>
                    <a:pt x="18" y="56"/>
                    <a:pt x="32" y="43"/>
                  </a:cubicBezTo>
                  <a:cubicBezTo>
                    <a:pt x="49" y="28"/>
                    <a:pt x="104" y="0"/>
                    <a:pt x="118" y="35"/>
                  </a:cubicBezTo>
                  <a:cubicBezTo>
                    <a:pt x="123" y="49"/>
                    <a:pt x="116" y="59"/>
                    <a:pt x="104" y="66"/>
                  </a:cubicBezTo>
                  <a:cubicBezTo>
                    <a:pt x="88" y="77"/>
                    <a:pt x="74" y="84"/>
                    <a:pt x="65" y="103"/>
                  </a:cubicBezTo>
                  <a:cubicBezTo>
                    <a:pt x="61" y="114"/>
                    <a:pt x="58" y="130"/>
                    <a:pt x="46" y="136"/>
                  </a:cubicBezTo>
                  <a:cubicBezTo>
                    <a:pt x="41" y="139"/>
                    <a:pt x="20" y="140"/>
                    <a:pt x="16" y="136"/>
                  </a:cubicBezTo>
                </a:path>
              </a:pathLst>
            </a:custGeom>
            <a:solidFill>
              <a:srgbClr val="F7C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Freeform 184">
              <a:extLst>
                <a:ext uri="{FF2B5EF4-FFF2-40B4-BE49-F238E27FC236}">
                  <a16:creationId xmlns:a16="http://schemas.microsoft.com/office/drawing/2014/main" id="{EB08015C-76F6-46A9-AEE5-462CE8131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" y="1155"/>
              <a:ext cx="963" cy="442"/>
            </a:xfrm>
            <a:custGeom>
              <a:avLst/>
              <a:gdLst>
                <a:gd name="T0" fmla="*/ 0 w 750"/>
                <a:gd name="T1" fmla="*/ 828 h 323"/>
                <a:gd name="T2" fmla="*/ 803 w 750"/>
                <a:gd name="T3" fmla="*/ 322 h 323"/>
                <a:gd name="T4" fmla="*/ 1587 w 750"/>
                <a:gd name="T5" fmla="*/ 738 h 323"/>
                <a:gd name="T6" fmla="*/ 0 w 750"/>
                <a:gd name="T7" fmla="*/ 828 h 3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0" h="323">
                  <a:moveTo>
                    <a:pt x="0" y="323"/>
                  </a:moveTo>
                  <a:cubicBezTo>
                    <a:pt x="0" y="323"/>
                    <a:pt x="147" y="126"/>
                    <a:pt x="379" y="126"/>
                  </a:cubicBezTo>
                  <a:cubicBezTo>
                    <a:pt x="611" y="126"/>
                    <a:pt x="750" y="288"/>
                    <a:pt x="750" y="288"/>
                  </a:cubicBezTo>
                  <a:cubicBezTo>
                    <a:pt x="750" y="288"/>
                    <a:pt x="392" y="0"/>
                    <a:pt x="0" y="323"/>
                  </a:cubicBezTo>
                  <a:close/>
                </a:path>
              </a:pathLst>
            </a:custGeom>
            <a:solidFill>
              <a:srgbClr val="F7D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Freeform 185">
              <a:extLst>
                <a:ext uri="{FF2B5EF4-FFF2-40B4-BE49-F238E27FC236}">
                  <a16:creationId xmlns:a16="http://schemas.microsoft.com/office/drawing/2014/main" id="{362C6704-6A21-4D5D-893B-E33C2F9CA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" y="1230"/>
              <a:ext cx="638" cy="230"/>
            </a:xfrm>
            <a:custGeom>
              <a:avLst/>
              <a:gdLst>
                <a:gd name="T0" fmla="*/ 0 w 497"/>
                <a:gd name="T1" fmla="*/ 431 h 168"/>
                <a:gd name="T2" fmla="*/ 1051 w 497"/>
                <a:gd name="T3" fmla="*/ 396 h 168"/>
                <a:gd name="T4" fmla="*/ 0 w 497"/>
                <a:gd name="T5" fmla="*/ 431 h 1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7" h="168">
                  <a:moveTo>
                    <a:pt x="0" y="168"/>
                  </a:moveTo>
                  <a:cubicBezTo>
                    <a:pt x="0" y="168"/>
                    <a:pt x="270" y="0"/>
                    <a:pt x="497" y="154"/>
                  </a:cubicBezTo>
                  <a:cubicBezTo>
                    <a:pt x="497" y="154"/>
                    <a:pt x="310" y="23"/>
                    <a:pt x="0" y="1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Oval 186">
              <a:extLst>
                <a:ext uri="{FF2B5EF4-FFF2-40B4-BE49-F238E27FC236}">
                  <a16:creationId xmlns:a16="http://schemas.microsoft.com/office/drawing/2014/main" id="{5453259A-27CB-4F79-94D7-524F71675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" y="2390"/>
              <a:ext cx="33" cy="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488" name="Oval 187">
              <a:extLst>
                <a:ext uri="{FF2B5EF4-FFF2-40B4-BE49-F238E27FC236}">
                  <a16:creationId xmlns:a16="http://schemas.microsoft.com/office/drawing/2014/main" id="{1AC7B18D-6127-44F8-A5B5-109551D64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7" y="2431"/>
              <a:ext cx="17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489" name="Oval 188">
              <a:extLst>
                <a:ext uri="{FF2B5EF4-FFF2-40B4-BE49-F238E27FC236}">
                  <a16:creationId xmlns:a16="http://schemas.microsoft.com/office/drawing/2014/main" id="{BCFAEF8F-899D-499B-A11B-F9977F0E7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1" y="2676"/>
              <a:ext cx="35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490" name="Oval 189">
              <a:extLst>
                <a:ext uri="{FF2B5EF4-FFF2-40B4-BE49-F238E27FC236}">
                  <a16:creationId xmlns:a16="http://schemas.microsoft.com/office/drawing/2014/main" id="{1D414913-549D-465C-80A7-D86090886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1" y="2718"/>
              <a:ext cx="21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491" name="Oval 190">
              <a:extLst>
                <a:ext uri="{FF2B5EF4-FFF2-40B4-BE49-F238E27FC236}">
                  <a16:creationId xmlns:a16="http://schemas.microsoft.com/office/drawing/2014/main" id="{E6A76CDA-7801-4271-B0D3-7367A8ECB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" y="2693"/>
              <a:ext cx="27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492" name="Oval 191">
              <a:extLst>
                <a:ext uri="{FF2B5EF4-FFF2-40B4-BE49-F238E27FC236}">
                  <a16:creationId xmlns:a16="http://schemas.microsoft.com/office/drawing/2014/main" id="{B04B88F5-AE57-4DE5-8E9A-1F7108BF4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" y="2722"/>
              <a:ext cx="15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493" name="Oval 192">
              <a:extLst>
                <a:ext uri="{FF2B5EF4-FFF2-40B4-BE49-F238E27FC236}">
                  <a16:creationId xmlns:a16="http://schemas.microsoft.com/office/drawing/2014/main" id="{64573642-6475-4E40-98BA-86853B13F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" y="2473"/>
              <a:ext cx="27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494" name="Oval 193">
              <a:extLst>
                <a:ext uri="{FF2B5EF4-FFF2-40B4-BE49-F238E27FC236}">
                  <a16:creationId xmlns:a16="http://schemas.microsoft.com/office/drawing/2014/main" id="{D0F177D8-FD17-46FF-8748-B967A359B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3" y="2513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495" name="Oval 194">
              <a:extLst>
                <a:ext uri="{FF2B5EF4-FFF2-40B4-BE49-F238E27FC236}">
                  <a16:creationId xmlns:a16="http://schemas.microsoft.com/office/drawing/2014/main" id="{57B88AB4-2D38-44DC-BDB2-C7053FBFB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" y="1449"/>
              <a:ext cx="12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496" name="Freeform 195">
              <a:extLst>
                <a:ext uri="{FF2B5EF4-FFF2-40B4-BE49-F238E27FC236}">
                  <a16:creationId xmlns:a16="http://schemas.microsoft.com/office/drawing/2014/main" id="{774C9990-D25A-47EA-A0DF-9BE032516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1062"/>
              <a:ext cx="897" cy="842"/>
            </a:xfrm>
            <a:custGeom>
              <a:avLst/>
              <a:gdLst>
                <a:gd name="T0" fmla="*/ 28 w 699"/>
                <a:gd name="T1" fmla="*/ 79 h 615"/>
                <a:gd name="T2" fmla="*/ 350 w 699"/>
                <a:gd name="T3" fmla="*/ 430 h 615"/>
                <a:gd name="T4" fmla="*/ 696 w 699"/>
                <a:gd name="T5" fmla="*/ 746 h 615"/>
                <a:gd name="T6" fmla="*/ 1174 w 699"/>
                <a:gd name="T7" fmla="*/ 1353 h 615"/>
                <a:gd name="T8" fmla="*/ 1414 w 699"/>
                <a:gd name="T9" fmla="*/ 828 h 615"/>
                <a:gd name="T10" fmla="*/ 1268 w 699"/>
                <a:gd name="T11" fmla="*/ 71 h 615"/>
                <a:gd name="T12" fmla="*/ 524 w 699"/>
                <a:gd name="T13" fmla="*/ 111 h 615"/>
                <a:gd name="T14" fmla="*/ 214 w 699"/>
                <a:gd name="T15" fmla="*/ 70 h 615"/>
                <a:gd name="T16" fmla="*/ 28 w 699"/>
                <a:gd name="T17" fmla="*/ 100 h 6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9" h="615">
                  <a:moveTo>
                    <a:pt x="13" y="31"/>
                  </a:moveTo>
                  <a:cubicBezTo>
                    <a:pt x="0" y="104"/>
                    <a:pt x="116" y="143"/>
                    <a:pt x="166" y="167"/>
                  </a:cubicBezTo>
                  <a:cubicBezTo>
                    <a:pt x="230" y="199"/>
                    <a:pt x="281" y="237"/>
                    <a:pt x="329" y="291"/>
                  </a:cubicBezTo>
                  <a:cubicBezTo>
                    <a:pt x="399" y="368"/>
                    <a:pt x="468" y="470"/>
                    <a:pt x="556" y="527"/>
                  </a:cubicBezTo>
                  <a:cubicBezTo>
                    <a:pt x="691" y="615"/>
                    <a:pt x="669" y="407"/>
                    <a:pt x="669" y="323"/>
                  </a:cubicBezTo>
                  <a:cubicBezTo>
                    <a:pt x="669" y="240"/>
                    <a:pt x="699" y="53"/>
                    <a:pt x="600" y="28"/>
                  </a:cubicBezTo>
                  <a:cubicBezTo>
                    <a:pt x="486" y="0"/>
                    <a:pt x="362" y="43"/>
                    <a:pt x="248" y="43"/>
                  </a:cubicBezTo>
                  <a:cubicBezTo>
                    <a:pt x="195" y="43"/>
                    <a:pt x="150" y="37"/>
                    <a:pt x="101" y="27"/>
                  </a:cubicBezTo>
                  <a:cubicBezTo>
                    <a:pt x="76" y="22"/>
                    <a:pt x="13" y="1"/>
                    <a:pt x="13" y="39"/>
                  </a:cubicBezTo>
                </a:path>
              </a:pathLst>
            </a:custGeom>
            <a:solidFill>
              <a:srgbClr val="F3A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Freeform 196">
              <a:extLst>
                <a:ext uri="{FF2B5EF4-FFF2-40B4-BE49-F238E27FC236}">
                  <a16:creationId xmlns:a16="http://schemas.microsoft.com/office/drawing/2014/main" id="{B554C8C2-9224-4DCF-A5B0-5E116F340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1051"/>
              <a:ext cx="818" cy="780"/>
            </a:xfrm>
            <a:custGeom>
              <a:avLst/>
              <a:gdLst>
                <a:gd name="T0" fmla="*/ 1348 w 637"/>
                <a:gd name="T1" fmla="*/ 78 h 570"/>
                <a:gd name="T2" fmla="*/ 1127 w 637"/>
                <a:gd name="T3" fmla="*/ 335 h 570"/>
                <a:gd name="T4" fmla="*/ 767 w 637"/>
                <a:gd name="T5" fmla="*/ 583 h 570"/>
                <a:gd name="T6" fmla="*/ 266 w 637"/>
                <a:gd name="T7" fmla="*/ 1247 h 570"/>
                <a:gd name="T8" fmla="*/ 80 w 637"/>
                <a:gd name="T9" fmla="*/ 1442 h 570"/>
                <a:gd name="T10" fmla="*/ 45 w 637"/>
                <a:gd name="T11" fmla="*/ 980 h 570"/>
                <a:gd name="T12" fmla="*/ 53 w 637"/>
                <a:gd name="T13" fmla="*/ 447 h 570"/>
                <a:gd name="T14" fmla="*/ 170 w 637"/>
                <a:gd name="T15" fmla="*/ 141 h 570"/>
                <a:gd name="T16" fmla="*/ 561 w 637"/>
                <a:gd name="T17" fmla="*/ 152 h 570"/>
                <a:gd name="T18" fmla="*/ 872 w 637"/>
                <a:gd name="T19" fmla="*/ 131 h 570"/>
                <a:gd name="T20" fmla="*/ 1341 w 637"/>
                <a:gd name="T21" fmla="*/ 90 h 5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7" h="570">
                  <a:moveTo>
                    <a:pt x="637" y="31"/>
                  </a:moveTo>
                  <a:cubicBezTo>
                    <a:pt x="627" y="97"/>
                    <a:pt x="592" y="110"/>
                    <a:pt x="533" y="131"/>
                  </a:cubicBezTo>
                  <a:cubicBezTo>
                    <a:pt x="467" y="155"/>
                    <a:pt x="415" y="181"/>
                    <a:pt x="362" y="227"/>
                  </a:cubicBezTo>
                  <a:cubicBezTo>
                    <a:pt x="273" y="305"/>
                    <a:pt x="199" y="395"/>
                    <a:pt x="125" y="487"/>
                  </a:cubicBezTo>
                  <a:cubicBezTo>
                    <a:pt x="110" y="505"/>
                    <a:pt x="66" y="570"/>
                    <a:pt x="37" y="563"/>
                  </a:cubicBezTo>
                  <a:cubicBezTo>
                    <a:pt x="0" y="554"/>
                    <a:pt x="19" y="415"/>
                    <a:pt x="21" y="382"/>
                  </a:cubicBezTo>
                  <a:cubicBezTo>
                    <a:pt x="24" y="313"/>
                    <a:pt x="22" y="244"/>
                    <a:pt x="25" y="175"/>
                  </a:cubicBezTo>
                  <a:cubicBezTo>
                    <a:pt x="27" y="132"/>
                    <a:pt x="30" y="69"/>
                    <a:pt x="80" y="55"/>
                  </a:cubicBezTo>
                  <a:cubicBezTo>
                    <a:pt x="130" y="40"/>
                    <a:pt x="209" y="61"/>
                    <a:pt x="265" y="59"/>
                  </a:cubicBezTo>
                  <a:cubicBezTo>
                    <a:pt x="314" y="57"/>
                    <a:pt x="363" y="54"/>
                    <a:pt x="412" y="51"/>
                  </a:cubicBezTo>
                  <a:cubicBezTo>
                    <a:pt x="456" y="48"/>
                    <a:pt x="601" y="0"/>
                    <a:pt x="633" y="35"/>
                  </a:cubicBezTo>
                </a:path>
              </a:pathLst>
            </a:custGeom>
            <a:solidFill>
              <a:srgbClr val="F3A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Freeform 197">
              <a:extLst>
                <a:ext uri="{FF2B5EF4-FFF2-40B4-BE49-F238E27FC236}">
                  <a16:creationId xmlns:a16="http://schemas.microsoft.com/office/drawing/2014/main" id="{6D963F57-3BA5-4588-8763-3AF0077E1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2392"/>
              <a:ext cx="551" cy="623"/>
            </a:xfrm>
            <a:custGeom>
              <a:avLst/>
              <a:gdLst>
                <a:gd name="T0" fmla="*/ 40 w 429"/>
                <a:gd name="T1" fmla="*/ 0 h 455"/>
                <a:gd name="T2" fmla="*/ 238 w 429"/>
                <a:gd name="T3" fmla="*/ 418 h 455"/>
                <a:gd name="T4" fmla="*/ 500 w 429"/>
                <a:gd name="T5" fmla="*/ 757 h 455"/>
                <a:gd name="T6" fmla="*/ 744 w 429"/>
                <a:gd name="T7" fmla="*/ 958 h 455"/>
                <a:gd name="T8" fmla="*/ 904 w 429"/>
                <a:gd name="T9" fmla="*/ 1072 h 455"/>
                <a:gd name="T10" fmla="*/ 137 w 429"/>
                <a:gd name="T11" fmla="*/ 1106 h 455"/>
                <a:gd name="T12" fmla="*/ 64 w 429"/>
                <a:gd name="T13" fmla="*/ 1050 h 455"/>
                <a:gd name="T14" fmla="*/ 59 w 429"/>
                <a:gd name="T15" fmla="*/ 864 h 455"/>
                <a:gd name="T16" fmla="*/ 59 w 429"/>
                <a:gd name="T17" fmla="*/ 459 h 455"/>
                <a:gd name="T18" fmla="*/ 31 w 429"/>
                <a:gd name="T19" fmla="*/ 164 h 455"/>
                <a:gd name="T20" fmla="*/ 36 w 429"/>
                <a:gd name="T21" fmla="*/ 0 h 4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9" h="455">
                  <a:moveTo>
                    <a:pt x="19" y="0"/>
                  </a:moveTo>
                  <a:cubicBezTo>
                    <a:pt x="0" y="12"/>
                    <a:pt x="97" y="143"/>
                    <a:pt x="112" y="163"/>
                  </a:cubicBezTo>
                  <a:cubicBezTo>
                    <a:pt x="147" y="211"/>
                    <a:pt x="191" y="257"/>
                    <a:pt x="236" y="295"/>
                  </a:cubicBezTo>
                  <a:cubicBezTo>
                    <a:pt x="273" y="326"/>
                    <a:pt x="309" y="350"/>
                    <a:pt x="351" y="373"/>
                  </a:cubicBezTo>
                  <a:cubicBezTo>
                    <a:pt x="366" y="381"/>
                    <a:pt x="426" y="398"/>
                    <a:pt x="427" y="418"/>
                  </a:cubicBezTo>
                  <a:cubicBezTo>
                    <a:pt x="429" y="455"/>
                    <a:pt x="99" y="432"/>
                    <a:pt x="65" y="431"/>
                  </a:cubicBezTo>
                  <a:cubicBezTo>
                    <a:pt x="45" y="430"/>
                    <a:pt x="35" y="427"/>
                    <a:pt x="30" y="409"/>
                  </a:cubicBezTo>
                  <a:cubicBezTo>
                    <a:pt x="24" y="387"/>
                    <a:pt x="27" y="359"/>
                    <a:pt x="28" y="337"/>
                  </a:cubicBezTo>
                  <a:cubicBezTo>
                    <a:pt x="30" y="285"/>
                    <a:pt x="33" y="231"/>
                    <a:pt x="28" y="179"/>
                  </a:cubicBezTo>
                  <a:cubicBezTo>
                    <a:pt x="24" y="141"/>
                    <a:pt x="15" y="103"/>
                    <a:pt x="15" y="64"/>
                  </a:cubicBezTo>
                  <a:cubicBezTo>
                    <a:pt x="15" y="45"/>
                    <a:pt x="25" y="15"/>
                    <a:pt x="17" y="0"/>
                  </a:cubicBezTo>
                </a:path>
              </a:pathLst>
            </a:custGeom>
            <a:solidFill>
              <a:srgbClr val="F3A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9" name="Freeform 198">
              <a:extLst>
                <a:ext uri="{FF2B5EF4-FFF2-40B4-BE49-F238E27FC236}">
                  <a16:creationId xmlns:a16="http://schemas.microsoft.com/office/drawing/2014/main" id="{FE07B76A-0691-4FA3-BD84-82A5816D1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2359"/>
              <a:ext cx="730" cy="703"/>
            </a:xfrm>
            <a:custGeom>
              <a:avLst/>
              <a:gdLst>
                <a:gd name="T0" fmla="*/ 99 w 569"/>
                <a:gd name="T1" fmla="*/ 1125 h 513"/>
                <a:gd name="T2" fmla="*/ 196 w 569"/>
                <a:gd name="T3" fmla="*/ 1099 h 513"/>
                <a:gd name="T4" fmla="*/ 341 w 569"/>
                <a:gd name="T5" fmla="*/ 1044 h 513"/>
                <a:gd name="T6" fmla="*/ 552 w 569"/>
                <a:gd name="T7" fmla="*/ 926 h 513"/>
                <a:gd name="T8" fmla="*/ 901 w 569"/>
                <a:gd name="T9" fmla="*/ 565 h 513"/>
                <a:gd name="T10" fmla="*/ 1084 w 569"/>
                <a:gd name="T11" fmla="*/ 133 h 513"/>
                <a:gd name="T12" fmla="*/ 1156 w 569"/>
                <a:gd name="T13" fmla="*/ 15 h 513"/>
                <a:gd name="T14" fmla="*/ 1174 w 569"/>
                <a:gd name="T15" fmla="*/ 210 h 513"/>
                <a:gd name="T16" fmla="*/ 1142 w 569"/>
                <a:gd name="T17" fmla="*/ 798 h 513"/>
                <a:gd name="T18" fmla="*/ 1128 w 569"/>
                <a:gd name="T19" fmla="*/ 1166 h 513"/>
                <a:gd name="T20" fmla="*/ 692 w 569"/>
                <a:gd name="T21" fmla="*/ 1222 h 513"/>
                <a:gd name="T22" fmla="*/ 164 w 569"/>
                <a:gd name="T23" fmla="*/ 1228 h 513"/>
                <a:gd name="T24" fmla="*/ 38 w 569"/>
                <a:gd name="T25" fmla="*/ 1188 h 513"/>
                <a:gd name="T26" fmla="*/ 74 w 569"/>
                <a:gd name="T27" fmla="*/ 1132 h 5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9" h="513">
                  <a:moveTo>
                    <a:pt x="47" y="437"/>
                  </a:moveTo>
                  <a:cubicBezTo>
                    <a:pt x="57" y="438"/>
                    <a:pt x="80" y="431"/>
                    <a:pt x="93" y="427"/>
                  </a:cubicBezTo>
                  <a:cubicBezTo>
                    <a:pt x="115" y="419"/>
                    <a:pt x="140" y="415"/>
                    <a:pt x="161" y="406"/>
                  </a:cubicBezTo>
                  <a:cubicBezTo>
                    <a:pt x="194" y="392"/>
                    <a:pt x="230" y="379"/>
                    <a:pt x="261" y="360"/>
                  </a:cubicBezTo>
                  <a:cubicBezTo>
                    <a:pt x="324" y="323"/>
                    <a:pt x="382" y="279"/>
                    <a:pt x="426" y="220"/>
                  </a:cubicBezTo>
                  <a:cubicBezTo>
                    <a:pt x="461" y="171"/>
                    <a:pt x="494" y="109"/>
                    <a:pt x="514" y="52"/>
                  </a:cubicBezTo>
                  <a:cubicBezTo>
                    <a:pt x="519" y="38"/>
                    <a:pt x="526" y="0"/>
                    <a:pt x="547" y="6"/>
                  </a:cubicBezTo>
                  <a:cubicBezTo>
                    <a:pt x="569" y="12"/>
                    <a:pt x="558" y="65"/>
                    <a:pt x="556" y="82"/>
                  </a:cubicBezTo>
                  <a:cubicBezTo>
                    <a:pt x="546" y="157"/>
                    <a:pt x="541" y="234"/>
                    <a:pt x="541" y="310"/>
                  </a:cubicBezTo>
                  <a:cubicBezTo>
                    <a:pt x="541" y="352"/>
                    <a:pt x="555" y="415"/>
                    <a:pt x="534" y="453"/>
                  </a:cubicBezTo>
                  <a:cubicBezTo>
                    <a:pt x="500" y="513"/>
                    <a:pt x="378" y="477"/>
                    <a:pt x="327" y="475"/>
                  </a:cubicBezTo>
                  <a:cubicBezTo>
                    <a:pt x="245" y="471"/>
                    <a:pt x="161" y="476"/>
                    <a:pt x="78" y="477"/>
                  </a:cubicBezTo>
                  <a:cubicBezTo>
                    <a:pt x="59" y="477"/>
                    <a:pt x="31" y="477"/>
                    <a:pt x="18" y="462"/>
                  </a:cubicBezTo>
                  <a:cubicBezTo>
                    <a:pt x="0" y="444"/>
                    <a:pt x="18" y="444"/>
                    <a:pt x="35" y="440"/>
                  </a:cubicBezTo>
                </a:path>
              </a:pathLst>
            </a:custGeom>
            <a:solidFill>
              <a:srgbClr val="F3A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Freeform 199">
              <a:extLst>
                <a:ext uri="{FF2B5EF4-FFF2-40B4-BE49-F238E27FC236}">
                  <a16:creationId xmlns:a16="http://schemas.microsoft.com/office/drawing/2014/main" id="{818F5334-06CE-4ACD-AFF0-2B27DC671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2733"/>
              <a:ext cx="1248" cy="468"/>
            </a:xfrm>
            <a:custGeom>
              <a:avLst/>
              <a:gdLst>
                <a:gd name="T0" fmla="*/ 0 w 972"/>
                <a:gd name="T1" fmla="*/ 0 h 342"/>
                <a:gd name="T2" fmla="*/ 2057 w 972"/>
                <a:gd name="T3" fmla="*/ 88 h 342"/>
                <a:gd name="T4" fmla="*/ 0 w 972"/>
                <a:gd name="T5" fmla="*/ 0 h 3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2" h="342">
                  <a:moveTo>
                    <a:pt x="0" y="0"/>
                  </a:moveTo>
                  <a:cubicBezTo>
                    <a:pt x="0" y="0"/>
                    <a:pt x="403" y="342"/>
                    <a:pt x="972" y="34"/>
                  </a:cubicBezTo>
                  <a:cubicBezTo>
                    <a:pt x="972" y="34"/>
                    <a:pt x="496" y="321"/>
                    <a:pt x="0" y="0"/>
                  </a:cubicBezTo>
                  <a:close/>
                </a:path>
              </a:pathLst>
            </a:custGeom>
            <a:solidFill>
              <a:srgbClr val="DD8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Freeform 200">
              <a:extLst>
                <a:ext uri="{FF2B5EF4-FFF2-40B4-BE49-F238E27FC236}">
                  <a16:creationId xmlns:a16="http://schemas.microsoft.com/office/drawing/2014/main" id="{CA4550B8-2012-4AEB-B02E-26A38A4F3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44"/>
              <a:ext cx="796" cy="557"/>
            </a:xfrm>
            <a:custGeom>
              <a:avLst/>
              <a:gdLst>
                <a:gd name="T0" fmla="*/ 0 w 620"/>
                <a:gd name="T1" fmla="*/ 0 h 407"/>
                <a:gd name="T2" fmla="*/ 1312 w 620"/>
                <a:gd name="T3" fmla="*/ 989 h 407"/>
                <a:gd name="T4" fmla="*/ 0 w 620"/>
                <a:gd name="T5" fmla="*/ 0 h 4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0" h="407">
                  <a:moveTo>
                    <a:pt x="0" y="0"/>
                  </a:moveTo>
                  <a:cubicBezTo>
                    <a:pt x="0" y="0"/>
                    <a:pt x="108" y="334"/>
                    <a:pt x="620" y="386"/>
                  </a:cubicBezTo>
                  <a:cubicBezTo>
                    <a:pt x="620" y="386"/>
                    <a:pt x="164" y="40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Freeform 201">
              <a:extLst>
                <a:ext uri="{FF2B5EF4-FFF2-40B4-BE49-F238E27FC236}">
                  <a16:creationId xmlns:a16="http://schemas.microsoft.com/office/drawing/2014/main" id="{8E3DEEF2-E90A-4EA7-9139-9176EC662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2503"/>
              <a:ext cx="718" cy="472"/>
            </a:xfrm>
            <a:custGeom>
              <a:avLst/>
              <a:gdLst>
                <a:gd name="T0" fmla="*/ 0 w 560"/>
                <a:gd name="T1" fmla="*/ 863 h 345"/>
                <a:gd name="T2" fmla="*/ 1181 w 560"/>
                <a:gd name="T3" fmla="*/ 0 h 345"/>
                <a:gd name="T4" fmla="*/ 0 w 560"/>
                <a:gd name="T5" fmla="*/ 863 h 3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0" h="345">
                  <a:moveTo>
                    <a:pt x="0" y="337"/>
                  </a:moveTo>
                  <a:cubicBezTo>
                    <a:pt x="0" y="337"/>
                    <a:pt x="393" y="326"/>
                    <a:pt x="560" y="0"/>
                  </a:cubicBezTo>
                  <a:cubicBezTo>
                    <a:pt x="560" y="0"/>
                    <a:pt x="431" y="345"/>
                    <a:pt x="0" y="3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3" name="Freeform 202">
              <a:extLst>
                <a:ext uri="{FF2B5EF4-FFF2-40B4-BE49-F238E27FC236}">
                  <a16:creationId xmlns:a16="http://schemas.microsoft.com/office/drawing/2014/main" id="{C055FA6E-02B6-4095-BBB7-4A79A1208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1858"/>
              <a:ext cx="223" cy="176"/>
            </a:xfrm>
            <a:custGeom>
              <a:avLst/>
              <a:gdLst>
                <a:gd name="T0" fmla="*/ 0 w 174"/>
                <a:gd name="T1" fmla="*/ 117 h 128"/>
                <a:gd name="T2" fmla="*/ 343 w 174"/>
                <a:gd name="T3" fmla="*/ 0 h 128"/>
                <a:gd name="T4" fmla="*/ 367 w 174"/>
                <a:gd name="T5" fmla="*/ 289 h 128"/>
                <a:gd name="T6" fmla="*/ 206 w 174"/>
                <a:gd name="T7" fmla="*/ 333 h 128"/>
                <a:gd name="T8" fmla="*/ 0 w 174"/>
                <a:gd name="T9" fmla="*/ 117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128">
                  <a:moveTo>
                    <a:pt x="0" y="45"/>
                  </a:moveTo>
                  <a:cubicBezTo>
                    <a:pt x="0" y="45"/>
                    <a:pt x="98" y="38"/>
                    <a:pt x="163" y="0"/>
                  </a:cubicBezTo>
                  <a:cubicBezTo>
                    <a:pt x="163" y="0"/>
                    <a:pt x="169" y="68"/>
                    <a:pt x="174" y="111"/>
                  </a:cubicBezTo>
                  <a:cubicBezTo>
                    <a:pt x="174" y="111"/>
                    <a:pt x="110" y="77"/>
                    <a:pt x="98" y="128"/>
                  </a:cubicBezTo>
                  <a:cubicBezTo>
                    <a:pt x="98" y="128"/>
                    <a:pt x="38" y="61"/>
                    <a:pt x="0" y="45"/>
                  </a:cubicBezTo>
                  <a:close/>
                </a:path>
              </a:pathLst>
            </a:custGeom>
            <a:solidFill>
              <a:srgbClr val="EEA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Freeform 203">
              <a:extLst>
                <a:ext uri="{FF2B5EF4-FFF2-40B4-BE49-F238E27FC236}">
                  <a16:creationId xmlns:a16="http://schemas.microsoft.com/office/drawing/2014/main" id="{5EA0333A-9942-4C3B-BCA8-D333440AD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1865"/>
              <a:ext cx="205" cy="167"/>
            </a:xfrm>
            <a:custGeom>
              <a:avLst/>
              <a:gdLst>
                <a:gd name="T0" fmla="*/ 0 w 160"/>
                <a:gd name="T1" fmla="*/ 244 h 122"/>
                <a:gd name="T2" fmla="*/ 19 w 160"/>
                <a:gd name="T3" fmla="*/ 0 h 122"/>
                <a:gd name="T4" fmla="*/ 337 w 160"/>
                <a:gd name="T5" fmla="*/ 105 h 122"/>
                <a:gd name="T6" fmla="*/ 145 w 160"/>
                <a:gd name="T7" fmla="*/ 313 h 122"/>
                <a:gd name="T8" fmla="*/ 0 w 160"/>
                <a:gd name="T9" fmla="*/ 244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0" h="122">
                  <a:moveTo>
                    <a:pt x="0" y="95"/>
                  </a:moveTo>
                  <a:cubicBezTo>
                    <a:pt x="0" y="95"/>
                    <a:pt x="13" y="21"/>
                    <a:pt x="9" y="0"/>
                  </a:cubicBezTo>
                  <a:cubicBezTo>
                    <a:pt x="9" y="0"/>
                    <a:pt x="84" y="40"/>
                    <a:pt x="160" y="41"/>
                  </a:cubicBezTo>
                  <a:cubicBezTo>
                    <a:pt x="160" y="41"/>
                    <a:pt x="116" y="68"/>
                    <a:pt x="69" y="122"/>
                  </a:cubicBezTo>
                  <a:cubicBezTo>
                    <a:pt x="69" y="122"/>
                    <a:pt x="53" y="77"/>
                    <a:pt x="0" y="95"/>
                  </a:cubicBezTo>
                  <a:close/>
                </a:path>
              </a:pathLst>
            </a:custGeom>
            <a:solidFill>
              <a:srgbClr val="EEA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Freeform 204">
              <a:extLst>
                <a:ext uri="{FF2B5EF4-FFF2-40B4-BE49-F238E27FC236}">
                  <a16:creationId xmlns:a16="http://schemas.microsoft.com/office/drawing/2014/main" id="{3AD3B3F3-78BF-43C0-BDB9-98A7E3F38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" y="1865"/>
              <a:ext cx="196" cy="73"/>
            </a:xfrm>
            <a:custGeom>
              <a:avLst/>
              <a:gdLst>
                <a:gd name="T0" fmla="*/ 1 w 153"/>
                <a:gd name="T1" fmla="*/ 0 h 53"/>
                <a:gd name="T2" fmla="*/ 322 w 153"/>
                <a:gd name="T3" fmla="*/ 106 h 53"/>
                <a:gd name="T4" fmla="*/ 284 w 153"/>
                <a:gd name="T5" fmla="*/ 139 h 53"/>
                <a:gd name="T6" fmla="*/ 0 w 153"/>
                <a:gd name="T7" fmla="*/ 95 h 53"/>
                <a:gd name="T8" fmla="*/ 1 w 153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" h="53">
                  <a:moveTo>
                    <a:pt x="1" y="0"/>
                  </a:moveTo>
                  <a:cubicBezTo>
                    <a:pt x="1" y="0"/>
                    <a:pt x="83" y="42"/>
                    <a:pt x="153" y="41"/>
                  </a:cubicBezTo>
                  <a:cubicBezTo>
                    <a:pt x="153" y="41"/>
                    <a:pt x="144" y="46"/>
                    <a:pt x="135" y="53"/>
                  </a:cubicBezTo>
                  <a:cubicBezTo>
                    <a:pt x="135" y="53"/>
                    <a:pt x="20" y="10"/>
                    <a:pt x="0" y="36"/>
                  </a:cubicBezTo>
                  <a:cubicBezTo>
                    <a:pt x="0" y="36"/>
                    <a:pt x="4" y="5"/>
                    <a:pt x="1" y="0"/>
                  </a:cubicBezTo>
                  <a:close/>
                </a:path>
              </a:pathLst>
            </a:custGeom>
            <a:solidFill>
              <a:srgbClr val="D8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Freeform 205">
              <a:extLst>
                <a:ext uri="{FF2B5EF4-FFF2-40B4-BE49-F238E27FC236}">
                  <a16:creationId xmlns:a16="http://schemas.microsoft.com/office/drawing/2014/main" id="{B4110519-088D-42E7-944E-F01FE0552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1858"/>
              <a:ext cx="212" cy="93"/>
            </a:xfrm>
            <a:custGeom>
              <a:avLst/>
              <a:gdLst>
                <a:gd name="T0" fmla="*/ 0 w 165"/>
                <a:gd name="T1" fmla="*/ 116 h 68"/>
                <a:gd name="T2" fmla="*/ 346 w 165"/>
                <a:gd name="T3" fmla="*/ 0 h 68"/>
                <a:gd name="T4" fmla="*/ 349 w 165"/>
                <a:gd name="T5" fmla="*/ 62 h 68"/>
                <a:gd name="T6" fmla="*/ 76 w 165"/>
                <a:gd name="T7" fmla="*/ 174 h 68"/>
                <a:gd name="T8" fmla="*/ 0 w 165"/>
                <a:gd name="T9" fmla="*/ 116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" h="68">
                  <a:moveTo>
                    <a:pt x="0" y="45"/>
                  </a:moveTo>
                  <a:cubicBezTo>
                    <a:pt x="0" y="45"/>
                    <a:pt x="114" y="33"/>
                    <a:pt x="163" y="0"/>
                  </a:cubicBezTo>
                  <a:cubicBezTo>
                    <a:pt x="163" y="0"/>
                    <a:pt x="163" y="13"/>
                    <a:pt x="165" y="24"/>
                  </a:cubicBezTo>
                  <a:cubicBezTo>
                    <a:pt x="165" y="24"/>
                    <a:pt x="44" y="36"/>
                    <a:pt x="36" y="68"/>
                  </a:cubicBezTo>
                  <a:cubicBezTo>
                    <a:pt x="36" y="68"/>
                    <a:pt x="7" y="45"/>
                    <a:pt x="0" y="45"/>
                  </a:cubicBezTo>
                  <a:close/>
                </a:path>
              </a:pathLst>
            </a:custGeom>
            <a:solidFill>
              <a:srgbClr val="D8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Freeform 206">
              <a:extLst>
                <a:ext uri="{FF2B5EF4-FFF2-40B4-BE49-F238E27FC236}">
                  <a16:creationId xmlns:a16="http://schemas.microsoft.com/office/drawing/2014/main" id="{854388C3-BCEF-4E50-A5CC-289CAC1AA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" y="1872"/>
              <a:ext cx="128" cy="444"/>
            </a:xfrm>
            <a:custGeom>
              <a:avLst/>
              <a:gdLst>
                <a:gd name="T0" fmla="*/ 0 w 100"/>
                <a:gd name="T1" fmla="*/ 0 h 324"/>
                <a:gd name="T2" fmla="*/ 210 w 100"/>
                <a:gd name="T3" fmla="*/ 833 h 324"/>
                <a:gd name="T4" fmla="*/ 0 w 100"/>
                <a:gd name="T5" fmla="*/ 0 h 3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" h="324">
                  <a:moveTo>
                    <a:pt x="0" y="0"/>
                  </a:moveTo>
                  <a:cubicBezTo>
                    <a:pt x="0" y="0"/>
                    <a:pt x="13" y="212"/>
                    <a:pt x="100" y="324"/>
                  </a:cubicBezTo>
                  <a:cubicBezTo>
                    <a:pt x="100" y="324"/>
                    <a:pt x="6" y="23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Freeform 207">
              <a:extLst>
                <a:ext uri="{FF2B5EF4-FFF2-40B4-BE49-F238E27FC236}">
                  <a16:creationId xmlns:a16="http://schemas.microsoft.com/office/drawing/2014/main" id="{50A5868A-B1F0-445D-A1F3-53C7315B6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" y="1872"/>
              <a:ext cx="171" cy="560"/>
            </a:xfrm>
            <a:custGeom>
              <a:avLst/>
              <a:gdLst>
                <a:gd name="T0" fmla="*/ 283 w 133"/>
                <a:gd name="T1" fmla="*/ 0 h 409"/>
                <a:gd name="T2" fmla="*/ 0 w 133"/>
                <a:gd name="T3" fmla="*/ 1050 h 409"/>
                <a:gd name="T4" fmla="*/ 283 w 133"/>
                <a:gd name="T5" fmla="*/ 0 h 4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3" h="409">
                  <a:moveTo>
                    <a:pt x="133" y="0"/>
                  </a:moveTo>
                  <a:cubicBezTo>
                    <a:pt x="133" y="0"/>
                    <a:pt x="111" y="262"/>
                    <a:pt x="0" y="409"/>
                  </a:cubicBezTo>
                  <a:cubicBezTo>
                    <a:pt x="0" y="409"/>
                    <a:pt x="116" y="279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Freeform 208">
              <a:extLst>
                <a:ext uri="{FF2B5EF4-FFF2-40B4-BE49-F238E27FC236}">
                  <a16:creationId xmlns:a16="http://schemas.microsoft.com/office/drawing/2014/main" id="{26F7001F-4079-482A-AB10-5456AA8C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1456"/>
              <a:ext cx="550" cy="370"/>
            </a:xfrm>
            <a:custGeom>
              <a:avLst/>
              <a:gdLst>
                <a:gd name="T0" fmla="*/ 0 w 428"/>
                <a:gd name="T1" fmla="*/ 695 h 270"/>
                <a:gd name="T2" fmla="*/ 260 w 428"/>
                <a:gd name="T3" fmla="*/ 452 h 270"/>
                <a:gd name="T4" fmla="*/ 909 w 428"/>
                <a:gd name="T5" fmla="*/ 10 h 270"/>
                <a:gd name="T6" fmla="*/ 384 w 428"/>
                <a:gd name="T7" fmla="*/ 319 h 270"/>
                <a:gd name="T8" fmla="*/ 0 w 428"/>
                <a:gd name="T9" fmla="*/ 695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8" h="270">
                  <a:moveTo>
                    <a:pt x="0" y="270"/>
                  </a:moveTo>
                  <a:cubicBezTo>
                    <a:pt x="0" y="270"/>
                    <a:pt x="42" y="241"/>
                    <a:pt x="122" y="176"/>
                  </a:cubicBezTo>
                  <a:cubicBezTo>
                    <a:pt x="202" y="111"/>
                    <a:pt x="333" y="23"/>
                    <a:pt x="428" y="4"/>
                  </a:cubicBezTo>
                  <a:cubicBezTo>
                    <a:pt x="428" y="4"/>
                    <a:pt x="372" y="0"/>
                    <a:pt x="181" y="124"/>
                  </a:cubicBezTo>
                  <a:cubicBezTo>
                    <a:pt x="134" y="155"/>
                    <a:pt x="0" y="270"/>
                    <a:pt x="0" y="2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0" name="Freeform 209">
              <a:extLst>
                <a:ext uri="{FF2B5EF4-FFF2-40B4-BE49-F238E27FC236}">
                  <a16:creationId xmlns:a16="http://schemas.microsoft.com/office/drawing/2014/main" id="{D53E17A7-BA70-426E-91AA-AAA944D67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1478"/>
              <a:ext cx="530" cy="401"/>
            </a:xfrm>
            <a:custGeom>
              <a:avLst/>
              <a:gdLst>
                <a:gd name="T0" fmla="*/ 873 w 413"/>
                <a:gd name="T1" fmla="*/ 751 h 293"/>
                <a:gd name="T2" fmla="*/ 542 w 413"/>
                <a:gd name="T3" fmla="*/ 489 h 293"/>
                <a:gd name="T4" fmla="*/ 0 w 413"/>
                <a:gd name="T5" fmla="*/ 0 h 293"/>
                <a:gd name="T6" fmla="*/ 408 w 413"/>
                <a:gd name="T7" fmla="*/ 326 h 293"/>
                <a:gd name="T8" fmla="*/ 873 w 413"/>
                <a:gd name="T9" fmla="*/ 751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3" h="293">
                  <a:moveTo>
                    <a:pt x="413" y="293"/>
                  </a:moveTo>
                  <a:cubicBezTo>
                    <a:pt x="413" y="293"/>
                    <a:pt x="297" y="235"/>
                    <a:pt x="256" y="191"/>
                  </a:cubicBezTo>
                  <a:cubicBezTo>
                    <a:pt x="215" y="147"/>
                    <a:pt x="82" y="31"/>
                    <a:pt x="0" y="0"/>
                  </a:cubicBezTo>
                  <a:cubicBezTo>
                    <a:pt x="0" y="0"/>
                    <a:pt x="98" y="28"/>
                    <a:pt x="193" y="127"/>
                  </a:cubicBezTo>
                  <a:cubicBezTo>
                    <a:pt x="288" y="226"/>
                    <a:pt x="413" y="293"/>
                    <a:pt x="413" y="2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1" name="Oval 210">
              <a:extLst>
                <a:ext uri="{FF2B5EF4-FFF2-40B4-BE49-F238E27FC236}">
                  <a16:creationId xmlns:a16="http://schemas.microsoft.com/office/drawing/2014/main" id="{C1D6213A-3923-482E-96A6-0B7DABF24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2" y="1270"/>
              <a:ext cx="22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512" name="Oval 211">
              <a:extLst>
                <a:ext uri="{FF2B5EF4-FFF2-40B4-BE49-F238E27FC236}">
                  <a16:creationId xmlns:a16="http://schemas.microsoft.com/office/drawing/2014/main" id="{42899653-D57C-4BD2-9D30-41C9CAA71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1270"/>
              <a:ext cx="15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513" name="Oval 212">
              <a:extLst>
                <a:ext uri="{FF2B5EF4-FFF2-40B4-BE49-F238E27FC236}">
                  <a16:creationId xmlns:a16="http://schemas.microsoft.com/office/drawing/2014/main" id="{5F3A32D1-2FA3-4E60-AC16-C1E1C78B0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1277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514" name="Oval 213">
              <a:extLst>
                <a:ext uri="{FF2B5EF4-FFF2-40B4-BE49-F238E27FC236}">
                  <a16:creationId xmlns:a16="http://schemas.microsoft.com/office/drawing/2014/main" id="{D6DD3BB5-7F08-4ABB-BDB5-104D55058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" y="1901"/>
              <a:ext cx="20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515" name="Oval 214">
              <a:extLst>
                <a:ext uri="{FF2B5EF4-FFF2-40B4-BE49-F238E27FC236}">
                  <a16:creationId xmlns:a16="http://schemas.microsoft.com/office/drawing/2014/main" id="{EED1EC08-D044-434A-B09F-0B90ED0F8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" y="1912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516" name="Oval 215">
              <a:extLst>
                <a:ext uri="{FF2B5EF4-FFF2-40B4-BE49-F238E27FC236}">
                  <a16:creationId xmlns:a16="http://schemas.microsoft.com/office/drawing/2014/main" id="{76C7AD1C-04D3-4E6C-AF27-30FFECB86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" y="1893"/>
              <a:ext cx="14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517" name="Oval 216">
              <a:extLst>
                <a:ext uri="{FF2B5EF4-FFF2-40B4-BE49-F238E27FC236}">
                  <a16:creationId xmlns:a16="http://schemas.microsoft.com/office/drawing/2014/main" id="{384948D7-659D-4DA4-A5A7-96BDACF10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883"/>
              <a:ext cx="23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518" name="Freeform 217">
              <a:extLst>
                <a:ext uri="{FF2B5EF4-FFF2-40B4-BE49-F238E27FC236}">
                  <a16:creationId xmlns:a16="http://schemas.microsoft.com/office/drawing/2014/main" id="{4D662D4A-78FF-4C87-B819-62E5E41A5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" y="1674"/>
              <a:ext cx="342" cy="609"/>
            </a:xfrm>
            <a:custGeom>
              <a:avLst/>
              <a:gdLst>
                <a:gd name="T0" fmla="*/ 0 w 266"/>
                <a:gd name="T1" fmla="*/ 0 h 445"/>
                <a:gd name="T2" fmla="*/ 174 w 266"/>
                <a:gd name="T3" fmla="*/ 1140 h 445"/>
                <a:gd name="T4" fmla="*/ 0 w 266"/>
                <a:gd name="T5" fmla="*/ 0 h 4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6" h="445">
                  <a:moveTo>
                    <a:pt x="0" y="0"/>
                  </a:moveTo>
                  <a:cubicBezTo>
                    <a:pt x="0" y="0"/>
                    <a:pt x="248" y="149"/>
                    <a:pt x="82" y="445"/>
                  </a:cubicBezTo>
                  <a:cubicBezTo>
                    <a:pt x="82" y="445"/>
                    <a:pt x="266" y="181"/>
                    <a:pt x="0" y="0"/>
                  </a:cubicBezTo>
                  <a:close/>
                </a:path>
              </a:pathLst>
            </a:custGeom>
            <a:solidFill>
              <a:srgbClr val="F2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Freeform 218">
              <a:extLst>
                <a:ext uri="{FF2B5EF4-FFF2-40B4-BE49-F238E27FC236}">
                  <a16:creationId xmlns:a16="http://schemas.microsoft.com/office/drawing/2014/main" id="{ECFD26B1-DF04-493D-888A-939C8D0CB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1539"/>
              <a:ext cx="480" cy="1128"/>
            </a:xfrm>
            <a:custGeom>
              <a:avLst/>
              <a:gdLst>
                <a:gd name="T0" fmla="*/ 791 w 374"/>
                <a:gd name="T1" fmla="*/ 70 h 824"/>
                <a:gd name="T2" fmla="*/ 655 w 374"/>
                <a:gd name="T3" fmla="*/ 21 h 824"/>
                <a:gd name="T4" fmla="*/ 517 w 374"/>
                <a:gd name="T5" fmla="*/ 193 h 824"/>
                <a:gd name="T6" fmla="*/ 228 w 374"/>
                <a:gd name="T7" fmla="*/ 583 h 824"/>
                <a:gd name="T8" fmla="*/ 10 w 374"/>
                <a:gd name="T9" fmla="*/ 843 h 824"/>
                <a:gd name="T10" fmla="*/ 210 w 374"/>
                <a:gd name="T11" fmla="*/ 1183 h 824"/>
                <a:gd name="T12" fmla="*/ 372 w 374"/>
                <a:gd name="T13" fmla="*/ 1595 h 824"/>
                <a:gd name="T14" fmla="*/ 472 w 374"/>
                <a:gd name="T15" fmla="*/ 1917 h 824"/>
                <a:gd name="T16" fmla="*/ 702 w 374"/>
                <a:gd name="T17" fmla="*/ 2067 h 824"/>
                <a:gd name="T18" fmla="*/ 723 w 374"/>
                <a:gd name="T19" fmla="*/ 1786 h 824"/>
                <a:gd name="T20" fmla="*/ 692 w 374"/>
                <a:gd name="T21" fmla="*/ 1454 h 824"/>
                <a:gd name="T22" fmla="*/ 791 w 374"/>
                <a:gd name="T23" fmla="*/ 78 h 8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4" h="824">
                  <a:moveTo>
                    <a:pt x="374" y="27"/>
                  </a:moveTo>
                  <a:cubicBezTo>
                    <a:pt x="353" y="20"/>
                    <a:pt x="335" y="0"/>
                    <a:pt x="309" y="8"/>
                  </a:cubicBezTo>
                  <a:cubicBezTo>
                    <a:pt x="285" y="16"/>
                    <a:pt x="260" y="56"/>
                    <a:pt x="245" y="75"/>
                  </a:cubicBezTo>
                  <a:cubicBezTo>
                    <a:pt x="205" y="126"/>
                    <a:pt x="165" y="194"/>
                    <a:pt x="108" y="227"/>
                  </a:cubicBezTo>
                  <a:cubicBezTo>
                    <a:pt x="64" y="252"/>
                    <a:pt x="9" y="269"/>
                    <a:pt x="5" y="329"/>
                  </a:cubicBezTo>
                  <a:cubicBezTo>
                    <a:pt x="0" y="396"/>
                    <a:pt x="60" y="423"/>
                    <a:pt x="100" y="461"/>
                  </a:cubicBezTo>
                  <a:cubicBezTo>
                    <a:pt x="142" y="501"/>
                    <a:pt x="166" y="567"/>
                    <a:pt x="176" y="622"/>
                  </a:cubicBezTo>
                  <a:cubicBezTo>
                    <a:pt x="183" y="666"/>
                    <a:pt x="185" y="718"/>
                    <a:pt x="224" y="747"/>
                  </a:cubicBezTo>
                  <a:cubicBezTo>
                    <a:pt x="245" y="763"/>
                    <a:pt x="307" y="824"/>
                    <a:pt x="332" y="806"/>
                  </a:cubicBezTo>
                  <a:cubicBezTo>
                    <a:pt x="357" y="787"/>
                    <a:pt x="346" y="721"/>
                    <a:pt x="342" y="696"/>
                  </a:cubicBezTo>
                  <a:cubicBezTo>
                    <a:pt x="334" y="653"/>
                    <a:pt x="332" y="610"/>
                    <a:pt x="327" y="567"/>
                  </a:cubicBezTo>
                  <a:cubicBezTo>
                    <a:pt x="303" y="383"/>
                    <a:pt x="374" y="212"/>
                    <a:pt x="374" y="31"/>
                  </a:cubicBezTo>
                </a:path>
              </a:pathLst>
            </a:custGeom>
            <a:solidFill>
              <a:srgbClr val="EE8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0" name="Freeform 219">
              <a:extLst>
                <a:ext uri="{FF2B5EF4-FFF2-40B4-BE49-F238E27FC236}">
                  <a16:creationId xmlns:a16="http://schemas.microsoft.com/office/drawing/2014/main" id="{76E56380-037D-4F03-98CE-F938EDBA0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" y="1501"/>
              <a:ext cx="472" cy="1166"/>
            </a:xfrm>
            <a:custGeom>
              <a:avLst/>
              <a:gdLst>
                <a:gd name="T0" fmla="*/ 448 w 368"/>
                <a:gd name="T1" fmla="*/ 193 h 852"/>
                <a:gd name="T2" fmla="*/ 231 w 368"/>
                <a:gd name="T3" fmla="*/ 26 h 852"/>
                <a:gd name="T4" fmla="*/ 54 w 368"/>
                <a:gd name="T5" fmla="*/ 123 h 852"/>
                <a:gd name="T6" fmla="*/ 95 w 368"/>
                <a:gd name="T7" fmla="*/ 550 h 852"/>
                <a:gd name="T8" fmla="*/ 122 w 368"/>
                <a:gd name="T9" fmla="*/ 1125 h 852"/>
                <a:gd name="T10" fmla="*/ 103 w 368"/>
                <a:gd name="T11" fmla="*/ 1683 h 852"/>
                <a:gd name="T12" fmla="*/ 81 w 368"/>
                <a:gd name="T13" fmla="*/ 2043 h 852"/>
                <a:gd name="T14" fmla="*/ 269 w 368"/>
                <a:gd name="T15" fmla="*/ 2043 h 852"/>
                <a:gd name="T16" fmla="*/ 469 w 368"/>
                <a:gd name="T17" fmla="*/ 1886 h 852"/>
                <a:gd name="T18" fmla="*/ 522 w 368"/>
                <a:gd name="T19" fmla="*/ 1626 h 852"/>
                <a:gd name="T20" fmla="*/ 563 w 368"/>
                <a:gd name="T21" fmla="*/ 1529 h 852"/>
                <a:gd name="T22" fmla="*/ 699 w 368"/>
                <a:gd name="T23" fmla="*/ 1271 h 852"/>
                <a:gd name="T24" fmla="*/ 738 w 368"/>
                <a:gd name="T25" fmla="*/ 738 h 852"/>
                <a:gd name="T26" fmla="*/ 460 w 368"/>
                <a:gd name="T27" fmla="*/ 193 h 8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8" h="852">
                  <a:moveTo>
                    <a:pt x="212" y="75"/>
                  </a:moveTo>
                  <a:cubicBezTo>
                    <a:pt x="199" y="43"/>
                    <a:pt x="140" y="18"/>
                    <a:pt x="109" y="10"/>
                  </a:cubicBezTo>
                  <a:cubicBezTo>
                    <a:pt x="74" y="0"/>
                    <a:pt x="44" y="13"/>
                    <a:pt x="26" y="48"/>
                  </a:cubicBezTo>
                  <a:cubicBezTo>
                    <a:pt x="0" y="102"/>
                    <a:pt x="35" y="161"/>
                    <a:pt x="45" y="215"/>
                  </a:cubicBezTo>
                  <a:cubicBezTo>
                    <a:pt x="59" y="291"/>
                    <a:pt x="57" y="363"/>
                    <a:pt x="58" y="439"/>
                  </a:cubicBezTo>
                  <a:cubicBezTo>
                    <a:pt x="58" y="512"/>
                    <a:pt x="51" y="585"/>
                    <a:pt x="48" y="657"/>
                  </a:cubicBezTo>
                  <a:cubicBezTo>
                    <a:pt x="46" y="699"/>
                    <a:pt x="32" y="756"/>
                    <a:pt x="38" y="797"/>
                  </a:cubicBezTo>
                  <a:cubicBezTo>
                    <a:pt x="47" y="852"/>
                    <a:pt x="95" y="819"/>
                    <a:pt x="128" y="797"/>
                  </a:cubicBezTo>
                  <a:cubicBezTo>
                    <a:pt x="157" y="778"/>
                    <a:pt x="201" y="764"/>
                    <a:pt x="222" y="736"/>
                  </a:cubicBezTo>
                  <a:cubicBezTo>
                    <a:pt x="242" y="709"/>
                    <a:pt x="236" y="665"/>
                    <a:pt x="247" y="634"/>
                  </a:cubicBezTo>
                  <a:cubicBezTo>
                    <a:pt x="252" y="620"/>
                    <a:pt x="260" y="608"/>
                    <a:pt x="267" y="596"/>
                  </a:cubicBezTo>
                  <a:cubicBezTo>
                    <a:pt x="286" y="561"/>
                    <a:pt x="313" y="531"/>
                    <a:pt x="331" y="496"/>
                  </a:cubicBezTo>
                  <a:cubicBezTo>
                    <a:pt x="362" y="434"/>
                    <a:pt x="368" y="352"/>
                    <a:pt x="349" y="288"/>
                  </a:cubicBezTo>
                  <a:cubicBezTo>
                    <a:pt x="327" y="214"/>
                    <a:pt x="264" y="130"/>
                    <a:pt x="218" y="75"/>
                  </a:cubicBezTo>
                </a:path>
              </a:pathLst>
            </a:custGeom>
            <a:solidFill>
              <a:srgbClr val="EE8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1" name="Freeform 220">
              <a:extLst>
                <a:ext uri="{FF2B5EF4-FFF2-40B4-BE49-F238E27FC236}">
                  <a16:creationId xmlns:a16="http://schemas.microsoft.com/office/drawing/2014/main" id="{9A6F0C63-A560-4A38-98A7-7BC5EE7CF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" y="1691"/>
              <a:ext cx="290" cy="671"/>
            </a:xfrm>
            <a:custGeom>
              <a:avLst/>
              <a:gdLst>
                <a:gd name="T0" fmla="*/ 456 w 226"/>
                <a:gd name="T1" fmla="*/ 148 h 490"/>
                <a:gd name="T2" fmla="*/ 379 w 226"/>
                <a:gd name="T3" fmla="*/ 529 h 490"/>
                <a:gd name="T4" fmla="*/ 366 w 226"/>
                <a:gd name="T5" fmla="*/ 1012 h 490"/>
                <a:gd name="T6" fmla="*/ 300 w 226"/>
                <a:gd name="T7" fmla="*/ 1197 h 490"/>
                <a:gd name="T8" fmla="*/ 122 w 226"/>
                <a:gd name="T9" fmla="*/ 857 h 490"/>
                <a:gd name="T10" fmla="*/ 15 w 226"/>
                <a:gd name="T11" fmla="*/ 578 h 490"/>
                <a:gd name="T12" fmla="*/ 157 w 226"/>
                <a:gd name="T13" fmla="*/ 299 h 490"/>
                <a:gd name="T14" fmla="*/ 456 w 226"/>
                <a:gd name="T15" fmla="*/ 141 h 4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6" h="490">
                  <a:moveTo>
                    <a:pt x="216" y="58"/>
                  </a:moveTo>
                  <a:cubicBezTo>
                    <a:pt x="221" y="103"/>
                    <a:pt x="188" y="161"/>
                    <a:pt x="179" y="206"/>
                  </a:cubicBezTo>
                  <a:cubicBezTo>
                    <a:pt x="168" y="267"/>
                    <a:pt x="167" y="332"/>
                    <a:pt x="173" y="394"/>
                  </a:cubicBezTo>
                  <a:cubicBezTo>
                    <a:pt x="176" y="419"/>
                    <a:pt x="185" y="490"/>
                    <a:pt x="142" y="466"/>
                  </a:cubicBezTo>
                  <a:cubicBezTo>
                    <a:pt x="107" y="447"/>
                    <a:pt x="80" y="366"/>
                    <a:pt x="58" y="334"/>
                  </a:cubicBezTo>
                  <a:cubicBezTo>
                    <a:pt x="34" y="299"/>
                    <a:pt x="0" y="272"/>
                    <a:pt x="7" y="225"/>
                  </a:cubicBezTo>
                  <a:cubicBezTo>
                    <a:pt x="13" y="188"/>
                    <a:pt x="47" y="140"/>
                    <a:pt x="74" y="116"/>
                  </a:cubicBezTo>
                  <a:cubicBezTo>
                    <a:pt x="89" y="102"/>
                    <a:pt x="226" y="0"/>
                    <a:pt x="216" y="55"/>
                  </a:cubicBezTo>
                </a:path>
              </a:pathLst>
            </a:custGeom>
            <a:solidFill>
              <a:srgbClr val="EE9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2" name="Freeform 221">
              <a:extLst>
                <a:ext uri="{FF2B5EF4-FFF2-40B4-BE49-F238E27FC236}">
                  <a16:creationId xmlns:a16="http://schemas.microsoft.com/office/drawing/2014/main" id="{702B2592-F0C5-462A-BF8C-7D724829B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1653"/>
              <a:ext cx="296" cy="654"/>
            </a:xfrm>
            <a:custGeom>
              <a:avLst/>
              <a:gdLst>
                <a:gd name="T0" fmla="*/ 58 w 231"/>
                <a:gd name="T1" fmla="*/ 146 h 478"/>
                <a:gd name="T2" fmla="*/ 169 w 231"/>
                <a:gd name="T3" fmla="*/ 614 h 478"/>
                <a:gd name="T4" fmla="*/ 150 w 231"/>
                <a:gd name="T5" fmla="*/ 1092 h 478"/>
                <a:gd name="T6" fmla="*/ 374 w 231"/>
                <a:gd name="T7" fmla="*/ 1051 h 478"/>
                <a:gd name="T8" fmla="*/ 484 w 231"/>
                <a:gd name="T9" fmla="*/ 605 h 478"/>
                <a:gd name="T10" fmla="*/ 268 w 231"/>
                <a:gd name="T11" fmla="*/ 97 h 478"/>
                <a:gd name="T12" fmla="*/ 65 w 231"/>
                <a:gd name="T13" fmla="*/ 161 h 4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1" h="478">
                  <a:moveTo>
                    <a:pt x="27" y="57"/>
                  </a:moveTo>
                  <a:cubicBezTo>
                    <a:pt x="65" y="111"/>
                    <a:pt x="74" y="176"/>
                    <a:pt x="80" y="240"/>
                  </a:cubicBezTo>
                  <a:cubicBezTo>
                    <a:pt x="85" y="294"/>
                    <a:pt x="50" y="377"/>
                    <a:pt x="71" y="426"/>
                  </a:cubicBezTo>
                  <a:cubicBezTo>
                    <a:pt x="94" y="478"/>
                    <a:pt x="152" y="439"/>
                    <a:pt x="178" y="410"/>
                  </a:cubicBezTo>
                  <a:cubicBezTo>
                    <a:pt x="217" y="364"/>
                    <a:pt x="231" y="295"/>
                    <a:pt x="230" y="236"/>
                  </a:cubicBezTo>
                  <a:cubicBezTo>
                    <a:pt x="228" y="162"/>
                    <a:pt x="190" y="79"/>
                    <a:pt x="127" y="38"/>
                  </a:cubicBezTo>
                  <a:cubicBezTo>
                    <a:pt x="103" y="23"/>
                    <a:pt x="0" y="0"/>
                    <a:pt x="31" y="63"/>
                  </a:cubicBezTo>
                </a:path>
              </a:pathLst>
            </a:custGeom>
            <a:solidFill>
              <a:srgbClr val="EE9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3" name="Freeform 222">
              <a:extLst>
                <a:ext uri="{FF2B5EF4-FFF2-40B4-BE49-F238E27FC236}">
                  <a16:creationId xmlns:a16="http://schemas.microsoft.com/office/drawing/2014/main" id="{CEBD2DDB-B1DC-457C-B0CE-3F682DAA5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1732"/>
              <a:ext cx="50" cy="837"/>
            </a:xfrm>
            <a:custGeom>
              <a:avLst/>
              <a:gdLst>
                <a:gd name="T0" fmla="*/ 82 w 39"/>
                <a:gd name="T1" fmla="*/ 0 h 611"/>
                <a:gd name="T2" fmla="*/ 82 w 39"/>
                <a:gd name="T3" fmla="*/ 1571 h 611"/>
                <a:gd name="T4" fmla="*/ 82 w 39"/>
                <a:gd name="T5" fmla="*/ 0 h 6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611">
                  <a:moveTo>
                    <a:pt x="39" y="0"/>
                  </a:moveTo>
                  <a:cubicBezTo>
                    <a:pt x="39" y="0"/>
                    <a:pt x="39" y="494"/>
                    <a:pt x="39" y="611"/>
                  </a:cubicBezTo>
                  <a:cubicBezTo>
                    <a:pt x="39" y="611"/>
                    <a:pt x="0" y="240"/>
                    <a:pt x="39" y="0"/>
                  </a:cubicBezTo>
                  <a:close/>
                </a:path>
              </a:pathLst>
            </a:custGeom>
            <a:solidFill>
              <a:srgbClr val="F2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4" name="Freeform 223">
              <a:extLst>
                <a:ext uri="{FF2B5EF4-FFF2-40B4-BE49-F238E27FC236}">
                  <a16:creationId xmlns:a16="http://schemas.microsoft.com/office/drawing/2014/main" id="{BE07CA68-DA8E-4F6B-B42E-6CEFE2536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" y="1717"/>
              <a:ext cx="71" cy="853"/>
            </a:xfrm>
            <a:custGeom>
              <a:avLst/>
              <a:gdLst>
                <a:gd name="T0" fmla="*/ 0 w 56"/>
                <a:gd name="T1" fmla="*/ 0 h 623"/>
                <a:gd name="T2" fmla="*/ 16 w 56"/>
                <a:gd name="T3" fmla="*/ 1599 h 623"/>
                <a:gd name="T4" fmla="*/ 0 w 56"/>
                <a:gd name="T5" fmla="*/ 0 h 6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623">
                  <a:moveTo>
                    <a:pt x="0" y="0"/>
                  </a:moveTo>
                  <a:cubicBezTo>
                    <a:pt x="0" y="0"/>
                    <a:pt x="18" y="550"/>
                    <a:pt x="8" y="623"/>
                  </a:cubicBezTo>
                  <a:cubicBezTo>
                    <a:pt x="8" y="623"/>
                    <a:pt x="56" y="227"/>
                    <a:pt x="0" y="0"/>
                  </a:cubicBezTo>
                  <a:close/>
                </a:path>
              </a:pathLst>
            </a:custGeom>
            <a:solidFill>
              <a:srgbClr val="F2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5" name="Freeform 224">
              <a:extLst>
                <a:ext uri="{FF2B5EF4-FFF2-40B4-BE49-F238E27FC236}">
                  <a16:creationId xmlns:a16="http://schemas.microsoft.com/office/drawing/2014/main" id="{729CB8C4-7D8B-40CB-93E5-B7E1B8CD7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816"/>
              <a:ext cx="18" cy="595"/>
            </a:xfrm>
            <a:custGeom>
              <a:avLst/>
              <a:gdLst>
                <a:gd name="T0" fmla="*/ 30 w 14"/>
                <a:gd name="T1" fmla="*/ 0 h 435"/>
                <a:gd name="T2" fmla="*/ 22 w 14"/>
                <a:gd name="T3" fmla="*/ 1113 h 435"/>
                <a:gd name="T4" fmla="*/ 30 w 14"/>
                <a:gd name="T5" fmla="*/ 0 h 4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435">
                  <a:moveTo>
                    <a:pt x="14" y="0"/>
                  </a:moveTo>
                  <a:cubicBezTo>
                    <a:pt x="14" y="0"/>
                    <a:pt x="2" y="304"/>
                    <a:pt x="10" y="435"/>
                  </a:cubicBezTo>
                  <a:cubicBezTo>
                    <a:pt x="10" y="435"/>
                    <a:pt x="0" y="103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6" name="Freeform 225">
              <a:extLst>
                <a:ext uri="{FF2B5EF4-FFF2-40B4-BE49-F238E27FC236}">
                  <a16:creationId xmlns:a16="http://schemas.microsoft.com/office/drawing/2014/main" id="{0E041E63-522D-454A-AE9B-F341AE371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1842"/>
              <a:ext cx="19" cy="511"/>
            </a:xfrm>
            <a:custGeom>
              <a:avLst/>
              <a:gdLst>
                <a:gd name="T0" fmla="*/ 0 w 15"/>
                <a:gd name="T1" fmla="*/ 0 h 373"/>
                <a:gd name="T2" fmla="*/ 6 w 15"/>
                <a:gd name="T3" fmla="*/ 959 h 373"/>
                <a:gd name="T4" fmla="*/ 0 w 15"/>
                <a:gd name="T5" fmla="*/ 0 h 3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373">
                  <a:moveTo>
                    <a:pt x="0" y="0"/>
                  </a:moveTo>
                  <a:cubicBezTo>
                    <a:pt x="0" y="0"/>
                    <a:pt x="10" y="293"/>
                    <a:pt x="3" y="373"/>
                  </a:cubicBezTo>
                  <a:cubicBezTo>
                    <a:pt x="3" y="373"/>
                    <a:pt x="15" y="14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7" name="Oval 226">
              <a:extLst>
                <a:ext uri="{FF2B5EF4-FFF2-40B4-BE49-F238E27FC236}">
                  <a16:creationId xmlns:a16="http://schemas.microsoft.com/office/drawing/2014/main" id="{67056E97-3536-4273-9A72-06E4D8236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80"/>
              <a:ext cx="10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528" name="Oval 227">
              <a:extLst>
                <a:ext uri="{FF2B5EF4-FFF2-40B4-BE49-F238E27FC236}">
                  <a16:creationId xmlns:a16="http://schemas.microsoft.com/office/drawing/2014/main" id="{11B38EB5-2DB3-480A-B3D1-689C9C8A4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" y="1756"/>
              <a:ext cx="5" cy="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529" name="Oval 228">
              <a:extLst>
                <a:ext uri="{FF2B5EF4-FFF2-40B4-BE49-F238E27FC236}">
                  <a16:creationId xmlns:a16="http://schemas.microsoft.com/office/drawing/2014/main" id="{0C752D62-166E-4BC5-99F4-0F4FD7888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" y="1813"/>
              <a:ext cx="13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530" name="Oval 229">
              <a:extLst>
                <a:ext uri="{FF2B5EF4-FFF2-40B4-BE49-F238E27FC236}">
                  <a16:creationId xmlns:a16="http://schemas.microsoft.com/office/drawing/2014/main" id="{00E9737C-0235-4C8C-ACBF-D1916C1E0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" y="1794"/>
              <a:ext cx="9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18531" name="Freeform 230">
              <a:extLst>
                <a:ext uri="{FF2B5EF4-FFF2-40B4-BE49-F238E27FC236}">
                  <a16:creationId xmlns:a16="http://schemas.microsoft.com/office/drawing/2014/main" id="{9EFF1A49-A310-4B3B-A6AD-001E3BEEE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2718"/>
              <a:ext cx="84" cy="88"/>
            </a:xfrm>
            <a:custGeom>
              <a:avLst/>
              <a:gdLst>
                <a:gd name="T0" fmla="*/ 0 w 66"/>
                <a:gd name="T1" fmla="*/ 157 h 64"/>
                <a:gd name="T2" fmla="*/ 31 w 66"/>
                <a:gd name="T3" fmla="*/ 95 h 64"/>
                <a:gd name="T4" fmla="*/ 50 w 66"/>
                <a:gd name="T5" fmla="*/ 40 h 64"/>
                <a:gd name="T6" fmla="*/ 66 w 66"/>
                <a:gd name="T7" fmla="*/ 19 h 64"/>
                <a:gd name="T8" fmla="*/ 78 w 66"/>
                <a:gd name="T9" fmla="*/ 40 h 64"/>
                <a:gd name="T10" fmla="*/ 95 w 66"/>
                <a:gd name="T11" fmla="*/ 14 h 64"/>
                <a:gd name="T12" fmla="*/ 107 w 66"/>
                <a:gd name="T13" fmla="*/ 36 h 64"/>
                <a:gd name="T14" fmla="*/ 126 w 66"/>
                <a:gd name="T15" fmla="*/ 21 h 64"/>
                <a:gd name="T16" fmla="*/ 131 w 66"/>
                <a:gd name="T17" fmla="*/ 120 h 64"/>
                <a:gd name="T18" fmla="*/ 130 w 66"/>
                <a:gd name="T19" fmla="*/ 160 h 64"/>
                <a:gd name="T20" fmla="*/ 103 w 66"/>
                <a:gd name="T21" fmla="*/ 157 h 64"/>
                <a:gd name="T22" fmla="*/ 0 w 66"/>
                <a:gd name="T23" fmla="*/ 157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64">
                  <a:moveTo>
                    <a:pt x="0" y="60"/>
                  </a:moveTo>
                  <a:cubicBezTo>
                    <a:pt x="4" y="52"/>
                    <a:pt x="11" y="45"/>
                    <a:pt x="15" y="36"/>
                  </a:cubicBezTo>
                  <a:cubicBezTo>
                    <a:pt x="19" y="29"/>
                    <a:pt x="22" y="22"/>
                    <a:pt x="24" y="15"/>
                  </a:cubicBezTo>
                  <a:cubicBezTo>
                    <a:pt x="26" y="7"/>
                    <a:pt x="25" y="0"/>
                    <a:pt x="32" y="7"/>
                  </a:cubicBezTo>
                  <a:cubicBezTo>
                    <a:pt x="34" y="9"/>
                    <a:pt x="35" y="16"/>
                    <a:pt x="38" y="15"/>
                  </a:cubicBezTo>
                  <a:cubicBezTo>
                    <a:pt x="42" y="15"/>
                    <a:pt x="43" y="7"/>
                    <a:pt x="46" y="5"/>
                  </a:cubicBezTo>
                  <a:cubicBezTo>
                    <a:pt x="48" y="8"/>
                    <a:pt x="49" y="11"/>
                    <a:pt x="52" y="14"/>
                  </a:cubicBezTo>
                  <a:cubicBezTo>
                    <a:pt x="55" y="11"/>
                    <a:pt x="56" y="6"/>
                    <a:pt x="61" y="8"/>
                  </a:cubicBezTo>
                  <a:cubicBezTo>
                    <a:pt x="62" y="21"/>
                    <a:pt x="63" y="33"/>
                    <a:pt x="64" y="46"/>
                  </a:cubicBezTo>
                  <a:cubicBezTo>
                    <a:pt x="64" y="49"/>
                    <a:pt x="66" y="58"/>
                    <a:pt x="63" y="61"/>
                  </a:cubicBezTo>
                  <a:cubicBezTo>
                    <a:pt x="60" y="64"/>
                    <a:pt x="54" y="60"/>
                    <a:pt x="50" y="60"/>
                  </a:cubicBezTo>
                  <a:cubicBezTo>
                    <a:pt x="34" y="58"/>
                    <a:pt x="13" y="58"/>
                    <a:pt x="0" y="60"/>
                  </a:cubicBezTo>
                </a:path>
              </a:pathLst>
            </a:custGeom>
            <a:solidFill>
              <a:srgbClr val="F7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Freeform 231">
              <a:extLst>
                <a:ext uri="{FF2B5EF4-FFF2-40B4-BE49-F238E27FC236}">
                  <a16:creationId xmlns:a16="http://schemas.microsoft.com/office/drawing/2014/main" id="{93408853-9CED-4E58-A470-ADA0A5670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2724"/>
              <a:ext cx="75" cy="80"/>
            </a:xfrm>
            <a:custGeom>
              <a:avLst/>
              <a:gdLst>
                <a:gd name="T0" fmla="*/ 8 w 58"/>
                <a:gd name="T1" fmla="*/ 146 h 59"/>
                <a:gd name="T2" fmla="*/ 13 w 58"/>
                <a:gd name="T3" fmla="*/ 62 h 59"/>
                <a:gd name="T4" fmla="*/ 8 w 58"/>
                <a:gd name="T5" fmla="*/ 7 h 59"/>
                <a:gd name="T6" fmla="*/ 41 w 58"/>
                <a:gd name="T7" fmla="*/ 35 h 59"/>
                <a:gd name="T8" fmla="*/ 50 w 58"/>
                <a:gd name="T9" fmla="*/ 12 h 59"/>
                <a:gd name="T10" fmla="*/ 65 w 58"/>
                <a:gd name="T11" fmla="*/ 30 h 59"/>
                <a:gd name="T12" fmla="*/ 75 w 58"/>
                <a:gd name="T13" fmla="*/ 7 h 59"/>
                <a:gd name="T14" fmla="*/ 96 w 58"/>
                <a:gd name="T15" fmla="*/ 0 h 59"/>
                <a:gd name="T16" fmla="*/ 125 w 58"/>
                <a:gd name="T17" fmla="*/ 118 h 59"/>
                <a:gd name="T18" fmla="*/ 97 w 58"/>
                <a:gd name="T19" fmla="*/ 130 h 59"/>
                <a:gd name="T20" fmla="*/ 63 w 58"/>
                <a:gd name="T21" fmla="*/ 140 h 59"/>
                <a:gd name="T22" fmla="*/ 5 w 58"/>
                <a:gd name="T23" fmla="*/ 140 h 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" h="59">
                  <a:moveTo>
                    <a:pt x="4" y="59"/>
                  </a:moveTo>
                  <a:cubicBezTo>
                    <a:pt x="0" y="50"/>
                    <a:pt x="8" y="36"/>
                    <a:pt x="6" y="25"/>
                  </a:cubicBezTo>
                  <a:cubicBezTo>
                    <a:pt x="5" y="18"/>
                    <a:pt x="2" y="11"/>
                    <a:pt x="4" y="3"/>
                  </a:cubicBezTo>
                  <a:cubicBezTo>
                    <a:pt x="9" y="7"/>
                    <a:pt x="13" y="20"/>
                    <a:pt x="19" y="14"/>
                  </a:cubicBezTo>
                  <a:cubicBezTo>
                    <a:pt x="21" y="12"/>
                    <a:pt x="19" y="6"/>
                    <a:pt x="23" y="5"/>
                  </a:cubicBezTo>
                  <a:cubicBezTo>
                    <a:pt x="25" y="5"/>
                    <a:pt x="28" y="11"/>
                    <a:pt x="30" y="12"/>
                  </a:cubicBezTo>
                  <a:cubicBezTo>
                    <a:pt x="32" y="10"/>
                    <a:pt x="33" y="6"/>
                    <a:pt x="35" y="3"/>
                  </a:cubicBezTo>
                  <a:cubicBezTo>
                    <a:pt x="39" y="5"/>
                    <a:pt x="43" y="5"/>
                    <a:pt x="44" y="0"/>
                  </a:cubicBezTo>
                  <a:cubicBezTo>
                    <a:pt x="47" y="16"/>
                    <a:pt x="54" y="31"/>
                    <a:pt x="58" y="47"/>
                  </a:cubicBezTo>
                  <a:cubicBezTo>
                    <a:pt x="53" y="47"/>
                    <a:pt x="49" y="51"/>
                    <a:pt x="45" y="52"/>
                  </a:cubicBezTo>
                  <a:cubicBezTo>
                    <a:pt x="39" y="54"/>
                    <a:pt x="34" y="55"/>
                    <a:pt x="29" y="56"/>
                  </a:cubicBezTo>
                  <a:cubicBezTo>
                    <a:pt x="20" y="58"/>
                    <a:pt x="10" y="59"/>
                    <a:pt x="2" y="56"/>
                  </a:cubicBezTo>
                </a:path>
              </a:pathLst>
            </a:custGeom>
            <a:solidFill>
              <a:srgbClr val="F7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Freeform 232">
              <a:extLst>
                <a:ext uri="{FF2B5EF4-FFF2-40B4-BE49-F238E27FC236}">
                  <a16:creationId xmlns:a16="http://schemas.microsoft.com/office/drawing/2014/main" id="{4B1E1049-334A-4056-9579-88BA6FDA4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1531"/>
              <a:ext cx="54" cy="62"/>
            </a:xfrm>
            <a:custGeom>
              <a:avLst/>
              <a:gdLst>
                <a:gd name="T0" fmla="*/ 10 w 42"/>
                <a:gd name="T1" fmla="*/ 0 h 45"/>
                <a:gd name="T2" fmla="*/ 8 w 42"/>
                <a:gd name="T3" fmla="*/ 61 h 45"/>
                <a:gd name="T4" fmla="*/ 8 w 42"/>
                <a:gd name="T5" fmla="*/ 117 h 45"/>
                <a:gd name="T6" fmla="*/ 28 w 42"/>
                <a:gd name="T7" fmla="*/ 62 h 45"/>
                <a:gd name="T8" fmla="*/ 35 w 42"/>
                <a:gd name="T9" fmla="*/ 84 h 45"/>
                <a:gd name="T10" fmla="*/ 45 w 42"/>
                <a:gd name="T11" fmla="*/ 61 h 45"/>
                <a:gd name="T12" fmla="*/ 53 w 42"/>
                <a:gd name="T13" fmla="*/ 81 h 45"/>
                <a:gd name="T14" fmla="*/ 58 w 42"/>
                <a:gd name="T15" fmla="*/ 69 h 45"/>
                <a:gd name="T16" fmla="*/ 76 w 42"/>
                <a:gd name="T17" fmla="*/ 70 h 45"/>
                <a:gd name="T18" fmla="*/ 82 w 42"/>
                <a:gd name="T19" fmla="*/ 96 h 45"/>
                <a:gd name="T20" fmla="*/ 85 w 42"/>
                <a:gd name="T21" fmla="*/ 47 h 45"/>
                <a:gd name="T22" fmla="*/ 85 w 42"/>
                <a:gd name="T23" fmla="*/ 15 h 45"/>
                <a:gd name="T24" fmla="*/ 45 w 42"/>
                <a:gd name="T25" fmla="*/ 14 h 45"/>
                <a:gd name="T26" fmla="*/ 13 w 42"/>
                <a:gd name="T27" fmla="*/ 6 h 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" h="45">
                  <a:moveTo>
                    <a:pt x="5" y="0"/>
                  </a:moveTo>
                  <a:cubicBezTo>
                    <a:pt x="5" y="7"/>
                    <a:pt x="4" y="15"/>
                    <a:pt x="4" y="23"/>
                  </a:cubicBezTo>
                  <a:cubicBezTo>
                    <a:pt x="4" y="28"/>
                    <a:pt x="0" y="41"/>
                    <a:pt x="4" y="45"/>
                  </a:cubicBezTo>
                  <a:cubicBezTo>
                    <a:pt x="9" y="40"/>
                    <a:pt x="7" y="30"/>
                    <a:pt x="13" y="24"/>
                  </a:cubicBezTo>
                  <a:cubicBezTo>
                    <a:pt x="14" y="27"/>
                    <a:pt x="15" y="29"/>
                    <a:pt x="16" y="32"/>
                  </a:cubicBezTo>
                  <a:cubicBezTo>
                    <a:pt x="18" y="30"/>
                    <a:pt x="19" y="26"/>
                    <a:pt x="21" y="23"/>
                  </a:cubicBezTo>
                  <a:cubicBezTo>
                    <a:pt x="22" y="26"/>
                    <a:pt x="23" y="29"/>
                    <a:pt x="25" y="31"/>
                  </a:cubicBezTo>
                  <a:cubicBezTo>
                    <a:pt x="26" y="29"/>
                    <a:pt x="27" y="28"/>
                    <a:pt x="27" y="26"/>
                  </a:cubicBezTo>
                  <a:cubicBezTo>
                    <a:pt x="31" y="34"/>
                    <a:pt x="33" y="35"/>
                    <a:pt x="36" y="27"/>
                  </a:cubicBezTo>
                  <a:cubicBezTo>
                    <a:pt x="37" y="30"/>
                    <a:pt x="38" y="34"/>
                    <a:pt x="39" y="37"/>
                  </a:cubicBezTo>
                  <a:cubicBezTo>
                    <a:pt x="41" y="31"/>
                    <a:pt x="40" y="24"/>
                    <a:pt x="40" y="18"/>
                  </a:cubicBezTo>
                  <a:cubicBezTo>
                    <a:pt x="40" y="14"/>
                    <a:pt x="42" y="9"/>
                    <a:pt x="40" y="6"/>
                  </a:cubicBezTo>
                  <a:cubicBezTo>
                    <a:pt x="34" y="5"/>
                    <a:pt x="28" y="6"/>
                    <a:pt x="21" y="5"/>
                  </a:cubicBezTo>
                  <a:cubicBezTo>
                    <a:pt x="19" y="5"/>
                    <a:pt x="7" y="3"/>
                    <a:pt x="6" y="2"/>
                  </a:cubicBezTo>
                </a:path>
              </a:pathLst>
            </a:custGeom>
            <a:solidFill>
              <a:srgbClr val="F7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Freeform 233">
              <a:extLst>
                <a:ext uri="{FF2B5EF4-FFF2-40B4-BE49-F238E27FC236}">
                  <a16:creationId xmlns:a16="http://schemas.microsoft.com/office/drawing/2014/main" id="{264C764D-F0FC-41D5-B587-1997DD751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1528"/>
              <a:ext cx="50" cy="66"/>
            </a:xfrm>
            <a:custGeom>
              <a:avLst/>
              <a:gdLst>
                <a:gd name="T0" fmla="*/ 0 w 39"/>
                <a:gd name="T1" fmla="*/ 21 h 48"/>
                <a:gd name="T2" fmla="*/ 5 w 39"/>
                <a:gd name="T3" fmla="*/ 84 h 48"/>
                <a:gd name="T4" fmla="*/ 6 w 39"/>
                <a:gd name="T5" fmla="*/ 105 h 48"/>
                <a:gd name="T6" fmla="*/ 17 w 39"/>
                <a:gd name="T7" fmla="*/ 77 h 48"/>
                <a:gd name="T8" fmla="*/ 28 w 39"/>
                <a:gd name="T9" fmla="*/ 95 h 48"/>
                <a:gd name="T10" fmla="*/ 35 w 39"/>
                <a:gd name="T11" fmla="*/ 76 h 48"/>
                <a:gd name="T12" fmla="*/ 46 w 39"/>
                <a:gd name="T13" fmla="*/ 85 h 48"/>
                <a:gd name="T14" fmla="*/ 59 w 39"/>
                <a:gd name="T15" fmla="*/ 54 h 48"/>
                <a:gd name="T16" fmla="*/ 72 w 39"/>
                <a:gd name="T17" fmla="*/ 125 h 48"/>
                <a:gd name="T18" fmla="*/ 82 w 39"/>
                <a:gd name="T19" fmla="*/ 41 h 48"/>
                <a:gd name="T20" fmla="*/ 81 w 39"/>
                <a:gd name="T21" fmla="*/ 1 h 48"/>
                <a:gd name="T22" fmla="*/ 45 w 39"/>
                <a:gd name="T23" fmla="*/ 19 h 48"/>
                <a:gd name="T24" fmla="*/ 6 w 39"/>
                <a:gd name="T25" fmla="*/ 21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48">
                  <a:moveTo>
                    <a:pt x="0" y="8"/>
                  </a:moveTo>
                  <a:cubicBezTo>
                    <a:pt x="2" y="16"/>
                    <a:pt x="2" y="24"/>
                    <a:pt x="2" y="32"/>
                  </a:cubicBezTo>
                  <a:cubicBezTo>
                    <a:pt x="2" y="34"/>
                    <a:pt x="1" y="39"/>
                    <a:pt x="3" y="40"/>
                  </a:cubicBezTo>
                  <a:cubicBezTo>
                    <a:pt x="7" y="43"/>
                    <a:pt x="7" y="32"/>
                    <a:pt x="8" y="30"/>
                  </a:cubicBezTo>
                  <a:cubicBezTo>
                    <a:pt x="10" y="31"/>
                    <a:pt x="11" y="36"/>
                    <a:pt x="13" y="36"/>
                  </a:cubicBezTo>
                  <a:cubicBezTo>
                    <a:pt x="15" y="36"/>
                    <a:pt x="16" y="31"/>
                    <a:pt x="16" y="29"/>
                  </a:cubicBezTo>
                  <a:cubicBezTo>
                    <a:pt x="18" y="31"/>
                    <a:pt x="19" y="35"/>
                    <a:pt x="22" y="33"/>
                  </a:cubicBezTo>
                  <a:cubicBezTo>
                    <a:pt x="24" y="33"/>
                    <a:pt x="27" y="23"/>
                    <a:pt x="28" y="20"/>
                  </a:cubicBezTo>
                  <a:cubicBezTo>
                    <a:pt x="35" y="27"/>
                    <a:pt x="29" y="41"/>
                    <a:pt x="34" y="48"/>
                  </a:cubicBezTo>
                  <a:cubicBezTo>
                    <a:pt x="39" y="41"/>
                    <a:pt x="38" y="25"/>
                    <a:pt x="39" y="16"/>
                  </a:cubicBezTo>
                  <a:cubicBezTo>
                    <a:pt x="39" y="10"/>
                    <a:pt x="39" y="6"/>
                    <a:pt x="38" y="1"/>
                  </a:cubicBezTo>
                  <a:cubicBezTo>
                    <a:pt x="33" y="0"/>
                    <a:pt x="26" y="6"/>
                    <a:pt x="21" y="7"/>
                  </a:cubicBezTo>
                  <a:cubicBezTo>
                    <a:pt x="15" y="8"/>
                    <a:pt x="9" y="8"/>
                    <a:pt x="3" y="8"/>
                  </a:cubicBezTo>
                </a:path>
              </a:pathLst>
            </a:custGeom>
            <a:solidFill>
              <a:srgbClr val="F7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" name="Freeform 234">
              <a:extLst>
                <a:ext uri="{FF2B5EF4-FFF2-40B4-BE49-F238E27FC236}">
                  <a16:creationId xmlns:a16="http://schemas.microsoft.com/office/drawing/2014/main" id="{CA188319-2E08-4C9C-AB5B-39A760D8D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1639"/>
              <a:ext cx="29" cy="996"/>
            </a:xfrm>
            <a:custGeom>
              <a:avLst/>
              <a:gdLst>
                <a:gd name="T0" fmla="*/ 47 w 23"/>
                <a:gd name="T1" fmla="*/ 0 h 727"/>
                <a:gd name="T2" fmla="*/ 47 w 23"/>
                <a:gd name="T3" fmla="*/ 1870 h 727"/>
                <a:gd name="T4" fmla="*/ 47 w 23"/>
                <a:gd name="T5" fmla="*/ 0 h 7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727">
                  <a:moveTo>
                    <a:pt x="23" y="0"/>
                  </a:moveTo>
                  <a:cubicBezTo>
                    <a:pt x="23" y="0"/>
                    <a:pt x="12" y="596"/>
                    <a:pt x="23" y="727"/>
                  </a:cubicBezTo>
                  <a:cubicBezTo>
                    <a:pt x="23" y="727"/>
                    <a:pt x="0" y="289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" name="Freeform 235">
              <a:extLst>
                <a:ext uri="{FF2B5EF4-FFF2-40B4-BE49-F238E27FC236}">
                  <a16:creationId xmlns:a16="http://schemas.microsoft.com/office/drawing/2014/main" id="{5DDB84B9-88C9-4D6D-9765-E2378E155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1657"/>
              <a:ext cx="46" cy="983"/>
            </a:xfrm>
            <a:custGeom>
              <a:avLst/>
              <a:gdLst>
                <a:gd name="T0" fmla="*/ 8 w 36"/>
                <a:gd name="T1" fmla="*/ 0 h 718"/>
                <a:gd name="T2" fmla="*/ 0 w 36"/>
                <a:gd name="T3" fmla="*/ 1843 h 718"/>
                <a:gd name="T4" fmla="*/ 8 w 36"/>
                <a:gd name="T5" fmla="*/ 0 h 7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718">
                  <a:moveTo>
                    <a:pt x="4" y="0"/>
                  </a:moveTo>
                  <a:cubicBezTo>
                    <a:pt x="4" y="0"/>
                    <a:pt x="16" y="616"/>
                    <a:pt x="0" y="718"/>
                  </a:cubicBezTo>
                  <a:cubicBezTo>
                    <a:pt x="0" y="718"/>
                    <a:pt x="36" y="29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" name="Freeform 236">
              <a:extLst>
                <a:ext uri="{FF2B5EF4-FFF2-40B4-BE49-F238E27FC236}">
                  <a16:creationId xmlns:a16="http://schemas.microsoft.com/office/drawing/2014/main" id="{F7305EA4-6C3E-4D7B-87F9-41B3FE0D3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" y="1663"/>
              <a:ext cx="35" cy="1014"/>
            </a:xfrm>
            <a:custGeom>
              <a:avLst/>
              <a:gdLst>
                <a:gd name="T0" fmla="*/ 45 w 27"/>
                <a:gd name="T1" fmla="*/ 0 h 741"/>
                <a:gd name="T2" fmla="*/ 58 w 27"/>
                <a:gd name="T3" fmla="*/ 1899 h 741"/>
                <a:gd name="T4" fmla="*/ 45 w 27"/>
                <a:gd name="T5" fmla="*/ 0 h 7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741">
                  <a:moveTo>
                    <a:pt x="21" y="0"/>
                  </a:moveTo>
                  <a:cubicBezTo>
                    <a:pt x="21" y="0"/>
                    <a:pt x="15" y="657"/>
                    <a:pt x="27" y="741"/>
                  </a:cubicBezTo>
                  <a:cubicBezTo>
                    <a:pt x="27" y="741"/>
                    <a:pt x="0" y="24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" name="Freeform 237">
              <a:extLst>
                <a:ext uri="{FF2B5EF4-FFF2-40B4-BE49-F238E27FC236}">
                  <a16:creationId xmlns:a16="http://schemas.microsoft.com/office/drawing/2014/main" id="{2C969882-144E-4268-AE48-47F9DA2BB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" y="1652"/>
              <a:ext cx="43" cy="978"/>
            </a:xfrm>
            <a:custGeom>
              <a:avLst/>
              <a:gdLst>
                <a:gd name="T0" fmla="*/ 0 w 34"/>
                <a:gd name="T1" fmla="*/ 0 h 715"/>
                <a:gd name="T2" fmla="*/ 0 w 34"/>
                <a:gd name="T3" fmla="*/ 1830 h 715"/>
                <a:gd name="T4" fmla="*/ 0 w 34"/>
                <a:gd name="T5" fmla="*/ 0 h 7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715">
                  <a:moveTo>
                    <a:pt x="0" y="0"/>
                  </a:moveTo>
                  <a:cubicBezTo>
                    <a:pt x="0" y="0"/>
                    <a:pt x="21" y="459"/>
                    <a:pt x="0" y="715"/>
                  </a:cubicBezTo>
                  <a:cubicBezTo>
                    <a:pt x="0" y="715"/>
                    <a:pt x="34" y="35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" name="Freeform 238">
              <a:extLst>
                <a:ext uri="{FF2B5EF4-FFF2-40B4-BE49-F238E27FC236}">
                  <a16:creationId xmlns:a16="http://schemas.microsoft.com/office/drawing/2014/main" id="{3EE8EE10-4BCE-41BB-8800-8596B4489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" y="1757"/>
              <a:ext cx="14" cy="850"/>
            </a:xfrm>
            <a:custGeom>
              <a:avLst/>
              <a:gdLst>
                <a:gd name="T0" fmla="*/ 23 w 11"/>
                <a:gd name="T1" fmla="*/ 0 h 621"/>
                <a:gd name="T2" fmla="*/ 17 w 11"/>
                <a:gd name="T3" fmla="*/ 1592 h 621"/>
                <a:gd name="T4" fmla="*/ 23 w 11"/>
                <a:gd name="T5" fmla="*/ 0 h 6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621">
                  <a:moveTo>
                    <a:pt x="11" y="0"/>
                  </a:moveTo>
                  <a:cubicBezTo>
                    <a:pt x="11" y="0"/>
                    <a:pt x="4" y="514"/>
                    <a:pt x="8" y="621"/>
                  </a:cubicBezTo>
                  <a:cubicBezTo>
                    <a:pt x="8" y="621"/>
                    <a:pt x="0" y="8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" name="Freeform 239">
              <a:extLst>
                <a:ext uri="{FF2B5EF4-FFF2-40B4-BE49-F238E27FC236}">
                  <a16:creationId xmlns:a16="http://schemas.microsoft.com/office/drawing/2014/main" id="{BAD7B6E3-9331-4066-B66C-3D078B592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" y="1456"/>
              <a:ext cx="113" cy="241"/>
            </a:xfrm>
            <a:custGeom>
              <a:avLst/>
              <a:gdLst>
                <a:gd name="T0" fmla="*/ 186 w 88"/>
                <a:gd name="T1" fmla="*/ 15 h 176"/>
                <a:gd name="T2" fmla="*/ 155 w 88"/>
                <a:gd name="T3" fmla="*/ 7 h 176"/>
                <a:gd name="T4" fmla="*/ 127 w 88"/>
                <a:gd name="T5" fmla="*/ 10 h 176"/>
                <a:gd name="T6" fmla="*/ 98 w 88"/>
                <a:gd name="T7" fmla="*/ 56 h 176"/>
                <a:gd name="T8" fmla="*/ 64 w 88"/>
                <a:gd name="T9" fmla="*/ 85 h 176"/>
                <a:gd name="T10" fmla="*/ 15 w 88"/>
                <a:gd name="T11" fmla="*/ 126 h 176"/>
                <a:gd name="T12" fmla="*/ 1 w 88"/>
                <a:gd name="T13" fmla="*/ 157 h 176"/>
                <a:gd name="T14" fmla="*/ 5 w 88"/>
                <a:gd name="T15" fmla="*/ 215 h 176"/>
                <a:gd name="T16" fmla="*/ 10 w 88"/>
                <a:gd name="T17" fmla="*/ 325 h 176"/>
                <a:gd name="T18" fmla="*/ 13 w 88"/>
                <a:gd name="T19" fmla="*/ 382 h 176"/>
                <a:gd name="T20" fmla="*/ 19 w 88"/>
                <a:gd name="T21" fmla="*/ 452 h 176"/>
                <a:gd name="T22" fmla="*/ 24 w 88"/>
                <a:gd name="T23" fmla="*/ 372 h 176"/>
                <a:gd name="T24" fmla="*/ 35 w 88"/>
                <a:gd name="T25" fmla="*/ 279 h 176"/>
                <a:gd name="T26" fmla="*/ 58 w 88"/>
                <a:gd name="T27" fmla="*/ 182 h 176"/>
                <a:gd name="T28" fmla="*/ 98 w 88"/>
                <a:gd name="T29" fmla="*/ 112 h 176"/>
                <a:gd name="T30" fmla="*/ 152 w 88"/>
                <a:gd name="T31" fmla="*/ 40 h 176"/>
                <a:gd name="T32" fmla="*/ 181 w 88"/>
                <a:gd name="T33" fmla="*/ 15 h 1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8" h="176">
                  <a:moveTo>
                    <a:pt x="88" y="6"/>
                  </a:moveTo>
                  <a:cubicBezTo>
                    <a:pt x="83" y="5"/>
                    <a:pt x="77" y="5"/>
                    <a:pt x="73" y="3"/>
                  </a:cubicBezTo>
                  <a:cubicBezTo>
                    <a:pt x="67" y="1"/>
                    <a:pt x="64" y="0"/>
                    <a:pt x="60" y="4"/>
                  </a:cubicBezTo>
                  <a:cubicBezTo>
                    <a:pt x="54" y="9"/>
                    <a:pt x="52" y="17"/>
                    <a:pt x="46" y="22"/>
                  </a:cubicBezTo>
                  <a:cubicBezTo>
                    <a:pt x="41" y="26"/>
                    <a:pt x="36" y="30"/>
                    <a:pt x="30" y="33"/>
                  </a:cubicBezTo>
                  <a:cubicBezTo>
                    <a:pt x="22" y="37"/>
                    <a:pt x="15" y="44"/>
                    <a:pt x="7" y="49"/>
                  </a:cubicBezTo>
                  <a:cubicBezTo>
                    <a:pt x="1" y="52"/>
                    <a:pt x="0" y="54"/>
                    <a:pt x="1" y="61"/>
                  </a:cubicBezTo>
                  <a:cubicBezTo>
                    <a:pt x="1" y="68"/>
                    <a:pt x="2" y="76"/>
                    <a:pt x="2" y="84"/>
                  </a:cubicBezTo>
                  <a:cubicBezTo>
                    <a:pt x="2" y="98"/>
                    <a:pt x="4" y="112"/>
                    <a:pt x="5" y="126"/>
                  </a:cubicBezTo>
                  <a:cubicBezTo>
                    <a:pt x="5" y="134"/>
                    <a:pt x="6" y="141"/>
                    <a:pt x="6" y="149"/>
                  </a:cubicBezTo>
                  <a:cubicBezTo>
                    <a:pt x="6" y="158"/>
                    <a:pt x="9" y="167"/>
                    <a:pt x="9" y="176"/>
                  </a:cubicBezTo>
                  <a:cubicBezTo>
                    <a:pt x="13" y="168"/>
                    <a:pt x="12" y="154"/>
                    <a:pt x="12" y="145"/>
                  </a:cubicBezTo>
                  <a:cubicBezTo>
                    <a:pt x="13" y="133"/>
                    <a:pt x="15" y="121"/>
                    <a:pt x="16" y="109"/>
                  </a:cubicBezTo>
                  <a:cubicBezTo>
                    <a:pt x="18" y="96"/>
                    <a:pt x="21" y="83"/>
                    <a:pt x="27" y="71"/>
                  </a:cubicBezTo>
                  <a:cubicBezTo>
                    <a:pt x="32" y="62"/>
                    <a:pt x="40" y="53"/>
                    <a:pt x="46" y="44"/>
                  </a:cubicBezTo>
                  <a:cubicBezTo>
                    <a:pt x="54" y="34"/>
                    <a:pt x="63" y="24"/>
                    <a:pt x="72" y="15"/>
                  </a:cubicBezTo>
                  <a:cubicBezTo>
                    <a:pt x="75" y="13"/>
                    <a:pt x="86" y="8"/>
                    <a:pt x="86" y="6"/>
                  </a:cubicBezTo>
                </a:path>
              </a:pathLst>
            </a:custGeom>
            <a:solidFill>
              <a:srgbClr val="E57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5" name="Text Box 240">
            <a:extLst>
              <a:ext uri="{FF2B5EF4-FFF2-40B4-BE49-F238E27FC236}">
                <a16:creationId xmlns:a16="http://schemas.microsoft.com/office/drawing/2014/main" id="{92F7427D-6C65-43C8-9895-27307F4BB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54387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0070C0"/>
                </a:solidFill>
              </a:rPr>
              <a:t>Rest</a:t>
            </a:r>
          </a:p>
        </p:txBody>
      </p:sp>
      <p:sp>
        <p:nvSpPr>
          <p:cNvPr id="10246" name="Text Box 241">
            <a:extLst>
              <a:ext uri="{FF2B5EF4-FFF2-40B4-BE49-F238E27FC236}">
                <a16:creationId xmlns:a16="http://schemas.microsoft.com/office/drawing/2014/main" id="{20CFFF6E-E176-42C8-973F-69BC7277F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0" y="5410200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0070C0"/>
                </a:solidFill>
              </a:rPr>
              <a:t>Phonation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MART theme">
  <a:themeElements>
    <a:clrScheme name="Servier SMArt 1">
      <a:dk1>
        <a:srgbClr val="7B879D"/>
      </a:dk1>
      <a:lt1>
        <a:srgbClr val="FFFFFF"/>
      </a:lt1>
      <a:dk2>
        <a:srgbClr val="687388"/>
      </a:dk2>
      <a:lt2>
        <a:srgbClr val="939393"/>
      </a:lt2>
      <a:accent1>
        <a:srgbClr val="BBE0E3"/>
      </a:accent1>
      <a:accent2>
        <a:srgbClr val="333399"/>
      </a:accent2>
      <a:accent3>
        <a:srgbClr val="F0BCC2"/>
      </a:accent3>
      <a:accent4>
        <a:srgbClr val="F3BB69"/>
      </a:accent4>
      <a:accent5>
        <a:srgbClr val="D3DD67"/>
      </a:accent5>
      <a:accent6>
        <a:srgbClr val="CAE5D1"/>
      </a:accent6>
      <a:hlink>
        <a:srgbClr val="009999"/>
      </a:hlink>
      <a:folHlink>
        <a:srgbClr val="99CC0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ART_KIT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MART theme" id="{1B79706D-6620-4FB1-BACC-F19ADAF14B5D}" vid="{F22E276C-E2E1-435F-A752-02AEA8CD7DF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 theme</Template>
  <TotalTime>80</TotalTime>
  <Words>46</Words>
  <Application>Microsoft Office PowerPoint</Application>
  <PresentationFormat>Grand écran</PresentationFormat>
  <Paragraphs>33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Georgia</vt:lpstr>
      <vt:lpstr>Tahoma</vt:lpstr>
      <vt:lpstr>SMART theme</vt:lpstr>
      <vt:lpstr>Présentation PowerPoint</vt:lpstr>
      <vt:lpstr>ENT</vt:lpstr>
      <vt:lpstr>Conducting zone</vt:lpstr>
      <vt:lpstr>Nasal cavity</vt:lpstr>
      <vt:lpstr>Swallowing system</vt:lpstr>
      <vt:lpstr>Olfactory bulb</vt:lpstr>
      <vt:lpstr>Paranasal sinuses</vt:lpstr>
      <vt:lpstr>Oral cavity</vt:lpstr>
      <vt:lpstr>Vocal cords</vt:lpstr>
      <vt:lpstr>Larynx</vt:lpstr>
      <vt:lpstr>Ear</vt:lpstr>
      <vt:lpstr>Organ of Corti</vt:lpstr>
      <vt:lpstr>Sinusitis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LESUR Christophe SI</dc:creator>
  <cp:lastModifiedBy>LESUR Christophe SI</cp:lastModifiedBy>
  <cp:revision>6</cp:revision>
  <dcterms:created xsi:type="dcterms:W3CDTF">2023-01-30T11:29:27Z</dcterms:created>
  <dcterms:modified xsi:type="dcterms:W3CDTF">2024-11-28T08:53:26Z</dcterms:modified>
</cp:coreProperties>
</file>